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1" r:id="rId23"/>
    <p:sldId id="277" r:id="rId24"/>
    <p:sldId id="278" r:id="rId25"/>
    <p:sldId id="279" r:id="rId26"/>
    <p:sldId id="280" r:id="rId27"/>
  </p:sldIdLst>
  <p:sldSz cx="12192000" cy="6858000"/>
  <p:notesSz cx="6858000" cy="9144000"/>
  <p:custDataLst>
    <p:tags r:id="rId3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AF26"/>
    <a:srgbClr val="8B4B0B"/>
    <a:srgbClr val="D38404"/>
    <a:srgbClr val="C76403"/>
    <a:srgbClr val="FEFAE2"/>
    <a:srgbClr val="DF9F0B"/>
    <a:srgbClr val="F2E9DC"/>
    <a:srgbClr val="603408"/>
    <a:srgbClr val="EFDDB1"/>
    <a:srgbClr val="EBDF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75" autoAdjust="0"/>
    <p:restoredTop sz="94660"/>
  </p:normalViewPr>
  <p:slideViewPr>
    <p:cSldViewPr snapToGrid="0" showGuides="1">
      <p:cViewPr varScale="1">
        <p:scale>
          <a:sx n="57" d="100"/>
          <a:sy n="57" d="100"/>
        </p:scale>
        <p:origin x="-102" y="-1602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ECCA1-1CD3-4933-BBDC-0A66D04AD29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6D5DD-261A-4D0F-8BFE-AB0FB697853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496C2-444E-4059-A316-2D2F4CB2ECC8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6D5DD-261A-4D0F-8BFE-AB0FB6978537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6D5DD-261A-4D0F-8BFE-AB0FB6978537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6D5DD-261A-4D0F-8BFE-AB0FB6978537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6D5DD-261A-4D0F-8BFE-AB0FB6978537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6D5DD-261A-4D0F-8BFE-AB0FB6978537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6D5DD-261A-4D0F-8BFE-AB0FB6978537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6D5DD-261A-4D0F-8BFE-AB0FB6978537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6D5DD-261A-4D0F-8BFE-AB0FB6978537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6D5DD-261A-4D0F-8BFE-AB0FB6978537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6D5DD-261A-4D0F-8BFE-AB0FB6978537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6D5DD-261A-4D0F-8BFE-AB0FB6978537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6D5DD-261A-4D0F-8BFE-AB0FB6978537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6D5DD-261A-4D0F-8BFE-AB0FB6978537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6D5DD-261A-4D0F-8BFE-AB0FB6978537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6D5DD-261A-4D0F-8BFE-AB0FB6978537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6D5DD-261A-4D0F-8BFE-AB0FB6978537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6D5DD-261A-4D0F-8BFE-AB0FB6978537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6D5DD-261A-4D0F-8BFE-AB0FB6978537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6D5DD-261A-4D0F-8BFE-AB0FB6978537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6D5DD-261A-4D0F-8BFE-AB0FB6978537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6D5DD-261A-4D0F-8BFE-AB0FB6978537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6D5DD-261A-4D0F-8BFE-AB0FB6978537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6D5DD-261A-4D0F-8BFE-AB0FB6978537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6D5DD-261A-4D0F-8BFE-AB0FB6978537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6D5DD-261A-4D0F-8BFE-AB0FB6978537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幻灯片">
    <p:bg>
      <p:bgPr>
        <a:blipFill dpi="0" rotWithShape="1">
          <a:blip r:embed="rId2"/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84709" y="-937260"/>
            <a:ext cx="2363243" cy="451104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9962930">
            <a:off x="255850" y="96839"/>
            <a:ext cx="1132773" cy="917459"/>
          </a:xfrm>
          <a:prstGeom prst="rect">
            <a:avLst/>
          </a:prstGeom>
        </p:spPr>
      </p:pic>
      <p:grpSp>
        <p:nvGrpSpPr>
          <p:cNvPr id="2" name="组合 1"/>
          <p:cNvGrpSpPr/>
          <p:nvPr userDrawn="1"/>
        </p:nvGrpSpPr>
        <p:grpSpPr>
          <a:xfrm>
            <a:off x="822960" y="382135"/>
            <a:ext cx="3596252" cy="752015"/>
            <a:chOff x="822960" y="382135"/>
            <a:chExt cx="3596252" cy="752015"/>
          </a:xfrm>
        </p:grpSpPr>
        <p:sp>
          <p:nvSpPr>
            <p:cNvPr id="14" name="任意多边形: 形状 13"/>
            <p:cNvSpPr/>
            <p:nvPr userDrawn="1"/>
          </p:nvSpPr>
          <p:spPr>
            <a:xfrm rot="15719517">
              <a:off x="2308582" y="-976480"/>
              <a:ext cx="752015" cy="3469245"/>
            </a:xfrm>
            <a:custGeom>
              <a:avLst/>
              <a:gdLst>
                <a:gd name="connsiteX0" fmla="*/ 564011 w 564011"/>
                <a:gd name="connsiteY0" fmla="*/ 324043 h 2601934"/>
                <a:gd name="connsiteX1" fmla="*/ 243548 w 564011"/>
                <a:gd name="connsiteY1" fmla="*/ 2601934 h 2601934"/>
                <a:gd name="connsiteX2" fmla="*/ 0 w 564011"/>
                <a:gd name="connsiteY2" fmla="*/ 2199908 h 2601934"/>
                <a:gd name="connsiteX3" fmla="*/ 303015 w 564011"/>
                <a:gd name="connsiteY3" fmla="*/ 0 h 2601934"/>
                <a:gd name="connsiteX4" fmla="*/ 306779 w 564011"/>
                <a:gd name="connsiteY4" fmla="*/ 17635 h 2601934"/>
                <a:gd name="connsiteX5" fmla="*/ 563625 w 564011"/>
                <a:gd name="connsiteY5" fmla="*/ 323987 h 2601934"/>
                <a:gd name="connsiteX6" fmla="*/ 564011 w 564011"/>
                <a:gd name="connsiteY6" fmla="*/ 324043 h 2601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4011" h="2601934">
                  <a:moveTo>
                    <a:pt x="564011" y="324043"/>
                  </a:moveTo>
                  <a:lnTo>
                    <a:pt x="243548" y="2601934"/>
                  </a:lnTo>
                  <a:lnTo>
                    <a:pt x="0" y="2199908"/>
                  </a:lnTo>
                  <a:lnTo>
                    <a:pt x="303015" y="0"/>
                  </a:lnTo>
                  <a:lnTo>
                    <a:pt x="306779" y="17635"/>
                  </a:lnTo>
                  <a:cubicBezTo>
                    <a:pt x="351915" y="172822"/>
                    <a:pt x="447494" y="289429"/>
                    <a:pt x="563625" y="323987"/>
                  </a:cubicBezTo>
                  <a:lnTo>
                    <a:pt x="564011" y="324043"/>
                  </a:lnTo>
                  <a:close/>
                </a:path>
              </a:pathLst>
            </a:custGeom>
            <a:solidFill>
              <a:srgbClr val="DF9F0B"/>
            </a:solidFill>
            <a:ln>
              <a:noFill/>
            </a:ln>
            <a:effectLst>
              <a:outerShdw blurRad="50800" dist="38100" dir="2700000" algn="tl" rotWithShape="0">
                <a:srgbClr val="E9AF26">
                  <a:alpha val="24000"/>
                </a:srgbClr>
              </a:outerShdw>
            </a:effectLst>
            <a:scene3d>
              <a:camera prst="orthographicFront"/>
              <a:lightRig rig="balanced" dir="t"/>
            </a:scene3d>
            <a:sp3d contourW="12700">
              <a:bevelT w="63500" h="63500" prst="coolSlant"/>
              <a:bevelB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cxnSp>
          <p:nvCxnSpPr>
            <p:cNvPr id="15" name="直接连接符 14"/>
            <p:cNvCxnSpPr/>
            <p:nvPr userDrawn="1"/>
          </p:nvCxnSpPr>
          <p:spPr>
            <a:xfrm>
              <a:off x="822960" y="1016000"/>
              <a:ext cx="3088640" cy="0"/>
            </a:xfrm>
            <a:prstGeom prst="line">
              <a:avLst/>
            </a:prstGeom>
            <a:ln>
              <a:solidFill>
                <a:srgbClr val="E9AF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矩形 15"/>
            <p:cNvSpPr/>
            <p:nvPr userDrawn="1"/>
          </p:nvSpPr>
          <p:spPr>
            <a:xfrm>
              <a:off x="1535894" y="558087"/>
              <a:ext cx="1980029" cy="4001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请输入你的题目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664B-FBCD-4EC6-80C2-E9E7C0616BCB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7F6E-9206-4BB5-A369-12A50AD5B8C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664B-FBCD-4EC6-80C2-E9E7C0616BCB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7F6E-9206-4BB5-A369-12A50AD5B8C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1_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664B-FBCD-4EC6-80C2-E9E7C0616BCB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7F6E-9206-4BB5-A369-12A50AD5B8C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2_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664B-FBCD-4EC6-80C2-E9E7C0616BCB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7F6E-9206-4BB5-A369-12A50AD5B8C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5764908" y="6406455"/>
            <a:ext cx="775136" cy="229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 www.2ppt.com/moban/          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 www.2ppt.com/hangye/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 www.2ppt.com/jieri/          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 www.2ppt.com/sucai/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 www.2ppt.com/beijing/        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 www.2ppt.com/tubiao/    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 www.2ppt.com/xiazai/         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 www.2ppt.com/powerpoint/      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 www.2ppt.com/kejian/             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 www.2ppt.com/ziti/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 www.2ppt.com/xiazai/zongjie/ 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 www.2ppt.com/xiazai/jihua/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 www.2ppt.com/moban/shangwu/  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 www.2ppt.com/xiazai/jianli/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 www.2ppt.com/xiazai/dabian/  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 www.2ppt.com/xiazai/huibao/    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2664B-FBCD-4EC6-80C2-E9E7C0616BCB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E7F6E-9206-4BB5-A369-12A50AD5B8C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3.png"/><Relationship Id="rId5" Type="http://schemas.openxmlformats.org/officeDocument/2006/relationships/image" Target="../media/image12.png"/><Relationship Id="rId4" Type="http://schemas.openxmlformats.org/officeDocument/2006/relationships/image" Target="../media/image22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95" name="图片 249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1394" y="432429"/>
            <a:ext cx="5388719" cy="5468667"/>
          </a:xfrm>
          <a:prstGeom prst="rect">
            <a:avLst/>
          </a:prstGeom>
          <a:effectLst>
            <a:outerShdw blurRad="254000" dist="63500" dir="5400000" sx="90000" sy="-19000" rotWithShape="0">
              <a:prstClr val="black">
                <a:alpha val="15000"/>
              </a:prstClr>
            </a:outerShdw>
          </a:effectLst>
        </p:spPr>
      </p:pic>
      <p:sp>
        <p:nvSpPr>
          <p:cNvPr id="1027" name="文本框 1026"/>
          <p:cNvSpPr txBox="1"/>
          <p:nvPr/>
        </p:nvSpPr>
        <p:spPr>
          <a:xfrm>
            <a:off x="7661911" y="2032462"/>
            <a:ext cx="264687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200" b="1" dirty="0">
                <a:solidFill>
                  <a:srgbClr val="DF9F0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金融行业</a:t>
            </a:r>
            <a:endParaRPr lang="en-US" altLang="zh-CN" sz="3200" b="1" dirty="0">
              <a:solidFill>
                <a:srgbClr val="DF9F0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3200" b="1" dirty="0">
                <a:solidFill>
                  <a:srgbClr val="DF9F0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投资理财计划</a:t>
            </a:r>
            <a:endParaRPr lang="en-US" altLang="zh-CN" sz="3200" b="1" dirty="0">
              <a:solidFill>
                <a:srgbClr val="DF9F0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3200" b="1" dirty="0">
                <a:solidFill>
                  <a:srgbClr val="DF9F0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3200" b="1" dirty="0">
                <a:solidFill>
                  <a:srgbClr val="DF9F0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9901238" y="2249116"/>
            <a:ext cx="1015001" cy="1047947"/>
            <a:chOff x="9901238" y="2582944"/>
            <a:chExt cx="1015001" cy="1047947"/>
          </a:xfrm>
        </p:grpSpPr>
        <p:cxnSp>
          <p:nvCxnSpPr>
            <p:cNvPr id="12" name="直接连接符 11"/>
            <p:cNvCxnSpPr/>
            <p:nvPr/>
          </p:nvCxnSpPr>
          <p:spPr>
            <a:xfrm>
              <a:off x="9901238" y="2582944"/>
              <a:ext cx="1015001" cy="0"/>
            </a:xfrm>
            <a:prstGeom prst="line">
              <a:avLst/>
            </a:prstGeom>
            <a:ln w="19050">
              <a:solidFill>
                <a:srgbClr val="E9AF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9901238" y="3630891"/>
              <a:ext cx="1015001" cy="0"/>
            </a:xfrm>
            <a:prstGeom prst="line">
              <a:avLst/>
            </a:prstGeom>
            <a:ln w="19050">
              <a:solidFill>
                <a:srgbClr val="E9AF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 flipV="1">
              <a:off x="10912066" y="2582944"/>
              <a:ext cx="0" cy="1047947"/>
            </a:xfrm>
            <a:prstGeom prst="line">
              <a:avLst/>
            </a:prstGeom>
            <a:ln w="19050">
              <a:solidFill>
                <a:srgbClr val="E9AF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组合 30"/>
          <p:cNvGrpSpPr/>
          <p:nvPr/>
        </p:nvGrpSpPr>
        <p:grpSpPr>
          <a:xfrm flipH="1">
            <a:off x="7054461" y="2249116"/>
            <a:ext cx="1015001" cy="1047947"/>
            <a:chOff x="9901238" y="2582944"/>
            <a:chExt cx="1015001" cy="1047947"/>
          </a:xfrm>
        </p:grpSpPr>
        <p:cxnSp>
          <p:nvCxnSpPr>
            <p:cNvPr id="32" name="直接连接符 31"/>
            <p:cNvCxnSpPr/>
            <p:nvPr/>
          </p:nvCxnSpPr>
          <p:spPr>
            <a:xfrm>
              <a:off x="9901238" y="2582944"/>
              <a:ext cx="1015001" cy="0"/>
            </a:xfrm>
            <a:prstGeom prst="line">
              <a:avLst/>
            </a:prstGeom>
            <a:ln w="19050">
              <a:solidFill>
                <a:srgbClr val="E9AF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9901238" y="3630891"/>
              <a:ext cx="1015001" cy="0"/>
            </a:xfrm>
            <a:prstGeom prst="line">
              <a:avLst/>
            </a:prstGeom>
            <a:ln w="19050">
              <a:solidFill>
                <a:srgbClr val="E9AF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 flipV="1">
              <a:off x="10912066" y="2582944"/>
              <a:ext cx="0" cy="1047947"/>
            </a:xfrm>
            <a:prstGeom prst="line">
              <a:avLst/>
            </a:prstGeom>
            <a:ln w="19050">
              <a:solidFill>
                <a:srgbClr val="E9AF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组合 2"/>
          <p:cNvGrpSpPr/>
          <p:nvPr/>
        </p:nvGrpSpPr>
        <p:grpSpPr>
          <a:xfrm>
            <a:off x="7054461" y="3690673"/>
            <a:ext cx="1108464" cy="338554"/>
            <a:chOff x="7054461" y="3690673"/>
            <a:chExt cx="1108464" cy="338554"/>
          </a:xfrm>
        </p:grpSpPr>
        <p:sp>
          <p:nvSpPr>
            <p:cNvPr id="26" name="矩形: 圆角 25"/>
            <p:cNvSpPr/>
            <p:nvPr/>
          </p:nvSpPr>
          <p:spPr>
            <a:xfrm>
              <a:off x="7054461" y="3723822"/>
              <a:ext cx="1108464" cy="276225"/>
            </a:xfrm>
            <a:prstGeom prst="roundRect">
              <a:avLst/>
            </a:prstGeom>
            <a:solidFill>
              <a:srgbClr val="E9AF26"/>
            </a:solidFill>
            <a:ln>
              <a:solidFill>
                <a:srgbClr val="E9AF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7105991" y="3690673"/>
              <a:ext cx="10054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>
                  <a:solidFill>
                    <a:srgbClr val="FEFAE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企业介绍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8431118" y="3690673"/>
            <a:ext cx="1108464" cy="338554"/>
            <a:chOff x="8431118" y="3690673"/>
            <a:chExt cx="1108464" cy="338554"/>
          </a:xfrm>
        </p:grpSpPr>
        <p:sp>
          <p:nvSpPr>
            <p:cNvPr id="36" name="矩形: 圆角 35"/>
            <p:cNvSpPr/>
            <p:nvPr/>
          </p:nvSpPr>
          <p:spPr>
            <a:xfrm>
              <a:off x="8431118" y="3723821"/>
              <a:ext cx="1108464" cy="276225"/>
            </a:xfrm>
            <a:prstGeom prst="roundRect">
              <a:avLst/>
            </a:prstGeom>
            <a:solidFill>
              <a:srgbClr val="E9AF26"/>
            </a:solidFill>
            <a:ln>
              <a:solidFill>
                <a:srgbClr val="E9AF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8502282" y="3690673"/>
              <a:ext cx="10054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>
                  <a:solidFill>
                    <a:srgbClr val="FEFAE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年度计划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9854506" y="3690673"/>
            <a:ext cx="1108464" cy="338554"/>
            <a:chOff x="9854506" y="3690673"/>
            <a:chExt cx="1108464" cy="338554"/>
          </a:xfrm>
        </p:grpSpPr>
        <p:sp>
          <p:nvSpPr>
            <p:cNvPr id="37" name="矩形: 圆角 36"/>
            <p:cNvSpPr/>
            <p:nvPr/>
          </p:nvSpPr>
          <p:spPr>
            <a:xfrm>
              <a:off x="9854506" y="3733604"/>
              <a:ext cx="1108464" cy="276225"/>
            </a:xfrm>
            <a:prstGeom prst="roundRect">
              <a:avLst/>
            </a:prstGeom>
            <a:solidFill>
              <a:srgbClr val="E9AF26"/>
            </a:solidFill>
            <a:ln>
              <a:solidFill>
                <a:srgbClr val="E9AF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9932352" y="3690673"/>
              <a:ext cx="10054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>
                  <a:solidFill>
                    <a:srgbClr val="FEFAE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项目策划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 bwMode="auto">
          <a:xfrm>
            <a:off x="2564107" y="3455268"/>
            <a:ext cx="1079500" cy="1081087"/>
            <a:chOff x="0" y="0"/>
            <a:chExt cx="1080120" cy="1080120"/>
          </a:xfrm>
        </p:grpSpPr>
        <p:grpSp>
          <p:nvGrpSpPr>
            <p:cNvPr id="3" name="Group 6"/>
            <p:cNvGrpSpPr/>
            <p:nvPr/>
          </p:nvGrpSpPr>
          <p:grpSpPr bwMode="auto">
            <a:xfrm>
              <a:off x="0" y="0"/>
              <a:ext cx="1080120" cy="1080120"/>
              <a:chOff x="0" y="0"/>
              <a:chExt cx="1080120" cy="1080120"/>
            </a:xfrm>
          </p:grpSpPr>
          <p:sp>
            <p:nvSpPr>
              <p:cNvPr id="5" name="椭圆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80120" cy="1080120"/>
              </a:xfrm>
              <a:prstGeom prst="ellipse">
                <a:avLst/>
              </a:prstGeom>
              <a:solidFill>
                <a:srgbClr val="FEFA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6" name="椭圆 5"/>
              <p:cNvSpPr>
                <a:spLocks noChangeArrowheads="1"/>
              </p:cNvSpPr>
              <p:nvPr/>
            </p:nvSpPr>
            <p:spPr bwMode="auto">
              <a:xfrm>
                <a:off x="72008" y="72008"/>
                <a:ext cx="936104" cy="936104"/>
              </a:xfrm>
              <a:prstGeom prst="ellipse">
                <a:avLst/>
              </a:prstGeom>
              <a:solidFill>
                <a:srgbClr val="C76403"/>
              </a:solidFill>
              <a:ln w="19050" cap="flat" cmpd="sng">
                <a:solidFill>
                  <a:srgbClr val="FFFFFF"/>
                </a:solidFill>
                <a:round/>
              </a:ln>
            </p:spPr>
            <p:txBody>
              <a:bodyPr anchor="ctr"/>
              <a:lstStyle/>
              <a:p>
                <a:pPr algn="ctr"/>
                <a:endParaRPr lang="zh-CN" altLang="zh-CN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  <p:sp>
          <p:nvSpPr>
            <p:cNvPr id="4" name="文本框 10"/>
            <p:cNvSpPr>
              <a:spLocks noChangeArrowheads="1"/>
            </p:cNvSpPr>
            <p:nvPr/>
          </p:nvSpPr>
          <p:spPr bwMode="auto">
            <a:xfrm>
              <a:off x="186472" y="304983"/>
              <a:ext cx="766255" cy="430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1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请输入你的题目</a:t>
              </a:r>
            </a:p>
          </p:txBody>
        </p:sp>
      </p:grpSp>
      <p:grpSp>
        <p:nvGrpSpPr>
          <p:cNvPr id="7" name="Group 10"/>
          <p:cNvGrpSpPr/>
          <p:nvPr/>
        </p:nvGrpSpPr>
        <p:grpSpPr bwMode="auto">
          <a:xfrm>
            <a:off x="3678532" y="2016993"/>
            <a:ext cx="1481137" cy="1481137"/>
            <a:chOff x="0" y="0"/>
            <a:chExt cx="1080120" cy="1080120"/>
          </a:xfrm>
        </p:grpSpPr>
        <p:grpSp>
          <p:nvGrpSpPr>
            <p:cNvPr id="8" name="Group 11"/>
            <p:cNvGrpSpPr/>
            <p:nvPr/>
          </p:nvGrpSpPr>
          <p:grpSpPr bwMode="auto">
            <a:xfrm>
              <a:off x="0" y="0"/>
              <a:ext cx="1080120" cy="1080120"/>
              <a:chOff x="0" y="0"/>
              <a:chExt cx="1080120" cy="1080120"/>
            </a:xfrm>
          </p:grpSpPr>
          <p:sp>
            <p:nvSpPr>
              <p:cNvPr id="10" name="椭圆 2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80120" cy="1080120"/>
              </a:xfrm>
              <a:prstGeom prst="ellipse">
                <a:avLst/>
              </a:prstGeom>
              <a:solidFill>
                <a:srgbClr val="FEFA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1" name="椭圆 28"/>
              <p:cNvSpPr>
                <a:spLocks noChangeArrowheads="1"/>
              </p:cNvSpPr>
              <p:nvPr/>
            </p:nvSpPr>
            <p:spPr bwMode="auto">
              <a:xfrm>
                <a:off x="72008" y="72008"/>
                <a:ext cx="936104" cy="936104"/>
              </a:xfrm>
              <a:prstGeom prst="ellipse">
                <a:avLst/>
              </a:prstGeom>
              <a:solidFill>
                <a:srgbClr val="D38404"/>
              </a:solidFill>
              <a:ln w="19050" cap="flat" cmpd="sng">
                <a:solidFill>
                  <a:srgbClr val="FFFFFF"/>
                </a:solidFill>
                <a:round/>
              </a:ln>
            </p:spPr>
            <p:txBody>
              <a:bodyPr anchor="ctr"/>
              <a:lstStyle/>
              <a:p>
                <a:pPr algn="ctr"/>
                <a:endParaRPr lang="zh-CN" altLang="zh-CN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  <p:sp>
          <p:nvSpPr>
            <p:cNvPr id="9" name="文本框 26"/>
            <p:cNvSpPr>
              <a:spLocks noChangeArrowheads="1"/>
            </p:cNvSpPr>
            <p:nvPr/>
          </p:nvSpPr>
          <p:spPr bwMode="auto">
            <a:xfrm>
              <a:off x="177147" y="325447"/>
              <a:ext cx="725825" cy="3815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请输入你的题目</a:t>
              </a:r>
            </a:p>
          </p:txBody>
        </p:sp>
      </p:grpSp>
      <p:grpSp>
        <p:nvGrpSpPr>
          <p:cNvPr id="12" name="Group 15"/>
          <p:cNvGrpSpPr/>
          <p:nvPr/>
        </p:nvGrpSpPr>
        <p:grpSpPr bwMode="auto">
          <a:xfrm>
            <a:off x="5639094" y="3455268"/>
            <a:ext cx="1327150" cy="1327150"/>
            <a:chOff x="0" y="0"/>
            <a:chExt cx="1080120" cy="1080120"/>
          </a:xfrm>
        </p:grpSpPr>
        <p:grpSp>
          <p:nvGrpSpPr>
            <p:cNvPr id="13" name="Group 16"/>
            <p:cNvGrpSpPr/>
            <p:nvPr/>
          </p:nvGrpSpPr>
          <p:grpSpPr bwMode="auto">
            <a:xfrm>
              <a:off x="0" y="0"/>
              <a:ext cx="1080120" cy="1080120"/>
              <a:chOff x="0" y="0"/>
              <a:chExt cx="1080120" cy="1080120"/>
            </a:xfrm>
          </p:grpSpPr>
          <p:sp>
            <p:nvSpPr>
              <p:cNvPr id="15" name="椭圆 3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80120" cy="1080120"/>
              </a:xfrm>
              <a:prstGeom prst="ellipse">
                <a:avLst/>
              </a:prstGeom>
              <a:solidFill>
                <a:srgbClr val="FEFA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6" name="椭圆 33"/>
              <p:cNvSpPr>
                <a:spLocks noChangeArrowheads="1"/>
              </p:cNvSpPr>
              <p:nvPr/>
            </p:nvSpPr>
            <p:spPr bwMode="auto">
              <a:xfrm>
                <a:off x="72008" y="72008"/>
                <a:ext cx="936104" cy="936104"/>
              </a:xfrm>
              <a:prstGeom prst="ellipse">
                <a:avLst/>
              </a:prstGeom>
              <a:solidFill>
                <a:srgbClr val="DF9F0B"/>
              </a:solidFill>
              <a:ln w="19050" cap="flat" cmpd="sng">
                <a:solidFill>
                  <a:srgbClr val="FFFFFF"/>
                </a:solidFill>
                <a:round/>
              </a:ln>
            </p:spPr>
            <p:txBody>
              <a:bodyPr anchor="ctr"/>
              <a:lstStyle/>
              <a:p>
                <a:pPr algn="ctr"/>
                <a:endParaRPr lang="zh-CN" altLang="zh-CN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  <p:sp>
          <p:nvSpPr>
            <p:cNvPr id="14" name="文本框 31"/>
            <p:cNvSpPr>
              <a:spLocks noChangeArrowheads="1"/>
            </p:cNvSpPr>
            <p:nvPr/>
          </p:nvSpPr>
          <p:spPr bwMode="auto">
            <a:xfrm>
              <a:off x="215001" y="352193"/>
              <a:ext cx="667417" cy="3757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请输入你的题目</a:t>
              </a:r>
            </a:p>
          </p:txBody>
        </p:sp>
      </p:grpSp>
      <p:grpSp>
        <p:nvGrpSpPr>
          <p:cNvPr id="17" name="Group 20"/>
          <p:cNvGrpSpPr/>
          <p:nvPr/>
        </p:nvGrpSpPr>
        <p:grpSpPr bwMode="auto">
          <a:xfrm>
            <a:off x="7193257" y="1369293"/>
            <a:ext cx="1944687" cy="1944687"/>
            <a:chOff x="0" y="0"/>
            <a:chExt cx="1080120" cy="1080120"/>
          </a:xfrm>
        </p:grpSpPr>
        <p:grpSp>
          <p:nvGrpSpPr>
            <p:cNvPr id="18" name="Group 21"/>
            <p:cNvGrpSpPr/>
            <p:nvPr/>
          </p:nvGrpSpPr>
          <p:grpSpPr bwMode="auto">
            <a:xfrm>
              <a:off x="0" y="0"/>
              <a:ext cx="1080120" cy="1080120"/>
              <a:chOff x="0" y="0"/>
              <a:chExt cx="1080120" cy="1080120"/>
            </a:xfrm>
          </p:grpSpPr>
          <p:sp>
            <p:nvSpPr>
              <p:cNvPr id="20" name="椭圆 3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80120" cy="1080120"/>
              </a:xfrm>
              <a:prstGeom prst="ellipse">
                <a:avLst/>
              </a:prstGeom>
              <a:solidFill>
                <a:srgbClr val="FEFA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1" name="椭圆 39"/>
              <p:cNvSpPr>
                <a:spLocks noChangeArrowheads="1"/>
              </p:cNvSpPr>
              <p:nvPr/>
            </p:nvSpPr>
            <p:spPr bwMode="auto">
              <a:xfrm>
                <a:off x="72008" y="72008"/>
                <a:ext cx="936104" cy="936104"/>
              </a:xfrm>
              <a:prstGeom prst="ellipse">
                <a:avLst/>
              </a:prstGeom>
              <a:solidFill>
                <a:srgbClr val="D38404"/>
              </a:solidFill>
              <a:ln w="19050" cap="flat" cmpd="sng">
                <a:solidFill>
                  <a:srgbClr val="FFFFFF"/>
                </a:solidFill>
                <a:round/>
              </a:ln>
            </p:spPr>
            <p:txBody>
              <a:bodyPr anchor="ctr"/>
              <a:lstStyle/>
              <a:p>
                <a:pPr algn="ctr"/>
                <a:endParaRPr lang="zh-CN" altLang="zh-CN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  <p:sp>
          <p:nvSpPr>
            <p:cNvPr id="19" name="文本框 37"/>
            <p:cNvSpPr>
              <a:spLocks noChangeArrowheads="1"/>
            </p:cNvSpPr>
            <p:nvPr/>
          </p:nvSpPr>
          <p:spPr bwMode="auto">
            <a:xfrm>
              <a:off x="171018" y="359746"/>
              <a:ext cx="773354" cy="39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请输入你的题目</a:t>
              </a:r>
            </a:p>
          </p:txBody>
        </p:sp>
      </p:grpSp>
      <p:cxnSp>
        <p:nvCxnSpPr>
          <p:cNvPr id="22" name="直接连接符 13"/>
          <p:cNvCxnSpPr>
            <a:cxnSpLocks noChangeShapeType="1"/>
            <a:stCxn id="5" idx="7"/>
            <a:endCxn id="10" idx="3"/>
          </p:cNvCxnSpPr>
          <p:nvPr/>
        </p:nvCxnSpPr>
        <p:spPr bwMode="auto">
          <a:xfrm flipV="1">
            <a:off x="3486444" y="3282230"/>
            <a:ext cx="409575" cy="331788"/>
          </a:xfrm>
          <a:prstGeom prst="line">
            <a:avLst/>
          </a:prstGeom>
          <a:noFill/>
          <a:ln w="28575" cap="flat" cmpd="sng">
            <a:solidFill>
              <a:srgbClr val="E9AF2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直接连接符 17"/>
          <p:cNvCxnSpPr>
            <a:cxnSpLocks noChangeShapeType="1"/>
            <a:endCxn id="15" idx="1"/>
          </p:cNvCxnSpPr>
          <p:nvPr/>
        </p:nvCxnSpPr>
        <p:spPr bwMode="auto">
          <a:xfrm>
            <a:off x="5060926" y="3121893"/>
            <a:ext cx="772525" cy="527732"/>
          </a:xfrm>
          <a:prstGeom prst="line">
            <a:avLst/>
          </a:prstGeom>
          <a:noFill/>
          <a:ln w="28575" cap="flat" cmpd="sng">
            <a:solidFill>
              <a:srgbClr val="E9AF2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直接连接符 20"/>
          <p:cNvCxnSpPr>
            <a:cxnSpLocks noChangeShapeType="1"/>
            <a:stCxn id="15" idx="7"/>
            <a:endCxn id="20" idx="3"/>
          </p:cNvCxnSpPr>
          <p:nvPr/>
        </p:nvCxnSpPr>
        <p:spPr bwMode="auto">
          <a:xfrm flipV="1">
            <a:off x="6770982" y="3028230"/>
            <a:ext cx="706437" cy="622300"/>
          </a:xfrm>
          <a:prstGeom prst="line">
            <a:avLst/>
          </a:prstGeom>
          <a:noFill/>
          <a:ln w="28575" cap="flat" cmpd="sng">
            <a:solidFill>
              <a:srgbClr val="E9AF2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椭圆 56"/>
          <p:cNvSpPr>
            <a:spLocks noChangeArrowheads="1"/>
          </p:cNvSpPr>
          <p:nvPr/>
        </p:nvSpPr>
        <p:spPr bwMode="auto">
          <a:xfrm>
            <a:off x="2164057" y="3093318"/>
            <a:ext cx="434975" cy="434975"/>
          </a:xfrm>
          <a:prstGeom prst="ellipse">
            <a:avLst/>
          </a:prstGeom>
          <a:solidFill>
            <a:srgbClr val="DF9F0B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cxnSp>
        <p:nvCxnSpPr>
          <p:cNvPr id="26" name="直接连接符 23"/>
          <p:cNvCxnSpPr>
            <a:cxnSpLocks noChangeShapeType="1"/>
            <a:stCxn id="25" idx="5"/>
            <a:endCxn id="5" idx="1"/>
          </p:cNvCxnSpPr>
          <p:nvPr/>
        </p:nvCxnSpPr>
        <p:spPr bwMode="auto">
          <a:xfrm>
            <a:off x="2535532" y="3463205"/>
            <a:ext cx="185737" cy="150813"/>
          </a:xfrm>
          <a:prstGeom prst="line">
            <a:avLst/>
          </a:prstGeom>
          <a:noFill/>
          <a:ln w="28575" cap="flat" cmpd="sng">
            <a:solidFill>
              <a:srgbClr val="E9AF2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椭圆 58"/>
          <p:cNvSpPr>
            <a:spLocks noChangeArrowheads="1"/>
          </p:cNvSpPr>
          <p:nvPr/>
        </p:nvSpPr>
        <p:spPr bwMode="auto">
          <a:xfrm>
            <a:off x="4943769" y="4822105"/>
            <a:ext cx="558800" cy="560388"/>
          </a:xfrm>
          <a:prstGeom prst="ellipse">
            <a:avLst/>
          </a:prstGeom>
          <a:solidFill>
            <a:srgbClr val="DF9F0B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cxnSp>
        <p:nvCxnSpPr>
          <p:cNvPr id="28" name="直接连接符 43"/>
          <p:cNvCxnSpPr>
            <a:cxnSpLocks noChangeShapeType="1"/>
            <a:stCxn id="27" idx="7"/>
            <a:endCxn id="15" idx="3"/>
          </p:cNvCxnSpPr>
          <p:nvPr/>
        </p:nvCxnSpPr>
        <p:spPr bwMode="auto">
          <a:xfrm flipV="1">
            <a:off x="5421607" y="4588743"/>
            <a:ext cx="411162" cy="315912"/>
          </a:xfrm>
          <a:prstGeom prst="line">
            <a:avLst/>
          </a:prstGeom>
          <a:noFill/>
          <a:ln w="28575" cap="flat" cmpd="sng">
            <a:solidFill>
              <a:srgbClr val="E9AF2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椭圆 70"/>
          <p:cNvSpPr>
            <a:spLocks noChangeArrowheads="1"/>
          </p:cNvSpPr>
          <p:nvPr/>
        </p:nvSpPr>
        <p:spPr bwMode="auto">
          <a:xfrm>
            <a:off x="9344319" y="2382118"/>
            <a:ext cx="646113" cy="646112"/>
          </a:xfrm>
          <a:prstGeom prst="ellipse">
            <a:avLst/>
          </a:prstGeom>
          <a:solidFill>
            <a:srgbClr val="C76403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cxnSp>
        <p:nvCxnSpPr>
          <p:cNvPr id="30" name="直接连接符 72"/>
          <p:cNvCxnSpPr>
            <a:cxnSpLocks noChangeShapeType="1"/>
            <a:stCxn id="20" idx="6"/>
            <a:endCxn id="29" idx="1"/>
          </p:cNvCxnSpPr>
          <p:nvPr/>
        </p:nvCxnSpPr>
        <p:spPr bwMode="auto">
          <a:xfrm>
            <a:off x="9136357" y="2340843"/>
            <a:ext cx="301625" cy="134937"/>
          </a:xfrm>
          <a:prstGeom prst="line">
            <a:avLst/>
          </a:prstGeom>
          <a:noFill/>
          <a:ln w="28575" cap="flat" cmpd="sng">
            <a:solidFill>
              <a:srgbClr val="E9AF2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矩形 30"/>
          <p:cNvSpPr/>
          <p:nvPr/>
        </p:nvSpPr>
        <p:spPr>
          <a:xfrm>
            <a:off x="2235006" y="4709393"/>
            <a:ext cx="17110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请在此处添加详细描述文本，尽量与标题文本语言风格相符合，语言描述尽量简洁生动。</a:t>
            </a:r>
            <a:endParaRPr lang="zh-CN" altLang="en-US" sz="1200" dirty="0">
              <a:solidFill>
                <a:srgbClr val="D38404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4783584" y="1287337"/>
            <a:ext cx="17110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请在此处添加详细描述文本，尽量与标题文本语言风格相符合，语言描述尽量简洁生动。</a:t>
            </a:r>
            <a:endParaRPr lang="zh-CN" altLang="en-US" sz="1200" dirty="0">
              <a:solidFill>
                <a:srgbClr val="D38404"/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5611884" y="5008878"/>
            <a:ext cx="17110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请在此处添加详细描述文本，尽量与标题文本语言风格相符合，语言描述尽量简洁生动。</a:t>
            </a:r>
            <a:endParaRPr lang="zh-CN" altLang="en-US" sz="1200" dirty="0">
              <a:solidFill>
                <a:srgbClr val="D38404"/>
              </a:solidFill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7413182" y="3463205"/>
            <a:ext cx="17110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请在此处添加详细描述文本，尽量与标题文本语言风格相符合，语言描述尽量简洁生动。</a:t>
            </a:r>
            <a:endParaRPr lang="zh-CN" altLang="en-US" sz="1200" dirty="0">
              <a:solidFill>
                <a:srgbClr val="D38404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  <p:bldP spid="29" grpId="0" animBg="1"/>
      <p:bldP spid="31" grpId="0"/>
      <p:bldP spid="32" grpId="0"/>
      <p:bldP spid="33" grpId="0"/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图片 31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552950" y="3657600"/>
            <a:ext cx="2581276" cy="2364782"/>
          </a:xfrm>
          <a:prstGeom prst="rect">
            <a:avLst/>
          </a:prstGeom>
          <a:effectLst>
            <a:outerShdw blurRad="3175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43078" y="-3792694"/>
            <a:ext cx="5388719" cy="5468667"/>
          </a:xfrm>
          <a:prstGeom prst="rect">
            <a:avLst/>
          </a:prstGeom>
          <a:effectLst/>
        </p:spPr>
      </p:pic>
      <p:grpSp>
        <p:nvGrpSpPr>
          <p:cNvPr id="34" name="组合 33"/>
          <p:cNvGrpSpPr/>
          <p:nvPr/>
        </p:nvGrpSpPr>
        <p:grpSpPr>
          <a:xfrm>
            <a:off x="6558398" y="2142813"/>
            <a:ext cx="1015001" cy="1047947"/>
            <a:chOff x="9901238" y="2582944"/>
            <a:chExt cx="1015001" cy="1047947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9901238" y="2582944"/>
              <a:ext cx="1015001" cy="0"/>
            </a:xfrm>
            <a:prstGeom prst="line">
              <a:avLst/>
            </a:prstGeom>
            <a:ln w="19050">
              <a:solidFill>
                <a:srgbClr val="E9AF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9901238" y="3630891"/>
              <a:ext cx="1015001" cy="0"/>
            </a:xfrm>
            <a:prstGeom prst="line">
              <a:avLst/>
            </a:prstGeom>
            <a:ln w="19050">
              <a:solidFill>
                <a:srgbClr val="E9AF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 flipV="1">
              <a:off x="10912066" y="2582944"/>
              <a:ext cx="0" cy="1047947"/>
            </a:xfrm>
            <a:prstGeom prst="line">
              <a:avLst/>
            </a:prstGeom>
            <a:ln w="19050">
              <a:solidFill>
                <a:srgbClr val="E9AF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组合 37"/>
          <p:cNvGrpSpPr/>
          <p:nvPr/>
        </p:nvGrpSpPr>
        <p:grpSpPr>
          <a:xfrm flipH="1">
            <a:off x="3711621" y="2142813"/>
            <a:ext cx="1015001" cy="1047947"/>
            <a:chOff x="9901238" y="2582944"/>
            <a:chExt cx="1015001" cy="1047947"/>
          </a:xfrm>
        </p:grpSpPr>
        <p:cxnSp>
          <p:nvCxnSpPr>
            <p:cNvPr id="39" name="直接连接符 38"/>
            <p:cNvCxnSpPr/>
            <p:nvPr/>
          </p:nvCxnSpPr>
          <p:spPr>
            <a:xfrm>
              <a:off x="9901238" y="2582944"/>
              <a:ext cx="1015001" cy="0"/>
            </a:xfrm>
            <a:prstGeom prst="line">
              <a:avLst/>
            </a:prstGeom>
            <a:ln w="19050">
              <a:solidFill>
                <a:srgbClr val="E9AF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>
              <a:off x="9901238" y="3630891"/>
              <a:ext cx="1015001" cy="0"/>
            </a:xfrm>
            <a:prstGeom prst="line">
              <a:avLst/>
            </a:prstGeom>
            <a:ln w="19050">
              <a:solidFill>
                <a:srgbClr val="E9AF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 flipV="1">
              <a:off x="10912066" y="2582944"/>
              <a:ext cx="0" cy="1047947"/>
            </a:xfrm>
            <a:prstGeom prst="line">
              <a:avLst/>
            </a:prstGeom>
            <a:ln w="19050">
              <a:solidFill>
                <a:srgbClr val="E9AF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文本框 41"/>
          <p:cNvSpPr txBox="1"/>
          <p:nvPr/>
        </p:nvSpPr>
        <p:spPr>
          <a:xfrm>
            <a:off x="4754477" y="1958146"/>
            <a:ext cx="18778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>
              <a:defRPr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srgbClr val="D38404"/>
                </a:solidFill>
              </a:rPr>
              <a:t>请输入你的题目</a:t>
            </a:r>
          </a:p>
        </p:txBody>
      </p:sp>
      <p:sp>
        <p:nvSpPr>
          <p:cNvPr id="43" name="矩形 42"/>
          <p:cNvSpPr/>
          <p:nvPr/>
        </p:nvSpPr>
        <p:spPr>
          <a:xfrm>
            <a:off x="4253243" y="2327478"/>
            <a:ext cx="2968414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请在此处添加详细描述文本，尽量与标题文本语言风格相符合，语言描述尽量简洁生动。请在此处添加详细描述文本，尽量与标题文本语言风格相符合，语言描述尽量简洁生动。</a:t>
            </a:r>
          </a:p>
          <a:p>
            <a:endParaRPr lang="zh-CN" altLang="en-US" sz="1100" dirty="0">
              <a:solidFill>
                <a:srgbClr val="D3840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3419913" y="2426402"/>
            <a:ext cx="729802" cy="480767"/>
            <a:chOff x="1960776" y="1282045"/>
            <a:chExt cx="729802" cy="480767"/>
          </a:xfrm>
        </p:grpSpPr>
        <p:sp>
          <p:nvSpPr>
            <p:cNvPr id="45" name="椭圆 44"/>
            <p:cNvSpPr/>
            <p:nvPr/>
          </p:nvSpPr>
          <p:spPr>
            <a:xfrm>
              <a:off x="1989056" y="1282045"/>
              <a:ext cx="480767" cy="480767"/>
            </a:xfrm>
            <a:prstGeom prst="ellipse">
              <a:avLst/>
            </a:prstGeom>
            <a:solidFill>
              <a:srgbClr val="D3840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1960776" y="1282045"/>
              <a:ext cx="7298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122287" y="1241380"/>
            <a:ext cx="1420230" cy="938719"/>
            <a:chOff x="5122287" y="1241379"/>
            <a:chExt cx="1992888" cy="1317224"/>
          </a:xfrm>
        </p:grpSpPr>
        <p:sp>
          <p:nvSpPr>
            <p:cNvPr id="3" name="矩形 2"/>
            <p:cNvSpPr/>
            <p:nvPr/>
          </p:nvSpPr>
          <p:spPr>
            <a:xfrm rot="16200000" flipV="1">
              <a:off x="4678298" y="1809252"/>
              <a:ext cx="981727" cy="93749"/>
            </a:xfrm>
            <a:prstGeom prst="rect">
              <a:avLst/>
            </a:prstGeom>
            <a:solidFill>
              <a:srgbClr val="E9AF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>
                <a:solidFill>
                  <a:srgbClr val="D38404"/>
                </a:solidFill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5216037" y="1241379"/>
              <a:ext cx="1899138" cy="13172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100" dirty="0">
                  <a:solidFill>
                    <a:srgbClr val="D3840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请在此处添加详细描述文本，尽量与标题文本语言风格相符合，语言描述尽量简洁生动。</a:t>
              </a:r>
              <a:endParaRPr lang="zh-CN" altLang="en-US" sz="1100" dirty="0">
                <a:solidFill>
                  <a:srgbClr val="D38404"/>
                </a:solidFill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5473745" y="2674564"/>
            <a:ext cx="886900" cy="886900"/>
            <a:chOff x="5473744" y="2674563"/>
            <a:chExt cx="1244511" cy="1244511"/>
          </a:xfrm>
        </p:grpSpPr>
        <p:grpSp>
          <p:nvGrpSpPr>
            <p:cNvPr id="6" name="组合 5"/>
            <p:cNvGrpSpPr/>
            <p:nvPr/>
          </p:nvGrpSpPr>
          <p:grpSpPr>
            <a:xfrm>
              <a:off x="5473744" y="2674563"/>
              <a:ext cx="1244511" cy="1244511"/>
              <a:chOff x="5341143" y="1480823"/>
              <a:chExt cx="1509711" cy="1509711"/>
            </a:xfrm>
          </p:grpSpPr>
          <p:sp>
            <p:nvSpPr>
              <p:cNvPr id="10" name="泪滴形 9"/>
              <p:cNvSpPr/>
              <p:nvPr/>
            </p:nvSpPr>
            <p:spPr>
              <a:xfrm rot="8067191">
                <a:off x="5341143" y="1480823"/>
                <a:ext cx="1509711" cy="1509711"/>
              </a:xfrm>
              <a:prstGeom prst="teardrop">
                <a:avLst/>
              </a:prstGeom>
              <a:solidFill>
                <a:srgbClr val="D3840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5417463" y="1557578"/>
                <a:ext cx="1357073" cy="1357073"/>
              </a:xfrm>
              <a:prstGeom prst="ellipse">
                <a:avLst/>
              </a:prstGeom>
              <a:noFill/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5801842" y="3025015"/>
              <a:ext cx="611729" cy="611729"/>
              <a:chOff x="11417301" y="2544763"/>
              <a:chExt cx="479425" cy="479425"/>
            </a:xfrm>
          </p:grpSpPr>
          <p:sp>
            <p:nvSpPr>
              <p:cNvPr id="8" name="Freeform 101"/>
              <p:cNvSpPr>
                <a:spLocks noEditPoints="1"/>
              </p:cNvSpPr>
              <p:nvPr/>
            </p:nvSpPr>
            <p:spPr bwMode="auto">
              <a:xfrm>
                <a:off x="11533188" y="2660650"/>
                <a:ext cx="363538" cy="363538"/>
              </a:xfrm>
              <a:custGeom>
                <a:avLst/>
                <a:gdLst>
                  <a:gd name="T0" fmla="*/ 151 w 170"/>
                  <a:gd name="T1" fmla="*/ 68 h 170"/>
                  <a:gd name="T2" fmla="*/ 143 w 170"/>
                  <a:gd name="T3" fmla="*/ 57 h 170"/>
                  <a:gd name="T4" fmla="*/ 150 w 170"/>
                  <a:gd name="T5" fmla="*/ 44 h 170"/>
                  <a:gd name="T6" fmla="*/ 140 w 170"/>
                  <a:gd name="T7" fmla="*/ 20 h 170"/>
                  <a:gd name="T8" fmla="*/ 125 w 170"/>
                  <a:gd name="T9" fmla="*/ 20 h 170"/>
                  <a:gd name="T10" fmla="*/ 116 w 170"/>
                  <a:gd name="T11" fmla="*/ 28 h 170"/>
                  <a:gd name="T12" fmla="*/ 106 w 170"/>
                  <a:gd name="T13" fmla="*/ 24 h 170"/>
                  <a:gd name="T14" fmla="*/ 102 w 170"/>
                  <a:gd name="T15" fmla="*/ 10 h 170"/>
                  <a:gd name="T16" fmla="*/ 78 w 170"/>
                  <a:gd name="T17" fmla="*/ 0 h 170"/>
                  <a:gd name="T18" fmla="*/ 68 w 170"/>
                  <a:gd name="T19" fmla="*/ 19 h 170"/>
                  <a:gd name="T20" fmla="*/ 57 w 170"/>
                  <a:gd name="T21" fmla="*/ 27 h 170"/>
                  <a:gd name="T22" fmla="*/ 50 w 170"/>
                  <a:gd name="T23" fmla="*/ 26 h 170"/>
                  <a:gd name="T24" fmla="*/ 37 w 170"/>
                  <a:gd name="T25" fmla="*/ 17 h 170"/>
                  <a:gd name="T26" fmla="*/ 20 w 170"/>
                  <a:gd name="T27" fmla="*/ 30 h 170"/>
                  <a:gd name="T28" fmla="*/ 20 w 170"/>
                  <a:gd name="T29" fmla="*/ 44 h 170"/>
                  <a:gd name="T30" fmla="*/ 27 w 170"/>
                  <a:gd name="T31" fmla="*/ 57 h 170"/>
                  <a:gd name="T32" fmla="*/ 19 w 170"/>
                  <a:gd name="T33" fmla="*/ 68 h 170"/>
                  <a:gd name="T34" fmla="*/ 0 w 170"/>
                  <a:gd name="T35" fmla="*/ 78 h 170"/>
                  <a:gd name="T36" fmla="*/ 11 w 170"/>
                  <a:gd name="T37" fmla="*/ 102 h 170"/>
                  <a:gd name="T38" fmla="*/ 24 w 170"/>
                  <a:gd name="T39" fmla="*/ 106 h 170"/>
                  <a:gd name="T40" fmla="*/ 26 w 170"/>
                  <a:gd name="T41" fmla="*/ 120 h 170"/>
                  <a:gd name="T42" fmla="*/ 20 w 170"/>
                  <a:gd name="T43" fmla="*/ 140 h 170"/>
                  <a:gd name="T44" fmla="*/ 37 w 170"/>
                  <a:gd name="T45" fmla="*/ 153 h 170"/>
                  <a:gd name="T46" fmla="*/ 50 w 170"/>
                  <a:gd name="T47" fmla="*/ 144 h 170"/>
                  <a:gd name="T48" fmla="*/ 57 w 170"/>
                  <a:gd name="T49" fmla="*/ 143 h 170"/>
                  <a:gd name="T50" fmla="*/ 68 w 170"/>
                  <a:gd name="T51" fmla="*/ 151 h 170"/>
                  <a:gd name="T52" fmla="*/ 78 w 170"/>
                  <a:gd name="T53" fmla="*/ 170 h 170"/>
                  <a:gd name="T54" fmla="*/ 102 w 170"/>
                  <a:gd name="T55" fmla="*/ 159 h 170"/>
                  <a:gd name="T56" fmla="*/ 106 w 170"/>
                  <a:gd name="T57" fmla="*/ 146 h 170"/>
                  <a:gd name="T58" fmla="*/ 116 w 170"/>
                  <a:gd name="T59" fmla="*/ 142 h 170"/>
                  <a:gd name="T60" fmla="*/ 125 w 170"/>
                  <a:gd name="T61" fmla="*/ 149 h 170"/>
                  <a:gd name="T62" fmla="*/ 140 w 170"/>
                  <a:gd name="T63" fmla="*/ 149 h 170"/>
                  <a:gd name="T64" fmla="*/ 150 w 170"/>
                  <a:gd name="T65" fmla="*/ 125 h 170"/>
                  <a:gd name="T66" fmla="*/ 143 w 170"/>
                  <a:gd name="T67" fmla="*/ 113 h 170"/>
                  <a:gd name="T68" fmla="*/ 151 w 170"/>
                  <a:gd name="T69" fmla="*/ 102 h 170"/>
                  <a:gd name="T70" fmla="*/ 170 w 170"/>
                  <a:gd name="T71" fmla="*/ 92 h 170"/>
                  <a:gd name="T72" fmla="*/ 159 w 170"/>
                  <a:gd name="T73" fmla="*/ 68 h 170"/>
                  <a:gd name="T74" fmla="*/ 85 w 170"/>
                  <a:gd name="T75" fmla="*/ 115 h 170"/>
                  <a:gd name="T76" fmla="*/ 85 w 170"/>
                  <a:gd name="T77" fmla="*/ 54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70" h="170">
                    <a:moveTo>
                      <a:pt x="159" y="68"/>
                    </a:moveTo>
                    <a:cubicBezTo>
                      <a:pt x="151" y="68"/>
                      <a:pt x="151" y="68"/>
                      <a:pt x="151" y="68"/>
                    </a:cubicBezTo>
                    <a:cubicBezTo>
                      <a:pt x="149" y="68"/>
                      <a:pt x="146" y="66"/>
                      <a:pt x="146" y="64"/>
                    </a:cubicBezTo>
                    <a:cubicBezTo>
                      <a:pt x="145" y="61"/>
                      <a:pt x="144" y="59"/>
                      <a:pt x="143" y="57"/>
                    </a:cubicBezTo>
                    <a:cubicBezTo>
                      <a:pt x="142" y="55"/>
                      <a:pt x="142" y="52"/>
                      <a:pt x="144" y="50"/>
                    </a:cubicBezTo>
                    <a:cubicBezTo>
                      <a:pt x="150" y="44"/>
                      <a:pt x="150" y="44"/>
                      <a:pt x="150" y="44"/>
                    </a:cubicBezTo>
                    <a:cubicBezTo>
                      <a:pt x="154" y="40"/>
                      <a:pt x="154" y="34"/>
                      <a:pt x="150" y="30"/>
                    </a:cubicBezTo>
                    <a:cubicBezTo>
                      <a:pt x="140" y="20"/>
                      <a:pt x="140" y="20"/>
                      <a:pt x="140" y="20"/>
                    </a:cubicBezTo>
                    <a:cubicBezTo>
                      <a:pt x="138" y="18"/>
                      <a:pt x="136" y="17"/>
                      <a:pt x="133" y="17"/>
                    </a:cubicBezTo>
                    <a:cubicBezTo>
                      <a:pt x="130" y="17"/>
                      <a:pt x="127" y="18"/>
                      <a:pt x="125" y="20"/>
                    </a:cubicBezTo>
                    <a:cubicBezTo>
                      <a:pt x="120" y="26"/>
                      <a:pt x="120" y="26"/>
                      <a:pt x="120" y="26"/>
                    </a:cubicBezTo>
                    <a:cubicBezTo>
                      <a:pt x="119" y="27"/>
                      <a:pt x="117" y="28"/>
                      <a:pt x="116" y="28"/>
                    </a:cubicBezTo>
                    <a:cubicBezTo>
                      <a:pt x="115" y="28"/>
                      <a:pt x="114" y="27"/>
                      <a:pt x="113" y="27"/>
                    </a:cubicBezTo>
                    <a:cubicBezTo>
                      <a:pt x="111" y="26"/>
                      <a:pt x="108" y="25"/>
                      <a:pt x="106" y="24"/>
                    </a:cubicBezTo>
                    <a:cubicBezTo>
                      <a:pt x="104" y="23"/>
                      <a:pt x="102" y="21"/>
                      <a:pt x="102" y="19"/>
                    </a:cubicBezTo>
                    <a:cubicBezTo>
                      <a:pt x="102" y="10"/>
                      <a:pt x="102" y="10"/>
                      <a:pt x="102" y="10"/>
                    </a:cubicBezTo>
                    <a:cubicBezTo>
                      <a:pt x="102" y="5"/>
                      <a:pt x="97" y="0"/>
                      <a:pt x="92" y="0"/>
                    </a:cubicBezTo>
                    <a:cubicBezTo>
                      <a:pt x="78" y="0"/>
                      <a:pt x="78" y="0"/>
                      <a:pt x="78" y="0"/>
                    </a:cubicBezTo>
                    <a:cubicBezTo>
                      <a:pt x="73" y="0"/>
                      <a:pt x="68" y="5"/>
                      <a:pt x="68" y="10"/>
                    </a:cubicBezTo>
                    <a:cubicBezTo>
                      <a:pt x="68" y="19"/>
                      <a:pt x="68" y="19"/>
                      <a:pt x="68" y="19"/>
                    </a:cubicBezTo>
                    <a:cubicBezTo>
                      <a:pt x="68" y="21"/>
                      <a:pt x="66" y="23"/>
                      <a:pt x="64" y="24"/>
                    </a:cubicBezTo>
                    <a:cubicBezTo>
                      <a:pt x="61" y="25"/>
                      <a:pt x="59" y="26"/>
                      <a:pt x="57" y="27"/>
                    </a:cubicBezTo>
                    <a:cubicBezTo>
                      <a:pt x="56" y="27"/>
                      <a:pt x="55" y="28"/>
                      <a:pt x="54" y="28"/>
                    </a:cubicBezTo>
                    <a:cubicBezTo>
                      <a:pt x="53" y="28"/>
                      <a:pt x="51" y="27"/>
                      <a:pt x="50" y="26"/>
                    </a:cubicBezTo>
                    <a:cubicBezTo>
                      <a:pt x="44" y="20"/>
                      <a:pt x="44" y="20"/>
                      <a:pt x="44" y="20"/>
                    </a:cubicBezTo>
                    <a:cubicBezTo>
                      <a:pt x="42" y="18"/>
                      <a:pt x="40" y="17"/>
                      <a:pt x="37" y="17"/>
                    </a:cubicBezTo>
                    <a:cubicBezTo>
                      <a:pt x="34" y="17"/>
                      <a:pt x="32" y="18"/>
                      <a:pt x="30" y="20"/>
                    </a:cubicBezTo>
                    <a:cubicBezTo>
                      <a:pt x="20" y="30"/>
                      <a:pt x="20" y="30"/>
                      <a:pt x="20" y="30"/>
                    </a:cubicBezTo>
                    <a:cubicBezTo>
                      <a:pt x="18" y="32"/>
                      <a:pt x="17" y="34"/>
                      <a:pt x="17" y="37"/>
                    </a:cubicBezTo>
                    <a:cubicBezTo>
                      <a:pt x="17" y="40"/>
                      <a:pt x="18" y="42"/>
                      <a:pt x="20" y="44"/>
                    </a:cubicBezTo>
                    <a:cubicBezTo>
                      <a:pt x="26" y="50"/>
                      <a:pt x="26" y="50"/>
                      <a:pt x="26" y="50"/>
                    </a:cubicBezTo>
                    <a:cubicBezTo>
                      <a:pt x="28" y="52"/>
                      <a:pt x="28" y="55"/>
                      <a:pt x="27" y="57"/>
                    </a:cubicBezTo>
                    <a:cubicBezTo>
                      <a:pt x="26" y="59"/>
                      <a:pt x="25" y="61"/>
                      <a:pt x="24" y="64"/>
                    </a:cubicBezTo>
                    <a:cubicBezTo>
                      <a:pt x="23" y="66"/>
                      <a:pt x="21" y="68"/>
                      <a:pt x="19" y="68"/>
                    </a:cubicBezTo>
                    <a:cubicBezTo>
                      <a:pt x="11" y="68"/>
                      <a:pt x="11" y="68"/>
                      <a:pt x="11" y="68"/>
                    </a:cubicBezTo>
                    <a:cubicBezTo>
                      <a:pt x="5" y="68"/>
                      <a:pt x="0" y="73"/>
                      <a:pt x="0" y="78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7"/>
                      <a:pt x="5" y="102"/>
                      <a:pt x="11" y="102"/>
                    </a:cubicBezTo>
                    <a:cubicBezTo>
                      <a:pt x="19" y="102"/>
                      <a:pt x="19" y="102"/>
                      <a:pt x="19" y="102"/>
                    </a:cubicBezTo>
                    <a:cubicBezTo>
                      <a:pt x="21" y="102"/>
                      <a:pt x="23" y="104"/>
                      <a:pt x="24" y="106"/>
                    </a:cubicBezTo>
                    <a:cubicBezTo>
                      <a:pt x="25" y="108"/>
                      <a:pt x="26" y="111"/>
                      <a:pt x="27" y="113"/>
                    </a:cubicBezTo>
                    <a:cubicBezTo>
                      <a:pt x="28" y="115"/>
                      <a:pt x="28" y="118"/>
                      <a:pt x="26" y="120"/>
                    </a:cubicBezTo>
                    <a:cubicBezTo>
                      <a:pt x="20" y="125"/>
                      <a:pt x="20" y="125"/>
                      <a:pt x="20" y="125"/>
                    </a:cubicBezTo>
                    <a:cubicBezTo>
                      <a:pt x="16" y="129"/>
                      <a:pt x="16" y="136"/>
                      <a:pt x="20" y="140"/>
                    </a:cubicBezTo>
                    <a:cubicBezTo>
                      <a:pt x="30" y="149"/>
                      <a:pt x="30" y="149"/>
                      <a:pt x="30" y="149"/>
                    </a:cubicBezTo>
                    <a:cubicBezTo>
                      <a:pt x="32" y="151"/>
                      <a:pt x="34" y="153"/>
                      <a:pt x="37" y="153"/>
                    </a:cubicBezTo>
                    <a:cubicBezTo>
                      <a:pt x="40" y="153"/>
                      <a:pt x="42" y="151"/>
                      <a:pt x="44" y="149"/>
                    </a:cubicBezTo>
                    <a:cubicBezTo>
                      <a:pt x="50" y="144"/>
                      <a:pt x="50" y="144"/>
                      <a:pt x="50" y="144"/>
                    </a:cubicBezTo>
                    <a:cubicBezTo>
                      <a:pt x="51" y="143"/>
                      <a:pt x="53" y="142"/>
                      <a:pt x="54" y="142"/>
                    </a:cubicBezTo>
                    <a:cubicBezTo>
                      <a:pt x="55" y="142"/>
                      <a:pt x="56" y="142"/>
                      <a:pt x="57" y="143"/>
                    </a:cubicBezTo>
                    <a:cubicBezTo>
                      <a:pt x="59" y="144"/>
                      <a:pt x="61" y="145"/>
                      <a:pt x="64" y="146"/>
                    </a:cubicBezTo>
                    <a:cubicBezTo>
                      <a:pt x="66" y="146"/>
                      <a:pt x="68" y="149"/>
                      <a:pt x="68" y="151"/>
                    </a:cubicBezTo>
                    <a:cubicBezTo>
                      <a:pt x="68" y="159"/>
                      <a:pt x="68" y="159"/>
                      <a:pt x="68" y="159"/>
                    </a:cubicBezTo>
                    <a:cubicBezTo>
                      <a:pt x="68" y="165"/>
                      <a:pt x="73" y="170"/>
                      <a:pt x="78" y="170"/>
                    </a:cubicBezTo>
                    <a:cubicBezTo>
                      <a:pt x="92" y="170"/>
                      <a:pt x="92" y="170"/>
                      <a:pt x="92" y="170"/>
                    </a:cubicBezTo>
                    <a:cubicBezTo>
                      <a:pt x="97" y="170"/>
                      <a:pt x="102" y="165"/>
                      <a:pt x="102" y="159"/>
                    </a:cubicBezTo>
                    <a:cubicBezTo>
                      <a:pt x="102" y="151"/>
                      <a:pt x="102" y="151"/>
                      <a:pt x="102" y="151"/>
                    </a:cubicBezTo>
                    <a:cubicBezTo>
                      <a:pt x="102" y="149"/>
                      <a:pt x="104" y="146"/>
                      <a:pt x="106" y="146"/>
                    </a:cubicBezTo>
                    <a:cubicBezTo>
                      <a:pt x="108" y="145"/>
                      <a:pt x="111" y="144"/>
                      <a:pt x="113" y="143"/>
                    </a:cubicBezTo>
                    <a:cubicBezTo>
                      <a:pt x="114" y="142"/>
                      <a:pt x="115" y="142"/>
                      <a:pt x="116" y="142"/>
                    </a:cubicBezTo>
                    <a:cubicBezTo>
                      <a:pt x="117" y="142"/>
                      <a:pt x="119" y="143"/>
                      <a:pt x="120" y="144"/>
                    </a:cubicBezTo>
                    <a:cubicBezTo>
                      <a:pt x="125" y="149"/>
                      <a:pt x="125" y="149"/>
                      <a:pt x="125" y="149"/>
                    </a:cubicBezTo>
                    <a:cubicBezTo>
                      <a:pt x="127" y="151"/>
                      <a:pt x="130" y="153"/>
                      <a:pt x="133" y="153"/>
                    </a:cubicBezTo>
                    <a:cubicBezTo>
                      <a:pt x="136" y="153"/>
                      <a:pt x="138" y="151"/>
                      <a:pt x="140" y="149"/>
                    </a:cubicBezTo>
                    <a:cubicBezTo>
                      <a:pt x="150" y="140"/>
                      <a:pt x="150" y="140"/>
                      <a:pt x="150" y="140"/>
                    </a:cubicBezTo>
                    <a:cubicBezTo>
                      <a:pt x="154" y="136"/>
                      <a:pt x="154" y="129"/>
                      <a:pt x="150" y="125"/>
                    </a:cubicBezTo>
                    <a:cubicBezTo>
                      <a:pt x="144" y="120"/>
                      <a:pt x="144" y="120"/>
                      <a:pt x="144" y="120"/>
                    </a:cubicBezTo>
                    <a:cubicBezTo>
                      <a:pt x="142" y="118"/>
                      <a:pt x="142" y="115"/>
                      <a:pt x="143" y="113"/>
                    </a:cubicBezTo>
                    <a:cubicBezTo>
                      <a:pt x="144" y="111"/>
                      <a:pt x="145" y="108"/>
                      <a:pt x="146" y="106"/>
                    </a:cubicBezTo>
                    <a:cubicBezTo>
                      <a:pt x="146" y="104"/>
                      <a:pt x="149" y="102"/>
                      <a:pt x="151" y="102"/>
                    </a:cubicBezTo>
                    <a:cubicBezTo>
                      <a:pt x="159" y="102"/>
                      <a:pt x="159" y="102"/>
                      <a:pt x="159" y="102"/>
                    </a:cubicBezTo>
                    <a:cubicBezTo>
                      <a:pt x="165" y="102"/>
                      <a:pt x="170" y="97"/>
                      <a:pt x="170" y="92"/>
                    </a:cubicBezTo>
                    <a:cubicBezTo>
                      <a:pt x="170" y="78"/>
                      <a:pt x="170" y="78"/>
                      <a:pt x="170" y="78"/>
                    </a:cubicBezTo>
                    <a:cubicBezTo>
                      <a:pt x="170" y="73"/>
                      <a:pt x="165" y="68"/>
                      <a:pt x="159" y="68"/>
                    </a:cubicBezTo>
                    <a:moveTo>
                      <a:pt x="115" y="85"/>
                    </a:moveTo>
                    <a:cubicBezTo>
                      <a:pt x="115" y="102"/>
                      <a:pt x="102" y="115"/>
                      <a:pt x="85" y="115"/>
                    </a:cubicBezTo>
                    <a:cubicBezTo>
                      <a:pt x="68" y="115"/>
                      <a:pt x="55" y="102"/>
                      <a:pt x="55" y="85"/>
                    </a:cubicBezTo>
                    <a:cubicBezTo>
                      <a:pt x="55" y="68"/>
                      <a:pt x="68" y="54"/>
                      <a:pt x="85" y="54"/>
                    </a:cubicBezTo>
                    <a:cubicBezTo>
                      <a:pt x="102" y="54"/>
                      <a:pt x="115" y="68"/>
                      <a:pt x="115" y="85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" name="Freeform 102"/>
              <p:cNvSpPr>
                <a:spLocks noEditPoints="1"/>
              </p:cNvSpPr>
              <p:nvPr/>
            </p:nvSpPr>
            <p:spPr bwMode="auto">
              <a:xfrm>
                <a:off x="11417301" y="2544763"/>
                <a:ext cx="188913" cy="187325"/>
              </a:xfrm>
              <a:custGeom>
                <a:avLst/>
                <a:gdLst>
                  <a:gd name="T0" fmla="*/ 77 w 88"/>
                  <a:gd name="T1" fmla="*/ 54 h 88"/>
                  <a:gd name="T2" fmla="*/ 88 w 88"/>
                  <a:gd name="T3" fmla="*/ 47 h 88"/>
                  <a:gd name="T4" fmla="*/ 81 w 88"/>
                  <a:gd name="T5" fmla="*/ 34 h 88"/>
                  <a:gd name="T6" fmla="*/ 76 w 88"/>
                  <a:gd name="T7" fmla="*/ 33 h 88"/>
                  <a:gd name="T8" fmla="*/ 75 w 88"/>
                  <a:gd name="T9" fmla="*/ 28 h 88"/>
                  <a:gd name="T10" fmla="*/ 78 w 88"/>
                  <a:gd name="T11" fmla="*/ 15 h 88"/>
                  <a:gd name="T12" fmla="*/ 68 w 88"/>
                  <a:gd name="T13" fmla="*/ 8 h 88"/>
                  <a:gd name="T14" fmla="*/ 60 w 88"/>
                  <a:gd name="T15" fmla="*/ 13 h 88"/>
                  <a:gd name="T16" fmla="*/ 59 w 88"/>
                  <a:gd name="T17" fmla="*/ 13 h 88"/>
                  <a:gd name="T18" fmla="*/ 54 w 88"/>
                  <a:gd name="T19" fmla="*/ 11 h 88"/>
                  <a:gd name="T20" fmla="*/ 47 w 88"/>
                  <a:gd name="T21" fmla="*/ 0 h 88"/>
                  <a:gd name="T22" fmla="*/ 34 w 88"/>
                  <a:gd name="T23" fmla="*/ 7 h 88"/>
                  <a:gd name="T24" fmla="*/ 33 w 88"/>
                  <a:gd name="T25" fmla="*/ 12 h 88"/>
                  <a:gd name="T26" fmla="*/ 29 w 88"/>
                  <a:gd name="T27" fmla="*/ 14 h 88"/>
                  <a:gd name="T28" fmla="*/ 25 w 88"/>
                  <a:gd name="T29" fmla="*/ 11 h 88"/>
                  <a:gd name="T30" fmla="*/ 15 w 88"/>
                  <a:gd name="T31" fmla="*/ 11 h 88"/>
                  <a:gd name="T32" fmla="*/ 11 w 88"/>
                  <a:gd name="T33" fmla="*/ 25 h 88"/>
                  <a:gd name="T34" fmla="*/ 14 w 88"/>
                  <a:gd name="T35" fmla="*/ 29 h 88"/>
                  <a:gd name="T36" fmla="*/ 11 w 88"/>
                  <a:gd name="T37" fmla="*/ 34 h 88"/>
                  <a:gd name="T38" fmla="*/ 0 w 88"/>
                  <a:gd name="T39" fmla="*/ 41 h 88"/>
                  <a:gd name="T40" fmla="*/ 7 w 88"/>
                  <a:gd name="T41" fmla="*/ 54 h 88"/>
                  <a:gd name="T42" fmla="*/ 12 w 88"/>
                  <a:gd name="T43" fmla="*/ 55 h 88"/>
                  <a:gd name="T44" fmla="*/ 13 w 88"/>
                  <a:gd name="T45" fmla="*/ 60 h 88"/>
                  <a:gd name="T46" fmla="*/ 9 w 88"/>
                  <a:gd name="T47" fmla="*/ 68 h 88"/>
                  <a:gd name="T48" fmla="*/ 15 w 88"/>
                  <a:gd name="T49" fmla="*/ 78 h 88"/>
                  <a:gd name="T50" fmla="*/ 25 w 88"/>
                  <a:gd name="T51" fmla="*/ 78 h 88"/>
                  <a:gd name="T52" fmla="*/ 29 w 88"/>
                  <a:gd name="T53" fmla="*/ 74 h 88"/>
                  <a:gd name="T54" fmla="*/ 33 w 88"/>
                  <a:gd name="T55" fmla="*/ 76 h 88"/>
                  <a:gd name="T56" fmla="*/ 34 w 88"/>
                  <a:gd name="T57" fmla="*/ 81 h 88"/>
                  <a:gd name="T58" fmla="*/ 47 w 88"/>
                  <a:gd name="T59" fmla="*/ 88 h 88"/>
                  <a:gd name="T60" fmla="*/ 54 w 88"/>
                  <a:gd name="T61" fmla="*/ 77 h 88"/>
                  <a:gd name="T62" fmla="*/ 59 w 88"/>
                  <a:gd name="T63" fmla="*/ 75 h 88"/>
                  <a:gd name="T64" fmla="*/ 60 w 88"/>
                  <a:gd name="T65" fmla="*/ 75 h 88"/>
                  <a:gd name="T66" fmla="*/ 68 w 88"/>
                  <a:gd name="T67" fmla="*/ 80 h 88"/>
                  <a:gd name="T68" fmla="*/ 78 w 88"/>
                  <a:gd name="T69" fmla="*/ 73 h 88"/>
                  <a:gd name="T70" fmla="*/ 75 w 88"/>
                  <a:gd name="T71" fmla="*/ 60 h 88"/>
                  <a:gd name="T72" fmla="*/ 76 w 88"/>
                  <a:gd name="T73" fmla="*/ 55 h 88"/>
                  <a:gd name="T74" fmla="*/ 44 w 88"/>
                  <a:gd name="T75" fmla="*/ 58 h 88"/>
                  <a:gd name="T76" fmla="*/ 44 w 88"/>
                  <a:gd name="T77" fmla="*/ 31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88" h="88">
                    <a:moveTo>
                      <a:pt x="76" y="55"/>
                    </a:moveTo>
                    <a:cubicBezTo>
                      <a:pt x="76" y="55"/>
                      <a:pt x="77" y="54"/>
                      <a:pt x="77" y="54"/>
                    </a:cubicBezTo>
                    <a:cubicBezTo>
                      <a:pt x="81" y="54"/>
                      <a:pt x="81" y="54"/>
                      <a:pt x="81" y="54"/>
                    </a:cubicBezTo>
                    <a:cubicBezTo>
                      <a:pt x="85" y="54"/>
                      <a:pt x="88" y="51"/>
                      <a:pt x="88" y="47"/>
                    </a:cubicBezTo>
                    <a:cubicBezTo>
                      <a:pt x="88" y="41"/>
                      <a:pt x="88" y="41"/>
                      <a:pt x="88" y="41"/>
                    </a:cubicBezTo>
                    <a:cubicBezTo>
                      <a:pt x="88" y="37"/>
                      <a:pt x="85" y="34"/>
                      <a:pt x="81" y="34"/>
                    </a:cubicBezTo>
                    <a:cubicBezTo>
                      <a:pt x="77" y="34"/>
                      <a:pt x="77" y="34"/>
                      <a:pt x="77" y="34"/>
                    </a:cubicBezTo>
                    <a:cubicBezTo>
                      <a:pt x="77" y="34"/>
                      <a:pt x="76" y="33"/>
                      <a:pt x="76" y="33"/>
                    </a:cubicBezTo>
                    <a:cubicBezTo>
                      <a:pt x="76" y="32"/>
                      <a:pt x="75" y="30"/>
                      <a:pt x="75" y="29"/>
                    </a:cubicBezTo>
                    <a:cubicBezTo>
                      <a:pt x="74" y="29"/>
                      <a:pt x="75" y="28"/>
                      <a:pt x="75" y="28"/>
                    </a:cubicBezTo>
                    <a:cubicBezTo>
                      <a:pt x="78" y="25"/>
                      <a:pt x="78" y="25"/>
                      <a:pt x="78" y="25"/>
                    </a:cubicBezTo>
                    <a:cubicBezTo>
                      <a:pt x="80" y="22"/>
                      <a:pt x="80" y="18"/>
                      <a:pt x="78" y="15"/>
                    </a:cubicBezTo>
                    <a:cubicBezTo>
                      <a:pt x="73" y="11"/>
                      <a:pt x="73" y="11"/>
                      <a:pt x="73" y="11"/>
                    </a:cubicBezTo>
                    <a:cubicBezTo>
                      <a:pt x="72" y="9"/>
                      <a:pt x="70" y="8"/>
                      <a:pt x="68" y="8"/>
                    </a:cubicBezTo>
                    <a:cubicBezTo>
                      <a:pt x="66" y="8"/>
                      <a:pt x="64" y="9"/>
                      <a:pt x="63" y="11"/>
                    </a:cubicBezTo>
                    <a:cubicBezTo>
                      <a:pt x="60" y="13"/>
                      <a:pt x="60" y="13"/>
                      <a:pt x="60" y="13"/>
                    </a:cubicBezTo>
                    <a:cubicBezTo>
                      <a:pt x="60" y="13"/>
                      <a:pt x="60" y="14"/>
                      <a:pt x="59" y="14"/>
                    </a:cubicBezTo>
                    <a:cubicBezTo>
                      <a:pt x="59" y="13"/>
                      <a:pt x="59" y="13"/>
                      <a:pt x="59" y="13"/>
                    </a:cubicBezTo>
                    <a:cubicBezTo>
                      <a:pt x="58" y="13"/>
                      <a:pt x="56" y="12"/>
                      <a:pt x="55" y="12"/>
                    </a:cubicBezTo>
                    <a:cubicBezTo>
                      <a:pt x="55" y="12"/>
                      <a:pt x="54" y="11"/>
                      <a:pt x="54" y="11"/>
                    </a:cubicBezTo>
                    <a:cubicBezTo>
                      <a:pt x="54" y="7"/>
                      <a:pt x="54" y="7"/>
                      <a:pt x="54" y="7"/>
                    </a:cubicBezTo>
                    <a:cubicBezTo>
                      <a:pt x="54" y="3"/>
                      <a:pt x="51" y="0"/>
                      <a:pt x="47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37" y="0"/>
                      <a:pt x="34" y="3"/>
                      <a:pt x="34" y="7"/>
                    </a:cubicBezTo>
                    <a:cubicBezTo>
                      <a:pt x="34" y="11"/>
                      <a:pt x="34" y="11"/>
                      <a:pt x="34" y="11"/>
                    </a:cubicBezTo>
                    <a:cubicBezTo>
                      <a:pt x="34" y="11"/>
                      <a:pt x="33" y="12"/>
                      <a:pt x="33" y="12"/>
                    </a:cubicBezTo>
                    <a:cubicBezTo>
                      <a:pt x="32" y="12"/>
                      <a:pt x="31" y="13"/>
                      <a:pt x="29" y="13"/>
                    </a:cubicBezTo>
                    <a:cubicBezTo>
                      <a:pt x="29" y="14"/>
                      <a:pt x="29" y="14"/>
                      <a:pt x="29" y="14"/>
                    </a:cubicBezTo>
                    <a:cubicBezTo>
                      <a:pt x="28" y="14"/>
                      <a:pt x="28" y="13"/>
                      <a:pt x="28" y="13"/>
                    </a:cubicBezTo>
                    <a:cubicBezTo>
                      <a:pt x="25" y="11"/>
                      <a:pt x="25" y="11"/>
                      <a:pt x="25" y="11"/>
                    </a:cubicBezTo>
                    <a:cubicBezTo>
                      <a:pt x="24" y="9"/>
                      <a:pt x="22" y="8"/>
                      <a:pt x="20" y="8"/>
                    </a:cubicBezTo>
                    <a:cubicBezTo>
                      <a:pt x="18" y="8"/>
                      <a:pt x="17" y="9"/>
                      <a:pt x="15" y="11"/>
                    </a:cubicBezTo>
                    <a:cubicBezTo>
                      <a:pt x="11" y="15"/>
                      <a:pt x="11" y="15"/>
                      <a:pt x="11" y="15"/>
                    </a:cubicBezTo>
                    <a:cubicBezTo>
                      <a:pt x="8" y="18"/>
                      <a:pt x="8" y="22"/>
                      <a:pt x="11" y="25"/>
                    </a:cubicBezTo>
                    <a:cubicBezTo>
                      <a:pt x="13" y="28"/>
                      <a:pt x="13" y="28"/>
                      <a:pt x="13" y="28"/>
                    </a:cubicBezTo>
                    <a:cubicBezTo>
                      <a:pt x="14" y="28"/>
                      <a:pt x="14" y="29"/>
                      <a:pt x="14" y="29"/>
                    </a:cubicBezTo>
                    <a:cubicBezTo>
                      <a:pt x="13" y="30"/>
                      <a:pt x="13" y="32"/>
                      <a:pt x="12" y="33"/>
                    </a:cubicBezTo>
                    <a:cubicBezTo>
                      <a:pt x="12" y="33"/>
                      <a:pt x="11" y="34"/>
                      <a:pt x="11" y="34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3" y="34"/>
                      <a:pt x="0" y="37"/>
                      <a:pt x="0" y="41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51"/>
                      <a:pt x="3" y="54"/>
                      <a:pt x="7" y="54"/>
                    </a:cubicBezTo>
                    <a:cubicBezTo>
                      <a:pt x="11" y="54"/>
                      <a:pt x="11" y="54"/>
                      <a:pt x="11" y="54"/>
                    </a:cubicBezTo>
                    <a:cubicBezTo>
                      <a:pt x="11" y="54"/>
                      <a:pt x="12" y="55"/>
                      <a:pt x="12" y="55"/>
                    </a:cubicBezTo>
                    <a:cubicBezTo>
                      <a:pt x="13" y="56"/>
                      <a:pt x="13" y="58"/>
                      <a:pt x="14" y="59"/>
                    </a:cubicBezTo>
                    <a:cubicBezTo>
                      <a:pt x="14" y="59"/>
                      <a:pt x="14" y="60"/>
                      <a:pt x="13" y="60"/>
                    </a:cubicBezTo>
                    <a:cubicBezTo>
                      <a:pt x="11" y="63"/>
                      <a:pt x="11" y="63"/>
                      <a:pt x="11" y="63"/>
                    </a:cubicBezTo>
                    <a:cubicBezTo>
                      <a:pt x="9" y="64"/>
                      <a:pt x="9" y="66"/>
                      <a:pt x="9" y="68"/>
                    </a:cubicBezTo>
                    <a:cubicBezTo>
                      <a:pt x="9" y="70"/>
                      <a:pt x="9" y="72"/>
                      <a:pt x="11" y="73"/>
                    </a:cubicBezTo>
                    <a:cubicBezTo>
                      <a:pt x="15" y="78"/>
                      <a:pt x="15" y="78"/>
                      <a:pt x="15" y="78"/>
                    </a:cubicBezTo>
                    <a:cubicBezTo>
                      <a:pt x="17" y="79"/>
                      <a:pt x="18" y="80"/>
                      <a:pt x="20" y="80"/>
                    </a:cubicBezTo>
                    <a:cubicBezTo>
                      <a:pt x="22" y="80"/>
                      <a:pt x="24" y="79"/>
                      <a:pt x="25" y="78"/>
                    </a:cubicBezTo>
                    <a:cubicBezTo>
                      <a:pt x="28" y="75"/>
                      <a:pt x="28" y="75"/>
                      <a:pt x="28" y="75"/>
                    </a:cubicBezTo>
                    <a:cubicBezTo>
                      <a:pt x="28" y="75"/>
                      <a:pt x="28" y="74"/>
                      <a:pt x="29" y="74"/>
                    </a:cubicBezTo>
                    <a:cubicBezTo>
                      <a:pt x="29" y="75"/>
                      <a:pt x="29" y="75"/>
                      <a:pt x="29" y="75"/>
                    </a:cubicBezTo>
                    <a:cubicBezTo>
                      <a:pt x="31" y="75"/>
                      <a:pt x="32" y="76"/>
                      <a:pt x="33" y="76"/>
                    </a:cubicBezTo>
                    <a:cubicBezTo>
                      <a:pt x="33" y="76"/>
                      <a:pt x="34" y="77"/>
                      <a:pt x="34" y="77"/>
                    </a:cubicBezTo>
                    <a:cubicBezTo>
                      <a:pt x="34" y="81"/>
                      <a:pt x="34" y="81"/>
                      <a:pt x="34" y="81"/>
                    </a:cubicBezTo>
                    <a:cubicBezTo>
                      <a:pt x="34" y="85"/>
                      <a:pt x="37" y="88"/>
                      <a:pt x="41" y="88"/>
                    </a:cubicBezTo>
                    <a:cubicBezTo>
                      <a:pt x="47" y="88"/>
                      <a:pt x="47" y="88"/>
                      <a:pt x="47" y="88"/>
                    </a:cubicBezTo>
                    <a:cubicBezTo>
                      <a:pt x="51" y="88"/>
                      <a:pt x="54" y="85"/>
                      <a:pt x="54" y="81"/>
                    </a:cubicBezTo>
                    <a:cubicBezTo>
                      <a:pt x="54" y="77"/>
                      <a:pt x="54" y="77"/>
                      <a:pt x="54" y="77"/>
                    </a:cubicBezTo>
                    <a:cubicBezTo>
                      <a:pt x="54" y="77"/>
                      <a:pt x="55" y="76"/>
                      <a:pt x="55" y="76"/>
                    </a:cubicBezTo>
                    <a:cubicBezTo>
                      <a:pt x="56" y="76"/>
                      <a:pt x="58" y="75"/>
                      <a:pt x="59" y="75"/>
                    </a:cubicBezTo>
                    <a:cubicBezTo>
                      <a:pt x="59" y="74"/>
                      <a:pt x="59" y="74"/>
                      <a:pt x="59" y="74"/>
                    </a:cubicBezTo>
                    <a:cubicBezTo>
                      <a:pt x="60" y="74"/>
                      <a:pt x="60" y="75"/>
                      <a:pt x="60" y="75"/>
                    </a:cubicBezTo>
                    <a:cubicBezTo>
                      <a:pt x="63" y="78"/>
                      <a:pt x="63" y="78"/>
                      <a:pt x="63" y="78"/>
                    </a:cubicBezTo>
                    <a:cubicBezTo>
                      <a:pt x="64" y="79"/>
                      <a:pt x="66" y="80"/>
                      <a:pt x="68" y="80"/>
                    </a:cubicBezTo>
                    <a:cubicBezTo>
                      <a:pt x="70" y="80"/>
                      <a:pt x="72" y="79"/>
                      <a:pt x="73" y="78"/>
                    </a:cubicBezTo>
                    <a:cubicBezTo>
                      <a:pt x="78" y="73"/>
                      <a:pt x="78" y="73"/>
                      <a:pt x="78" y="73"/>
                    </a:cubicBezTo>
                    <a:cubicBezTo>
                      <a:pt x="80" y="70"/>
                      <a:pt x="80" y="66"/>
                      <a:pt x="78" y="63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5" y="60"/>
                      <a:pt x="74" y="59"/>
                      <a:pt x="75" y="59"/>
                    </a:cubicBezTo>
                    <a:cubicBezTo>
                      <a:pt x="75" y="58"/>
                      <a:pt x="76" y="56"/>
                      <a:pt x="76" y="55"/>
                    </a:cubicBezTo>
                    <a:close/>
                    <a:moveTo>
                      <a:pt x="58" y="44"/>
                    </a:moveTo>
                    <a:cubicBezTo>
                      <a:pt x="58" y="51"/>
                      <a:pt x="52" y="58"/>
                      <a:pt x="44" y="58"/>
                    </a:cubicBezTo>
                    <a:cubicBezTo>
                      <a:pt x="37" y="58"/>
                      <a:pt x="31" y="51"/>
                      <a:pt x="31" y="44"/>
                    </a:cubicBezTo>
                    <a:cubicBezTo>
                      <a:pt x="31" y="37"/>
                      <a:pt x="37" y="31"/>
                      <a:pt x="44" y="31"/>
                    </a:cubicBezTo>
                    <a:cubicBezTo>
                      <a:pt x="52" y="31"/>
                      <a:pt x="58" y="37"/>
                      <a:pt x="58" y="4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12" name="组合 11"/>
          <p:cNvGrpSpPr/>
          <p:nvPr/>
        </p:nvGrpSpPr>
        <p:grpSpPr>
          <a:xfrm>
            <a:off x="3456108" y="3309998"/>
            <a:ext cx="886900" cy="886900"/>
            <a:chOff x="3456107" y="3309997"/>
            <a:chExt cx="1244511" cy="1244511"/>
          </a:xfrm>
        </p:grpSpPr>
        <p:grpSp>
          <p:nvGrpSpPr>
            <p:cNvPr id="13" name="组合 12"/>
            <p:cNvGrpSpPr/>
            <p:nvPr/>
          </p:nvGrpSpPr>
          <p:grpSpPr>
            <a:xfrm rot="19500000">
              <a:off x="3456107" y="3309997"/>
              <a:ext cx="1244511" cy="1244511"/>
              <a:chOff x="5341143" y="1480823"/>
              <a:chExt cx="1509711" cy="1509711"/>
            </a:xfrm>
          </p:grpSpPr>
          <p:sp>
            <p:nvSpPr>
              <p:cNvPr id="15" name="泪滴形 14"/>
              <p:cNvSpPr/>
              <p:nvPr/>
            </p:nvSpPr>
            <p:spPr>
              <a:xfrm rot="8067191">
                <a:off x="5341143" y="1480823"/>
                <a:ext cx="1509711" cy="1509711"/>
              </a:xfrm>
              <a:prstGeom prst="teardrop">
                <a:avLst/>
              </a:prstGeom>
              <a:solidFill>
                <a:srgbClr val="E9A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" name="椭圆 15"/>
              <p:cNvSpPr/>
              <p:nvPr/>
            </p:nvSpPr>
            <p:spPr>
              <a:xfrm>
                <a:off x="5417463" y="1557578"/>
                <a:ext cx="1357073" cy="1357073"/>
              </a:xfrm>
              <a:prstGeom prst="ellipse">
                <a:avLst/>
              </a:prstGeom>
              <a:noFill/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4" name="矩形 13"/>
            <p:cNvSpPr/>
            <p:nvPr/>
          </p:nvSpPr>
          <p:spPr>
            <a:xfrm>
              <a:off x="3752892" y="3380527"/>
              <a:ext cx="623521" cy="9933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4000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7491383" y="3309997"/>
            <a:ext cx="886900" cy="886900"/>
            <a:chOff x="7491382" y="3309996"/>
            <a:chExt cx="1244511" cy="1244511"/>
          </a:xfrm>
        </p:grpSpPr>
        <p:grpSp>
          <p:nvGrpSpPr>
            <p:cNvPr id="18" name="组合 17"/>
            <p:cNvGrpSpPr/>
            <p:nvPr/>
          </p:nvGrpSpPr>
          <p:grpSpPr>
            <a:xfrm rot="2100000">
              <a:off x="7491382" y="3309996"/>
              <a:ext cx="1244511" cy="1244511"/>
              <a:chOff x="5341143" y="1480823"/>
              <a:chExt cx="1509711" cy="1509711"/>
            </a:xfrm>
          </p:grpSpPr>
          <p:sp>
            <p:nvSpPr>
              <p:cNvPr id="20" name="泪滴形 19"/>
              <p:cNvSpPr/>
              <p:nvPr/>
            </p:nvSpPr>
            <p:spPr>
              <a:xfrm rot="8067191">
                <a:off x="5341143" y="1480823"/>
                <a:ext cx="1509711" cy="1509711"/>
              </a:xfrm>
              <a:prstGeom prst="teardrop">
                <a:avLst/>
              </a:prstGeom>
              <a:solidFill>
                <a:srgbClr val="E9A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21" name="椭圆 20"/>
              <p:cNvSpPr/>
              <p:nvPr/>
            </p:nvSpPr>
            <p:spPr>
              <a:xfrm>
                <a:off x="5417463" y="1557578"/>
                <a:ext cx="1357073" cy="1357073"/>
              </a:xfrm>
              <a:prstGeom prst="ellipse">
                <a:avLst/>
              </a:prstGeom>
              <a:noFill/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9" name="Freeform 77"/>
            <p:cNvSpPr>
              <a:spLocks noEditPoints="1"/>
            </p:cNvSpPr>
            <p:nvPr/>
          </p:nvSpPr>
          <p:spPr bwMode="auto">
            <a:xfrm>
              <a:off x="7808625" y="3630758"/>
              <a:ext cx="609614" cy="589350"/>
            </a:xfrm>
            <a:custGeom>
              <a:avLst/>
              <a:gdLst>
                <a:gd name="T0" fmla="*/ 169 w 268"/>
                <a:gd name="T1" fmla="*/ 102 h 258"/>
                <a:gd name="T2" fmla="*/ 176 w 268"/>
                <a:gd name="T3" fmla="*/ 30 h 258"/>
                <a:gd name="T4" fmla="*/ 170 w 268"/>
                <a:gd name="T5" fmla="*/ 33 h 258"/>
                <a:gd name="T6" fmla="*/ 143 w 268"/>
                <a:gd name="T7" fmla="*/ 111 h 258"/>
                <a:gd name="T8" fmla="*/ 162 w 268"/>
                <a:gd name="T9" fmla="*/ 125 h 258"/>
                <a:gd name="T10" fmla="*/ 209 w 268"/>
                <a:gd name="T11" fmla="*/ 144 h 258"/>
                <a:gd name="T12" fmla="*/ 208 w 268"/>
                <a:gd name="T13" fmla="*/ 137 h 258"/>
                <a:gd name="T14" fmla="*/ 150 w 268"/>
                <a:gd name="T15" fmla="*/ 111 h 258"/>
                <a:gd name="T16" fmla="*/ 165 w 268"/>
                <a:gd name="T17" fmla="*/ 111 h 258"/>
                <a:gd name="T18" fmla="*/ 150 w 268"/>
                <a:gd name="T19" fmla="*/ 111 h 258"/>
                <a:gd name="T20" fmla="*/ 191 w 268"/>
                <a:gd name="T21" fmla="*/ 216 h 258"/>
                <a:gd name="T22" fmla="*/ 253 w 268"/>
                <a:gd name="T23" fmla="*/ 111 h 258"/>
                <a:gd name="T24" fmla="*/ 61 w 268"/>
                <a:gd name="T25" fmla="*/ 111 h 258"/>
                <a:gd name="T26" fmla="*/ 47 w 268"/>
                <a:gd name="T27" fmla="*/ 126 h 258"/>
                <a:gd name="T28" fmla="*/ 157 w 268"/>
                <a:gd name="T29" fmla="*/ 0 h 258"/>
                <a:gd name="T30" fmla="*/ 177 w 268"/>
                <a:gd name="T31" fmla="*/ 190 h 258"/>
                <a:gd name="T32" fmla="*/ 134 w 268"/>
                <a:gd name="T33" fmla="*/ 152 h 258"/>
                <a:gd name="T34" fmla="*/ 117 w 268"/>
                <a:gd name="T35" fmla="*/ 146 h 258"/>
                <a:gd name="T36" fmla="*/ 9 w 268"/>
                <a:gd name="T37" fmla="*/ 137 h 258"/>
                <a:gd name="T38" fmla="*/ 0 w 268"/>
                <a:gd name="T39" fmla="*/ 204 h 258"/>
                <a:gd name="T40" fmla="*/ 180 w 268"/>
                <a:gd name="T41" fmla="*/ 198 h 258"/>
                <a:gd name="T42" fmla="*/ 162 w 268"/>
                <a:gd name="T43" fmla="*/ 191 h 258"/>
                <a:gd name="T44" fmla="*/ 127 w 268"/>
                <a:gd name="T45" fmla="*/ 189 h 258"/>
                <a:gd name="T46" fmla="*/ 129 w 268"/>
                <a:gd name="T47" fmla="*/ 162 h 258"/>
                <a:gd name="T48" fmla="*/ 136 w 268"/>
                <a:gd name="T49" fmla="*/ 163 h 258"/>
                <a:gd name="T50" fmla="*/ 162 w 268"/>
                <a:gd name="T51" fmla="*/ 191 h 258"/>
                <a:gd name="T52" fmla="*/ 180 w 268"/>
                <a:gd name="T53" fmla="*/ 228 h 258"/>
                <a:gd name="T54" fmla="*/ 162 w 268"/>
                <a:gd name="T55" fmla="*/ 237 h 258"/>
                <a:gd name="T56" fmla="*/ 115 w 268"/>
                <a:gd name="T57" fmla="*/ 237 h 258"/>
                <a:gd name="T58" fmla="*/ 44 w 268"/>
                <a:gd name="T59" fmla="*/ 216 h 258"/>
                <a:gd name="T60" fmla="*/ 9 w 268"/>
                <a:gd name="T61" fmla="*/ 237 h 258"/>
                <a:gd name="T62" fmla="*/ 0 w 268"/>
                <a:gd name="T63" fmla="*/ 209 h 258"/>
                <a:gd name="T64" fmla="*/ 138 w 268"/>
                <a:gd name="T65" fmla="*/ 222 h 258"/>
                <a:gd name="T66" fmla="*/ 138 w 268"/>
                <a:gd name="T67" fmla="*/ 258 h 258"/>
                <a:gd name="T68" fmla="*/ 138 w 268"/>
                <a:gd name="T69" fmla="*/ 222 h 258"/>
                <a:gd name="T70" fmla="*/ 129 w 268"/>
                <a:gd name="T71" fmla="*/ 240 h 258"/>
                <a:gd name="T72" fmla="*/ 147 w 268"/>
                <a:gd name="T73" fmla="*/ 240 h 258"/>
                <a:gd name="T74" fmla="*/ 44 w 268"/>
                <a:gd name="T75" fmla="*/ 222 h 258"/>
                <a:gd name="T76" fmla="*/ 44 w 268"/>
                <a:gd name="T77" fmla="*/ 258 h 258"/>
                <a:gd name="T78" fmla="*/ 44 w 268"/>
                <a:gd name="T79" fmla="*/ 222 h 258"/>
                <a:gd name="T80" fmla="*/ 35 w 268"/>
                <a:gd name="T81" fmla="*/ 240 h 258"/>
                <a:gd name="T82" fmla="*/ 53 w 268"/>
                <a:gd name="T83" fmla="*/ 24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68" h="258">
                  <a:moveTo>
                    <a:pt x="172" y="109"/>
                  </a:moveTo>
                  <a:cubicBezTo>
                    <a:pt x="171" y="106"/>
                    <a:pt x="170" y="104"/>
                    <a:pt x="169" y="102"/>
                  </a:cubicBezTo>
                  <a:cubicBezTo>
                    <a:pt x="180" y="35"/>
                    <a:pt x="180" y="35"/>
                    <a:pt x="180" y="35"/>
                  </a:cubicBezTo>
                  <a:cubicBezTo>
                    <a:pt x="180" y="33"/>
                    <a:pt x="178" y="30"/>
                    <a:pt x="176" y="30"/>
                  </a:cubicBezTo>
                  <a:cubicBezTo>
                    <a:pt x="176" y="30"/>
                    <a:pt x="176" y="30"/>
                    <a:pt x="176" y="30"/>
                  </a:cubicBezTo>
                  <a:cubicBezTo>
                    <a:pt x="173" y="29"/>
                    <a:pt x="171" y="30"/>
                    <a:pt x="170" y="33"/>
                  </a:cubicBezTo>
                  <a:cubicBezTo>
                    <a:pt x="151" y="97"/>
                    <a:pt x="151" y="97"/>
                    <a:pt x="151" y="97"/>
                  </a:cubicBezTo>
                  <a:cubicBezTo>
                    <a:pt x="146" y="100"/>
                    <a:pt x="143" y="105"/>
                    <a:pt x="143" y="111"/>
                  </a:cubicBezTo>
                  <a:cubicBezTo>
                    <a:pt x="143" y="119"/>
                    <a:pt x="149" y="125"/>
                    <a:pt x="157" y="125"/>
                  </a:cubicBezTo>
                  <a:cubicBezTo>
                    <a:pt x="159" y="125"/>
                    <a:pt x="160" y="125"/>
                    <a:pt x="162" y="125"/>
                  </a:cubicBezTo>
                  <a:cubicBezTo>
                    <a:pt x="202" y="146"/>
                    <a:pt x="202" y="146"/>
                    <a:pt x="202" y="146"/>
                  </a:cubicBezTo>
                  <a:cubicBezTo>
                    <a:pt x="205" y="147"/>
                    <a:pt x="207" y="146"/>
                    <a:pt x="209" y="144"/>
                  </a:cubicBezTo>
                  <a:cubicBezTo>
                    <a:pt x="209" y="144"/>
                    <a:pt x="209" y="144"/>
                    <a:pt x="209" y="144"/>
                  </a:cubicBezTo>
                  <a:cubicBezTo>
                    <a:pt x="210" y="142"/>
                    <a:pt x="210" y="139"/>
                    <a:pt x="208" y="137"/>
                  </a:cubicBezTo>
                  <a:cubicBezTo>
                    <a:pt x="172" y="109"/>
                    <a:pt x="172" y="109"/>
                    <a:pt x="172" y="109"/>
                  </a:cubicBezTo>
                  <a:moveTo>
                    <a:pt x="150" y="111"/>
                  </a:moveTo>
                  <a:cubicBezTo>
                    <a:pt x="150" y="107"/>
                    <a:pt x="153" y="103"/>
                    <a:pt x="157" y="103"/>
                  </a:cubicBezTo>
                  <a:cubicBezTo>
                    <a:pt x="161" y="103"/>
                    <a:pt x="165" y="107"/>
                    <a:pt x="165" y="111"/>
                  </a:cubicBezTo>
                  <a:cubicBezTo>
                    <a:pt x="165" y="115"/>
                    <a:pt x="161" y="118"/>
                    <a:pt x="157" y="118"/>
                  </a:cubicBezTo>
                  <a:cubicBezTo>
                    <a:pt x="153" y="118"/>
                    <a:pt x="150" y="115"/>
                    <a:pt x="150" y="111"/>
                  </a:cubicBezTo>
                  <a:moveTo>
                    <a:pt x="268" y="111"/>
                  </a:moveTo>
                  <a:cubicBezTo>
                    <a:pt x="268" y="160"/>
                    <a:pt x="236" y="202"/>
                    <a:pt x="191" y="216"/>
                  </a:cubicBezTo>
                  <a:cubicBezTo>
                    <a:pt x="191" y="200"/>
                    <a:pt x="191" y="200"/>
                    <a:pt x="191" y="200"/>
                  </a:cubicBezTo>
                  <a:cubicBezTo>
                    <a:pt x="227" y="187"/>
                    <a:pt x="253" y="151"/>
                    <a:pt x="253" y="111"/>
                  </a:cubicBezTo>
                  <a:cubicBezTo>
                    <a:pt x="253" y="58"/>
                    <a:pt x="210" y="15"/>
                    <a:pt x="157" y="15"/>
                  </a:cubicBezTo>
                  <a:cubicBezTo>
                    <a:pt x="104" y="15"/>
                    <a:pt x="61" y="58"/>
                    <a:pt x="61" y="111"/>
                  </a:cubicBezTo>
                  <a:cubicBezTo>
                    <a:pt x="61" y="116"/>
                    <a:pt x="62" y="121"/>
                    <a:pt x="63" y="126"/>
                  </a:cubicBezTo>
                  <a:cubicBezTo>
                    <a:pt x="47" y="126"/>
                    <a:pt x="47" y="126"/>
                    <a:pt x="47" y="126"/>
                  </a:cubicBezTo>
                  <a:cubicBezTo>
                    <a:pt x="47" y="121"/>
                    <a:pt x="46" y="116"/>
                    <a:pt x="46" y="111"/>
                  </a:cubicBezTo>
                  <a:cubicBezTo>
                    <a:pt x="46" y="49"/>
                    <a:pt x="96" y="0"/>
                    <a:pt x="157" y="0"/>
                  </a:cubicBezTo>
                  <a:cubicBezTo>
                    <a:pt x="218" y="0"/>
                    <a:pt x="268" y="49"/>
                    <a:pt x="268" y="111"/>
                  </a:cubicBezTo>
                  <a:moveTo>
                    <a:pt x="177" y="190"/>
                  </a:moveTo>
                  <a:cubicBezTo>
                    <a:pt x="142" y="156"/>
                    <a:pt x="142" y="156"/>
                    <a:pt x="142" y="156"/>
                  </a:cubicBezTo>
                  <a:cubicBezTo>
                    <a:pt x="140" y="154"/>
                    <a:pt x="137" y="152"/>
                    <a:pt x="134" y="152"/>
                  </a:cubicBezTo>
                  <a:cubicBezTo>
                    <a:pt x="117" y="152"/>
                    <a:pt x="117" y="152"/>
                    <a:pt x="117" y="152"/>
                  </a:cubicBezTo>
                  <a:cubicBezTo>
                    <a:pt x="117" y="146"/>
                    <a:pt x="117" y="146"/>
                    <a:pt x="117" y="146"/>
                  </a:cubicBezTo>
                  <a:cubicBezTo>
                    <a:pt x="117" y="141"/>
                    <a:pt x="113" y="137"/>
                    <a:pt x="108" y="137"/>
                  </a:cubicBezTo>
                  <a:cubicBezTo>
                    <a:pt x="9" y="137"/>
                    <a:pt x="9" y="137"/>
                    <a:pt x="9" y="137"/>
                  </a:cubicBezTo>
                  <a:cubicBezTo>
                    <a:pt x="4" y="137"/>
                    <a:pt x="0" y="141"/>
                    <a:pt x="0" y="146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180" y="204"/>
                    <a:pt x="180" y="204"/>
                    <a:pt x="180" y="204"/>
                  </a:cubicBezTo>
                  <a:cubicBezTo>
                    <a:pt x="180" y="198"/>
                    <a:pt x="180" y="198"/>
                    <a:pt x="180" y="198"/>
                  </a:cubicBezTo>
                  <a:cubicBezTo>
                    <a:pt x="180" y="195"/>
                    <a:pt x="179" y="192"/>
                    <a:pt x="177" y="190"/>
                  </a:cubicBezTo>
                  <a:moveTo>
                    <a:pt x="162" y="191"/>
                  </a:moveTo>
                  <a:cubicBezTo>
                    <a:pt x="129" y="191"/>
                    <a:pt x="129" y="191"/>
                    <a:pt x="129" y="191"/>
                  </a:cubicBezTo>
                  <a:cubicBezTo>
                    <a:pt x="128" y="191"/>
                    <a:pt x="127" y="190"/>
                    <a:pt x="127" y="189"/>
                  </a:cubicBezTo>
                  <a:cubicBezTo>
                    <a:pt x="127" y="164"/>
                    <a:pt x="127" y="164"/>
                    <a:pt x="127" y="164"/>
                  </a:cubicBezTo>
                  <a:cubicBezTo>
                    <a:pt x="127" y="163"/>
                    <a:pt x="128" y="162"/>
                    <a:pt x="129" y="162"/>
                  </a:cubicBezTo>
                  <a:cubicBezTo>
                    <a:pt x="135" y="162"/>
                    <a:pt x="135" y="162"/>
                    <a:pt x="135" y="162"/>
                  </a:cubicBezTo>
                  <a:cubicBezTo>
                    <a:pt x="136" y="163"/>
                    <a:pt x="136" y="163"/>
                    <a:pt x="136" y="163"/>
                  </a:cubicBezTo>
                  <a:cubicBezTo>
                    <a:pt x="163" y="188"/>
                    <a:pt x="163" y="188"/>
                    <a:pt x="163" y="188"/>
                  </a:cubicBezTo>
                  <a:cubicBezTo>
                    <a:pt x="164" y="189"/>
                    <a:pt x="163" y="191"/>
                    <a:pt x="162" y="191"/>
                  </a:cubicBezTo>
                  <a:moveTo>
                    <a:pt x="180" y="209"/>
                  </a:moveTo>
                  <a:cubicBezTo>
                    <a:pt x="180" y="228"/>
                    <a:pt x="180" y="228"/>
                    <a:pt x="180" y="228"/>
                  </a:cubicBezTo>
                  <a:cubicBezTo>
                    <a:pt x="180" y="233"/>
                    <a:pt x="176" y="237"/>
                    <a:pt x="171" y="237"/>
                  </a:cubicBezTo>
                  <a:cubicBezTo>
                    <a:pt x="162" y="237"/>
                    <a:pt x="162" y="237"/>
                    <a:pt x="162" y="237"/>
                  </a:cubicBezTo>
                  <a:cubicBezTo>
                    <a:pt x="160" y="225"/>
                    <a:pt x="150" y="216"/>
                    <a:pt x="138" y="216"/>
                  </a:cubicBezTo>
                  <a:cubicBezTo>
                    <a:pt x="126" y="216"/>
                    <a:pt x="117" y="225"/>
                    <a:pt x="115" y="237"/>
                  </a:cubicBezTo>
                  <a:cubicBezTo>
                    <a:pt x="68" y="237"/>
                    <a:pt x="68" y="237"/>
                    <a:pt x="68" y="237"/>
                  </a:cubicBezTo>
                  <a:cubicBezTo>
                    <a:pt x="66" y="225"/>
                    <a:pt x="56" y="216"/>
                    <a:pt x="44" y="216"/>
                  </a:cubicBezTo>
                  <a:cubicBezTo>
                    <a:pt x="32" y="216"/>
                    <a:pt x="22" y="225"/>
                    <a:pt x="21" y="237"/>
                  </a:cubicBezTo>
                  <a:cubicBezTo>
                    <a:pt x="9" y="237"/>
                    <a:pt x="9" y="237"/>
                    <a:pt x="9" y="237"/>
                  </a:cubicBezTo>
                  <a:cubicBezTo>
                    <a:pt x="4" y="237"/>
                    <a:pt x="0" y="233"/>
                    <a:pt x="0" y="228"/>
                  </a:cubicBezTo>
                  <a:cubicBezTo>
                    <a:pt x="0" y="209"/>
                    <a:pt x="0" y="209"/>
                    <a:pt x="0" y="209"/>
                  </a:cubicBezTo>
                  <a:cubicBezTo>
                    <a:pt x="180" y="209"/>
                    <a:pt x="180" y="209"/>
                    <a:pt x="180" y="209"/>
                  </a:cubicBezTo>
                  <a:moveTo>
                    <a:pt x="138" y="222"/>
                  </a:moveTo>
                  <a:cubicBezTo>
                    <a:pt x="129" y="222"/>
                    <a:pt x="120" y="230"/>
                    <a:pt x="120" y="240"/>
                  </a:cubicBezTo>
                  <a:cubicBezTo>
                    <a:pt x="120" y="250"/>
                    <a:pt x="129" y="258"/>
                    <a:pt x="138" y="258"/>
                  </a:cubicBezTo>
                  <a:cubicBezTo>
                    <a:pt x="148" y="258"/>
                    <a:pt x="156" y="250"/>
                    <a:pt x="156" y="240"/>
                  </a:cubicBezTo>
                  <a:cubicBezTo>
                    <a:pt x="156" y="230"/>
                    <a:pt x="148" y="222"/>
                    <a:pt x="138" y="222"/>
                  </a:cubicBezTo>
                  <a:moveTo>
                    <a:pt x="138" y="249"/>
                  </a:moveTo>
                  <a:cubicBezTo>
                    <a:pt x="133" y="249"/>
                    <a:pt x="129" y="245"/>
                    <a:pt x="129" y="240"/>
                  </a:cubicBezTo>
                  <a:cubicBezTo>
                    <a:pt x="129" y="235"/>
                    <a:pt x="133" y="231"/>
                    <a:pt x="138" y="231"/>
                  </a:cubicBezTo>
                  <a:cubicBezTo>
                    <a:pt x="143" y="231"/>
                    <a:pt x="147" y="235"/>
                    <a:pt x="147" y="240"/>
                  </a:cubicBezTo>
                  <a:cubicBezTo>
                    <a:pt x="147" y="245"/>
                    <a:pt x="143" y="249"/>
                    <a:pt x="138" y="249"/>
                  </a:cubicBezTo>
                  <a:moveTo>
                    <a:pt x="44" y="222"/>
                  </a:moveTo>
                  <a:cubicBezTo>
                    <a:pt x="34" y="222"/>
                    <a:pt x="26" y="230"/>
                    <a:pt x="26" y="240"/>
                  </a:cubicBezTo>
                  <a:cubicBezTo>
                    <a:pt x="26" y="250"/>
                    <a:pt x="34" y="258"/>
                    <a:pt x="44" y="258"/>
                  </a:cubicBezTo>
                  <a:cubicBezTo>
                    <a:pt x="54" y="258"/>
                    <a:pt x="62" y="250"/>
                    <a:pt x="62" y="240"/>
                  </a:cubicBezTo>
                  <a:cubicBezTo>
                    <a:pt x="62" y="230"/>
                    <a:pt x="54" y="222"/>
                    <a:pt x="44" y="222"/>
                  </a:cubicBezTo>
                  <a:moveTo>
                    <a:pt x="44" y="249"/>
                  </a:moveTo>
                  <a:cubicBezTo>
                    <a:pt x="39" y="249"/>
                    <a:pt x="35" y="245"/>
                    <a:pt x="35" y="240"/>
                  </a:cubicBezTo>
                  <a:cubicBezTo>
                    <a:pt x="35" y="235"/>
                    <a:pt x="39" y="231"/>
                    <a:pt x="44" y="231"/>
                  </a:cubicBezTo>
                  <a:cubicBezTo>
                    <a:pt x="49" y="231"/>
                    <a:pt x="53" y="235"/>
                    <a:pt x="53" y="240"/>
                  </a:cubicBezTo>
                  <a:cubicBezTo>
                    <a:pt x="53" y="245"/>
                    <a:pt x="49" y="249"/>
                    <a:pt x="44" y="24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2174527" y="4951500"/>
            <a:ext cx="886900" cy="886900"/>
            <a:chOff x="2174526" y="4951499"/>
            <a:chExt cx="1244511" cy="1244511"/>
          </a:xfrm>
        </p:grpSpPr>
        <p:grpSp>
          <p:nvGrpSpPr>
            <p:cNvPr id="23" name="组合 22"/>
            <p:cNvGrpSpPr/>
            <p:nvPr/>
          </p:nvGrpSpPr>
          <p:grpSpPr>
            <a:xfrm rot="17700000">
              <a:off x="2174526" y="4951499"/>
              <a:ext cx="1244511" cy="1244511"/>
              <a:chOff x="5341143" y="1480823"/>
              <a:chExt cx="1509711" cy="1509711"/>
            </a:xfrm>
          </p:grpSpPr>
          <p:sp>
            <p:nvSpPr>
              <p:cNvPr id="29" name="泪滴形 28"/>
              <p:cNvSpPr/>
              <p:nvPr/>
            </p:nvSpPr>
            <p:spPr>
              <a:xfrm rot="8067191">
                <a:off x="5341143" y="1480823"/>
                <a:ext cx="1509711" cy="1509711"/>
              </a:xfrm>
              <a:prstGeom prst="teardrop">
                <a:avLst/>
              </a:prstGeom>
              <a:solidFill>
                <a:srgbClr val="DF9F0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30" name="椭圆 29"/>
              <p:cNvSpPr/>
              <p:nvPr/>
            </p:nvSpPr>
            <p:spPr>
              <a:xfrm>
                <a:off x="5417463" y="1557578"/>
                <a:ext cx="1357073" cy="1357073"/>
              </a:xfrm>
              <a:prstGeom prst="ellipse">
                <a:avLst/>
              </a:prstGeom>
              <a:noFill/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2543282" y="5302137"/>
              <a:ext cx="508965" cy="559501"/>
              <a:chOff x="7016751" y="4257675"/>
              <a:chExt cx="447675" cy="492125"/>
            </a:xfrm>
            <a:solidFill>
              <a:schemeClr val="bg1"/>
            </a:solidFill>
          </p:grpSpPr>
          <p:sp>
            <p:nvSpPr>
              <p:cNvPr id="25" name="Oval 116"/>
              <p:cNvSpPr>
                <a:spLocks noChangeArrowheads="1"/>
              </p:cNvSpPr>
              <p:nvPr/>
            </p:nvSpPr>
            <p:spPr bwMode="auto">
              <a:xfrm>
                <a:off x="7070726" y="4257675"/>
                <a:ext cx="106363" cy="10636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" name="Oval 117"/>
              <p:cNvSpPr>
                <a:spLocks noChangeArrowheads="1"/>
              </p:cNvSpPr>
              <p:nvPr/>
            </p:nvSpPr>
            <p:spPr bwMode="auto">
              <a:xfrm>
                <a:off x="7245351" y="4257675"/>
                <a:ext cx="104775" cy="10636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" name="Freeform 118"/>
              <p:cNvSpPr/>
              <p:nvPr/>
            </p:nvSpPr>
            <p:spPr bwMode="auto">
              <a:xfrm>
                <a:off x="7331076" y="4683125"/>
                <a:ext cx="55563" cy="66675"/>
              </a:xfrm>
              <a:custGeom>
                <a:avLst/>
                <a:gdLst>
                  <a:gd name="T0" fmla="*/ 0 w 26"/>
                  <a:gd name="T1" fmla="*/ 0 h 31"/>
                  <a:gd name="T2" fmla="*/ 0 w 26"/>
                  <a:gd name="T3" fmla="*/ 18 h 31"/>
                  <a:gd name="T4" fmla="*/ 13 w 26"/>
                  <a:gd name="T5" fmla="*/ 31 h 31"/>
                  <a:gd name="T6" fmla="*/ 13 w 26"/>
                  <a:gd name="T7" fmla="*/ 31 h 31"/>
                  <a:gd name="T8" fmla="*/ 26 w 26"/>
                  <a:gd name="T9" fmla="*/ 18 h 31"/>
                  <a:gd name="T10" fmla="*/ 26 w 26"/>
                  <a:gd name="T11" fmla="*/ 0 h 31"/>
                  <a:gd name="T12" fmla="*/ 0 w 26"/>
                  <a:gd name="T13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31">
                    <a:moveTo>
                      <a:pt x="0" y="0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25"/>
                      <a:pt x="6" y="31"/>
                      <a:pt x="13" y="31"/>
                    </a:cubicBezTo>
                    <a:cubicBezTo>
                      <a:pt x="13" y="31"/>
                      <a:pt x="13" y="31"/>
                      <a:pt x="13" y="31"/>
                    </a:cubicBezTo>
                    <a:cubicBezTo>
                      <a:pt x="21" y="31"/>
                      <a:pt x="26" y="25"/>
                      <a:pt x="26" y="18"/>
                    </a:cubicBezTo>
                    <a:cubicBezTo>
                      <a:pt x="26" y="0"/>
                      <a:pt x="26" y="0"/>
                      <a:pt x="26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" name="Freeform 119"/>
              <p:cNvSpPr>
                <a:spLocks noEditPoints="1"/>
              </p:cNvSpPr>
              <p:nvPr/>
            </p:nvSpPr>
            <p:spPr bwMode="auto">
              <a:xfrm>
                <a:off x="7016751" y="4360862"/>
                <a:ext cx="447675" cy="388938"/>
              </a:xfrm>
              <a:custGeom>
                <a:avLst/>
                <a:gdLst>
                  <a:gd name="T0" fmla="*/ 191 w 209"/>
                  <a:gd name="T1" fmla="*/ 93 h 182"/>
                  <a:gd name="T2" fmla="*/ 182 w 209"/>
                  <a:gd name="T3" fmla="*/ 83 h 182"/>
                  <a:gd name="T4" fmla="*/ 182 w 209"/>
                  <a:gd name="T5" fmla="*/ 80 h 182"/>
                  <a:gd name="T6" fmla="*/ 166 w 209"/>
                  <a:gd name="T7" fmla="*/ 15 h 182"/>
                  <a:gd name="T8" fmla="*/ 148 w 209"/>
                  <a:gd name="T9" fmla="*/ 0 h 182"/>
                  <a:gd name="T10" fmla="*/ 148 w 209"/>
                  <a:gd name="T11" fmla="*/ 0 h 182"/>
                  <a:gd name="T12" fmla="*/ 142 w 209"/>
                  <a:gd name="T13" fmla="*/ 1 h 182"/>
                  <a:gd name="T14" fmla="*/ 137 w 209"/>
                  <a:gd name="T15" fmla="*/ 3 h 182"/>
                  <a:gd name="T16" fmla="*/ 124 w 209"/>
                  <a:gd name="T17" fmla="*/ 20 h 182"/>
                  <a:gd name="T18" fmla="*/ 124 w 209"/>
                  <a:gd name="T19" fmla="*/ 21 h 182"/>
                  <a:gd name="T20" fmla="*/ 117 w 209"/>
                  <a:gd name="T21" fmla="*/ 43 h 182"/>
                  <a:gd name="T22" fmla="*/ 90 w 209"/>
                  <a:gd name="T23" fmla="*/ 48 h 182"/>
                  <a:gd name="T24" fmla="*/ 82 w 209"/>
                  <a:gd name="T25" fmla="*/ 53 h 182"/>
                  <a:gd name="T26" fmla="*/ 65 w 209"/>
                  <a:gd name="T27" fmla="*/ 45 h 182"/>
                  <a:gd name="T28" fmla="*/ 58 w 209"/>
                  <a:gd name="T29" fmla="*/ 21 h 182"/>
                  <a:gd name="T30" fmla="*/ 58 w 209"/>
                  <a:gd name="T31" fmla="*/ 20 h 182"/>
                  <a:gd name="T32" fmla="*/ 44 w 209"/>
                  <a:gd name="T33" fmla="*/ 3 h 182"/>
                  <a:gd name="T34" fmla="*/ 39 w 209"/>
                  <a:gd name="T35" fmla="*/ 1 h 182"/>
                  <a:gd name="T36" fmla="*/ 34 w 209"/>
                  <a:gd name="T37" fmla="*/ 0 h 182"/>
                  <a:gd name="T38" fmla="*/ 34 w 209"/>
                  <a:gd name="T39" fmla="*/ 0 h 182"/>
                  <a:gd name="T40" fmla="*/ 13 w 209"/>
                  <a:gd name="T41" fmla="*/ 15 h 182"/>
                  <a:gd name="T42" fmla="*/ 1 w 209"/>
                  <a:gd name="T43" fmla="*/ 69 h 182"/>
                  <a:gd name="T44" fmla="*/ 8 w 209"/>
                  <a:gd name="T45" fmla="*/ 86 h 182"/>
                  <a:gd name="T46" fmla="*/ 8 w 209"/>
                  <a:gd name="T47" fmla="*/ 169 h 182"/>
                  <a:gd name="T48" fmla="*/ 21 w 209"/>
                  <a:gd name="T49" fmla="*/ 182 h 182"/>
                  <a:gd name="T50" fmla="*/ 34 w 209"/>
                  <a:gd name="T51" fmla="*/ 169 h 182"/>
                  <a:gd name="T52" fmla="*/ 34 w 209"/>
                  <a:gd name="T53" fmla="*/ 91 h 182"/>
                  <a:gd name="T54" fmla="*/ 46 w 209"/>
                  <a:gd name="T55" fmla="*/ 78 h 182"/>
                  <a:gd name="T56" fmla="*/ 50 w 209"/>
                  <a:gd name="T57" fmla="*/ 58 h 182"/>
                  <a:gd name="T58" fmla="*/ 89 w 209"/>
                  <a:gd name="T59" fmla="*/ 73 h 182"/>
                  <a:gd name="T60" fmla="*/ 90 w 209"/>
                  <a:gd name="T61" fmla="*/ 73 h 182"/>
                  <a:gd name="T62" fmla="*/ 99 w 209"/>
                  <a:gd name="T63" fmla="*/ 67 h 182"/>
                  <a:gd name="T64" fmla="*/ 131 w 209"/>
                  <a:gd name="T65" fmla="*/ 56 h 182"/>
                  <a:gd name="T66" fmla="*/ 136 w 209"/>
                  <a:gd name="T67" fmla="*/ 78 h 182"/>
                  <a:gd name="T68" fmla="*/ 145 w 209"/>
                  <a:gd name="T69" fmla="*/ 90 h 182"/>
                  <a:gd name="T70" fmla="*/ 151 w 209"/>
                  <a:gd name="T71" fmla="*/ 90 h 182"/>
                  <a:gd name="T72" fmla="*/ 159 w 209"/>
                  <a:gd name="T73" fmla="*/ 81 h 182"/>
                  <a:gd name="T74" fmla="*/ 147 w 209"/>
                  <a:gd name="T75" fmla="*/ 41 h 182"/>
                  <a:gd name="T76" fmla="*/ 150 w 209"/>
                  <a:gd name="T77" fmla="*/ 40 h 182"/>
                  <a:gd name="T78" fmla="*/ 163 w 209"/>
                  <a:gd name="T79" fmla="*/ 83 h 182"/>
                  <a:gd name="T80" fmla="*/ 154 w 209"/>
                  <a:gd name="T81" fmla="*/ 93 h 182"/>
                  <a:gd name="T82" fmla="*/ 135 w 209"/>
                  <a:gd name="T83" fmla="*/ 93 h 182"/>
                  <a:gd name="T84" fmla="*/ 135 w 209"/>
                  <a:gd name="T85" fmla="*/ 147 h 182"/>
                  <a:gd name="T86" fmla="*/ 209 w 209"/>
                  <a:gd name="T87" fmla="*/ 147 h 182"/>
                  <a:gd name="T88" fmla="*/ 209 w 209"/>
                  <a:gd name="T89" fmla="*/ 93 h 182"/>
                  <a:gd name="T90" fmla="*/ 191 w 209"/>
                  <a:gd name="T91" fmla="*/ 93 h 182"/>
                  <a:gd name="T92" fmla="*/ 160 w 209"/>
                  <a:gd name="T93" fmla="*/ 93 h 182"/>
                  <a:gd name="T94" fmla="*/ 165 w 209"/>
                  <a:gd name="T95" fmla="*/ 89 h 182"/>
                  <a:gd name="T96" fmla="*/ 172 w 209"/>
                  <a:gd name="T97" fmla="*/ 92 h 182"/>
                  <a:gd name="T98" fmla="*/ 174 w 209"/>
                  <a:gd name="T99" fmla="*/ 92 h 182"/>
                  <a:gd name="T100" fmla="*/ 179 w 209"/>
                  <a:gd name="T101" fmla="*/ 89 h 182"/>
                  <a:gd name="T102" fmla="*/ 184 w 209"/>
                  <a:gd name="T103" fmla="*/ 93 h 182"/>
                  <a:gd name="T104" fmla="*/ 160 w 209"/>
                  <a:gd name="T105" fmla="*/ 93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09" h="182">
                    <a:moveTo>
                      <a:pt x="191" y="93"/>
                    </a:moveTo>
                    <a:cubicBezTo>
                      <a:pt x="190" y="88"/>
                      <a:pt x="186" y="84"/>
                      <a:pt x="182" y="83"/>
                    </a:cubicBezTo>
                    <a:cubicBezTo>
                      <a:pt x="182" y="82"/>
                      <a:pt x="182" y="81"/>
                      <a:pt x="182" y="80"/>
                    </a:cubicBezTo>
                    <a:cubicBezTo>
                      <a:pt x="181" y="74"/>
                      <a:pt x="166" y="15"/>
                      <a:pt x="166" y="15"/>
                    </a:cubicBezTo>
                    <a:cubicBezTo>
                      <a:pt x="163" y="5"/>
                      <a:pt x="157" y="0"/>
                      <a:pt x="148" y="0"/>
                    </a:cubicBezTo>
                    <a:cubicBezTo>
                      <a:pt x="148" y="0"/>
                      <a:pt x="148" y="0"/>
                      <a:pt x="148" y="0"/>
                    </a:cubicBezTo>
                    <a:cubicBezTo>
                      <a:pt x="148" y="0"/>
                      <a:pt x="145" y="0"/>
                      <a:pt x="142" y="1"/>
                    </a:cubicBezTo>
                    <a:cubicBezTo>
                      <a:pt x="140" y="1"/>
                      <a:pt x="137" y="3"/>
                      <a:pt x="137" y="3"/>
                    </a:cubicBezTo>
                    <a:cubicBezTo>
                      <a:pt x="131" y="6"/>
                      <a:pt x="125" y="12"/>
                      <a:pt x="124" y="20"/>
                    </a:cubicBezTo>
                    <a:cubicBezTo>
                      <a:pt x="124" y="20"/>
                      <a:pt x="124" y="20"/>
                      <a:pt x="124" y="21"/>
                    </a:cubicBezTo>
                    <a:cubicBezTo>
                      <a:pt x="122" y="32"/>
                      <a:pt x="120" y="40"/>
                      <a:pt x="117" y="43"/>
                    </a:cubicBezTo>
                    <a:cubicBezTo>
                      <a:pt x="113" y="47"/>
                      <a:pt x="105" y="48"/>
                      <a:pt x="90" y="48"/>
                    </a:cubicBezTo>
                    <a:cubicBezTo>
                      <a:pt x="86" y="48"/>
                      <a:pt x="83" y="50"/>
                      <a:pt x="82" y="53"/>
                    </a:cubicBezTo>
                    <a:cubicBezTo>
                      <a:pt x="73" y="51"/>
                      <a:pt x="67" y="48"/>
                      <a:pt x="65" y="45"/>
                    </a:cubicBezTo>
                    <a:cubicBezTo>
                      <a:pt x="61" y="41"/>
                      <a:pt x="60" y="33"/>
                      <a:pt x="58" y="21"/>
                    </a:cubicBezTo>
                    <a:cubicBezTo>
                      <a:pt x="58" y="20"/>
                      <a:pt x="58" y="20"/>
                      <a:pt x="58" y="20"/>
                    </a:cubicBezTo>
                    <a:cubicBezTo>
                      <a:pt x="57" y="12"/>
                      <a:pt x="51" y="6"/>
                      <a:pt x="44" y="3"/>
                    </a:cubicBezTo>
                    <a:cubicBezTo>
                      <a:pt x="44" y="3"/>
                      <a:pt x="42" y="1"/>
                      <a:pt x="39" y="1"/>
                    </a:cubicBezTo>
                    <a:cubicBezTo>
                      <a:pt x="37" y="0"/>
                      <a:pt x="34" y="0"/>
                      <a:pt x="34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25" y="0"/>
                      <a:pt x="15" y="5"/>
                      <a:pt x="13" y="15"/>
                    </a:cubicBezTo>
                    <a:cubicBezTo>
                      <a:pt x="1" y="69"/>
                      <a:pt x="1" y="69"/>
                      <a:pt x="1" y="69"/>
                    </a:cubicBezTo>
                    <a:cubicBezTo>
                      <a:pt x="0" y="76"/>
                      <a:pt x="3" y="82"/>
                      <a:pt x="8" y="86"/>
                    </a:cubicBezTo>
                    <a:cubicBezTo>
                      <a:pt x="8" y="169"/>
                      <a:pt x="8" y="169"/>
                      <a:pt x="8" y="169"/>
                    </a:cubicBezTo>
                    <a:cubicBezTo>
                      <a:pt x="8" y="176"/>
                      <a:pt x="14" y="182"/>
                      <a:pt x="21" y="182"/>
                    </a:cubicBezTo>
                    <a:cubicBezTo>
                      <a:pt x="29" y="182"/>
                      <a:pt x="34" y="176"/>
                      <a:pt x="34" y="169"/>
                    </a:cubicBezTo>
                    <a:cubicBezTo>
                      <a:pt x="34" y="91"/>
                      <a:pt x="34" y="91"/>
                      <a:pt x="34" y="91"/>
                    </a:cubicBezTo>
                    <a:cubicBezTo>
                      <a:pt x="40" y="89"/>
                      <a:pt x="44" y="85"/>
                      <a:pt x="46" y="78"/>
                    </a:cubicBezTo>
                    <a:cubicBezTo>
                      <a:pt x="50" y="58"/>
                      <a:pt x="50" y="58"/>
                      <a:pt x="50" y="58"/>
                    </a:cubicBezTo>
                    <a:cubicBezTo>
                      <a:pt x="57" y="66"/>
                      <a:pt x="68" y="70"/>
                      <a:pt x="89" y="73"/>
                    </a:cubicBezTo>
                    <a:cubicBezTo>
                      <a:pt x="89" y="73"/>
                      <a:pt x="90" y="73"/>
                      <a:pt x="90" y="73"/>
                    </a:cubicBezTo>
                    <a:cubicBezTo>
                      <a:pt x="94" y="73"/>
                      <a:pt x="98" y="71"/>
                      <a:pt x="99" y="67"/>
                    </a:cubicBezTo>
                    <a:cubicBezTo>
                      <a:pt x="115" y="66"/>
                      <a:pt x="125" y="63"/>
                      <a:pt x="131" y="56"/>
                    </a:cubicBezTo>
                    <a:cubicBezTo>
                      <a:pt x="136" y="78"/>
                      <a:pt x="136" y="78"/>
                      <a:pt x="136" y="78"/>
                    </a:cubicBezTo>
                    <a:cubicBezTo>
                      <a:pt x="137" y="84"/>
                      <a:pt x="141" y="88"/>
                      <a:pt x="145" y="90"/>
                    </a:cubicBezTo>
                    <a:cubicBezTo>
                      <a:pt x="151" y="90"/>
                      <a:pt x="151" y="90"/>
                      <a:pt x="151" y="90"/>
                    </a:cubicBezTo>
                    <a:cubicBezTo>
                      <a:pt x="153" y="86"/>
                      <a:pt x="155" y="83"/>
                      <a:pt x="159" y="81"/>
                    </a:cubicBezTo>
                    <a:cubicBezTo>
                      <a:pt x="156" y="66"/>
                      <a:pt x="151" y="50"/>
                      <a:pt x="147" y="41"/>
                    </a:cubicBezTo>
                    <a:cubicBezTo>
                      <a:pt x="145" y="36"/>
                      <a:pt x="148" y="35"/>
                      <a:pt x="150" y="40"/>
                    </a:cubicBezTo>
                    <a:cubicBezTo>
                      <a:pt x="152" y="45"/>
                      <a:pt x="160" y="68"/>
                      <a:pt x="163" y="83"/>
                    </a:cubicBezTo>
                    <a:cubicBezTo>
                      <a:pt x="158" y="84"/>
                      <a:pt x="155" y="88"/>
                      <a:pt x="154" y="93"/>
                    </a:cubicBezTo>
                    <a:cubicBezTo>
                      <a:pt x="135" y="93"/>
                      <a:pt x="135" y="93"/>
                      <a:pt x="135" y="93"/>
                    </a:cubicBezTo>
                    <a:cubicBezTo>
                      <a:pt x="135" y="147"/>
                      <a:pt x="135" y="147"/>
                      <a:pt x="135" y="147"/>
                    </a:cubicBezTo>
                    <a:cubicBezTo>
                      <a:pt x="209" y="147"/>
                      <a:pt x="209" y="147"/>
                      <a:pt x="209" y="147"/>
                    </a:cubicBezTo>
                    <a:cubicBezTo>
                      <a:pt x="209" y="93"/>
                      <a:pt x="209" y="93"/>
                      <a:pt x="209" y="93"/>
                    </a:cubicBezTo>
                    <a:lnTo>
                      <a:pt x="191" y="93"/>
                    </a:lnTo>
                    <a:close/>
                    <a:moveTo>
                      <a:pt x="160" y="93"/>
                    </a:moveTo>
                    <a:cubicBezTo>
                      <a:pt x="161" y="91"/>
                      <a:pt x="163" y="89"/>
                      <a:pt x="165" y="89"/>
                    </a:cubicBezTo>
                    <a:cubicBezTo>
                      <a:pt x="167" y="91"/>
                      <a:pt x="170" y="92"/>
                      <a:pt x="172" y="92"/>
                    </a:cubicBezTo>
                    <a:cubicBezTo>
                      <a:pt x="173" y="92"/>
                      <a:pt x="174" y="92"/>
                      <a:pt x="174" y="92"/>
                    </a:cubicBezTo>
                    <a:cubicBezTo>
                      <a:pt x="176" y="91"/>
                      <a:pt x="178" y="90"/>
                      <a:pt x="179" y="89"/>
                    </a:cubicBezTo>
                    <a:cubicBezTo>
                      <a:pt x="182" y="89"/>
                      <a:pt x="183" y="91"/>
                      <a:pt x="184" y="93"/>
                    </a:cubicBezTo>
                    <a:lnTo>
                      <a:pt x="160" y="9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/>
              </a:p>
            </p:txBody>
          </p:sp>
        </p:grpSp>
      </p:grpSp>
      <p:grpSp>
        <p:nvGrpSpPr>
          <p:cNvPr id="31" name="组合 30"/>
          <p:cNvGrpSpPr/>
          <p:nvPr/>
        </p:nvGrpSpPr>
        <p:grpSpPr>
          <a:xfrm>
            <a:off x="8805175" y="4980501"/>
            <a:ext cx="886900" cy="886900"/>
            <a:chOff x="8805174" y="4980500"/>
            <a:chExt cx="1244511" cy="1244511"/>
          </a:xfrm>
        </p:grpSpPr>
        <p:grpSp>
          <p:nvGrpSpPr>
            <p:cNvPr id="32" name="组合 31"/>
            <p:cNvGrpSpPr/>
            <p:nvPr/>
          </p:nvGrpSpPr>
          <p:grpSpPr>
            <a:xfrm rot="3900000">
              <a:off x="8805174" y="4980500"/>
              <a:ext cx="1244511" cy="1244511"/>
              <a:chOff x="5341143" y="1480823"/>
              <a:chExt cx="1509711" cy="1509711"/>
            </a:xfrm>
          </p:grpSpPr>
          <p:sp>
            <p:nvSpPr>
              <p:cNvPr id="37" name="泪滴形 36"/>
              <p:cNvSpPr/>
              <p:nvPr/>
            </p:nvSpPr>
            <p:spPr>
              <a:xfrm rot="8067191">
                <a:off x="5341143" y="1480823"/>
                <a:ext cx="1509711" cy="1509711"/>
              </a:xfrm>
              <a:prstGeom prst="teardrop">
                <a:avLst/>
              </a:prstGeom>
              <a:solidFill>
                <a:srgbClr val="C764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8" name="椭圆 37"/>
              <p:cNvSpPr/>
              <p:nvPr/>
            </p:nvSpPr>
            <p:spPr>
              <a:xfrm>
                <a:off x="5417463" y="1557578"/>
                <a:ext cx="1357073" cy="1357073"/>
              </a:xfrm>
              <a:prstGeom prst="ellipse">
                <a:avLst/>
              </a:prstGeom>
              <a:noFill/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3" name="组合 32"/>
            <p:cNvGrpSpPr/>
            <p:nvPr/>
          </p:nvGrpSpPr>
          <p:grpSpPr>
            <a:xfrm>
              <a:off x="9148406" y="5287902"/>
              <a:ext cx="590906" cy="594698"/>
              <a:chOff x="4554542" y="4102100"/>
              <a:chExt cx="495296" cy="498474"/>
            </a:xfrm>
          </p:grpSpPr>
          <p:sp>
            <p:nvSpPr>
              <p:cNvPr id="34" name="Freeform 90"/>
              <p:cNvSpPr/>
              <p:nvPr/>
            </p:nvSpPr>
            <p:spPr bwMode="auto">
              <a:xfrm>
                <a:off x="4554542" y="4154486"/>
                <a:ext cx="446088" cy="446088"/>
              </a:xfrm>
              <a:custGeom>
                <a:avLst/>
                <a:gdLst>
                  <a:gd name="T0" fmla="*/ 104 w 208"/>
                  <a:gd name="T1" fmla="*/ 208 h 208"/>
                  <a:gd name="T2" fmla="*/ 208 w 208"/>
                  <a:gd name="T3" fmla="*/ 104 h 208"/>
                  <a:gd name="T4" fmla="*/ 196 w 208"/>
                  <a:gd name="T5" fmla="*/ 55 h 208"/>
                  <a:gd name="T6" fmla="*/ 194 w 208"/>
                  <a:gd name="T7" fmla="*/ 55 h 208"/>
                  <a:gd name="T8" fmla="*/ 192 w 208"/>
                  <a:gd name="T9" fmla="*/ 55 h 208"/>
                  <a:gd name="T10" fmla="*/ 179 w 208"/>
                  <a:gd name="T11" fmla="*/ 54 h 208"/>
                  <a:gd name="T12" fmla="*/ 169 w 208"/>
                  <a:gd name="T13" fmla="*/ 63 h 208"/>
                  <a:gd name="T14" fmla="*/ 181 w 208"/>
                  <a:gd name="T15" fmla="*/ 104 h 208"/>
                  <a:gd name="T16" fmla="*/ 104 w 208"/>
                  <a:gd name="T17" fmla="*/ 180 h 208"/>
                  <a:gd name="T18" fmla="*/ 28 w 208"/>
                  <a:gd name="T19" fmla="*/ 104 h 208"/>
                  <a:gd name="T20" fmla="*/ 104 w 208"/>
                  <a:gd name="T21" fmla="*/ 27 h 208"/>
                  <a:gd name="T22" fmla="*/ 145 w 208"/>
                  <a:gd name="T23" fmla="*/ 39 h 208"/>
                  <a:gd name="T24" fmla="*/ 153 w 208"/>
                  <a:gd name="T25" fmla="*/ 30 h 208"/>
                  <a:gd name="T26" fmla="*/ 152 w 208"/>
                  <a:gd name="T27" fmla="*/ 15 h 208"/>
                  <a:gd name="T28" fmla="*/ 152 w 208"/>
                  <a:gd name="T29" fmla="*/ 11 h 208"/>
                  <a:gd name="T30" fmla="*/ 104 w 208"/>
                  <a:gd name="T31" fmla="*/ 0 h 208"/>
                  <a:gd name="T32" fmla="*/ 0 w 208"/>
                  <a:gd name="T33" fmla="*/ 104 h 208"/>
                  <a:gd name="T34" fmla="*/ 104 w 208"/>
                  <a:gd name="T35" fmla="*/ 208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08" h="208">
                    <a:moveTo>
                      <a:pt x="104" y="208"/>
                    </a:moveTo>
                    <a:cubicBezTo>
                      <a:pt x="162" y="208"/>
                      <a:pt x="208" y="161"/>
                      <a:pt x="208" y="104"/>
                    </a:cubicBezTo>
                    <a:cubicBezTo>
                      <a:pt x="208" y="86"/>
                      <a:pt x="204" y="69"/>
                      <a:pt x="196" y="55"/>
                    </a:cubicBezTo>
                    <a:cubicBezTo>
                      <a:pt x="195" y="55"/>
                      <a:pt x="194" y="55"/>
                      <a:pt x="194" y="55"/>
                    </a:cubicBezTo>
                    <a:cubicBezTo>
                      <a:pt x="193" y="55"/>
                      <a:pt x="193" y="55"/>
                      <a:pt x="192" y="55"/>
                    </a:cubicBezTo>
                    <a:cubicBezTo>
                      <a:pt x="179" y="54"/>
                      <a:pt x="179" y="54"/>
                      <a:pt x="179" y="54"/>
                    </a:cubicBezTo>
                    <a:cubicBezTo>
                      <a:pt x="169" y="63"/>
                      <a:pt x="169" y="63"/>
                      <a:pt x="169" y="63"/>
                    </a:cubicBezTo>
                    <a:cubicBezTo>
                      <a:pt x="177" y="75"/>
                      <a:pt x="181" y="89"/>
                      <a:pt x="181" y="104"/>
                    </a:cubicBezTo>
                    <a:cubicBezTo>
                      <a:pt x="181" y="146"/>
                      <a:pt x="147" y="180"/>
                      <a:pt x="104" y="180"/>
                    </a:cubicBezTo>
                    <a:cubicBezTo>
                      <a:pt x="62" y="180"/>
                      <a:pt x="28" y="146"/>
                      <a:pt x="28" y="104"/>
                    </a:cubicBezTo>
                    <a:cubicBezTo>
                      <a:pt x="28" y="61"/>
                      <a:pt x="62" y="27"/>
                      <a:pt x="104" y="27"/>
                    </a:cubicBezTo>
                    <a:cubicBezTo>
                      <a:pt x="119" y="27"/>
                      <a:pt x="133" y="31"/>
                      <a:pt x="145" y="39"/>
                    </a:cubicBezTo>
                    <a:cubicBezTo>
                      <a:pt x="153" y="30"/>
                      <a:pt x="153" y="30"/>
                      <a:pt x="153" y="30"/>
                    </a:cubicBezTo>
                    <a:cubicBezTo>
                      <a:pt x="152" y="15"/>
                      <a:pt x="152" y="15"/>
                      <a:pt x="152" y="15"/>
                    </a:cubicBezTo>
                    <a:cubicBezTo>
                      <a:pt x="152" y="14"/>
                      <a:pt x="152" y="12"/>
                      <a:pt x="152" y="11"/>
                    </a:cubicBezTo>
                    <a:cubicBezTo>
                      <a:pt x="138" y="4"/>
                      <a:pt x="121" y="0"/>
                      <a:pt x="104" y="0"/>
                    </a:cubicBezTo>
                    <a:cubicBezTo>
                      <a:pt x="47" y="0"/>
                      <a:pt x="0" y="46"/>
                      <a:pt x="0" y="104"/>
                    </a:cubicBezTo>
                    <a:cubicBezTo>
                      <a:pt x="0" y="161"/>
                      <a:pt x="47" y="208"/>
                      <a:pt x="104" y="20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" name="Freeform 91"/>
              <p:cNvSpPr/>
              <p:nvPr/>
            </p:nvSpPr>
            <p:spPr bwMode="auto">
              <a:xfrm>
                <a:off x="4668838" y="4265612"/>
                <a:ext cx="217488" cy="220663"/>
              </a:xfrm>
              <a:custGeom>
                <a:avLst/>
                <a:gdLst>
                  <a:gd name="T0" fmla="*/ 51 w 102"/>
                  <a:gd name="T1" fmla="*/ 25 h 103"/>
                  <a:gd name="T2" fmla="*/ 53 w 102"/>
                  <a:gd name="T3" fmla="*/ 25 h 103"/>
                  <a:gd name="T4" fmla="*/ 73 w 102"/>
                  <a:gd name="T5" fmla="*/ 6 h 103"/>
                  <a:gd name="T6" fmla="*/ 73 w 102"/>
                  <a:gd name="T7" fmla="*/ 5 h 103"/>
                  <a:gd name="T8" fmla="*/ 51 w 102"/>
                  <a:gd name="T9" fmla="*/ 0 h 103"/>
                  <a:gd name="T10" fmla="*/ 0 w 102"/>
                  <a:gd name="T11" fmla="*/ 52 h 103"/>
                  <a:gd name="T12" fmla="*/ 51 w 102"/>
                  <a:gd name="T13" fmla="*/ 103 h 103"/>
                  <a:gd name="T14" fmla="*/ 102 w 102"/>
                  <a:gd name="T15" fmla="*/ 52 h 103"/>
                  <a:gd name="T16" fmla="*/ 98 w 102"/>
                  <a:gd name="T17" fmla="*/ 30 h 103"/>
                  <a:gd name="T18" fmla="*/ 97 w 102"/>
                  <a:gd name="T19" fmla="*/ 30 h 103"/>
                  <a:gd name="T20" fmla="*/ 78 w 102"/>
                  <a:gd name="T21" fmla="*/ 50 h 103"/>
                  <a:gd name="T22" fmla="*/ 78 w 102"/>
                  <a:gd name="T23" fmla="*/ 52 h 103"/>
                  <a:gd name="T24" fmla="*/ 51 w 102"/>
                  <a:gd name="T25" fmla="*/ 79 h 103"/>
                  <a:gd name="T26" fmla="*/ 24 w 102"/>
                  <a:gd name="T27" fmla="*/ 52 h 103"/>
                  <a:gd name="T28" fmla="*/ 51 w 102"/>
                  <a:gd name="T29" fmla="*/ 25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2" h="103">
                    <a:moveTo>
                      <a:pt x="51" y="25"/>
                    </a:moveTo>
                    <a:cubicBezTo>
                      <a:pt x="52" y="25"/>
                      <a:pt x="53" y="25"/>
                      <a:pt x="53" y="25"/>
                    </a:cubicBezTo>
                    <a:cubicBezTo>
                      <a:pt x="73" y="6"/>
                      <a:pt x="73" y="6"/>
                      <a:pt x="73" y="6"/>
                    </a:cubicBezTo>
                    <a:cubicBezTo>
                      <a:pt x="73" y="5"/>
                      <a:pt x="73" y="5"/>
                      <a:pt x="73" y="5"/>
                    </a:cubicBezTo>
                    <a:cubicBezTo>
                      <a:pt x="66" y="2"/>
                      <a:pt x="59" y="0"/>
                      <a:pt x="51" y="0"/>
                    </a:cubicBezTo>
                    <a:cubicBezTo>
                      <a:pt x="23" y="0"/>
                      <a:pt x="0" y="23"/>
                      <a:pt x="0" y="52"/>
                    </a:cubicBezTo>
                    <a:cubicBezTo>
                      <a:pt x="0" y="80"/>
                      <a:pt x="23" y="103"/>
                      <a:pt x="51" y="103"/>
                    </a:cubicBezTo>
                    <a:cubicBezTo>
                      <a:pt x="80" y="103"/>
                      <a:pt x="102" y="80"/>
                      <a:pt x="102" y="52"/>
                    </a:cubicBezTo>
                    <a:cubicBezTo>
                      <a:pt x="102" y="44"/>
                      <a:pt x="101" y="37"/>
                      <a:pt x="98" y="30"/>
                    </a:cubicBezTo>
                    <a:cubicBezTo>
                      <a:pt x="97" y="30"/>
                      <a:pt x="97" y="30"/>
                      <a:pt x="97" y="30"/>
                    </a:cubicBezTo>
                    <a:cubicBezTo>
                      <a:pt x="78" y="50"/>
                      <a:pt x="78" y="50"/>
                      <a:pt x="78" y="50"/>
                    </a:cubicBezTo>
                    <a:cubicBezTo>
                      <a:pt x="78" y="50"/>
                      <a:pt x="78" y="51"/>
                      <a:pt x="78" y="52"/>
                    </a:cubicBezTo>
                    <a:cubicBezTo>
                      <a:pt x="78" y="67"/>
                      <a:pt x="66" y="79"/>
                      <a:pt x="51" y="79"/>
                    </a:cubicBezTo>
                    <a:cubicBezTo>
                      <a:pt x="36" y="79"/>
                      <a:pt x="24" y="67"/>
                      <a:pt x="24" y="52"/>
                    </a:cubicBezTo>
                    <a:cubicBezTo>
                      <a:pt x="24" y="37"/>
                      <a:pt x="36" y="25"/>
                      <a:pt x="51" y="2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" name="Freeform 92"/>
              <p:cNvSpPr/>
              <p:nvPr/>
            </p:nvSpPr>
            <p:spPr bwMode="auto">
              <a:xfrm>
                <a:off x="4776788" y="4102100"/>
                <a:ext cx="273050" cy="273050"/>
              </a:xfrm>
              <a:custGeom>
                <a:avLst/>
                <a:gdLst>
                  <a:gd name="T0" fmla="*/ 107 w 127"/>
                  <a:gd name="T1" fmla="*/ 35 h 127"/>
                  <a:gd name="T2" fmla="*/ 114 w 127"/>
                  <a:gd name="T3" fmla="*/ 29 h 127"/>
                  <a:gd name="T4" fmla="*/ 114 w 127"/>
                  <a:gd name="T5" fmla="*/ 19 h 127"/>
                  <a:gd name="T6" fmla="*/ 109 w 127"/>
                  <a:gd name="T7" fmla="*/ 14 h 127"/>
                  <a:gd name="T8" fmla="*/ 104 w 127"/>
                  <a:gd name="T9" fmla="*/ 12 h 127"/>
                  <a:gd name="T10" fmla="*/ 99 w 127"/>
                  <a:gd name="T11" fmla="*/ 14 h 127"/>
                  <a:gd name="T12" fmla="*/ 92 w 127"/>
                  <a:gd name="T13" fmla="*/ 21 h 127"/>
                  <a:gd name="T14" fmla="*/ 91 w 127"/>
                  <a:gd name="T15" fmla="*/ 3 h 127"/>
                  <a:gd name="T16" fmla="*/ 88 w 127"/>
                  <a:gd name="T17" fmla="*/ 0 h 127"/>
                  <a:gd name="T18" fmla="*/ 87 w 127"/>
                  <a:gd name="T19" fmla="*/ 1 h 127"/>
                  <a:gd name="T20" fmla="*/ 59 w 127"/>
                  <a:gd name="T21" fmla="*/ 29 h 127"/>
                  <a:gd name="T22" fmla="*/ 55 w 127"/>
                  <a:gd name="T23" fmla="*/ 38 h 127"/>
                  <a:gd name="T24" fmla="*/ 55 w 127"/>
                  <a:gd name="T25" fmla="*/ 39 h 127"/>
                  <a:gd name="T26" fmla="*/ 57 w 127"/>
                  <a:gd name="T27" fmla="*/ 57 h 127"/>
                  <a:gd name="T28" fmla="*/ 47 w 127"/>
                  <a:gd name="T29" fmla="*/ 67 h 127"/>
                  <a:gd name="T30" fmla="*/ 29 w 127"/>
                  <a:gd name="T31" fmla="*/ 85 h 127"/>
                  <a:gd name="T32" fmla="*/ 28 w 127"/>
                  <a:gd name="T33" fmla="*/ 85 h 127"/>
                  <a:gd name="T34" fmla="*/ 11 w 127"/>
                  <a:gd name="T35" fmla="*/ 103 h 127"/>
                  <a:gd name="T36" fmla="*/ 3 w 127"/>
                  <a:gd name="T37" fmla="*/ 111 h 127"/>
                  <a:gd name="T38" fmla="*/ 1 w 127"/>
                  <a:gd name="T39" fmla="*/ 114 h 127"/>
                  <a:gd name="T40" fmla="*/ 1 w 127"/>
                  <a:gd name="T41" fmla="*/ 121 h 127"/>
                  <a:gd name="T42" fmla="*/ 7 w 127"/>
                  <a:gd name="T43" fmla="*/ 127 h 127"/>
                  <a:gd name="T44" fmla="*/ 7 w 127"/>
                  <a:gd name="T45" fmla="*/ 127 h 127"/>
                  <a:gd name="T46" fmla="*/ 13 w 127"/>
                  <a:gd name="T47" fmla="*/ 127 h 127"/>
                  <a:gd name="T48" fmla="*/ 17 w 127"/>
                  <a:gd name="T49" fmla="*/ 125 h 127"/>
                  <a:gd name="T50" fmla="*/ 72 w 127"/>
                  <a:gd name="T51" fmla="*/ 70 h 127"/>
                  <a:gd name="T52" fmla="*/ 88 w 127"/>
                  <a:gd name="T53" fmla="*/ 72 h 127"/>
                  <a:gd name="T54" fmla="*/ 89 w 127"/>
                  <a:gd name="T55" fmla="*/ 72 h 127"/>
                  <a:gd name="T56" fmla="*/ 90 w 127"/>
                  <a:gd name="T57" fmla="*/ 72 h 127"/>
                  <a:gd name="T58" fmla="*/ 98 w 127"/>
                  <a:gd name="T59" fmla="*/ 68 h 127"/>
                  <a:gd name="T60" fmla="*/ 126 w 127"/>
                  <a:gd name="T61" fmla="*/ 40 h 127"/>
                  <a:gd name="T62" fmla="*/ 124 w 127"/>
                  <a:gd name="T63" fmla="*/ 36 h 127"/>
                  <a:gd name="T64" fmla="*/ 107 w 127"/>
                  <a:gd name="T65" fmla="*/ 35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27" h="127">
                    <a:moveTo>
                      <a:pt x="107" y="35"/>
                    </a:moveTo>
                    <a:cubicBezTo>
                      <a:pt x="114" y="29"/>
                      <a:pt x="114" y="29"/>
                      <a:pt x="114" y="29"/>
                    </a:cubicBezTo>
                    <a:cubicBezTo>
                      <a:pt x="116" y="26"/>
                      <a:pt x="116" y="21"/>
                      <a:pt x="114" y="19"/>
                    </a:cubicBezTo>
                    <a:cubicBezTo>
                      <a:pt x="109" y="14"/>
                      <a:pt x="109" y="14"/>
                      <a:pt x="109" y="14"/>
                    </a:cubicBezTo>
                    <a:cubicBezTo>
                      <a:pt x="108" y="13"/>
                      <a:pt x="106" y="12"/>
                      <a:pt x="104" y="12"/>
                    </a:cubicBezTo>
                    <a:cubicBezTo>
                      <a:pt x="102" y="12"/>
                      <a:pt x="101" y="13"/>
                      <a:pt x="99" y="14"/>
                    </a:cubicBezTo>
                    <a:cubicBezTo>
                      <a:pt x="92" y="21"/>
                      <a:pt x="92" y="21"/>
                      <a:pt x="92" y="21"/>
                    </a:cubicBezTo>
                    <a:cubicBezTo>
                      <a:pt x="91" y="3"/>
                      <a:pt x="91" y="3"/>
                      <a:pt x="91" y="3"/>
                    </a:cubicBezTo>
                    <a:cubicBezTo>
                      <a:pt x="91" y="1"/>
                      <a:pt x="89" y="0"/>
                      <a:pt x="88" y="0"/>
                    </a:cubicBezTo>
                    <a:cubicBezTo>
                      <a:pt x="88" y="0"/>
                      <a:pt x="87" y="1"/>
                      <a:pt x="87" y="1"/>
                    </a:cubicBezTo>
                    <a:cubicBezTo>
                      <a:pt x="59" y="29"/>
                      <a:pt x="59" y="29"/>
                      <a:pt x="59" y="29"/>
                    </a:cubicBezTo>
                    <a:cubicBezTo>
                      <a:pt x="56" y="31"/>
                      <a:pt x="55" y="35"/>
                      <a:pt x="55" y="38"/>
                    </a:cubicBezTo>
                    <a:cubicBezTo>
                      <a:pt x="55" y="39"/>
                      <a:pt x="55" y="39"/>
                      <a:pt x="55" y="39"/>
                    </a:cubicBezTo>
                    <a:cubicBezTo>
                      <a:pt x="57" y="57"/>
                      <a:pt x="57" y="57"/>
                      <a:pt x="57" y="57"/>
                    </a:cubicBezTo>
                    <a:cubicBezTo>
                      <a:pt x="47" y="67"/>
                      <a:pt x="47" y="67"/>
                      <a:pt x="47" y="67"/>
                    </a:cubicBezTo>
                    <a:cubicBezTo>
                      <a:pt x="29" y="85"/>
                      <a:pt x="29" y="85"/>
                      <a:pt x="29" y="85"/>
                    </a:cubicBezTo>
                    <a:cubicBezTo>
                      <a:pt x="28" y="85"/>
                      <a:pt x="28" y="85"/>
                      <a:pt x="28" y="85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3" y="111"/>
                      <a:pt x="3" y="111"/>
                      <a:pt x="3" y="111"/>
                    </a:cubicBezTo>
                    <a:cubicBezTo>
                      <a:pt x="2" y="112"/>
                      <a:pt x="1" y="113"/>
                      <a:pt x="1" y="114"/>
                    </a:cubicBezTo>
                    <a:cubicBezTo>
                      <a:pt x="1" y="121"/>
                      <a:pt x="1" y="121"/>
                      <a:pt x="1" y="121"/>
                    </a:cubicBezTo>
                    <a:cubicBezTo>
                      <a:pt x="0" y="124"/>
                      <a:pt x="3" y="127"/>
                      <a:pt x="7" y="127"/>
                    </a:cubicBezTo>
                    <a:cubicBezTo>
                      <a:pt x="7" y="127"/>
                      <a:pt x="7" y="127"/>
                      <a:pt x="7" y="127"/>
                    </a:cubicBezTo>
                    <a:cubicBezTo>
                      <a:pt x="13" y="127"/>
                      <a:pt x="13" y="127"/>
                      <a:pt x="13" y="127"/>
                    </a:cubicBezTo>
                    <a:cubicBezTo>
                      <a:pt x="15" y="127"/>
                      <a:pt x="16" y="126"/>
                      <a:pt x="17" y="125"/>
                    </a:cubicBezTo>
                    <a:cubicBezTo>
                      <a:pt x="72" y="70"/>
                      <a:pt x="72" y="70"/>
                      <a:pt x="72" y="70"/>
                    </a:cubicBezTo>
                    <a:cubicBezTo>
                      <a:pt x="88" y="72"/>
                      <a:pt x="88" y="72"/>
                      <a:pt x="88" y="72"/>
                    </a:cubicBezTo>
                    <a:cubicBezTo>
                      <a:pt x="89" y="72"/>
                      <a:pt x="89" y="72"/>
                      <a:pt x="89" y="72"/>
                    </a:cubicBezTo>
                    <a:cubicBezTo>
                      <a:pt x="90" y="72"/>
                      <a:pt x="90" y="72"/>
                      <a:pt x="90" y="72"/>
                    </a:cubicBezTo>
                    <a:cubicBezTo>
                      <a:pt x="93" y="72"/>
                      <a:pt x="96" y="70"/>
                      <a:pt x="98" y="68"/>
                    </a:cubicBezTo>
                    <a:cubicBezTo>
                      <a:pt x="126" y="40"/>
                      <a:pt x="126" y="40"/>
                      <a:pt x="126" y="40"/>
                    </a:cubicBezTo>
                    <a:cubicBezTo>
                      <a:pt x="127" y="39"/>
                      <a:pt x="126" y="36"/>
                      <a:pt x="124" y="36"/>
                    </a:cubicBezTo>
                    <a:lnTo>
                      <a:pt x="107" y="3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39" name="组合 38"/>
          <p:cNvGrpSpPr/>
          <p:nvPr/>
        </p:nvGrpSpPr>
        <p:grpSpPr>
          <a:xfrm>
            <a:off x="2531266" y="1947996"/>
            <a:ext cx="1448803" cy="938719"/>
            <a:chOff x="2531266" y="1947995"/>
            <a:chExt cx="2032981" cy="1317224"/>
          </a:xfrm>
        </p:grpSpPr>
        <p:sp>
          <p:nvSpPr>
            <p:cNvPr id="40" name="矩形 39"/>
            <p:cNvSpPr/>
            <p:nvPr/>
          </p:nvSpPr>
          <p:spPr>
            <a:xfrm rot="16200000" flipV="1">
              <a:off x="2087277" y="2570231"/>
              <a:ext cx="981727" cy="93749"/>
            </a:xfrm>
            <a:prstGeom prst="rect">
              <a:avLst/>
            </a:prstGeom>
            <a:solidFill>
              <a:srgbClr val="E9AF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>
                <a:solidFill>
                  <a:srgbClr val="D38404"/>
                </a:solidFill>
              </a:endParaRP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2665109" y="1947995"/>
              <a:ext cx="1899138" cy="13172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100" dirty="0">
                  <a:solidFill>
                    <a:srgbClr val="D3840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请在此处添加详细描述文本，尽量与标题文本语言风格相符合，语言描述尽量简洁生动。</a:t>
              </a:r>
              <a:endParaRPr lang="zh-CN" altLang="en-US" sz="1100" dirty="0">
                <a:solidFill>
                  <a:srgbClr val="D38404"/>
                </a:solidFill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540361" y="3802840"/>
            <a:ext cx="1422492" cy="938719"/>
            <a:chOff x="540361" y="3802839"/>
            <a:chExt cx="1996062" cy="1317224"/>
          </a:xfrm>
        </p:grpSpPr>
        <p:sp>
          <p:nvSpPr>
            <p:cNvPr id="43" name="矩形 42"/>
            <p:cNvSpPr/>
            <p:nvPr/>
          </p:nvSpPr>
          <p:spPr>
            <a:xfrm rot="16200000" flipV="1">
              <a:off x="96372" y="4424394"/>
              <a:ext cx="981727" cy="93749"/>
            </a:xfrm>
            <a:prstGeom prst="rect">
              <a:avLst/>
            </a:prstGeom>
            <a:solidFill>
              <a:srgbClr val="E9AF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>
                <a:solidFill>
                  <a:srgbClr val="D38404"/>
                </a:solidFill>
              </a:endParaRPr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637285" y="3802839"/>
              <a:ext cx="1899138" cy="13172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100" dirty="0">
                  <a:solidFill>
                    <a:srgbClr val="D3840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请在此处添加详细描述文本，尽量与标题文本语言风格相符合，语言描述尽量简洁生动。</a:t>
              </a:r>
              <a:endParaRPr lang="zh-CN" altLang="en-US" sz="1100" dirty="0">
                <a:solidFill>
                  <a:srgbClr val="D38404"/>
                </a:solidFill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7649711" y="1931048"/>
            <a:ext cx="1466670" cy="938719"/>
            <a:chOff x="7649710" y="1931047"/>
            <a:chExt cx="2058053" cy="1317224"/>
          </a:xfrm>
        </p:grpSpPr>
        <p:sp>
          <p:nvSpPr>
            <p:cNvPr id="46" name="矩形 45"/>
            <p:cNvSpPr/>
            <p:nvPr/>
          </p:nvSpPr>
          <p:spPr>
            <a:xfrm rot="16200000" flipV="1">
              <a:off x="7205721" y="2588575"/>
              <a:ext cx="981727" cy="93749"/>
            </a:xfrm>
            <a:prstGeom prst="rect">
              <a:avLst/>
            </a:prstGeom>
            <a:solidFill>
              <a:srgbClr val="E9AF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srgbClr val="D38404"/>
                </a:solidFill>
              </a:endParaRP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7808625" y="1931047"/>
              <a:ext cx="1899138" cy="13172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100" dirty="0">
                  <a:solidFill>
                    <a:srgbClr val="D3840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请在此处添加详细描述文本，尽量与标题文本语言风格相符合，语言描述尽量简洁生动。</a:t>
              </a:r>
              <a:endParaRPr lang="zh-CN" altLang="en-US" sz="1100" dirty="0">
                <a:solidFill>
                  <a:srgbClr val="D38404"/>
                </a:solidFill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9802735" y="3845831"/>
            <a:ext cx="1440837" cy="938719"/>
            <a:chOff x="9802735" y="3845830"/>
            <a:chExt cx="2021803" cy="1317224"/>
          </a:xfrm>
        </p:grpSpPr>
        <p:sp>
          <p:nvSpPr>
            <p:cNvPr id="49" name="矩形 48"/>
            <p:cNvSpPr/>
            <p:nvPr/>
          </p:nvSpPr>
          <p:spPr>
            <a:xfrm rot="16200000" flipV="1">
              <a:off x="9358746" y="4379449"/>
              <a:ext cx="981727" cy="93749"/>
            </a:xfrm>
            <a:prstGeom prst="rect">
              <a:avLst/>
            </a:prstGeom>
            <a:solidFill>
              <a:srgbClr val="E9AF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srgbClr val="D38404"/>
                </a:solidFill>
              </a:endParaRPr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9925400" y="3845830"/>
              <a:ext cx="1899138" cy="13172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100" dirty="0">
                  <a:solidFill>
                    <a:srgbClr val="D3840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请在此处添加详细描述文本，尽量与标题文本语言风格相符合，语言描述尽量简洁生动。</a:t>
              </a:r>
              <a:endParaRPr lang="zh-CN" altLang="en-US" sz="1100" dirty="0">
                <a:solidFill>
                  <a:srgbClr val="D38404"/>
                </a:solidFill>
              </a:endParaRPr>
            </a:p>
          </p:txBody>
        </p:sp>
      </p:grpSp>
      <p:pic>
        <p:nvPicPr>
          <p:cNvPr id="51" name="图片 50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56298" y="3895075"/>
            <a:ext cx="3482774" cy="22250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箭头: 环形 1"/>
          <p:cNvSpPr/>
          <p:nvPr/>
        </p:nvSpPr>
        <p:spPr>
          <a:xfrm>
            <a:off x="2703364" y="1252699"/>
            <a:ext cx="2186687" cy="2187019"/>
          </a:xfrm>
          <a:prstGeom prst="circularArrow">
            <a:avLst>
              <a:gd name="adj1" fmla="val 10980"/>
              <a:gd name="adj2" fmla="val 1142322"/>
              <a:gd name="adj3" fmla="val 4500000"/>
              <a:gd name="adj4" fmla="val 10800000"/>
              <a:gd name="adj5" fmla="val 12500"/>
            </a:avLst>
          </a:prstGeom>
          <a:solidFill>
            <a:srgbClr val="E9AF26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" name="形状 2"/>
          <p:cNvSpPr/>
          <p:nvPr/>
        </p:nvSpPr>
        <p:spPr>
          <a:xfrm>
            <a:off x="2039414" y="2626422"/>
            <a:ext cx="2186687" cy="2187019"/>
          </a:xfrm>
          <a:prstGeom prst="leftCircularArrow">
            <a:avLst>
              <a:gd name="adj1" fmla="val 10980"/>
              <a:gd name="adj2" fmla="val 1142322"/>
              <a:gd name="adj3" fmla="val 6300000"/>
              <a:gd name="adj4" fmla="val 18900000"/>
              <a:gd name="adj5" fmla="val 12500"/>
            </a:avLst>
          </a:prstGeom>
          <a:solidFill>
            <a:srgbClr val="C76403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" name="空心弧 3"/>
          <p:cNvSpPr/>
          <p:nvPr/>
        </p:nvSpPr>
        <p:spPr>
          <a:xfrm>
            <a:off x="2844799" y="4164535"/>
            <a:ext cx="1878703" cy="1879455"/>
          </a:xfrm>
          <a:prstGeom prst="blockArc">
            <a:avLst>
              <a:gd name="adj1" fmla="val 13500000"/>
              <a:gd name="adj2" fmla="val 10800000"/>
              <a:gd name="adj3" fmla="val 12740"/>
            </a:avLst>
          </a:prstGeom>
          <a:solidFill>
            <a:srgbClr val="D38404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8" name="组合 7"/>
          <p:cNvGrpSpPr/>
          <p:nvPr/>
        </p:nvGrpSpPr>
        <p:grpSpPr>
          <a:xfrm>
            <a:off x="2891100" y="3439718"/>
            <a:ext cx="483313" cy="438690"/>
            <a:chOff x="6443685" y="2568360"/>
            <a:chExt cx="301038" cy="273244"/>
          </a:xfrm>
          <a:solidFill>
            <a:srgbClr val="D38404"/>
          </a:solidFill>
        </p:grpSpPr>
        <p:sp>
          <p:nvSpPr>
            <p:cNvPr id="9" name="Oval 56"/>
            <p:cNvSpPr>
              <a:spLocks noChangeArrowheads="1"/>
            </p:cNvSpPr>
            <p:nvPr/>
          </p:nvSpPr>
          <p:spPr bwMode="auto">
            <a:xfrm rot="1490740">
              <a:off x="6443685" y="2715752"/>
              <a:ext cx="65119" cy="66396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57"/>
            <p:cNvSpPr/>
            <p:nvPr/>
          </p:nvSpPr>
          <p:spPr bwMode="auto">
            <a:xfrm rot="1490740">
              <a:off x="6491909" y="2568360"/>
              <a:ext cx="252814" cy="273244"/>
            </a:xfrm>
            <a:custGeom>
              <a:avLst/>
              <a:gdLst>
                <a:gd name="T0" fmla="*/ 17 w 184"/>
                <a:gd name="T1" fmla="*/ 0 h 198"/>
                <a:gd name="T2" fmla="*/ 0 w 184"/>
                <a:gd name="T3" fmla="*/ 1 h 198"/>
                <a:gd name="T4" fmla="*/ 0 w 184"/>
                <a:gd name="T5" fmla="*/ 38 h 198"/>
                <a:gd name="T6" fmla="*/ 18 w 184"/>
                <a:gd name="T7" fmla="*/ 37 h 198"/>
                <a:gd name="T8" fmla="*/ 148 w 184"/>
                <a:gd name="T9" fmla="*/ 167 h 198"/>
                <a:gd name="T10" fmla="*/ 144 w 184"/>
                <a:gd name="T11" fmla="*/ 198 h 198"/>
                <a:gd name="T12" fmla="*/ 181 w 184"/>
                <a:gd name="T13" fmla="*/ 198 h 198"/>
                <a:gd name="T14" fmla="*/ 184 w 184"/>
                <a:gd name="T15" fmla="*/ 167 h 198"/>
                <a:gd name="T16" fmla="*/ 17 w 184"/>
                <a:gd name="T1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" h="198">
                  <a:moveTo>
                    <a:pt x="17" y="0"/>
                  </a:moveTo>
                  <a:cubicBezTo>
                    <a:pt x="11" y="0"/>
                    <a:pt x="6" y="1"/>
                    <a:pt x="0" y="1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6" y="37"/>
                    <a:pt x="12" y="37"/>
                    <a:pt x="18" y="37"/>
                  </a:cubicBezTo>
                  <a:cubicBezTo>
                    <a:pt x="90" y="37"/>
                    <a:pt x="148" y="95"/>
                    <a:pt x="148" y="167"/>
                  </a:cubicBezTo>
                  <a:cubicBezTo>
                    <a:pt x="148" y="178"/>
                    <a:pt x="147" y="188"/>
                    <a:pt x="144" y="198"/>
                  </a:cubicBezTo>
                  <a:cubicBezTo>
                    <a:pt x="181" y="198"/>
                    <a:pt x="181" y="198"/>
                    <a:pt x="181" y="198"/>
                  </a:cubicBezTo>
                  <a:cubicBezTo>
                    <a:pt x="183" y="188"/>
                    <a:pt x="184" y="178"/>
                    <a:pt x="184" y="167"/>
                  </a:cubicBezTo>
                  <a:cubicBezTo>
                    <a:pt x="184" y="75"/>
                    <a:pt x="110" y="0"/>
                    <a:pt x="1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58"/>
            <p:cNvSpPr/>
            <p:nvPr/>
          </p:nvSpPr>
          <p:spPr bwMode="auto">
            <a:xfrm rot="1490740">
              <a:off x="6474067" y="2649357"/>
              <a:ext cx="134069" cy="162158"/>
            </a:xfrm>
            <a:custGeom>
              <a:avLst/>
              <a:gdLst>
                <a:gd name="T0" fmla="*/ 12 w 98"/>
                <a:gd name="T1" fmla="*/ 0 h 117"/>
                <a:gd name="T2" fmla="*/ 0 w 98"/>
                <a:gd name="T3" fmla="*/ 1 h 117"/>
                <a:gd name="T4" fmla="*/ 0 w 98"/>
                <a:gd name="T5" fmla="*/ 29 h 117"/>
                <a:gd name="T6" fmla="*/ 12 w 98"/>
                <a:gd name="T7" fmla="*/ 28 h 117"/>
                <a:gd name="T8" fmla="*/ 70 w 98"/>
                <a:gd name="T9" fmla="*/ 86 h 117"/>
                <a:gd name="T10" fmla="*/ 61 w 98"/>
                <a:gd name="T11" fmla="*/ 117 h 117"/>
                <a:gd name="T12" fmla="*/ 91 w 98"/>
                <a:gd name="T13" fmla="*/ 117 h 117"/>
                <a:gd name="T14" fmla="*/ 98 w 98"/>
                <a:gd name="T15" fmla="*/ 86 h 117"/>
                <a:gd name="T16" fmla="*/ 12 w 98"/>
                <a:gd name="T17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" h="117">
                  <a:moveTo>
                    <a:pt x="12" y="0"/>
                  </a:moveTo>
                  <a:cubicBezTo>
                    <a:pt x="8" y="0"/>
                    <a:pt x="4" y="1"/>
                    <a:pt x="0" y="1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4" y="28"/>
                    <a:pt x="8" y="28"/>
                    <a:pt x="12" y="28"/>
                  </a:cubicBezTo>
                  <a:cubicBezTo>
                    <a:pt x="44" y="28"/>
                    <a:pt x="70" y="54"/>
                    <a:pt x="70" y="86"/>
                  </a:cubicBezTo>
                  <a:cubicBezTo>
                    <a:pt x="70" y="97"/>
                    <a:pt x="67" y="108"/>
                    <a:pt x="61" y="117"/>
                  </a:cubicBezTo>
                  <a:cubicBezTo>
                    <a:pt x="91" y="117"/>
                    <a:pt x="91" y="117"/>
                    <a:pt x="91" y="117"/>
                  </a:cubicBezTo>
                  <a:cubicBezTo>
                    <a:pt x="95" y="108"/>
                    <a:pt x="98" y="97"/>
                    <a:pt x="98" y="86"/>
                  </a:cubicBezTo>
                  <a:cubicBezTo>
                    <a:pt x="98" y="38"/>
                    <a:pt x="59" y="0"/>
                    <a:pt x="1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3" name="矩形 12"/>
          <p:cNvSpPr/>
          <p:nvPr/>
        </p:nvSpPr>
        <p:spPr>
          <a:xfrm>
            <a:off x="6542668" y="1610759"/>
            <a:ext cx="35080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请在此处添加详细描述文本，尽量与标题文本语言风格相符合，语言描述尽量简洁生动。请在此处添加详细描述文本，尽量与标题文本语言风格相符合，语言描述尽量简洁生动。</a:t>
            </a:r>
          </a:p>
          <a:p>
            <a:endParaRPr lang="zh-CN" altLang="en-US" sz="1200" dirty="0">
              <a:solidFill>
                <a:srgbClr val="D3840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542667" y="3166070"/>
            <a:ext cx="35080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请在此处添加详细描述文本，尽量与标题文本语言风格相符合，语言描述尽量简洁生动。请在此处添加详细描述文本，尽量与标题文本语言风格相符合，语言描述尽量简洁生动。</a:t>
            </a:r>
          </a:p>
          <a:p>
            <a:endParaRPr lang="zh-CN" altLang="en-US" sz="1200" dirty="0">
              <a:solidFill>
                <a:srgbClr val="D3840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542667" y="4816017"/>
            <a:ext cx="35080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请在此处添加详细描述文本，尽量与标题文本语言风格相符合，语言描述尽量简洁生动。请在此处添加详细描述文本，尽量与标题文本语言风格相符合，语言描述尽量简洁生动。</a:t>
            </a:r>
          </a:p>
          <a:p>
            <a:endParaRPr lang="zh-CN" altLang="en-US" sz="1200" dirty="0">
              <a:solidFill>
                <a:srgbClr val="D3840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5695436" y="1868866"/>
            <a:ext cx="702465" cy="268671"/>
            <a:chOff x="2296577" y="5189316"/>
            <a:chExt cx="328926" cy="125804"/>
          </a:xfrm>
          <a:solidFill>
            <a:srgbClr val="D38404"/>
          </a:solidFill>
        </p:grpSpPr>
        <p:sp>
          <p:nvSpPr>
            <p:cNvPr id="17" name="Freeform 105"/>
            <p:cNvSpPr/>
            <p:nvPr/>
          </p:nvSpPr>
          <p:spPr bwMode="auto">
            <a:xfrm>
              <a:off x="2296577" y="5189316"/>
              <a:ext cx="70765" cy="125804"/>
            </a:xfrm>
            <a:custGeom>
              <a:avLst/>
              <a:gdLst>
                <a:gd name="T0" fmla="*/ 0 w 54"/>
                <a:gd name="T1" fmla="*/ 96 h 96"/>
                <a:gd name="T2" fmla="*/ 0 w 54"/>
                <a:gd name="T3" fmla="*/ 0 h 96"/>
                <a:gd name="T4" fmla="*/ 54 w 54"/>
                <a:gd name="T5" fmla="*/ 48 h 96"/>
                <a:gd name="T6" fmla="*/ 0 w 54"/>
                <a:gd name="T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96">
                  <a:moveTo>
                    <a:pt x="0" y="96"/>
                  </a:moveTo>
                  <a:lnTo>
                    <a:pt x="0" y="0"/>
                  </a:lnTo>
                  <a:lnTo>
                    <a:pt x="54" y="48"/>
                  </a:lnTo>
                  <a:lnTo>
                    <a:pt x="0" y="9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06"/>
            <p:cNvSpPr/>
            <p:nvPr/>
          </p:nvSpPr>
          <p:spPr bwMode="auto">
            <a:xfrm>
              <a:off x="2426313" y="5189316"/>
              <a:ext cx="69455" cy="125804"/>
            </a:xfrm>
            <a:custGeom>
              <a:avLst/>
              <a:gdLst>
                <a:gd name="T0" fmla="*/ 0 w 53"/>
                <a:gd name="T1" fmla="*/ 96 h 96"/>
                <a:gd name="T2" fmla="*/ 0 w 53"/>
                <a:gd name="T3" fmla="*/ 0 h 96"/>
                <a:gd name="T4" fmla="*/ 53 w 53"/>
                <a:gd name="T5" fmla="*/ 48 h 96"/>
                <a:gd name="T6" fmla="*/ 0 w 53"/>
                <a:gd name="T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96">
                  <a:moveTo>
                    <a:pt x="0" y="96"/>
                  </a:moveTo>
                  <a:lnTo>
                    <a:pt x="0" y="0"/>
                  </a:lnTo>
                  <a:lnTo>
                    <a:pt x="53" y="48"/>
                  </a:lnTo>
                  <a:lnTo>
                    <a:pt x="0" y="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07"/>
            <p:cNvSpPr/>
            <p:nvPr/>
          </p:nvSpPr>
          <p:spPr bwMode="auto">
            <a:xfrm>
              <a:off x="2554738" y="5189316"/>
              <a:ext cx="70765" cy="125804"/>
            </a:xfrm>
            <a:custGeom>
              <a:avLst/>
              <a:gdLst>
                <a:gd name="T0" fmla="*/ 0 w 54"/>
                <a:gd name="T1" fmla="*/ 96 h 96"/>
                <a:gd name="T2" fmla="*/ 0 w 54"/>
                <a:gd name="T3" fmla="*/ 0 h 96"/>
                <a:gd name="T4" fmla="*/ 54 w 54"/>
                <a:gd name="T5" fmla="*/ 48 h 96"/>
                <a:gd name="T6" fmla="*/ 0 w 54"/>
                <a:gd name="T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96">
                  <a:moveTo>
                    <a:pt x="0" y="96"/>
                  </a:moveTo>
                  <a:lnTo>
                    <a:pt x="0" y="0"/>
                  </a:lnTo>
                  <a:lnTo>
                    <a:pt x="54" y="48"/>
                  </a:lnTo>
                  <a:lnTo>
                    <a:pt x="0" y="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5695436" y="3405230"/>
            <a:ext cx="702465" cy="268671"/>
            <a:chOff x="2296577" y="5189316"/>
            <a:chExt cx="328926" cy="125804"/>
          </a:xfrm>
          <a:solidFill>
            <a:srgbClr val="D38404"/>
          </a:solidFill>
        </p:grpSpPr>
        <p:sp>
          <p:nvSpPr>
            <p:cNvPr id="21" name="Freeform 105"/>
            <p:cNvSpPr/>
            <p:nvPr/>
          </p:nvSpPr>
          <p:spPr bwMode="auto">
            <a:xfrm>
              <a:off x="2296577" y="5189316"/>
              <a:ext cx="70765" cy="125804"/>
            </a:xfrm>
            <a:custGeom>
              <a:avLst/>
              <a:gdLst>
                <a:gd name="T0" fmla="*/ 0 w 54"/>
                <a:gd name="T1" fmla="*/ 96 h 96"/>
                <a:gd name="T2" fmla="*/ 0 w 54"/>
                <a:gd name="T3" fmla="*/ 0 h 96"/>
                <a:gd name="T4" fmla="*/ 54 w 54"/>
                <a:gd name="T5" fmla="*/ 48 h 96"/>
                <a:gd name="T6" fmla="*/ 0 w 54"/>
                <a:gd name="T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96">
                  <a:moveTo>
                    <a:pt x="0" y="96"/>
                  </a:moveTo>
                  <a:lnTo>
                    <a:pt x="0" y="0"/>
                  </a:lnTo>
                  <a:lnTo>
                    <a:pt x="54" y="48"/>
                  </a:lnTo>
                  <a:lnTo>
                    <a:pt x="0" y="9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106"/>
            <p:cNvSpPr/>
            <p:nvPr/>
          </p:nvSpPr>
          <p:spPr bwMode="auto">
            <a:xfrm>
              <a:off x="2426313" y="5189316"/>
              <a:ext cx="69455" cy="125804"/>
            </a:xfrm>
            <a:custGeom>
              <a:avLst/>
              <a:gdLst>
                <a:gd name="T0" fmla="*/ 0 w 53"/>
                <a:gd name="T1" fmla="*/ 96 h 96"/>
                <a:gd name="T2" fmla="*/ 0 w 53"/>
                <a:gd name="T3" fmla="*/ 0 h 96"/>
                <a:gd name="T4" fmla="*/ 53 w 53"/>
                <a:gd name="T5" fmla="*/ 48 h 96"/>
                <a:gd name="T6" fmla="*/ 0 w 53"/>
                <a:gd name="T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96">
                  <a:moveTo>
                    <a:pt x="0" y="96"/>
                  </a:moveTo>
                  <a:lnTo>
                    <a:pt x="0" y="0"/>
                  </a:lnTo>
                  <a:lnTo>
                    <a:pt x="53" y="48"/>
                  </a:lnTo>
                  <a:lnTo>
                    <a:pt x="0" y="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107"/>
            <p:cNvSpPr/>
            <p:nvPr/>
          </p:nvSpPr>
          <p:spPr bwMode="auto">
            <a:xfrm>
              <a:off x="2554738" y="5189316"/>
              <a:ext cx="70765" cy="125804"/>
            </a:xfrm>
            <a:custGeom>
              <a:avLst/>
              <a:gdLst>
                <a:gd name="T0" fmla="*/ 0 w 54"/>
                <a:gd name="T1" fmla="*/ 96 h 96"/>
                <a:gd name="T2" fmla="*/ 0 w 54"/>
                <a:gd name="T3" fmla="*/ 0 h 96"/>
                <a:gd name="T4" fmla="*/ 54 w 54"/>
                <a:gd name="T5" fmla="*/ 48 h 96"/>
                <a:gd name="T6" fmla="*/ 0 w 54"/>
                <a:gd name="T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96">
                  <a:moveTo>
                    <a:pt x="0" y="96"/>
                  </a:moveTo>
                  <a:lnTo>
                    <a:pt x="0" y="0"/>
                  </a:lnTo>
                  <a:lnTo>
                    <a:pt x="54" y="48"/>
                  </a:lnTo>
                  <a:lnTo>
                    <a:pt x="0" y="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5695436" y="5055177"/>
            <a:ext cx="702465" cy="268671"/>
            <a:chOff x="2296577" y="5189316"/>
            <a:chExt cx="328926" cy="125804"/>
          </a:xfrm>
          <a:solidFill>
            <a:srgbClr val="D38404"/>
          </a:solidFill>
        </p:grpSpPr>
        <p:sp>
          <p:nvSpPr>
            <p:cNvPr id="25" name="Freeform 105"/>
            <p:cNvSpPr/>
            <p:nvPr/>
          </p:nvSpPr>
          <p:spPr bwMode="auto">
            <a:xfrm>
              <a:off x="2296577" y="5189316"/>
              <a:ext cx="70765" cy="125804"/>
            </a:xfrm>
            <a:custGeom>
              <a:avLst/>
              <a:gdLst>
                <a:gd name="T0" fmla="*/ 0 w 54"/>
                <a:gd name="T1" fmla="*/ 96 h 96"/>
                <a:gd name="T2" fmla="*/ 0 w 54"/>
                <a:gd name="T3" fmla="*/ 0 h 96"/>
                <a:gd name="T4" fmla="*/ 54 w 54"/>
                <a:gd name="T5" fmla="*/ 48 h 96"/>
                <a:gd name="T6" fmla="*/ 0 w 54"/>
                <a:gd name="T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96">
                  <a:moveTo>
                    <a:pt x="0" y="96"/>
                  </a:moveTo>
                  <a:lnTo>
                    <a:pt x="0" y="0"/>
                  </a:lnTo>
                  <a:lnTo>
                    <a:pt x="54" y="48"/>
                  </a:lnTo>
                  <a:lnTo>
                    <a:pt x="0" y="9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106"/>
            <p:cNvSpPr/>
            <p:nvPr/>
          </p:nvSpPr>
          <p:spPr bwMode="auto">
            <a:xfrm>
              <a:off x="2426313" y="5189316"/>
              <a:ext cx="69455" cy="125804"/>
            </a:xfrm>
            <a:custGeom>
              <a:avLst/>
              <a:gdLst>
                <a:gd name="T0" fmla="*/ 0 w 53"/>
                <a:gd name="T1" fmla="*/ 96 h 96"/>
                <a:gd name="T2" fmla="*/ 0 w 53"/>
                <a:gd name="T3" fmla="*/ 0 h 96"/>
                <a:gd name="T4" fmla="*/ 53 w 53"/>
                <a:gd name="T5" fmla="*/ 48 h 96"/>
                <a:gd name="T6" fmla="*/ 0 w 53"/>
                <a:gd name="T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96">
                  <a:moveTo>
                    <a:pt x="0" y="96"/>
                  </a:moveTo>
                  <a:lnTo>
                    <a:pt x="0" y="0"/>
                  </a:lnTo>
                  <a:lnTo>
                    <a:pt x="53" y="48"/>
                  </a:lnTo>
                  <a:lnTo>
                    <a:pt x="0" y="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107"/>
            <p:cNvSpPr/>
            <p:nvPr/>
          </p:nvSpPr>
          <p:spPr bwMode="auto">
            <a:xfrm>
              <a:off x="2554738" y="5189316"/>
              <a:ext cx="70765" cy="125804"/>
            </a:xfrm>
            <a:custGeom>
              <a:avLst/>
              <a:gdLst>
                <a:gd name="T0" fmla="*/ 0 w 54"/>
                <a:gd name="T1" fmla="*/ 96 h 96"/>
                <a:gd name="T2" fmla="*/ 0 w 54"/>
                <a:gd name="T3" fmla="*/ 0 h 96"/>
                <a:gd name="T4" fmla="*/ 54 w 54"/>
                <a:gd name="T5" fmla="*/ 48 h 96"/>
                <a:gd name="T6" fmla="*/ 0 w 54"/>
                <a:gd name="T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96">
                  <a:moveTo>
                    <a:pt x="0" y="96"/>
                  </a:moveTo>
                  <a:lnTo>
                    <a:pt x="0" y="0"/>
                  </a:lnTo>
                  <a:lnTo>
                    <a:pt x="54" y="48"/>
                  </a:lnTo>
                  <a:lnTo>
                    <a:pt x="0" y="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3459236" y="1947207"/>
            <a:ext cx="677044" cy="679215"/>
            <a:chOff x="5056188" y="1960563"/>
            <a:chExt cx="495300" cy="496888"/>
          </a:xfrm>
          <a:solidFill>
            <a:srgbClr val="D38404"/>
          </a:solidFill>
        </p:grpSpPr>
        <p:sp>
          <p:nvSpPr>
            <p:cNvPr id="29" name="Freeform 15"/>
            <p:cNvSpPr>
              <a:spLocks noEditPoints="1"/>
            </p:cNvSpPr>
            <p:nvPr/>
          </p:nvSpPr>
          <p:spPr bwMode="auto">
            <a:xfrm>
              <a:off x="5056188" y="1960563"/>
              <a:ext cx="495300" cy="496888"/>
            </a:xfrm>
            <a:custGeom>
              <a:avLst/>
              <a:gdLst>
                <a:gd name="T0" fmla="*/ 114 w 117"/>
                <a:gd name="T1" fmla="*/ 59 h 117"/>
                <a:gd name="T2" fmla="*/ 113 w 117"/>
                <a:gd name="T3" fmla="*/ 70 h 117"/>
                <a:gd name="T4" fmla="*/ 110 w 117"/>
                <a:gd name="T5" fmla="*/ 81 h 117"/>
                <a:gd name="T6" fmla="*/ 105 w 117"/>
                <a:gd name="T7" fmla="*/ 90 h 117"/>
                <a:gd name="T8" fmla="*/ 98 w 117"/>
                <a:gd name="T9" fmla="*/ 98 h 117"/>
                <a:gd name="T10" fmla="*/ 90 w 117"/>
                <a:gd name="T11" fmla="*/ 105 h 117"/>
                <a:gd name="T12" fmla="*/ 80 w 117"/>
                <a:gd name="T13" fmla="*/ 110 h 117"/>
                <a:gd name="T14" fmla="*/ 70 w 117"/>
                <a:gd name="T15" fmla="*/ 114 h 117"/>
                <a:gd name="T16" fmla="*/ 58 w 117"/>
                <a:gd name="T17" fmla="*/ 115 h 117"/>
                <a:gd name="T18" fmla="*/ 47 w 117"/>
                <a:gd name="T19" fmla="*/ 114 h 117"/>
                <a:gd name="T20" fmla="*/ 36 w 117"/>
                <a:gd name="T21" fmla="*/ 110 h 117"/>
                <a:gd name="T22" fmla="*/ 27 w 117"/>
                <a:gd name="T23" fmla="*/ 105 h 117"/>
                <a:gd name="T24" fmla="*/ 19 w 117"/>
                <a:gd name="T25" fmla="*/ 98 h 117"/>
                <a:gd name="T26" fmla="*/ 12 w 117"/>
                <a:gd name="T27" fmla="*/ 90 h 117"/>
                <a:gd name="T28" fmla="*/ 7 w 117"/>
                <a:gd name="T29" fmla="*/ 81 h 117"/>
                <a:gd name="T30" fmla="*/ 3 w 117"/>
                <a:gd name="T31" fmla="*/ 70 h 117"/>
                <a:gd name="T32" fmla="*/ 2 w 117"/>
                <a:gd name="T33" fmla="*/ 59 h 117"/>
                <a:gd name="T34" fmla="*/ 3 w 117"/>
                <a:gd name="T35" fmla="*/ 47 h 117"/>
                <a:gd name="T36" fmla="*/ 7 w 117"/>
                <a:gd name="T37" fmla="*/ 37 h 117"/>
                <a:gd name="T38" fmla="*/ 12 w 117"/>
                <a:gd name="T39" fmla="*/ 27 h 117"/>
                <a:gd name="T40" fmla="*/ 19 w 117"/>
                <a:gd name="T41" fmla="*/ 19 h 117"/>
                <a:gd name="T42" fmla="*/ 27 w 117"/>
                <a:gd name="T43" fmla="*/ 12 h 117"/>
                <a:gd name="T44" fmla="*/ 36 w 117"/>
                <a:gd name="T45" fmla="*/ 7 h 117"/>
                <a:gd name="T46" fmla="*/ 47 w 117"/>
                <a:gd name="T47" fmla="*/ 4 h 117"/>
                <a:gd name="T48" fmla="*/ 58 w 117"/>
                <a:gd name="T49" fmla="*/ 3 h 117"/>
                <a:gd name="T50" fmla="*/ 70 w 117"/>
                <a:gd name="T51" fmla="*/ 4 h 117"/>
                <a:gd name="T52" fmla="*/ 80 w 117"/>
                <a:gd name="T53" fmla="*/ 7 h 117"/>
                <a:gd name="T54" fmla="*/ 90 w 117"/>
                <a:gd name="T55" fmla="*/ 12 h 117"/>
                <a:gd name="T56" fmla="*/ 98 w 117"/>
                <a:gd name="T57" fmla="*/ 19 h 117"/>
                <a:gd name="T58" fmla="*/ 105 w 117"/>
                <a:gd name="T59" fmla="*/ 27 h 117"/>
                <a:gd name="T60" fmla="*/ 110 w 117"/>
                <a:gd name="T61" fmla="*/ 37 h 117"/>
                <a:gd name="T62" fmla="*/ 113 w 117"/>
                <a:gd name="T63" fmla="*/ 47 h 117"/>
                <a:gd name="T64" fmla="*/ 114 w 117"/>
                <a:gd name="T65" fmla="*/ 59 h 117"/>
                <a:gd name="T66" fmla="*/ 58 w 117"/>
                <a:gd name="T67" fmla="*/ 15 h 117"/>
                <a:gd name="T68" fmla="*/ 14 w 117"/>
                <a:gd name="T69" fmla="*/ 59 h 117"/>
                <a:gd name="T70" fmla="*/ 58 w 117"/>
                <a:gd name="T71" fmla="*/ 103 h 117"/>
                <a:gd name="T72" fmla="*/ 102 w 117"/>
                <a:gd name="T73" fmla="*/ 59 h 117"/>
                <a:gd name="T74" fmla="*/ 58 w 117"/>
                <a:gd name="T75" fmla="*/ 1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7" h="117">
                  <a:moveTo>
                    <a:pt x="114" y="59"/>
                  </a:moveTo>
                  <a:cubicBezTo>
                    <a:pt x="117" y="63"/>
                    <a:pt x="116" y="67"/>
                    <a:pt x="113" y="70"/>
                  </a:cubicBezTo>
                  <a:cubicBezTo>
                    <a:pt x="115" y="74"/>
                    <a:pt x="114" y="78"/>
                    <a:pt x="110" y="81"/>
                  </a:cubicBezTo>
                  <a:cubicBezTo>
                    <a:pt x="111" y="85"/>
                    <a:pt x="109" y="88"/>
                    <a:pt x="105" y="90"/>
                  </a:cubicBezTo>
                  <a:cubicBezTo>
                    <a:pt x="105" y="94"/>
                    <a:pt x="102" y="97"/>
                    <a:pt x="98" y="98"/>
                  </a:cubicBezTo>
                  <a:cubicBezTo>
                    <a:pt x="97" y="103"/>
                    <a:pt x="94" y="105"/>
                    <a:pt x="90" y="105"/>
                  </a:cubicBezTo>
                  <a:cubicBezTo>
                    <a:pt x="88" y="109"/>
                    <a:pt x="85" y="111"/>
                    <a:pt x="80" y="110"/>
                  </a:cubicBezTo>
                  <a:cubicBezTo>
                    <a:pt x="78" y="114"/>
                    <a:pt x="74" y="115"/>
                    <a:pt x="70" y="114"/>
                  </a:cubicBezTo>
                  <a:cubicBezTo>
                    <a:pt x="66" y="117"/>
                    <a:pt x="62" y="117"/>
                    <a:pt x="58" y="115"/>
                  </a:cubicBezTo>
                  <a:cubicBezTo>
                    <a:pt x="54" y="117"/>
                    <a:pt x="50" y="117"/>
                    <a:pt x="47" y="114"/>
                  </a:cubicBezTo>
                  <a:cubicBezTo>
                    <a:pt x="43" y="115"/>
                    <a:pt x="39" y="114"/>
                    <a:pt x="36" y="110"/>
                  </a:cubicBezTo>
                  <a:cubicBezTo>
                    <a:pt x="32" y="111"/>
                    <a:pt x="29" y="109"/>
                    <a:pt x="27" y="105"/>
                  </a:cubicBezTo>
                  <a:cubicBezTo>
                    <a:pt x="23" y="105"/>
                    <a:pt x="20" y="103"/>
                    <a:pt x="19" y="98"/>
                  </a:cubicBezTo>
                  <a:cubicBezTo>
                    <a:pt x="14" y="97"/>
                    <a:pt x="12" y="94"/>
                    <a:pt x="12" y="90"/>
                  </a:cubicBezTo>
                  <a:cubicBezTo>
                    <a:pt x="8" y="88"/>
                    <a:pt x="6" y="85"/>
                    <a:pt x="7" y="81"/>
                  </a:cubicBezTo>
                  <a:cubicBezTo>
                    <a:pt x="3" y="78"/>
                    <a:pt x="2" y="74"/>
                    <a:pt x="3" y="70"/>
                  </a:cubicBezTo>
                  <a:cubicBezTo>
                    <a:pt x="0" y="67"/>
                    <a:pt x="0" y="63"/>
                    <a:pt x="2" y="59"/>
                  </a:cubicBezTo>
                  <a:cubicBezTo>
                    <a:pt x="0" y="55"/>
                    <a:pt x="0" y="51"/>
                    <a:pt x="3" y="47"/>
                  </a:cubicBezTo>
                  <a:cubicBezTo>
                    <a:pt x="2" y="43"/>
                    <a:pt x="3" y="39"/>
                    <a:pt x="7" y="37"/>
                  </a:cubicBezTo>
                  <a:cubicBezTo>
                    <a:pt x="6" y="32"/>
                    <a:pt x="8" y="29"/>
                    <a:pt x="12" y="27"/>
                  </a:cubicBezTo>
                  <a:cubicBezTo>
                    <a:pt x="12" y="23"/>
                    <a:pt x="14" y="20"/>
                    <a:pt x="19" y="19"/>
                  </a:cubicBezTo>
                  <a:cubicBezTo>
                    <a:pt x="20" y="15"/>
                    <a:pt x="23" y="12"/>
                    <a:pt x="27" y="12"/>
                  </a:cubicBezTo>
                  <a:cubicBezTo>
                    <a:pt x="29" y="8"/>
                    <a:pt x="32" y="6"/>
                    <a:pt x="36" y="7"/>
                  </a:cubicBezTo>
                  <a:cubicBezTo>
                    <a:pt x="39" y="3"/>
                    <a:pt x="43" y="2"/>
                    <a:pt x="47" y="4"/>
                  </a:cubicBezTo>
                  <a:cubicBezTo>
                    <a:pt x="50" y="1"/>
                    <a:pt x="54" y="0"/>
                    <a:pt x="58" y="3"/>
                  </a:cubicBezTo>
                  <a:cubicBezTo>
                    <a:pt x="62" y="0"/>
                    <a:pt x="66" y="1"/>
                    <a:pt x="70" y="4"/>
                  </a:cubicBezTo>
                  <a:cubicBezTo>
                    <a:pt x="74" y="2"/>
                    <a:pt x="78" y="3"/>
                    <a:pt x="80" y="7"/>
                  </a:cubicBezTo>
                  <a:cubicBezTo>
                    <a:pt x="85" y="6"/>
                    <a:pt x="88" y="8"/>
                    <a:pt x="90" y="12"/>
                  </a:cubicBezTo>
                  <a:cubicBezTo>
                    <a:pt x="94" y="12"/>
                    <a:pt x="97" y="15"/>
                    <a:pt x="98" y="19"/>
                  </a:cubicBezTo>
                  <a:cubicBezTo>
                    <a:pt x="102" y="20"/>
                    <a:pt x="105" y="23"/>
                    <a:pt x="105" y="27"/>
                  </a:cubicBezTo>
                  <a:cubicBezTo>
                    <a:pt x="109" y="29"/>
                    <a:pt x="111" y="32"/>
                    <a:pt x="110" y="37"/>
                  </a:cubicBezTo>
                  <a:cubicBezTo>
                    <a:pt x="114" y="39"/>
                    <a:pt x="115" y="43"/>
                    <a:pt x="113" y="47"/>
                  </a:cubicBezTo>
                  <a:cubicBezTo>
                    <a:pt x="116" y="51"/>
                    <a:pt x="117" y="55"/>
                    <a:pt x="114" y="59"/>
                  </a:cubicBezTo>
                  <a:close/>
                  <a:moveTo>
                    <a:pt x="58" y="15"/>
                  </a:moveTo>
                  <a:cubicBezTo>
                    <a:pt x="34" y="15"/>
                    <a:pt x="14" y="34"/>
                    <a:pt x="14" y="59"/>
                  </a:cubicBezTo>
                  <a:cubicBezTo>
                    <a:pt x="14" y="83"/>
                    <a:pt x="34" y="103"/>
                    <a:pt x="58" y="103"/>
                  </a:cubicBezTo>
                  <a:cubicBezTo>
                    <a:pt x="83" y="103"/>
                    <a:pt x="102" y="83"/>
                    <a:pt x="102" y="59"/>
                  </a:cubicBezTo>
                  <a:cubicBezTo>
                    <a:pt x="102" y="34"/>
                    <a:pt x="83" y="15"/>
                    <a:pt x="58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16"/>
            <p:cNvSpPr/>
            <p:nvPr/>
          </p:nvSpPr>
          <p:spPr bwMode="auto">
            <a:xfrm>
              <a:off x="5199063" y="2054225"/>
              <a:ext cx="207963" cy="314325"/>
            </a:xfrm>
            <a:custGeom>
              <a:avLst/>
              <a:gdLst>
                <a:gd name="T0" fmla="*/ 30 w 49"/>
                <a:gd name="T1" fmla="*/ 0 h 74"/>
                <a:gd name="T2" fmla="*/ 30 w 49"/>
                <a:gd name="T3" fmla="*/ 9 h 74"/>
                <a:gd name="T4" fmla="*/ 32 w 49"/>
                <a:gd name="T5" fmla="*/ 10 h 74"/>
                <a:gd name="T6" fmla="*/ 35 w 49"/>
                <a:gd name="T7" fmla="*/ 13 h 74"/>
                <a:gd name="T8" fmla="*/ 35 w 49"/>
                <a:gd name="T9" fmla="*/ 8 h 74"/>
                <a:gd name="T10" fmla="*/ 48 w 49"/>
                <a:gd name="T11" fmla="*/ 8 h 74"/>
                <a:gd name="T12" fmla="*/ 48 w 49"/>
                <a:gd name="T13" fmla="*/ 28 h 74"/>
                <a:gd name="T14" fmla="*/ 35 w 49"/>
                <a:gd name="T15" fmla="*/ 28 h 74"/>
                <a:gd name="T16" fmla="*/ 32 w 49"/>
                <a:gd name="T17" fmla="*/ 21 h 74"/>
                <a:gd name="T18" fmla="*/ 25 w 49"/>
                <a:gd name="T19" fmla="*/ 18 h 74"/>
                <a:gd name="T20" fmla="*/ 23 w 49"/>
                <a:gd name="T21" fmla="*/ 19 h 74"/>
                <a:gd name="T22" fmla="*/ 22 w 49"/>
                <a:gd name="T23" fmla="*/ 20 h 74"/>
                <a:gd name="T24" fmla="*/ 20 w 49"/>
                <a:gd name="T25" fmla="*/ 21 h 74"/>
                <a:gd name="T26" fmla="*/ 20 w 49"/>
                <a:gd name="T27" fmla="*/ 23 h 74"/>
                <a:gd name="T28" fmla="*/ 22 w 49"/>
                <a:gd name="T29" fmla="*/ 26 h 74"/>
                <a:gd name="T30" fmla="*/ 27 w 49"/>
                <a:gd name="T31" fmla="*/ 29 h 74"/>
                <a:gd name="T32" fmla="*/ 34 w 49"/>
                <a:gd name="T33" fmla="*/ 32 h 74"/>
                <a:gd name="T34" fmla="*/ 41 w 49"/>
                <a:gd name="T35" fmla="*/ 35 h 74"/>
                <a:gd name="T36" fmla="*/ 47 w 49"/>
                <a:gd name="T37" fmla="*/ 40 h 74"/>
                <a:gd name="T38" fmla="*/ 49 w 49"/>
                <a:gd name="T39" fmla="*/ 48 h 74"/>
                <a:gd name="T40" fmla="*/ 47 w 49"/>
                <a:gd name="T41" fmla="*/ 56 h 74"/>
                <a:gd name="T42" fmla="*/ 43 w 49"/>
                <a:gd name="T43" fmla="*/ 61 h 74"/>
                <a:gd name="T44" fmla="*/ 36 w 49"/>
                <a:gd name="T45" fmla="*/ 64 h 74"/>
                <a:gd name="T46" fmla="*/ 30 w 49"/>
                <a:gd name="T47" fmla="*/ 65 h 74"/>
                <a:gd name="T48" fmla="*/ 30 w 49"/>
                <a:gd name="T49" fmla="*/ 74 h 74"/>
                <a:gd name="T50" fmla="*/ 18 w 49"/>
                <a:gd name="T51" fmla="*/ 74 h 74"/>
                <a:gd name="T52" fmla="*/ 18 w 49"/>
                <a:gd name="T53" fmla="*/ 63 h 74"/>
                <a:gd name="T54" fmla="*/ 13 w 49"/>
                <a:gd name="T55" fmla="*/ 59 h 74"/>
                <a:gd name="T56" fmla="*/ 12 w 49"/>
                <a:gd name="T57" fmla="*/ 65 h 74"/>
                <a:gd name="T58" fmla="*/ 0 w 49"/>
                <a:gd name="T59" fmla="*/ 65 h 74"/>
                <a:gd name="T60" fmla="*/ 0 w 49"/>
                <a:gd name="T61" fmla="*/ 44 h 74"/>
                <a:gd name="T62" fmla="*/ 13 w 49"/>
                <a:gd name="T63" fmla="*/ 44 h 74"/>
                <a:gd name="T64" fmla="*/ 14 w 49"/>
                <a:gd name="T65" fmla="*/ 48 h 74"/>
                <a:gd name="T66" fmla="*/ 17 w 49"/>
                <a:gd name="T67" fmla="*/ 51 h 74"/>
                <a:gd name="T68" fmla="*/ 21 w 49"/>
                <a:gd name="T69" fmla="*/ 52 h 74"/>
                <a:gd name="T70" fmla="*/ 24 w 49"/>
                <a:gd name="T71" fmla="*/ 52 h 74"/>
                <a:gd name="T72" fmla="*/ 26 w 49"/>
                <a:gd name="T73" fmla="*/ 52 h 74"/>
                <a:gd name="T74" fmla="*/ 28 w 49"/>
                <a:gd name="T75" fmla="*/ 51 h 74"/>
                <a:gd name="T76" fmla="*/ 29 w 49"/>
                <a:gd name="T77" fmla="*/ 50 h 74"/>
                <a:gd name="T78" fmla="*/ 30 w 49"/>
                <a:gd name="T79" fmla="*/ 48 h 74"/>
                <a:gd name="T80" fmla="*/ 28 w 49"/>
                <a:gd name="T81" fmla="*/ 45 h 74"/>
                <a:gd name="T82" fmla="*/ 23 w 49"/>
                <a:gd name="T83" fmla="*/ 43 h 74"/>
                <a:gd name="T84" fmla="*/ 16 w 49"/>
                <a:gd name="T85" fmla="*/ 41 h 74"/>
                <a:gd name="T86" fmla="*/ 9 w 49"/>
                <a:gd name="T87" fmla="*/ 37 h 74"/>
                <a:gd name="T88" fmla="*/ 4 w 49"/>
                <a:gd name="T89" fmla="*/ 32 h 74"/>
                <a:gd name="T90" fmla="*/ 2 w 49"/>
                <a:gd name="T91" fmla="*/ 24 h 74"/>
                <a:gd name="T92" fmla="*/ 3 w 49"/>
                <a:gd name="T93" fmla="*/ 16 h 74"/>
                <a:gd name="T94" fmla="*/ 7 w 49"/>
                <a:gd name="T95" fmla="*/ 11 h 74"/>
                <a:gd name="T96" fmla="*/ 12 w 49"/>
                <a:gd name="T97" fmla="*/ 8 h 74"/>
                <a:gd name="T98" fmla="*/ 18 w 49"/>
                <a:gd name="T99" fmla="*/ 7 h 74"/>
                <a:gd name="T100" fmla="*/ 18 w 49"/>
                <a:gd name="T101" fmla="*/ 0 h 74"/>
                <a:gd name="T102" fmla="*/ 30 w 49"/>
                <a:gd name="T103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9" h="74">
                  <a:moveTo>
                    <a:pt x="30" y="0"/>
                  </a:moveTo>
                  <a:cubicBezTo>
                    <a:pt x="30" y="9"/>
                    <a:pt x="30" y="9"/>
                    <a:pt x="30" y="9"/>
                  </a:cubicBezTo>
                  <a:cubicBezTo>
                    <a:pt x="31" y="9"/>
                    <a:pt x="32" y="10"/>
                    <a:pt x="32" y="10"/>
                  </a:cubicBezTo>
                  <a:cubicBezTo>
                    <a:pt x="33" y="11"/>
                    <a:pt x="34" y="12"/>
                    <a:pt x="35" y="13"/>
                  </a:cubicBezTo>
                  <a:cubicBezTo>
                    <a:pt x="35" y="8"/>
                    <a:pt x="35" y="8"/>
                    <a:pt x="35" y="8"/>
                  </a:cubicBezTo>
                  <a:cubicBezTo>
                    <a:pt x="48" y="8"/>
                    <a:pt x="48" y="8"/>
                    <a:pt x="48" y="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5" y="25"/>
                    <a:pt x="34" y="23"/>
                    <a:pt x="32" y="21"/>
                  </a:cubicBezTo>
                  <a:cubicBezTo>
                    <a:pt x="30" y="19"/>
                    <a:pt x="28" y="18"/>
                    <a:pt x="25" y="18"/>
                  </a:cubicBezTo>
                  <a:cubicBezTo>
                    <a:pt x="25" y="18"/>
                    <a:pt x="24" y="19"/>
                    <a:pt x="23" y="19"/>
                  </a:cubicBezTo>
                  <a:cubicBezTo>
                    <a:pt x="23" y="19"/>
                    <a:pt x="22" y="19"/>
                    <a:pt x="22" y="20"/>
                  </a:cubicBezTo>
                  <a:cubicBezTo>
                    <a:pt x="21" y="20"/>
                    <a:pt x="21" y="20"/>
                    <a:pt x="20" y="21"/>
                  </a:cubicBezTo>
                  <a:cubicBezTo>
                    <a:pt x="20" y="21"/>
                    <a:pt x="20" y="22"/>
                    <a:pt x="20" y="23"/>
                  </a:cubicBezTo>
                  <a:cubicBezTo>
                    <a:pt x="20" y="24"/>
                    <a:pt x="21" y="25"/>
                    <a:pt x="22" y="26"/>
                  </a:cubicBezTo>
                  <a:cubicBezTo>
                    <a:pt x="24" y="27"/>
                    <a:pt x="25" y="28"/>
                    <a:pt x="27" y="29"/>
                  </a:cubicBezTo>
                  <a:cubicBezTo>
                    <a:pt x="30" y="30"/>
                    <a:pt x="32" y="31"/>
                    <a:pt x="34" y="32"/>
                  </a:cubicBezTo>
                  <a:cubicBezTo>
                    <a:pt x="37" y="32"/>
                    <a:pt x="39" y="34"/>
                    <a:pt x="41" y="35"/>
                  </a:cubicBezTo>
                  <a:cubicBezTo>
                    <a:pt x="43" y="37"/>
                    <a:pt x="45" y="38"/>
                    <a:pt x="47" y="40"/>
                  </a:cubicBezTo>
                  <a:cubicBezTo>
                    <a:pt x="48" y="43"/>
                    <a:pt x="49" y="45"/>
                    <a:pt x="49" y="48"/>
                  </a:cubicBezTo>
                  <a:cubicBezTo>
                    <a:pt x="49" y="52"/>
                    <a:pt x="48" y="54"/>
                    <a:pt x="47" y="56"/>
                  </a:cubicBezTo>
                  <a:cubicBezTo>
                    <a:pt x="46" y="58"/>
                    <a:pt x="44" y="60"/>
                    <a:pt x="43" y="61"/>
                  </a:cubicBezTo>
                  <a:cubicBezTo>
                    <a:pt x="41" y="63"/>
                    <a:pt x="39" y="64"/>
                    <a:pt x="36" y="64"/>
                  </a:cubicBezTo>
                  <a:cubicBezTo>
                    <a:pt x="34" y="65"/>
                    <a:pt x="32" y="65"/>
                    <a:pt x="30" y="65"/>
                  </a:cubicBezTo>
                  <a:cubicBezTo>
                    <a:pt x="30" y="74"/>
                    <a:pt x="30" y="74"/>
                    <a:pt x="30" y="74"/>
                  </a:cubicBezTo>
                  <a:cubicBezTo>
                    <a:pt x="18" y="74"/>
                    <a:pt x="18" y="74"/>
                    <a:pt x="18" y="74"/>
                  </a:cubicBezTo>
                  <a:cubicBezTo>
                    <a:pt x="18" y="63"/>
                    <a:pt x="18" y="63"/>
                    <a:pt x="18" y="63"/>
                  </a:cubicBezTo>
                  <a:cubicBezTo>
                    <a:pt x="16" y="62"/>
                    <a:pt x="15" y="61"/>
                    <a:pt x="13" y="59"/>
                  </a:cubicBezTo>
                  <a:cubicBezTo>
                    <a:pt x="12" y="65"/>
                    <a:pt x="12" y="65"/>
                    <a:pt x="12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3" y="44"/>
                    <a:pt x="13" y="44"/>
                    <a:pt x="13" y="44"/>
                  </a:cubicBezTo>
                  <a:cubicBezTo>
                    <a:pt x="13" y="46"/>
                    <a:pt x="14" y="47"/>
                    <a:pt x="14" y="48"/>
                  </a:cubicBezTo>
                  <a:cubicBezTo>
                    <a:pt x="15" y="49"/>
                    <a:pt x="16" y="50"/>
                    <a:pt x="17" y="51"/>
                  </a:cubicBezTo>
                  <a:cubicBezTo>
                    <a:pt x="18" y="51"/>
                    <a:pt x="19" y="52"/>
                    <a:pt x="21" y="52"/>
                  </a:cubicBezTo>
                  <a:cubicBezTo>
                    <a:pt x="22" y="52"/>
                    <a:pt x="23" y="52"/>
                    <a:pt x="24" y="52"/>
                  </a:cubicBezTo>
                  <a:cubicBezTo>
                    <a:pt x="24" y="52"/>
                    <a:pt x="25" y="52"/>
                    <a:pt x="26" y="52"/>
                  </a:cubicBezTo>
                  <a:cubicBezTo>
                    <a:pt x="26" y="52"/>
                    <a:pt x="27" y="52"/>
                    <a:pt x="28" y="51"/>
                  </a:cubicBezTo>
                  <a:cubicBezTo>
                    <a:pt x="28" y="51"/>
                    <a:pt x="29" y="51"/>
                    <a:pt x="29" y="50"/>
                  </a:cubicBezTo>
                  <a:cubicBezTo>
                    <a:pt x="30" y="50"/>
                    <a:pt x="30" y="49"/>
                    <a:pt x="30" y="48"/>
                  </a:cubicBezTo>
                  <a:cubicBezTo>
                    <a:pt x="30" y="47"/>
                    <a:pt x="29" y="46"/>
                    <a:pt x="28" y="45"/>
                  </a:cubicBezTo>
                  <a:cubicBezTo>
                    <a:pt x="26" y="45"/>
                    <a:pt x="25" y="44"/>
                    <a:pt x="23" y="43"/>
                  </a:cubicBezTo>
                  <a:cubicBezTo>
                    <a:pt x="21" y="42"/>
                    <a:pt x="18" y="41"/>
                    <a:pt x="16" y="41"/>
                  </a:cubicBezTo>
                  <a:cubicBezTo>
                    <a:pt x="14" y="40"/>
                    <a:pt x="11" y="38"/>
                    <a:pt x="9" y="37"/>
                  </a:cubicBezTo>
                  <a:cubicBezTo>
                    <a:pt x="7" y="36"/>
                    <a:pt x="5" y="34"/>
                    <a:pt x="4" y="32"/>
                  </a:cubicBezTo>
                  <a:cubicBezTo>
                    <a:pt x="3" y="29"/>
                    <a:pt x="2" y="27"/>
                    <a:pt x="2" y="24"/>
                  </a:cubicBezTo>
                  <a:cubicBezTo>
                    <a:pt x="2" y="21"/>
                    <a:pt x="3" y="18"/>
                    <a:pt x="3" y="16"/>
                  </a:cubicBezTo>
                  <a:cubicBezTo>
                    <a:pt x="4" y="14"/>
                    <a:pt x="6" y="12"/>
                    <a:pt x="7" y="11"/>
                  </a:cubicBezTo>
                  <a:cubicBezTo>
                    <a:pt x="9" y="10"/>
                    <a:pt x="10" y="9"/>
                    <a:pt x="12" y="8"/>
                  </a:cubicBezTo>
                  <a:cubicBezTo>
                    <a:pt x="14" y="7"/>
                    <a:pt x="16" y="7"/>
                    <a:pt x="18" y="7"/>
                  </a:cubicBezTo>
                  <a:cubicBezTo>
                    <a:pt x="18" y="0"/>
                    <a:pt x="18" y="0"/>
                    <a:pt x="18" y="0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</p:grpSp>
      <p:sp>
        <p:nvSpPr>
          <p:cNvPr id="31" name="Freeform 6"/>
          <p:cNvSpPr/>
          <p:nvPr/>
        </p:nvSpPr>
        <p:spPr bwMode="auto">
          <a:xfrm>
            <a:off x="3459236" y="4844809"/>
            <a:ext cx="573089" cy="518906"/>
          </a:xfrm>
          <a:custGeom>
            <a:avLst/>
            <a:gdLst>
              <a:gd name="T0" fmla="*/ 275 w 275"/>
              <a:gd name="T1" fmla="*/ 235 h 249"/>
              <a:gd name="T2" fmla="*/ 251 w 275"/>
              <a:gd name="T3" fmla="*/ 222 h 249"/>
              <a:gd name="T4" fmla="*/ 251 w 275"/>
              <a:gd name="T5" fmla="*/ 230 h 249"/>
              <a:gd name="T6" fmla="*/ 237 w 275"/>
              <a:gd name="T7" fmla="*/ 230 h 249"/>
              <a:gd name="T8" fmla="*/ 237 w 275"/>
              <a:gd name="T9" fmla="*/ 37 h 249"/>
              <a:gd name="T10" fmla="*/ 192 w 275"/>
              <a:gd name="T11" fmla="*/ 37 h 249"/>
              <a:gd name="T12" fmla="*/ 192 w 275"/>
              <a:gd name="T13" fmla="*/ 230 h 249"/>
              <a:gd name="T14" fmla="*/ 181 w 275"/>
              <a:gd name="T15" fmla="*/ 230 h 249"/>
              <a:gd name="T16" fmla="*/ 181 w 275"/>
              <a:gd name="T17" fmla="*/ 120 h 249"/>
              <a:gd name="T18" fmla="*/ 136 w 275"/>
              <a:gd name="T19" fmla="*/ 120 h 249"/>
              <a:gd name="T20" fmla="*/ 136 w 275"/>
              <a:gd name="T21" fmla="*/ 230 h 249"/>
              <a:gd name="T22" fmla="*/ 128 w 275"/>
              <a:gd name="T23" fmla="*/ 230 h 249"/>
              <a:gd name="T24" fmla="*/ 128 w 275"/>
              <a:gd name="T25" fmla="*/ 91 h 249"/>
              <a:gd name="T26" fmla="*/ 82 w 275"/>
              <a:gd name="T27" fmla="*/ 91 h 249"/>
              <a:gd name="T28" fmla="*/ 82 w 275"/>
              <a:gd name="T29" fmla="*/ 230 h 249"/>
              <a:gd name="T30" fmla="*/ 74 w 275"/>
              <a:gd name="T31" fmla="*/ 230 h 249"/>
              <a:gd name="T32" fmla="*/ 74 w 275"/>
              <a:gd name="T33" fmla="*/ 139 h 249"/>
              <a:gd name="T34" fmla="*/ 29 w 275"/>
              <a:gd name="T35" fmla="*/ 139 h 249"/>
              <a:gd name="T36" fmla="*/ 29 w 275"/>
              <a:gd name="T37" fmla="*/ 230 h 249"/>
              <a:gd name="T38" fmla="*/ 18 w 275"/>
              <a:gd name="T39" fmla="*/ 230 h 249"/>
              <a:gd name="T40" fmla="*/ 18 w 275"/>
              <a:gd name="T41" fmla="*/ 24 h 249"/>
              <a:gd name="T42" fmla="*/ 29 w 275"/>
              <a:gd name="T43" fmla="*/ 24 h 249"/>
              <a:gd name="T44" fmla="*/ 13 w 275"/>
              <a:gd name="T45" fmla="*/ 0 h 249"/>
              <a:gd name="T46" fmla="*/ 0 w 275"/>
              <a:gd name="T47" fmla="*/ 24 h 249"/>
              <a:gd name="T48" fmla="*/ 8 w 275"/>
              <a:gd name="T49" fmla="*/ 24 h 249"/>
              <a:gd name="T50" fmla="*/ 8 w 275"/>
              <a:gd name="T51" fmla="*/ 241 h 249"/>
              <a:gd name="T52" fmla="*/ 251 w 275"/>
              <a:gd name="T53" fmla="*/ 241 h 249"/>
              <a:gd name="T54" fmla="*/ 251 w 275"/>
              <a:gd name="T55" fmla="*/ 249 h 249"/>
              <a:gd name="T56" fmla="*/ 275 w 275"/>
              <a:gd name="T57" fmla="*/ 235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75" h="249">
                <a:moveTo>
                  <a:pt x="275" y="235"/>
                </a:moveTo>
                <a:lnTo>
                  <a:pt x="251" y="222"/>
                </a:lnTo>
                <a:lnTo>
                  <a:pt x="251" y="230"/>
                </a:lnTo>
                <a:lnTo>
                  <a:pt x="237" y="230"/>
                </a:lnTo>
                <a:lnTo>
                  <a:pt x="237" y="37"/>
                </a:lnTo>
                <a:lnTo>
                  <a:pt x="192" y="37"/>
                </a:lnTo>
                <a:lnTo>
                  <a:pt x="192" y="230"/>
                </a:lnTo>
                <a:lnTo>
                  <a:pt x="181" y="230"/>
                </a:lnTo>
                <a:lnTo>
                  <a:pt x="181" y="120"/>
                </a:lnTo>
                <a:lnTo>
                  <a:pt x="136" y="120"/>
                </a:lnTo>
                <a:lnTo>
                  <a:pt x="136" y="230"/>
                </a:lnTo>
                <a:lnTo>
                  <a:pt x="128" y="230"/>
                </a:lnTo>
                <a:lnTo>
                  <a:pt x="128" y="91"/>
                </a:lnTo>
                <a:lnTo>
                  <a:pt x="82" y="91"/>
                </a:lnTo>
                <a:lnTo>
                  <a:pt x="82" y="230"/>
                </a:lnTo>
                <a:lnTo>
                  <a:pt x="74" y="230"/>
                </a:lnTo>
                <a:lnTo>
                  <a:pt x="74" y="139"/>
                </a:lnTo>
                <a:lnTo>
                  <a:pt x="29" y="139"/>
                </a:lnTo>
                <a:lnTo>
                  <a:pt x="29" y="230"/>
                </a:lnTo>
                <a:lnTo>
                  <a:pt x="18" y="230"/>
                </a:lnTo>
                <a:lnTo>
                  <a:pt x="18" y="24"/>
                </a:lnTo>
                <a:lnTo>
                  <a:pt x="29" y="24"/>
                </a:lnTo>
                <a:lnTo>
                  <a:pt x="13" y="0"/>
                </a:lnTo>
                <a:lnTo>
                  <a:pt x="0" y="24"/>
                </a:lnTo>
                <a:lnTo>
                  <a:pt x="8" y="24"/>
                </a:lnTo>
                <a:lnTo>
                  <a:pt x="8" y="241"/>
                </a:lnTo>
                <a:lnTo>
                  <a:pt x="251" y="241"/>
                </a:lnTo>
                <a:lnTo>
                  <a:pt x="251" y="249"/>
                </a:lnTo>
                <a:lnTo>
                  <a:pt x="275" y="235"/>
                </a:lnTo>
                <a:close/>
              </a:path>
            </a:pathLst>
          </a:custGeom>
          <a:solidFill>
            <a:srgbClr val="D3840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3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775884" y="4436533"/>
            <a:ext cx="8640233" cy="1157817"/>
            <a:chOff x="1775884" y="4436533"/>
            <a:chExt cx="8640233" cy="1157817"/>
          </a:xfrm>
          <a:solidFill>
            <a:srgbClr val="D38404"/>
          </a:solidFill>
        </p:grpSpPr>
        <p:sp>
          <p:nvSpPr>
            <p:cNvPr id="3" name="任意多边形 23"/>
            <p:cNvSpPr>
              <a:spLocks noChangeArrowheads="1"/>
            </p:cNvSpPr>
            <p:nvPr/>
          </p:nvSpPr>
          <p:spPr bwMode="auto">
            <a:xfrm>
              <a:off x="5903384" y="4855633"/>
              <a:ext cx="385233" cy="738717"/>
            </a:xfrm>
            <a:custGeom>
              <a:avLst/>
              <a:gdLst>
                <a:gd name="T0" fmla="*/ 95784 w 288032"/>
                <a:gd name="T1" fmla="*/ 0 h 553620"/>
                <a:gd name="T2" fmla="*/ 192248 w 288032"/>
                <a:gd name="T3" fmla="*/ 0 h 553620"/>
                <a:gd name="T4" fmla="*/ 288032 w 288032"/>
                <a:gd name="T5" fmla="*/ 553620 h 553620"/>
                <a:gd name="T6" fmla="*/ 0 w 288032"/>
                <a:gd name="T7" fmla="*/ 553620 h 5536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032"/>
                <a:gd name="T13" fmla="*/ 0 h 553620"/>
                <a:gd name="T14" fmla="*/ 288032 w 288032"/>
                <a:gd name="T15" fmla="*/ 553620 h 5536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032" h="553620">
                  <a:moveTo>
                    <a:pt x="95784" y="0"/>
                  </a:moveTo>
                  <a:lnTo>
                    <a:pt x="192248" y="0"/>
                  </a:lnTo>
                  <a:lnTo>
                    <a:pt x="288032" y="553620"/>
                  </a:lnTo>
                  <a:lnTo>
                    <a:pt x="0" y="5536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grpSp>
          <p:nvGrpSpPr>
            <p:cNvPr id="4" name="Group 6"/>
            <p:cNvGrpSpPr/>
            <p:nvPr/>
          </p:nvGrpSpPr>
          <p:grpSpPr bwMode="auto">
            <a:xfrm rot="20855191">
              <a:off x="1775884" y="4436533"/>
              <a:ext cx="8640233" cy="385233"/>
              <a:chOff x="0" y="0"/>
              <a:chExt cx="6480000" cy="288000"/>
            </a:xfrm>
            <a:grpFill/>
          </p:grpSpPr>
          <p:sp>
            <p:nvSpPr>
              <p:cNvPr id="5" name="矩形 4"/>
              <p:cNvSpPr>
                <a:spLocks noChangeArrowheads="1"/>
              </p:cNvSpPr>
              <p:nvPr/>
            </p:nvSpPr>
            <p:spPr bwMode="auto">
              <a:xfrm>
                <a:off x="0" y="71992"/>
                <a:ext cx="6480000" cy="14401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6" name="椭圆 5"/>
              <p:cNvSpPr>
                <a:spLocks noChangeArrowheads="1"/>
              </p:cNvSpPr>
              <p:nvPr/>
            </p:nvSpPr>
            <p:spPr bwMode="auto">
              <a:xfrm>
                <a:off x="3095984" y="0"/>
                <a:ext cx="288000" cy="288000"/>
              </a:xfrm>
              <a:prstGeom prst="ellipse">
                <a:avLst/>
              </a:prstGeom>
              <a:grpFill/>
              <a:ln w="38100" cap="flat" cmpd="sng">
                <a:solidFill>
                  <a:schemeClr val="bg1"/>
                </a:solidFill>
                <a:round/>
              </a:ln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</p:grpSp>
      <p:sp>
        <p:nvSpPr>
          <p:cNvPr id="7" name="TextBox 15"/>
          <p:cNvSpPr>
            <a:spLocks noChangeArrowheads="1"/>
          </p:cNvSpPr>
          <p:nvPr/>
        </p:nvSpPr>
        <p:spPr bwMode="auto">
          <a:xfrm rot="20890926">
            <a:off x="1839355" y="4159817"/>
            <a:ext cx="1560043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6600" dirty="0">
                <a:solidFill>
                  <a:srgbClr val="C76403"/>
                </a:solidFill>
                <a:latin typeface="Impact" panose="020B0806030902050204" pitchFamily="34" charset="0"/>
                <a:ea typeface="微软雅黑" panose="020B0503020204020204" pitchFamily="34" charset="-122"/>
                <a:sym typeface="Impact" panose="020B0806030902050204" pitchFamily="34" charset="0"/>
              </a:rPr>
              <a:t>999</a:t>
            </a:r>
            <a:endParaRPr lang="zh-CN" altLang="en-US" sz="6600" dirty="0">
              <a:solidFill>
                <a:srgbClr val="C76403"/>
              </a:solidFill>
              <a:latin typeface="Impact" panose="020B0806030902050204" pitchFamily="34" charset="0"/>
              <a:ea typeface="微软雅黑" panose="020B0503020204020204" pitchFamily="34" charset="-122"/>
              <a:sym typeface="Impact" panose="020B0806030902050204" pitchFamily="34" charset="0"/>
            </a:endParaRPr>
          </a:p>
        </p:txBody>
      </p:sp>
      <p:sp>
        <p:nvSpPr>
          <p:cNvPr id="8" name="TextBox 45"/>
          <p:cNvSpPr>
            <a:spLocks noChangeArrowheads="1"/>
          </p:cNvSpPr>
          <p:nvPr/>
        </p:nvSpPr>
        <p:spPr bwMode="auto">
          <a:xfrm rot="20890926">
            <a:off x="8525708" y="2739536"/>
            <a:ext cx="1545616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6600" dirty="0">
                <a:solidFill>
                  <a:srgbClr val="E9AF26"/>
                </a:solidFill>
                <a:latin typeface="Impact" panose="020B0806030902050204" pitchFamily="34" charset="0"/>
                <a:ea typeface="微软雅黑" panose="020B0503020204020204" pitchFamily="34" charset="-122"/>
                <a:sym typeface="Impact" panose="020B0806030902050204" pitchFamily="34" charset="0"/>
              </a:rPr>
              <a:t>000</a:t>
            </a:r>
            <a:endParaRPr lang="zh-CN" altLang="en-US" sz="6600" dirty="0">
              <a:solidFill>
                <a:srgbClr val="E9AF26"/>
              </a:solidFill>
              <a:latin typeface="Impact" panose="020B0806030902050204" pitchFamily="34" charset="0"/>
              <a:ea typeface="微软雅黑" panose="020B0503020204020204" pitchFamily="34" charset="-122"/>
              <a:sym typeface="Impact" panose="020B0806030902050204" pitchFamily="34" charset="0"/>
            </a:endParaRPr>
          </a:p>
        </p:txBody>
      </p:sp>
      <p:grpSp>
        <p:nvGrpSpPr>
          <p:cNvPr id="9" name="Group 15"/>
          <p:cNvGrpSpPr/>
          <p:nvPr/>
        </p:nvGrpSpPr>
        <p:grpSpPr bwMode="auto">
          <a:xfrm>
            <a:off x="8029171" y="1024157"/>
            <a:ext cx="2538690" cy="1686014"/>
            <a:chOff x="0" y="0"/>
            <a:chExt cx="1904560" cy="1264470"/>
          </a:xfrm>
        </p:grpSpPr>
        <p:sp>
          <p:nvSpPr>
            <p:cNvPr id="10" name="矩形 48"/>
            <p:cNvSpPr>
              <a:spLocks noChangeArrowheads="1"/>
            </p:cNvSpPr>
            <p:nvPr/>
          </p:nvSpPr>
          <p:spPr bwMode="auto">
            <a:xfrm>
              <a:off x="0" y="0"/>
              <a:ext cx="1904560" cy="253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1600" b="1" dirty="0">
                  <a:solidFill>
                    <a:srgbClr val="C7640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请输入你的题目</a:t>
              </a:r>
            </a:p>
          </p:txBody>
        </p:sp>
        <p:sp>
          <p:nvSpPr>
            <p:cNvPr id="11" name="矩形 49"/>
            <p:cNvSpPr>
              <a:spLocks noChangeArrowheads="1"/>
            </p:cNvSpPr>
            <p:nvPr/>
          </p:nvSpPr>
          <p:spPr bwMode="auto">
            <a:xfrm>
              <a:off x="1" y="264679"/>
              <a:ext cx="1278301" cy="577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zh-CN" altLang="en-US" sz="1100" dirty="0">
                  <a:solidFill>
                    <a:srgbClr val="C7640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请在此处添加详细描述文本，尽量与标题文本语言风格相符合，语言描述尽量简洁生动。</a:t>
              </a:r>
              <a:endParaRPr lang="zh-CN" altLang="en-US" sz="1100" dirty="0">
                <a:solidFill>
                  <a:srgbClr val="C76403"/>
                </a:solidFill>
              </a:endParaRPr>
            </a:p>
          </p:txBody>
        </p:sp>
        <p:sp>
          <p:nvSpPr>
            <p:cNvPr id="12" name="等腰三角形 11"/>
            <p:cNvSpPr>
              <a:spLocks noChangeAspect="1" noChangeArrowheads="1"/>
            </p:cNvSpPr>
            <p:nvPr/>
          </p:nvSpPr>
          <p:spPr bwMode="auto">
            <a:xfrm flipV="1">
              <a:off x="549151" y="1109297"/>
              <a:ext cx="180000" cy="155173"/>
            </a:xfrm>
            <a:prstGeom prst="triangle">
              <a:avLst>
                <a:gd name="adj" fmla="val 50000"/>
              </a:avLst>
            </a:prstGeom>
            <a:solidFill>
              <a:srgbClr val="E9A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3" name="Group 15"/>
          <p:cNvGrpSpPr/>
          <p:nvPr/>
        </p:nvGrpSpPr>
        <p:grpSpPr bwMode="auto">
          <a:xfrm>
            <a:off x="1609322" y="2265405"/>
            <a:ext cx="2538690" cy="1686014"/>
            <a:chOff x="0" y="0"/>
            <a:chExt cx="1904560" cy="1264470"/>
          </a:xfrm>
        </p:grpSpPr>
        <p:sp>
          <p:nvSpPr>
            <p:cNvPr id="14" name="矩形 48"/>
            <p:cNvSpPr>
              <a:spLocks noChangeArrowheads="1"/>
            </p:cNvSpPr>
            <p:nvPr/>
          </p:nvSpPr>
          <p:spPr bwMode="auto">
            <a:xfrm>
              <a:off x="0" y="0"/>
              <a:ext cx="1904560" cy="253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1600" b="1" dirty="0">
                  <a:solidFill>
                    <a:srgbClr val="C7640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请输入你的题目</a:t>
              </a:r>
            </a:p>
          </p:txBody>
        </p:sp>
        <p:sp>
          <p:nvSpPr>
            <p:cNvPr id="15" name="矩形 49"/>
            <p:cNvSpPr>
              <a:spLocks noChangeArrowheads="1"/>
            </p:cNvSpPr>
            <p:nvPr/>
          </p:nvSpPr>
          <p:spPr bwMode="auto">
            <a:xfrm>
              <a:off x="1" y="264679"/>
              <a:ext cx="1278301" cy="577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zh-CN" altLang="en-US" sz="1100" dirty="0">
                  <a:solidFill>
                    <a:srgbClr val="C7640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请在此处添加详细描述文本，尽量与标题文本语言风格相符合，语言描述尽量简洁生动。</a:t>
              </a:r>
              <a:endParaRPr lang="zh-CN" altLang="en-US" sz="1100" dirty="0">
                <a:solidFill>
                  <a:srgbClr val="C76403"/>
                </a:solidFill>
              </a:endParaRPr>
            </a:p>
          </p:txBody>
        </p:sp>
        <p:sp>
          <p:nvSpPr>
            <p:cNvPr id="16" name="等腰三角形 15"/>
            <p:cNvSpPr>
              <a:spLocks noChangeAspect="1" noChangeArrowheads="1"/>
            </p:cNvSpPr>
            <p:nvPr/>
          </p:nvSpPr>
          <p:spPr bwMode="auto">
            <a:xfrm flipV="1">
              <a:off x="549151" y="1109297"/>
              <a:ext cx="180000" cy="155173"/>
            </a:xfrm>
            <a:prstGeom prst="triangle">
              <a:avLst>
                <a:gd name="adj" fmla="val 50000"/>
              </a:avLst>
            </a:prstGeom>
            <a:solidFill>
              <a:srgbClr val="C764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dirty="0">
                <a:solidFill>
                  <a:srgbClr val="C7640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 形 1"/>
          <p:cNvSpPr/>
          <p:nvPr/>
        </p:nvSpPr>
        <p:spPr>
          <a:xfrm rot="5400000">
            <a:off x="2542206" y="2604487"/>
            <a:ext cx="1519334" cy="2528139"/>
          </a:xfrm>
          <a:prstGeom prst="corner">
            <a:avLst>
              <a:gd name="adj1" fmla="val 16120"/>
              <a:gd name="adj2" fmla="val 16110"/>
            </a:avLst>
          </a:prstGeom>
          <a:solidFill>
            <a:srgbClr val="C76403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" name="L 形 2"/>
          <p:cNvSpPr/>
          <p:nvPr/>
        </p:nvSpPr>
        <p:spPr>
          <a:xfrm rot="5400000">
            <a:off x="5336332" y="1913078"/>
            <a:ext cx="1519334" cy="2528139"/>
          </a:xfrm>
          <a:prstGeom prst="corner">
            <a:avLst>
              <a:gd name="adj1" fmla="val 16120"/>
              <a:gd name="adj2" fmla="val 16110"/>
            </a:avLst>
          </a:prstGeom>
          <a:solidFill>
            <a:srgbClr val="D38404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" name="L 形 3"/>
          <p:cNvSpPr/>
          <p:nvPr/>
        </p:nvSpPr>
        <p:spPr>
          <a:xfrm rot="5400000">
            <a:off x="8130458" y="1221669"/>
            <a:ext cx="1519334" cy="2528139"/>
          </a:xfrm>
          <a:prstGeom prst="corner">
            <a:avLst>
              <a:gd name="adj1" fmla="val 16120"/>
              <a:gd name="adj2" fmla="val 16110"/>
            </a:avLst>
          </a:prstGeom>
          <a:solidFill>
            <a:srgbClr val="E9AF26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5" name="组合 4"/>
          <p:cNvGrpSpPr/>
          <p:nvPr/>
        </p:nvGrpSpPr>
        <p:grpSpPr>
          <a:xfrm rot="20174571">
            <a:off x="8459084" y="985354"/>
            <a:ext cx="782921" cy="683932"/>
            <a:chOff x="5744448" y="2432568"/>
            <a:chExt cx="363900" cy="317890"/>
          </a:xfrm>
          <a:solidFill>
            <a:srgbClr val="E9AF26">
              <a:alpha val="70000"/>
            </a:srgbClr>
          </a:solidFill>
        </p:grpSpPr>
        <p:sp>
          <p:nvSpPr>
            <p:cNvPr id="6" name="Freeform 43"/>
            <p:cNvSpPr/>
            <p:nvPr/>
          </p:nvSpPr>
          <p:spPr bwMode="auto">
            <a:xfrm rot="1490740">
              <a:off x="5744448" y="2557655"/>
              <a:ext cx="363900" cy="192803"/>
            </a:xfrm>
            <a:custGeom>
              <a:avLst/>
              <a:gdLst>
                <a:gd name="T0" fmla="*/ 219 w 264"/>
                <a:gd name="T1" fmla="*/ 56 h 140"/>
                <a:gd name="T2" fmla="*/ 219 w 264"/>
                <a:gd name="T3" fmla="*/ 50 h 140"/>
                <a:gd name="T4" fmla="*/ 189 w 264"/>
                <a:gd name="T5" fmla="*/ 0 h 140"/>
                <a:gd name="T6" fmla="*/ 165 w 264"/>
                <a:gd name="T7" fmla="*/ 0 h 140"/>
                <a:gd name="T8" fmla="*/ 165 w 264"/>
                <a:gd name="T9" fmla="*/ 34 h 140"/>
                <a:gd name="T10" fmla="*/ 165 w 264"/>
                <a:gd name="T11" fmla="*/ 50 h 140"/>
                <a:gd name="T12" fmla="*/ 165 w 264"/>
                <a:gd name="T13" fmla="*/ 77 h 140"/>
                <a:gd name="T14" fmla="*/ 90 w 264"/>
                <a:gd name="T15" fmla="*/ 77 h 140"/>
                <a:gd name="T16" fmla="*/ 90 w 264"/>
                <a:gd name="T17" fmla="*/ 50 h 140"/>
                <a:gd name="T18" fmla="*/ 90 w 264"/>
                <a:gd name="T19" fmla="*/ 34 h 140"/>
                <a:gd name="T20" fmla="*/ 90 w 264"/>
                <a:gd name="T21" fmla="*/ 0 h 140"/>
                <a:gd name="T22" fmla="*/ 70 w 264"/>
                <a:gd name="T23" fmla="*/ 0 h 140"/>
                <a:gd name="T24" fmla="*/ 43 w 264"/>
                <a:gd name="T25" fmla="*/ 33 h 140"/>
                <a:gd name="T26" fmla="*/ 44 w 264"/>
                <a:gd name="T27" fmla="*/ 37 h 140"/>
                <a:gd name="T28" fmla="*/ 0 w 264"/>
                <a:gd name="T29" fmla="*/ 84 h 140"/>
                <a:gd name="T30" fmla="*/ 33 w 264"/>
                <a:gd name="T31" fmla="*/ 133 h 140"/>
                <a:gd name="T32" fmla="*/ 47 w 264"/>
                <a:gd name="T33" fmla="*/ 140 h 140"/>
                <a:gd name="T34" fmla="*/ 228 w 264"/>
                <a:gd name="T35" fmla="*/ 140 h 140"/>
                <a:gd name="T36" fmla="*/ 230 w 264"/>
                <a:gd name="T37" fmla="*/ 139 h 140"/>
                <a:gd name="T38" fmla="*/ 264 w 264"/>
                <a:gd name="T39" fmla="*/ 98 h 140"/>
                <a:gd name="T40" fmla="*/ 219 w 264"/>
                <a:gd name="T41" fmla="*/ 56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4" h="140">
                  <a:moveTo>
                    <a:pt x="219" y="56"/>
                  </a:moveTo>
                  <a:cubicBezTo>
                    <a:pt x="219" y="54"/>
                    <a:pt x="219" y="52"/>
                    <a:pt x="219" y="50"/>
                  </a:cubicBezTo>
                  <a:cubicBezTo>
                    <a:pt x="219" y="29"/>
                    <a:pt x="207" y="11"/>
                    <a:pt x="189" y="0"/>
                  </a:cubicBezTo>
                  <a:cubicBezTo>
                    <a:pt x="165" y="0"/>
                    <a:pt x="165" y="0"/>
                    <a:pt x="165" y="0"/>
                  </a:cubicBezTo>
                  <a:cubicBezTo>
                    <a:pt x="165" y="34"/>
                    <a:pt x="165" y="34"/>
                    <a:pt x="165" y="34"/>
                  </a:cubicBezTo>
                  <a:cubicBezTo>
                    <a:pt x="165" y="50"/>
                    <a:pt x="165" y="50"/>
                    <a:pt x="165" y="50"/>
                  </a:cubicBezTo>
                  <a:cubicBezTo>
                    <a:pt x="165" y="77"/>
                    <a:pt x="165" y="77"/>
                    <a:pt x="165" y="77"/>
                  </a:cubicBezTo>
                  <a:cubicBezTo>
                    <a:pt x="90" y="77"/>
                    <a:pt x="90" y="77"/>
                    <a:pt x="90" y="77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34"/>
                    <a:pt x="90" y="34"/>
                    <a:pt x="90" y="34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54" y="5"/>
                    <a:pt x="43" y="18"/>
                    <a:pt x="43" y="33"/>
                  </a:cubicBezTo>
                  <a:cubicBezTo>
                    <a:pt x="43" y="35"/>
                    <a:pt x="44" y="36"/>
                    <a:pt x="44" y="37"/>
                  </a:cubicBezTo>
                  <a:cubicBezTo>
                    <a:pt x="19" y="42"/>
                    <a:pt x="0" y="61"/>
                    <a:pt x="0" y="84"/>
                  </a:cubicBezTo>
                  <a:cubicBezTo>
                    <a:pt x="0" y="103"/>
                    <a:pt x="16" y="125"/>
                    <a:pt x="33" y="133"/>
                  </a:cubicBezTo>
                  <a:cubicBezTo>
                    <a:pt x="47" y="140"/>
                    <a:pt x="47" y="140"/>
                    <a:pt x="47" y="140"/>
                  </a:cubicBezTo>
                  <a:cubicBezTo>
                    <a:pt x="228" y="140"/>
                    <a:pt x="228" y="140"/>
                    <a:pt x="228" y="140"/>
                  </a:cubicBezTo>
                  <a:cubicBezTo>
                    <a:pt x="230" y="139"/>
                    <a:pt x="230" y="139"/>
                    <a:pt x="230" y="139"/>
                  </a:cubicBezTo>
                  <a:cubicBezTo>
                    <a:pt x="250" y="135"/>
                    <a:pt x="264" y="117"/>
                    <a:pt x="264" y="98"/>
                  </a:cubicBezTo>
                  <a:cubicBezTo>
                    <a:pt x="264" y="75"/>
                    <a:pt x="244" y="57"/>
                    <a:pt x="219" y="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45"/>
            <p:cNvSpPr/>
            <p:nvPr/>
          </p:nvSpPr>
          <p:spPr bwMode="auto">
            <a:xfrm rot="1490740">
              <a:off x="5890611" y="2432568"/>
              <a:ext cx="177481" cy="183865"/>
            </a:xfrm>
            <a:custGeom>
              <a:avLst/>
              <a:gdLst>
                <a:gd name="T0" fmla="*/ 44 w 139"/>
                <a:gd name="T1" fmla="*/ 144 h 144"/>
                <a:gd name="T2" fmla="*/ 95 w 139"/>
                <a:gd name="T3" fmla="*/ 144 h 144"/>
                <a:gd name="T4" fmla="*/ 95 w 139"/>
                <a:gd name="T5" fmla="*/ 90 h 144"/>
                <a:gd name="T6" fmla="*/ 139 w 139"/>
                <a:gd name="T7" fmla="*/ 90 h 144"/>
                <a:gd name="T8" fmla="*/ 70 w 139"/>
                <a:gd name="T9" fmla="*/ 0 h 144"/>
                <a:gd name="T10" fmla="*/ 0 w 139"/>
                <a:gd name="T11" fmla="*/ 90 h 144"/>
                <a:gd name="T12" fmla="*/ 44 w 139"/>
                <a:gd name="T13" fmla="*/ 90 h 144"/>
                <a:gd name="T14" fmla="*/ 44 w 139"/>
                <a:gd name="T1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9" h="144">
                  <a:moveTo>
                    <a:pt x="44" y="144"/>
                  </a:moveTo>
                  <a:lnTo>
                    <a:pt x="95" y="144"/>
                  </a:lnTo>
                  <a:lnTo>
                    <a:pt x="95" y="90"/>
                  </a:lnTo>
                  <a:lnTo>
                    <a:pt x="139" y="90"/>
                  </a:lnTo>
                  <a:lnTo>
                    <a:pt x="70" y="0"/>
                  </a:lnTo>
                  <a:lnTo>
                    <a:pt x="0" y="90"/>
                  </a:lnTo>
                  <a:lnTo>
                    <a:pt x="44" y="90"/>
                  </a:lnTo>
                  <a:lnTo>
                    <a:pt x="44" y="14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8" name="Freeform 54"/>
          <p:cNvSpPr>
            <a:spLocks noEditPoints="1"/>
          </p:cNvSpPr>
          <p:nvPr/>
        </p:nvSpPr>
        <p:spPr bwMode="auto">
          <a:xfrm rot="65311">
            <a:off x="5720784" y="1672353"/>
            <a:ext cx="750433" cy="662926"/>
          </a:xfrm>
          <a:custGeom>
            <a:avLst/>
            <a:gdLst>
              <a:gd name="T0" fmla="*/ 259 w 262"/>
              <a:gd name="T1" fmla="*/ 0 h 231"/>
              <a:gd name="T2" fmla="*/ 3 w 262"/>
              <a:gd name="T3" fmla="*/ 0 h 231"/>
              <a:gd name="T4" fmla="*/ 0 w 262"/>
              <a:gd name="T5" fmla="*/ 3 h 231"/>
              <a:gd name="T6" fmla="*/ 0 w 262"/>
              <a:gd name="T7" fmla="*/ 150 h 231"/>
              <a:gd name="T8" fmla="*/ 0 w 262"/>
              <a:gd name="T9" fmla="*/ 150 h 231"/>
              <a:gd name="T10" fmla="*/ 0 w 262"/>
              <a:gd name="T11" fmla="*/ 177 h 231"/>
              <a:gd name="T12" fmla="*/ 3 w 262"/>
              <a:gd name="T13" fmla="*/ 180 h 231"/>
              <a:gd name="T14" fmla="*/ 97 w 262"/>
              <a:gd name="T15" fmla="*/ 180 h 231"/>
              <a:gd name="T16" fmla="*/ 85 w 262"/>
              <a:gd name="T17" fmla="*/ 222 h 231"/>
              <a:gd name="T18" fmla="*/ 76 w 262"/>
              <a:gd name="T19" fmla="*/ 229 h 231"/>
              <a:gd name="T20" fmla="*/ 88 w 262"/>
              <a:gd name="T21" fmla="*/ 231 h 231"/>
              <a:gd name="T22" fmla="*/ 129 w 262"/>
              <a:gd name="T23" fmla="*/ 231 h 231"/>
              <a:gd name="T24" fmla="*/ 171 w 262"/>
              <a:gd name="T25" fmla="*/ 231 h 231"/>
              <a:gd name="T26" fmla="*/ 182 w 262"/>
              <a:gd name="T27" fmla="*/ 229 h 231"/>
              <a:gd name="T28" fmla="*/ 174 w 262"/>
              <a:gd name="T29" fmla="*/ 222 h 231"/>
              <a:gd name="T30" fmla="*/ 163 w 262"/>
              <a:gd name="T31" fmla="*/ 180 h 231"/>
              <a:gd name="T32" fmla="*/ 259 w 262"/>
              <a:gd name="T33" fmla="*/ 180 h 231"/>
              <a:gd name="T34" fmla="*/ 262 w 262"/>
              <a:gd name="T35" fmla="*/ 177 h 231"/>
              <a:gd name="T36" fmla="*/ 262 w 262"/>
              <a:gd name="T37" fmla="*/ 150 h 231"/>
              <a:gd name="T38" fmla="*/ 262 w 262"/>
              <a:gd name="T39" fmla="*/ 150 h 231"/>
              <a:gd name="T40" fmla="*/ 262 w 262"/>
              <a:gd name="T41" fmla="*/ 3 h 231"/>
              <a:gd name="T42" fmla="*/ 259 w 262"/>
              <a:gd name="T43" fmla="*/ 0 h 231"/>
              <a:gd name="T44" fmla="*/ 252 w 262"/>
              <a:gd name="T45" fmla="*/ 140 h 231"/>
              <a:gd name="T46" fmla="*/ 9 w 262"/>
              <a:gd name="T47" fmla="*/ 140 h 231"/>
              <a:gd name="T48" fmla="*/ 9 w 262"/>
              <a:gd name="T49" fmla="*/ 9 h 231"/>
              <a:gd name="T50" fmla="*/ 252 w 262"/>
              <a:gd name="T51" fmla="*/ 9 h 231"/>
              <a:gd name="T52" fmla="*/ 252 w 262"/>
              <a:gd name="T53" fmla="*/ 14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62" h="231">
                <a:moveTo>
                  <a:pt x="259" y="0"/>
                </a:moveTo>
                <a:cubicBezTo>
                  <a:pt x="3" y="0"/>
                  <a:pt x="3" y="0"/>
                  <a:pt x="3" y="0"/>
                </a:cubicBezTo>
                <a:cubicBezTo>
                  <a:pt x="1" y="0"/>
                  <a:pt x="0" y="1"/>
                  <a:pt x="0" y="3"/>
                </a:cubicBezTo>
                <a:cubicBezTo>
                  <a:pt x="0" y="150"/>
                  <a:pt x="0" y="150"/>
                  <a:pt x="0" y="150"/>
                </a:cubicBezTo>
                <a:cubicBezTo>
                  <a:pt x="0" y="150"/>
                  <a:pt x="0" y="150"/>
                  <a:pt x="0" y="150"/>
                </a:cubicBezTo>
                <a:cubicBezTo>
                  <a:pt x="0" y="177"/>
                  <a:pt x="0" y="177"/>
                  <a:pt x="0" y="177"/>
                </a:cubicBezTo>
                <a:cubicBezTo>
                  <a:pt x="0" y="178"/>
                  <a:pt x="1" y="180"/>
                  <a:pt x="3" y="180"/>
                </a:cubicBezTo>
                <a:cubicBezTo>
                  <a:pt x="97" y="180"/>
                  <a:pt x="97" y="180"/>
                  <a:pt x="97" y="180"/>
                </a:cubicBezTo>
                <a:cubicBezTo>
                  <a:pt x="97" y="184"/>
                  <a:pt x="94" y="215"/>
                  <a:pt x="85" y="222"/>
                </a:cubicBezTo>
                <a:cubicBezTo>
                  <a:pt x="81" y="225"/>
                  <a:pt x="77" y="227"/>
                  <a:pt x="76" y="229"/>
                </a:cubicBezTo>
                <a:cubicBezTo>
                  <a:pt x="77" y="230"/>
                  <a:pt x="81" y="230"/>
                  <a:pt x="88" y="231"/>
                </a:cubicBezTo>
                <a:cubicBezTo>
                  <a:pt x="96" y="231"/>
                  <a:pt x="115" y="231"/>
                  <a:pt x="129" y="231"/>
                </a:cubicBezTo>
                <a:cubicBezTo>
                  <a:pt x="144" y="231"/>
                  <a:pt x="163" y="231"/>
                  <a:pt x="171" y="231"/>
                </a:cubicBezTo>
                <a:cubicBezTo>
                  <a:pt x="178" y="230"/>
                  <a:pt x="182" y="230"/>
                  <a:pt x="182" y="229"/>
                </a:cubicBezTo>
                <a:cubicBezTo>
                  <a:pt x="181" y="227"/>
                  <a:pt x="178" y="225"/>
                  <a:pt x="174" y="222"/>
                </a:cubicBezTo>
                <a:cubicBezTo>
                  <a:pt x="165" y="215"/>
                  <a:pt x="163" y="184"/>
                  <a:pt x="163" y="180"/>
                </a:cubicBezTo>
                <a:cubicBezTo>
                  <a:pt x="259" y="180"/>
                  <a:pt x="259" y="180"/>
                  <a:pt x="259" y="180"/>
                </a:cubicBezTo>
                <a:cubicBezTo>
                  <a:pt x="260" y="180"/>
                  <a:pt x="262" y="178"/>
                  <a:pt x="262" y="177"/>
                </a:cubicBezTo>
                <a:cubicBezTo>
                  <a:pt x="262" y="150"/>
                  <a:pt x="262" y="150"/>
                  <a:pt x="262" y="150"/>
                </a:cubicBezTo>
                <a:cubicBezTo>
                  <a:pt x="262" y="150"/>
                  <a:pt x="262" y="150"/>
                  <a:pt x="262" y="150"/>
                </a:cubicBezTo>
                <a:cubicBezTo>
                  <a:pt x="262" y="3"/>
                  <a:pt x="262" y="3"/>
                  <a:pt x="262" y="3"/>
                </a:cubicBezTo>
                <a:cubicBezTo>
                  <a:pt x="262" y="1"/>
                  <a:pt x="260" y="0"/>
                  <a:pt x="259" y="0"/>
                </a:cubicBezTo>
                <a:close/>
                <a:moveTo>
                  <a:pt x="252" y="140"/>
                </a:moveTo>
                <a:cubicBezTo>
                  <a:pt x="9" y="140"/>
                  <a:pt x="9" y="140"/>
                  <a:pt x="9" y="140"/>
                </a:cubicBezTo>
                <a:cubicBezTo>
                  <a:pt x="9" y="9"/>
                  <a:pt x="9" y="9"/>
                  <a:pt x="9" y="9"/>
                </a:cubicBezTo>
                <a:cubicBezTo>
                  <a:pt x="252" y="9"/>
                  <a:pt x="252" y="9"/>
                  <a:pt x="252" y="9"/>
                </a:cubicBezTo>
                <a:lnTo>
                  <a:pt x="252" y="140"/>
                </a:lnTo>
                <a:close/>
              </a:path>
            </a:pathLst>
          </a:custGeom>
          <a:solidFill>
            <a:srgbClr val="D38404">
              <a:alpha val="7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 rot="20174571">
            <a:off x="2892717" y="2195485"/>
            <a:ext cx="863915" cy="748514"/>
            <a:chOff x="5386995" y="1926036"/>
            <a:chExt cx="306442" cy="265508"/>
          </a:xfrm>
          <a:solidFill>
            <a:srgbClr val="C76403">
              <a:alpha val="70000"/>
            </a:srgbClr>
          </a:solidFill>
        </p:grpSpPr>
        <p:sp>
          <p:nvSpPr>
            <p:cNvPr id="10" name="Freeform 98"/>
            <p:cNvSpPr/>
            <p:nvPr/>
          </p:nvSpPr>
          <p:spPr bwMode="auto">
            <a:xfrm rot="1490740">
              <a:off x="5386995" y="1926036"/>
              <a:ext cx="306442" cy="143006"/>
            </a:xfrm>
            <a:custGeom>
              <a:avLst/>
              <a:gdLst>
                <a:gd name="T0" fmla="*/ 111 w 222"/>
                <a:gd name="T1" fmla="*/ 0 h 104"/>
                <a:gd name="T2" fmla="*/ 108 w 222"/>
                <a:gd name="T3" fmla="*/ 3 h 104"/>
                <a:gd name="T4" fmla="*/ 2 w 222"/>
                <a:gd name="T5" fmla="*/ 90 h 104"/>
                <a:gd name="T6" fmla="*/ 2 w 222"/>
                <a:gd name="T7" fmla="*/ 95 h 104"/>
                <a:gd name="T8" fmla="*/ 8 w 222"/>
                <a:gd name="T9" fmla="*/ 102 h 104"/>
                <a:gd name="T10" fmla="*/ 14 w 222"/>
                <a:gd name="T11" fmla="*/ 102 h 104"/>
                <a:gd name="T12" fmla="*/ 108 w 222"/>
                <a:gd name="T13" fmla="*/ 24 h 104"/>
                <a:gd name="T14" fmla="*/ 115 w 222"/>
                <a:gd name="T15" fmla="*/ 24 h 104"/>
                <a:gd name="T16" fmla="*/ 209 w 222"/>
                <a:gd name="T17" fmla="*/ 102 h 104"/>
                <a:gd name="T18" fmla="*/ 215 w 222"/>
                <a:gd name="T19" fmla="*/ 101 h 104"/>
                <a:gd name="T20" fmla="*/ 221 w 222"/>
                <a:gd name="T21" fmla="*/ 95 h 104"/>
                <a:gd name="T22" fmla="*/ 220 w 222"/>
                <a:gd name="T23" fmla="*/ 89 h 104"/>
                <a:gd name="T24" fmla="*/ 115 w 222"/>
                <a:gd name="T25" fmla="*/ 3 h 104"/>
                <a:gd name="T26" fmla="*/ 112 w 222"/>
                <a:gd name="T27" fmla="*/ 0 h 104"/>
                <a:gd name="T28" fmla="*/ 111 w 222"/>
                <a:gd name="T29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22" h="104">
                  <a:moveTo>
                    <a:pt x="111" y="0"/>
                  </a:moveTo>
                  <a:cubicBezTo>
                    <a:pt x="111" y="0"/>
                    <a:pt x="109" y="1"/>
                    <a:pt x="108" y="3"/>
                  </a:cubicBezTo>
                  <a:cubicBezTo>
                    <a:pt x="2" y="90"/>
                    <a:pt x="2" y="90"/>
                    <a:pt x="2" y="90"/>
                  </a:cubicBezTo>
                  <a:cubicBezTo>
                    <a:pt x="1" y="91"/>
                    <a:pt x="0" y="94"/>
                    <a:pt x="2" y="95"/>
                  </a:cubicBezTo>
                  <a:cubicBezTo>
                    <a:pt x="8" y="102"/>
                    <a:pt x="8" y="102"/>
                    <a:pt x="8" y="102"/>
                  </a:cubicBezTo>
                  <a:cubicBezTo>
                    <a:pt x="10" y="103"/>
                    <a:pt x="12" y="104"/>
                    <a:pt x="14" y="102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10" y="23"/>
                    <a:pt x="113" y="23"/>
                    <a:pt x="115" y="24"/>
                  </a:cubicBezTo>
                  <a:cubicBezTo>
                    <a:pt x="209" y="102"/>
                    <a:pt x="209" y="102"/>
                    <a:pt x="209" y="102"/>
                  </a:cubicBezTo>
                  <a:cubicBezTo>
                    <a:pt x="211" y="103"/>
                    <a:pt x="213" y="103"/>
                    <a:pt x="215" y="101"/>
                  </a:cubicBezTo>
                  <a:cubicBezTo>
                    <a:pt x="221" y="95"/>
                    <a:pt x="221" y="95"/>
                    <a:pt x="221" y="95"/>
                  </a:cubicBezTo>
                  <a:cubicBezTo>
                    <a:pt x="222" y="93"/>
                    <a:pt x="222" y="91"/>
                    <a:pt x="220" y="89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2" y="0"/>
                    <a:pt x="112" y="0"/>
                  </a:cubicBezTo>
                  <a:cubicBezTo>
                    <a:pt x="111" y="0"/>
                    <a:pt x="111" y="0"/>
                    <a:pt x="11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99"/>
            <p:cNvSpPr/>
            <p:nvPr/>
          </p:nvSpPr>
          <p:spPr bwMode="auto">
            <a:xfrm rot="1490740">
              <a:off x="5395288" y="1966820"/>
              <a:ext cx="217063" cy="224724"/>
            </a:xfrm>
            <a:custGeom>
              <a:avLst/>
              <a:gdLst>
                <a:gd name="T0" fmla="*/ 78 w 157"/>
                <a:gd name="T1" fmla="*/ 0 h 163"/>
                <a:gd name="T2" fmla="*/ 0 w 157"/>
                <a:gd name="T3" fmla="*/ 66 h 163"/>
                <a:gd name="T4" fmla="*/ 0 w 157"/>
                <a:gd name="T5" fmla="*/ 159 h 163"/>
                <a:gd name="T6" fmla="*/ 4 w 157"/>
                <a:gd name="T7" fmla="*/ 163 h 163"/>
                <a:gd name="T8" fmla="*/ 54 w 157"/>
                <a:gd name="T9" fmla="*/ 163 h 163"/>
                <a:gd name="T10" fmla="*/ 54 w 157"/>
                <a:gd name="T11" fmla="*/ 163 h 163"/>
                <a:gd name="T12" fmla="*/ 104 w 157"/>
                <a:gd name="T13" fmla="*/ 163 h 163"/>
                <a:gd name="T14" fmla="*/ 104 w 157"/>
                <a:gd name="T15" fmla="*/ 163 h 163"/>
                <a:gd name="T16" fmla="*/ 153 w 157"/>
                <a:gd name="T17" fmla="*/ 163 h 163"/>
                <a:gd name="T18" fmla="*/ 157 w 157"/>
                <a:gd name="T19" fmla="*/ 158 h 163"/>
                <a:gd name="T20" fmla="*/ 157 w 157"/>
                <a:gd name="T21" fmla="*/ 65 h 163"/>
                <a:gd name="T22" fmla="*/ 78 w 157"/>
                <a:gd name="T2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7" h="163">
                  <a:moveTo>
                    <a:pt x="78" y="0"/>
                  </a:moveTo>
                  <a:cubicBezTo>
                    <a:pt x="0" y="66"/>
                    <a:pt x="0" y="66"/>
                    <a:pt x="0" y="6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0" y="161"/>
                    <a:pt x="2" y="163"/>
                    <a:pt x="4" y="163"/>
                  </a:cubicBezTo>
                  <a:cubicBezTo>
                    <a:pt x="54" y="163"/>
                    <a:pt x="54" y="163"/>
                    <a:pt x="54" y="163"/>
                  </a:cubicBezTo>
                  <a:cubicBezTo>
                    <a:pt x="54" y="163"/>
                    <a:pt x="54" y="163"/>
                    <a:pt x="54" y="163"/>
                  </a:cubicBezTo>
                  <a:cubicBezTo>
                    <a:pt x="104" y="163"/>
                    <a:pt x="104" y="163"/>
                    <a:pt x="104" y="163"/>
                  </a:cubicBezTo>
                  <a:cubicBezTo>
                    <a:pt x="104" y="163"/>
                    <a:pt x="104" y="163"/>
                    <a:pt x="104" y="163"/>
                  </a:cubicBezTo>
                  <a:cubicBezTo>
                    <a:pt x="153" y="163"/>
                    <a:pt x="153" y="163"/>
                    <a:pt x="153" y="163"/>
                  </a:cubicBezTo>
                  <a:cubicBezTo>
                    <a:pt x="155" y="163"/>
                    <a:pt x="157" y="161"/>
                    <a:pt x="157" y="158"/>
                  </a:cubicBezTo>
                  <a:cubicBezTo>
                    <a:pt x="157" y="65"/>
                    <a:pt x="157" y="65"/>
                    <a:pt x="157" y="65"/>
                  </a:cubicBezTo>
                  <a:lnTo>
                    <a:pt x="7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2" name="矩形 11"/>
          <p:cNvSpPr/>
          <p:nvPr/>
        </p:nvSpPr>
        <p:spPr>
          <a:xfrm>
            <a:off x="7948205" y="2022985"/>
            <a:ext cx="189706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rgbClr val="C7640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请在此处添加详细描述文本，尽量与标题文本语言风格相符合，语言描述尽量简洁生动。请在此处添加详细描述文本，尽量与标题文本语言风格相符合，语言描述尽量简洁生动。</a:t>
            </a:r>
          </a:p>
          <a:p>
            <a:r>
              <a:rPr lang="zh-CN" altLang="en-US" sz="1200" dirty="0">
                <a:solidFill>
                  <a:srgbClr val="C7640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请在此处添加详细描述文本，尽量与标题文本语言风格相符合，语言描述尽量简洁生动。</a:t>
            </a:r>
          </a:p>
          <a:p>
            <a:endParaRPr lang="zh-CN" altLang="en-US" sz="1200" dirty="0">
              <a:solidFill>
                <a:srgbClr val="C7640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154690" y="2714394"/>
            <a:ext cx="189706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rgbClr val="C7640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请在此处添加详细描述文本，尽量与标题文本语言风格相符合，语言描述尽量简洁生动。请在此处添加详细描述文本，尽量与标题文本语言风格相符合，语言描述尽量简洁生动。</a:t>
            </a:r>
          </a:p>
          <a:p>
            <a:r>
              <a:rPr lang="zh-CN" altLang="en-US" sz="1200" dirty="0">
                <a:solidFill>
                  <a:srgbClr val="C7640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请在此处添加详细描述文本，尽量与标题文本语言风格相符合，语言描述尽量简洁生动。</a:t>
            </a:r>
          </a:p>
          <a:p>
            <a:endParaRPr lang="zh-CN" altLang="en-US" sz="1200" dirty="0">
              <a:solidFill>
                <a:srgbClr val="C7640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364313" y="3596730"/>
            <a:ext cx="189706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rgbClr val="C7640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请在此处添加详细描述文本，尽量与标题文本语言风格相符合，语言描述尽量简洁生动。请在此处添加详细描述文本，尽量与标题文本语言风格相符合，语言描述尽量简洁生动。</a:t>
            </a:r>
          </a:p>
          <a:p>
            <a:r>
              <a:rPr lang="zh-CN" altLang="en-US" sz="1200" dirty="0">
                <a:solidFill>
                  <a:srgbClr val="C7640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请在此处添加详细描述文本，尽量与标题文本语言风格相符合，语言描述尽量简洁生动。</a:t>
            </a:r>
          </a:p>
          <a:p>
            <a:endParaRPr lang="zh-CN" altLang="en-US" sz="1200" dirty="0">
              <a:solidFill>
                <a:srgbClr val="C7640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/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箭头: 五边形 1"/>
          <p:cNvSpPr/>
          <p:nvPr/>
        </p:nvSpPr>
        <p:spPr>
          <a:xfrm>
            <a:off x="1360884" y="5073718"/>
            <a:ext cx="2753140" cy="974035"/>
          </a:xfrm>
          <a:prstGeom prst="homePlate">
            <a:avLst/>
          </a:prstGeom>
          <a:solidFill>
            <a:srgbClr val="8B4B0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箭头: 五边形 2"/>
          <p:cNvSpPr/>
          <p:nvPr/>
        </p:nvSpPr>
        <p:spPr>
          <a:xfrm>
            <a:off x="1360883" y="5065545"/>
            <a:ext cx="4899992" cy="974035"/>
          </a:xfrm>
          <a:prstGeom prst="homePlate">
            <a:avLst/>
          </a:prstGeom>
          <a:solidFill>
            <a:srgbClr val="8B4B0B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箭头: 五边形 3"/>
          <p:cNvSpPr/>
          <p:nvPr/>
        </p:nvSpPr>
        <p:spPr>
          <a:xfrm>
            <a:off x="1360883" y="5073719"/>
            <a:ext cx="7046844" cy="974035"/>
          </a:xfrm>
          <a:prstGeom prst="homePlate">
            <a:avLst/>
          </a:prstGeom>
          <a:solidFill>
            <a:srgbClr val="8B4B0B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箭头: 五边形 4"/>
          <p:cNvSpPr/>
          <p:nvPr/>
        </p:nvSpPr>
        <p:spPr>
          <a:xfrm>
            <a:off x="1360004" y="5056256"/>
            <a:ext cx="9471992" cy="974035"/>
          </a:xfrm>
          <a:prstGeom prst="homePlate">
            <a:avLst/>
          </a:prstGeom>
          <a:solidFill>
            <a:srgbClr val="8B4B0B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8492246" y="5124393"/>
            <a:ext cx="17547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rgbClr val="C7640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7" name="矩形 6"/>
          <p:cNvSpPr/>
          <p:nvPr/>
        </p:nvSpPr>
        <p:spPr>
          <a:xfrm>
            <a:off x="6190146" y="5124393"/>
            <a:ext cx="18970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rgbClr val="C7640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8" name="矩形 7"/>
          <p:cNvSpPr/>
          <p:nvPr/>
        </p:nvSpPr>
        <p:spPr>
          <a:xfrm>
            <a:off x="4043294" y="5124393"/>
            <a:ext cx="18970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rgbClr val="FEFAE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9" name="矩形 8"/>
          <p:cNvSpPr/>
          <p:nvPr/>
        </p:nvSpPr>
        <p:spPr>
          <a:xfrm>
            <a:off x="1631055" y="5124392"/>
            <a:ext cx="18970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rgbClr val="FEFAE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请在此处添加详细描述文本，尽量与标题文本语言风格相符合，语言描述尽量简洁生动。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3267784" y="4273274"/>
            <a:ext cx="503237" cy="138113"/>
            <a:chOff x="3267784" y="4273274"/>
            <a:chExt cx="503237" cy="138113"/>
          </a:xfrm>
          <a:solidFill>
            <a:srgbClr val="D38404"/>
          </a:solidFill>
        </p:grpSpPr>
        <p:sp>
          <p:nvSpPr>
            <p:cNvPr id="11" name="Freeform 14"/>
            <p:cNvSpPr/>
            <p:nvPr/>
          </p:nvSpPr>
          <p:spPr bwMode="auto">
            <a:xfrm>
              <a:off x="3267784" y="4303437"/>
              <a:ext cx="100012" cy="77788"/>
            </a:xfrm>
            <a:custGeom>
              <a:avLst/>
              <a:gdLst>
                <a:gd name="T0" fmla="*/ 13 w 13"/>
                <a:gd name="T1" fmla="*/ 10 h 10"/>
                <a:gd name="T2" fmla="*/ 11 w 13"/>
                <a:gd name="T3" fmla="*/ 10 h 10"/>
                <a:gd name="T4" fmla="*/ 11 w 13"/>
                <a:gd name="T5" fmla="*/ 10 h 10"/>
                <a:gd name="T6" fmla="*/ 11 w 13"/>
                <a:gd name="T7" fmla="*/ 9 h 10"/>
                <a:gd name="T8" fmla="*/ 11 w 13"/>
                <a:gd name="T9" fmla="*/ 4 h 10"/>
                <a:gd name="T10" fmla="*/ 11 w 13"/>
                <a:gd name="T11" fmla="*/ 3 h 10"/>
                <a:gd name="T12" fmla="*/ 11 w 13"/>
                <a:gd name="T13" fmla="*/ 2 h 10"/>
                <a:gd name="T14" fmla="*/ 10 w 13"/>
                <a:gd name="T15" fmla="*/ 2 h 10"/>
                <a:gd name="T16" fmla="*/ 9 w 13"/>
                <a:gd name="T17" fmla="*/ 2 h 10"/>
                <a:gd name="T18" fmla="*/ 9 w 13"/>
                <a:gd name="T19" fmla="*/ 2 h 10"/>
                <a:gd name="T20" fmla="*/ 8 w 13"/>
                <a:gd name="T21" fmla="*/ 2 h 10"/>
                <a:gd name="T22" fmla="*/ 8 w 13"/>
                <a:gd name="T23" fmla="*/ 3 h 10"/>
                <a:gd name="T24" fmla="*/ 7 w 13"/>
                <a:gd name="T25" fmla="*/ 4 h 10"/>
                <a:gd name="T26" fmla="*/ 7 w 13"/>
                <a:gd name="T27" fmla="*/ 9 h 10"/>
                <a:gd name="T28" fmla="*/ 7 w 13"/>
                <a:gd name="T29" fmla="*/ 10 h 10"/>
                <a:gd name="T30" fmla="*/ 7 w 13"/>
                <a:gd name="T31" fmla="*/ 10 h 10"/>
                <a:gd name="T32" fmla="*/ 6 w 13"/>
                <a:gd name="T33" fmla="*/ 10 h 10"/>
                <a:gd name="T34" fmla="*/ 5 w 13"/>
                <a:gd name="T35" fmla="*/ 9 h 10"/>
                <a:gd name="T36" fmla="*/ 5 w 13"/>
                <a:gd name="T37" fmla="*/ 4 h 10"/>
                <a:gd name="T38" fmla="*/ 5 w 13"/>
                <a:gd name="T39" fmla="*/ 3 h 10"/>
                <a:gd name="T40" fmla="*/ 5 w 13"/>
                <a:gd name="T41" fmla="*/ 2 h 10"/>
                <a:gd name="T42" fmla="*/ 5 w 13"/>
                <a:gd name="T43" fmla="*/ 2 h 10"/>
                <a:gd name="T44" fmla="*/ 4 w 13"/>
                <a:gd name="T45" fmla="*/ 2 h 10"/>
                <a:gd name="T46" fmla="*/ 3 w 13"/>
                <a:gd name="T47" fmla="*/ 2 h 10"/>
                <a:gd name="T48" fmla="*/ 2 w 13"/>
                <a:gd name="T49" fmla="*/ 2 h 10"/>
                <a:gd name="T50" fmla="*/ 2 w 13"/>
                <a:gd name="T51" fmla="*/ 3 h 10"/>
                <a:gd name="T52" fmla="*/ 2 w 13"/>
                <a:gd name="T53" fmla="*/ 4 h 10"/>
                <a:gd name="T54" fmla="*/ 2 w 13"/>
                <a:gd name="T55" fmla="*/ 9 h 10"/>
                <a:gd name="T56" fmla="*/ 2 w 13"/>
                <a:gd name="T57" fmla="*/ 10 h 10"/>
                <a:gd name="T58" fmla="*/ 1 w 13"/>
                <a:gd name="T59" fmla="*/ 10 h 10"/>
                <a:gd name="T60" fmla="*/ 0 w 13"/>
                <a:gd name="T61" fmla="*/ 10 h 10"/>
                <a:gd name="T62" fmla="*/ 0 w 13"/>
                <a:gd name="T63" fmla="*/ 10 h 10"/>
                <a:gd name="T64" fmla="*/ 0 w 13"/>
                <a:gd name="T65" fmla="*/ 9 h 10"/>
                <a:gd name="T66" fmla="*/ 0 w 13"/>
                <a:gd name="T67" fmla="*/ 1 h 10"/>
                <a:gd name="T68" fmla="*/ 0 w 13"/>
                <a:gd name="T69" fmla="*/ 0 h 10"/>
                <a:gd name="T70" fmla="*/ 0 w 13"/>
                <a:gd name="T71" fmla="*/ 0 h 10"/>
                <a:gd name="T72" fmla="*/ 1 w 13"/>
                <a:gd name="T73" fmla="*/ 0 h 10"/>
                <a:gd name="T74" fmla="*/ 2 w 13"/>
                <a:gd name="T75" fmla="*/ 0 h 10"/>
                <a:gd name="T76" fmla="*/ 2 w 13"/>
                <a:gd name="T77" fmla="*/ 1 h 10"/>
                <a:gd name="T78" fmla="*/ 3 w 13"/>
                <a:gd name="T79" fmla="*/ 0 h 10"/>
                <a:gd name="T80" fmla="*/ 5 w 13"/>
                <a:gd name="T81" fmla="*/ 0 h 10"/>
                <a:gd name="T82" fmla="*/ 6 w 13"/>
                <a:gd name="T83" fmla="*/ 0 h 10"/>
                <a:gd name="T84" fmla="*/ 7 w 13"/>
                <a:gd name="T85" fmla="*/ 2 h 10"/>
                <a:gd name="T86" fmla="*/ 8 w 13"/>
                <a:gd name="T87" fmla="*/ 0 h 10"/>
                <a:gd name="T88" fmla="*/ 10 w 13"/>
                <a:gd name="T89" fmla="*/ 0 h 10"/>
                <a:gd name="T90" fmla="*/ 11 w 13"/>
                <a:gd name="T91" fmla="*/ 0 h 10"/>
                <a:gd name="T92" fmla="*/ 12 w 13"/>
                <a:gd name="T93" fmla="*/ 1 h 10"/>
                <a:gd name="T94" fmla="*/ 13 w 13"/>
                <a:gd name="T95" fmla="*/ 2 h 10"/>
                <a:gd name="T96" fmla="*/ 13 w 13"/>
                <a:gd name="T97" fmla="*/ 3 h 10"/>
                <a:gd name="T98" fmla="*/ 13 w 13"/>
                <a:gd name="T99" fmla="*/ 9 h 10"/>
                <a:gd name="T100" fmla="*/ 13 w 13"/>
                <a:gd name="T101" fmla="*/ 10 h 10"/>
                <a:gd name="T102" fmla="*/ 13 w 13"/>
                <a:gd name="T10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" h="10">
                  <a:moveTo>
                    <a:pt x="13" y="10"/>
                  </a:moveTo>
                  <a:cubicBezTo>
                    <a:pt x="11" y="10"/>
                    <a:pt x="11" y="10"/>
                    <a:pt x="11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10"/>
                    <a:pt x="11" y="10"/>
                    <a:pt x="11" y="9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3"/>
                    <a:pt x="11" y="2"/>
                    <a:pt x="11" y="2"/>
                  </a:cubicBezTo>
                  <a:cubicBezTo>
                    <a:pt x="11" y="2"/>
                    <a:pt x="10" y="2"/>
                    <a:pt x="10" y="2"/>
                  </a:cubicBezTo>
                  <a:cubicBezTo>
                    <a:pt x="10" y="2"/>
                    <a:pt x="10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3"/>
                    <a:pt x="8" y="3"/>
                  </a:cubicBezTo>
                  <a:cubicBezTo>
                    <a:pt x="8" y="3"/>
                    <a:pt x="7" y="3"/>
                    <a:pt x="7" y="4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5" y="10"/>
                    <a:pt x="5" y="9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4"/>
                    <a:pt x="2" y="4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1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9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1"/>
                    <a:pt x="3" y="0"/>
                    <a:pt x="3" y="0"/>
                  </a:cubicBezTo>
                  <a:cubicBezTo>
                    <a:pt x="3" y="0"/>
                    <a:pt x="4" y="0"/>
                    <a:pt x="5" y="0"/>
                  </a:cubicBezTo>
                  <a:cubicBezTo>
                    <a:pt x="5" y="0"/>
                    <a:pt x="6" y="0"/>
                    <a:pt x="6" y="0"/>
                  </a:cubicBezTo>
                  <a:cubicBezTo>
                    <a:pt x="7" y="1"/>
                    <a:pt x="7" y="1"/>
                    <a:pt x="7" y="2"/>
                  </a:cubicBezTo>
                  <a:cubicBezTo>
                    <a:pt x="8" y="1"/>
                    <a:pt x="8" y="1"/>
                    <a:pt x="8" y="0"/>
                  </a:cubicBezTo>
                  <a:cubicBezTo>
                    <a:pt x="9" y="0"/>
                    <a:pt x="9" y="0"/>
                    <a:pt x="1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3" y="1"/>
                    <a:pt x="13" y="2"/>
                  </a:cubicBezTo>
                  <a:cubicBezTo>
                    <a:pt x="13" y="2"/>
                    <a:pt x="13" y="2"/>
                    <a:pt x="13" y="3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9"/>
                    <a:pt x="13" y="10"/>
                    <a:pt x="13" y="10"/>
                  </a:cubicBezTo>
                  <a:cubicBezTo>
                    <a:pt x="13" y="10"/>
                    <a:pt x="13" y="10"/>
                    <a:pt x="13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15"/>
            <p:cNvSpPr>
              <a:spLocks noEditPoints="1"/>
            </p:cNvSpPr>
            <p:nvPr/>
          </p:nvSpPr>
          <p:spPr bwMode="auto">
            <a:xfrm>
              <a:off x="3382084" y="4303437"/>
              <a:ext cx="69850" cy="77788"/>
            </a:xfrm>
            <a:custGeom>
              <a:avLst/>
              <a:gdLst>
                <a:gd name="T0" fmla="*/ 5 w 9"/>
                <a:gd name="T1" fmla="*/ 10 h 10"/>
                <a:gd name="T2" fmla="*/ 3 w 9"/>
                <a:gd name="T3" fmla="*/ 10 h 10"/>
                <a:gd name="T4" fmla="*/ 1 w 9"/>
                <a:gd name="T5" fmla="*/ 9 h 10"/>
                <a:gd name="T6" fmla="*/ 1 w 9"/>
                <a:gd name="T7" fmla="*/ 7 h 10"/>
                <a:gd name="T8" fmla="*/ 0 w 9"/>
                <a:gd name="T9" fmla="*/ 5 h 10"/>
                <a:gd name="T10" fmla="*/ 1 w 9"/>
                <a:gd name="T11" fmla="*/ 3 h 10"/>
                <a:gd name="T12" fmla="*/ 1 w 9"/>
                <a:gd name="T13" fmla="*/ 1 h 10"/>
                <a:gd name="T14" fmla="*/ 3 w 9"/>
                <a:gd name="T15" fmla="*/ 0 h 10"/>
                <a:gd name="T16" fmla="*/ 5 w 9"/>
                <a:gd name="T17" fmla="*/ 0 h 10"/>
                <a:gd name="T18" fmla="*/ 8 w 9"/>
                <a:gd name="T19" fmla="*/ 1 h 10"/>
                <a:gd name="T20" fmla="*/ 9 w 9"/>
                <a:gd name="T21" fmla="*/ 5 h 10"/>
                <a:gd name="T22" fmla="*/ 8 w 9"/>
                <a:gd name="T23" fmla="*/ 9 h 10"/>
                <a:gd name="T24" fmla="*/ 5 w 9"/>
                <a:gd name="T25" fmla="*/ 10 h 10"/>
                <a:gd name="T26" fmla="*/ 7 w 9"/>
                <a:gd name="T27" fmla="*/ 4 h 10"/>
                <a:gd name="T28" fmla="*/ 7 w 9"/>
                <a:gd name="T29" fmla="*/ 2 h 10"/>
                <a:gd name="T30" fmla="*/ 5 w 9"/>
                <a:gd name="T31" fmla="*/ 1 h 10"/>
                <a:gd name="T32" fmla="*/ 3 w 9"/>
                <a:gd name="T33" fmla="*/ 2 h 10"/>
                <a:gd name="T34" fmla="*/ 2 w 9"/>
                <a:gd name="T35" fmla="*/ 4 h 10"/>
                <a:gd name="T36" fmla="*/ 2 w 9"/>
                <a:gd name="T37" fmla="*/ 6 h 10"/>
                <a:gd name="T38" fmla="*/ 3 w 9"/>
                <a:gd name="T39" fmla="*/ 8 h 10"/>
                <a:gd name="T40" fmla="*/ 5 w 9"/>
                <a:gd name="T41" fmla="*/ 9 h 10"/>
                <a:gd name="T42" fmla="*/ 7 w 9"/>
                <a:gd name="T43" fmla="*/ 8 h 10"/>
                <a:gd name="T44" fmla="*/ 7 w 9"/>
                <a:gd name="T45" fmla="*/ 6 h 10"/>
                <a:gd name="T46" fmla="*/ 7 w 9"/>
                <a:gd name="T47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" h="10">
                  <a:moveTo>
                    <a:pt x="5" y="10"/>
                  </a:moveTo>
                  <a:cubicBezTo>
                    <a:pt x="4" y="10"/>
                    <a:pt x="3" y="10"/>
                    <a:pt x="3" y="10"/>
                  </a:cubicBezTo>
                  <a:cubicBezTo>
                    <a:pt x="2" y="10"/>
                    <a:pt x="2" y="9"/>
                    <a:pt x="1" y="9"/>
                  </a:cubicBezTo>
                  <a:cubicBezTo>
                    <a:pt x="1" y="9"/>
                    <a:pt x="1" y="8"/>
                    <a:pt x="1" y="7"/>
                  </a:cubicBezTo>
                  <a:cubicBezTo>
                    <a:pt x="0" y="7"/>
                    <a:pt x="0" y="6"/>
                    <a:pt x="0" y="5"/>
                  </a:cubicBezTo>
                  <a:cubicBezTo>
                    <a:pt x="0" y="4"/>
                    <a:pt x="0" y="3"/>
                    <a:pt x="1" y="3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2" y="1"/>
                    <a:pt x="2" y="0"/>
                    <a:pt x="3" y="0"/>
                  </a:cubicBezTo>
                  <a:cubicBezTo>
                    <a:pt x="4" y="0"/>
                    <a:pt x="4" y="0"/>
                    <a:pt x="5" y="0"/>
                  </a:cubicBezTo>
                  <a:cubicBezTo>
                    <a:pt x="6" y="0"/>
                    <a:pt x="7" y="0"/>
                    <a:pt x="8" y="1"/>
                  </a:cubicBezTo>
                  <a:cubicBezTo>
                    <a:pt x="9" y="2"/>
                    <a:pt x="9" y="3"/>
                    <a:pt x="9" y="5"/>
                  </a:cubicBezTo>
                  <a:cubicBezTo>
                    <a:pt x="9" y="7"/>
                    <a:pt x="9" y="8"/>
                    <a:pt x="8" y="9"/>
                  </a:cubicBezTo>
                  <a:cubicBezTo>
                    <a:pt x="7" y="10"/>
                    <a:pt x="6" y="10"/>
                    <a:pt x="5" y="10"/>
                  </a:cubicBezTo>
                  <a:close/>
                  <a:moveTo>
                    <a:pt x="7" y="4"/>
                  </a:moveTo>
                  <a:cubicBezTo>
                    <a:pt x="7" y="3"/>
                    <a:pt x="7" y="3"/>
                    <a:pt x="7" y="2"/>
                  </a:cubicBezTo>
                  <a:cubicBezTo>
                    <a:pt x="6" y="1"/>
                    <a:pt x="6" y="1"/>
                    <a:pt x="5" y="1"/>
                  </a:cubicBezTo>
                  <a:cubicBezTo>
                    <a:pt x="4" y="1"/>
                    <a:pt x="4" y="1"/>
                    <a:pt x="3" y="2"/>
                  </a:cubicBezTo>
                  <a:cubicBezTo>
                    <a:pt x="3" y="2"/>
                    <a:pt x="2" y="3"/>
                    <a:pt x="2" y="4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7"/>
                    <a:pt x="3" y="8"/>
                    <a:pt x="3" y="8"/>
                  </a:cubicBezTo>
                  <a:cubicBezTo>
                    <a:pt x="4" y="9"/>
                    <a:pt x="4" y="9"/>
                    <a:pt x="5" y="9"/>
                  </a:cubicBezTo>
                  <a:cubicBezTo>
                    <a:pt x="6" y="9"/>
                    <a:pt x="6" y="8"/>
                    <a:pt x="7" y="8"/>
                  </a:cubicBezTo>
                  <a:cubicBezTo>
                    <a:pt x="7" y="7"/>
                    <a:pt x="7" y="7"/>
                    <a:pt x="7" y="6"/>
                  </a:cubicBezTo>
                  <a:lnTo>
                    <a:pt x="7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16"/>
            <p:cNvSpPr/>
            <p:nvPr/>
          </p:nvSpPr>
          <p:spPr bwMode="auto">
            <a:xfrm>
              <a:off x="3466221" y="4303437"/>
              <a:ext cx="61912" cy="77788"/>
            </a:xfrm>
            <a:custGeom>
              <a:avLst/>
              <a:gdLst>
                <a:gd name="T0" fmla="*/ 8 w 8"/>
                <a:gd name="T1" fmla="*/ 10 h 10"/>
                <a:gd name="T2" fmla="*/ 7 w 8"/>
                <a:gd name="T3" fmla="*/ 10 h 10"/>
                <a:gd name="T4" fmla="*/ 6 w 8"/>
                <a:gd name="T5" fmla="*/ 9 h 10"/>
                <a:gd name="T6" fmla="*/ 6 w 8"/>
                <a:gd name="T7" fmla="*/ 4 h 10"/>
                <a:gd name="T8" fmla="*/ 6 w 8"/>
                <a:gd name="T9" fmla="*/ 2 h 10"/>
                <a:gd name="T10" fmla="*/ 4 w 8"/>
                <a:gd name="T11" fmla="*/ 2 h 10"/>
                <a:gd name="T12" fmla="*/ 3 w 8"/>
                <a:gd name="T13" fmla="*/ 2 h 10"/>
                <a:gd name="T14" fmla="*/ 3 w 8"/>
                <a:gd name="T15" fmla="*/ 2 h 10"/>
                <a:gd name="T16" fmla="*/ 2 w 8"/>
                <a:gd name="T17" fmla="*/ 3 h 10"/>
                <a:gd name="T18" fmla="*/ 2 w 8"/>
                <a:gd name="T19" fmla="*/ 4 h 10"/>
                <a:gd name="T20" fmla="*/ 2 w 8"/>
                <a:gd name="T21" fmla="*/ 9 h 10"/>
                <a:gd name="T22" fmla="*/ 2 w 8"/>
                <a:gd name="T23" fmla="*/ 10 h 10"/>
                <a:gd name="T24" fmla="*/ 2 w 8"/>
                <a:gd name="T25" fmla="*/ 10 h 10"/>
                <a:gd name="T26" fmla="*/ 1 w 8"/>
                <a:gd name="T27" fmla="*/ 10 h 10"/>
                <a:gd name="T28" fmla="*/ 0 w 8"/>
                <a:gd name="T29" fmla="*/ 10 h 10"/>
                <a:gd name="T30" fmla="*/ 0 w 8"/>
                <a:gd name="T31" fmla="*/ 9 h 10"/>
                <a:gd name="T32" fmla="*/ 0 w 8"/>
                <a:gd name="T33" fmla="*/ 1 h 10"/>
                <a:gd name="T34" fmla="*/ 0 w 8"/>
                <a:gd name="T35" fmla="*/ 0 h 10"/>
                <a:gd name="T36" fmla="*/ 1 w 8"/>
                <a:gd name="T37" fmla="*/ 0 h 10"/>
                <a:gd name="T38" fmla="*/ 2 w 8"/>
                <a:gd name="T39" fmla="*/ 0 h 10"/>
                <a:gd name="T40" fmla="*/ 2 w 8"/>
                <a:gd name="T41" fmla="*/ 0 h 10"/>
                <a:gd name="T42" fmla="*/ 2 w 8"/>
                <a:gd name="T43" fmla="*/ 1 h 10"/>
                <a:gd name="T44" fmla="*/ 3 w 8"/>
                <a:gd name="T45" fmla="*/ 0 h 10"/>
                <a:gd name="T46" fmla="*/ 5 w 8"/>
                <a:gd name="T47" fmla="*/ 0 h 10"/>
                <a:gd name="T48" fmla="*/ 7 w 8"/>
                <a:gd name="T49" fmla="*/ 1 h 10"/>
                <a:gd name="T50" fmla="*/ 8 w 8"/>
                <a:gd name="T51" fmla="*/ 3 h 10"/>
                <a:gd name="T52" fmla="*/ 8 w 8"/>
                <a:gd name="T53" fmla="*/ 9 h 10"/>
                <a:gd name="T54" fmla="*/ 8 w 8"/>
                <a:gd name="T55" fmla="*/ 10 h 10"/>
                <a:gd name="T56" fmla="*/ 8 w 8"/>
                <a:gd name="T5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" h="10">
                  <a:moveTo>
                    <a:pt x="8" y="10"/>
                  </a:moveTo>
                  <a:cubicBezTo>
                    <a:pt x="7" y="10"/>
                    <a:pt x="7" y="10"/>
                    <a:pt x="7" y="10"/>
                  </a:cubicBezTo>
                  <a:cubicBezTo>
                    <a:pt x="6" y="10"/>
                    <a:pt x="6" y="10"/>
                    <a:pt x="6" y="9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3"/>
                    <a:pt x="6" y="3"/>
                    <a:pt x="6" y="2"/>
                  </a:cubicBezTo>
                  <a:cubicBezTo>
                    <a:pt x="5" y="2"/>
                    <a:pt x="5" y="2"/>
                    <a:pt x="4" y="2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4"/>
                    <a:pt x="2" y="4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0" y="10"/>
                    <a:pt x="0" y="10"/>
                  </a:cubicBezTo>
                  <a:cubicBezTo>
                    <a:pt x="0" y="10"/>
                    <a:pt x="0" y="10"/>
                    <a:pt x="0" y="9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3" y="1"/>
                    <a:pt x="3" y="0"/>
                  </a:cubicBezTo>
                  <a:cubicBezTo>
                    <a:pt x="4" y="0"/>
                    <a:pt x="4" y="0"/>
                    <a:pt x="5" y="0"/>
                  </a:cubicBezTo>
                  <a:cubicBezTo>
                    <a:pt x="6" y="0"/>
                    <a:pt x="7" y="0"/>
                    <a:pt x="7" y="1"/>
                  </a:cubicBezTo>
                  <a:cubicBezTo>
                    <a:pt x="8" y="1"/>
                    <a:pt x="8" y="2"/>
                    <a:pt x="8" y="3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10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17"/>
            <p:cNvSpPr>
              <a:spLocks noEditPoints="1"/>
            </p:cNvSpPr>
            <p:nvPr/>
          </p:nvSpPr>
          <p:spPr bwMode="auto">
            <a:xfrm>
              <a:off x="3542421" y="4273274"/>
              <a:ext cx="61912" cy="107950"/>
            </a:xfrm>
            <a:custGeom>
              <a:avLst/>
              <a:gdLst>
                <a:gd name="T0" fmla="*/ 8 w 8"/>
                <a:gd name="T1" fmla="*/ 14 h 14"/>
                <a:gd name="T2" fmla="*/ 7 w 8"/>
                <a:gd name="T3" fmla="*/ 14 h 14"/>
                <a:gd name="T4" fmla="*/ 6 w 8"/>
                <a:gd name="T5" fmla="*/ 14 h 14"/>
                <a:gd name="T6" fmla="*/ 6 w 8"/>
                <a:gd name="T7" fmla="*/ 13 h 14"/>
                <a:gd name="T8" fmla="*/ 6 w 8"/>
                <a:gd name="T9" fmla="*/ 13 h 14"/>
                <a:gd name="T10" fmla="*/ 5 w 8"/>
                <a:gd name="T11" fmla="*/ 14 h 14"/>
                <a:gd name="T12" fmla="*/ 3 w 8"/>
                <a:gd name="T13" fmla="*/ 14 h 14"/>
                <a:gd name="T14" fmla="*/ 2 w 8"/>
                <a:gd name="T15" fmla="*/ 14 h 14"/>
                <a:gd name="T16" fmla="*/ 1 w 8"/>
                <a:gd name="T17" fmla="*/ 13 h 14"/>
                <a:gd name="T18" fmla="*/ 0 w 8"/>
                <a:gd name="T19" fmla="*/ 11 h 14"/>
                <a:gd name="T20" fmla="*/ 0 w 8"/>
                <a:gd name="T21" fmla="*/ 9 h 14"/>
                <a:gd name="T22" fmla="*/ 1 w 8"/>
                <a:gd name="T23" fmla="*/ 5 h 14"/>
                <a:gd name="T24" fmla="*/ 3 w 8"/>
                <a:gd name="T25" fmla="*/ 4 h 14"/>
                <a:gd name="T26" fmla="*/ 5 w 8"/>
                <a:gd name="T27" fmla="*/ 4 h 14"/>
                <a:gd name="T28" fmla="*/ 6 w 8"/>
                <a:gd name="T29" fmla="*/ 5 h 14"/>
                <a:gd name="T30" fmla="*/ 6 w 8"/>
                <a:gd name="T31" fmla="*/ 1 h 14"/>
                <a:gd name="T32" fmla="*/ 7 w 8"/>
                <a:gd name="T33" fmla="*/ 0 h 14"/>
                <a:gd name="T34" fmla="*/ 8 w 8"/>
                <a:gd name="T35" fmla="*/ 0 h 14"/>
                <a:gd name="T36" fmla="*/ 8 w 8"/>
                <a:gd name="T37" fmla="*/ 1 h 14"/>
                <a:gd name="T38" fmla="*/ 8 w 8"/>
                <a:gd name="T39" fmla="*/ 1 h 14"/>
                <a:gd name="T40" fmla="*/ 8 w 8"/>
                <a:gd name="T41" fmla="*/ 13 h 14"/>
                <a:gd name="T42" fmla="*/ 8 w 8"/>
                <a:gd name="T43" fmla="*/ 14 h 14"/>
                <a:gd name="T44" fmla="*/ 8 w 8"/>
                <a:gd name="T45" fmla="*/ 14 h 14"/>
                <a:gd name="T46" fmla="*/ 6 w 8"/>
                <a:gd name="T47" fmla="*/ 8 h 14"/>
                <a:gd name="T48" fmla="*/ 6 w 8"/>
                <a:gd name="T49" fmla="*/ 7 h 14"/>
                <a:gd name="T50" fmla="*/ 6 w 8"/>
                <a:gd name="T51" fmla="*/ 6 h 14"/>
                <a:gd name="T52" fmla="*/ 5 w 8"/>
                <a:gd name="T53" fmla="*/ 5 h 14"/>
                <a:gd name="T54" fmla="*/ 4 w 8"/>
                <a:gd name="T55" fmla="*/ 5 h 14"/>
                <a:gd name="T56" fmla="*/ 3 w 8"/>
                <a:gd name="T57" fmla="*/ 6 h 14"/>
                <a:gd name="T58" fmla="*/ 2 w 8"/>
                <a:gd name="T59" fmla="*/ 8 h 14"/>
                <a:gd name="T60" fmla="*/ 2 w 8"/>
                <a:gd name="T61" fmla="*/ 10 h 14"/>
                <a:gd name="T62" fmla="*/ 3 w 8"/>
                <a:gd name="T63" fmla="*/ 12 h 14"/>
                <a:gd name="T64" fmla="*/ 4 w 8"/>
                <a:gd name="T65" fmla="*/ 13 h 14"/>
                <a:gd name="T66" fmla="*/ 5 w 8"/>
                <a:gd name="T67" fmla="*/ 13 h 14"/>
                <a:gd name="T68" fmla="*/ 6 w 8"/>
                <a:gd name="T69" fmla="*/ 12 h 14"/>
                <a:gd name="T70" fmla="*/ 6 w 8"/>
                <a:gd name="T71" fmla="*/ 12 h 14"/>
                <a:gd name="T72" fmla="*/ 6 w 8"/>
                <a:gd name="T73" fmla="*/ 11 h 14"/>
                <a:gd name="T74" fmla="*/ 6 w 8"/>
                <a:gd name="T75" fmla="*/ 8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" h="14">
                  <a:moveTo>
                    <a:pt x="8" y="14"/>
                  </a:move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7" y="14"/>
                    <a:pt x="6" y="14"/>
                  </a:cubicBezTo>
                  <a:cubicBezTo>
                    <a:pt x="6" y="14"/>
                    <a:pt x="6" y="14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3"/>
                    <a:pt x="6" y="14"/>
                    <a:pt x="5" y="14"/>
                  </a:cubicBezTo>
                  <a:cubicBezTo>
                    <a:pt x="5" y="14"/>
                    <a:pt x="4" y="14"/>
                    <a:pt x="3" y="14"/>
                  </a:cubicBezTo>
                  <a:cubicBezTo>
                    <a:pt x="3" y="14"/>
                    <a:pt x="2" y="14"/>
                    <a:pt x="2" y="14"/>
                  </a:cubicBezTo>
                  <a:cubicBezTo>
                    <a:pt x="1" y="14"/>
                    <a:pt x="1" y="13"/>
                    <a:pt x="1" y="13"/>
                  </a:cubicBezTo>
                  <a:cubicBezTo>
                    <a:pt x="1" y="13"/>
                    <a:pt x="0" y="12"/>
                    <a:pt x="0" y="11"/>
                  </a:cubicBezTo>
                  <a:cubicBezTo>
                    <a:pt x="0" y="11"/>
                    <a:pt x="0" y="10"/>
                    <a:pt x="0" y="9"/>
                  </a:cubicBezTo>
                  <a:cubicBezTo>
                    <a:pt x="0" y="8"/>
                    <a:pt x="0" y="6"/>
                    <a:pt x="1" y="5"/>
                  </a:cubicBezTo>
                  <a:cubicBezTo>
                    <a:pt x="1" y="4"/>
                    <a:pt x="2" y="4"/>
                    <a:pt x="3" y="4"/>
                  </a:cubicBezTo>
                  <a:cubicBezTo>
                    <a:pt x="4" y="4"/>
                    <a:pt x="5" y="4"/>
                    <a:pt x="5" y="4"/>
                  </a:cubicBezTo>
                  <a:cubicBezTo>
                    <a:pt x="6" y="4"/>
                    <a:pt x="6" y="5"/>
                    <a:pt x="6" y="5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14"/>
                    <a:pt x="8" y="14"/>
                    <a:pt x="8" y="14"/>
                  </a:cubicBezTo>
                  <a:close/>
                  <a:moveTo>
                    <a:pt x="6" y="8"/>
                  </a:move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6" y="6"/>
                    <a:pt x="6" y="6"/>
                  </a:cubicBezTo>
                  <a:cubicBezTo>
                    <a:pt x="6" y="6"/>
                    <a:pt x="5" y="6"/>
                    <a:pt x="5" y="5"/>
                  </a:cubicBezTo>
                  <a:cubicBezTo>
                    <a:pt x="5" y="5"/>
                    <a:pt x="4" y="5"/>
                    <a:pt x="4" y="5"/>
                  </a:cubicBezTo>
                  <a:cubicBezTo>
                    <a:pt x="3" y="5"/>
                    <a:pt x="3" y="6"/>
                    <a:pt x="3" y="6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1"/>
                    <a:pt x="2" y="11"/>
                    <a:pt x="3" y="12"/>
                  </a:cubicBezTo>
                  <a:cubicBezTo>
                    <a:pt x="3" y="13"/>
                    <a:pt x="3" y="13"/>
                    <a:pt x="4" y="13"/>
                  </a:cubicBezTo>
                  <a:cubicBezTo>
                    <a:pt x="4" y="13"/>
                    <a:pt x="5" y="13"/>
                    <a:pt x="5" y="13"/>
                  </a:cubicBezTo>
                  <a:cubicBezTo>
                    <a:pt x="5" y="12"/>
                    <a:pt x="5" y="12"/>
                    <a:pt x="6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1"/>
                    <a:pt x="6" y="11"/>
                    <a:pt x="6" y="11"/>
                  </a:cubicBezTo>
                  <a:lnTo>
                    <a:pt x="6" y="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8"/>
            <p:cNvSpPr>
              <a:spLocks noEditPoints="1"/>
            </p:cNvSpPr>
            <p:nvPr/>
          </p:nvSpPr>
          <p:spPr bwMode="auto">
            <a:xfrm>
              <a:off x="3626559" y="4303437"/>
              <a:ext cx="60325" cy="77788"/>
            </a:xfrm>
            <a:custGeom>
              <a:avLst/>
              <a:gdLst>
                <a:gd name="T0" fmla="*/ 8 w 8"/>
                <a:gd name="T1" fmla="*/ 10 h 10"/>
                <a:gd name="T2" fmla="*/ 7 w 8"/>
                <a:gd name="T3" fmla="*/ 10 h 10"/>
                <a:gd name="T4" fmla="*/ 7 w 8"/>
                <a:gd name="T5" fmla="*/ 10 h 10"/>
                <a:gd name="T6" fmla="*/ 7 w 8"/>
                <a:gd name="T7" fmla="*/ 9 h 10"/>
                <a:gd name="T8" fmla="*/ 7 w 8"/>
                <a:gd name="T9" fmla="*/ 9 h 10"/>
                <a:gd name="T10" fmla="*/ 5 w 8"/>
                <a:gd name="T11" fmla="*/ 10 h 10"/>
                <a:gd name="T12" fmla="*/ 3 w 8"/>
                <a:gd name="T13" fmla="*/ 10 h 10"/>
                <a:gd name="T14" fmla="*/ 2 w 8"/>
                <a:gd name="T15" fmla="*/ 10 h 10"/>
                <a:gd name="T16" fmla="*/ 1 w 8"/>
                <a:gd name="T17" fmla="*/ 9 h 10"/>
                <a:gd name="T18" fmla="*/ 0 w 8"/>
                <a:gd name="T19" fmla="*/ 7 h 10"/>
                <a:gd name="T20" fmla="*/ 0 w 8"/>
                <a:gd name="T21" fmla="*/ 5 h 10"/>
                <a:gd name="T22" fmla="*/ 1 w 8"/>
                <a:gd name="T23" fmla="*/ 1 h 10"/>
                <a:gd name="T24" fmla="*/ 3 w 8"/>
                <a:gd name="T25" fmla="*/ 0 h 10"/>
                <a:gd name="T26" fmla="*/ 5 w 8"/>
                <a:gd name="T27" fmla="*/ 0 h 10"/>
                <a:gd name="T28" fmla="*/ 7 w 8"/>
                <a:gd name="T29" fmla="*/ 1 h 10"/>
                <a:gd name="T30" fmla="*/ 7 w 8"/>
                <a:gd name="T31" fmla="*/ 1 h 10"/>
                <a:gd name="T32" fmla="*/ 7 w 8"/>
                <a:gd name="T33" fmla="*/ 0 h 10"/>
                <a:gd name="T34" fmla="*/ 8 w 8"/>
                <a:gd name="T35" fmla="*/ 0 h 10"/>
                <a:gd name="T36" fmla="*/ 8 w 8"/>
                <a:gd name="T37" fmla="*/ 0 h 10"/>
                <a:gd name="T38" fmla="*/ 8 w 8"/>
                <a:gd name="T39" fmla="*/ 1 h 10"/>
                <a:gd name="T40" fmla="*/ 8 w 8"/>
                <a:gd name="T41" fmla="*/ 9 h 10"/>
                <a:gd name="T42" fmla="*/ 8 w 8"/>
                <a:gd name="T43" fmla="*/ 10 h 10"/>
                <a:gd name="T44" fmla="*/ 8 w 8"/>
                <a:gd name="T45" fmla="*/ 10 h 10"/>
                <a:gd name="T46" fmla="*/ 6 w 8"/>
                <a:gd name="T47" fmla="*/ 4 h 10"/>
                <a:gd name="T48" fmla="*/ 6 w 8"/>
                <a:gd name="T49" fmla="*/ 3 h 10"/>
                <a:gd name="T50" fmla="*/ 6 w 8"/>
                <a:gd name="T51" fmla="*/ 2 h 10"/>
                <a:gd name="T52" fmla="*/ 5 w 8"/>
                <a:gd name="T53" fmla="*/ 2 h 10"/>
                <a:gd name="T54" fmla="*/ 4 w 8"/>
                <a:gd name="T55" fmla="*/ 1 h 10"/>
                <a:gd name="T56" fmla="*/ 3 w 8"/>
                <a:gd name="T57" fmla="*/ 2 h 10"/>
                <a:gd name="T58" fmla="*/ 2 w 8"/>
                <a:gd name="T59" fmla="*/ 4 h 10"/>
                <a:gd name="T60" fmla="*/ 2 w 8"/>
                <a:gd name="T61" fmla="*/ 6 h 10"/>
                <a:gd name="T62" fmla="*/ 3 w 8"/>
                <a:gd name="T63" fmla="*/ 8 h 10"/>
                <a:gd name="T64" fmla="*/ 4 w 8"/>
                <a:gd name="T65" fmla="*/ 9 h 10"/>
                <a:gd name="T66" fmla="*/ 5 w 8"/>
                <a:gd name="T67" fmla="*/ 9 h 10"/>
                <a:gd name="T68" fmla="*/ 6 w 8"/>
                <a:gd name="T69" fmla="*/ 8 h 10"/>
                <a:gd name="T70" fmla="*/ 6 w 8"/>
                <a:gd name="T71" fmla="*/ 7 h 10"/>
                <a:gd name="T72" fmla="*/ 6 w 8"/>
                <a:gd name="T73" fmla="*/ 7 h 10"/>
                <a:gd name="T74" fmla="*/ 6 w 8"/>
                <a:gd name="T75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" h="10">
                  <a:moveTo>
                    <a:pt x="8" y="10"/>
                  </a:move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6" y="9"/>
                    <a:pt x="6" y="9"/>
                    <a:pt x="5" y="10"/>
                  </a:cubicBezTo>
                  <a:cubicBezTo>
                    <a:pt x="5" y="10"/>
                    <a:pt x="4" y="10"/>
                    <a:pt x="3" y="10"/>
                  </a:cubicBezTo>
                  <a:cubicBezTo>
                    <a:pt x="3" y="10"/>
                    <a:pt x="2" y="10"/>
                    <a:pt x="2" y="10"/>
                  </a:cubicBezTo>
                  <a:cubicBezTo>
                    <a:pt x="2" y="10"/>
                    <a:pt x="1" y="9"/>
                    <a:pt x="1" y="9"/>
                  </a:cubicBezTo>
                  <a:cubicBezTo>
                    <a:pt x="1" y="9"/>
                    <a:pt x="1" y="8"/>
                    <a:pt x="0" y="7"/>
                  </a:cubicBezTo>
                  <a:cubicBezTo>
                    <a:pt x="0" y="7"/>
                    <a:pt x="0" y="6"/>
                    <a:pt x="0" y="5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4" y="0"/>
                    <a:pt x="5" y="0"/>
                    <a:pt x="5" y="0"/>
                  </a:cubicBezTo>
                  <a:cubicBezTo>
                    <a:pt x="6" y="1"/>
                    <a:pt x="6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1"/>
                    <a:pt x="8" y="1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lose/>
                  <a:moveTo>
                    <a:pt x="6" y="4"/>
                  </a:move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2"/>
                    <a:pt x="6" y="2"/>
                  </a:cubicBezTo>
                  <a:cubicBezTo>
                    <a:pt x="6" y="2"/>
                    <a:pt x="5" y="2"/>
                    <a:pt x="5" y="2"/>
                  </a:cubicBezTo>
                  <a:cubicBezTo>
                    <a:pt x="5" y="1"/>
                    <a:pt x="5" y="1"/>
                    <a:pt x="4" y="1"/>
                  </a:cubicBezTo>
                  <a:cubicBezTo>
                    <a:pt x="4" y="1"/>
                    <a:pt x="3" y="2"/>
                    <a:pt x="3" y="2"/>
                  </a:cubicBezTo>
                  <a:cubicBezTo>
                    <a:pt x="2" y="2"/>
                    <a:pt x="2" y="3"/>
                    <a:pt x="2" y="4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7"/>
                    <a:pt x="2" y="7"/>
                    <a:pt x="3" y="8"/>
                  </a:cubicBezTo>
                  <a:cubicBezTo>
                    <a:pt x="3" y="9"/>
                    <a:pt x="4" y="9"/>
                    <a:pt x="4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lnTo>
                    <a:pt x="6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9"/>
            <p:cNvSpPr/>
            <p:nvPr/>
          </p:nvSpPr>
          <p:spPr bwMode="auto">
            <a:xfrm>
              <a:off x="3702759" y="4303437"/>
              <a:ext cx="68262" cy="107950"/>
            </a:xfrm>
            <a:custGeom>
              <a:avLst/>
              <a:gdLst>
                <a:gd name="T0" fmla="*/ 4 w 9"/>
                <a:gd name="T1" fmla="*/ 13 h 14"/>
                <a:gd name="T2" fmla="*/ 4 w 9"/>
                <a:gd name="T3" fmla="*/ 14 h 14"/>
                <a:gd name="T4" fmla="*/ 3 w 9"/>
                <a:gd name="T5" fmla="*/ 14 h 14"/>
                <a:gd name="T6" fmla="*/ 3 w 9"/>
                <a:gd name="T7" fmla="*/ 14 h 14"/>
                <a:gd name="T8" fmla="*/ 3 w 9"/>
                <a:gd name="T9" fmla="*/ 13 h 14"/>
                <a:gd name="T10" fmla="*/ 4 w 9"/>
                <a:gd name="T11" fmla="*/ 10 h 14"/>
                <a:gd name="T12" fmla="*/ 0 w 9"/>
                <a:gd name="T13" fmla="*/ 1 h 14"/>
                <a:gd name="T14" fmla="*/ 1 w 9"/>
                <a:gd name="T15" fmla="*/ 0 h 14"/>
                <a:gd name="T16" fmla="*/ 2 w 9"/>
                <a:gd name="T17" fmla="*/ 0 h 14"/>
                <a:gd name="T18" fmla="*/ 2 w 9"/>
                <a:gd name="T19" fmla="*/ 0 h 14"/>
                <a:gd name="T20" fmla="*/ 2 w 9"/>
                <a:gd name="T21" fmla="*/ 1 h 14"/>
                <a:gd name="T22" fmla="*/ 5 w 9"/>
                <a:gd name="T23" fmla="*/ 7 h 14"/>
                <a:gd name="T24" fmla="*/ 7 w 9"/>
                <a:gd name="T25" fmla="*/ 1 h 14"/>
                <a:gd name="T26" fmla="*/ 7 w 9"/>
                <a:gd name="T27" fmla="*/ 0 h 14"/>
                <a:gd name="T28" fmla="*/ 8 w 9"/>
                <a:gd name="T29" fmla="*/ 0 h 14"/>
                <a:gd name="T30" fmla="*/ 9 w 9"/>
                <a:gd name="T31" fmla="*/ 0 h 14"/>
                <a:gd name="T32" fmla="*/ 9 w 9"/>
                <a:gd name="T33" fmla="*/ 0 h 14"/>
                <a:gd name="T34" fmla="*/ 9 w 9"/>
                <a:gd name="T35" fmla="*/ 1 h 14"/>
                <a:gd name="T36" fmla="*/ 4 w 9"/>
                <a:gd name="T37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" h="14">
                  <a:moveTo>
                    <a:pt x="4" y="13"/>
                  </a:moveTo>
                  <a:cubicBezTo>
                    <a:pt x="4" y="13"/>
                    <a:pt x="4" y="14"/>
                    <a:pt x="4" y="14"/>
                  </a:cubicBezTo>
                  <a:cubicBezTo>
                    <a:pt x="4" y="14"/>
                    <a:pt x="4" y="14"/>
                    <a:pt x="3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4"/>
                    <a:pt x="2" y="14"/>
                    <a:pt x="3" y="13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1"/>
                  </a:cubicBezTo>
                  <a:lnTo>
                    <a:pt x="4" y="1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64"/>
            <p:cNvSpPr/>
            <p:nvPr/>
          </p:nvSpPr>
          <p:spPr bwMode="auto">
            <a:xfrm>
              <a:off x="3267784" y="4303437"/>
              <a:ext cx="100012" cy="77788"/>
            </a:xfrm>
            <a:custGeom>
              <a:avLst/>
              <a:gdLst>
                <a:gd name="T0" fmla="*/ 13 w 13"/>
                <a:gd name="T1" fmla="*/ 10 h 10"/>
                <a:gd name="T2" fmla="*/ 11 w 13"/>
                <a:gd name="T3" fmla="*/ 10 h 10"/>
                <a:gd name="T4" fmla="*/ 11 w 13"/>
                <a:gd name="T5" fmla="*/ 10 h 10"/>
                <a:gd name="T6" fmla="*/ 11 w 13"/>
                <a:gd name="T7" fmla="*/ 9 h 10"/>
                <a:gd name="T8" fmla="*/ 11 w 13"/>
                <a:gd name="T9" fmla="*/ 4 h 10"/>
                <a:gd name="T10" fmla="*/ 11 w 13"/>
                <a:gd name="T11" fmla="*/ 3 h 10"/>
                <a:gd name="T12" fmla="*/ 11 w 13"/>
                <a:gd name="T13" fmla="*/ 2 h 10"/>
                <a:gd name="T14" fmla="*/ 10 w 13"/>
                <a:gd name="T15" fmla="*/ 2 h 10"/>
                <a:gd name="T16" fmla="*/ 9 w 13"/>
                <a:gd name="T17" fmla="*/ 2 h 10"/>
                <a:gd name="T18" fmla="*/ 9 w 13"/>
                <a:gd name="T19" fmla="*/ 2 h 10"/>
                <a:gd name="T20" fmla="*/ 8 w 13"/>
                <a:gd name="T21" fmla="*/ 2 h 10"/>
                <a:gd name="T22" fmla="*/ 8 w 13"/>
                <a:gd name="T23" fmla="*/ 3 h 10"/>
                <a:gd name="T24" fmla="*/ 7 w 13"/>
                <a:gd name="T25" fmla="*/ 4 h 10"/>
                <a:gd name="T26" fmla="*/ 7 w 13"/>
                <a:gd name="T27" fmla="*/ 9 h 10"/>
                <a:gd name="T28" fmla="*/ 7 w 13"/>
                <a:gd name="T29" fmla="*/ 10 h 10"/>
                <a:gd name="T30" fmla="*/ 7 w 13"/>
                <a:gd name="T31" fmla="*/ 10 h 10"/>
                <a:gd name="T32" fmla="*/ 6 w 13"/>
                <a:gd name="T33" fmla="*/ 10 h 10"/>
                <a:gd name="T34" fmla="*/ 5 w 13"/>
                <a:gd name="T35" fmla="*/ 9 h 10"/>
                <a:gd name="T36" fmla="*/ 5 w 13"/>
                <a:gd name="T37" fmla="*/ 4 h 10"/>
                <a:gd name="T38" fmla="*/ 5 w 13"/>
                <a:gd name="T39" fmla="*/ 3 h 10"/>
                <a:gd name="T40" fmla="*/ 5 w 13"/>
                <a:gd name="T41" fmla="*/ 2 h 10"/>
                <a:gd name="T42" fmla="*/ 5 w 13"/>
                <a:gd name="T43" fmla="*/ 2 h 10"/>
                <a:gd name="T44" fmla="*/ 4 w 13"/>
                <a:gd name="T45" fmla="*/ 2 h 10"/>
                <a:gd name="T46" fmla="*/ 3 w 13"/>
                <a:gd name="T47" fmla="*/ 2 h 10"/>
                <a:gd name="T48" fmla="*/ 2 w 13"/>
                <a:gd name="T49" fmla="*/ 2 h 10"/>
                <a:gd name="T50" fmla="*/ 2 w 13"/>
                <a:gd name="T51" fmla="*/ 3 h 10"/>
                <a:gd name="T52" fmla="*/ 2 w 13"/>
                <a:gd name="T53" fmla="*/ 4 h 10"/>
                <a:gd name="T54" fmla="*/ 2 w 13"/>
                <a:gd name="T55" fmla="*/ 9 h 10"/>
                <a:gd name="T56" fmla="*/ 2 w 13"/>
                <a:gd name="T57" fmla="*/ 10 h 10"/>
                <a:gd name="T58" fmla="*/ 1 w 13"/>
                <a:gd name="T59" fmla="*/ 10 h 10"/>
                <a:gd name="T60" fmla="*/ 0 w 13"/>
                <a:gd name="T61" fmla="*/ 10 h 10"/>
                <a:gd name="T62" fmla="*/ 0 w 13"/>
                <a:gd name="T63" fmla="*/ 10 h 10"/>
                <a:gd name="T64" fmla="*/ 0 w 13"/>
                <a:gd name="T65" fmla="*/ 9 h 10"/>
                <a:gd name="T66" fmla="*/ 0 w 13"/>
                <a:gd name="T67" fmla="*/ 1 h 10"/>
                <a:gd name="T68" fmla="*/ 0 w 13"/>
                <a:gd name="T69" fmla="*/ 0 h 10"/>
                <a:gd name="T70" fmla="*/ 0 w 13"/>
                <a:gd name="T71" fmla="*/ 0 h 10"/>
                <a:gd name="T72" fmla="*/ 1 w 13"/>
                <a:gd name="T73" fmla="*/ 0 h 10"/>
                <a:gd name="T74" fmla="*/ 2 w 13"/>
                <a:gd name="T75" fmla="*/ 0 h 10"/>
                <a:gd name="T76" fmla="*/ 2 w 13"/>
                <a:gd name="T77" fmla="*/ 1 h 10"/>
                <a:gd name="T78" fmla="*/ 3 w 13"/>
                <a:gd name="T79" fmla="*/ 0 h 10"/>
                <a:gd name="T80" fmla="*/ 5 w 13"/>
                <a:gd name="T81" fmla="*/ 0 h 10"/>
                <a:gd name="T82" fmla="*/ 6 w 13"/>
                <a:gd name="T83" fmla="*/ 0 h 10"/>
                <a:gd name="T84" fmla="*/ 7 w 13"/>
                <a:gd name="T85" fmla="*/ 2 h 10"/>
                <a:gd name="T86" fmla="*/ 8 w 13"/>
                <a:gd name="T87" fmla="*/ 0 h 10"/>
                <a:gd name="T88" fmla="*/ 10 w 13"/>
                <a:gd name="T89" fmla="*/ 0 h 10"/>
                <a:gd name="T90" fmla="*/ 11 w 13"/>
                <a:gd name="T91" fmla="*/ 0 h 10"/>
                <a:gd name="T92" fmla="*/ 12 w 13"/>
                <a:gd name="T93" fmla="*/ 1 h 10"/>
                <a:gd name="T94" fmla="*/ 13 w 13"/>
                <a:gd name="T95" fmla="*/ 2 h 10"/>
                <a:gd name="T96" fmla="*/ 13 w 13"/>
                <a:gd name="T97" fmla="*/ 3 h 10"/>
                <a:gd name="T98" fmla="*/ 13 w 13"/>
                <a:gd name="T99" fmla="*/ 9 h 10"/>
                <a:gd name="T100" fmla="*/ 13 w 13"/>
                <a:gd name="T101" fmla="*/ 10 h 10"/>
                <a:gd name="T102" fmla="*/ 13 w 13"/>
                <a:gd name="T10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" h="10">
                  <a:moveTo>
                    <a:pt x="13" y="10"/>
                  </a:moveTo>
                  <a:cubicBezTo>
                    <a:pt x="11" y="10"/>
                    <a:pt x="11" y="10"/>
                    <a:pt x="11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10"/>
                    <a:pt x="11" y="10"/>
                    <a:pt x="11" y="9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3"/>
                    <a:pt x="11" y="2"/>
                    <a:pt x="11" y="2"/>
                  </a:cubicBezTo>
                  <a:cubicBezTo>
                    <a:pt x="11" y="2"/>
                    <a:pt x="10" y="2"/>
                    <a:pt x="10" y="2"/>
                  </a:cubicBezTo>
                  <a:cubicBezTo>
                    <a:pt x="10" y="2"/>
                    <a:pt x="10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3"/>
                    <a:pt x="8" y="3"/>
                  </a:cubicBezTo>
                  <a:cubicBezTo>
                    <a:pt x="8" y="3"/>
                    <a:pt x="7" y="3"/>
                    <a:pt x="7" y="4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5" y="10"/>
                    <a:pt x="5" y="9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4"/>
                    <a:pt x="2" y="4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1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9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1"/>
                    <a:pt x="3" y="0"/>
                    <a:pt x="3" y="0"/>
                  </a:cubicBezTo>
                  <a:cubicBezTo>
                    <a:pt x="3" y="0"/>
                    <a:pt x="4" y="0"/>
                    <a:pt x="5" y="0"/>
                  </a:cubicBezTo>
                  <a:cubicBezTo>
                    <a:pt x="5" y="0"/>
                    <a:pt x="6" y="0"/>
                    <a:pt x="6" y="0"/>
                  </a:cubicBezTo>
                  <a:cubicBezTo>
                    <a:pt x="7" y="1"/>
                    <a:pt x="7" y="1"/>
                    <a:pt x="7" y="2"/>
                  </a:cubicBezTo>
                  <a:cubicBezTo>
                    <a:pt x="8" y="1"/>
                    <a:pt x="8" y="1"/>
                    <a:pt x="8" y="0"/>
                  </a:cubicBezTo>
                  <a:cubicBezTo>
                    <a:pt x="9" y="0"/>
                    <a:pt x="9" y="0"/>
                    <a:pt x="1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3" y="1"/>
                    <a:pt x="13" y="2"/>
                  </a:cubicBezTo>
                  <a:cubicBezTo>
                    <a:pt x="13" y="2"/>
                    <a:pt x="13" y="2"/>
                    <a:pt x="13" y="3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9"/>
                    <a:pt x="13" y="10"/>
                    <a:pt x="13" y="10"/>
                  </a:cubicBezTo>
                  <a:cubicBezTo>
                    <a:pt x="13" y="10"/>
                    <a:pt x="13" y="10"/>
                    <a:pt x="13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65"/>
            <p:cNvSpPr>
              <a:spLocks noEditPoints="1"/>
            </p:cNvSpPr>
            <p:nvPr/>
          </p:nvSpPr>
          <p:spPr bwMode="auto">
            <a:xfrm>
              <a:off x="3382084" y="4303437"/>
              <a:ext cx="69850" cy="77788"/>
            </a:xfrm>
            <a:custGeom>
              <a:avLst/>
              <a:gdLst>
                <a:gd name="T0" fmla="*/ 5 w 9"/>
                <a:gd name="T1" fmla="*/ 10 h 10"/>
                <a:gd name="T2" fmla="*/ 3 w 9"/>
                <a:gd name="T3" fmla="*/ 10 h 10"/>
                <a:gd name="T4" fmla="*/ 1 w 9"/>
                <a:gd name="T5" fmla="*/ 9 h 10"/>
                <a:gd name="T6" fmla="*/ 1 w 9"/>
                <a:gd name="T7" fmla="*/ 7 h 10"/>
                <a:gd name="T8" fmla="*/ 0 w 9"/>
                <a:gd name="T9" fmla="*/ 5 h 10"/>
                <a:gd name="T10" fmla="*/ 1 w 9"/>
                <a:gd name="T11" fmla="*/ 3 h 10"/>
                <a:gd name="T12" fmla="*/ 1 w 9"/>
                <a:gd name="T13" fmla="*/ 1 h 10"/>
                <a:gd name="T14" fmla="*/ 3 w 9"/>
                <a:gd name="T15" fmla="*/ 0 h 10"/>
                <a:gd name="T16" fmla="*/ 5 w 9"/>
                <a:gd name="T17" fmla="*/ 0 h 10"/>
                <a:gd name="T18" fmla="*/ 8 w 9"/>
                <a:gd name="T19" fmla="*/ 1 h 10"/>
                <a:gd name="T20" fmla="*/ 9 w 9"/>
                <a:gd name="T21" fmla="*/ 5 h 10"/>
                <a:gd name="T22" fmla="*/ 8 w 9"/>
                <a:gd name="T23" fmla="*/ 9 h 10"/>
                <a:gd name="T24" fmla="*/ 5 w 9"/>
                <a:gd name="T25" fmla="*/ 10 h 10"/>
                <a:gd name="T26" fmla="*/ 7 w 9"/>
                <a:gd name="T27" fmla="*/ 4 h 10"/>
                <a:gd name="T28" fmla="*/ 7 w 9"/>
                <a:gd name="T29" fmla="*/ 2 h 10"/>
                <a:gd name="T30" fmla="*/ 5 w 9"/>
                <a:gd name="T31" fmla="*/ 1 h 10"/>
                <a:gd name="T32" fmla="*/ 3 w 9"/>
                <a:gd name="T33" fmla="*/ 2 h 10"/>
                <a:gd name="T34" fmla="*/ 2 w 9"/>
                <a:gd name="T35" fmla="*/ 4 h 10"/>
                <a:gd name="T36" fmla="*/ 2 w 9"/>
                <a:gd name="T37" fmla="*/ 6 h 10"/>
                <a:gd name="T38" fmla="*/ 3 w 9"/>
                <a:gd name="T39" fmla="*/ 8 h 10"/>
                <a:gd name="T40" fmla="*/ 5 w 9"/>
                <a:gd name="T41" fmla="*/ 9 h 10"/>
                <a:gd name="T42" fmla="*/ 7 w 9"/>
                <a:gd name="T43" fmla="*/ 8 h 10"/>
                <a:gd name="T44" fmla="*/ 7 w 9"/>
                <a:gd name="T45" fmla="*/ 6 h 10"/>
                <a:gd name="T46" fmla="*/ 7 w 9"/>
                <a:gd name="T47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" h="10">
                  <a:moveTo>
                    <a:pt x="5" y="10"/>
                  </a:moveTo>
                  <a:cubicBezTo>
                    <a:pt x="4" y="10"/>
                    <a:pt x="3" y="10"/>
                    <a:pt x="3" y="10"/>
                  </a:cubicBezTo>
                  <a:cubicBezTo>
                    <a:pt x="2" y="10"/>
                    <a:pt x="2" y="9"/>
                    <a:pt x="1" y="9"/>
                  </a:cubicBezTo>
                  <a:cubicBezTo>
                    <a:pt x="1" y="9"/>
                    <a:pt x="1" y="8"/>
                    <a:pt x="1" y="7"/>
                  </a:cubicBezTo>
                  <a:cubicBezTo>
                    <a:pt x="0" y="7"/>
                    <a:pt x="0" y="6"/>
                    <a:pt x="0" y="5"/>
                  </a:cubicBezTo>
                  <a:cubicBezTo>
                    <a:pt x="0" y="4"/>
                    <a:pt x="0" y="3"/>
                    <a:pt x="1" y="3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2" y="1"/>
                    <a:pt x="2" y="0"/>
                    <a:pt x="3" y="0"/>
                  </a:cubicBezTo>
                  <a:cubicBezTo>
                    <a:pt x="4" y="0"/>
                    <a:pt x="4" y="0"/>
                    <a:pt x="5" y="0"/>
                  </a:cubicBezTo>
                  <a:cubicBezTo>
                    <a:pt x="6" y="0"/>
                    <a:pt x="7" y="0"/>
                    <a:pt x="8" y="1"/>
                  </a:cubicBezTo>
                  <a:cubicBezTo>
                    <a:pt x="9" y="2"/>
                    <a:pt x="9" y="3"/>
                    <a:pt x="9" y="5"/>
                  </a:cubicBezTo>
                  <a:cubicBezTo>
                    <a:pt x="9" y="7"/>
                    <a:pt x="9" y="8"/>
                    <a:pt x="8" y="9"/>
                  </a:cubicBezTo>
                  <a:cubicBezTo>
                    <a:pt x="7" y="10"/>
                    <a:pt x="6" y="10"/>
                    <a:pt x="5" y="10"/>
                  </a:cubicBezTo>
                  <a:close/>
                  <a:moveTo>
                    <a:pt x="7" y="4"/>
                  </a:moveTo>
                  <a:cubicBezTo>
                    <a:pt x="7" y="3"/>
                    <a:pt x="7" y="3"/>
                    <a:pt x="7" y="2"/>
                  </a:cubicBezTo>
                  <a:cubicBezTo>
                    <a:pt x="6" y="1"/>
                    <a:pt x="6" y="1"/>
                    <a:pt x="5" y="1"/>
                  </a:cubicBezTo>
                  <a:cubicBezTo>
                    <a:pt x="4" y="1"/>
                    <a:pt x="4" y="1"/>
                    <a:pt x="3" y="2"/>
                  </a:cubicBezTo>
                  <a:cubicBezTo>
                    <a:pt x="3" y="2"/>
                    <a:pt x="2" y="3"/>
                    <a:pt x="2" y="4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7"/>
                    <a:pt x="3" y="8"/>
                    <a:pt x="3" y="8"/>
                  </a:cubicBezTo>
                  <a:cubicBezTo>
                    <a:pt x="4" y="9"/>
                    <a:pt x="4" y="9"/>
                    <a:pt x="5" y="9"/>
                  </a:cubicBezTo>
                  <a:cubicBezTo>
                    <a:pt x="6" y="9"/>
                    <a:pt x="6" y="8"/>
                    <a:pt x="7" y="8"/>
                  </a:cubicBezTo>
                  <a:cubicBezTo>
                    <a:pt x="7" y="7"/>
                    <a:pt x="7" y="7"/>
                    <a:pt x="7" y="6"/>
                  </a:cubicBezTo>
                  <a:lnTo>
                    <a:pt x="7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66"/>
            <p:cNvSpPr/>
            <p:nvPr/>
          </p:nvSpPr>
          <p:spPr bwMode="auto">
            <a:xfrm>
              <a:off x="3466221" y="4303437"/>
              <a:ext cx="61912" cy="77788"/>
            </a:xfrm>
            <a:custGeom>
              <a:avLst/>
              <a:gdLst>
                <a:gd name="T0" fmla="*/ 8 w 8"/>
                <a:gd name="T1" fmla="*/ 10 h 10"/>
                <a:gd name="T2" fmla="*/ 7 w 8"/>
                <a:gd name="T3" fmla="*/ 10 h 10"/>
                <a:gd name="T4" fmla="*/ 6 w 8"/>
                <a:gd name="T5" fmla="*/ 9 h 10"/>
                <a:gd name="T6" fmla="*/ 6 w 8"/>
                <a:gd name="T7" fmla="*/ 4 h 10"/>
                <a:gd name="T8" fmla="*/ 6 w 8"/>
                <a:gd name="T9" fmla="*/ 2 h 10"/>
                <a:gd name="T10" fmla="*/ 4 w 8"/>
                <a:gd name="T11" fmla="*/ 2 h 10"/>
                <a:gd name="T12" fmla="*/ 3 w 8"/>
                <a:gd name="T13" fmla="*/ 2 h 10"/>
                <a:gd name="T14" fmla="*/ 3 w 8"/>
                <a:gd name="T15" fmla="*/ 2 h 10"/>
                <a:gd name="T16" fmla="*/ 2 w 8"/>
                <a:gd name="T17" fmla="*/ 3 h 10"/>
                <a:gd name="T18" fmla="*/ 2 w 8"/>
                <a:gd name="T19" fmla="*/ 4 h 10"/>
                <a:gd name="T20" fmla="*/ 2 w 8"/>
                <a:gd name="T21" fmla="*/ 9 h 10"/>
                <a:gd name="T22" fmla="*/ 2 w 8"/>
                <a:gd name="T23" fmla="*/ 10 h 10"/>
                <a:gd name="T24" fmla="*/ 2 w 8"/>
                <a:gd name="T25" fmla="*/ 10 h 10"/>
                <a:gd name="T26" fmla="*/ 1 w 8"/>
                <a:gd name="T27" fmla="*/ 10 h 10"/>
                <a:gd name="T28" fmla="*/ 0 w 8"/>
                <a:gd name="T29" fmla="*/ 10 h 10"/>
                <a:gd name="T30" fmla="*/ 0 w 8"/>
                <a:gd name="T31" fmla="*/ 9 h 10"/>
                <a:gd name="T32" fmla="*/ 0 w 8"/>
                <a:gd name="T33" fmla="*/ 1 h 10"/>
                <a:gd name="T34" fmla="*/ 0 w 8"/>
                <a:gd name="T35" fmla="*/ 0 h 10"/>
                <a:gd name="T36" fmla="*/ 1 w 8"/>
                <a:gd name="T37" fmla="*/ 0 h 10"/>
                <a:gd name="T38" fmla="*/ 2 w 8"/>
                <a:gd name="T39" fmla="*/ 0 h 10"/>
                <a:gd name="T40" fmla="*/ 2 w 8"/>
                <a:gd name="T41" fmla="*/ 0 h 10"/>
                <a:gd name="T42" fmla="*/ 2 w 8"/>
                <a:gd name="T43" fmla="*/ 1 h 10"/>
                <a:gd name="T44" fmla="*/ 3 w 8"/>
                <a:gd name="T45" fmla="*/ 0 h 10"/>
                <a:gd name="T46" fmla="*/ 5 w 8"/>
                <a:gd name="T47" fmla="*/ 0 h 10"/>
                <a:gd name="T48" fmla="*/ 7 w 8"/>
                <a:gd name="T49" fmla="*/ 1 h 10"/>
                <a:gd name="T50" fmla="*/ 8 w 8"/>
                <a:gd name="T51" fmla="*/ 3 h 10"/>
                <a:gd name="T52" fmla="*/ 8 w 8"/>
                <a:gd name="T53" fmla="*/ 9 h 10"/>
                <a:gd name="T54" fmla="*/ 8 w 8"/>
                <a:gd name="T55" fmla="*/ 10 h 10"/>
                <a:gd name="T56" fmla="*/ 8 w 8"/>
                <a:gd name="T5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" h="10">
                  <a:moveTo>
                    <a:pt x="8" y="10"/>
                  </a:moveTo>
                  <a:cubicBezTo>
                    <a:pt x="7" y="10"/>
                    <a:pt x="7" y="10"/>
                    <a:pt x="7" y="10"/>
                  </a:cubicBezTo>
                  <a:cubicBezTo>
                    <a:pt x="6" y="10"/>
                    <a:pt x="6" y="10"/>
                    <a:pt x="6" y="9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3"/>
                    <a:pt x="6" y="3"/>
                    <a:pt x="6" y="2"/>
                  </a:cubicBezTo>
                  <a:cubicBezTo>
                    <a:pt x="5" y="2"/>
                    <a:pt x="5" y="2"/>
                    <a:pt x="4" y="2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4"/>
                    <a:pt x="2" y="4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0" y="10"/>
                    <a:pt x="0" y="10"/>
                  </a:cubicBezTo>
                  <a:cubicBezTo>
                    <a:pt x="0" y="10"/>
                    <a:pt x="0" y="10"/>
                    <a:pt x="0" y="9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3" y="1"/>
                    <a:pt x="3" y="0"/>
                  </a:cubicBezTo>
                  <a:cubicBezTo>
                    <a:pt x="4" y="0"/>
                    <a:pt x="4" y="0"/>
                    <a:pt x="5" y="0"/>
                  </a:cubicBezTo>
                  <a:cubicBezTo>
                    <a:pt x="6" y="0"/>
                    <a:pt x="7" y="0"/>
                    <a:pt x="7" y="1"/>
                  </a:cubicBezTo>
                  <a:cubicBezTo>
                    <a:pt x="8" y="1"/>
                    <a:pt x="8" y="2"/>
                    <a:pt x="8" y="3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10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67"/>
            <p:cNvSpPr>
              <a:spLocks noEditPoints="1"/>
            </p:cNvSpPr>
            <p:nvPr/>
          </p:nvSpPr>
          <p:spPr bwMode="auto">
            <a:xfrm>
              <a:off x="3542421" y="4273274"/>
              <a:ext cx="61912" cy="107950"/>
            </a:xfrm>
            <a:custGeom>
              <a:avLst/>
              <a:gdLst>
                <a:gd name="T0" fmla="*/ 8 w 8"/>
                <a:gd name="T1" fmla="*/ 14 h 14"/>
                <a:gd name="T2" fmla="*/ 7 w 8"/>
                <a:gd name="T3" fmla="*/ 14 h 14"/>
                <a:gd name="T4" fmla="*/ 6 w 8"/>
                <a:gd name="T5" fmla="*/ 14 h 14"/>
                <a:gd name="T6" fmla="*/ 6 w 8"/>
                <a:gd name="T7" fmla="*/ 13 h 14"/>
                <a:gd name="T8" fmla="*/ 6 w 8"/>
                <a:gd name="T9" fmla="*/ 13 h 14"/>
                <a:gd name="T10" fmla="*/ 5 w 8"/>
                <a:gd name="T11" fmla="*/ 14 h 14"/>
                <a:gd name="T12" fmla="*/ 3 w 8"/>
                <a:gd name="T13" fmla="*/ 14 h 14"/>
                <a:gd name="T14" fmla="*/ 2 w 8"/>
                <a:gd name="T15" fmla="*/ 14 h 14"/>
                <a:gd name="T16" fmla="*/ 1 w 8"/>
                <a:gd name="T17" fmla="*/ 13 h 14"/>
                <a:gd name="T18" fmla="*/ 0 w 8"/>
                <a:gd name="T19" fmla="*/ 11 h 14"/>
                <a:gd name="T20" fmla="*/ 0 w 8"/>
                <a:gd name="T21" fmla="*/ 9 h 14"/>
                <a:gd name="T22" fmla="*/ 1 w 8"/>
                <a:gd name="T23" fmla="*/ 5 h 14"/>
                <a:gd name="T24" fmla="*/ 3 w 8"/>
                <a:gd name="T25" fmla="*/ 4 h 14"/>
                <a:gd name="T26" fmla="*/ 5 w 8"/>
                <a:gd name="T27" fmla="*/ 4 h 14"/>
                <a:gd name="T28" fmla="*/ 6 w 8"/>
                <a:gd name="T29" fmla="*/ 5 h 14"/>
                <a:gd name="T30" fmla="*/ 6 w 8"/>
                <a:gd name="T31" fmla="*/ 1 h 14"/>
                <a:gd name="T32" fmla="*/ 7 w 8"/>
                <a:gd name="T33" fmla="*/ 0 h 14"/>
                <a:gd name="T34" fmla="*/ 8 w 8"/>
                <a:gd name="T35" fmla="*/ 0 h 14"/>
                <a:gd name="T36" fmla="*/ 8 w 8"/>
                <a:gd name="T37" fmla="*/ 1 h 14"/>
                <a:gd name="T38" fmla="*/ 8 w 8"/>
                <a:gd name="T39" fmla="*/ 1 h 14"/>
                <a:gd name="T40" fmla="*/ 8 w 8"/>
                <a:gd name="T41" fmla="*/ 13 h 14"/>
                <a:gd name="T42" fmla="*/ 8 w 8"/>
                <a:gd name="T43" fmla="*/ 14 h 14"/>
                <a:gd name="T44" fmla="*/ 8 w 8"/>
                <a:gd name="T45" fmla="*/ 14 h 14"/>
                <a:gd name="T46" fmla="*/ 6 w 8"/>
                <a:gd name="T47" fmla="*/ 8 h 14"/>
                <a:gd name="T48" fmla="*/ 6 w 8"/>
                <a:gd name="T49" fmla="*/ 7 h 14"/>
                <a:gd name="T50" fmla="*/ 6 w 8"/>
                <a:gd name="T51" fmla="*/ 6 h 14"/>
                <a:gd name="T52" fmla="*/ 5 w 8"/>
                <a:gd name="T53" fmla="*/ 5 h 14"/>
                <a:gd name="T54" fmla="*/ 4 w 8"/>
                <a:gd name="T55" fmla="*/ 5 h 14"/>
                <a:gd name="T56" fmla="*/ 3 w 8"/>
                <a:gd name="T57" fmla="*/ 6 h 14"/>
                <a:gd name="T58" fmla="*/ 2 w 8"/>
                <a:gd name="T59" fmla="*/ 8 h 14"/>
                <a:gd name="T60" fmla="*/ 2 w 8"/>
                <a:gd name="T61" fmla="*/ 10 h 14"/>
                <a:gd name="T62" fmla="*/ 3 w 8"/>
                <a:gd name="T63" fmla="*/ 12 h 14"/>
                <a:gd name="T64" fmla="*/ 4 w 8"/>
                <a:gd name="T65" fmla="*/ 13 h 14"/>
                <a:gd name="T66" fmla="*/ 5 w 8"/>
                <a:gd name="T67" fmla="*/ 13 h 14"/>
                <a:gd name="T68" fmla="*/ 6 w 8"/>
                <a:gd name="T69" fmla="*/ 12 h 14"/>
                <a:gd name="T70" fmla="*/ 6 w 8"/>
                <a:gd name="T71" fmla="*/ 12 h 14"/>
                <a:gd name="T72" fmla="*/ 6 w 8"/>
                <a:gd name="T73" fmla="*/ 11 h 14"/>
                <a:gd name="T74" fmla="*/ 6 w 8"/>
                <a:gd name="T75" fmla="*/ 8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" h="14">
                  <a:moveTo>
                    <a:pt x="8" y="14"/>
                  </a:move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7" y="14"/>
                    <a:pt x="6" y="14"/>
                  </a:cubicBezTo>
                  <a:cubicBezTo>
                    <a:pt x="6" y="14"/>
                    <a:pt x="6" y="14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3"/>
                    <a:pt x="6" y="14"/>
                    <a:pt x="5" y="14"/>
                  </a:cubicBezTo>
                  <a:cubicBezTo>
                    <a:pt x="5" y="14"/>
                    <a:pt x="4" y="14"/>
                    <a:pt x="3" y="14"/>
                  </a:cubicBezTo>
                  <a:cubicBezTo>
                    <a:pt x="3" y="14"/>
                    <a:pt x="2" y="14"/>
                    <a:pt x="2" y="14"/>
                  </a:cubicBezTo>
                  <a:cubicBezTo>
                    <a:pt x="1" y="14"/>
                    <a:pt x="1" y="13"/>
                    <a:pt x="1" y="13"/>
                  </a:cubicBezTo>
                  <a:cubicBezTo>
                    <a:pt x="1" y="13"/>
                    <a:pt x="0" y="12"/>
                    <a:pt x="0" y="11"/>
                  </a:cubicBezTo>
                  <a:cubicBezTo>
                    <a:pt x="0" y="11"/>
                    <a:pt x="0" y="10"/>
                    <a:pt x="0" y="9"/>
                  </a:cubicBezTo>
                  <a:cubicBezTo>
                    <a:pt x="0" y="8"/>
                    <a:pt x="0" y="6"/>
                    <a:pt x="1" y="5"/>
                  </a:cubicBezTo>
                  <a:cubicBezTo>
                    <a:pt x="1" y="4"/>
                    <a:pt x="2" y="4"/>
                    <a:pt x="3" y="4"/>
                  </a:cubicBezTo>
                  <a:cubicBezTo>
                    <a:pt x="4" y="4"/>
                    <a:pt x="5" y="4"/>
                    <a:pt x="5" y="4"/>
                  </a:cubicBezTo>
                  <a:cubicBezTo>
                    <a:pt x="6" y="4"/>
                    <a:pt x="6" y="5"/>
                    <a:pt x="6" y="5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14"/>
                    <a:pt x="8" y="14"/>
                    <a:pt x="8" y="14"/>
                  </a:cubicBezTo>
                  <a:close/>
                  <a:moveTo>
                    <a:pt x="6" y="8"/>
                  </a:move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6" y="6"/>
                    <a:pt x="6" y="6"/>
                  </a:cubicBezTo>
                  <a:cubicBezTo>
                    <a:pt x="6" y="6"/>
                    <a:pt x="5" y="6"/>
                    <a:pt x="5" y="5"/>
                  </a:cubicBezTo>
                  <a:cubicBezTo>
                    <a:pt x="5" y="5"/>
                    <a:pt x="4" y="5"/>
                    <a:pt x="4" y="5"/>
                  </a:cubicBezTo>
                  <a:cubicBezTo>
                    <a:pt x="3" y="5"/>
                    <a:pt x="3" y="6"/>
                    <a:pt x="3" y="6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1"/>
                    <a:pt x="2" y="11"/>
                    <a:pt x="3" y="12"/>
                  </a:cubicBezTo>
                  <a:cubicBezTo>
                    <a:pt x="3" y="13"/>
                    <a:pt x="3" y="13"/>
                    <a:pt x="4" y="13"/>
                  </a:cubicBezTo>
                  <a:cubicBezTo>
                    <a:pt x="4" y="13"/>
                    <a:pt x="5" y="13"/>
                    <a:pt x="5" y="13"/>
                  </a:cubicBezTo>
                  <a:cubicBezTo>
                    <a:pt x="5" y="12"/>
                    <a:pt x="5" y="12"/>
                    <a:pt x="6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1"/>
                    <a:pt x="6" y="11"/>
                    <a:pt x="6" y="11"/>
                  </a:cubicBezTo>
                  <a:lnTo>
                    <a:pt x="6" y="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68"/>
            <p:cNvSpPr>
              <a:spLocks noEditPoints="1"/>
            </p:cNvSpPr>
            <p:nvPr/>
          </p:nvSpPr>
          <p:spPr bwMode="auto">
            <a:xfrm>
              <a:off x="3626559" y="4303437"/>
              <a:ext cx="60325" cy="77788"/>
            </a:xfrm>
            <a:custGeom>
              <a:avLst/>
              <a:gdLst>
                <a:gd name="T0" fmla="*/ 8 w 8"/>
                <a:gd name="T1" fmla="*/ 10 h 10"/>
                <a:gd name="T2" fmla="*/ 7 w 8"/>
                <a:gd name="T3" fmla="*/ 10 h 10"/>
                <a:gd name="T4" fmla="*/ 7 w 8"/>
                <a:gd name="T5" fmla="*/ 10 h 10"/>
                <a:gd name="T6" fmla="*/ 7 w 8"/>
                <a:gd name="T7" fmla="*/ 9 h 10"/>
                <a:gd name="T8" fmla="*/ 7 w 8"/>
                <a:gd name="T9" fmla="*/ 9 h 10"/>
                <a:gd name="T10" fmla="*/ 5 w 8"/>
                <a:gd name="T11" fmla="*/ 10 h 10"/>
                <a:gd name="T12" fmla="*/ 3 w 8"/>
                <a:gd name="T13" fmla="*/ 10 h 10"/>
                <a:gd name="T14" fmla="*/ 2 w 8"/>
                <a:gd name="T15" fmla="*/ 10 h 10"/>
                <a:gd name="T16" fmla="*/ 1 w 8"/>
                <a:gd name="T17" fmla="*/ 9 h 10"/>
                <a:gd name="T18" fmla="*/ 0 w 8"/>
                <a:gd name="T19" fmla="*/ 7 h 10"/>
                <a:gd name="T20" fmla="*/ 0 w 8"/>
                <a:gd name="T21" fmla="*/ 5 h 10"/>
                <a:gd name="T22" fmla="*/ 1 w 8"/>
                <a:gd name="T23" fmla="*/ 1 h 10"/>
                <a:gd name="T24" fmla="*/ 3 w 8"/>
                <a:gd name="T25" fmla="*/ 0 h 10"/>
                <a:gd name="T26" fmla="*/ 5 w 8"/>
                <a:gd name="T27" fmla="*/ 0 h 10"/>
                <a:gd name="T28" fmla="*/ 7 w 8"/>
                <a:gd name="T29" fmla="*/ 1 h 10"/>
                <a:gd name="T30" fmla="*/ 7 w 8"/>
                <a:gd name="T31" fmla="*/ 1 h 10"/>
                <a:gd name="T32" fmla="*/ 7 w 8"/>
                <a:gd name="T33" fmla="*/ 0 h 10"/>
                <a:gd name="T34" fmla="*/ 8 w 8"/>
                <a:gd name="T35" fmla="*/ 0 h 10"/>
                <a:gd name="T36" fmla="*/ 8 w 8"/>
                <a:gd name="T37" fmla="*/ 0 h 10"/>
                <a:gd name="T38" fmla="*/ 8 w 8"/>
                <a:gd name="T39" fmla="*/ 1 h 10"/>
                <a:gd name="T40" fmla="*/ 8 w 8"/>
                <a:gd name="T41" fmla="*/ 9 h 10"/>
                <a:gd name="T42" fmla="*/ 8 w 8"/>
                <a:gd name="T43" fmla="*/ 10 h 10"/>
                <a:gd name="T44" fmla="*/ 8 w 8"/>
                <a:gd name="T45" fmla="*/ 10 h 10"/>
                <a:gd name="T46" fmla="*/ 6 w 8"/>
                <a:gd name="T47" fmla="*/ 4 h 10"/>
                <a:gd name="T48" fmla="*/ 6 w 8"/>
                <a:gd name="T49" fmla="*/ 3 h 10"/>
                <a:gd name="T50" fmla="*/ 6 w 8"/>
                <a:gd name="T51" fmla="*/ 2 h 10"/>
                <a:gd name="T52" fmla="*/ 5 w 8"/>
                <a:gd name="T53" fmla="*/ 2 h 10"/>
                <a:gd name="T54" fmla="*/ 4 w 8"/>
                <a:gd name="T55" fmla="*/ 1 h 10"/>
                <a:gd name="T56" fmla="*/ 3 w 8"/>
                <a:gd name="T57" fmla="*/ 2 h 10"/>
                <a:gd name="T58" fmla="*/ 2 w 8"/>
                <a:gd name="T59" fmla="*/ 4 h 10"/>
                <a:gd name="T60" fmla="*/ 2 w 8"/>
                <a:gd name="T61" fmla="*/ 6 h 10"/>
                <a:gd name="T62" fmla="*/ 3 w 8"/>
                <a:gd name="T63" fmla="*/ 8 h 10"/>
                <a:gd name="T64" fmla="*/ 4 w 8"/>
                <a:gd name="T65" fmla="*/ 9 h 10"/>
                <a:gd name="T66" fmla="*/ 5 w 8"/>
                <a:gd name="T67" fmla="*/ 9 h 10"/>
                <a:gd name="T68" fmla="*/ 6 w 8"/>
                <a:gd name="T69" fmla="*/ 8 h 10"/>
                <a:gd name="T70" fmla="*/ 6 w 8"/>
                <a:gd name="T71" fmla="*/ 7 h 10"/>
                <a:gd name="T72" fmla="*/ 6 w 8"/>
                <a:gd name="T73" fmla="*/ 7 h 10"/>
                <a:gd name="T74" fmla="*/ 6 w 8"/>
                <a:gd name="T75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" h="10">
                  <a:moveTo>
                    <a:pt x="8" y="10"/>
                  </a:move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6" y="9"/>
                    <a:pt x="6" y="9"/>
                    <a:pt x="5" y="10"/>
                  </a:cubicBezTo>
                  <a:cubicBezTo>
                    <a:pt x="5" y="10"/>
                    <a:pt x="4" y="10"/>
                    <a:pt x="3" y="10"/>
                  </a:cubicBezTo>
                  <a:cubicBezTo>
                    <a:pt x="3" y="10"/>
                    <a:pt x="2" y="10"/>
                    <a:pt x="2" y="10"/>
                  </a:cubicBezTo>
                  <a:cubicBezTo>
                    <a:pt x="2" y="10"/>
                    <a:pt x="1" y="9"/>
                    <a:pt x="1" y="9"/>
                  </a:cubicBezTo>
                  <a:cubicBezTo>
                    <a:pt x="1" y="9"/>
                    <a:pt x="1" y="8"/>
                    <a:pt x="0" y="7"/>
                  </a:cubicBezTo>
                  <a:cubicBezTo>
                    <a:pt x="0" y="7"/>
                    <a:pt x="0" y="6"/>
                    <a:pt x="0" y="5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4" y="0"/>
                    <a:pt x="5" y="0"/>
                    <a:pt x="5" y="0"/>
                  </a:cubicBezTo>
                  <a:cubicBezTo>
                    <a:pt x="6" y="1"/>
                    <a:pt x="6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1"/>
                    <a:pt x="8" y="1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lose/>
                  <a:moveTo>
                    <a:pt x="6" y="4"/>
                  </a:move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2"/>
                    <a:pt x="6" y="2"/>
                  </a:cubicBezTo>
                  <a:cubicBezTo>
                    <a:pt x="6" y="2"/>
                    <a:pt x="5" y="2"/>
                    <a:pt x="5" y="2"/>
                  </a:cubicBezTo>
                  <a:cubicBezTo>
                    <a:pt x="5" y="1"/>
                    <a:pt x="5" y="1"/>
                    <a:pt x="4" y="1"/>
                  </a:cubicBezTo>
                  <a:cubicBezTo>
                    <a:pt x="4" y="1"/>
                    <a:pt x="3" y="2"/>
                    <a:pt x="3" y="2"/>
                  </a:cubicBezTo>
                  <a:cubicBezTo>
                    <a:pt x="2" y="2"/>
                    <a:pt x="2" y="3"/>
                    <a:pt x="2" y="4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7"/>
                    <a:pt x="2" y="7"/>
                    <a:pt x="3" y="8"/>
                  </a:cubicBezTo>
                  <a:cubicBezTo>
                    <a:pt x="3" y="9"/>
                    <a:pt x="4" y="9"/>
                    <a:pt x="4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lnTo>
                    <a:pt x="6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69"/>
            <p:cNvSpPr/>
            <p:nvPr/>
          </p:nvSpPr>
          <p:spPr bwMode="auto">
            <a:xfrm>
              <a:off x="3702759" y="4303437"/>
              <a:ext cx="68262" cy="107950"/>
            </a:xfrm>
            <a:custGeom>
              <a:avLst/>
              <a:gdLst>
                <a:gd name="T0" fmla="*/ 4 w 9"/>
                <a:gd name="T1" fmla="*/ 13 h 14"/>
                <a:gd name="T2" fmla="*/ 4 w 9"/>
                <a:gd name="T3" fmla="*/ 14 h 14"/>
                <a:gd name="T4" fmla="*/ 3 w 9"/>
                <a:gd name="T5" fmla="*/ 14 h 14"/>
                <a:gd name="T6" fmla="*/ 3 w 9"/>
                <a:gd name="T7" fmla="*/ 14 h 14"/>
                <a:gd name="T8" fmla="*/ 3 w 9"/>
                <a:gd name="T9" fmla="*/ 13 h 14"/>
                <a:gd name="T10" fmla="*/ 4 w 9"/>
                <a:gd name="T11" fmla="*/ 10 h 14"/>
                <a:gd name="T12" fmla="*/ 0 w 9"/>
                <a:gd name="T13" fmla="*/ 1 h 14"/>
                <a:gd name="T14" fmla="*/ 1 w 9"/>
                <a:gd name="T15" fmla="*/ 0 h 14"/>
                <a:gd name="T16" fmla="*/ 2 w 9"/>
                <a:gd name="T17" fmla="*/ 0 h 14"/>
                <a:gd name="T18" fmla="*/ 2 w 9"/>
                <a:gd name="T19" fmla="*/ 0 h 14"/>
                <a:gd name="T20" fmla="*/ 2 w 9"/>
                <a:gd name="T21" fmla="*/ 1 h 14"/>
                <a:gd name="T22" fmla="*/ 5 w 9"/>
                <a:gd name="T23" fmla="*/ 7 h 14"/>
                <a:gd name="T24" fmla="*/ 7 w 9"/>
                <a:gd name="T25" fmla="*/ 1 h 14"/>
                <a:gd name="T26" fmla="*/ 7 w 9"/>
                <a:gd name="T27" fmla="*/ 0 h 14"/>
                <a:gd name="T28" fmla="*/ 8 w 9"/>
                <a:gd name="T29" fmla="*/ 0 h 14"/>
                <a:gd name="T30" fmla="*/ 9 w 9"/>
                <a:gd name="T31" fmla="*/ 0 h 14"/>
                <a:gd name="T32" fmla="*/ 9 w 9"/>
                <a:gd name="T33" fmla="*/ 0 h 14"/>
                <a:gd name="T34" fmla="*/ 9 w 9"/>
                <a:gd name="T35" fmla="*/ 1 h 14"/>
                <a:gd name="T36" fmla="*/ 4 w 9"/>
                <a:gd name="T37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" h="14">
                  <a:moveTo>
                    <a:pt x="4" y="13"/>
                  </a:moveTo>
                  <a:cubicBezTo>
                    <a:pt x="4" y="13"/>
                    <a:pt x="4" y="14"/>
                    <a:pt x="4" y="14"/>
                  </a:cubicBezTo>
                  <a:cubicBezTo>
                    <a:pt x="4" y="14"/>
                    <a:pt x="4" y="14"/>
                    <a:pt x="3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4"/>
                    <a:pt x="2" y="14"/>
                    <a:pt x="3" y="13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1"/>
                  </a:cubicBezTo>
                  <a:lnTo>
                    <a:pt x="4" y="1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3983746" y="4273274"/>
            <a:ext cx="503237" cy="138113"/>
            <a:chOff x="3983746" y="4273274"/>
            <a:chExt cx="503237" cy="138113"/>
          </a:xfrm>
          <a:solidFill>
            <a:srgbClr val="D38404"/>
          </a:solidFill>
        </p:grpSpPr>
        <p:sp>
          <p:nvSpPr>
            <p:cNvPr id="24" name="Freeform 20"/>
            <p:cNvSpPr/>
            <p:nvPr/>
          </p:nvSpPr>
          <p:spPr bwMode="auto">
            <a:xfrm>
              <a:off x="3983746" y="4289149"/>
              <a:ext cx="38100" cy="92075"/>
            </a:xfrm>
            <a:custGeom>
              <a:avLst/>
              <a:gdLst>
                <a:gd name="T0" fmla="*/ 5 w 5"/>
                <a:gd name="T1" fmla="*/ 4 h 12"/>
                <a:gd name="T2" fmla="*/ 3 w 5"/>
                <a:gd name="T3" fmla="*/ 4 h 12"/>
                <a:gd name="T4" fmla="*/ 3 w 5"/>
                <a:gd name="T5" fmla="*/ 10 h 12"/>
                <a:gd name="T6" fmla="*/ 4 w 5"/>
                <a:gd name="T7" fmla="*/ 11 h 12"/>
                <a:gd name="T8" fmla="*/ 4 w 5"/>
                <a:gd name="T9" fmla="*/ 11 h 12"/>
                <a:gd name="T10" fmla="*/ 5 w 5"/>
                <a:gd name="T11" fmla="*/ 11 h 12"/>
                <a:gd name="T12" fmla="*/ 5 w 5"/>
                <a:gd name="T13" fmla="*/ 11 h 12"/>
                <a:gd name="T14" fmla="*/ 5 w 5"/>
                <a:gd name="T15" fmla="*/ 11 h 12"/>
                <a:gd name="T16" fmla="*/ 5 w 5"/>
                <a:gd name="T17" fmla="*/ 12 h 12"/>
                <a:gd name="T18" fmla="*/ 5 w 5"/>
                <a:gd name="T19" fmla="*/ 12 h 12"/>
                <a:gd name="T20" fmla="*/ 4 w 5"/>
                <a:gd name="T21" fmla="*/ 12 h 12"/>
                <a:gd name="T22" fmla="*/ 3 w 5"/>
                <a:gd name="T23" fmla="*/ 12 h 12"/>
                <a:gd name="T24" fmla="*/ 2 w 5"/>
                <a:gd name="T25" fmla="*/ 12 h 12"/>
                <a:gd name="T26" fmla="*/ 1 w 5"/>
                <a:gd name="T27" fmla="*/ 11 h 12"/>
                <a:gd name="T28" fmla="*/ 1 w 5"/>
                <a:gd name="T29" fmla="*/ 11 h 12"/>
                <a:gd name="T30" fmla="*/ 1 w 5"/>
                <a:gd name="T31" fmla="*/ 10 h 12"/>
                <a:gd name="T32" fmla="*/ 1 w 5"/>
                <a:gd name="T33" fmla="*/ 4 h 12"/>
                <a:gd name="T34" fmla="*/ 0 w 5"/>
                <a:gd name="T35" fmla="*/ 4 h 12"/>
                <a:gd name="T36" fmla="*/ 0 w 5"/>
                <a:gd name="T37" fmla="*/ 4 h 12"/>
                <a:gd name="T38" fmla="*/ 0 w 5"/>
                <a:gd name="T39" fmla="*/ 3 h 12"/>
                <a:gd name="T40" fmla="*/ 0 w 5"/>
                <a:gd name="T41" fmla="*/ 3 h 12"/>
                <a:gd name="T42" fmla="*/ 0 w 5"/>
                <a:gd name="T43" fmla="*/ 2 h 12"/>
                <a:gd name="T44" fmla="*/ 0 w 5"/>
                <a:gd name="T45" fmla="*/ 2 h 12"/>
                <a:gd name="T46" fmla="*/ 1 w 5"/>
                <a:gd name="T47" fmla="*/ 2 h 12"/>
                <a:gd name="T48" fmla="*/ 1 w 5"/>
                <a:gd name="T49" fmla="*/ 0 h 12"/>
                <a:gd name="T50" fmla="*/ 1 w 5"/>
                <a:gd name="T51" fmla="*/ 0 h 12"/>
                <a:gd name="T52" fmla="*/ 1 w 5"/>
                <a:gd name="T53" fmla="*/ 0 h 12"/>
                <a:gd name="T54" fmla="*/ 2 w 5"/>
                <a:gd name="T55" fmla="*/ 0 h 12"/>
                <a:gd name="T56" fmla="*/ 3 w 5"/>
                <a:gd name="T57" fmla="*/ 0 h 12"/>
                <a:gd name="T58" fmla="*/ 3 w 5"/>
                <a:gd name="T59" fmla="*/ 0 h 12"/>
                <a:gd name="T60" fmla="*/ 3 w 5"/>
                <a:gd name="T61" fmla="*/ 2 h 12"/>
                <a:gd name="T62" fmla="*/ 5 w 5"/>
                <a:gd name="T63" fmla="*/ 2 h 12"/>
                <a:gd name="T64" fmla="*/ 5 w 5"/>
                <a:gd name="T65" fmla="*/ 2 h 12"/>
                <a:gd name="T66" fmla="*/ 5 w 5"/>
                <a:gd name="T67" fmla="*/ 3 h 12"/>
                <a:gd name="T68" fmla="*/ 5 w 5"/>
                <a:gd name="T69" fmla="*/ 3 h 12"/>
                <a:gd name="T70" fmla="*/ 5 w 5"/>
                <a:gd name="T71" fmla="*/ 4 h 12"/>
                <a:gd name="T72" fmla="*/ 5 w 5"/>
                <a:gd name="T73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" h="12">
                  <a:moveTo>
                    <a:pt x="5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0"/>
                    <a:pt x="3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2"/>
                    <a:pt x="4" y="12"/>
                    <a:pt x="4" y="12"/>
                  </a:cubicBezTo>
                  <a:cubicBezTo>
                    <a:pt x="4" y="12"/>
                    <a:pt x="3" y="12"/>
                    <a:pt x="3" y="12"/>
                  </a:cubicBezTo>
                  <a:cubicBezTo>
                    <a:pt x="3" y="12"/>
                    <a:pt x="2" y="12"/>
                    <a:pt x="2" y="12"/>
                  </a:cubicBezTo>
                  <a:cubicBezTo>
                    <a:pt x="2" y="12"/>
                    <a:pt x="1" y="12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21"/>
            <p:cNvSpPr/>
            <p:nvPr/>
          </p:nvSpPr>
          <p:spPr bwMode="auto">
            <a:xfrm>
              <a:off x="4037721" y="4303437"/>
              <a:ext cx="60325" cy="77788"/>
            </a:xfrm>
            <a:custGeom>
              <a:avLst/>
              <a:gdLst>
                <a:gd name="T0" fmla="*/ 7 w 8"/>
                <a:gd name="T1" fmla="*/ 10 h 10"/>
                <a:gd name="T2" fmla="*/ 6 w 8"/>
                <a:gd name="T3" fmla="*/ 10 h 10"/>
                <a:gd name="T4" fmla="*/ 6 w 8"/>
                <a:gd name="T5" fmla="*/ 10 h 10"/>
                <a:gd name="T6" fmla="*/ 6 w 8"/>
                <a:gd name="T7" fmla="*/ 9 h 10"/>
                <a:gd name="T8" fmla="*/ 4 w 8"/>
                <a:gd name="T9" fmla="*/ 10 h 10"/>
                <a:gd name="T10" fmla="*/ 3 w 8"/>
                <a:gd name="T11" fmla="*/ 10 h 10"/>
                <a:gd name="T12" fmla="*/ 2 w 8"/>
                <a:gd name="T13" fmla="*/ 10 h 10"/>
                <a:gd name="T14" fmla="*/ 1 w 8"/>
                <a:gd name="T15" fmla="*/ 9 h 10"/>
                <a:gd name="T16" fmla="*/ 0 w 8"/>
                <a:gd name="T17" fmla="*/ 9 h 10"/>
                <a:gd name="T18" fmla="*/ 0 w 8"/>
                <a:gd name="T19" fmla="*/ 7 h 10"/>
                <a:gd name="T20" fmla="*/ 0 w 8"/>
                <a:gd name="T21" fmla="*/ 1 h 10"/>
                <a:gd name="T22" fmla="*/ 0 w 8"/>
                <a:gd name="T23" fmla="*/ 0 h 10"/>
                <a:gd name="T24" fmla="*/ 0 w 8"/>
                <a:gd name="T25" fmla="*/ 0 h 10"/>
                <a:gd name="T26" fmla="*/ 1 w 8"/>
                <a:gd name="T27" fmla="*/ 0 h 10"/>
                <a:gd name="T28" fmla="*/ 2 w 8"/>
                <a:gd name="T29" fmla="*/ 1 h 10"/>
                <a:gd name="T30" fmla="*/ 2 w 8"/>
                <a:gd name="T31" fmla="*/ 7 h 10"/>
                <a:gd name="T32" fmla="*/ 2 w 8"/>
                <a:gd name="T33" fmla="*/ 8 h 10"/>
                <a:gd name="T34" fmla="*/ 4 w 8"/>
                <a:gd name="T35" fmla="*/ 8 h 10"/>
                <a:gd name="T36" fmla="*/ 5 w 8"/>
                <a:gd name="T37" fmla="*/ 8 h 10"/>
                <a:gd name="T38" fmla="*/ 5 w 8"/>
                <a:gd name="T39" fmla="*/ 8 h 10"/>
                <a:gd name="T40" fmla="*/ 6 w 8"/>
                <a:gd name="T41" fmla="*/ 7 h 10"/>
                <a:gd name="T42" fmla="*/ 6 w 8"/>
                <a:gd name="T43" fmla="*/ 6 h 10"/>
                <a:gd name="T44" fmla="*/ 6 w 8"/>
                <a:gd name="T45" fmla="*/ 1 h 10"/>
                <a:gd name="T46" fmla="*/ 6 w 8"/>
                <a:gd name="T47" fmla="*/ 0 h 10"/>
                <a:gd name="T48" fmla="*/ 6 w 8"/>
                <a:gd name="T49" fmla="*/ 0 h 10"/>
                <a:gd name="T50" fmla="*/ 7 w 8"/>
                <a:gd name="T51" fmla="*/ 0 h 10"/>
                <a:gd name="T52" fmla="*/ 8 w 8"/>
                <a:gd name="T53" fmla="*/ 0 h 10"/>
                <a:gd name="T54" fmla="*/ 8 w 8"/>
                <a:gd name="T55" fmla="*/ 1 h 10"/>
                <a:gd name="T56" fmla="*/ 8 w 8"/>
                <a:gd name="T57" fmla="*/ 9 h 10"/>
                <a:gd name="T58" fmla="*/ 8 w 8"/>
                <a:gd name="T59" fmla="*/ 10 h 10"/>
                <a:gd name="T60" fmla="*/ 7 w 8"/>
                <a:gd name="T61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" h="10">
                  <a:moveTo>
                    <a:pt x="7" y="10"/>
                  </a:move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6" y="9"/>
                    <a:pt x="6" y="9"/>
                  </a:cubicBezTo>
                  <a:cubicBezTo>
                    <a:pt x="5" y="9"/>
                    <a:pt x="5" y="10"/>
                    <a:pt x="4" y="10"/>
                  </a:cubicBezTo>
                  <a:cubicBezTo>
                    <a:pt x="4" y="10"/>
                    <a:pt x="3" y="10"/>
                    <a:pt x="3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1" y="10"/>
                    <a:pt x="1" y="10"/>
                    <a:pt x="1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"/>
                    <a:pt x="0" y="8"/>
                    <a:pt x="0" y="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8"/>
                    <a:pt x="2" y="8"/>
                  </a:cubicBezTo>
                  <a:cubicBezTo>
                    <a:pt x="3" y="8"/>
                    <a:pt x="3" y="8"/>
                    <a:pt x="4" y="8"/>
                  </a:cubicBezTo>
                  <a:cubicBezTo>
                    <a:pt x="4" y="8"/>
                    <a:pt x="4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6" y="8"/>
                    <a:pt x="6" y="7"/>
                    <a:pt x="6" y="7"/>
                  </a:cubicBezTo>
                  <a:cubicBezTo>
                    <a:pt x="6" y="7"/>
                    <a:pt x="6" y="7"/>
                    <a:pt x="6" y="6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1"/>
                    <a:pt x="8" y="1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8" y="10"/>
                    <a:pt x="7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22"/>
            <p:cNvSpPr>
              <a:spLocks noEditPoints="1"/>
            </p:cNvSpPr>
            <p:nvPr/>
          </p:nvSpPr>
          <p:spPr bwMode="auto">
            <a:xfrm>
              <a:off x="4113921" y="4303437"/>
              <a:ext cx="68262" cy="77788"/>
            </a:xfrm>
            <a:custGeom>
              <a:avLst/>
              <a:gdLst>
                <a:gd name="T0" fmla="*/ 8 w 9"/>
                <a:gd name="T1" fmla="*/ 6 h 10"/>
                <a:gd name="T2" fmla="*/ 2 w 9"/>
                <a:gd name="T3" fmla="*/ 6 h 10"/>
                <a:gd name="T4" fmla="*/ 3 w 9"/>
                <a:gd name="T5" fmla="*/ 8 h 10"/>
                <a:gd name="T6" fmla="*/ 5 w 9"/>
                <a:gd name="T7" fmla="*/ 9 h 10"/>
                <a:gd name="T8" fmla="*/ 7 w 9"/>
                <a:gd name="T9" fmla="*/ 8 h 10"/>
                <a:gd name="T10" fmla="*/ 8 w 9"/>
                <a:gd name="T11" fmla="*/ 8 h 10"/>
                <a:gd name="T12" fmla="*/ 9 w 9"/>
                <a:gd name="T13" fmla="*/ 8 h 10"/>
                <a:gd name="T14" fmla="*/ 9 w 9"/>
                <a:gd name="T15" fmla="*/ 9 h 10"/>
                <a:gd name="T16" fmla="*/ 9 w 9"/>
                <a:gd name="T17" fmla="*/ 10 h 10"/>
                <a:gd name="T18" fmla="*/ 8 w 9"/>
                <a:gd name="T19" fmla="*/ 10 h 10"/>
                <a:gd name="T20" fmla="*/ 8 w 9"/>
                <a:gd name="T21" fmla="*/ 10 h 10"/>
                <a:gd name="T22" fmla="*/ 7 w 9"/>
                <a:gd name="T23" fmla="*/ 10 h 10"/>
                <a:gd name="T24" fmla="*/ 6 w 9"/>
                <a:gd name="T25" fmla="*/ 10 h 10"/>
                <a:gd name="T26" fmla="*/ 5 w 9"/>
                <a:gd name="T27" fmla="*/ 10 h 10"/>
                <a:gd name="T28" fmla="*/ 2 w 9"/>
                <a:gd name="T29" fmla="*/ 9 h 10"/>
                <a:gd name="T30" fmla="*/ 0 w 9"/>
                <a:gd name="T31" fmla="*/ 5 h 10"/>
                <a:gd name="T32" fmla="*/ 1 w 9"/>
                <a:gd name="T33" fmla="*/ 1 h 10"/>
                <a:gd name="T34" fmla="*/ 5 w 9"/>
                <a:gd name="T35" fmla="*/ 0 h 10"/>
                <a:gd name="T36" fmla="*/ 8 w 9"/>
                <a:gd name="T37" fmla="*/ 1 h 10"/>
                <a:gd name="T38" fmla="*/ 9 w 9"/>
                <a:gd name="T39" fmla="*/ 4 h 10"/>
                <a:gd name="T40" fmla="*/ 9 w 9"/>
                <a:gd name="T41" fmla="*/ 5 h 10"/>
                <a:gd name="T42" fmla="*/ 9 w 9"/>
                <a:gd name="T43" fmla="*/ 5 h 10"/>
                <a:gd name="T44" fmla="*/ 8 w 9"/>
                <a:gd name="T45" fmla="*/ 6 h 10"/>
                <a:gd name="T46" fmla="*/ 5 w 9"/>
                <a:gd name="T47" fmla="*/ 1 h 10"/>
                <a:gd name="T48" fmla="*/ 4 w 9"/>
                <a:gd name="T49" fmla="*/ 1 h 10"/>
                <a:gd name="T50" fmla="*/ 3 w 9"/>
                <a:gd name="T51" fmla="*/ 2 h 10"/>
                <a:gd name="T52" fmla="*/ 3 w 9"/>
                <a:gd name="T53" fmla="*/ 3 h 10"/>
                <a:gd name="T54" fmla="*/ 2 w 9"/>
                <a:gd name="T55" fmla="*/ 4 h 10"/>
                <a:gd name="T56" fmla="*/ 2 w 9"/>
                <a:gd name="T57" fmla="*/ 4 h 10"/>
                <a:gd name="T58" fmla="*/ 3 w 9"/>
                <a:gd name="T59" fmla="*/ 4 h 10"/>
                <a:gd name="T60" fmla="*/ 7 w 9"/>
                <a:gd name="T61" fmla="*/ 4 h 10"/>
                <a:gd name="T62" fmla="*/ 7 w 9"/>
                <a:gd name="T63" fmla="*/ 4 h 10"/>
                <a:gd name="T64" fmla="*/ 7 w 9"/>
                <a:gd name="T65" fmla="*/ 4 h 10"/>
                <a:gd name="T66" fmla="*/ 6 w 9"/>
                <a:gd name="T67" fmla="*/ 2 h 10"/>
                <a:gd name="T68" fmla="*/ 5 w 9"/>
                <a:gd name="T6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" h="10">
                  <a:moveTo>
                    <a:pt x="8" y="6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2" y="7"/>
                    <a:pt x="3" y="7"/>
                    <a:pt x="3" y="8"/>
                  </a:cubicBezTo>
                  <a:cubicBezTo>
                    <a:pt x="4" y="8"/>
                    <a:pt x="4" y="9"/>
                    <a:pt x="5" y="9"/>
                  </a:cubicBezTo>
                  <a:cubicBezTo>
                    <a:pt x="6" y="9"/>
                    <a:pt x="7" y="9"/>
                    <a:pt x="7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9" y="8"/>
                    <a:pt x="9" y="8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10"/>
                    <a:pt x="9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6" y="10"/>
                    <a:pt x="6" y="10"/>
                  </a:cubicBezTo>
                  <a:cubicBezTo>
                    <a:pt x="6" y="10"/>
                    <a:pt x="5" y="10"/>
                    <a:pt x="5" y="10"/>
                  </a:cubicBezTo>
                  <a:cubicBezTo>
                    <a:pt x="4" y="10"/>
                    <a:pt x="2" y="10"/>
                    <a:pt x="2" y="9"/>
                  </a:cubicBezTo>
                  <a:cubicBezTo>
                    <a:pt x="1" y="8"/>
                    <a:pt x="0" y="7"/>
                    <a:pt x="0" y="5"/>
                  </a:cubicBezTo>
                  <a:cubicBezTo>
                    <a:pt x="0" y="3"/>
                    <a:pt x="1" y="2"/>
                    <a:pt x="1" y="1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6" y="0"/>
                    <a:pt x="7" y="0"/>
                    <a:pt x="8" y="1"/>
                  </a:cubicBezTo>
                  <a:cubicBezTo>
                    <a:pt x="8" y="1"/>
                    <a:pt x="9" y="2"/>
                    <a:pt x="9" y="4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6"/>
                    <a:pt x="8" y="6"/>
                    <a:pt x="8" y="6"/>
                  </a:cubicBezTo>
                  <a:close/>
                  <a:moveTo>
                    <a:pt x="5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3" y="1"/>
                    <a:pt x="3" y="2"/>
                    <a:pt x="3" y="2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3"/>
                    <a:pt x="7" y="2"/>
                    <a:pt x="6" y="2"/>
                  </a:cubicBezTo>
                  <a:cubicBezTo>
                    <a:pt x="6" y="1"/>
                    <a:pt x="5" y="1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3"/>
            <p:cNvSpPr/>
            <p:nvPr/>
          </p:nvSpPr>
          <p:spPr bwMode="auto">
            <a:xfrm>
              <a:off x="4190121" y="4303437"/>
              <a:ext cx="53975" cy="77788"/>
            </a:xfrm>
            <a:custGeom>
              <a:avLst/>
              <a:gdLst>
                <a:gd name="T0" fmla="*/ 4 w 7"/>
                <a:gd name="T1" fmla="*/ 10 h 10"/>
                <a:gd name="T2" fmla="*/ 2 w 7"/>
                <a:gd name="T3" fmla="*/ 10 h 10"/>
                <a:gd name="T4" fmla="*/ 1 w 7"/>
                <a:gd name="T5" fmla="*/ 10 h 10"/>
                <a:gd name="T6" fmla="*/ 0 w 7"/>
                <a:gd name="T7" fmla="*/ 9 h 10"/>
                <a:gd name="T8" fmla="*/ 0 w 7"/>
                <a:gd name="T9" fmla="*/ 9 h 10"/>
                <a:gd name="T10" fmla="*/ 1 w 7"/>
                <a:gd name="T11" fmla="*/ 8 h 10"/>
                <a:gd name="T12" fmla="*/ 1 w 7"/>
                <a:gd name="T13" fmla="*/ 8 h 10"/>
                <a:gd name="T14" fmla="*/ 2 w 7"/>
                <a:gd name="T15" fmla="*/ 8 h 10"/>
                <a:gd name="T16" fmla="*/ 3 w 7"/>
                <a:gd name="T17" fmla="*/ 9 h 10"/>
                <a:gd name="T18" fmla="*/ 5 w 7"/>
                <a:gd name="T19" fmla="*/ 8 h 10"/>
                <a:gd name="T20" fmla="*/ 5 w 7"/>
                <a:gd name="T21" fmla="*/ 7 h 10"/>
                <a:gd name="T22" fmla="*/ 5 w 7"/>
                <a:gd name="T23" fmla="*/ 6 h 10"/>
                <a:gd name="T24" fmla="*/ 3 w 7"/>
                <a:gd name="T25" fmla="*/ 5 h 10"/>
                <a:gd name="T26" fmla="*/ 2 w 7"/>
                <a:gd name="T27" fmla="*/ 5 h 10"/>
                <a:gd name="T28" fmla="*/ 2 w 7"/>
                <a:gd name="T29" fmla="*/ 4 h 10"/>
                <a:gd name="T30" fmla="*/ 1 w 7"/>
                <a:gd name="T31" fmla="*/ 3 h 10"/>
                <a:gd name="T32" fmla="*/ 1 w 7"/>
                <a:gd name="T33" fmla="*/ 2 h 10"/>
                <a:gd name="T34" fmla="*/ 1 w 7"/>
                <a:gd name="T35" fmla="*/ 1 h 10"/>
                <a:gd name="T36" fmla="*/ 2 w 7"/>
                <a:gd name="T37" fmla="*/ 0 h 10"/>
                <a:gd name="T38" fmla="*/ 3 w 7"/>
                <a:gd name="T39" fmla="*/ 0 h 10"/>
                <a:gd name="T40" fmla="*/ 4 w 7"/>
                <a:gd name="T41" fmla="*/ 0 h 10"/>
                <a:gd name="T42" fmla="*/ 6 w 7"/>
                <a:gd name="T43" fmla="*/ 0 h 10"/>
                <a:gd name="T44" fmla="*/ 7 w 7"/>
                <a:gd name="T45" fmla="*/ 0 h 10"/>
                <a:gd name="T46" fmla="*/ 7 w 7"/>
                <a:gd name="T47" fmla="*/ 0 h 10"/>
                <a:gd name="T48" fmla="*/ 7 w 7"/>
                <a:gd name="T49" fmla="*/ 1 h 10"/>
                <a:gd name="T50" fmla="*/ 7 w 7"/>
                <a:gd name="T51" fmla="*/ 1 h 10"/>
                <a:gd name="T52" fmla="*/ 7 w 7"/>
                <a:gd name="T53" fmla="*/ 2 h 10"/>
                <a:gd name="T54" fmla="*/ 6 w 7"/>
                <a:gd name="T55" fmla="*/ 1 h 10"/>
                <a:gd name="T56" fmla="*/ 5 w 7"/>
                <a:gd name="T57" fmla="*/ 1 h 10"/>
                <a:gd name="T58" fmla="*/ 3 w 7"/>
                <a:gd name="T59" fmla="*/ 2 h 10"/>
                <a:gd name="T60" fmla="*/ 3 w 7"/>
                <a:gd name="T61" fmla="*/ 3 h 10"/>
                <a:gd name="T62" fmla="*/ 5 w 7"/>
                <a:gd name="T63" fmla="*/ 4 h 10"/>
                <a:gd name="T64" fmla="*/ 6 w 7"/>
                <a:gd name="T65" fmla="*/ 5 h 10"/>
                <a:gd name="T66" fmla="*/ 7 w 7"/>
                <a:gd name="T67" fmla="*/ 5 h 10"/>
                <a:gd name="T68" fmla="*/ 7 w 7"/>
                <a:gd name="T69" fmla="*/ 6 h 10"/>
                <a:gd name="T70" fmla="*/ 7 w 7"/>
                <a:gd name="T71" fmla="*/ 7 h 10"/>
                <a:gd name="T72" fmla="*/ 7 w 7"/>
                <a:gd name="T73" fmla="*/ 9 h 10"/>
                <a:gd name="T74" fmla="*/ 6 w 7"/>
                <a:gd name="T75" fmla="*/ 10 h 10"/>
                <a:gd name="T76" fmla="*/ 5 w 7"/>
                <a:gd name="T77" fmla="*/ 10 h 10"/>
                <a:gd name="T78" fmla="*/ 4 w 7"/>
                <a:gd name="T7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" h="10">
                  <a:moveTo>
                    <a:pt x="4" y="10"/>
                  </a:moveTo>
                  <a:cubicBezTo>
                    <a:pt x="3" y="10"/>
                    <a:pt x="2" y="10"/>
                    <a:pt x="2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0" y="10"/>
                    <a:pt x="0" y="10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1" y="9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2" y="8"/>
                  </a:cubicBezTo>
                  <a:cubicBezTo>
                    <a:pt x="2" y="9"/>
                    <a:pt x="3" y="9"/>
                    <a:pt x="3" y="9"/>
                  </a:cubicBezTo>
                  <a:cubicBezTo>
                    <a:pt x="4" y="9"/>
                    <a:pt x="4" y="9"/>
                    <a:pt x="5" y="8"/>
                  </a:cubicBezTo>
                  <a:cubicBezTo>
                    <a:pt x="5" y="8"/>
                    <a:pt x="5" y="8"/>
                    <a:pt x="5" y="7"/>
                  </a:cubicBezTo>
                  <a:cubicBezTo>
                    <a:pt x="5" y="7"/>
                    <a:pt x="5" y="7"/>
                    <a:pt x="5" y="6"/>
                  </a:cubicBezTo>
                  <a:cubicBezTo>
                    <a:pt x="5" y="6"/>
                    <a:pt x="4" y="6"/>
                    <a:pt x="3" y="5"/>
                  </a:cubicBezTo>
                  <a:cubicBezTo>
                    <a:pt x="3" y="5"/>
                    <a:pt x="3" y="5"/>
                    <a:pt x="2" y="5"/>
                  </a:cubicBezTo>
                  <a:cubicBezTo>
                    <a:pt x="2" y="5"/>
                    <a:pt x="2" y="4"/>
                    <a:pt x="2" y="4"/>
                  </a:cubicBezTo>
                  <a:cubicBezTo>
                    <a:pt x="1" y="4"/>
                    <a:pt x="1" y="4"/>
                    <a:pt x="1" y="3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1" y="1"/>
                    <a:pt x="2" y="1"/>
                    <a:pt x="2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3" y="0"/>
                    <a:pt x="4" y="0"/>
                    <a:pt x="4" y="0"/>
                  </a:cubicBezTo>
                  <a:cubicBezTo>
                    <a:pt x="5" y="0"/>
                    <a:pt x="6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2"/>
                    <a:pt x="7" y="2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" y="1"/>
                    <a:pt x="3" y="2"/>
                    <a:pt x="3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4"/>
                    <a:pt x="5" y="4"/>
                  </a:cubicBezTo>
                  <a:cubicBezTo>
                    <a:pt x="5" y="4"/>
                    <a:pt x="5" y="4"/>
                    <a:pt x="6" y="5"/>
                  </a:cubicBezTo>
                  <a:cubicBezTo>
                    <a:pt x="6" y="5"/>
                    <a:pt x="6" y="5"/>
                    <a:pt x="7" y="5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8"/>
                    <a:pt x="7" y="8"/>
                    <a:pt x="7" y="9"/>
                  </a:cubicBezTo>
                  <a:cubicBezTo>
                    <a:pt x="7" y="9"/>
                    <a:pt x="7" y="9"/>
                    <a:pt x="6" y="10"/>
                  </a:cubicBezTo>
                  <a:cubicBezTo>
                    <a:pt x="6" y="10"/>
                    <a:pt x="6" y="10"/>
                    <a:pt x="5" y="10"/>
                  </a:cubicBezTo>
                  <a:cubicBezTo>
                    <a:pt x="5" y="10"/>
                    <a:pt x="4" y="10"/>
                    <a:pt x="4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4"/>
            <p:cNvSpPr>
              <a:spLocks noEditPoints="1"/>
            </p:cNvSpPr>
            <p:nvPr/>
          </p:nvSpPr>
          <p:spPr bwMode="auto">
            <a:xfrm>
              <a:off x="4258384" y="4273274"/>
              <a:ext cx="68262" cy="107950"/>
            </a:xfrm>
            <a:custGeom>
              <a:avLst/>
              <a:gdLst>
                <a:gd name="T0" fmla="*/ 8 w 9"/>
                <a:gd name="T1" fmla="*/ 14 h 14"/>
                <a:gd name="T2" fmla="*/ 7 w 9"/>
                <a:gd name="T3" fmla="*/ 14 h 14"/>
                <a:gd name="T4" fmla="*/ 7 w 9"/>
                <a:gd name="T5" fmla="*/ 14 h 14"/>
                <a:gd name="T6" fmla="*/ 7 w 9"/>
                <a:gd name="T7" fmla="*/ 13 h 14"/>
                <a:gd name="T8" fmla="*/ 7 w 9"/>
                <a:gd name="T9" fmla="*/ 13 h 14"/>
                <a:gd name="T10" fmla="*/ 5 w 9"/>
                <a:gd name="T11" fmla="*/ 14 h 14"/>
                <a:gd name="T12" fmla="*/ 3 w 9"/>
                <a:gd name="T13" fmla="*/ 14 h 14"/>
                <a:gd name="T14" fmla="*/ 2 w 9"/>
                <a:gd name="T15" fmla="*/ 14 h 14"/>
                <a:gd name="T16" fmla="*/ 1 w 9"/>
                <a:gd name="T17" fmla="*/ 13 h 14"/>
                <a:gd name="T18" fmla="*/ 0 w 9"/>
                <a:gd name="T19" fmla="*/ 11 h 14"/>
                <a:gd name="T20" fmla="*/ 0 w 9"/>
                <a:gd name="T21" fmla="*/ 9 h 14"/>
                <a:gd name="T22" fmla="*/ 1 w 9"/>
                <a:gd name="T23" fmla="*/ 5 h 14"/>
                <a:gd name="T24" fmla="*/ 3 w 9"/>
                <a:gd name="T25" fmla="*/ 4 h 14"/>
                <a:gd name="T26" fmla="*/ 5 w 9"/>
                <a:gd name="T27" fmla="*/ 4 h 14"/>
                <a:gd name="T28" fmla="*/ 7 w 9"/>
                <a:gd name="T29" fmla="*/ 5 h 14"/>
                <a:gd name="T30" fmla="*/ 7 w 9"/>
                <a:gd name="T31" fmla="*/ 1 h 14"/>
                <a:gd name="T32" fmla="*/ 7 w 9"/>
                <a:gd name="T33" fmla="*/ 0 h 14"/>
                <a:gd name="T34" fmla="*/ 8 w 9"/>
                <a:gd name="T35" fmla="*/ 0 h 14"/>
                <a:gd name="T36" fmla="*/ 8 w 9"/>
                <a:gd name="T37" fmla="*/ 1 h 14"/>
                <a:gd name="T38" fmla="*/ 9 w 9"/>
                <a:gd name="T39" fmla="*/ 1 h 14"/>
                <a:gd name="T40" fmla="*/ 9 w 9"/>
                <a:gd name="T41" fmla="*/ 13 h 14"/>
                <a:gd name="T42" fmla="*/ 8 w 9"/>
                <a:gd name="T43" fmla="*/ 14 h 14"/>
                <a:gd name="T44" fmla="*/ 8 w 9"/>
                <a:gd name="T45" fmla="*/ 14 h 14"/>
                <a:gd name="T46" fmla="*/ 6 w 9"/>
                <a:gd name="T47" fmla="*/ 8 h 14"/>
                <a:gd name="T48" fmla="*/ 6 w 9"/>
                <a:gd name="T49" fmla="*/ 7 h 14"/>
                <a:gd name="T50" fmla="*/ 6 w 9"/>
                <a:gd name="T51" fmla="*/ 6 h 14"/>
                <a:gd name="T52" fmla="*/ 5 w 9"/>
                <a:gd name="T53" fmla="*/ 5 h 14"/>
                <a:gd name="T54" fmla="*/ 4 w 9"/>
                <a:gd name="T55" fmla="*/ 5 h 14"/>
                <a:gd name="T56" fmla="*/ 3 w 9"/>
                <a:gd name="T57" fmla="*/ 6 h 14"/>
                <a:gd name="T58" fmla="*/ 2 w 9"/>
                <a:gd name="T59" fmla="*/ 8 h 14"/>
                <a:gd name="T60" fmla="*/ 2 w 9"/>
                <a:gd name="T61" fmla="*/ 10 h 14"/>
                <a:gd name="T62" fmla="*/ 3 w 9"/>
                <a:gd name="T63" fmla="*/ 12 h 14"/>
                <a:gd name="T64" fmla="*/ 4 w 9"/>
                <a:gd name="T65" fmla="*/ 13 h 14"/>
                <a:gd name="T66" fmla="*/ 5 w 9"/>
                <a:gd name="T67" fmla="*/ 13 h 14"/>
                <a:gd name="T68" fmla="*/ 6 w 9"/>
                <a:gd name="T69" fmla="*/ 12 h 14"/>
                <a:gd name="T70" fmla="*/ 6 w 9"/>
                <a:gd name="T71" fmla="*/ 12 h 14"/>
                <a:gd name="T72" fmla="*/ 6 w 9"/>
                <a:gd name="T73" fmla="*/ 11 h 14"/>
                <a:gd name="T74" fmla="*/ 6 w 9"/>
                <a:gd name="T75" fmla="*/ 8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" h="14">
                  <a:moveTo>
                    <a:pt x="8" y="14"/>
                  </a:move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7" y="14"/>
                    <a:pt x="7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3"/>
                    <a:pt x="6" y="14"/>
                    <a:pt x="5" y="14"/>
                  </a:cubicBezTo>
                  <a:cubicBezTo>
                    <a:pt x="5" y="14"/>
                    <a:pt x="4" y="14"/>
                    <a:pt x="3" y="14"/>
                  </a:cubicBezTo>
                  <a:cubicBezTo>
                    <a:pt x="3" y="14"/>
                    <a:pt x="2" y="14"/>
                    <a:pt x="2" y="14"/>
                  </a:cubicBezTo>
                  <a:cubicBezTo>
                    <a:pt x="2" y="14"/>
                    <a:pt x="1" y="13"/>
                    <a:pt x="1" y="13"/>
                  </a:cubicBezTo>
                  <a:cubicBezTo>
                    <a:pt x="1" y="13"/>
                    <a:pt x="1" y="12"/>
                    <a:pt x="0" y="11"/>
                  </a:cubicBezTo>
                  <a:cubicBezTo>
                    <a:pt x="0" y="11"/>
                    <a:pt x="0" y="10"/>
                    <a:pt x="0" y="9"/>
                  </a:cubicBezTo>
                  <a:cubicBezTo>
                    <a:pt x="0" y="8"/>
                    <a:pt x="0" y="6"/>
                    <a:pt x="1" y="5"/>
                  </a:cubicBezTo>
                  <a:cubicBezTo>
                    <a:pt x="1" y="4"/>
                    <a:pt x="2" y="4"/>
                    <a:pt x="3" y="4"/>
                  </a:cubicBezTo>
                  <a:cubicBezTo>
                    <a:pt x="4" y="4"/>
                    <a:pt x="5" y="4"/>
                    <a:pt x="5" y="4"/>
                  </a:cubicBezTo>
                  <a:cubicBezTo>
                    <a:pt x="6" y="4"/>
                    <a:pt x="6" y="5"/>
                    <a:pt x="7" y="5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1"/>
                  </a:cubicBezTo>
                  <a:cubicBezTo>
                    <a:pt x="8" y="1"/>
                    <a:pt x="9" y="1"/>
                    <a:pt x="9" y="1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4"/>
                    <a:pt x="8" y="14"/>
                    <a:pt x="8" y="14"/>
                  </a:cubicBezTo>
                  <a:cubicBezTo>
                    <a:pt x="8" y="14"/>
                    <a:pt x="8" y="14"/>
                    <a:pt x="8" y="14"/>
                  </a:cubicBezTo>
                  <a:close/>
                  <a:moveTo>
                    <a:pt x="6" y="8"/>
                  </a:move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6" y="6"/>
                    <a:pt x="6" y="6"/>
                  </a:cubicBezTo>
                  <a:cubicBezTo>
                    <a:pt x="6" y="6"/>
                    <a:pt x="6" y="6"/>
                    <a:pt x="5" y="5"/>
                  </a:cubicBezTo>
                  <a:cubicBezTo>
                    <a:pt x="5" y="5"/>
                    <a:pt x="5" y="5"/>
                    <a:pt x="4" y="5"/>
                  </a:cubicBezTo>
                  <a:cubicBezTo>
                    <a:pt x="4" y="5"/>
                    <a:pt x="3" y="6"/>
                    <a:pt x="3" y="6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1"/>
                    <a:pt x="2" y="11"/>
                    <a:pt x="3" y="12"/>
                  </a:cubicBezTo>
                  <a:cubicBezTo>
                    <a:pt x="3" y="13"/>
                    <a:pt x="4" y="13"/>
                    <a:pt x="4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5" y="12"/>
                    <a:pt x="6" y="12"/>
                    <a:pt x="6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1"/>
                    <a:pt x="6" y="11"/>
                    <a:pt x="6" y="11"/>
                  </a:cubicBezTo>
                  <a:lnTo>
                    <a:pt x="6" y="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5"/>
            <p:cNvSpPr>
              <a:spLocks noEditPoints="1"/>
            </p:cNvSpPr>
            <p:nvPr/>
          </p:nvSpPr>
          <p:spPr bwMode="auto">
            <a:xfrm>
              <a:off x="4342521" y="4303437"/>
              <a:ext cx="68262" cy="77788"/>
            </a:xfrm>
            <a:custGeom>
              <a:avLst/>
              <a:gdLst>
                <a:gd name="T0" fmla="*/ 8 w 9"/>
                <a:gd name="T1" fmla="*/ 10 h 10"/>
                <a:gd name="T2" fmla="*/ 7 w 9"/>
                <a:gd name="T3" fmla="*/ 10 h 10"/>
                <a:gd name="T4" fmla="*/ 7 w 9"/>
                <a:gd name="T5" fmla="*/ 10 h 10"/>
                <a:gd name="T6" fmla="*/ 7 w 9"/>
                <a:gd name="T7" fmla="*/ 9 h 10"/>
                <a:gd name="T8" fmla="*/ 7 w 9"/>
                <a:gd name="T9" fmla="*/ 9 h 10"/>
                <a:gd name="T10" fmla="*/ 6 w 9"/>
                <a:gd name="T11" fmla="*/ 10 h 10"/>
                <a:gd name="T12" fmla="*/ 4 w 9"/>
                <a:gd name="T13" fmla="*/ 10 h 10"/>
                <a:gd name="T14" fmla="*/ 2 w 9"/>
                <a:gd name="T15" fmla="*/ 10 h 10"/>
                <a:gd name="T16" fmla="*/ 1 w 9"/>
                <a:gd name="T17" fmla="*/ 9 h 10"/>
                <a:gd name="T18" fmla="*/ 1 w 9"/>
                <a:gd name="T19" fmla="*/ 7 h 10"/>
                <a:gd name="T20" fmla="*/ 0 w 9"/>
                <a:gd name="T21" fmla="*/ 5 h 10"/>
                <a:gd name="T22" fmla="*/ 1 w 9"/>
                <a:gd name="T23" fmla="*/ 1 h 10"/>
                <a:gd name="T24" fmla="*/ 4 w 9"/>
                <a:gd name="T25" fmla="*/ 0 h 10"/>
                <a:gd name="T26" fmla="*/ 6 w 9"/>
                <a:gd name="T27" fmla="*/ 0 h 10"/>
                <a:gd name="T28" fmla="*/ 7 w 9"/>
                <a:gd name="T29" fmla="*/ 1 h 10"/>
                <a:gd name="T30" fmla="*/ 7 w 9"/>
                <a:gd name="T31" fmla="*/ 1 h 10"/>
                <a:gd name="T32" fmla="*/ 7 w 9"/>
                <a:gd name="T33" fmla="*/ 0 h 10"/>
                <a:gd name="T34" fmla="*/ 8 w 9"/>
                <a:gd name="T35" fmla="*/ 0 h 10"/>
                <a:gd name="T36" fmla="*/ 9 w 9"/>
                <a:gd name="T37" fmla="*/ 0 h 10"/>
                <a:gd name="T38" fmla="*/ 9 w 9"/>
                <a:gd name="T39" fmla="*/ 1 h 10"/>
                <a:gd name="T40" fmla="*/ 9 w 9"/>
                <a:gd name="T41" fmla="*/ 9 h 10"/>
                <a:gd name="T42" fmla="*/ 9 w 9"/>
                <a:gd name="T43" fmla="*/ 10 h 10"/>
                <a:gd name="T44" fmla="*/ 8 w 9"/>
                <a:gd name="T45" fmla="*/ 10 h 10"/>
                <a:gd name="T46" fmla="*/ 7 w 9"/>
                <a:gd name="T47" fmla="*/ 4 h 10"/>
                <a:gd name="T48" fmla="*/ 6 w 9"/>
                <a:gd name="T49" fmla="*/ 3 h 10"/>
                <a:gd name="T50" fmla="*/ 6 w 9"/>
                <a:gd name="T51" fmla="*/ 2 h 10"/>
                <a:gd name="T52" fmla="*/ 5 w 9"/>
                <a:gd name="T53" fmla="*/ 2 h 10"/>
                <a:gd name="T54" fmla="*/ 4 w 9"/>
                <a:gd name="T55" fmla="*/ 1 h 10"/>
                <a:gd name="T56" fmla="*/ 3 w 9"/>
                <a:gd name="T57" fmla="*/ 2 h 10"/>
                <a:gd name="T58" fmla="*/ 2 w 9"/>
                <a:gd name="T59" fmla="*/ 4 h 10"/>
                <a:gd name="T60" fmla="*/ 2 w 9"/>
                <a:gd name="T61" fmla="*/ 6 h 10"/>
                <a:gd name="T62" fmla="*/ 3 w 9"/>
                <a:gd name="T63" fmla="*/ 8 h 10"/>
                <a:gd name="T64" fmla="*/ 4 w 9"/>
                <a:gd name="T65" fmla="*/ 9 h 10"/>
                <a:gd name="T66" fmla="*/ 5 w 9"/>
                <a:gd name="T67" fmla="*/ 9 h 10"/>
                <a:gd name="T68" fmla="*/ 6 w 9"/>
                <a:gd name="T69" fmla="*/ 8 h 10"/>
                <a:gd name="T70" fmla="*/ 6 w 9"/>
                <a:gd name="T71" fmla="*/ 7 h 10"/>
                <a:gd name="T72" fmla="*/ 7 w 9"/>
                <a:gd name="T73" fmla="*/ 7 h 10"/>
                <a:gd name="T74" fmla="*/ 7 w 9"/>
                <a:gd name="T75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" h="10">
                  <a:moveTo>
                    <a:pt x="8" y="10"/>
                  </a:move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6" y="9"/>
                    <a:pt x="6" y="10"/>
                  </a:cubicBezTo>
                  <a:cubicBezTo>
                    <a:pt x="5" y="10"/>
                    <a:pt x="4" y="10"/>
                    <a:pt x="4" y="10"/>
                  </a:cubicBezTo>
                  <a:cubicBezTo>
                    <a:pt x="3" y="10"/>
                    <a:pt x="3" y="10"/>
                    <a:pt x="2" y="10"/>
                  </a:cubicBezTo>
                  <a:cubicBezTo>
                    <a:pt x="2" y="10"/>
                    <a:pt x="2" y="9"/>
                    <a:pt x="1" y="9"/>
                  </a:cubicBezTo>
                  <a:cubicBezTo>
                    <a:pt x="1" y="9"/>
                    <a:pt x="1" y="8"/>
                    <a:pt x="1" y="7"/>
                  </a:cubicBezTo>
                  <a:cubicBezTo>
                    <a:pt x="0" y="7"/>
                    <a:pt x="0" y="6"/>
                    <a:pt x="0" y="5"/>
                  </a:cubicBezTo>
                  <a:cubicBezTo>
                    <a:pt x="0" y="4"/>
                    <a:pt x="1" y="2"/>
                    <a:pt x="1" y="1"/>
                  </a:cubicBezTo>
                  <a:cubicBezTo>
                    <a:pt x="2" y="0"/>
                    <a:pt x="2" y="0"/>
                    <a:pt x="4" y="0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6" y="1"/>
                    <a:pt x="6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9" y="0"/>
                    <a:pt x="9" y="0"/>
                  </a:cubicBezTo>
                  <a:cubicBezTo>
                    <a:pt x="9" y="0"/>
                    <a:pt x="9" y="1"/>
                    <a:pt x="9" y="1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8" y="10"/>
                    <a:pt x="8" y="10"/>
                  </a:cubicBezTo>
                  <a:close/>
                  <a:moveTo>
                    <a:pt x="7" y="4"/>
                  </a:moveTo>
                  <a:cubicBezTo>
                    <a:pt x="7" y="3"/>
                    <a:pt x="7" y="3"/>
                    <a:pt x="6" y="3"/>
                  </a:cubicBezTo>
                  <a:cubicBezTo>
                    <a:pt x="6" y="3"/>
                    <a:pt x="6" y="2"/>
                    <a:pt x="6" y="2"/>
                  </a:cubicBezTo>
                  <a:cubicBezTo>
                    <a:pt x="6" y="2"/>
                    <a:pt x="6" y="2"/>
                    <a:pt x="5" y="2"/>
                  </a:cubicBezTo>
                  <a:cubicBezTo>
                    <a:pt x="5" y="1"/>
                    <a:pt x="5" y="1"/>
                    <a:pt x="4" y="1"/>
                  </a:cubicBezTo>
                  <a:cubicBezTo>
                    <a:pt x="4" y="1"/>
                    <a:pt x="3" y="2"/>
                    <a:pt x="3" y="2"/>
                  </a:cubicBezTo>
                  <a:cubicBezTo>
                    <a:pt x="3" y="2"/>
                    <a:pt x="2" y="3"/>
                    <a:pt x="2" y="4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7"/>
                    <a:pt x="3" y="7"/>
                    <a:pt x="3" y="8"/>
                  </a:cubicBezTo>
                  <a:cubicBezTo>
                    <a:pt x="3" y="9"/>
                    <a:pt x="4" y="9"/>
                    <a:pt x="4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8"/>
                    <a:pt x="6" y="7"/>
                  </a:cubicBezTo>
                  <a:cubicBezTo>
                    <a:pt x="7" y="7"/>
                    <a:pt x="7" y="7"/>
                    <a:pt x="7" y="7"/>
                  </a:cubicBezTo>
                  <a:lnTo>
                    <a:pt x="7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6"/>
            <p:cNvSpPr/>
            <p:nvPr/>
          </p:nvSpPr>
          <p:spPr bwMode="auto">
            <a:xfrm>
              <a:off x="4418721" y="4303437"/>
              <a:ext cx="68262" cy="107950"/>
            </a:xfrm>
            <a:custGeom>
              <a:avLst/>
              <a:gdLst>
                <a:gd name="T0" fmla="*/ 4 w 9"/>
                <a:gd name="T1" fmla="*/ 13 h 14"/>
                <a:gd name="T2" fmla="*/ 4 w 9"/>
                <a:gd name="T3" fmla="*/ 14 h 14"/>
                <a:gd name="T4" fmla="*/ 4 w 9"/>
                <a:gd name="T5" fmla="*/ 14 h 14"/>
                <a:gd name="T6" fmla="*/ 3 w 9"/>
                <a:gd name="T7" fmla="*/ 14 h 14"/>
                <a:gd name="T8" fmla="*/ 3 w 9"/>
                <a:gd name="T9" fmla="*/ 13 h 14"/>
                <a:gd name="T10" fmla="*/ 4 w 9"/>
                <a:gd name="T11" fmla="*/ 10 h 14"/>
                <a:gd name="T12" fmla="*/ 0 w 9"/>
                <a:gd name="T13" fmla="*/ 1 h 14"/>
                <a:gd name="T14" fmla="*/ 1 w 9"/>
                <a:gd name="T15" fmla="*/ 0 h 14"/>
                <a:gd name="T16" fmla="*/ 2 w 9"/>
                <a:gd name="T17" fmla="*/ 0 h 14"/>
                <a:gd name="T18" fmla="*/ 2 w 9"/>
                <a:gd name="T19" fmla="*/ 0 h 14"/>
                <a:gd name="T20" fmla="*/ 2 w 9"/>
                <a:gd name="T21" fmla="*/ 1 h 14"/>
                <a:gd name="T22" fmla="*/ 5 w 9"/>
                <a:gd name="T23" fmla="*/ 7 h 14"/>
                <a:gd name="T24" fmla="*/ 7 w 9"/>
                <a:gd name="T25" fmla="*/ 1 h 14"/>
                <a:gd name="T26" fmla="*/ 8 w 9"/>
                <a:gd name="T27" fmla="*/ 0 h 14"/>
                <a:gd name="T28" fmla="*/ 8 w 9"/>
                <a:gd name="T29" fmla="*/ 0 h 14"/>
                <a:gd name="T30" fmla="*/ 9 w 9"/>
                <a:gd name="T31" fmla="*/ 0 h 14"/>
                <a:gd name="T32" fmla="*/ 9 w 9"/>
                <a:gd name="T33" fmla="*/ 0 h 14"/>
                <a:gd name="T34" fmla="*/ 9 w 9"/>
                <a:gd name="T35" fmla="*/ 1 h 14"/>
                <a:gd name="T36" fmla="*/ 4 w 9"/>
                <a:gd name="T37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" h="14">
                  <a:moveTo>
                    <a:pt x="4" y="13"/>
                  </a:moveTo>
                  <a:cubicBezTo>
                    <a:pt x="4" y="13"/>
                    <a:pt x="4" y="14"/>
                    <a:pt x="4" y="14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4"/>
                    <a:pt x="3" y="14"/>
                    <a:pt x="3" y="13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8" y="1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1"/>
                  </a:cubicBezTo>
                  <a:lnTo>
                    <a:pt x="4" y="1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70"/>
            <p:cNvSpPr/>
            <p:nvPr/>
          </p:nvSpPr>
          <p:spPr bwMode="auto">
            <a:xfrm>
              <a:off x="3983746" y="4289149"/>
              <a:ext cx="38100" cy="92075"/>
            </a:xfrm>
            <a:custGeom>
              <a:avLst/>
              <a:gdLst>
                <a:gd name="T0" fmla="*/ 5 w 5"/>
                <a:gd name="T1" fmla="*/ 4 h 12"/>
                <a:gd name="T2" fmla="*/ 3 w 5"/>
                <a:gd name="T3" fmla="*/ 4 h 12"/>
                <a:gd name="T4" fmla="*/ 3 w 5"/>
                <a:gd name="T5" fmla="*/ 10 h 12"/>
                <a:gd name="T6" fmla="*/ 4 w 5"/>
                <a:gd name="T7" fmla="*/ 11 h 12"/>
                <a:gd name="T8" fmla="*/ 4 w 5"/>
                <a:gd name="T9" fmla="*/ 11 h 12"/>
                <a:gd name="T10" fmla="*/ 5 w 5"/>
                <a:gd name="T11" fmla="*/ 11 h 12"/>
                <a:gd name="T12" fmla="*/ 5 w 5"/>
                <a:gd name="T13" fmla="*/ 11 h 12"/>
                <a:gd name="T14" fmla="*/ 5 w 5"/>
                <a:gd name="T15" fmla="*/ 11 h 12"/>
                <a:gd name="T16" fmla="*/ 5 w 5"/>
                <a:gd name="T17" fmla="*/ 12 h 12"/>
                <a:gd name="T18" fmla="*/ 5 w 5"/>
                <a:gd name="T19" fmla="*/ 12 h 12"/>
                <a:gd name="T20" fmla="*/ 4 w 5"/>
                <a:gd name="T21" fmla="*/ 12 h 12"/>
                <a:gd name="T22" fmla="*/ 3 w 5"/>
                <a:gd name="T23" fmla="*/ 12 h 12"/>
                <a:gd name="T24" fmla="*/ 2 w 5"/>
                <a:gd name="T25" fmla="*/ 12 h 12"/>
                <a:gd name="T26" fmla="*/ 1 w 5"/>
                <a:gd name="T27" fmla="*/ 11 h 12"/>
                <a:gd name="T28" fmla="*/ 1 w 5"/>
                <a:gd name="T29" fmla="*/ 11 h 12"/>
                <a:gd name="T30" fmla="*/ 1 w 5"/>
                <a:gd name="T31" fmla="*/ 10 h 12"/>
                <a:gd name="T32" fmla="*/ 1 w 5"/>
                <a:gd name="T33" fmla="*/ 4 h 12"/>
                <a:gd name="T34" fmla="*/ 0 w 5"/>
                <a:gd name="T35" fmla="*/ 4 h 12"/>
                <a:gd name="T36" fmla="*/ 0 w 5"/>
                <a:gd name="T37" fmla="*/ 4 h 12"/>
                <a:gd name="T38" fmla="*/ 0 w 5"/>
                <a:gd name="T39" fmla="*/ 3 h 12"/>
                <a:gd name="T40" fmla="*/ 0 w 5"/>
                <a:gd name="T41" fmla="*/ 3 h 12"/>
                <a:gd name="T42" fmla="*/ 0 w 5"/>
                <a:gd name="T43" fmla="*/ 2 h 12"/>
                <a:gd name="T44" fmla="*/ 0 w 5"/>
                <a:gd name="T45" fmla="*/ 2 h 12"/>
                <a:gd name="T46" fmla="*/ 1 w 5"/>
                <a:gd name="T47" fmla="*/ 2 h 12"/>
                <a:gd name="T48" fmla="*/ 1 w 5"/>
                <a:gd name="T49" fmla="*/ 0 h 12"/>
                <a:gd name="T50" fmla="*/ 1 w 5"/>
                <a:gd name="T51" fmla="*/ 0 h 12"/>
                <a:gd name="T52" fmla="*/ 1 w 5"/>
                <a:gd name="T53" fmla="*/ 0 h 12"/>
                <a:gd name="T54" fmla="*/ 2 w 5"/>
                <a:gd name="T55" fmla="*/ 0 h 12"/>
                <a:gd name="T56" fmla="*/ 3 w 5"/>
                <a:gd name="T57" fmla="*/ 0 h 12"/>
                <a:gd name="T58" fmla="*/ 3 w 5"/>
                <a:gd name="T59" fmla="*/ 0 h 12"/>
                <a:gd name="T60" fmla="*/ 3 w 5"/>
                <a:gd name="T61" fmla="*/ 2 h 12"/>
                <a:gd name="T62" fmla="*/ 5 w 5"/>
                <a:gd name="T63" fmla="*/ 2 h 12"/>
                <a:gd name="T64" fmla="*/ 5 w 5"/>
                <a:gd name="T65" fmla="*/ 2 h 12"/>
                <a:gd name="T66" fmla="*/ 5 w 5"/>
                <a:gd name="T67" fmla="*/ 3 h 12"/>
                <a:gd name="T68" fmla="*/ 5 w 5"/>
                <a:gd name="T69" fmla="*/ 3 h 12"/>
                <a:gd name="T70" fmla="*/ 5 w 5"/>
                <a:gd name="T71" fmla="*/ 4 h 12"/>
                <a:gd name="T72" fmla="*/ 5 w 5"/>
                <a:gd name="T73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" h="12">
                  <a:moveTo>
                    <a:pt x="5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0"/>
                    <a:pt x="3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2"/>
                    <a:pt x="4" y="12"/>
                    <a:pt x="4" y="12"/>
                  </a:cubicBezTo>
                  <a:cubicBezTo>
                    <a:pt x="4" y="12"/>
                    <a:pt x="3" y="12"/>
                    <a:pt x="3" y="12"/>
                  </a:cubicBezTo>
                  <a:cubicBezTo>
                    <a:pt x="3" y="12"/>
                    <a:pt x="2" y="12"/>
                    <a:pt x="2" y="12"/>
                  </a:cubicBezTo>
                  <a:cubicBezTo>
                    <a:pt x="2" y="12"/>
                    <a:pt x="1" y="12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71"/>
            <p:cNvSpPr/>
            <p:nvPr/>
          </p:nvSpPr>
          <p:spPr bwMode="auto">
            <a:xfrm>
              <a:off x="4037721" y="4303437"/>
              <a:ext cx="60325" cy="77788"/>
            </a:xfrm>
            <a:custGeom>
              <a:avLst/>
              <a:gdLst>
                <a:gd name="T0" fmla="*/ 7 w 8"/>
                <a:gd name="T1" fmla="*/ 10 h 10"/>
                <a:gd name="T2" fmla="*/ 6 w 8"/>
                <a:gd name="T3" fmla="*/ 10 h 10"/>
                <a:gd name="T4" fmla="*/ 6 w 8"/>
                <a:gd name="T5" fmla="*/ 10 h 10"/>
                <a:gd name="T6" fmla="*/ 6 w 8"/>
                <a:gd name="T7" fmla="*/ 9 h 10"/>
                <a:gd name="T8" fmla="*/ 4 w 8"/>
                <a:gd name="T9" fmla="*/ 10 h 10"/>
                <a:gd name="T10" fmla="*/ 3 w 8"/>
                <a:gd name="T11" fmla="*/ 10 h 10"/>
                <a:gd name="T12" fmla="*/ 2 w 8"/>
                <a:gd name="T13" fmla="*/ 10 h 10"/>
                <a:gd name="T14" fmla="*/ 1 w 8"/>
                <a:gd name="T15" fmla="*/ 9 h 10"/>
                <a:gd name="T16" fmla="*/ 0 w 8"/>
                <a:gd name="T17" fmla="*/ 9 h 10"/>
                <a:gd name="T18" fmla="*/ 0 w 8"/>
                <a:gd name="T19" fmla="*/ 7 h 10"/>
                <a:gd name="T20" fmla="*/ 0 w 8"/>
                <a:gd name="T21" fmla="*/ 1 h 10"/>
                <a:gd name="T22" fmla="*/ 0 w 8"/>
                <a:gd name="T23" fmla="*/ 0 h 10"/>
                <a:gd name="T24" fmla="*/ 0 w 8"/>
                <a:gd name="T25" fmla="*/ 0 h 10"/>
                <a:gd name="T26" fmla="*/ 1 w 8"/>
                <a:gd name="T27" fmla="*/ 0 h 10"/>
                <a:gd name="T28" fmla="*/ 2 w 8"/>
                <a:gd name="T29" fmla="*/ 1 h 10"/>
                <a:gd name="T30" fmla="*/ 2 w 8"/>
                <a:gd name="T31" fmla="*/ 7 h 10"/>
                <a:gd name="T32" fmla="*/ 2 w 8"/>
                <a:gd name="T33" fmla="*/ 8 h 10"/>
                <a:gd name="T34" fmla="*/ 4 w 8"/>
                <a:gd name="T35" fmla="*/ 8 h 10"/>
                <a:gd name="T36" fmla="*/ 5 w 8"/>
                <a:gd name="T37" fmla="*/ 8 h 10"/>
                <a:gd name="T38" fmla="*/ 5 w 8"/>
                <a:gd name="T39" fmla="*/ 8 h 10"/>
                <a:gd name="T40" fmla="*/ 6 w 8"/>
                <a:gd name="T41" fmla="*/ 7 h 10"/>
                <a:gd name="T42" fmla="*/ 6 w 8"/>
                <a:gd name="T43" fmla="*/ 6 h 10"/>
                <a:gd name="T44" fmla="*/ 6 w 8"/>
                <a:gd name="T45" fmla="*/ 1 h 10"/>
                <a:gd name="T46" fmla="*/ 6 w 8"/>
                <a:gd name="T47" fmla="*/ 0 h 10"/>
                <a:gd name="T48" fmla="*/ 6 w 8"/>
                <a:gd name="T49" fmla="*/ 0 h 10"/>
                <a:gd name="T50" fmla="*/ 7 w 8"/>
                <a:gd name="T51" fmla="*/ 0 h 10"/>
                <a:gd name="T52" fmla="*/ 8 w 8"/>
                <a:gd name="T53" fmla="*/ 0 h 10"/>
                <a:gd name="T54" fmla="*/ 8 w 8"/>
                <a:gd name="T55" fmla="*/ 1 h 10"/>
                <a:gd name="T56" fmla="*/ 8 w 8"/>
                <a:gd name="T57" fmla="*/ 9 h 10"/>
                <a:gd name="T58" fmla="*/ 8 w 8"/>
                <a:gd name="T59" fmla="*/ 10 h 10"/>
                <a:gd name="T60" fmla="*/ 7 w 8"/>
                <a:gd name="T61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" h="10">
                  <a:moveTo>
                    <a:pt x="7" y="10"/>
                  </a:move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6" y="9"/>
                    <a:pt x="6" y="9"/>
                  </a:cubicBezTo>
                  <a:cubicBezTo>
                    <a:pt x="5" y="9"/>
                    <a:pt x="5" y="10"/>
                    <a:pt x="4" y="10"/>
                  </a:cubicBezTo>
                  <a:cubicBezTo>
                    <a:pt x="4" y="10"/>
                    <a:pt x="3" y="10"/>
                    <a:pt x="3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1" y="10"/>
                    <a:pt x="1" y="10"/>
                    <a:pt x="1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"/>
                    <a:pt x="0" y="8"/>
                    <a:pt x="0" y="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8"/>
                    <a:pt x="2" y="8"/>
                  </a:cubicBezTo>
                  <a:cubicBezTo>
                    <a:pt x="3" y="8"/>
                    <a:pt x="3" y="8"/>
                    <a:pt x="4" y="8"/>
                  </a:cubicBezTo>
                  <a:cubicBezTo>
                    <a:pt x="4" y="8"/>
                    <a:pt x="4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6" y="8"/>
                    <a:pt x="6" y="7"/>
                    <a:pt x="6" y="7"/>
                  </a:cubicBezTo>
                  <a:cubicBezTo>
                    <a:pt x="6" y="7"/>
                    <a:pt x="6" y="7"/>
                    <a:pt x="6" y="6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1"/>
                    <a:pt x="8" y="1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8" y="10"/>
                    <a:pt x="7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72"/>
            <p:cNvSpPr>
              <a:spLocks noEditPoints="1"/>
            </p:cNvSpPr>
            <p:nvPr/>
          </p:nvSpPr>
          <p:spPr bwMode="auto">
            <a:xfrm>
              <a:off x="4113921" y="4303437"/>
              <a:ext cx="68262" cy="77788"/>
            </a:xfrm>
            <a:custGeom>
              <a:avLst/>
              <a:gdLst>
                <a:gd name="T0" fmla="*/ 8 w 9"/>
                <a:gd name="T1" fmla="*/ 6 h 10"/>
                <a:gd name="T2" fmla="*/ 2 w 9"/>
                <a:gd name="T3" fmla="*/ 6 h 10"/>
                <a:gd name="T4" fmla="*/ 3 w 9"/>
                <a:gd name="T5" fmla="*/ 8 h 10"/>
                <a:gd name="T6" fmla="*/ 5 w 9"/>
                <a:gd name="T7" fmla="*/ 9 h 10"/>
                <a:gd name="T8" fmla="*/ 7 w 9"/>
                <a:gd name="T9" fmla="*/ 8 h 10"/>
                <a:gd name="T10" fmla="*/ 8 w 9"/>
                <a:gd name="T11" fmla="*/ 8 h 10"/>
                <a:gd name="T12" fmla="*/ 9 w 9"/>
                <a:gd name="T13" fmla="*/ 8 h 10"/>
                <a:gd name="T14" fmla="*/ 9 w 9"/>
                <a:gd name="T15" fmla="*/ 9 h 10"/>
                <a:gd name="T16" fmla="*/ 9 w 9"/>
                <a:gd name="T17" fmla="*/ 10 h 10"/>
                <a:gd name="T18" fmla="*/ 8 w 9"/>
                <a:gd name="T19" fmla="*/ 10 h 10"/>
                <a:gd name="T20" fmla="*/ 8 w 9"/>
                <a:gd name="T21" fmla="*/ 10 h 10"/>
                <a:gd name="T22" fmla="*/ 7 w 9"/>
                <a:gd name="T23" fmla="*/ 10 h 10"/>
                <a:gd name="T24" fmla="*/ 6 w 9"/>
                <a:gd name="T25" fmla="*/ 10 h 10"/>
                <a:gd name="T26" fmla="*/ 5 w 9"/>
                <a:gd name="T27" fmla="*/ 10 h 10"/>
                <a:gd name="T28" fmla="*/ 2 w 9"/>
                <a:gd name="T29" fmla="*/ 9 h 10"/>
                <a:gd name="T30" fmla="*/ 0 w 9"/>
                <a:gd name="T31" fmla="*/ 5 h 10"/>
                <a:gd name="T32" fmla="*/ 1 w 9"/>
                <a:gd name="T33" fmla="*/ 1 h 10"/>
                <a:gd name="T34" fmla="*/ 5 w 9"/>
                <a:gd name="T35" fmla="*/ 0 h 10"/>
                <a:gd name="T36" fmla="*/ 8 w 9"/>
                <a:gd name="T37" fmla="*/ 1 h 10"/>
                <a:gd name="T38" fmla="*/ 9 w 9"/>
                <a:gd name="T39" fmla="*/ 4 h 10"/>
                <a:gd name="T40" fmla="*/ 9 w 9"/>
                <a:gd name="T41" fmla="*/ 5 h 10"/>
                <a:gd name="T42" fmla="*/ 9 w 9"/>
                <a:gd name="T43" fmla="*/ 5 h 10"/>
                <a:gd name="T44" fmla="*/ 8 w 9"/>
                <a:gd name="T45" fmla="*/ 6 h 10"/>
                <a:gd name="T46" fmla="*/ 5 w 9"/>
                <a:gd name="T47" fmla="*/ 1 h 10"/>
                <a:gd name="T48" fmla="*/ 4 w 9"/>
                <a:gd name="T49" fmla="*/ 1 h 10"/>
                <a:gd name="T50" fmla="*/ 3 w 9"/>
                <a:gd name="T51" fmla="*/ 2 h 10"/>
                <a:gd name="T52" fmla="*/ 3 w 9"/>
                <a:gd name="T53" fmla="*/ 3 h 10"/>
                <a:gd name="T54" fmla="*/ 2 w 9"/>
                <a:gd name="T55" fmla="*/ 4 h 10"/>
                <a:gd name="T56" fmla="*/ 2 w 9"/>
                <a:gd name="T57" fmla="*/ 4 h 10"/>
                <a:gd name="T58" fmla="*/ 3 w 9"/>
                <a:gd name="T59" fmla="*/ 4 h 10"/>
                <a:gd name="T60" fmla="*/ 7 w 9"/>
                <a:gd name="T61" fmla="*/ 4 h 10"/>
                <a:gd name="T62" fmla="*/ 7 w 9"/>
                <a:gd name="T63" fmla="*/ 4 h 10"/>
                <a:gd name="T64" fmla="*/ 7 w 9"/>
                <a:gd name="T65" fmla="*/ 4 h 10"/>
                <a:gd name="T66" fmla="*/ 6 w 9"/>
                <a:gd name="T67" fmla="*/ 2 h 10"/>
                <a:gd name="T68" fmla="*/ 5 w 9"/>
                <a:gd name="T6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" h="10">
                  <a:moveTo>
                    <a:pt x="8" y="6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2" y="7"/>
                    <a:pt x="3" y="7"/>
                    <a:pt x="3" y="8"/>
                  </a:cubicBezTo>
                  <a:cubicBezTo>
                    <a:pt x="4" y="8"/>
                    <a:pt x="4" y="9"/>
                    <a:pt x="5" y="9"/>
                  </a:cubicBezTo>
                  <a:cubicBezTo>
                    <a:pt x="6" y="9"/>
                    <a:pt x="7" y="9"/>
                    <a:pt x="7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9" y="8"/>
                    <a:pt x="9" y="8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10"/>
                    <a:pt x="9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6" y="10"/>
                    <a:pt x="6" y="10"/>
                  </a:cubicBezTo>
                  <a:cubicBezTo>
                    <a:pt x="6" y="10"/>
                    <a:pt x="5" y="10"/>
                    <a:pt x="5" y="10"/>
                  </a:cubicBezTo>
                  <a:cubicBezTo>
                    <a:pt x="4" y="10"/>
                    <a:pt x="2" y="10"/>
                    <a:pt x="2" y="9"/>
                  </a:cubicBezTo>
                  <a:cubicBezTo>
                    <a:pt x="1" y="8"/>
                    <a:pt x="0" y="7"/>
                    <a:pt x="0" y="5"/>
                  </a:cubicBezTo>
                  <a:cubicBezTo>
                    <a:pt x="0" y="3"/>
                    <a:pt x="1" y="2"/>
                    <a:pt x="1" y="1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6" y="0"/>
                    <a:pt x="7" y="0"/>
                    <a:pt x="8" y="1"/>
                  </a:cubicBezTo>
                  <a:cubicBezTo>
                    <a:pt x="8" y="1"/>
                    <a:pt x="9" y="2"/>
                    <a:pt x="9" y="4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6"/>
                    <a:pt x="8" y="6"/>
                    <a:pt x="8" y="6"/>
                  </a:cubicBezTo>
                  <a:close/>
                  <a:moveTo>
                    <a:pt x="5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3" y="1"/>
                    <a:pt x="3" y="2"/>
                    <a:pt x="3" y="2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3"/>
                    <a:pt x="7" y="2"/>
                    <a:pt x="6" y="2"/>
                  </a:cubicBezTo>
                  <a:cubicBezTo>
                    <a:pt x="6" y="1"/>
                    <a:pt x="5" y="1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73"/>
            <p:cNvSpPr/>
            <p:nvPr/>
          </p:nvSpPr>
          <p:spPr bwMode="auto">
            <a:xfrm>
              <a:off x="4190121" y="4303437"/>
              <a:ext cx="53975" cy="77788"/>
            </a:xfrm>
            <a:custGeom>
              <a:avLst/>
              <a:gdLst>
                <a:gd name="T0" fmla="*/ 4 w 7"/>
                <a:gd name="T1" fmla="*/ 10 h 10"/>
                <a:gd name="T2" fmla="*/ 2 w 7"/>
                <a:gd name="T3" fmla="*/ 10 h 10"/>
                <a:gd name="T4" fmla="*/ 1 w 7"/>
                <a:gd name="T5" fmla="*/ 10 h 10"/>
                <a:gd name="T6" fmla="*/ 0 w 7"/>
                <a:gd name="T7" fmla="*/ 9 h 10"/>
                <a:gd name="T8" fmla="*/ 0 w 7"/>
                <a:gd name="T9" fmla="*/ 9 h 10"/>
                <a:gd name="T10" fmla="*/ 1 w 7"/>
                <a:gd name="T11" fmla="*/ 8 h 10"/>
                <a:gd name="T12" fmla="*/ 1 w 7"/>
                <a:gd name="T13" fmla="*/ 8 h 10"/>
                <a:gd name="T14" fmla="*/ 2 w 7"/>
                <a:gd name="T15" fmla="*/ 8 h 10"/>
                <a:gd name="T16" fmla="*/ 3 w 7"/>
                <a:gd name="T17" fmla="*/ 9 h 10"/>
                <a:gd name="T18" fmla="*/ 5 w 7"/>
                <a:gd name="T19" fmla="*/ 8 h 10"/>
                <a:gd name="T20" fmla="*/ 5 w 7"/>
                <a:gd name="T21" fmla="*/ 7 h 10"/>
                <a:gd name="T22" fmla="*/ 5 w 7"/>
                <a:gd name="T23" fmla="*/ 6 h 10"/>
                <a:gd name="T24" fmla="*/ 3 w 7"/>
                <a:gd name="T25" fmla="*/ 5 h 10"/>
                <a:gd name="T26" fmla="*/ 2 w 7"/>
                <a:gd name="T27" fmla="*/ 5 h 10"/>
                <a:gd name="T28" fmla="*/ 2 w 7"/>
                <a:gd name="T29" fmla="*/ 4 h 10"/>
                <a:gd name="T30" fmla="*/ 1 w 7"/>
                <a:gd name="T31" fmla="*/ 3 h 10"/>
                <a:gd name="T32" fmla="*/ 1 w 7"/>
                <a:gd name="T33" fmla="*/ 2 h 10"/>
                <a:gd name="T34" fmla="*/ 1 w 7"/>
                <a:gd name="T35" fmla="*/ 1 h 10"/>
                <a:gd name="T36" fmla="*/ 2 w 7"/>
                <a:gd name="T37" fmla="*/ 0 h 10"/>
                <a:gd name="T38" fmla="*/ 3 w 7"/>
                <a:gd name="T39" fmla="*/ 0 h 10"/>
                <a:gd name="T40" fmla="*/ 4 w 7"/>
                <a:gd name="T41" fmla="*/ 0 h 10"/>
                <a:gd name="T42" fmla="*/ 6 w 7"/>
                <a:gd name="T43" fmla="*/ 0 h 10"/>
                <a:gd name="T44" fmla="*/ 7 w 7"/>
                <a:gd name="T45" fmla="*/ 0 h 10"/>
                <a:gd name="T46" fmla="*/ 7 w 7"/>
                <a:gd name="T47" fmla="*/ 0 h 10"/>
                <a:gd name="T48" fmla="*/ 7 w 7"/>
                <a:gd name="T49" fmla="*/ 1 h 10"/>
                <a:gd name="T50" fmla="*/ 7 w 7"/>
                <a:gd name="T51" fmla="*/ 1 h 10"/>
                <a:gd name="T52" fmla="*/ 7 w 7"/>
                <a:gd name="T53" fmla="*/ 2 h 10"/>
                <a:gd name="T54" fmla="*/ 6 w 7"/>
                <a:gd name="T55" fmla="*/ 1 h 10"/>
                <a:gd name="T56" fmla="*/ 5 w 7"/>
                <a:gd name="T57" fmla="*/ 1 h 10"/>
                <a:gd name="T58" fmla="*/ 3 w 7"/>
                <a:gd name="T59" fmla="*/ 2 h 10"/>
                <a:gd name="T60" fmla="*/ 3 w 7"/>
                <a:gd name="T61" fmla="*/ 3 h 10"/>
                <a:gd name="T62" fmla="*/ 5 w 7"/>
                <a:gd name="T63" fmla="*/ 4 h 10"/>
                <a:gd name="T64" fmla="*/ 6 w 7"/>
                <a:gd name="T65" fmla="*/ 5 h 10"/>
                <a:gd name="T66" fmla="*/ 7 w 7"/>
                <a:gd name="T67" fmla="*/ 5 h 10"/>
                <a:gd name="T68" fmla="*/ 7 w 7"/>
                <a:gd name="T69" fmla="*/ 6 h 10"/>
                <a:gd name="T70" fmla="*/ 7 w 7"/>
                <a:gd name="T71" fmla="*/ 7 h 10"/>
                <a:gd name="T72" fmla="*/ 7 w 7"/>
                <a:gd name="T73" fmla="*/ 9 h 10"/>
                <a:gd name="T74" fmla="*/ 6 w 7"/>
                <a:gd name="T75" fmla="*/ 10 h 10"/>
                <a:gd name="T76" fmla="*/ 5 w 7"/>
                <a:gd name="T77" fmla="*/ 10 h 10"/>
                <a:gd name="T78" fmla="*/ 4 w 7"/>
                <a:gd name="T7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" h="10">
                  <a:moveTo>
                    <a:pt x="4" y="10"/>
                  </a:moveTo>
                  <a:cubicBezTo>
                    <a:pt x="3" y="10"/>
                    <a:pt x="2" y="10"/>
                    <a:pt x="2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0" y="10"/>
                    <a:pt x="0" y="10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1" y="9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2" y="8"/>
                  </a:cubicBezTo>
                  <a:cubicBezTo>
                    <a:pt x="2" y="9"/>
                    <a:pt x="3" y="9"/>
                    <a:pt x="3" y="9"/>
                  </a:cubicBezTo>
                  <a:cubicBezTo>
                    <a:pt x="4" y="9"/>
                    <a:pt x="4" y="9"/>
                    <a:pt x="5" y="8"/>
                  </a:cubicBezTo>
                  <a:cubicBezTo>
                    <a:pt x="5" y="8"/>
                    <a:pt x="5" y="8"/>
                    <a:pt x="5" y="7"/>
                  </a:cubicBezTo>
                  <a:cubicBezTo>
                    <a:pt x="5" y="7"/>
                    <a:pt x="5" y="7"/>
                    <a:pt x="5" y="6"/>
                  </a:cubicBezTo>
                  <a:cubicBezTo>
                    <a:pt x="5" y="6"/>
                    <a:pt x="4" y="6"/>
                    <a:pt x="3" y="5"/>
                  </a:cubicBezTo>
                  <a:cubicBezTo>
                    <a:pt x="3" y="5"/>
                    <a:pt x="3" y="5"/>
                    <a:pt x="2" y="5"/>
                  </a:cubicBezTo>
                  <a:cubicBezTo>
                    <a:pt x="2" y="5"/>
                    <a:pt x="2" y="4"/>
                    <a:pt x="2" y="4"/>
                  </a:cubicBezTo>
                  <a:cubicBezTo>
                    <a:pt x="1" y="4"/>
                    <a:pt x="1" y="4"/>
                    <a:pt x="1" y="3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1" y="1"/>
                    <a:pt x="2" y="1"/>
                    <a:pt x="2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3" y="0"/>
                    <a:pt x="4" y="0"/>
                    <a:pt x="4" y="0"/>
                  </a:cubicBezTo>
                  <a:cubicBezTo>
                    <a:pt x="5" y="0"/>
                    <a:pt x="6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2"/>
                    <a:pt x="7" y="2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" y="1"/>
                    <a:pt x="3" y="2"/>
                    <a:pt x="3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4"/>
                    <a:pt x="5" y="4"/>
                  </a:cubicBezTo>
                  <a:cubicBezTo>
                    <a:pt x="5" y="4"/>
                    <a:pt x="5" y="4"/>
                    <a:pt x="6" y="5"/>
                  </a:cubicBezTo>
                  <a:cubicBezTo>
                    <a:pt x="6" y="5"/>
                    <a:pt x="6" y="5"/>
                    <a:pt x="7" y="5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8"/>
                    <a:pt x="7" y="8"/>
                    <a:pt x="7" y="9"/>
                  </a:cubicBezTo>
                  <a:cubicBezTo>
                    <a:pt x="7" y="9"/>
                    <a:pt x="7" y="9"/>
                    <a:pt x="6" y="10"/>
                  </a:cubicBezTo>
                  <a:cubicBezTo>
                    <a:pt x="6" y="10"/>
                    <a:pt x="6" y="10"/>
                    <a:pt x="5" y="10"/>
                  </a:cubicBezTo>
                  <a:cubicBezTo>
                    <a:pt x="5" y="10"/>
                    <a:pt x="4" y="10"/>
                    <a:pt x="4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74"/>
            <p:cNvSpPr>
              <a:spLocks noEditPoints="1"/>
            </p:cNvSpPr>
            <p:nvPr/>
          </p:nvSpPr>
          <p:spPr bwMode="auto">
            <a:xfrm>
              <a:off x="4258384" y="4273274"/>
              <a:ext cx="68262" cy="107950"/>
            </a:xfrm>
            <a:custGeom>
              <a:avLst/>
              <a:gdLst>
                <a:gd name="T0" fmla="*/ 8 w 9"/>
                <a:gd name="T1" fmla="*/ 14 h 14"/>
                <a:gd name="T2" fmla="*/ 7 w 9"/>
                <a:gd name="T3" fmla="*/ 14 h 14"/>
                <a:gd name="T4" fmla="*/ 7 w 9"/>
                <a:gd name="T5" fmla="*/ 14 h 14"/>
                <a:gd name="T6" fmla="*/ 7 w 9"/>
                <a:gd name="T7" fmla="*/ 13 h 14"/>
                <a:gd name="T8" fmla="*/ 7 w 9"/>
                <a:gd name="T9" fmla="*/ 13 h 14"/>
                <a:gd name="T10" fmla="*/ 5 w 9"/>
                <a:gd name="T11" fmla="*/ 14 h 14"/>
                <a:gd name="T12" fmla="*/ 3 w 9"/>
                <a:gd name="T13" fmla="*/ 14 h 14"/>
                <a:gd name="T14" fmla="*/ 2 w 9"/>
                <a:gd name="T15" fmla="*/ 14 h 14"/>
                <a:gd name="T16" fmla="*/ 1 w 9"/>
                <a:gd name="T17" fmla="*/ 13 h 14"/>
                <a:gd name="T18" fmla="*/ 0 w 9"/>
                <a:gd name="T19" fmla="*/ 11 h 14"/>
                <a:gd name="T20" fmla="*/ 0 w 9"/>
                <a:gd name="T21" fmla="*/ 9 h 14"/>
                <a:gd name="T22" fmla="*/ 1 w 9"/>
                <a:gd name="T23" fmla="*/ 5 h 14"/>
                <a:gd name="T24" fmla="*/ 3 w 9"/>
                <a:gd name="T25" fmla="*/ 4 h 14"/>
                <a:gd name="T26" fmla="*/ 5 w 9"/>
                <a:gd name="T27" fmla="*/ 4 h 14"/>
                <a:gd name="T28" fmla="*/ 7 w 9"/>
                <a:gd name="T29" fmla="*/ 5 h 14"/>
                <a:gd name="T30" fmla="*/ 7 w 9"/>
                <a:gd name="T31" fmla="*/ 1 h 14"/>
                <a:gd name="T32" fmla="*/ 7 w 9"/>
                <a:gd name="T33" fmla="*/ 0 h 14"/>
                <a:gd name="T34" fmla="*/ 8 w 9"/>
                <a:gd name="T35" fmla="*/ 0 h 14"/>
                <a:gd name="T36" fmla="*/ 8 w 9"/>
                <a:gd name="T37" fmla="*/ 1 h 14"/>
                <a:gd name="T38" fmla="*/ 9 w 9"/>
                <a:gd name="T39" fmla="*/ 1 h 14"/>
                <a:gd name="T40" fmla="*/ 9 w 9"/>
                <a:gd name="T41" fmla="*/ 13 h 14"/>
                <a:gd name="T42" fmla="*/ 8 w 9"/>
                <a:gd name="T43" fmla="*/ 14 h 14"/>
                <a:gd name="T44" fmla="*/ 8 w 9"/>
                <a:gd name="T45" fmla="*/ 14 h 14"/>
                <a:gd name="T46" fmla="*/ 6 w 9"/>
                <a:gd name="T47" fmla="*/ 8 h 14"/>
                <a:gd name="T48" fmla="*/ 6 w 9"/>
                <a:gd name="T49" fmla="*/ 7 h 14"/>
                <a:gd name="T50" fmla="*/ 6 w 9"/>
                <a:gd name="T51" fmla="*/ 6 h 14"/>
                <a:gd name="T52" fmla="*/ 5 w 9"/>
                <a:gd name="T53" fmla="*/ 5 h 14"/>
                <a:gd name="T54" fmla="*/ 4 w 9"/>
                <a:gd name="T55" fmla="*/ 5 h 14"/>
                <a:gd name="T56" fmla="*/ 3 w 9"/>
                <a:gd name="T57" fmla="*/ 6 h 14"/>
                <a:gd name="T58" fmla="*/ 2 w 9"/>
                <a:gd name="T59" fmla="*/ 8 h 14"/>
                <a:gd name="T60" fmla="*/ 2 w 9"/>
                <a:gd name="T61" fmla="*/ 10 h 14"/>
                <a:gd name="T62" fmla="*/ 3 w 9"/>
                <a:gd name="T63" fmla="*/ 12 h 14"/>
                <a:gd name="T64" fmla="*/ 4 w 9"/>
                <a:gd name="T65" fmla="*/ 13 h 14"/>
                <a:gd name="T66" fmla="*/ 5 w 9"/>
                <a:gd name="T67" fmla="*/ 13 h 14"/>
                <a:gd name="T68" fmla="*/ 6 w 9"/>
                <a:gd name="T69" fmla="*/ 12 h 14"/>
                <a:gd name="T70" fmla="*/ 6 w 9"/>
                <a:gd name="T71" fmla="*/ 12 h 14"/>
                <a:gd name="T72" fmla="*/ 6 w 9"/>
                <a:gd name="T73" fmla="*/ 11 h 14"/>
                <a:gd name="T74" fmla="*/ 6 w 9"/>
                <a:gd name="T75" fmla="*/ 8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" h="14">
                  <a:moveTo>
                    <a:pt x="8" y="14"/>
                  </a:move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7" y="14"/>
                    <a:pt x="7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3"/>
                    <a:pt x="6" y="14"/>
                    <a:pt x="5" y="14"/>
                  </a:cubicBezTo>
                  <a:cubicBezTo>
                    <a:pt x="5" y="14"/>
                    <a:pt x="4" y="14"/>
                    <a:pt x="3" y="14"/>
                  </a:cubicBezTo>
                  <a:cubicBezTo>
                    <a:pt x="3" y="14"/>
                    <a:pt x="2" y="14"/>
                    <a:pt x="2" y="14"/>
                  </a:cubicBezTo>
                  <a:cubicBezTo>
                    <a:pt x="2" y="14"/>
                    <a:pt x="1" y="13"/>
                    <a:pt x="1" y="13"/>
                  </a:cubicBezTo>
                  <a:cubicBezTo>
                    <a:pt x="1" y="13"/>
                    <a:pt x="1" y="12"/>
                    <a:pt x="0" y="11"/>
                  </a:cubicBezTo>
                  <a:cubicBezTo>
                    <a:pt x="0" y="11"/>
                    <a:pt x="0" y="10"/>
                    <a:pt x="0" y="9"/>
                  </a:cubicBezTo>
                  <a:cubicBezTo>
                    <a:pt x="0" y="8"/>
                    <a:pt x="0" y="6"/>
                    <a:pt x="1" y="5"/>
                  </a:cubicBezTo>
                  <a:cubicBezTo>
                    <a:pt x="1" y="4"/>
                    <a:pt x="2" y="4"/>
                    <a:pt x="3" y="4"/>
                  </a:cubicBezTo>
                  <a:cubicBezTo>
                    <a:pt x="4" y="4"/>
                    <a:pt x="5" y="4"/>
                    <a:pt x="5" y="4"/>
                  </a:cubicBezTo>
                  <a:cubicBezTo>
                    <a:pt x="6" y="4"/>
                    <a:pt x="6" y="5"/>
                    <a:pt x="7" y="5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1"/>
                  </a:cubicBezTo>
                  <a:cubicBezTo>
                    <a:pt x="8" y="1"/>
                    <a:pt x="9" y="1"/>
                    <a:pt x="9" y="1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4"/>
                    <a:pt x="8" y="14"/>
                    <a:pt x="8" y="14"/>
                  </a:cubicBezTo>
                  <a:cubicBezTo>
                    <a:pt x="8" y="14"/>
                    <a:pt x="8" y="14"/>
                    <a:pt x="8" y="14"/>
                  </a:cubicBezTo>
                  <a:close/>
                  <a:moveTo>
                    <a:pt x="6" y="8"/>
                  </a:move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6" y="6"/>
                    <a:pt x="6" y="6"/>
                  </a:cubicBezTo>
                  <a:cubicBezTo>
                    <a:pt x="6" y="6"/>
                    <a:pt x="6" y="6"/>
                    <a:pt x="5" y="5"/>
                  </a:cubicBezTo>
                  <a:cubicBezTo>
                    <a:pt x="5" y="5"/>
                    <a:pt x="5" y="5"/>
                    <a:pt x="4" y="5"/>
                  </a:cubicBezTo>
                  <a:cubicBezTo>
                    <a:pt x="4" y="5"/>
                    <a:pt x="3" y="6"/>
                    <a:pt x="3" y="6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1"/>
                    <a:pt x="2" y="11"/>
                    <a:pt x="3" y="12"/>
                  </a:cubicBezTo>
                  <a:cubicBezTo>
                    <a:pt x="3" y="13"/>
                    <a:pt x="4" y="13"/>
                    <a:pt x="4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5" y="12"/>
                    <a:pt x="6" y="12"/>
                    <a:pt x="6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1"/>
                    <a:pt x="6" y="11"/>
                    <a:pt x="6" y="11"/>
                  </a:cubicBezTo>
                  <a:lnTo>
                    <a:pt x="6" y="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75"/>
            <p:cNvSpPr>
              <a:spLocks noEditPoints="1"/>
            </p:cNvSpPr>
            <p:nvPr/>
          </p:nvSpPr>
          <p:spPr bwMode="auto">
            <a:xfrm>
              <a:off x="4342521" y="4303437"/>
              <a:ext cx="68262" cy="77788"/>
            </a:xfrm>
            <a:custGeom>
              <a:avLst/>
              <a:gdLst>
                <a:gd name="T0" fmla="*/ 8 w 9"/>
                <a:gd name="T1" fmla="*/ 10 h 10"/>
                <a:gd name="T2" fmla="*/ 7 w 9"/>
                <a:gd name="T3" fmla="*/ 10 h 10"/>
                <a:gd name="T4" fmla="*/ 7 w 9"/>
                <a:gd name="T5" fmla="*/ 10 h 10"/>
                <a:gd name="T6" fmla="*/ 7 w 9"/>
                <a:gd name="T7" fmla="*/ 9 h 10"/>
                <a:gd name="T8" fmla="*/ 7 w 9"/>
                <a:gd name="T9" fmla="*/ 9 h 10"/>
                <a:gd name="T10" fmla="*/ 6 w 9"/>
                <a:gd name="T11" fmla="*/ 10 h 10"/>
                <a:gd name="T12" fmla="*/ 4 w 9"/>
                <a:gd name="T13" fmla="*/ 10 h 10"/>
                <a:gd name="T14" fmla="*/ 2 w 9"/>
                <a:gd name="T15" fmla="*/ 10 h 10"/>
                <a:gd name="T16" fmla="*/ 1 w 9"/>
                <a:gd name="T17" fmla="*/ 9 h 10"/>
                <a:gd name="T18" fmla="*/ 1 w 9"/>
                <a:gd name="T19" fmla="*/ 7 h 10"/>
                <a:gd name="T20" fmla="*/ 0 w 9"/>
                <a:gd name="T21" fmla="*/ 5 h 10"/>
                <a:gd name="T22" fmla="*/ 1 w 9"/>
                <a:gd name="T23" fmla="*/ 1 h 10"/>
                <a:gd name="T24" fmla="*/ 4 w 9"/>
                <a:gd name="T25" fmla="*/ 0 h 10"/>
                <a:gd name="T26" fmla="*/ 6 w 9"/>
                <a:gd name="T27" fmla="*/ 0 h 10"/>
                <a:gd name="T28" fmla="*/ 7 w 9"/>
                <a:gd name="T29" fmla="*/ 1 h 10"/>
                <a:gd name="T30" fmla="*/ 7 w 9"/>
                <a:gd name="T31" fmla="*/ 1 h 10"/>
                <a:gd name="T32" fmla="*/ 7 w 9"/>
                <a:gd name="T33" fmla="*/ 0 h 10"/>
                <a:gd name="T34" fmla="*/ 8 w 9"/>
                <a:gd name="T35" fmla="*/ 0 h 10"/>
                <a:gd name="T36" fmla="*/ 9 w 9"/>
                <a:gd name="T37" fmla="*/ 0 h 10"/>
                <a:gd name="T38" fmla="*/ 9 w 9"/>
                <a:gd name="T39" fmla="*/ 1 h 10"/>
                <a:gd name="T40" fmla="*/ 9 w 9"/>
                <a:gd name="T41" fmla="*/ 9 h 10"/>
                <a:gd name="T42" fmla="*/ 9 w 9"/>
                <a:gd name="T43" fmla="*/ 10 h 10"/>
                <a:gd name="T44" fmla="*/ 8 w 9"/>
                <a:gd name="T45" fmla="*/ 10 h 10"/>
                <a:gd name="T46" fmla="*/ 7 w 9"/>
                <a:gd name="T47" fmla="*/ 4 h 10"/>
                <a:gd name="T48" fmla="*/ 6 w 9"/>
                <a:gd name="T49" fmla="*/ 3 h 10"/>
                <a:gd name="T50" fmla="*/ 6 w 9"/>
                <a:gd name="T51" fmla="*/ 2 h 10"/>
                <a:gd name="T52" fmla="*/ 5 w 9"/>
                <a:gd name="T53" fmla="*/ 2 h 10"/>
                <a:gd name="T54" fmla="*/ 4 w 9"/>
                <a:gd name="T55" fmla="*/ 1 h 10"/>
                <a:gd name="T56" fmla="*/ 3 w 9"/>
                <a:gd name="T57" fmla="*/ 2 h 10"/>
                <a:gd name="T58" fmla="*/ 2 w 9"/>
                <a:gd name="T59" fmla="*/ 4 h 10"/>
                <a:gd name="T60" fmla="*/ 2 w 9"/>
                <a:gd name="T61" fmla="*/ 6 h 10"/>
                <a:gd name="T62" fmla="*/ 3 w 9"/>
                <a:gd name="T63" fmla="*/ 8 h 10"/>
                <a:gd name="T64" fmla="*/ 4 w 9"/>
                <a:gd name="T65" fmla="*/ 9 h 10"/>
                <a:gd name="T66" fmla="*/ 5 w 9"/>
                <a:gd name="T67" fmla="*/ 9 h 10"/>
                <a:gd name="T68" fmla="*/ 6 w 9"/>
                <a:gd name="T69" fmla="*/ 8 h 10"/>
                <a:gd name="T70" fmla="*/ 6 w 9"/>
                <a:gd name="T71" fmla="*/ 7 h 10"/>
                <a:gd name="T72" fmla="*/ 7 w 9"/>
                <a:gd name="T73" fmla="*/ 7 h 10"/>
                <a:gd name="T74" fmla="*/ 7 w 9"/>
                <a:gd name="T75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" h="10">
                  <a:moveTo>
                    <a:pt x="8" y="10"/>
                  </a:move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6" y="9"/>
                    <a:pt x="6" y="10"/>
                  </a:cubicBezTo>
                  <a:cubicBezTo>
                    <a:pt x="5" y="10"/>
                    <a:pt x="4" y="10"/>
                    <a:pt x="4" y="10"/>
                  </a:cubicBezTo>
                  <a:cubicBezTo>
                    <a:pt x="3" y="10"/>
                    <a:pt x="3" y="10"/>
                    <a:pt x="2" y="10"/>
                  </a:cubicBezTo>
                  <a:cubicBezTo>
                    <a:pt x="2" y="10"/>
                    <a:pt x="2" y="9"/>
                    <a:pt x="1" y="9"/>
                  </a:cubicBezTo>
                  <a:cubicBezTo>
                    <a:pt x="1" y="9"/>
                    <a:pt x="1" y="8"/>
                    <a:pt x="1" y="7"/>
                  </a:cubicBezTo>
                  <a:cubicBezTo>
                    <a:pt x="0" y="7"/>
                    <a:pt x="0" y="6"/>
                    <a:pt x="0" y="5"/>
                  </a:cubicBezTo>
                  <a:cubicBezTo>
                    <a:pt x="0" y="4"/>
                    <a:pt x="1" y="2"/>
                    <a:pt x="1" y="1"/>
                  </a:cubicBezTo>
                  <a:cubicBezTo>
                    <a:pt x="2" y="0"/>
                    <a:pt x="2" y="0"/>
                    <a:pt x="4" y="0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6" y="1"/>
                    <a:pt x="6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9" y="0"/>
                    <a:pt x="9" y="0"/>
                  </a:cubicBezTo>
                  <a:cubicBezTo>
                    <a:pt x="9" y="0"/>
                    <a:pt x="9" y="1"/>
                    <a:pt x="9" y="1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8" y="10"/>
                    <a:pt x="8" y="10"/>
                  </a:cubicBezTo>
                  <a:close/>
                  <a:moveTo>
                    <a:pt x="7" y="4"/>
                  </a:moveTo>
                  <a:cubicBezTo>
                    <a:pt x="7" y="3"/>
                    <a:pt x="7" y="3"/>
                    <a:pt x="6" y="3"/>
                  </a:cubicBezTo>
                  <a:cubicBezTo>
                    <a:pt x="6" y="3"/>
                    <a:pt x="6" y="2"/>
                    <a:pt x="6" y="2"/>
                  </a:cubicBezTo>
                  <a:cubicBezTo>
                    <a:pt x="6" y="2"/>
                    <a:pt x="6" y="2"/>
                    <a:pt x="5" y="2"/>
                  </a:cubicBezTo>
                  <a:cubicBezTo>
                    <a:pt x="5" y="1"/>
                    <a:pt x="5" y="1"/>
                    <a:pt x="4" y="1"/>
                  </a:cubicBezTo>
                  <a:cubicBezTo>
                    <a:pt x="4" y="1"/>
                    <a:pt x="3" y="2"/>
                    <a:pt x="3" y="2"/>
                  </a:cubicBezTo>
                  <a:cubicBezTo>
                    <a:pt x="3" y="2"/>
                    <a:pt x="2" y="3"/>
                    <a:pt x="2" y="4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7"/>
                    <a:pt x="3" y="7"/>
                    <a:pt x="3" y="8"/>
                  </a:cubicBezTo>
                  <a:cubicBezTo>
                    <a:pt x="3" y="9"/>
                    <a:pt x="4" y="9"/>
                    <a:pt x="4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8"/>
                    <a:pt x="6" y="7"/>
                  </a:cubicBezTo>
                  <a:cubicBezTo>
                    <a:pt x="7" y="7"/>
                    <a:pt x="7" y="7"/>
                    <a:pt x="7" y="7"/>
                  </a:cubicBezTo>
                  <a:lnTo>
                    <a:pt x="7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76"/>
            <p:cNvSpPr/>
            <p:nvPr/>
          </p:nvSpPr>
          <p:spPr bwMode="auto">
            <a:xfrm>
              <a:off x="4418721" y="4303437"/>
              <a:ext cx="68262" cy="107950"/>
            </a:xfrm>
            <a:custGeom>
              <a:avLst/>
              <a:gdLst>
                <a:gd name="T0" fmla="*/ 4 w 9"/>
                <a:gd name="T1" fmla="*/ 13 h 14"/>
                <a:gd name="T2" fmla="*/ 4 w 9"/>
                <a:gd name="T3" fmla="*/ 14 h 14"/>
                <a:gd name="T4" fmla="*/ 4 w 9"/>
                <a:gd name="T5" fmla="*/ 14 h 14"/>
                <a:gd name="T6" fmla="*/ 3 w 9"/>
                <a:gd name="T7" fmla="*/ 14 h 14"/>
                <a:gd name="T8" fmla="*/ 3 w 9"/>
                <a:gd name="T9" fmla="*/ 13 h 14"/>
                <a:gd name="T10" fmla="*/ 4 w 9"/>
                <a:gd name="T11" fmla="*/ 10 h 14"/>
                <a:gd name="T12" fmla="*/ 0 w 9"/>
                <a:gd name="T13" fmla="*/ 1 h 14"/>
                <a:gd name="T14" fmla="*/ 1 w 9"/>
                <a:gd name="T15" fmla="*/ 0 h 14"/>
                <a:gd name="T16" fmla="*/ 2 w 9"/>
                <a:gd name="T17" fmla="*/ 0 h 14"/>
                <a:gd name="T18" fmla="*/ 2 w 9"/>
                <a:gd name="T19" fmla="*/ 0 h 14"/>
                <a:gd name="T20" fmla="*/ 2 w 9"/>
                <a:gd name="T21" fmla="*/ 1 h 14"/>
                <a:gd name="T22" fmla="*/ 5 w 9"/>
                <a:gd name="T23" fmla="*/ 7 h 14"/>
                <a:gd name="T24" fmla="*/ 7 w 9"/>
                <a:gd name="T25" fmla="*/ 1 h 14"/>
                <a:gd name="T26" fmla="*/ 8 w 9"/>
                <a:gd name="T27" fmla="*/ 0 h 14"/>
                <a:gd name="T28" fmla="*/ 8 w 9"/>
                <a:gd name="T29" fmla="*/ 0 h 14"/>
                <a:gd name="T30" fmla="*/ 9 w 9"/>
                <a:gd name="T31" fmla="*/ 0 h 14"/>
                <a:gd name="T32" fmla="*/ 9 w 9"/>
                <a:gd name="T33" fmla="*/ 0 h 14"/>
                <a:gd name="T34" fmla="*/ 9 w 9"/>
                <a:gd name="T35" fmla="*/ 1 h 14"/>
                <a:gd name="T36" fmla="*/ 4 w 9"/>
                <a:gd name="T37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" h="14">
                  <a:moveTo>
                    <a:pt x="4" y="13"/>
                  </a:moveTo>
                  <a:cubicBezTo>
                    <a:pt x="4" y="13"/>
                    <a:pt x="4" y="14"/>
                    <a:pt x="4" y="14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4"/>
                    <a:pt x="3" y="14"/>
                    <a:pt x="3" y="13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8" y="1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1"/>
                  </a:cubicBezTo>
                  <a:lnTo>
                    <a:pt x="4" y="1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4699709" y="4273274"/>
            <a:ext cx="715962" cy="138113"/>
            <a:chOff x="4699709" y="4273274"/>
            <a:chExt cx="715962" cy="138113"/>
          </a:xfrm>
          <a:solidFill>
            <a:srgbClr val="D38404"/>
          </a:solidFill>
        </p:grpSpPr>
        <p:sp>
          <p:nvSpPr>
            <p:cNvPr id="39" name="Freeform 27"/>
            <p:cNvSpPr/>
            <p:nvPr/>
          </p:nvSpPr>
          <p:spPr bwMode="auto">
            <a:xfrm>
              <a:off x="4699709" y="4303437"/>
              <a:ext cx="92075" cy="77788"/>
            </a:xfrm>
            <a:custGeom>
              <a:avLst/>
              <a:gdLst>
                <a:gd name="T0" fmla="*/ 9 w 12"/>
                <a:gd name="T1" fmla="*/ 9 h 10"/>
                <a:gd name="T2" fmla="*/ 9 w 12"/>
                <a:gd name="T3" fmla="*/ 10 h 10"/>
                <a:gd name="T4" fmla="*/ 9 w 12"/>
                <a:gd name="T5" fmla="*/ 10 h 10"/>
                <a:gd name="T6" fmla="*/ 8 w 12"/>
                <a:gd name="T7" fmla="*/ 10 h 10"/>
                <a:gd name="T8" fmla="*/ 7 w 12"/>
                <a:gd name="T9" fmla="*/ 10 h 10"/>
                <a:gd name="T10" fmla="*/ 7 w 12"/>
                <a:gd name="T11" fmla="*/ 9 h 10"/>
                <a:gd name="T12" fmla="*/ 6 w 12"/>
                <a:gd name="T13" fmla="*/ 5 h 10"/>
                <a:gd name="T14" fmla="*/ 5 w 12"/>
                <a:gd name="T15" fmla="*/ 9 h 10"/>
                <a:gd name="T16" fmla="*/ 4 w 12"/>
                <a:gd name="T17" fmla="*/ 10 h 10"/>
                <a:gd name="T18" fmla="*/ 4 w 12"/>
                <a:gd name="T19" fmla="*/ 10 h 10"/>
                <a:gd name="T20" fmla="*/ 3 w 12"/>
                <a:gd name="T21" fmla="*/ 10 h 10"/>
                <a:gd name="T22" fmla="*/ 3 w 12"/>
                <a:gd name="T23" fmla="*/ 10 h 10"/>
                <a:gd name="T24" fmla="*/ 2 w 12"/>
                <a:gd name="T25" fmla="*/ 9 h 10"/>
                <a:gd name="T26" fmla="*/ 0 w 12"/>
                <a:gd name="T27" fmla="*/ 1 h 10"/>
                <a:gd name="T28" fmla="*/ 0 w 12"/>
                <a:gd name="T29" fmla="*/ 0 h 10"/>
                <a:gd name="T30" fmla="*/ 0 w 12"/>
                <a:gd name="T31" fmla="*/ 0 h 10"/>
                <a:gd name="T32" fmla="*/ 1 w 12"/>
                <a:gd name="T33" fmla="*/ 0 h 10"/>
                <a:gd name="T34" fmla="*/ 2 w 12"/>
                <a:gd name="T35" fmla="*/ 0 h 10"/>
                <a:gd name="T36" fmla="*/ 2 w 12"/>
                <a:gd name="T37" fmla="*/ 1 h 10"/>
                <a:gd name="T38" fmla="*/ 4 w 12"/>
                <a:gd name="T39" fmla="*/ 8 h 10"/>
                <a:gd name="T40" fmla="*/ 5 w 12"/>
                <a:gd name="T41" fmla="*/ 3 h 10"/>
                <a:gd name="T42" fmla="*/ 4 w 12"/>
                <a:gd name="T43" fmla="*/ 1 h 10"/>
                <a:gd name="T44" fmla="*/ 5 w 12"/>
                <a:gd name="T45" fmla="*/ 0 h 10"/>
                <a:gd name="T46" fmla="*/ 6 w 12"/>
                <a:gd name="T47" fmla="*/ 0 h 10"/>
                <a:gd name="T48" fmla="*/ 6 w 12"/>
                <a:gd name="T49" fmla="*/ 0 h 10"/>
                <a:gd name="T50" fmla="*/ 6 w 12"/>
                <a:gd name="T51" fmla="*/ 1 h 10"/>
                <a:gd name="T52" fmla="*/ 8 w 12"/>
                <a:gd name="T53" fmla="*/ 8 h 10"/>
                <a:gd name="T54" fmla="*/ 10 w 12"/>
                <a:gd name="T55" fmla="*/ 1 h 10"/>
                <a:gd name="T56" fmla="*/ 11 w 12"/>
                <a:gd name="T57" fmla="*/ 0 h 10"/>
                <a:gd name="T58" fmla="*/ 11 w 12"/>
                <a:gd name="T59" fmla="*/ 0 h 10"/>
                <a:gd name="T60" fmla="*/ 12 w 12"/>
                <a:gd name="T61" fmla="*/ 0 h 10"/>
                <a:gd name="T62" fmla="*/ 12 w 12"/>
                <a:gd name="T63" fmla="*/ 0 h 10"/>
                <a:gd name="T64" fmla="*/ 12 w 12"/>
                <a:gd name="T65" fmla="*/ 1 h 10"/>
                <a:gd name="T66" fmla="*/ 9 w 12"/>
                <a:gd name="T67" fmla="*/ 9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" h="10">
                  <a:moveTo>
                    <a:pt x="9" y="9"/>
                  </a:move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7" y="10"/>
                    <a:pt x="7" y="10"/>
                  </a:cubicBezTo>
                  <a:cubicBezTo>
                    <a:pt x="7" y="10"/>
                    <a:pt x="7" y="10"/>
                    <a:pt x="7" y="9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2" y="10"/>
                    <a:pt x="2" y="10"/>
                    <a:pt x="2" y="9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0"/>
                    <a:pt x="4" y="0"/>
                    <a:pt x="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1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lnTo>
                    <a:pt x="9" y="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28"/>
            <p:cNvSpPr>
              <a:spLocks noEditPoints="1"/>
            </p:cNvSpPr>
            <p:nvPr/>
          </p:nvSpPr>
          <p:spPr bwMode="auto">
            <a:xfrm>
              <a:off x="4807659" y="4303437"/>
              <a:ext cx="60325" cy="77788"/>
            </a:xfrm>
            <a:custGeom>
              <a:avLst/>
              <a:gdLst>
                <a:gd name="T0" fmla="*/ 7 w 8"/>
                <a:gd name="T1" fmla="*/ 6 h 10"/>
                <a:gd name="T2" fmla="*/ 2 w 8"/>
                <a:gd name="T3" fmla="*/ 6 h 10"/>
                <a:gd name="T4" fmla="*/ 2 w 8"/>
                <a:gd name="T5" fmla="*/ 8 h 10"/>
                <a:gd name="T6" fmla="*/ 5 w 8"/>
                <a:gd name="T7" fmla="*/ 9 h 10"/>
                <a:gd name="T8" fmla="*/ 7 w 8"/>
                <a:gd name="T9" fmla="*/ 8 h 10"/>
                <a:gd name="T10" fmla="*/ 7 w 8"/>
                <a:gd name="T11" fmla="*/ 8 h 10"/>
                <a:gd name="T12" fmla="*/ 8 w 8"/>
                <a:gd name="T13" fmla="*/ 8 h 10"/>
                <a:gd name="T14" fmla="*/ 8 w 8"/>
                <a:gd name="T15" fmla="*/ 9 h 10"/>
                <a:gd name="T16" fmla="*/ 8 w 8"/>
                <a:gd name="T17" fmla="*/ 10 h 10"/>
                <a:gd name="T18" fmla="*/ 7 w 8"/>
                <a:gd name="T19" fmla="*/ 10 h 10"/>
                <a:gd name="T20" fmla="*/ 7 w 8"/>
                <a:gd name="T21" fmla="*/ 10 h 10"/>
                <a:gd name="T22" fmla="*/ 6 w 8"/>
                <a:gd name="T23" fmla="*/ 10 h 10"/>
                <a:gd name="T24" fmla="*/ 5 w 8"/>
                <a:gd name="T25" fmla="*/ 10 h 10"/>
                <a:gd name="T26" fmla="*/ 5 w 8"/>
                <a:gd name="T27" fmla="*/ 10 h 10"/>
                <a:gd name="T28" fmla="*/ 1 w 8"/>
                <a:gd name="T29" fmla="*/ 9 h 10"/>
                <a:gd name="T30" fmla="*/ 0 w 8"/>
                <a:gd name="T31" fmla="*/ 5 h 10"/>
                <a:gd name="T32" fmla="*/ 1 w 8"/>
                <a:gd name="T33" fmla="*/ 1 h 10"/>
                <a:gd name="T34" fmla="*/ 4 w 8"/>
                <a:gd name="T35" fmla="*/ 0 h 10"/>
                <a:gd name="T36" fmla="*/ 7 w 8"/>
                <a:gd name="T37" fmla="*/ 1 h 10"/>
                <a:gd name="T38" fmla="*/ 8 w 8"/>
                <a:gd name="T39" fmla="*/ 4 h 10"/>
                <a:gd name="T40" fmla="*/ 8 w 8"/>
                <a:gd name="T41" fmla="*/ 5 h 10"/>
                <a:gd name="T42" fmla="*/ 8 w 8"/>
                <a:gd name="T43" fmla="*/ 5 h 10"/>
                <a:gd name="T44" fmla="*/ 7 w 8"/>
                <a:gd name="T45" fmla="*/ 6 h 10"/>
                <a:gd name="T46" fmla="*/ 4 w 8"/>
                <a:gd name="T47" fmla="*/ 1 h 10"/>
                <a:gd name="T48" fmla="*/ 3 w 8"/>
                <a:gd name="T49" fmla="*/ 1 h 10"/>
                <a:gd name="T50" fmla="*/ 2 w 8"/>
                <a:gd name="T51" fmla="*/ 2 h 10"/>
                <a:gd name="T52" fmla="*/ 2 w 8"/>
                <a:gd name="T53" fmla="*/ 3 h 10"/>
                <a:gd name="T54" fmla="*/ 2 w 8"/>
                <a:gd name="T55" fmla="*/ 4 h 10"/>
                <a:gd name="T56" fmla="*/ 2 w 8"/>
                <a:gd name="T57" fmla="*/ 4 h 10"/>
                <a:gd name="T58" fmla="*/ 2 w 8"/>
                <a:gd name="T59" fmla="*/ 4 h 10"/>
                <a:gd name="T60" fmla="*/ 6 w 8"/>
                <a:gd name="T61" fmla="*/ 4 h 10"/>
                <a:gd name="T62" fmla="*/ 6 w 8"/>
                <a:gd name="T63" fmla="*/ 4 h 10"/>
                <a:gd name="T64" fmla="*/ 6 w 8"/>
                <a:gd name="T65" fmla="*/ 4 h 10"/>
                <a:gd name="T66" fmla="*/ 6 w 8"/>
                <a:gd name="T67" fmla="*/ 2 h 10"/>
                <a:gd name="T68" fmla="*/ 4 w 8"/>
                <a:gd name="T6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" h="10">
                  <a:moveTo>
                    <a:pt x="7" y="6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3" y="8"/>
                    <a:pt x="4" y="9"/>
                    <a:pt x="5" y="9"/>
                  </a:cubicBezTo>
                  <a:cubicBezTo>
                    <a:pt x="5" y="9"/>
                    <a:pt x="6" y="9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10"/>
                    <a:pt x="8" y="10"/>
                  </a:cubicBezTo>
                  <a:cubicBezTo>
                    <a:pt x="8" y="10"/>
                    <a:pt x="8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6" y="10"/>
                  </a:cubicBezTo>
                  <a:cubicBezTo>
                    <a:pt x="6" y="10"/>
                    <a:pt x="6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3" y="10"/>
                    <a:pt x="2" y="10"/>
                    <a:pt x="1" y="9"/>
                  </a:cubicBezTo>
                  <a:cubicBezTo>
                    <a:pt x="0" y="8"/>
                    <a:pt x="0" y="7"/>
                    <a:pt x="0" y="5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1" y="0"/>
                    <a:pt x="3" y="0"/>
                    <a:pt x="4" y="0"/>
                  </a:cubicBezTo>
                  <a:cubicBezTo>
                    <a:pt x="5" y="0"/>
                    <a:pt x="6" y="0"/>
                    <a:pt x="7" y="1"/>
                  </a:cubicBezTo>
                  <a:cubicBezTo>
                    <a:pt x="8" y="1"/>
                    <a:pt x="8" y="2"/>
                    <a:pt x="8" y="4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6"/>
                    <a:pt x="8" y="6"/>
                    <a:pt x="7" y="6"/>
                  </a:cubicBezTo>
                  <a:close/>
                  <a:moveTo>
                    <a:pt x="4" y="1"/>
                  </a:moveTo>
                  <a:cubicBezTo>
                    <a:pt x="4" y="1"/>
                    <a:pt x="3" y="1"/>
                    <a:pt x="3" y="1"/>
                  </a:cubicBezTo>
                  <a:cubicBezTo>
                    <a:pt x="3" y="1"/>
                    <a:pt x="2" y="2"/>
                    <a:pt x="2" y="2"/>
                  </a:cubicBezTo>
                  <a:cubicBezTo>
                    <a:pt x="2" y="2"/>
                    <a:pt x="2" y="2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3"/>
                    <a:pt x="6" y="2"/>
                    <a:pt x="6" y="2"/>
                  </a:cubicBezTo>
                  <a:cubicBezTo>
                    <a:pt x="5" y="1"/>
                    <a:pt x="5" y="1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29"/>
            <p:cNvSpPr>
              <a:spLocks noEditPoints="1"/>
            </p:cNvSpPr>
            <p:nvPr/>
          </p:nvSpPr>
          <p:spPr bwMode="auto">
            <a:xfrm>
              <a:off x="4882271" y="4273274"/>
              <a:ext cx="61912" cy="107950"/>
            </a:xfrm>
            <a:custGeom>
              <a:avLst/>
              <a:gdLst>
                <a:gd name="T0" fmla="*/ 8 w 8"/>
                <a:gd name="T1" fmla="*/ 14 h 14"/>
                <a:gd name="T2" fmla="*/ 7 w 8"/>
                <a:gd name="T3" fmla="*/ 14 h 14"/>
                <a:gd name="T4" fmla="*/ 6 w 8"/>
                <a:gd name="T5" fmla="*/ 14 h 14"/>
                <a:gd name="T6" fmla="*/ 6 w 8"/>
                <a:gd name="T7" fmla="*/ 13 h 14"/>
                <a:gd name="T8" fmla="*/ 6 w 8"/>
                <a:gd name="T9" fmla="*/ 13 h 14"/>
                <a:gd name="T10" fmla="*/ 5 w 8"/>
                <a:gd name="T11" fmla="*/ 14 h 14"/>
                <a:gd name="T12" fmla="*/ 3 w 8"/>
                <a:gd name="T13" fmla="*/ 14 h 14"/>
                <a:gd name="T14" fmla="*/ 2 w 8"/>
                <a:gd name="T15" fmla="*/ 14 h 14"/>
                <a:gd name="T16" fmla="*/ 1 w 8"/>
                <a:gd name="T17" fmla="*/ 13 h 14"/>
                <a:gd name="T18" fmla="*/ 0 w 8"/>
                <a:gd name="T19" fmla="*/ 11 h 14"/>
                <a:gd name="T20" fmla="*/ 0 w 8"/>
                <a:gd name="T21" fmla="*/ 9 h 14"/>
                <a:gd name="T22" fmla="*/ 1 w 8"/>
                <a:gd name="T23" fmla="*/ 5 h 14"/>
                <a:gd name="T24" fmla="*/ 3 w 8"/>
                <a:gd name="T25" fmla="*/ 4 h 14"/>
                <a:gd name="T26" fmla="*/ 5 w 8"/>
                <a:gd name="T27" fmla="*/ 4 h 14"/>
                <a:gd name="T28" fmla="*/ 6 w 8"/>
                <a:gd name="T29" fmla="*/ 5 h 14"/>
                <a:gd name="T30" fmla="*/ 6 w 8"/>
                <a:gd name="T31" fmla="*/ 1 h 14"/>
                <a:gd name="T32" fmla="*/ 7 w 8"/>
                <a:gd name="T33" fmla="*/ 0 h 14"/>
                <a:gd name="T34" fmla="*/ 8 w 8"/>
                <a:gd name="T35" fmla="*/ 0 h 14"/>
                <a:gd name="T36" fmla="*/ 8 w 8"/>
                <a:gd name="T37" fmla="*/ 1 h 14"/>
                <a:gd name="T38" fmla="*/ 8 w 8"/>
                <a:gd name="T39" fmla="*/ 1 h 14"/>
                <a:gd name="T40" fmla="*/ 8 w 8"/>
                <a:gd name="T41" fmla="*/ 13 h 14"/>
                <a:gd name="T42" fmla="*/ 8 w 8"/>
                <a:gd name="T43" fmla="*/ 14 h 14"/>
                <a:gd name="T44" fmla="*/ 8 w 8"/>
                <a:gd name="T45" fmla="*/ 14 h 14"/>
                <a:gd name="T46" fmla="*/ 6 w 8"/>
                <a:gd name="T47" fmla="*/ 8 h 14"/>
                <a:gd name="T48" fmla="*/ 6 w 8"/>
                <a:gd name="T49" fmla="*/ 7 h 14"/>
                <a:gd name="T50" fmla="*/ 6 w 8"/>
                <a:gd name="T51" fmla="*/ 6 h 14"/>
                <a:gd name="T52" fmla="*/ 5 w 8"/>
                <a:gd name="T53" fmla="*/ 5 h 14"/>
                <a:gd name="T54" fmla="*/ 4 w 8"/>
                <a:gd name="T55" fmla="*/ 5 h 14"/>
                <a:gd name="T56" fmla="*/ 2 w 8"/>
                <a:gd name="T57" fmla="*/ 6 h 14"/>
                <a:gd name="T58" fmla="*/ 2 w 8"/>
                <a:gd name="T59" fmla="*/ 8 h 14"/>
                <a:gd name="T60" fmla="*/ 2 w 8"/>
                <a:gd name="T61" fmla="*/ 10 h 14"/>
                <a:gd name="T62" fmla="*/ 2 w 8"/>
                <a:gd name="T63" fmla="*/ 12 h 14"/>
                <a:gd name="T64" fmla="*/ 4 w 8"/>
                <a:gd name="T65" fmla="*/ 13 h 14"/>
                <a:gd name="T66" fmla="*/ 5 w 8"/>
                <a:gd name="T67" fmla="*/ 13 h 14"/>
                <a:gd name="T68" fmla="*/ 5 w 8"/>
                <a:gd name="T69" fmla="*/ 12 h 14"/>
                <a:gd name="T70" fmla="*/ 6 w 8"/>
                <a:gd name="T71" fmla="*/ 12 h 14"/>
                <a:gd name="T72" fmla="*/ 6 w 8"/>
                <a:gd name="T73" fmla="*/ 11 h 14"/>
                <a:gd name="T74" fmla="*/ 6 w 8"/>
                <a:gd name="T75" fmla="*/ 8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" h="14">
                  <a:moveTo>
                    <a:pt x="8" y="14"/>
                  </a:move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6" y="14"/>
                    <a:pt x="6" y="14"/>
                  </a:cubicBezTo>
                  <a:cubicBezTo>
                    <a:pt x="6" y="14"/>
                    <a:pt x="6" y="14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3"/>
                    <a:pt x="5" y="14"/>
                    <a:pt x="5" y="14"/>
                  </a:cubicBezTo>
                  <a:cubicBezTo>
                    <a:pt x="4" y="14"/>
                    <a:pt x="4" y="14"/>
                    <a:pt x="3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1" y="13"/>
                    <a:pt x="1" y="13"/>
                  </a:cubicBezTo>
                  <a:cubicBezTo>
                    <a:pt x="0" y="13"/>
                    <a:pt x="0" y="12"/>
                    <a:pt x="0" y="11"/>
                  </a:cubicBezTo>
                  <a:cubicBezTo>
                    <a:pt x="0" y="11"/>
                    <a:pt x="0" y="10"/>
                    <a:pt x="0" y="9"/>
                  </a:cubicBezTo>
                  <a:cubicBezTo>
                    <a:pt x="0" y="8"/>
                    <a:pt x="0" y="6"/>
                    <a:pt x="1" y="5"/>
                  </a:cubicBezTo>
                  <a:cubicBezTo>
                    <a:pt x="1" y="4"/>
                    <a:pt x="2" y="4"/>
                    <a:pt x="3" y="4"/>
                  </a:cubicBezTo>
                  <a:cubicBezTo>
                    <a:pt x="4" y="4"/>
                    <a:pt x="4" y="4"/>
                    <a:pt x="5" y="4"/>
                  </a:cubicBezTo>
                  <a:cubicBezTo>
                    <a:pt x="5" y="4"/>
                    <a:pt x="6" y="5"/>
                    <a:pt x="6" y="5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14"/>
                    <a:pt x="8" y="14"/>
                    <a:pt x="8" y="14"/>
                  </a:cubicBezTo>
                  <a:close/>
                  <a:moveTo>
                    <a:pt x="6" y="8"/>
                  </a:move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6" y="6"/>
                    <a:pt x="6" y="6"/>
                  </a:cubicBezTo>
                  <a:cubicBezTo>
                    <a:pt x="5" y="6"/>
                    <a:pt x="5" y="6"/>
                    <a:pt x="5" y="5"/>
                  </a:cubicBezTo>
                  <a:cubicBezTo>
                    <a:pt x="5" y="5"/>
                    <a:pt x="4" y="5"/>
                    <a:pt x="4" y="5"/>
                  </a:cubicBezTo>
                  <a:cubicBezTo>
                    <a:pt x="3" y="5"/>
                    <a:pt x="3" y="6"/>
                    <a:pt x="2" y="6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1"/>
                    <a:pt x="2" y="11"/>
                    <a:pt x="2" y="12"/>
                  </a:cubicBezTo>
                  <a:cubicBezTo>
                    <a:pt x="3" y="13"/>
                    <a:pt x="3" y="13"/>
                    <a:pt x="4" y="13"/>
                  </a:cubicBezTo>
                  <a:cubicBezTo>
                    <a:pt x="4" y="13"/>
                    <a:pt x="5" y="13"/>
                    <a:pt x="5" y="13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1"/>
                    <a:pt x="6" y="11"/>
                    <a:pt x="6" y="11"/>
                  </a:cubicBezTo>
                  <a:lnTo>
                    <a:pt x="6" y="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30"/>
            <p:cNvSpPr/>
            <p:nvPr/>
          </p:nvSpPr>
          <p:spPr bwMode="auto">
            <a:xfrm>
              <a:off x="4958471" y="4303437"/>
              <a:ext cx="61912" cy="77788"/>
            </a:xfrm>
            <a:custGeom>
              <a:avLst/>
              <a:gdLst>
                <a:gd name="T0" fmla="*/ 8 w 8"/>
                <a:gd name="T1" fmla="*/ 10 h 10"/>
                <a:gd name="T2" fmla="*/ 7 w 8"/>
                <a:gd name="T3" fmla="*/ 10 h 10"/>
                <a:gd name="T4" fmla="*/ 6 w 8"/>
                <a:gd name="T5" fmla="*/ 9 h 10"/>
                <a:gd name="T6" fmla="*/ 6 w 8"/>
                <a:gd name="T7" fmla="*/ 4 h 10"/>
                <a:gd name="T8" fmla="*/ 6 w 8"/>
                <a:gd name="T9" fmla="*/ 2 h 10"/>
                <a:gd name="T10" fmla="*/ 5 w 8"/>
                <a:gd name="T11" fmla="*/ 2 h 10"/>
                <a:gd name="T12" fmla="*/ 4 w 8"/>
                <a:gd name="T13" fmla="*/ 2 h 10"/>
                <a:gd name="T14" fmla="*/ 3 w 8"/>
                <a:gd name="T15" fmla="*/ 2 h 10"/>
                <a:gd name="T16" fmla="*/ 3 w 8"/>
                <a:gd name="T17" fmla="*/ 3 h 10"/>
                <a:gd name="T18" fmla="*/ 2 w 8"/>
                <a:gd name="T19" fmla="*/ 4 h 10"/>
                <a:gd name="T20" fmla="*/ 2 w 8"/>
                <a:gd name="T21" fmla="*/ 9 h 10"/>
                <a:gd name="T22" fmla="*/ 2 w 8"/>
                <a:gd name="T23" fmla="*/ 10 h 10"/>
                <a:gd name="T24" fmla="*/ 2 w 8"/>
                <a:gd name="T25" fmla="*/ 10 h 10"/>
                <a:gd name="T26" fmla="*/ 1 w 8"/>
                <a:gd name="T27" fmla="*/ 10 h 10"/>
                <a:gd name="T28" fmla="*/ 1 w 8"/>
                <a:gd name="T29" fmla="*/ 10 h 10"/>
                <a:gd name="T30" fmla="*/ 0 w 8"/>
                <a:gd name="T31" fmla="*/ 9 h 10"/>
                <a:gd name="T32" fmla="*/ 0 w 8"/>
                <a:gd name="T33" fmla="*/ 1 h 10"/>
                <a:gd name="T34" fmla="*/ 1 w 8"/>
                <a:gd name="T35" fmla="*/ 0 h 10"/>
                <a:gd name="T36" fmla="*/ 1 w 8"/>
                <a:gd name="T37" fmla="*/ 0 h 10"/>
                <a:gd name="T38" fmla="*/ 2 w 8"/>
                <a:gd name="T39" fmla="*/ 0 h 10"/>
                <a:gd name="T40" fmla="*/ 2 w 8"/>
                <a:gd name="T41" fmla="*/ 0 h 10"/>
                <a:gd name="T42" fmla="*/ 2 w 8"/>
                <a:gd name="T43" fmla="*/ 1 h 10"/>
                <a:gd name="T44" fmla="*/ 4 w 8"/>
                <a:gd name="T45" fmla="*/ 0 h 10"/>
                <a:gd name="T46" fmla="*/ 6 w 8"/>
                <a:gd name="T47" fmla="*/ 0 h 10"/>
                <a:gd name="T48" fmla="*/ 8 w 8"/>
                <a:gd name="T49" fmla="*/ 1 h 10"/>
                <a:gd name="T50" fmla="*/ 8 w 8"/>
                <a:gd name="T51" fmla="*/ 3 h 10"/>
                <a:gd name="T52" fmla="*/ 8 w 8"/>
                <a:gd name="T53" fmla="*/ 9 h 10"/>
                <a:gd name="T54" fmla="*/ 8 w 8"/>
                <a:gd name="T55" fmla="*/ 10 h 10"/>
                <a:gd name="T56" fmla="*/ 8 w 8"/>
                <a:gd name="T5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" h="10">
                  <a:moveTo>
                    <a:pt x="8" y="10"/>
                  </a:move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6" y="10"/>
                    <a:pt x="6" y="9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3"/>
                    <a:pt x="6" y="3"/>
                    <a:pt x="6" y="2"/>
                  </a:cubicBezTo>
                  <a:cubicBezTo>
                    <a:pt x="6" y="2"/>
                    <a:pt x="5" y="2"/>
                    <a:pt x="5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3"/>
                    <a:pt x="2" y="4"/>
                    <a:pt x="2" y="4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0" y="10"/>
                    <a:pt x="0" y="9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1"/>
                    <a:pt x="3" y="1"/>
                    <a:pt x="4" y="0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6" y="0"/>
                    <a:pt x="7" y="0"/>
                    <a:pt x="8" y="1"/>
                  </a:cubicBezTo>
                  <a:cubicBezTo>
                    <a:pt x="8" y="1"/>
                    <a:pt x="8" y="2"/>
                    <a:pt x="8" y="3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10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31"/>
            <p:cNvSpPr>
              <a:spLocks noEditPoints="1"/>
            </p:cNvSpPr>
            <p:nvPr/>
          </p:nvSpPr>
          <p:spPr bwMode="auto">
            <a:xfrm>
              <a:off x="5042609" y="4303437"/>
              <a:ext cx="61912" cy="77788"/>
            </a:xfrm>
            <a:custGeom>
              <a:avLst/>
              <a:gdLst>
                <a:gd name="T0" fmla="*/ 7 w 8"/>
                <a:gd name="T1" fmla="*/ 6 h 10"/>
                <a:gd name="T2" fmla="*/ 2 w 8"/>
                <a:gd name="T3" fmla="*/ 6 h 10"/>
                <a:gd name="T4" fmla="*/ 2 w 8"/>
                <a:gd name="T5" fmla="*/ 8 h 10"/>
                <a:gd name="T6" fmla="*/ 5 w 8"/>
                <a:gd name="T7" fmla="*/ 9 h 10"/>
                <a:gd name="T8" fmla="*/ 6 w 8"/>
                <a:gd name="T9" fmla="*/ 8 h 10"/>
                <a:gd name="T10" fmla="*/ 7 w 8"/>
                <a:gd name="T11" fmla="*/ 8 h 10"/>
                <a:gd name="T12" fmla="*/ 8 w 8"/>
                <a:gd name="T13" fmla="*/ 8 h 10"/>
                <a:gd name="T14" fmla="*/ 8 w 8"/>
                <a:gd name="T15" fmla="*/ 9 h 10"/>
                <a:gd name="T16" fmla="*/ 8 w 8"/>
                <a:gd name="T17" fmla="*/ 10 h 10"/>
                <a:gd name="T18" fmla="*/ 7 w 8"/>
                <a:gd name="T19" fmla="*/ 10 h 10"/>
                <a:gd name="T20" fmla="*/ 7 w 8"/>
                <a:gd name="T21" fmla="*/ 10 h 10"/>
                <a:gd name="T22" fmla="*/ 6 w 8"/>
                <a:gd name="T23" fmla="*/ 10 h 10"/>
                <a:gd name="T24" fmla="*/ 5 w 8"/>
                <a:gd name="T25" fmla="*/ 10 h 10"/>
                <a:gd name="T26" fmla="*/ 4 w 8"/>
                <a:gd name="T27" fmla="*/ 10 h 10"/>
                <a:gd name="T28" fmla="*/ 1 w 8"/>
                <a:gd name="T29" fmla="*/ 9 h 10"/>
                <a:gd name="T30" fmla="*/ 0 w 8"/>
                <a:gd name="T31" fmla="*/ 5 h 10"/>
                <a:gd name="T32" fmla="*/ 1 w 8"/>
                <a:gd name="T33" fmla="*/ 1 h 10"/>
                <a:gd name="T34" fmla="*/ 4 w 8"/>
                <a:gd name="T35" fmla="*/ 0 h 10"/>
                <a:gd name="T36" fmla="*/ 7 w 8"/>
                <a:gd name="T37" fmla="*/ 1 h 10"/>
                <a:gd name="T38" fmla="*/ 8 w 8"/>
                <a:gd name="T39" fmla="*/ 4 h 10"/>
                <a:gd name="T40" fmla="*/ 8 w 8"/>
                <a:gd name="T41" fmla="*/ 5 h 10"/>
                <a:gd name="T42" fmla="*/ 8 w 8"/>
                <a:gd name="T43" fmla="*/ 5 h 10"/>
                <a:gd name="T44" fmla="*/ 7 w 8"/>
                <a:gd name="T45" fmla="*/ 6 h 10"/>
                <a:gd name="T46" fmla="*/ 4 w 8"/>
                <a:gd name="T47" fmla="*/ 1 h 10"/>
                <a:gd name="T48" fmla="*/ 3 w 8"/>
                <a:gd name="T49" fmla="*/ 1 h 10"/>
                <a:gd name="T50" fmla="*/ 2 w 8"/>
                <a:gd name="T51" fmla="*/ 2 h 10"/>
                <a:gd name="T52" fmla="*/ 2 w 8"/>
                <a:gd name="T53" fmla="*/ 3 h 10"/>
                <a:gd name="T54" fmla="*/ 2 w 8"/>
                <a:gd name="T55" fmla="*/ 4 h 10"/>
                <a:gd name="T56" fmla="*/ 2 w 8"/>
                <a:gd name="T57" fmla="*/ 4 h 10"/>
                <a:gd name="T58" fmla="*/ 2 w 8"/>
                <a:gd name="T59" fmla="*/ 4 h 10"/>
                <a:gd name="T60" fmla="*/ 6 w 8"/>
                <a:gd name="T61" fmla="*/ 4 h 10"/>
                <a:gd name="T62" fmla="*/ 6 w 8"/>
                <a:gd name="T63" fmla="*/ 4 h 10"/>
                <a:gd name="T64" fmla="*/ 6 w 8"/>
                <a:gd name="T65" fmla="*/ 4 h 10"/>
                <a:gd name="T66" fmla="*/ 5 w 8"/>
                <a:gd name="T67" fmla="*/ 2 h 10"/>
                <a:gd name="T68" fmla="*/ 4 w 8"/>
                <a:gd name="T6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" h="10">
                  <a:moveTo>
                    <a:pt x="7" y="6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3" y="8"/>
                    <a:pt x="4" y="9"/>
                    <a:pt x="5" y="9"/>
                  </a:cubicBezTo>
                  <a:cubicBezTo>
                    <a:pt x="5" y="9"/>
                    <a:pt x="6" y="9"/>
                    <a:pt x="6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10"/>
                    <a:pt x="8" y="10"/>
                  </a:cubicBezTo>
                  <a:cubicBezTo>
                    <a:pt x="8" y="10"/>
                    <a:pt x="8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6" y="10"/>
                    <a:pt x="6" y="10"/>
                  </a:cubicBezTo>
                  <a:cubicBezTo>
                    <a:pt x="6" y="10"/>
                    <a:pt x="6" y="10"/>
                    <a:pt x="5" y="10"/>
                  </a:cubicBezTo>
                  <a:cubicBezTo>
                    <a:pt x="5" y="10"/>
                    <a:pt x="5" y="10"/>
                    <a:pt x="4" y="10"/>
                  </a:cubicBezTo>
                  <a:cubicBezTo>
                    <a:pt x="3" y="10"/>
                    <a:pt x="2" y="10"/>
                    <a:pt x="1" y="9"/>
                  </a:cubicBezTo>
                  <a:cubicBezTo>
                    <a:pt x="0" y="8"/>
                    <a:pt x="0" y="7"/>
                    <a:pt x="0" y="5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1" y="0"/>
                    <a:pt x="2" y="0"/>
                    <a:pt x="4" y="0"/>
                  </a:cubicBezTo>
                  <a:cubicBezTo>
                    <a:pt x="5" y="0"/>
                    <a:pt x="6" y="0"/>
                    <a:pt x="7" y="1"/>
                  </a:cubicBezTo>
                  <a:cubicBezTo>
                    <a:pt x="8" y="1"/>
                    <a:pt x="8" y="2"/>
                    <a:pt x="8" y="4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6"/>
                    <a:pt x="8" y="6"/>
                    <a:pt x="7" y="6"/>
                  </a:cubicBezTo>
                  <a:close/>
                  <a:moveTo>
                    <a:pt x="4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2" y="2"/>
                    <a:pt x="2" y="2"/>
                  </a:cubicBezTo>
                  <a:cubicBezTo>
                    <a:pt x="2" y="2"/>
                    <a:pt x="2" y="2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3"/>
                    <a:pt x="6" y="2"/>
                    <a:pt x="5" y="2"/>
                  </a:cubicBezTo>
                  <a:cubicBezTo>
                    <a:pt x="5" y="1"/>
                    <a:pt x="5" y="1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32"/>
            <p:cNvSpPr/>
            <p:nvPr/>
          </p:nvSpPr>
          <p:spPr bwMode="auto">
            <a:xfrm>
              <a:off x="5118809" y="4303437"/>
              <a:ext cx="53975" cy="77788"/>
            </a:xfrm>
            <a:custGeom>
              <a:avLst/>
              <a:gdLst>
                <a:gd name="T0" fmla="*/ 3 w 7"/>
                <a:gd name="T1" fmla="*/ 10 h 10"/>
                <a:gd name="T2" fmla="*/ 1 w 7"/>
                <a:gd name="T3" fmla="*/ 10 h 10"/>
                <a:gd name="T4" fmla="*/ 0 w 7"/>
                <a:gd name="T5" fmla="*/ 10 h 10"/>
                <a:gd name="T6" fmla="*/ 0 w 7"/>
                <a:gd name="T7" fmla="*/ 9 h 10"/>
                <a:gd name="T8" fmla="*/ 0 w 7"/>
                <a:gd name="T9" fmla="*/ 9 h 10"/>
                <a:gd name="T10" fmla="*/ 0 w 7"/>
                <a:gd name="T11" fmla="*/ 8 h 10"/>
                <a:gd name="T12" fmla="*/ 0 w 7"/>
                <a:gd name="T13" fmla="*/ 8 h 10"/>
                <a:gd name="T14" fmla="*/ 1 w 7"/>
                <a:gd name="T15" fmla="*/ 8 h 10"/>
                <a:gd name="T16" fmla="*/ 3 w 7"/>
                <a:gd name="T17" fmla="*/ 9 h 10"/>
                <a:gd name="T18" fmla="*/ 4 w 7"/>
                <a:gd name="T19" fmla="*/ 8 h 10"/>
                <a:gd name="T20" fmla="*/ 5 w 7"/>
                <a:gd name="T21" fmla="*/ 7 h 10"/>
                <a:gd name="T22" fmla="*/ 4 w 7"/>
                <a:gd name="T23" fmla="*/ 6 h 10"/>
                <a:gd name="T24" fmla="*/ 3 w 7"/>
                <a:gd name="T25" fmla="*/ 5 h 10"/>
                <a:gd name="T26" fmla="*/ 2 w 7"/>
                <a:gd name="T27" fmla="*/ 5 h 10"/>
                <a:gd name="T28" fmla="*/ 1 w 7"/>
                <a:gd name="T29" fmla="*/ 4 h 10"/>
                <a:gd name="T30" fmla="*/ 0 w 7"/>
                <a:gd name="T31" fmla="*/ 3 h 10"/>
                <a:gd name="T32" fmla="*/ 0 w 7"/>
                <a:gd name="T33" fmla="*/ 2 h 10"/>
                <a:gd name="T34" fmla="*/ 0 w 7"/>
                <a:gd name="T35" fmla="*/ 1 h 10"/>
                <a:gd name="T36" fmla="*/ 1 w 7"/>
                <a:gd name="T37" fmla="*/ 0 h 10"/>
                <a:gd name="T38" fmla="*/ 2 w 7"/>
                <a:gd name="T39" fmla="*/ 0 h 10"/>
                <a:gd name="T40" fmla="*/ 4 w 7"/>
                <a:gd name="T41" fmla="*/ 0 h 10"/>
                <a:gd name="T42" fmla="*/ 5 w 7"/>
                <a:gd name="T43" fmla="*/ 0 h 10"/>
                <a:gd name="T44" fmla="*/ 6 w 7"/>
                <a:gd name="T45" fmla="*/ 0 h 10"/>
                <a:gd name="T46" fmla="*/ 6 w 7"/>
                <a:gd name="T47" fmla="*/ 0 h 10"/>
                <a:gd name="T48" fmla="*/ 6 w 7"/>
                <a:gd name="T49" fmla="*/ 1 h 10"/>
                <a:gd name="T50" fmla="*/ 6 w 7"/>
                <a:gd name="T51" fmla="*/ 1 h 10"/>
                <a:gd name="T52" fmla="*/ 6 w 7"/>
                <a:gd name="T53" fmla="*/ 2 h 10"/>
                <a:gd name="T54" fmla="*/ 5 w 7"/>
                <a:gd name="T55" fmla="*/ 1 h 10"/>
                <a:gd name="T56" fmla="*/ 4 w 7"/>
                <a:gd name="T57" fmla="*/ 1 h 10"/>
                <a:gd name="T58" fmla="*/ 2 w 7"/>
                <a:gd name="T59" fmla="*/ 2 h 10"/>
                <a:gd name="T60" fmla="*/ 3 w 7"/>
                <a:gd name="T61" fmla="*/ 3 h 10"/>
                <a:gd name="T62" fmla="*/ 4 w 7"/>
                <a:gd name="T63" fmla="*/ 4 h 10"/>
                <a:gd name="T64" fmla="*/ 5 w 7"/>
                <a:gd name="T65" fmla="*/ 5 h 10"/>
                <a:gd name="T66" fmla="*/ 6 w 7"/>
                <a:gd name="T67" fmla="*/ 5 h 10"/>
                <a:gd name="T68" fmla="*/ 6 w 7"/>
                <a:gd name="T69" fmla="*/ 6 h 10"/>
                <a:gd name="T70" fmla="*/ 7 w 7"/>
                <a:gd name="T71" fmla="*/ 7 h 10"/>
                <a:gd name="T72" fmla="*/ 6 w 7"/>
                <a:gd name="T73" fmla="*/ 9 h 10"/>
                <a:gd name="T74" fmla="*/ 5 w 7"/>
                <a:gd name="T75" fmla="*/ 10 h 10"/>
                <a:gd name="T76" fmla="*/ 4 w 7"/>
                <a:gd name="T77" fmla="*/ 10 h 10"/>
                <a:gd name="T78" fmla="*/ 3 w 7"/>
                <a:gd name="T7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" h="10">
                  <a:moveTo>
                    <a:pt x="3" y="10"/>
                  </a:moveTo>
                  <a:cubicBezTo>
                    <a:pt x="2" y="10"/>
                    <a:pt x="1" y="10"/>
                    <a:pt x="1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1" y="8"/>
                    <a:pt x="1" y="8"/>
                  </a:cubicBezTo>
                  <a:cubicBezTo>
                    <a:pt x="1" y="9"/>
                    <a:pt x="2" y="9"/>
                    <a:pt x="3" y="9"/>
                  </a:cubicBezTo>
                  <a:cubicBezTo>
                    <a:pt x="3" y="9"/>
                    <a:pt x="4" y="9"/>
                    <a:pt x="4" y="8"/>
                  </a:cubicBezTo>
                  <a:cubicBezTo>
                    <a:pt x="4" y="8"/>
                    <a:pt x="5" y="8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6"/>
                    <a:pt x="3" y="6"/>
                    <a:pt x="3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1" y="4"/>
                  </a:cubicBezTo>
                  <a:cubicBezTo>
                    <a:pt x="1" y="4"/>
                    <a:pt x="0" y="4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0"/>
                    <a:pt x="3" y="0"/>
                    <a:pt x="4" y="0"/>
                  </a:cubicBezTo>
                  <a:cubicBezTo>
                    <a:pt x="4" y="0"/>
                    <a:pt x="5" y="0"/>
                    <a:pt x="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2"/>
                    <a:pt x="6" y="2"/>
                  </a:cubicBezTo>
                  <a:cubicBezTo>
                    <a:pt x="6" y="1"/>
                    <a:pt x="5" y="1"/>
                    <a:pt x="5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1"/>
                    <a:pt x="2" y="2"/>
                    <a:pt x="2" y="2"/>
                  </a:cubicBezTo>
                  <a:cubicBezTo>
                    <a:pt x="2" y="3"/>
                    <a:pt x="2" y="3"/>
                    <a:pt x="3" y="3"/>
                  </a:cubicBezTo>
                  <a:cubicBezTo>
                    <a:pt x="3" y="3"/>
                    <a:pt x="3" y="4"/>
                    <a:pt x="4" y="4"/>
                  </a:cubicBezTo>
                  <a:cubicBezTo>
                    <a:pt x="4" y="4"/>
                    <a:pt x="5" y="4"/>
                    <a:pt x="5" y="5"/>
                  </a:cubicBezTo>
                  <a:cubicBezTo>
                    <a:pt x="5" y="5"/>
                    <a:pt x="6" y="5"/>
                    <a:pt x="6" y="5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8"/>
                    <a:pt x="7" y="8"/>
                    <a:pt x="6" y="9"/>
                  </a:cubicBezTo>
                  <a:cubicBezTo>
                    <a:pt x="6" y="9"/>
                    <a:pt x="6" y="9"/>
                    <a:pt x="5" y="10"/>
                  </a:cubicBezTo>
                  <a:cubicBezTo>
                    <a:pt x="5" y="10"/>
                    <a:pt x="5" y="10"/>
                    <a:pt x="4" y="10"/>
                  </a:cubicBezTo>
                  <a:cubicBezTo>
                    <a:pt x="4" y="10"/>
                    <a:pt x="4" y="10"/>
                    <a:pt x="3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33"/>
            <p:cNvSpPr>
              <a:spLocks noEditPoints="1"/>
            </p:cNvSpPr>
            <p:nvPr/>
          </p:nvSpPr>
          <p:spPr bwMode="auto">
            <a:xfrm>
              <a:off x="5180721" y="4273274"/>
              <a:ext cx="68262" cy="107950"/>
            </a:xfrm>
            <a:custGeom>
              <a:avLst/>
              <a:gdLst>
                <a:gd name="T0" fmla="*/ 8 w 9"/>
                <a:gd name="T1" fmla="*/ 14 h 14"/>
                <a:gd name="T2" fmla="*/ 7 w 9"/>
                <a:gd name="T3" fmla="*/ 14 h 14"/>
                <a:gd name="T4" fmla="*/ 7 w 9"/>
                <a:gd name="T5" fmla="*/ 14 h 14"/>
                <a:gd name="T6" fmla="*/ 7 w 9"/>
                <a:gd name="T7" fmla="*/ 13 h 14"/>
                <a:gd name="T8" fmla="*/ 7 w 9"/>
                <a:gd name="T9" fmla="*/ 13 h 14"/>
                <a:gd name="T10" fmla="*/ 5 w 9"/>
                <a:gd name="T11" fmla="*/ 14 h 14"/>
                <a:gd name="T12" fmla="*/ 4 w 9"/>
                <a:gd name="T13" fmla="*/ 14 h 14"/>
                <a:gd name="T14" fmla="*/ 2 w 9"/>
                <a:gd name="T15" fmla="*/ 14 h 14"/>
                <a:gd name="T16" fmla="*/ 1 w 9"/>
                <a:gd name="T17" fmla="*/ 13 h 14"/>
                <a:gd name="T18" fmla="*/ 1 w 9"/>
                <a:gd name="T19" fmla="*/ 11 h 14"/>
                <a:gd name="T20" fmla="*/ 0 w 9"/>
                <a:gd name="T21" fmla="*/ 9 h 14"/>
                <a:gd name="T22" fmla="*/ 1 w 9"/>
                <a:gd name="T23" fmla="*/ 5 h 14"/>
                <a:gd name="T24" fmla="*/ 4 w 9"/>
                <a:gd name="T25" fmla="*/ 4 h 14"/>
                <a:gd name="T26" fmla="*/ 5 w 9"/>
                <a:gd name="T27" fmla="*/ 4 h 14"/>
                <a:gd name="T28" fmla="*/ 7 w 9"/>
                <a:gd name="T29" fmla="*/ 5 h 14"/>
                <a:gd name="T30" fmla="*/ 7 w 9"/>
                <a:gd name="T31" fmla="*/ 1 h 14"/>
                <a:gd name="T32" fmla="*/ 7 w 9"/>
                <a:gd name="T33" fmla="*/ 0 h 14"/>
                <a:gd name="T34" fmla="*/ 8 w 9"/>
                <a:gd name="T35" fmla="*/ 0 h 14"/>
                <a:gd name="T36" fmla="*/ 9 w 9"/>
                <a:gd name="T37" fmla="*/ 1 h 14"/>
                <a:gd name="T38" fmla="*/ 9 w 9"/>
                <a:gd name="T39" fmla="*/ 1 h 14"/>
                <a:gd name="T40" fmla="*/ 9 w 9"/>
                <a:gd name="T41" fmla="*/ 13 h 14"/>
                <a:gd name="T42" fmla="*/ 9 w 9"/>
                <a:gd name="T43" fmla="*/ 14 h 14"/>
                <a:gd name="T44" fmla="*/ 8 w 9"/>
                <a:gd name="T45" fmla="*/ 14 h 14"/>
                <a:gd name="T46" fmla="*/ 7 w 9"/>
                <a:gd name="T47" fmla="*/ 8 h 14"/>
                <a:gd name="T48" fmla="*/ 6 w 9"/>
                <a:gd name="T49" fmla="*/ 7 h 14"/>
                <a:gd name="T50" fmla="*/ 6 w 9"/>
                <a:gd name="T51" fmla="*/ 6 h 14"/>
                <a:gd name="T52" fmla="*/ 5 w 9"/>
                <a:gd name="T53" fmla="*/ 5 h 14"/>
                <a:gd name="T54" fmla="*/ 4 w 9"/>
                <a:gd name="T55" fmla="*/ 5 h 14"/>
                <a:gd name="T56" fmla="*/ 3 w 9"/>
                <a:gd name="T57" fmla="*/ 6 h 14"/>
                <a:gd name="T58" fmla="*/ 2 w 9"/>
                <a:gd name="T59" fmla="*/ 8 h 14"/>
                <a:gd name="T60" fmla="*/ 2 w 9"/>
                <a:gd name="T61" fmla="*/ 10 h 14"/>
                <a:gd name="T62" fmla="*/ 3 w 9"/>
                <a:gd name="T63" fmla="*/ 12 h 14"/>
                <a:gd name="T64" fmla="*/ 5 w 9"/>
                <a:gd name="T65" fmla="*/ 13 h 14"/>
                <a:gd name="T66" fmla="*/ 5 w 9"/>
                <a:gd name="T67" fmla="*/ 13 h 14"/>
                <a:gd name="T68" fmla="*/ 6 w 9"/>
                <a:gd name="T69" fmla="*/ 12 h 14"/>
                <a:gd name="T70" fmla="*/ 6 w 9"/>
                <a:gd name="T71" fmla="*/ 12 h 14"/>
                <a:gd name="T72" fmla="*/ 7 w 9"/>
                <a:gd name="T73" fmla="*/ 11 h 14"/>
                <a:gd name="T74" fmla="*/ 7 w 9"/>
                <a:gd name="T75" fmla="*/ 8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" h="14">
                  <a:moveTo>
                    <a:pt x="8" y="14"/>
                  </a:move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7" y="14"/>
                    <a:pt x="7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3"/>
                    <a:pt x="6" y="14"/>
                    <a:pt x="5" y="14"/>
                  </a:cubicBezTo>
                  <a:cubicBezTo>
                    <a:pt x="5" y="14"/>
                    <a:pt x="4" y="14"/>
                    <a:pt x="4" y="14"/>
                  </a:cubicBezTo>
                  <a:cubicBezTo>
                    <a:pt x="3" y="14"/>
                    <a:pt x="3" y="14"/>
                    <a:pt x="2" y="14"/>
                  </a:cubicBezTo>
                  <a:cubicBezTo>
                    <a:pt x="2" y="14"/>
                    <a:pt x="2" y="13"/>
                    <a:pt x="1" y="13"/>
                  </a:cubicBezTo>
                  <a:cubicBezTo>
                    <a:pt x="1" y="13"/>
                    <a:pt x="1" y="12"/>
                    <a:pt x="1" y="11"/>
                  </a:cubicBezTo>
                  <a:cubicBezTo>
                    <a:pt x="0" y="11"/>
                    <a:pt x="0" y="10"/>
                    <a:pt x="0" y="9"/>
                  </a:cubicBezTo>
                  <a:cubicBezTo>
                    <a:pt x="0" y="8"/>
                    <a:pt x="1" y="6"/>
                    <a:pt x="1" y="5"/>
                  </a:cubicBezTo>
                  <a:cubicBezTo>
                    <a:pt x="2" y="4"/>
                    <a:pt x="2" y="4"/>
                    <a:pt x="4" y="4"/>
                  </a:cubicBezTo>
                  <a:cubicBezTo>
                    <a:pt x="4" y="4"/>
                    <a:pt x="5" y="4"/>
                    <a:pt x="5" y="4"/>
                  </a:cubicBezTo>
                  <a:cubicBezTo>
                    <a:pt x="6" y="4"/>
                    <a:pt x="6" y="5"/>
                    <a:pt x="7" y="5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9" y="0"/>
                    <a:pt x="9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8" y="14"/>
                    <a:pt x="8" y="14"/>
                  </a:cubicBezTo>
                  <a:close/>
                  <a:moveTo>
                    <a:pt x="7" y="8"/>
                  </a:moveTo>
                  <a:cubicBezTo>
                    <a:pt x="7" y="7"/>
                    <a:pt x="7" y="7"/>
                    <a:pt x="6" y="7"/>
                  </a:cubicBezTo>
                  <a:cubicBezTo>
                    <a:pt x="6" y="7"/>
                    <a:pt x="6" y="6"/>
                    <a:pt x="6" y="6"/>
                  </a:cubicBezTo>
                  <a:cubicBezTo>
                    <a:pt x="6" y="6"/>
                    <a:pt x="6" y="6"/>
                    <a:pt x="5" y="5"/>
                  </a:cubicBezTo>
                  <a:cubicBezTo>
                    <a:pt x="5" y="5"/>
                    <a:pt x="5" y="5"/>
                    <a:pt x="4" y="5"/>
                  </a:cubicBezTo>
                  <a:cubicBezTo>
                    <a:pt x="4" y="5"/>
                    <a:pt x="3" y="6"/>
                    <a:pt x="3" y="6"/>
                  </a:cubicBezTo>
                  <a:cubicBezTo>
                    <a:pt x="3" y="7"/>
                    <a:pt x="2" y="7"/>
                    <a:pt x="2" y="8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1"/>
                    <a:pt x="3" y="11"/>
                    <a:pt x="3" y="12"/>
                  </a:cubicBezTo>
                  <a:cubicBezTo>
                    <a:pt x="3" y="13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7" y="11"/>
                    <a:pt x="7" y="11"/>
                    <a:pt x="7" y="11"/>
                  </a:cubicBezTo>
                  <a:lnTo>
                    <a:pt x="7" y="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34"/>
            <p:cNvSpPr>
              <a:spLocks noEditPoints="1"/>
            </p:cNvSpPr>
            <p:nvPr/>
          </p:nvSpPr>
          <p:spPr bwMode="auto">
            <a:xfrm>
              <a:off x="5271209" y="4303437"/>
              <a:ext cx="61912" cy="77788"/>
            </a:xfrm>
            <a:custGeom>
              <a:avLst/>
              <a:gdLst>
                <a:gd name="T0" fmla="*/ 7 w 8"/>
                <a:gd name="T1" fmla="*/ 10 h 10"/>
                <a:gd name="T2" fmla="*/ 6 w 8"/>
                <a:gd name="T3" fmla="*/ 10 h 10"/>
                <a:gd name="T4" fmla="*/ 6 w 8"/>
                <a:gd name="T5" fmla="*/ 10 h 10"/>
                <a:gd name="T6" fmla="*/ 6 w 8"/>
                <a:gd name="T7" fmla="*/ 9 h 10"/>
                <a:gd name="T8" fmla="*/ 6 w 8"/>
                <a:gd name="T9" fmla="*/ 9 h 10"/>
                <a:gd name="T10" fmla="*/ 5 w 8"/>
                <a:gd name="T11" fmla="*/ 10 h 10"/>
                <a:gd name="T12" fmla="*/ 3 w 8"/>
                <a:gd name="T13" fmla="*/ 10 h 10"/>
                <a:gd name="T14" fmla="*/ 1 w 8"/>
                <a:gd name="T15" fmla="*/ 10 h 10"/>
                <a:gd name="T16" fmla="*/ 0 w 8"/>
                <a:gd name="T17" fmla="*/ 9 h 10"/>
                <a:gd name="T18" fmla="*/ 0 w 8"/>
                <a:gd name="T19" fmla="*/ 7 h 10"/>
                <a:gd name="T20" fmla="*/ 0 w 8"/>
                <a:gd name="T21" fmla="*/ 5 h 10"/>
                <a:gd name="T22" fmla="*/ 0 w 8"/>
                <a:gd name="T23" fmla="*/ 1 h 10"/>
                <a:gd name="T24" fmla="*/ 3 w 8"/>
                <a:gd name="T25" fmla="*/ 0 h 10"/>
                <a:gd name="T26" fmla="*/ 5 w 8"/>
                <a:gd name="T27" fmla="*/ 0 h 10"/>
                <a:gd name="T28" fmla="*/ 6 w 8"/>
                <a:gd name="T29" fmla="*/ 1 h 10"/>
                <a:gd name="T30" fmla="*/ 6 w 8"/>
                <a:gd name="T31" fmla="*/ 1 h 10"/>
                <a:gd name="T32" fmla="*/ 6 w 8"/>
                <a:gd name="T33" fmla="*/ 0 h 10"/>
                <a:gd name="T34" fmla="*/ 7 w 8"/>
                <a:gd name="T35" fmla="*/ 0 h 10"/>
                <a:gd name="T36" fmla="*/ 8 w 8"/>
                <a:gd name="T37" fmla="*/ 0 h 10"/>
                <a:gd name="T38" fmla="*/ 8 w 8"/>
                <a:gd name="T39" fmla="*/ 1 h 10"/>
                <a:gd name="T40" fmla="*/ 8 w 8"/>
                <a:gd name="T41" fmla="*/ 9 h 10"/>
                <a:gd name="T42" fmla="*/ 8 w 8"/>
                <a:gd name="T43" fmla="*/ 10 h 10"/>
                <a:gd name="T44" fmla="*/ 7 w 8"/>
                <a:gd name="T45" fmla="*/ 10 h 10"/>
                <a:gd name="T46" fmla="*/ 6 w 8"/>
                <a:gd name="T47" fmla="*/ 4 h 10"/>
                <a:gd name="T48" fmla="*/ 6 w 8"/>
                <a:gd name="T49" fmla="*/ 3 h 10"/>
                <a:gd name="T50" fmla="*/ 5 w 8"/>
                <a:gd name="T51" fmla="*/ 2 h 10"/>
                <a:gd name="T52" fmla="*/ 5 w 8"/>
                <a:gd name="T53" fmla="*/ 2 h 10"/>
                <a:gd name="T54" fmla="*/ 4 w 8"/>
                <a:gd name="T55" fmla="*/ 1 h 10"/>
                <a:gd name="T56" fmla="*/ 2 w 8"/>
                <a:gd name="T57" fmla="*/ 2 h 10"/>
                <a:gd name="T58" fmla="*/ 2 w 8"/>
                <a:gd name="T59" fmla="*/ 4 h 10"/>
                <a:gd name="T60" fmla="*/ 2 w 8"/>
                <a:gd name="T61" fmla="*/ 6 h 10"/>
                <a:gd name="T62" fmla="*/ 2 w 8"/>
                <a:gd name="T63" fmla="*/ 8 h 10"/>
                <a:gd name="T64" fmla="*/ 4 w 8"/>
                <a:gd name="T65" fmla="*/ 9 h 10"/>
                <a:gd name="T66" fmla="*/ 5 w 8"/>
                <a:gd name="T67" fmla="*/ 9 h 10"/>
                <a:gd name="T68" fmla="*/ 5 w 8"/>
                <a:gd name="T69" fmla="*/ 8 h 10"/>
                <a:gd name="T70" fmla="*/ 6 w 8"/>
                <a:gd name="T71" fmla="*/ 7 h 10"/>
                <a:gd name="T72" fmla="*/ 6 w 8"/>
                <a:gd name="T73" fmla="*/ 7 h 10"/>
                <a:gd name="T74" fmla="*/ 6 w 8"/>
                <a:gd name="T75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" h="10">
                  <a:moveTo>
                    <a:pt x="7" y="10"/>
                  </a:move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6" y="10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5" y="9"/>
                    <a:pt x="5" y="10"/>
                  </a:cubicBezTo>
                  <a:cubicBezTo>
                    <a:pt x="4" y="10"/>
                    <a:pt x="4" y="10"/>
                    <a:pt x="3" y="10"/>
                  </a:cubicBezTo>
                  <a:cubicBezTo>
                    <a:pt x="2" y="10"/>
                    <a:pt x="2" y="10"/>
                    <a:pt x="1" y="10"/>
                  </a:cubicBezTo>
                  <a:cubicBezTo>
                    <a:pt x="1" y="10"/>
                    <a:pt x="1" y="9"/>
                    <a:pt x="0" y="9"/>
                  </a:cubicBezTo>
                  <a:cubicBezTo>
                    <a:pt x="0" y="9"/>
                    <a:pt x="0" y="8"/>
                    <a:pt x="0" y="7"/>
                  </a:cubicBezTo>
                  <a:cubicBezTo>
                    <a:pt x="0" y="7"/>
                    <a:pt x="0" y="6"/>
                    <a:pt x="0" y="5"/>
                  </a:cubicBezTo>
                  <a:cubicBezTo>
                    <a:pt x="0" y="4"/>
                    <a:pt x="0" y="2"/>
                    <a:pt x="0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4" y="0"/>
                    <a:pt x="4" y="0"/>
                    <a:pt x="5" y="0"/>
                  </a:cubicBezTo>
                  <a:cubicBezTo>
                    <a:pt x="5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1"/>
                    <a:pt x="8" y="1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8" y="10"/>
                    <a:pt x="7" y="10"/>
                  </a:cubicBezTo>
                  <a:close/>
                  <a:moveTo>
                    <a:pt x="6" y="4"/>
                  </a:move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1"/>
                    <a:pt x="2" y="2"/>
                    <a:pt x="2" y="2"/>
                  </a:cubicBezTo>
                  <a:cubicBezTo>
                    <a:pt x="2" y="2"/>
                    <a:pt x="2" y="3"/>
                    <a:pt x="2" y="4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2" y="9"/>
                    <a:pt x="3" y="9"/>
                    <a:pt x="4" y="9"/>
                  </a:cubicBezTo>
                  <a:cubicBezTo>
                    <a:pt x="4" y="9"/>
                    <a:pt x="4" y="9"/>
                    <a:pt x="5" y="9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lnTo>
                    <a:pt x="6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35"/>
            <p:cNvSpPr/>
            <p:nvPr/>
          </p:nvSpPr>
          <p:spPr bwMode="auto">
            <a:xfrm>
              <a:off x="5339471" y="4303437"/>
              <a:ext cx="76200" cy="107950"/>
            </a:xfrm>
            <a:custGeom>
              <a:avLst/>
              <a:gdLst>
                <a:gd name="T0" fmla="*/ 5 w 10"/>
                <a:gd name="T1" fmla="*/ 13 h 14"/>
                <a:gd name="T2" fmla="*/ 4 w 10"/>
                <a:gd name="T3" fmla="*/ 14 h 14"/>
                <a:gd name="T4" fmla="*/ 4 w 10"/>
                <a:gd name="T5" fmla="*/ 14 h 14"/>
                <a:gd name="T6" fmla="*/ 3 w 10"/>
                <a:gd name="T7" fmla="*/ 14 h 14"/>
                <a:gd name="T8" fmla="*/ 3 w 10"/>
                <a:gd name="T9" fmla="*/ 13 h 14"/>
                <a:gd name="T10" fmla="*/ 4 w 10"/>
                <a:gd name="T11" fmla="*/ 10 h 14"/>
                <a:gd name="T12" fmla="*/ 1 w 10"/>
                <a:gd name="T13" fmla="*/ 1 h 14"/>
                <a:gd name="T14" fmla="*/ 1 w 10"/>
                <a:gd name="T15" fmla="*/ 0 h 14"/>
                <a:gd name="T16" fmla="*/ 2 w 10"/>
                <a:gd name="T17" fmla="*/ 0 h 14"/>
                <a:gd name="T18" fmla="*/ 3 w 10"/>
                <a:gd name="T19" fmla="*/ 0 h 14"/>
                <a:gd name="T20" fmla="*/ 3 w 10"/>
                <a:gd name="T21" fmla="*/ 1 h 14"/>
                <a:gd name="T22" fmla="*/ 5 w 10"/>
                <a:gd name="T23" fmla="*/ 7 h 14"/>
                <a:gd name="T24" fmla="*/ 8 w 10"/>
                <a:gd name="T25" fmla="*/ 1 h 14"/>
                <a:gd name="T26" fmla="*/ 8 w 10"/>
                <a:gd name="T27" fmla="*/ 0 h 14"/>
                <a:gd name="T28" fmla="*/ 8 w 10"/>
                <a:gd name="T29" fmla="*/ 0 h 14"/>
                <a:gd name="T30" fmla="*/ 9 w 10"/>
                <a:gd name="T31" fmla="*/ 0 h 14"/>
                <a:gd name="T32" fmla="*/ 10 w 10"/>
                <a:gd name="T33" fmla="*/ 0 h 14"/>
                <a:gd name="T34" fmla="*/ 9 w 10"/>
                <a:gd name="T35" fmla="*/ 1 h 14"/>
                <a:gd name="T36" fmla="*/ 5 w 10"/>
                <a:gd name="T37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" h="14">
                  <a:moveTo>
                    <a:pt x="5" y="13"/>
                  </a:moveTo>
                  <a:cubicBezTo>
                    <a:pt x="4" y="13"/>
                    <a:pt x="4" y="14"/>
                    <a:pt x="4" y="14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4"/>
                    <a:pt x="3" y="14"/>
                    <a:pt x="3" y="13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10" y="0"/>
                    <a:pt x="10" y="0"/>
                  </a:cubicBezTo>
                  <a:cubicBezTo>
                    <a:pt x="10" y="0"/>
                    <a:pt x="10" y="0"/>
                    <a:pt x="9" y="1"/>
                  </a:cubicBezTo>
                  <a:lnTo>
                    <a:pt x="5" y="1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77"/>
            <p:cNvSpPr/>
            <p:nvPr/>
          </p:nvSpPr>
          <p:spPr bwMode="auto">
            <a:xfrm>
              <a:off x="4699709" y="4303437"/>
              <a:ext cx="92075" cy="77788"/>
            </a:xfrm>
            <a:custGeom>
              <a:avLst/>
              <a:gdLst>
                <a:gd name="T0" fmla="*/ 9 w 12"/>
                <a:gd name="T1" fmla="*/ 9 h 10"/>
                <a:gd name="T2" fmla="*/ 9 w 12"/>
                <a:gd name="T3" fmla="*/ 10 h 10"/>
                <a:gd name="T4" fmla="*/ 9 w 12"/>
                <a:gd name="T5" fmla="*/ 10 h 10"/>
                <a:gd name="T6" fmla="*/ 8 w 12"/>
                <a:gd name="T7" fmla="*/ 10 h 10"/>
                <a:gd name="T8" fmla="*/ 7 w 12"/>
                <a:gd name="T9" fmla="*/ 10 h 10"/>
                <a:gd name="T10" fmla="*/ 7 w 12"/>
                <a:gd name="T11" fmla="*/ 9 h 10"/>
                <a:gd name="T12" fmla="*/ 6 w 12"/>
                <a:gd name="T13" fmla="*/ 5 h 10"/>
                <a:gd name="T14" fmla="*/ 5 w 12"/>
                <a:gd name="T15" fmla="*/ 9 h 10"/>
                <a:gd name="T16" fmla="*/ 4 w 12"/>
                <a:gd name="T17" fmla="*/ 10 h 10"/>
                <a:gd name="T18" fmla="*/ 4 w 12"/>
                <a:gd name="T19" fmla="*/ 10 h 10"/>
                <a:gd name="T20" fmla="*/ 3 w 12"/>
                <a:gd name="T21" fmla="*/ 10 h 10"/>
                <a:gd name="T22" fmla="*/ 3 w 12"/>
                <a:gd name="T23" fmla="*/ 10 h 10"/>
                <a:gd name="T24" fmla="*/ 2 w 12"/>
                <a:gd name="T25" fmla="*/ 9 h 10"/>
                <a:gd name="T26" fmla="*/ 0 w 12"/>
                <a:gd name="T27" fmla="*/ 1 h 10"/>
                <a:gd name="T28" fmla="*/ 0 w 12"/>
                <a:gd name="T29" fmla="*/ 0 h 10"/>
                <a:gd name="T30" fmla="*/ 0 w 12"/>
                <a:gd name="T31" fmla="*/ 0 h 10"/>
                <a:gd name="T32" fmla="*/ 1 w 12"/>
                <a:gd name="T33" fmla="*/ 0 h 10"/>
                <a:gd name="T34" fmla="*/ 2 w 12"/>
                <a:gd name="T35" fmla="*/ 0 h 10"/>
                <a:gd name="T36" fmla="*/ 2 w 12"/>
                <a:gd name="T37" fmla="*/ 1 h 10"/>
                <a:gd name="T38" fmla="*/ 4 w 12"/>
                <a:gd name="T39" fmla="*/ 8 h 10"/>
                <a:gd name="T40" fmla="*/ 5 w 12"/>
                <a:gd name="T41" fmla="*/ 3 h 10"/>
                <a:gd name="T42" fmla="*/ 4 w 12"/>
                <a:gd name="T43" fmla="*/ 1 h 10"/>
                <a:gd name="T44" fmla="*/ 5 w 12"/>
                <a:gd name="T45" fmla="*/ 0 h 10"/>
                <a:gd name="T46" fmla="*/ 6 w 12"/>
                <a:gd name="T47" fmla="*/ 0 h 10"/>
                <a:gd name="T48" fmla="*/ 6 w 12"/>
                <a:gd name="T49" fmla="*/ 0 h 10"/>
                <a:gd name="T50" fmla="*/ 6 w 12"/>
                <a:gd name="T51" fmla="*/ 1 h 10"/>
                <a:gd name="T52" fmla="*/ 8 w 12"/>
                <a:gd name="T53" fmla="*/ 8 h 10"/>
                <a:gd name="T54" fmla="*/ 10 w 12"/>
                <a:gd name="T55" fmla="*/ 1 h 10"/>
                <a:gd name="T56" fmla="*/ 11 w 12"/>
                <a:gd name="T57" fmla="*/ 0 h 10"/>
                <a:gd name="T58" fmla="*/ 11 w 12"/>
                <a:gd name="T59" fmla="*/ 0 h 10"/>
                <a:gd name="T60" fmla="*/ 12 w 12"/>
                <a:gd name="T61" fmla="*/ 0 h 10"/>
                <a:gd name="T62" fmla="*/ 12 w 12"/>
                <a:gd name="T63" fmla="*/ 0 h 10"/>
                <a:gd name="T64" fmla="*/ 12 w 12"/>
                <a:gd name="T65" fmla="*/ 1 h 10"/>
                <a:gd name="T66" fmla="*/ 9 w 12"/>
                <a:gd name="T67" fmla="*/ 9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" h="10">
                  <a:moveTo>
                    <a:pt x="9" y="9"/>
                  </a:move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7" y="10"/>
                    <a:pt x="7" y="10"/>
                  </a:cubicBezTo>
                  <a:cubicBezTo>
                    <a:pt x="7" y="10"/>
                    <a:pt x="7" y="10"/>
                    <a:pt x="7" y="9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2" y="10"/>
                    <a:pt x="2" y="10"/>
                    <a:pt x="2" y="9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0"/>
                    <a:pt x="4" y="0"/>
                    <a:pt x="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1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lnTo>
                    <a:pt x="9" y="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78"/>
            <p:cNvSpPr>
              <a:spLocks noEditPoints="1"/>
            </p:cNvSpPr>
            <p:nvPr/>
          </p:nvSpPr>
          <p:spPr bwMode="auto">
            <a:xfrm>
              <a:off x="4807659" y="4303437"/>
              <a:ext cx="60325" cy="77788"/>
            </a:xfrm>
            <a:custGeom>
              <a:avLst/>
              <a:gdLst>
                <a:gd name="T0" fmla="*/ 7 w 8"/>
                <a:gd name="T1" fmla="*/ 6 h 10"/>
                <a:gd name="T2" fmla="*/ 2 w 8"/>
                <a:gd name="T3" fmla="*/ 6 h 10"/>
                <a:gd name="T4" fmla="*/ 2 w 8"/>
                <a:gd name="T5" fmla="*/ 8 h 10"/>
                <a:gd name="T6" fmla="*/ 5 w 8"/>
                <a:gd name="T7" fmla="*/ 9 h 10"/>
                <a:gd name="T8" fmla="*/ 7 w 8"/>
                <a:gd name="T9" fmla="*/ 8 h 10"/>
                <a:gd name="T10" fmla="*/ 7 w 8"/>
                <a:gd name="T11" fmla="*/ 8 h 10"/>
                <a:gd name="T12" fmla="*/ 8 w 8"/>
                <a:gd name="T13" fmla="*/ 8 h 10"/>
                <a:gd name="T14" fmla="*/ 8 w 8"/>
                <a:gd name="T15" fmla="*/ 9 h 10"/>
                <a:gd name="T16" fmla="*/ 8 w 8"/>
                <a:gd name="T17" fmla="*/ 10 h 10"/>
                <a:gd name="T18" fmla="*/ 7 w 8"/>
                <a:gd name="T19" fmla="*/ 10 h 10"/>
                <a:gd name="T20" fmla="*/ 7 w 8"/>
                <a:gd name="T21" fmla="*/ 10 h 10"/>
                <a:gd name="T22" fmla="*/ 6 w 8"/>
                <a:gd name="T23" fmla="*/ 10 h 10"/>
                <a:gd name="T24" fmla="*/ 5 w 8"/>
                <a:gd name="T25" fmla="*/ 10 h 10"/>
                <a:gd name="T26" fmla="*/ 5 w 8"/>
                <a:gd name="T27" fmla="*/ 10 h 10"/>
                <a:gd name="T28" fmla="*/ 1 w 8"/>
                <a:gd name="T29" fmla="*/ 9 h 10"/>
                <a:gd name="T30" fmla="*/ 0 w 8"/>
                <a:gd name="T31" fmla="*/ 5 h 10"/>
                <a:gd name="T32" fmla="*/ 1 w 8"/>
                <a:gd name="T33" fmla="*/ 1 h 10"/>
                <a:gd name="T34" fmla="*/ 4 w 8"/>
                <a:gd name="T35" fmla="*/ 0 h 10"/>
                <a:gd name="T36" fmla="*/ 7 w 8"/>
                <a:gd name="T37" fmla="*/ 1 h 10"/>
                <a:gd name="T38" fmla="*/ 8 w 8"/>
                <a:gd name="T39" fmla="*/ 4 h 10"/>
                <a:gd name="T40" fmla="*/ 8 w 8"/>
                <a:gd name="T41" fmla="*/ 5 h 10"/>
                <a:gd name="T42" fmla="*/ 8 w 8"/>
                <a:gd name="T43" fmla="*/ 5 h 10"/>
                <a:gd name="T44" fmla="*/ 7 w 8"/>
                <a:gd name="T45" fmla="*/ 6 h 10"/>
                <a:gd name="T46" fmla="*/ 4 w 8"/>
                <a:gd name="T47" fmla="*/ 1 h 10"/>
                <a:gd name="T48" fmla="*/ 3 w 8"/>
                <a:gd name="T49" fmla="*/ 1 h 10"/>
                <a:gd name="T50" fmla="*/ 2 w 8"/>
                <a:gd name="T51" fmla="*/ 2 h 10"/>
                <a:gd name="T52" fmla="*/ 2 w 8"/>
                <a:gd name="T53" fmla="*/ 3 h 10"/>
                <a:gd name="T54" fmla="*/ 2 w 8"/>
                <a:gd name="T55" fmla="*/ 4 h 10"/>
                <a:gd name="T56" fmla="*/ 2 w 8"/>
                <a:gd name="T57" fmla="*/ 4 h 10"/>
                <a:gd name="T58" fmla="*/ 2 w 8"/>
                <a:gd name="T59" fmla="*/ 4 h 10"/>
                <a:gd name="T60" fmla="*/ 6 w 8"/>
                <a:gd name="T61" fmla="*/ 4 h 10"/>
                <a:gd name="T62" fmla="*/ 6 w 8"/>
                <a:gd name="T63" fmla="*/ 4 h 10"/>
                <a:gd name="T64" fmla="*/ 6 w 8"/>
                <a:gd name="T65" fmla="*/ 4 h 10"/>
                <a:gd name="T66" fmla="*/ 6 w 8"/>
                <a:gd name="T67" fmla="*/ 2 h 10"/>
                <a:gd name="T68" fmla="*/ 4 w 8"/>
                <a:gd name="T6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" h="10">
                  <a:moveTo>
                    <a:pt x="7" y="6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3" y="8"/>
                    <a:pt x="4" y="9"/>
                    <a:pt x="5" y="9"/>
                  </a:cubicBezTo>
                  <a:cubicBezTo>
                    <a:pt x="5" y="9"/>
                    <a:pt x="6" y="9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10"/>
                    <a:pt x="8" y="10"/>
                  </a:cubicBezTo>
                  <a:cubicBezTo>
                    <a:pt x="8" y="10"/>
                    <a:pt x="8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6" y="10"/>
                  </a:cubicBezTo>
                  <a:cubicBezTo>
                    <a:pt x="6" y="10"/>
                    <a:pt x="6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3" y="10"/>
                    <a:pt x="2" y="10"/>
                    <a:pt x="1" y="9"/>
                  </a:cubicBezTo>
                  <a:cubicBezTo>
                    <a:pt x="0" y="8"/>
                    <a:pt x="0" y="7"/>
                    <a:pt x="0" y="5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1" y="0"/>
                    <a:pt x="3" y="0"/>
                    <a:pt x="4" y="0"/>
                  </a:cubicBezTo>
                  <a:cubicBezTo>
                    <a:pt x="5" y="0"/>
                    <a:pt x="6" y="0"/>
                    <a:pt x="7" y="1"/>
                  </a:cubicBezTo>
                  <a:cubicBezTo>
                    <a:pt x="8" y="1"/>
                    <a:pt x="8" y="2"/>
                    <a:pt x="8" y="4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6"/>
                    <a:pt x="8" y="6"/>
                    <a:pt x="7" y="6"/>
                  </a:cubicBezTo>
                  <a:close/>
                  <a:moveTo>
                    <a:pt x="4" y="1"/>
                  </a:moveTo>
                  <a:cubicBezTo>
                    <a:pt x="4" y="1"/>
                    <a:pt x="3" y="1"/>
                    <a:pt x="3" y="1"/>
                  </a:cubicBezTo>
                  <a:cubicBezTo>
                    <a:pt x="3" y="1"/>
                    <a:pt x="2" y="2"/>
                    <a:pt x="2" y="2"/>
                  </a:cubicBezTo>
                  <a:cubicBezTo>
                    <a:pt x="2" y="2"/>
                    <a:pt x="2" y="2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3"/>
                    <a:pt x="6" y="2"/>
                    <a:pt x="6" y="2"/>
                  </a:cubicBezTo>
                  <a:cubicBezTo>
                    <a:pt x="5" y="1"/>
                    <a:pt x="5" y="1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79"/>
            <p:cNvSpPr>
              <a:spLocks noEditPoints="1"/>
            </p:cNvSpPr>
            <p:nvPr/>
          </p:nvSpPr>
          <p:spPr bwMode="auto">
            <a:xfrm>
              <a:off x="4882271" y="4273274"/>
              <a:ext cx="61912" cy="107950"/>
            </a:xfrm>
            <a:custGeom>
              <a:avLst/>
              <a:gdLst>
                <a:gd name="T0" fmla="*/ 8 w 8"/>
                <a:gd name="T1" fmla="*/ 14 h 14"/>
                <a:gd name="T2" fmla="*/ 7 w 8"/>
                <a:gd name="T3" fmla="*/ 14 h 14"/>
                <a:gd name="T4" fmla="*/ 6 w 8"/>
                <a:gd name="T5" fmla="*/ 14 h 14"/>
                <a:gd name="T6" fmla="*/ 6 w 8"/>
                <a:gd name="T7" fmla="*/ 13 h 14"/>
                <a:gd name="T8" fmla="*/ 6 w 8"/>
                <a:gd name="T9" fmla="*/ 13 h 14"/>
                <a:gd name="T10" fmla="*/ 5 w 8"/>
                <a:gd name="T11" fmla="*/ 14 h 14"/>
                <a:gd name="T12" fmla="*/ 3 w 8"/>
                <a:gd name="T13" fmla="*/ 14 h 14"/>
                <a:gd name="T14" fmla="*/ 2 w 8"/>
                <a:gd name="T15" fmla="*/ 14 h 14"/>
                <a:gd name="T16" fmla="*/ 1 w 8"/>
                <a:gd name="T17" fmla="*/ 13 h 14"/>
                <a:gd name="T18" fmla="*/ 0 w 8"/>
                <a:gd name="T19" fmla="*/ 11 h 14"/>
                <a:gd name="T20" fmla="*/ 0 w 8"/>
                <a:gd name="T21" fmla="*/ 9 h 14"/>
                <a:gd name="T22" fmla="*/ 1 w 8"/>
                <a:gd name="T23" fmla="*/ 5 h 14"/>
                <a:gd name="T24" fmla="*/ 3 w 8"/>
                <a:gd name="T25" fmla="*/ 4 h 14"/>
                <a:gd name="T26" fmla="*/ 5 w 8"/>
                <a:gd name="T27" fmla="*/ 4 h 14"/>
                <a:gd name="T28" fmla="*/ 6 w 8"/>
                <a:gd name="T29" fmla="*/ 5 h 14"/>
                <a:gd name="T30" fmla="*/ 6 w 8"/>
                <a:gd name="T31" fmla="*/ 1 h 14"/>
                <a:gd name="T32" fmla="*/ 7 w 8"/>
                <a:gd name="T33" fmla="*/ 0 h 14"/>
                <a:gd name="T34" fmla="*/ 8 w 8"/>
                <a:gd name="T35" fmla="*/ 0 h 14"/>
                <a:gd name="T36" fmla="*/ 8 w 8"/>
                <a:gd name="T37" fmla="*/ 1 h 14"/>
                <a:gd name="T38" fmla="*/ 8 w 8"/>
                <a:gd name="T39" fmla="*/ 1 h 14"/>
                <a:gd name="T40" fmla="*/ 8 w 8"/>
                <a:gd name="T41" fmla="*/ 13 h 14"/>
                <a:gd name="T42" fmla="*/ 8 w 8"/>
                <a:gd name="T43" fmla="*/ 14 h 14"/>
                <a:gd name="T44" fmla="*/ 8 w 8"/>
                <a:gd name="T45" fmla="*/ 14 h 14"/>
                <a:gd name="T46" fmla="*/ 6 w 8"/>
                <a:gd name="T47" fmla="*/ 8 h 14"/>
                <a:gd name="T48" fmla="*/ 6 w 8"/>
                <a:gd name="T49" fmla="*/ 7 h 14"/>
                <a:gd name="T50" fmla="*/ 6 w 8"/>
                <a:gd name="T51" fmla="*/ 6 h 14"/>
                <a:gd name="T52" fmla="*/ 5 w 8"/>
                <a:gd name="T53" fmla="*/ 5 h 14"/>
                <a:gd name="T54" fmla="*/ 4 w 8"/>
                <a:gd name="T55" fmla="*/ 5 h 14"/>
                <a:gd name="T56" fmla="*/ 2 w 8"/>
                <a:gd name="T57" fmla="*/ 6 h 14"/>
                <a:gd name="T58" fmla="*/ 2 w 8"/>
                <a:gd name="T59" fmla="*/ 8 h 14"/>
                <a:gd name="T60" fmla="*/ 2 w 8"/>
                <a:gd name="T61" fmla="*/ 10 h 14"/>
                <a:gd name="T62" fmla="*/ 2 w 8"/>
                <a:gd name="T63" fmla="*/ 12 h 14"/>
                <a:gd name="T64" fmla="*/ 4 w 8"/>
                <a:gd name="T65" fmla="*/ 13 h 14"/>
                <a:gd name="T66" fmla="*/ 5 w 8"/>
                <a:gd name="T67" fmla="*/ 13 h 14"/>
                <a:gd name="T68" fmla="*/ 5 w 8"/>
                <a:gd name="T69" fmla="*/ 12 h 14"/>
                <a:gd name="T70" fmla="*/ 6 w 8"/>
                <a:gd name="T71" fmla="*/ 12 h 14"/>
                <a:gd name="T72" fmla="*/ 6 w 8"/>
                <a:gd name="T73" fmla="*/ 11 h 14"/>
                <a:gd name="T74" fmla="*/ 6 w 8"/>
                <a:gd name="T75" fmla="*/ 8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" h="14">
                  <a:moveTo>
                    <a:pt x="8" y="14"/>
                  </a:move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6" y="14"/>
                    <a:pt x="6" y="14"/>
                  </a:cubicBezTo>
                  <a:cubicBezTo>
                    <a:pt x="6" y="14"/>
                    <a:pt x="6" y="14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3"/>
                    <a:pt x="5" y="14"/>
                    <a:pt x="5" y="14"/>
                  </a:cubicBezTo>
                  <a:cubicBezTo>
                    <a:pt x="4" y="14"/>
                    <a:pt x="4" y="14"/>
                    <a:pt x="3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1" y="13"/>
                    <a:pt x="1" y="13"/>
                  </a:cubicBezTo>
                  <a:cubicBezTo>
                    <a:pt x="0" y="13"/>
                    <a:pt x="0" y="12"/>
                    <a:pt x="0" y="11"/>
                  </a:cubicBezTo>
                  <a:cubicBezTo>
                    <a:pt x="0" y="11"/>
                    <a:pt x="0" y="10"/>
                    <a:pt x="0" y="9"/>
                  </a:cubicBezTo>
                  <a:cubicBezTo>
                    <a:pt x="0" y="8"/>
                    <a:pt x="0" y="6"/>
                    <a:pt x="1" y="5"/>
                  </a:cubicBezTo>
                  <a:cubicBezTo>
                    <a:pt x="1" y="4"/>
                    <a:pt x="2" y="4"/>
                    <a:pt x="3" y="4"/>
                  </a:cubicBezTo>
                  <a:cubicBezTo>
                    <a:pt x="4" y="4"/>
                    <a:pt x="4" y="4"/>
                    <a:pt x="5" y="4"/>
                  </a:cubicBezTo>
                  <a:cubicBezTo>
                    <a:pt x="5" y="4"/>
                    <a:pt x="6" y="5"/>
                    <a:pt x="6" y="5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14"/>
                    <a:pt x="8" y="14"/>
                    <a:pt x="8" y="14"/>
                  </a:cubicBezTo>
                  <a:close/>
                  <a:moveTo>
                    <a:pt x="6" y="8"/>
                  </a:move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6" y="6"/>
                    <a:pt x="6" y="6"/>
                  </a:cubicBezTo>
                  <a:cubicBezTo>
                    <a:pt x="5" y="6"/>
                    <a:pt x="5" y="6"/>
                    <a:pt x="5" y="5"/>
                  </a:cubicBezTo>
                  <a:cubicBezTo>
                    <a:pt x="5" y="5"/>
                    <a:pt x="4" y="5"/>
                    <a:pt x="4" y="5"/>
                  </a:cubicBezTo>
                  <a:cubicBezTo>
                    <a:pt x="3" y="5"/>
                    <a:pt x="3" y="6"/>
                    <a:pt x="2" y="6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1"/>
                    <a:pt x="2" y="11"/>
                    <a:pt x="2" y="12"/>
                  </a:cubicBezTo>
                  <a:cubicBezTo>
                    <a:pt x="3" y="13"/>
                    <a:pt x="3" y="13"/>
                    <a:pt x="4" y="13"/>
                  </a:cubicBezTo>
                  <a:cubicBezTo>
                    <a:pt x="4" y="13"/>
                    <a:pt x="5" y="13"/>
                    <a:pt x="5" y="13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1"/>
                    <a:pt x="6" y="11"/>
                    <a:pt x="6" y="11"/>
                  </a:cubicBezTo>
                  <a:lnTo>
                    <a:pt x="6" y="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80"/>
            <p:cNvSpPr/>
            <p:nvPr/>
          </p:nvSpPr>
          <p:spPr bwMode="auto">
            <a:xfrm>
              <a:off x="4958471" y="4303437"/>
              <a:ext cx="61912" cy="77788"/>
            </a:xfrm>
            <a:custGeom>
              <a:avLst/>
              <a:gdLst>
                <a:gd name="T0" fmla="*/ 8 w 8"/>
                <a:gd name="T1" fmla="*/ 10 h 10"/>
                <a:gd name="T2" fmla="*/ 7 w 8"/>
                <a:gd name="T3" fmla="*/ 10 h 10"/>
                <a:gd name="T4" fmla="*/ 6 w 8"/>
                <a:gd name="T5" fmla="*/ 9 h 10"/>
                <a:gd name="T6" fmla="*/ 6 w 8"/>
                <a:gd name="T7" fmla="*/ 4 h 10"/>
                <a:gd name="T8" fmla="*/ 6 w 8"/>
                <a:gd name="T9" fmla="*/ 2 h 10"/>
                <a:gd name="T10" fmla="*/ 5 w 8"/>
                <a:gd name="T11" fmla="*/ 2 h 10"/>
                <a:gd name="T12" fmla="*/ 4 w 8"/>
                <a:gd name="T13" fmla="*/ 2 h 10"/>
                <a:gd name="T14" fmla="*/ 3 w 8"/>
                <a:gd name="T15" fmla="*/ 2 h 10"/>
                <a:gd name="T16" fmla="*/ 3 w 8"/>
                <a:gd name="T17" fmla="*/ 3 h 10"/>
                <a:gd name="T18" fmla="*/ 2 w 8"/>
                <a:gd name="T19" fmla="*/ 4 h 10"/>
                <a:gd name="T20" fmla="*/ 2 w 8"/>
                <a:gd name="T21" fmla="*/ 9 h 10"/>
                <a:gd name="T22" fmla="*/ 2 w 8"/>
                <a:gd name="T23" fmla="*/ 10 h 10"/>
                <a:gd name="T24" fmla="*/ 2 w 8"/>
                <a:gd name="T25" fmla="*/ 10 h 10"/>
                <a:gd name="T26" fmla="*/ 1 w 8"/>
                <a:gd name="T27" fmla="*/ 10 h 10"/>
                <a:gd name="T28" fmla="*/ 1 w 8"/>
                <a:gd name="T29" fmla="*/ 10 h 10"/>
                <a:gd name="T30" fmla="*/ 0 w 8"/>
                <a:gd name="T31" fmla="*/ 9 h 10"/>
                <a:gd name="T32" fmla="*/ 0 w 8"/>
                <a:gd name="T33" fmla="*/ 1 h 10"/>
                <a:gd name="T34" fmla="*/ 1 w 8"/>
                <a:gd name="T35" fmla="*/ 0 h 10"/>
                <a:gd name="T36" fmla="*/ 1 w 8"/>
                <a:gd name="T37" fmla="*/ 0 h 10"/>
                <a:gd name="T38" fmla="*/ 2 w 8"/>
                <a:gd name="T39" fmla="*/ 0 h 10"/>
                <a:gd name="T40" fmla="*/ 2 w 8"/>
                <a:gd name="T41" fmla="*/ 0 h 10"/>
                <a:gd name="T42" fmla="*/ 2 w 8"/>
                <a:gd name="T43" fmla="*/ 1 h 10"/>
                <a:gd name="T44" fmla="*/ 4 w 8"/>
                <a:gd name="T45" fmla="*/ 0 h 10"/>
                <a:gd name="T46" fmla="*/ 6 w 8"/>
                <a:gd name="T47" fmla="*/ 0 h 10"/>
                <a:gd name="T48" fmla="*/ 8 w 8"/>
                <a:gd name="T49" fmla="*/ 1 h 10"/>
                <a:gd name="T50" fmla="*/ 8 w 8"/>
                <a:gd name="T51" fmla="*/ 3 h 10"/>
                <a:gd name="T52" fmla="*/ 8 w 8"/>
                <a:gd name="T53" fmla="*/ 9 h 10"/>
                <a:gd name="T54" fmla="*/ 8 w 8"/>
                <a:gd name="T55" fmla="*/ 10 h 10"/>
                <a:gd name="T56" fmla="*/ 8 w 8"/>
                <a:gd name="T5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" h="10">
                  <a:moveTo>
                    <a:pt x="8" y="10"/>
                  </a:move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6" y="10"/>
                    <a:pt x="6" y="9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3"/>
                    <a:pt x="6" y="3"/>
                    <a:pt x="6" y="2"/>
                  </a:cubicBezTo>
                  <a:cubicBezTo>
                    <a:pt x="6" y="2"/>
                    <a:pt x="5" y="2"/>
                    <a:pt x="5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3"/>
                    <a:pt x="2" y="4"/>
                    <a:pt x="2" y="4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0" y="10"/>
                    <a:pt x="0" y="9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1"/>
                    <a:pt x="3" y="1"/>
                    <a:pt x="4" y="0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6" y="0"/>
                    <a:pt x="7" y="0"/>
                    <a:pt x="8" y="1"/>
                  </a:cubicBezTo>
                  <a:cubicBezTo>
                    <a:pt x="8" y="1"/>
                    <a:pt x="8" y="2"/>
                    <a:pt x="8" y="3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10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81"/>
            <p:cNvSpPr>
              <a:spLocks noEditPoints="1"/>
            </p:cNvSpPr>
            <p:nvPr/>
          </p:nvSpPr>
          <p:spPr bwMode="auto">
            <a:xfrm>
              <a:off x="5042609" y="4303437"/>
              <a:ext cx="61912" cy="77788"/>
            </a:xfrm>
            <a:custGeom>
              <a:avLst/>
              <a:gdLst>
                <a:gd name="T0" fmla="*/ 7 w 8"/>
                <a:gd name="T1" fmla="*/ 6 h 10"/>
                <a:gd name="T2" fmla="*/ 2 w 8"/>
                <a:gd name="T3" fmla="*/ 6 h 10"/>
                <a:gd name="T4" fmla="*/ 2 w 8"/>
                <a:gd name="T5" fmla="*/ 8 h 10"/>
                <a:gd name="T6" fmla="*/ 5 w 8"/>
                <a:gd name="T7" fmla="*/ 9 h 10"/>
                <a:gd name="T8" fmla="*/ 6 w 8"/>
                <a:gd name="T9" fmla="*/ 8 h 10"/>
                <a:gd name="T10" fmla="*/ 7 w 8"/>
                <a:gd name="T11" fmla="*/ 8 h 10"/>
                <a:gd name="T12" fmla="*/ 8 w 8"/>
                <a:gd name="T13" fmla="*/ 8 h 10"/>
                <a:gd name="T14" fmla="*/ 8 w 8"/>
                <a:gd name="T15" fmla="*/ 9 h 10"/>
                <a:gd name="T16" fmla="*/ 8 w 8"/>
                <a:gd name="T17" fmla="*/ 10 h 10"/>
                <a:gd name="T18" fmla="*/ 7 w 8"/>
                <a:gd name="T19" fmla="*/ 10 h 10"/>
                <a:gd name="T20" fmla="*/ 7 w 8"/>
                <a:gd name="T21" fmla="*/ 10 h 10"/>
                <a:gd name="T22" fmla="*/ 6 w 8"/>
                <a:gd name="T23" fmla="*/ 10 h 10"/>
                <a:gd name="T24" fmla="*/ 5 w 8"/>
                <a:gd name="T25" fmla="*/ 10 h 10"/>
                <a:gd name="T26" fmla="*/ 4 w 8"/>
                <a:gd name="T27" fmla="*/ 10 h 10"/>
                <a:gd name="T28" fmla="*/ 1 w 8"/>
                <a:gd name="T29" fmla="*/ 9 h 10"/>
                <a:gd name="T30" fmla="*/ 0 w 8"/>
                <a:gd name="T31" fmla="*/ 5 h 10"/>
                <a:gd name="T32" fmla="*/ 1 w 8"/>
                <a:gd name="T33" fmla="*/ 1 h 10"/>
                <a:gd name="T34" fmla="*/ 4 w 8"/>
                <a:gd name="T35" fmla="*/ 0 h 10"/>
                <a:gd name="T36" fmla="*/ 7 w 8"/>
                <a:gd name="T37" fmla="*/ 1 h 10"/>
                <a:gd name="T38" fmla="*/ 8 w 8"/>
                <a:gd name="T39" fmla="*/ 4 h 10"/>
                <a:gd name="T40" fmla="*/ 8 w 8"/>
                <a:gd name="T41" fmla="*/ 5 h 10"/>
                <a:gd name="T42" fmla="*/ 8 w 8"/>
                <a:gd name="T43" fmla="*/ 5 h 10"/>
                <a:gd name="T44" fmla="*/ 7 w 8"/>
                <a:gd name="T45" fmla="*/ 6 h 10"/>
                <a:gd name="T46" fmla="*/ 4 w 8"/>
                <a:gd name="T47" fmla="*/ 1 h 10"/>
                <a:gd name="T48" fmla="*/ 3 w 8"/>
                <a:gd name="T49" fmla="*/ 1 h 10"/>
                <a:gd name="T50" fmla="*/ 2 w 8"/>
                <a:gd name="T51" fmla="*/ 2 h 10"/>
                <a:gd name="T52" fmla="*/ 2 w 8"/>
                <a:gd name="T53" fmla="*/ 3 h 10"/>
                <a:gd name="T54" fmla="*/ 2 w 8"/>
                <a:gd name="T55" fmla="*/ 4 h 10"/>
                <a:gd name="T56" fmla="*/ 2 w 8"/>
                <a:gd name="T57" fmla="*/ 4 h 10"/>
                <a:gd name="T58" fmla="*/ 2 w 8"/>
                <a:gd name="T59" fmla="*/ 4 h 10"/>
                <a:gd name="T60" fmla="*/ 6 w 8"/>
                <a:gd name="T61" fmla="*/ 4 h 10"/>
                <a:gd name="T62" fmla="*/ 6 w 8"/>
                <a:gd name="T63" fmla="*/ 4 h 10"/>
                <a:gd name="T64" fmla="*/ 6 w 8"/>
                <a:gd name="T65" fmla="*/ 4 h 10"/>
                <a:gd name="T66" fmla="*/ 5 w 8"/>
                <a:gd name="T67" fmla="*/ 2 h 10"/>
                <a:gd name="T68" fmla="*/ 4 w 8"/>
                <a:gd name="T6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" h="10">
                  <a:moveTo>
                    <a:pt x="7" y="6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3" y="8"/>
                    <a:pt x="4" y="9"/>
                    <a:pt x="5" y="9"/>
                  </a:cubicBezTo>
                  <a:cubicBezTo>
                    <a:pt x="5" y="9"/>
                    <a:pt x="6" y="9"/>
                    <a:pt x="6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10"/>
                    <a:pt x="8" y="10"/>
                  </a:cubicBezTo>
                  <a:cubicBezTo>
                    <a:pt x="8" y="10"/>
                    <a:pt x="8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6" y="10"/>
                    <a:pt x="6" y="10"/>
                  </a:cubicBezTo>
                  <a:cubicBezTo>
                    <a:pt x="6" y="10"/>
                    <a:pt x="6" y="10"/>
                    <a:pt x="5" y="10"/>
                  </a:cubicBezTo>
                  <a:cubicBezTo>
                    <a:pt x="5" y="10"/>
                    <a:pt x="5" y="10"/>
                    <a:pt x="4" y="10"/>
                  </a:cubicBezTo>
                  <a:cubicBezTo>
                    <a:pt x="3" y="10"/>
                    <a:pt x="2" y="10"/>
                    <a:pt x="1" y="9"/>
                  </a:cubicBezTo>
                  <a:cubicBezTo>
                    <a:pt x="0" y="8"/>
                    <a:pt x="0" y="7"/>
                    <a:pt x="0" y="5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1" y="0"/>
                    <a:pt x="2" y="0"/>
                    <a:pt x="4" y="0"/>
                  </a:cubicBezTo>
                  <a:cubicBezTo>
                    <a:pt x="5" y="0"/>
                    <a:pt x="6" y="0"/>
                    <a:pt x="7" y="1"/>
                  </a:cubicBezTo>
                  <a:cubicBezTo>
                    <a:pt x="8" y="1"/>
                    <a:pt x="8" y="2"/>
                    <a:pt x="8" y="4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6"/>
                    <a:pt x="8" y="6"/>
                    <a:pt x="7" y="6"/>
                  </a:cubicBezTo>
                  <a:close/>
                  <a:moveTo>
                    <a:pt x="4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2" y="2"/>
                    <a:pt x="2" y="2"/>
                  </a:cubicBezTo>
                  <a:cubicBezTo>
                    <a:pt x="2" y="2"/>
                    <a:pt x="2" y="2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3"/>
                    <a:pt x="6" y="2"/>
                    <a:pt x="5" y="2"/>
                  </a:cubicBezTo>
                  <a:cubicBezTo>
                    <a:pt x="5" y="1"/>
                    <a:pt x="5" y="1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82"/>
            <p:cNvSpPr/>
            <p:nvPr/>
          </p:nvSpPr>
          <p:spPr bwMode="auto">
            <a:xfrm>
              <a:off x="5118809" y="4303437"/>
              <a:ext cx="53975" cy="77788"/>
            </a:xfrm>
            <a:custGeom>
              <a:avLst/>
              <a:gdLst>
                <a:gd name="T0" fmla="*/ 3 w 7"/>
                <a:gd name="T1" fmla="*/ 10 h 10"/>
                <a:gd name="T2" fmla="*/ 1 w 7"/>
                <a:gd name="T3" fmla="*/ 10 h 10"/>
                <a:gd name="T4" fmla="*/ 0 w 7"/>
                <a:gd name="T5" fmla="*/ 10 h 10"/>
                <a:gd name="T6" fmla="*/ 0 w 7"/>
                <a:gd name="T7" fmla="*/ 9 h 10"/>
                <a:gd name="T8" fmla="*/ 0 w 7"/>
                <a:gd name="T9" fmla="*/ 9 h 10"/>
                <a:gd name="T10" fmla="*/ 0 w 7"/>
                <a:gd name="T11" fmla="*/ 8 h 10"/>
                <a:gd name="T12" fmla="*/ 0 w 7"/>
                <a:gd name="T13" fmla="*/ 8 h 10"/>
                <a:gd name="T14" fmla="*/ 1 w 7"/>
                <a:gd name="T15" fmla="*/ 8 h 10"/>
                <a:gd name="T16" fmla="*/ 3 w 7"/>
                <a:gd name="T17" fmla="*/ 9 h 10"/>
                <a:gd name="T18" fmla="*/ 4 w 7"/>
                <a:gd name="T19" fmla="*/ 8 h 10"/>
                <a:gd name="T20" fmla="*/ 5 w 7"/>
                <a:gd name="T21" fmla="*/ 7 h 10"/>
                <a:gd name="T22" fmla="*/ 4 w 7"/>
                <a:gd name="T23" fmla="*/ 6 h 10"/>
                <a:gd name="T24" fmla="*/ 3 w 7"/>
                <a:gd name="T25" fmla="*/ 5 h 10"/>
                <a:gd name="T26" fmla="*/ 2 w 7"/>
                <a:gd name="T27" fmla="*/ 5 h 10"/>
                <a:gd name="T28" fmla="*/ 1 w 7"/>
                <a:gd name="T29" fmla="*/ 4 h 10"/>
                <a:gd name="T30" fmla="*/ 0 w 7"/>
                <a:gd name="T31" fmla="*/ 3 h 10"/>
                <a:gd name="T32" fmla="*/ 0 w 7"/>
                <a:gd name="T33" fmla="*/ 2 h 10"/>
                <a:gd name="T34" fmla="*/ 0 w 7"/>
                <a:gd name="T35" fmla="*/ 1 h 10"/>
                <a:gd name="T36" fmla="*/ 1 w 7"/>
                <a:gd name="T37" fmla="*/ 0 h 10"/>
                <a:gd name="T38" fmla="*/ 2 w 7"/>
                <a:gd name="T39" fmla="*/ 0 h 10"/>
                <a:gd name="T40" fmla="*/ 4 w 7"/>
                <a:gd name="T41" fmla="*/ 0 h 10"/>
                <a:gd name="T42" fmla="*/ 5 w 7"/>
                <a:gd name="T43" fmla="*/ 0 h 10"/>
                <a:gd name="T44" fmla="*/ 6 w 7"/>
                <a:gd name="T45" fmla="*/ 0 h 10"/>
                <a:gd name="T46" fmla="*/ 6 w 7"/>
                <a:gd name="T47" fmla="*/ 0 h 10"/>
                <a:gd name="T48" fmla="*/ 6 w 7"/>
                <a:gd name="T49" fmla="*/ 1 h 10"/>
                <a:gd name="T50" fmla="*/ 6 w 7"/>
                <a:gd name="T51" fmla="*/ 1 h 10"/>
                <a:gd name="T52" fmla="*/ 6 w 7"/>
                <a:gd name="T53" fmla="*/ 2 h 10"/>
                <a:gd name="T54" fmla="*/ 5 w 7"/>
                <a:gd name="T55" fmla="*/ 1 h 10"/>
                <a:gd name="T56" fmla="*/ 4 w 7"/>
                <a:gd name="T57" fmla="*/ 1 h 10"/>
                <a:gd name="T58" fmla="*/ 2 w 7"/>
                <a:gd name="T59" fmla="*/ 2 h 10"/>
                <a:gd name="T60" fmla="*/ 3 w 7"/>
                <a:gd name="T61" fmla="*/ 3 h 10"/>
                <a:gd name="T62" fmla="*/ 4 w 7"/>
                <a:gd name="T63" fmla="*/ 4 h 10"/>
                <a:gd name="T64" fmla="*/ 5 w 7"/>
                <a:gd name="T65" fmla="*/ 5 h 10"/>
                <a:gd name="T66" fmla="*/ 6 w 7"/>
                <a:gd name="T67" fmla="*/ 5 h 10"/>
                <a:gd name="T68" fmla="*/ 6 w 7"/>
                <a:gd name="T69" fmla="*/ 6 h 10"/>
                <a:gd name="T70" fmla="*/ 7 w 7"/>
                <a:gd name="T71" fmla="*/ 7 h 10"/>
                <a:gd name="T72" fmla="*/ 6 w 7"/>
                <a:gd name="T73" fmla="*/ 9 h 10"/>
                <a:gd name="T74" fmla="*/ 5 w 7"/>
                <a:gd name="T75" fmla="*/ 10 h 10"/>
                <a:gd name="T76" fmla="*/ 4 w 7"/>
                <a:gd name="T77" fmla="*/ 10 h 10"/>
                <a:gd name="T78" fmla="*/ 3 w 7"/>
                <a:gd name="T7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" h="10">
                  <a:moveTo>
                    <a:pt x="3" y="10"/>
                  </a:moveTo>
                  <a:cubicBezTo>
                    <a:pt x="2" y="10"/>
                    <a:pt x="1" y="10"/>
                    <a:pt x="1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1" y="8"/>
                    <a:pt x="1" y="8"/>
                  </a:cubicBezTo>
                  <a:cubicBezTo>
                    <a:pt x="1" y="9"/>
                    <a:pt x="2" y="9"/>
                    <a:pt x="3" y="9"/>
                  </a:cubicBezTo>
                  <a:cubicBezTo>
                    <a:pt x="3" y="9"/>
                    <a:pt x="4" y="9"/>
                    <a:pt x="4" y="8"/>
                  </a:cubicBezTo>
                  <a:cubicBezTo>
                    <a:pt x="4" y="8"/>
                    <a:pt x="5" y="8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6"/>
                    <a:pt x="3" y="6"/>
                    <a:pt x="3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1" y="4"/>
                  </a:cubicBezTo>
                  <a:cubicBezTo>
                    <a:pt x="1" y="4"/>
                    <a:pt x="0" y="4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0"/>
                    <a:pt x="3" y="0"/>
                    <a:pt x="4" y="0"/>
                  </a:cubicBezTo>
                  <a:cubicBezTo>
                    <a:pt x="4" y="0"/>
                    <a:pt x="5" y="0"/>
                    <a:pt x="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2"/>
                    <a:pt x="6" y="2"/>
                  </a:cubicBezTo>
                  <a:cubicBezTo>
                    <a:pt x="6" y="1"/>
                    <a:pt x="5" y="1"/>
                    <a:pt x="5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1"/>
                    <a:pt x="2" y="2"/>
                    <a:pt x="2" y="2"/>
                  </a:cubicBezTo>
                  <a:cubicBezTo>
                    <a:pt x="2" y="3"/>
                    <a:pt x="2" y="3"/>
                    <a:pt x="3" y="3"/>
                  </a:cubicBezTo>
                  <a:cubicBezTo>
                    <a:pt x="3" y="3"/>
                    <a:pt x="3" y="4"/>
                    <a:pt x="4" y="4"/>
                  </a:cubicBezTo>
                  <a:cubicBezTo>
                    <a:pt x="4" y="4"/>
                    <a:pt x="5" y="4"/>
                    <a:pt x="5" y="5"/>
                  </a:cubicBezTo>
                  <a:cubicBezTo>
                    <a:pt x="5" y="5"/>
                    <a:pt x="6" y="5"/>
                    <a:pt x="6" y="5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8"/>
                    <a:pt x="7" y="8"/>
                    <a:pt x="6" y="9"/>
                  </a:cubicBezTo>
                  <a:cubicBezTo>
                    <a:pt x="6" y="9"/>
                    <a:pt x="6" y="9"/>
                    <a:pt x="5" y="10"/>
                  </a:cubicBezTo>
                  <a:cubicBezTo>
                    <a:pt x="5" y="10"/>
                    <a:pt x="5" y="10"/>
                    <a:pt x="4" y="10"/>
                  </a:cubicBezTo>
                  <a:cubicBezTo>
                    <a:pt x="4" y="10"/>
                    <a:pt x="4" y="10"/>
                    <a:pt x="3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83"/>
            <p:cNvSpPr>
              <a:spLocks noEditPoints="1"/>
            </p:cNvSpPr>
            <p:nvPr/>
          </p:nvSpPr>
          <p:spPr bwMode="auto">
            <a:xfrm>
              <a:off x="5180721" y="4273274"/>
              <a:ext cx="68262" cy="107950"/>
            </a:xfrm>
            <a:custGeom>
              <a:avLst/>
              <a:gdLst>
                <a:gd name="T0" fmla="*/ 8 w 9"/>
                <a:gd name="T1" fmla="*/ 14 h 14"/>
                <a:gd name="T2" fmla="*/ 7 w 9"/>
                <a:gd name="T3" fmla="*/ 14 h 14"/>
                <a:gd name="T4" fmla="*/ 7 w 9"/>
                <a:gd name="T5" fmla="*/ 14 h 14"/>
                <a:gd name="T6" fmla="*/ 7 w 9"/>
                <a:gd name="T7" fmla="*/ 13 h 14"/>
                <a:gd name="T8" fmla="*/ 7 w 9"/>
                <a:gd name="T9" fmla="*/ 13 h 14"/>
                <a:gd name="T10" fmla="*/ 5 w 9"/>
                <a:gd name="T11" fmla="*/ 14 h 14"/>
                <a:gd name="T12" fmla="*/ 4 w 9"/>
                <a:gd name="T13" fmla="*/ 14 h 14"/>
                <a:gd name="T14" fmla="*/ 2 w 9"/>
                <a:gd name="T15" fmla="*/ 14 h 14"/>
                <a:gd name="T16" fmla="*/ 1 w 9"/>
                <a:gd name="T17" fmla="*/ 13 h 14"/>
                <a:gd name="T18" fmla="*/ 1 w 9"/>
                <a:gd name="T19" fmla="*/ 11 h 14"/>
                <a:gd name="T20" fmla="*/ 0 w 9"/>
                <a:gd name="T21" fmla="*/ 9 h 14"/>
                <a:gd name="T22" fmla="*/ 1 w 9"/>
                <a:gd name="T23" fmla="*/ 5 h 14"/>
                <a:gd name="T24" fmla="*/ 4 w 9"/>
                <a:gd name="T25" fmla="*/ 4 h 14"/>
                <a:gd name="T26" fmla="*/ 5 w 9"/>
                <a:gd name="T27" fmla="*/ 4 h 14"/>
                <a:gd name="T28" fmla="*/ 7 w 9"/>
                <a:gd name="T29" fmla="*/ 5 h 14"/>
                <a:gd name="T30" fmla="*/ 7 w 9"/>
                <a:gd name="T31" fmla="*/ 1 h 14"/>
                <a:gd name="T32" fmla="*/ 7 w 9"/>
                <a:gd name="T33" fmla="*/ 0 h 14"/>
                <a:gd name="T34" fmla="*/ 8 w 9"/>
                <a:gd name="T35" fmla="*/ 0 h 14"/>
                <a:gd name="T36" fmla="*/ 9 w 9"/>
                <a:gd name="T37" fmla="*/ 1 h 14"/>
                <a:gd name="T38" fmla="*/ 9 w 9"/>
                <a:gd name="T39" fmla="*/ 1 h 14"/>
                <a:gd name="T40" fmla="*/ 9 w 9"/>
                <a:gd name="T41" fmla="*/ 13 h 14"/>
                <a:gd name="T42" fmla="*/ 9 w 9"/>
                <a:gd name="T43" fmla="*/ 14 h 14"/>
                <a:gd name="T44" fmla="*/ 8 w 9"/>
                <a:gd name="T45" fmla="*/ 14 h 14"/>
                <a:gd name="T46" fmla="*/ 7 w 9"/>
                <a:gd name="T47" fmla="*/ 8 h 14"/>
                <a:gd name="T48" fmla="*/ 6 w 9"/>
                <a:gd name="T49" fmla="*/ 7 h 14"/>
                <a:gd name="T50" fmla="*/ 6 w 9"/>
                <a:gd name="T51" fmla="*/ 6 h 14"/>
                <a:gd name="T52" fmla="*/ 5 w 9"/>
                <a:gd name="T53" fmla="*/ 5 h 14"/>
                <a:gd name="T54" fmla="*/ 4 w 9"/>
                <a:gd name="T55" fmla="*/ 5 h 14"/>
                <a:gd name="T56" fmla="*/ 3 w 9"/>
                <a:gd name="T57" fmla="*/ 6 h 14"/>
                <a:gd name="T58" fmla="*/ 2 w 9"/>
                <a:gd name="T59" fmla="*/ 8 h 14"/>
                <a:gd name="T60" fmla="*/ 2 w 9"/>
                <a:gd name="T61" fmla="*/ 10 h 14"/>
                <a:gd name="T62" fmla="*/ 3 w 9"/>
                <a:gd name="T63" fmla="*/ 12 h 14"/>
                <a:gd name="T64" fmla="*/ 5 w 9"/>
                <a:gd name="T65" fmla="*/ 13 h 14"/>
                <a:gd name="T66" fmla="*/ 5 w 9"/>
                <a:gd name="T67" fmla="*/ 13 h 14"/>
                <a:gd name="T68" fmla="*/ 6 w 9"/>
                <a:gd name="T69" fmla="*/ 12 h 14"/>
                <a:gd name="T70" fmla="*/ 6 w 9"/>
                <a:gd name="T71" fmla="*/ 12 h 14"/>
                <a:gd name="T72" fmla="*/ 7 w 9"/>
                <a:gd name="T73" fmla="*/ 11 h 14"/>
                <a:gd name="T74" fmla="*/ 7 w 9"/>
                <a:gd name="T75" fmla="*/ 8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" h="14">
                  <a:moveTo>
                    <a:pt x="8" y="14"/>
                  </a:move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7" y="14"/>
                    <a:pt x="7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3"/>
                    <a:pt x="6" y="14"/>
                    <a:pt x="5" y="14"/>
                  </a:cubicBezTo>
                  <a:cubicBezTo>
                    <a:pt x="5" y="14"/>
                    <a:pt x="4" y="14"/>
                    <a:pt x="4" y="14"/>
                  </a:cubicBezTo>
                  <a:cubicBezTo>
                    <a:pt x="3" y="14"/>
                    <a:pt x="3" y="14"/>
                    <a:pt x="2" y="14"/>
                  </a:cubicBezTo>
                  <a:cubicBezTo>
                    <a:pt x="2" y="14"/>
                    <a:pt x="2" y="13"/>
                    <a:pt x="1" y="13"/>
                  </a:cubicBezTo>
                  <a:cubicBezTo>
                    <a:pt x="1" y="13"/>
                    <a:pt x="1" y="12"/>
                    <a:pt x="1" y="11"/>
                  </a:cubicBezTo>
                  <a:cubicBezTo>
                    <a:pt x="0" y="11"/>
                    <a:pt x="0" y="10"/>
                    <a:pt x="0" y="9"/>
                  </a:cubicBezTo>
                  <a:cubicBezTo>
                    <a:pt x="0" y="8"/>
                    <a:pt x="1" y="6"/>
                    <a:pt x="1" y="5"/>
                  </a:cubicBezTo>
                  <a:cubicBezTo>
                    <a:pt x="2" y="4"/>
                    <a:pt x="2" y="4"/>
                    <a:pt x="4" y="4"/>
                  </a:cubicBezTo>
                  <a:cubicBezTo>
                    <a:pt x="4" y="4"/>
                    <a:pt x="5" y="4"/>
                    <a:pt x="5" y="4"/>
                  </a:cubicBezTo>
                  <a:cubicBezTo>
                    <a:pt x="6" y="4"/>
                    <a:pt x="6" y="5"/>
                    <a:pt x="7" y="5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9" y="0"/>
                    <a:pt x="9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8" y="14"/>
                    <a:pt x="8" y="14"/>
                  </a:cubicBezTo>
                  <a:close/>
                  <a:moveTo>
                    <a:pt x="7" y="8"/>
                  </a:moveTo>
                  <a:cubicBezTo>
                    <a:pt x="7" y="7"/>
                    <a:pt x="7" y="7"/>
                    <a:pt x="6" y="7"/>
                  </a:cubicBezTo>
                  <a:cubicBezTo>
                    <a:pt x="6" y="7"/>
                    <a:pt x="6" y="6"/>
                    <a:pt x="6" y="6"/>
                  </a:cubicBezTo>
                  <a:cubicBezTo>
                    <a:pt x="6" y="6"/>
                    <a:pt x="6" y="6"/>
                    <a:pt x="5" y="5"/>
                  </a:cubicBezTo>
                  <a:cubicBezTo>
                    <a:pt x="5" y="5"/>
                    <a:pt x="5" y="5"/>
                    <a:pt x="4" y="5"/>
                  </a:cubicBezTo>
                  <a:cubicBezTo>
                    <a:pt x="4" y="5"/>
                    <a:pt x="3" y="6"/>
                    <a:pt x="3" y="6"/>
                  </a:cubicBezTo>
                  <a:cubicBezTo>
                    <a:pt x="3" y="7"/>
                    <a:pt x="2" y="7"/>
                    <a:pt x="2" y="8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1"/>
                    <a:pt x="3" y="11"/>
                    <a:pt x="3" y="12"/>
                  </a:cubicBezTo>
                  <a:cubicBezTo>
                    <a:pt x="3" y="13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7" y="11"/>
                    <a:pt x="7" y="11"/>
                    <a:pt x="7" y="11"/>
                  </a:cubicBezTo>
                  <a:lnTo>
                    <a:pt x="7" y="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84"/>
            <p:cNvSpPr>
              <a:spLocks noEditPoints="1"/>
            </p:cNvSpPr>
            <p:nvPr/>
          </p:nvSpPr>
          <p:spPr bwMode="auto">
            <a:xfrm>
              <a:off x="5271209" y="4303437"/>
              <a:ext cx="61912" cy="77788"/>
            </a:xfrm>
            <a:custGeom>
              <a:avLst/>
              <a:gdLst>
                <a:gd name="T0" fmla="*/ 7 w 8"/>
                <a:gd name="T1" fmla="*/ 10 h 10"/>
                <a:gd name="T2" fmla="*/ 6 w 8"/>
                <a:gd name="T3" fmla="*/ 10 h 10"/>
                <a:gd name="T4" fmla="*/ 6 w 8"/>
                <a:gd name="T5" fmla="*/ 10 h 10"/>
                <a:gd name="T6" fmla="*/ 6 w 8"/>
                <a:gd name="T7" fmla="*/ 9 h 10"/>
                <a:gd name="T8" fmla="*/ 6 w 8"/>
                <a:gd name="T9" fmla="*/ 9 h 10"/>
                <a:gd name="T10" fmla="*/ 5 w 8"/>
                <a:gd name="T11" fmla="*/ 10 h 10"/>
                <a:gd name="T12" fmla="*/ 3 w 8"/>
                <a:gd name="T13" fmla="*/ 10 h 10"/>
                <a:gd name="T14" fmla="*/ 1 w 8"/>
                <a:gd name="T15" fmla="*/ 10 h 10"/>
                <a:gd name="T16" fmla="*/ 0 w 8"/>
                <a:gd name="T17" fmla="*/ 9 h 10"/>
                <a:gd name="T18" fmla="*/ 0 w 8"/>
                <a:gd name="T19" fmla="*/ 7 h 10"/>
                <a:gd name="T20" fmla="*/ 0 w 8"/>
                <a:gd name="T21" fmla="*/ 5 h 10"/>
                <a:gd name="T22" fmla="*/ 0 w 8"/>
                <a:gd name="T23" fmla="*/ 1 h 10"/>
                <a:gd name="T24" fmla="*/ 3 w 8"/>
                <a:gd name="T25" fmla="*/ 0 h 10"/>
                <a:gd name="T26" fmla="*/ 5 w 8"/>
                <a:gd name="T27" fmla="*/ 0 h 10"/>
                <a:gd name="T28" fmla="*/ 6 w 8"/>
                <a:gd name="T29" fmla="*/ 1 h 10"/>
                <a:gd name="T30" fmla="*/ 6 w 8"/>
                <a:gd name="T31" fmla="*/ 1 h 10"/>
                <a:gd name="T32" fmla="*/ 6 w 8"/>
                <a:gd name="T33" fmla="*/ 0 h 10"/>
                <a:gd name="T34" fmla="*/ 7 w 8"/>
                <a:gd name="T35" fmla="*/ 0 h 10"/>
                <a:gd name="T36" fmla="*/ 8 w 8"/>
                <a:gd name="T37" fmla="*/ 0 h 10"/>
                <a:gd name="T38" fmla="*/ 8 w 8"/>
                <a:gd name="T39" fmla="*/ 1 h 10"/>
                <a:gd name="T40" fmla="*/ 8 w 8"/>
                <a:gd name="T41" fmla="*/ 9 h 10"/>
                <a:gd name="T42" fmla="*/ 8 w 8"/>
                <a:gd name="T43" fmla="*/ 10 h 10"/>
                <a:gd name="T44" fmla="*/ 7 w 8"/>
                <a:gd name="T45" fmla="*/ 10 h 10"/>
                <a:gd name="T46" fmla="*/ 6 w 8"/>
                <a:gd name="T47" fmla="*/ 4 h 10"/>
                <a:gd name="T48" fmla="*/ 6 w 8"/>
                <a:gd name="T49" fmla="*/ 3 h 10"/>
                <a:gd name="T50" fmla="*/ 5 w 8"/>
                <a:gd name="T51" fmla="*/ 2 h 10"/>
                <a:gd name="T52" fmla="*/ 5 w 8"/>
                <a:gd name="T53" fmla="*/ 2 h 10"/>
                <a:gd name="T54" fmla="*/ 4 w 8"/>
                <a:gd name="T55" fmla="*/ 1 h 10"/>
                <a:gd name="T56" fmla="*/ 2 w 8"/>
                <a:gd name="T57" fmla="*/ 2 h 10"/>
                <a:gd name="T58" fmla="*/ 2 w 8"/>
                <a:gd name="T59" fmla="*/ 4 h 10"/>
                <a:gd name="T60" fmla="*/ 2 w 8"/>
                <a:gd name="T61" fmla="*/ 6 h 10"/>
                <a:gd name="T62" fmla="*/ 2 w 8"/>
                <a:gd name="T63" fmla="*/ 8 h 10"/>
                <a:gd name="T64" fmla="*/ 4 w 8"/>
                <a:gd name="T65" fmla="*/ 9 h 10"/>
                <a:gd name="T66" fmla="*/ 5 w 8"/>
                <a:gd name="T67" fmla="*/ 9 h 10"/>
                <a:gd name="T68" fmla="*/ 5 w 8"/>
                <a:gd name="T69" fmla="*/ 8 h 10"/>
                <a:gd name="T70" fmla="*/ 6 w 8"/>
                <a:gd name="T71" fmla="*/ 7 h 10"/>
                <a:gd name="T72" fmla="*/ 6 w 8"/>
                <a:gd name="T73" fmla="*/ 7 h 10"/>
                <a:gd name="T74" fmla="*/ 6 w 8"/>
                <a:gd name="T75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" h="10">
                  <a:moveTo>
                    <a:pt x="7" y="10"/>
                  </a:move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6" y="10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5" y="9"/>
                    <a:pt x="5" y="10"/>
                  </a:cubicBezTo>
                  <a:cubicBezTo>
                    <a:pt x="4" y="10"/>
                    <a:pt x="4" y="10"/>
                    <a:pt x="3" y="10"/>
                  </a:cubicBezTo>
                  <a:cubicBezTo>
                    <a:pt x="2" y="10"/>
                    <a:pt x="2" y="10"/>
                    <a:pt x="1" y="10"/>
                  </a:cubicBezTo>
                  <a:cubicBezTo>
                    <a:pt x="1" y="10"/>
                    <a:pt x="1" y="9"/>
                    <a:pt x="0" y="9"/>
                  </a:cubicBezTo>
                  <a:cubicBezTo>
                    <a:pt x="0" y="9"/>
                    <a:pt x="0" y="8"/>
                    <a:pt x="0" y="7"/>
                  </a:cubicBezTo>
                  <a:cubicBezTo>
                    <a:pt x="0" y="7"/>
                    <a:pt x="0" y="6"/>
                    <a:pt x="0" y="5"/>
                  </a:cubicBezTo>
                  <a:cubicBezTo>
                    <a:pt x="0" y="4"/>
                    <a:pt x="0" y="2"/>
                    <a:pt x="0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4" y="0"/>
                    <a:pt x="4" y="0"/>
                    <a:pt x="5" y="0"/>
                  </a:cubicBezTo>
                  <a:cubicBezTo>
                    <a:pt x="5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1"/>
                    <a:pt x="8" y="1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8" y="10"/>
                    <a:pt x="7" y="10"/>
                  </a:cubicBezTo>
                  <a:close/>
                  <a:moveTo>
                    <a:pt x="6" y="4"/>
                  </a:move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1"/>
                    <a:pt x="2" y="2"/>
                    <a:pt x="2" y="2"/>
                  </a:cubicBezTo>
                  <a:cubicBezTo>
                    <a:pt x="2" y="2"/>
                    <a:pt x="2" y="3"/>
                    <a:pt x="2" y="4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2" y="9"/>
                    <a:pt x="3" y="9"/>
                    <a:pt x="4" y="9"/>
                  </a:cubicBezTo>
                  <a:cubicBezTo>
                    <a:pt x="4" y="9"/>
                    <a:pt x="4" y="9"/>
                    <a:pt x="5" y="9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lnTo>
                    <a:pt x="6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85"/>
            <p:cNvSpPr/>
            <p:nvPr/>
          </p:nvSpPr>
          <p:spPr bwMode="auto">
            <a:xfrm>
              <a:off x="5339471" y="4303437"/>
              <a:ext cx="76200" cy="107950"/>
            </a:xfrm>
            <a:custGeom>
              <a:avLst/>
              <a:gdLst>
                <a:gd name="T0" fmla="*/ 5 w 10"/>
                <a:gd name="T1" fmla="*/ 13 h 14"/>
                <a:gd name="T2" fmla="*/ 4 w 10"/>
                <a:gd name="T3" fmla="*/ 14 h 14"/>
                <a:gd name="T4" fmla="*/ 4 w 10"/>
                <a:gd name="T5" fmla="*/ 14 h 14"/>
                <a:gd name="T6" fmla="*/ 3 w 10"/>
                <a:gd name="T7" fmla="*/ 14 h 14"/>
                <a:gd name="T8" fmla="*/ 3 w 10"/>
                <a:gd name="T9" fmla="*/ 13 h 14"/>
                <a:gd name="T10" fmla="*/ 4 w 10"/>
                <a:gd name="T11" fmla="*/ 10 h 14"/>
                <a:gd name="T12" fmla="*/ 1 w 10"/>
                <a:gd name="T13" fmla="*/ 1 h 14"/>
                <a:gd name="T14" fmla="*/ 1 w 10"/>
                <a:gd name="T15" fmla="*/ 0 h 14"/>
                <a:gd name="T16" fmla="*/ 2 w 10"/>
                <a:gd name="T17" fmla="*/ 0 h 14"/>
                <a:gd name="T18" fmla="*/ 3 w 10"/>
                <a:gd name="T19" fmla="*/ 0 h 14"/>
                <a:gd name="T20" fmla="*/ 3 w 10"/>
                <a:gd name="T21" fmla="*/ 1 h 14"/>
                <a:gd name="T22" fmla="*/ 5 w 10"/>
                <a:gd name="T23" fmla="*/ 7 h 14"/>
                <a:gd name="T24" fmla="*/ 8 w 10"/>
                <a:gd name="T25" fmla="*/ 1 h 14"/>
                <a:gd name="T26" fmla="*/ 8 w 10"/>
                <a:gd name="T27" fmla="*/ 0 h 14"/>
                <a:gd name="T28" fmla="*/ 8 w 10"/>
                <a:gd name="T29" fmla="*/ 0 h 14"/>
                <a:gd name="T30" fmla="*/ 9 w 10"/>
                <a:gd name="T31" fmla="*/ 0 h 14"/>
                <a:gd name="T32" fmla="*/ 10 w 10"/>
                <a:gd name="T33" fmla="*/ 0 h 14"/>
                <a:gd name="T34" fmla="*/ 9 w 10"/>
                <a:gd name="T35" fmla="*/ 1 h 14"/>
                <a:gd name="T36" fmla="*/ 5 w 10"/>
                <a:gd name="T37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" h="14">
                  <a:moveTo>
                    <a:pt x="5" y="13"/>
                  </a:moveTo>
                  <a:cubicBezTo>
                    <a:pt x="4" y="13"/>
                    <a:pt x="4" y="14"/>
                    <a:pt x="4" y="14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4"/>
                    <a:pt x="3" y="14"/>
                    <a:pt x="3" y="13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10" y="0"/>
                    <a:pt x="10" y="0"/>
                  </a:cubicBezTo>
                  <a:cubicBezTo>
                    <a:pt x="10" y="0"/>
                    <a:pt x="10" y="0"/>
                    <a:pt x="9" y="1"/>
                  </a:cubicBezTo>
                  <a:lnTo>
                    <a:pt x="5" y="1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5636334" y="4273274"/>
            <a:ext cx="557212" cy="138113"/>
            <a:chOff x="5636334" y="4273274"/>
            <a:chExt cx="557212" cy="138113"/>
          </a:xfrm>
          <a:solidFill>
            <a:srgbClr val="D38404"/>
          </a:solidFill>
        </p:grpSpPr>
        <p:sp>
          <p:nvSpPr>
            <p:cNvPr id="58" name="Freeform 36"/>
            <p:cNvSpPr/>
            <p:nvPr/>
          </p:nvSpPr>
          <p:spPr bwMode="auto">
            <a:xfrm>
              <a:off x="5636334" y="4289149"/>
              <a:ext cx="46037" cy="92075"/>
            </a:xfrm>
            <a:custGeom>
              <a:avLst/>
              <a:gdLst>
                <a:gd name="T0" fmla="*/ 5 w 6"/>
                <a:gd name="T1" fmla="*/ 4 h 12"/>
                <a:gd name="T2" fmla="*/ 4 w 6"/>
                <a:gd name="T3" fmla="*/ 4 h 12"/>
                <a:gd name="T4" fmla="*/ 4 w 6"/>
                <a:gd name="T5" fmla="*/ 10 h 12"/>
                <a:gd name="T6" fmla="*/ 4 w 6"/>
                <a:gd name="T7" fmla="*/ 11 h 12"/>
                <a:gd name="T8" fmla="*/ 5 w 6"/>
                <a:gd name="T9" fmla="*/ 11 h 12"/>
                <a:gd name="T10" fmla="*/ 5 w 6"/>
                <a:gd name="T11" fmla="*/ 11 h 12"/>
                <a:gd name="T12" fmla="*/ 6 w 6"/>
                <a:gd name="T13" fmla="*/ 11 h 12"/>
                <a:gd name="T14" fmla="*/ 6 w 6"/>
                <a:gd name="T15" fmla="*/ 11 h 12"/>
                <a:gd name="T16" fmla="*/ 6 w 6"/>
                <a:gd name="T17" fmla="*/ 12 h 12"/>
                <a:gd name="T18" fmla="*/ 6 w 6"/>
                <a:gd name="T19" fmla="*/ 12 h 12"/>
                <a:gd name="T20" fmla="*/ 5 w 6"/>
                <a:gd name="T21" fmla="*/ 12 h 12"/>
                <a:gd name="T22" fmla="*/ 4 w 6"/>
                <a:gd name="T23" fmla="*/ 12 h 12"/>
                <a:gd name="T24" fmla="*/ 3 w 6"/>
                <a:gd name="T25" fmla="*/ 12 h 12"/>
                <a:gd name="T26" fmla="*/ 2 w 6"/>
                <a:gd name="T27" fmla="*/ 11 h 12"/>
                <a:gd name="T28" fmla="*/ 2 w 6"/>
                <a:gd name="T29" fmla="*/ 11 h 12"/>
                <a:gd name="T30" fmla="*/ 2 w 6"/>
                <a:gd name="T31" fmla="*/ 10 h 12"/>
                <a:gd name="T32" fmla="*/ 2 w 6"/>
                <a:gd name="T33" fmla="*/ 4 h 12"/>
                <a:gd name="T34" fmla="*/ 1 w 6"/>
                <a:gd name="T35" fmla="*/ 4 h 12"/>
                <a:gd name="T36" fmla="*/ 0 w 6"/>
                <a:gd name="T37" fmla="*/ 4 h 12"/>
                <a:gd name="T38" fmla="*/ 0 w 6"/>
                <a:gd name="T39" fmla="*/ 3 h 12"/>
                <a:gd name="T40" fmla="*/ 0 w 6"/>
                <a:gd name="T41" fmla="*/ 3 h 12"/>
                <a:gd name="T42" fmla="*/ 0 w 6"/>
                <a:gd name="T43" fmla="*/ 2 h 12"/>
                <a:gd name="T44" fmla="*/ 1 w 6"/>
                <a:gd name="T45" fmla="*/ 2 h 12"/>
                <a:gd name="T46" fmla="*/ 2 w 6"/>
                <a:gd name="T47" fmla="*/ 2 h 12"/>
                <a:gd name="T48" fmla="*/ 2 w 6"/>
                <a:gd name="T49" fmla="*/ 0 h 12"/>
                <a:gd name="T50" fmla="*/ 2 w 6"/>
                <a:gd name="T51" fmla="*/ 0 h 12"/>
                <a:gd name="T52" fmla="*/ 2 w 6"/>
                <a:gd name="T53" fmla="*/ 0 h 12"/>
                <a:gd name="T54" fmla="*/ 3 w 6"/>
                <a:gd name="T55" fmla="*/ 0 h 12"/>
                <a:gd name="T56" fmla="*/ 3 w 6"/>
                <a:gd name="T57" fmla="*/ 0 h 12"/>
                <a:gd name="T58" fmla="*/ 4 w 6"/>
                <a:gd name="T59" fmla="*/ 0 h 12"/>
                <a:gd name="T60" fmla="*/ 4 w 6"/>
                <a:gd name="T61" fmla="*/ 2 h 12"/>
                <a:gd name="T62" fmla="*/ 5 w 6"/>
                <a:gd name="T63" fmla="*/ 2 h 12"/>
                <a:gd name="T64" fmla="*/ 6 w 6"/>
                <a:gd name="T65" fmla="*/ 2 h 12"/>
                <a:gd name="T66" fmla="*/ 6 w 6"/>
                <a:gd name="T67" fmla="*/ 3 h 12"/>
                <a:gd name="T68" fmla="*/ 6 w 6"/>
                <a:gd name="T69" fmla="*/ 3 h 12"/>
                <a:gd name="T70" fmla="*/ 6 w 6"/>
                <a:gd name="T71" fmla="*/ 4 h 12"/>
                <a:gd name="T72" fmla="*/ 5 w 6"/>
                <a:gd name="T73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" h="12">
                  <a:moveTo>
                    <a:pt x="5" y="4"/>
                  </a:moveTo>
                  <a:cubicBezTo>
                    <a:pt x="4" y="4"/>
                    <a:pt x="4" y="4"/>
                    <a:pt x="4" y="4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10"/>
                    <a:pt x="4" y="11"/>
                    <a:pt x="4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1"/>
                    <a:pt x="6" y="11"/>
                    <a:pt x="6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2"/>
                    <a:pt x="4" y="12"/>
                    <a:pt x="4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2" y="12"/>
                    <a:pt x="2" y="12"/>
                    <a:pt x="2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4"/>
                    <a:pt x="6" y="4"/>
                  </a:cubicBezTo>
                  <a:cubicBezTo>
                    <a:pt x="6" y="4"/>
                    <a:pt x="6" y="4"/>
                    <a:pt x="5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37"/>
            <p:cNvSpPr/>
            <p:nvPr/>
          </p:nvSpPr>
          <p:spPr bwMode="auto">
            <a:xfrm>
              <a:off x="5698246" y="4281212"/>
              <a:ext cx="60325" cy="100013"/>
            </a:xfrm>
            <a:custGeom>
              <a:avLst/>
              <a:gdLst>
                <a:gd name="T0" fmla="*/ 7 w 8"/>
                <a:gd name="T1" fmla="*/ 13 h 13"/>
                <a:gd name="T2" fmla="*/ 6 w 8"/>
                <a:gd name="T3" fmla="*/ 13 h 13"/>
                <a:gd name="T4" fmla="*/ 6 w 8"/>
                <a:gd name="T5" fmla="*/ 12 h 13"/>
                <a:gd name="T6" fmla="*/ 6 w 8"/>
                <a:gd name="T7" fmla="*/ 7 h 13"/>
                <a:gd name="T8" fmla="*/ 5 w 8"/>
                <a:gd name="T9" fmla="*/ 5 h 13"/>
                <a:gd name="T10" fmla="*/ 4 w 8"/>
                <a:gd name="T11" fmla="*/ 5 h 13"/>
                <a:gd name="T12" fmla="*/ 3 w 8"/>
                <a:gd name="T13" fmla="*/ 5 h 13"/>
                <a:gd name="T14" fmla="*/ 2 w 8"/>
                <a:gd name="T15" fmla="*/ 5 h 13"/>
                <a:gd name="T16" fmla="*/ 2 w 8"/>
                <a:gd name="T17" fmla="*/ 6 h 13"/>
                <a:gd name="T18" fmla="*/ 2 w 8"/>
                <a:gd name="T19" fmla="*/ 7 h 13"/>
                <a:gd name="T20" fmla="*/ 2 w 8"/>
                <a:gd name="T21" fmla="*/ 12 h 13"/>
                <a:gd name="T22" fmla="*/ 1 w 8"/>
                <a:gd name="T23" fmla="*/ 13 h 13"/>
                <a:gd name="T24" fmla="*/ 1 w 8"/>
                <a:gd name="T25" fmla="*/ 13 h 13"/>
                <a:gd name="T26" fmla="*/ 0 w 8"/>
                <a:gd name="T27" fmla="*/ 13 h 13"/>
                <a:gd name="T28" fmla="*/ 0 w 8"/>
                <a:gd name="T29" fmla="*/ 13 h 13"/>
                <a:gd name="T30" fmla="*/ 0 w 8"/>
                <a:gd name="T31" fmla="*/ 12 h 13"/>
                <a:gd name="T32" fmla="*/ 0 w 8"/>
                <a:gd name="T33" fmla="*/ 0 h 13"/>
                <a:gd name="T34" fmla="*/ 0 w 8"/>
                <a:gd name="T35" fmla="*/ 0 h 13"/>
                <a:gd name="T36" fmla="*/ 0 w 8"/>
                <a:gd name="T37" fmla="*/ 0 h 13"/>
                <a:gd name="T38" fmla="*/ 1 w 8"/>
                <a:gd name="T39" fmla="*/ 0 h 13"/>
                <a:gd name="T40" fmla="*/ 1 w 8"/>
                <a:gd name="T41" fmla="*/ 0 h 13"/>
                <a:gd name="T42" fmla="*/ 2 w 8"/>
                <a:gd name="T43" fmla="*/ 0 h 13"/>
                <a:gd name="T44" fmla="*/ 2 w 8"/>
                <a:gd name="T45" fmla="*/ 4 h 13"/>
                <a:gd name="T46" fmla="*/ 3 w 8"/>
                <a:gd name="T47" fmla="*/ 3 h 13"/>
                <a:gd name="T48" fmla="*/ 5 w 8"/>
                <a:gd name="T49" fmla="*/ 3 h 13"/>
                <a:gd name="T50" fmla="*/ 7 w 8"/>
                <a:gd name="T51" fmla="*/ 4 h 13"/>
                <a:gd name="T52" fmla="*/ 8 w 8"/>
                <a:gd name="T53" fmla="*/ 6 h 13"/>
                <a:gd name="T54" fmla="*/ 8 w 8"/>
                <a:gd name="T55" fmla="*/ 12 h 13"/>
                <a:gd name="T56" fmla="*/ 7 w 8"/>
                <a:gd name="T57" fmla="*/ 13 h 13"/>
                <a:gd name="T58" fmla="*/ 7 w 8"/>
                <a:gd name="T59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" h="13">
                  <a:moveTo>
                    <a:pt x="7" y="13"/>
                  </a:moveTo>
                  <a:cubicBezTo>
                    <a:pt x="6" y="13"/>
                    <a:pt x="6" y="13"/>
                    <a:pt x="6" y="13"/>
                  </a:cubicBezTo>
                  <a:cubicBezTo>
                    <a:pt x="6" y="13"/>
                    <a:pt x="6" y="13"/>
                    <a:pt x="6" y="12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6"/>
                    <a:pt x="5" y="6"/>
                    <a:pt x="5" y="5"/>
                  </a:cubicBezTo>
                  <a:cubicBezTo>
                    <a:pt x="5" y="5"/>
                    <a:pt x="4" y="5"/>
                    <a:pt x="4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2" y="5"/>
                    <a:pt x="2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7"/>
                    <a:pt x="2" y="7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3"/>
                    <a:pt x="2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3" y="3"/>
                  </a:cubicBezTo>
                  <a:cubicBezTo>
                    <a:pt x="3" y="3"/>
                    <a:pt x="4" y="3"/>
                    <a:pt x="5" y="3"/>
                  </a:cubicBezTo>
                  <a:cubicBezTo>
                    <a:pt x="5" y="3"/>
                    <a:pt x="6" y="3"/>
                    <a:pt x="7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2"/>
                    <a:pt x="7" y="13"/>
                    <a:pt x="7" y="13"/>
                  </a:cubicBezTo>
                  <a:cubicBezTo>
                    <a:pt x="7" y="13"/>
                    <a:pt x="7" y="13"/>
                    <a:pt x="7" y="1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38"/>
            <p:cNvSpPr/>
            <p:nvPr/>
          </p:nvSpPr>
          <p:spPr bwMode="auto">
            <a:xfrm>
              <a:off x="5774446" y="4303437"/>
              <a:ext cx="60325" cy="77788"/>
            </a:xfrm>
            <a:custGeom>
              <a:avLst/>
              <a:gdLst>
                <a:gd name="T0" fmla="*/ 7 w 8"/>
                <a:gd name="T1" fmla="*/ 10 h 10"/>
                <a:gd name="T2" fmla="*/ 6 w 8"/>
                <a:gd name="T3" fmla="*/ 10 h 10"/>
                <a:gd name="T4" fmla="*/ 6 w 8"/>
                <a:gd name="T5" fmla="*/ 10 h 10"/>
                <a:gd name="T6" fmla="*/ 6 w 8"/>
                <a:gd name="T7" fmla="*/ 9 h 10"/>
                <a:gd name="T8" fmla="*/ 5 w 8"/>
                <a:gd name="T9" fmla="*/ 10 h 10"/>
                <a:gd name="T10" fmla="*/ 3 w 8"/>
                <a:gd name="T11" fmla="*/ 10 h 10"/>
                <a:gd name="T12" fmla="*/ 2 w 8"/>
                <a:gd name="T13" fmla="*/ 10 h 10"/>
                <a:gd name="T14" fmla="*/ 1 w 8"/>
                <a:gd name="T15" fmla="*/ 9 h 10"/>
                <a:gd name="T16" fmla="*/ 0 w 8"/>
                <a:gd name="T17" fmla="*/ 9 h 10"/>
                <a:gd name="T18" fmla="*/ 0 w 8"/>
                <a:gd name="T19" fmla="*/ 7 h 10"/>
                <a:gd name="T20" fmla="*/ 0 w 8"/>
                <a:gd name="T21" fmla="*/ 1 h 10"/>
                <a:gd name="T22" fmla="*/ 0 w 8"/>
                <a:gd name="T23" fmla="*/ 0 h 10"/>
                <a:gd name="T24" fmla="*/ 0 w 8"/>
                <a:gd name="T25" fmla="*/ 0 h 10"/>
                <a:gd name="T26" fmla="*/ 2 w 8"/>
                <a:gd name="T27" fmla="*/ 0 h 10"/>
                <a:gd name="T28" fmla="*/ 2 w 8"/>
                <a:gd name="T29" fmla="*/ 1 h 10"/>
                <a:gd name="T30" fmla="*/ 2 w 8"/>
                <a:gd name="T31" fmla="*/ 7 h 10"/>
                <a:gd name="T32" fmla="*/ 2 w 8"/>
                <a:gd name="T33" fmla="*/ 8 h 10"/>
                <a:gd name="T34" fmla="*/ 4 w 8"/>
                <a:gd name="T35" fmla="*/ 8 h 10"/>
                <a:gd name="T36" fmla="*/ 5 w 8"/>
                <a:gd name="T37" fmla="*/ 8 h 10"/>
                <a:gd name="T38" fmla="*/ 5 w 8"/>
                <a:gd name="T39" fmla="*/ 8 h 10"/>
                <a:gd name="T40" fmla="*/ 6 w 8"/>
                <a:gd name="T41" fmla="*/ 7 h 10"/>
                <a:gd name="T42" fmla="*/ 6 w 8"/>
                <a:gd name="T43" fmla="*/ 6 h 10"/>
                <a:gd name="T44" fmla="*/ 6 w 8"/>
                <a:gd name="T45" fmla="*/ 1 h 10"/>
                <a:gd name="T46" fmla="*/ 6 w 8"/>
                <a:gd name="T47" fmla="*/ 0 h 10"/>
                <a:gd name="T48" fmla="*/ 6 w 8"/>
                <a:gd name="T49" fmla="*/ 0 h 10"/>
                <a:gd name="T50" fmla="*/ 7 w 8"/>
                <a:gd name="T51" fmla="*/ 0 h 10"/>
                <a:gd name="T52" fmla="*/ 8 w 8"/>
                <a:gd name="T53" fmla="*/ 0 h 10"/>
                <a:gd name="T54" fmla="*/ 8 w 8"/>
                <a:gd name="T55" fmla="*/ 1 h 10"/>
                <a:gd name="T56" fmla="*/ 8 w 8"/>
                <a:gd name="T57" fmla="*/ 9 h 10"/>
                <a:gd name="T58" fmla="*/ 8 w 8"/>
                <a:gd name="T59" fmla="*/ 10 h 10"/>
                <a:gd name="T60" fmla="*/ 7 w 8"/>
                <a:gd name="T61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" h="10">
                  <a:moveTo>
                    <a:pt x="7" y="10"/>
                  </a:move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6" y="9"/>
                    <a:pt x="6" y="9"/>
                  </a:cubicBezTo>
                  <a:cubicBezTo>
                    <a:pt x="6" y="9"/>
                    <a:pt x="5" y="10"/>
                    <a:pt x="5" y="10"/>
                  </a:cubicBezTo>
                  <a:cubicBezTo>
                    <a:pt x="4" y="10"/>
                    <a:pt x="4" y="10"/>
                    <a:pt x="3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1" y="10"/>
                    <a:pt x="1" y="10"/>
                    <a:pt x="1" y="9"/>
                  </a:cubicBezTo>
                  <a:cubicBezTo>
                    <a:pt x="1" y="9"/>
                    <a:pt x="0" y="9"/>
                    <a:pt x="0" y="9"/>
                  </a:cubicBezTo>
                  <a:cubicBezTo>
                    <a:pt x="0" y="8"/>
                    <a:pt x="0" y="8"/>
                    <a:pt x="0" y="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8"/>
                    <a:pt x="2" y="8"/>
                  </a:cubicBezTo>
                  <a:cubicBezTo>
                    <a:pt x="3" y="8"/>
                    <a:pt x="3" y="8"/>
                    <a:pt x="4" y="8"/>
                  </a:cubicBezTo>
                  <a:cubicBezTo>
                    <a:pt x="4" y="8"/>
                    <a:pt x="4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6" y="8"/>
                    <a:pt x="6" y="7"/>
                    <a:pt x="6" y="7"/>
                  </a:cubicBezTo>
                  <a:cubicBezTo>
                    <a:pt x="6" y="7"/>
                    <a:pt x="6" y="7"/>
                    <a:pt x="6" y="6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1"/>
                    <a:pt x="8" y="1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8" y="10"/>
                    <a:pt x="7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39"/>
            <p:cNvSpPr/>
            <p:nvPr/>
          </p:nvSpPr>
          <p:spPr bwMode="auto">
            <a:xfrm>
              <a:off x="5850646" y="4303437"/>
              <a:ext cx="38100" cy="77788"/>
            </a:xfrm>
            <a:custGeom>
              <a:avLst/>
              <a:gdLst>
                <a:gd name="T0" fmla="*/ 5 w 5"/>
                <a:gd name="T1" fmla="*/ 1 h 10"/>
                <a:gd name="T2" fmla="*/ 5 w 5"/>
                <a:gd name="T3" fmla="*/ 2 h 10"/>
                <a:gd name="T4" fmla="*/ 4 w 5"/>
                <a:gd name="T5" fmla="*/ 2 h 10"/>
                <a:gd name="T6" fmla="*/ 3 w 5"/>
                <a:gd name="T7" fmla="*/ 2 h 10"/>
                <a:gd name="T8" fmla="*/ 2 w 5"/>
                <a:gd name="T9" fmla="*/ 3 h 10"/>
                <a:gd name="T10" fmla="*/ 2 w 5"/>
                <a:gd name="T11" fmla="*/ 4 h 10"/>
                <a:gd name="T12" fmla="*/ 2 w 5"/>
                <a:gd name="T13" fmla="*/ 9 h 10"/>
                <a:gd name="T14" fmla="*/ 2 w 5"/>
                <a:gd name="T15" fmla="*/ 10 h 10"/>
                <a:gd name="T16" fmla="*/ 1 w 5"/>
                <a:gd name="T17" fmla="*/ 10 h 10"/>
                <a:gd name="T18" fmla="*/ 0 w 5"/>
                <a:gd name="T19" fmla="*/ 10 h 10"/>
                <a:gd name="T20" fmla="*/ 0 w 5"/>
                <a:gd name="T21" fmla="*/ 10 h 10"/>
                <a:gd name="T22" fmla="*/ 0 w 5"/>
                <a:gd name="T23" fmla="*/ 9 h 10"/>
                <a:gd name="T24" fmla="*/ 0 w 5"/>
                <a:gd name="T25" fmla="*/ 1 h 10"/>
                <a:gd name="T26" fmla="*/ 0 w 5"/>
                <a:gd name="T27" fmla="*/ 0 h 10"/>
                <a:gd name="T28" fmla="*/ 0 w 5"/>
                <a:gd name="T29" fmla="*/ 0 h 10"/>
                <a:gd name="T30" fmla="*/ 1 w 5"/>
                <a:gd name="T31" fmla="*/ 0 h 10"/>
                <a:gd name="T32" fmla="*/ 2 w 5"/>
                <a:gd name="T33" fmla="*/ 0 h 10"/>
                <a:gd name="T34" fmla="*/ 2 w 5"/>
                <a:gd name="T35" fmla="*/ 1 h 10"/>
                <a:gd name="T36" fmla="*/ 2 w 5"/>
                <a:gd name="T37" fmla="*/ 2 h 10"/>
                <a:gd name="T38" fmla="*/ 3 w 5"/>
                <a:gd name="T39" fmla="*/ 0 h 10"/>
                <a:gd name="T40" fmla="*/ 5 w 5"/>
                <a:gd name="T41" fmla="*/ 0 h 10"/>
                <a:gd name="T42" fmla="*/ 5 w 5"/>
                <a:gd name="T43" fmla="*/ 0 h 10"/>
                <a:gd name="T44" fmla="*/ 5 w 5"/>
                <a:gd name="T45" fmla="*/ 0 h 10"/>
                <a:gd name="T46" fmla="*/ 5 w 5"/>
                <a:gd name="T47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" h="10">
                  <a:moveTo>
                    <a:pt x="5" y="1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4" y="2"/>
                    <a:pt x="4" y="2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3" y="2"/>
                    <a:pt x="3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1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9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3" y="1"/>
                    <a:pt x="3" y="0"/>
                  </a:cubicBezTo>
                  <a:cubicBezTo>
                    <a:pt x="4" y="0"/>
                    <a:pt x="4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40"/>
            <p:cNvSpPr/>
            <p:nvPr/>
          </p:nvSpPr>
          <p:spPr bwMode="auto">
            <a:xfrm>
              <a:off x="5896684" y="4303437"/>
              <a:ext cx="52387" cy="77788"/>
            </a:xfrm>
            <a:custGeom>
              <a:avLst/>
              <a:gdLst>
                <a:gd name="T0" fmla="*/ 3 w 7"/>
                <a:gd name="T1" fmla="*/ 10 h 10"/>
                <a:gd name="T2" fmla="*/ 1 w 7"/>
                <a:gd name="T3" fmla="*/ 10 h 10"/>
                <a:gd name="T4" fmla="*/ 0 w 7"/>
                <a:gd name="T5" fmla="*/ 10 h 10"/>
                <a:gd name="T6" fmla="*/ 0 w 7"/>
                <a:gd name="T7" fmla="*/ 9 h 10"/>
                <a:gd name="T8" fmla="*/ 0 w 7"/>
                <a:gd name="T9" fmla="*/ 9 h 10"/>
                <a:gd name="T10" fmla="*/ 0 w 7"/>
                <a:gd name="T11" fmla="*/ 8 h 10"/>
                <a:gd name="T12" fmla="*/ 0 w 7"/>
                <a:gd name="T13" fmla="*/ 8 h 10"/>
                <a:gd name="T14" fmla="*/ 1 w 7"/>
                <a:gd name="T15" fmla="*/ 8 h 10"/>
                <a:gd name="T16" fmla="*/ 3 w 7"/>
                <a:gd name="T17" fmla="*/ 9 h 10"/>
                <a:gd name="T18" fmla="*/ 4 w 7"/>
                <a:gd name="T19" fmla="*/ 8 h 10"/>
                <a:gd name="T20" fmla="*/ 5 w 7"/>
                <a:gd name="T21" fmla="*/ 7 h 10"/>
                <a:gd name="T22" fmla="*/ 4 w 7"/>
                <a:gd name="T23" fmla="*/ 6 h 10"/>
                <a:gd name="T24" fmla="*/ 3 w 7"/>
                <a:gd name="T25" fmla="*/ 5 h 10"/>
                <a:gd name="T26" fmla="*/ 2 w 7"/>
                <a:gd name="T27" fmla="*/ 5 h 10"/>
                <a:gd name="T28" fmla="*/ 1 w 7"/>
                <a:gd name="T29" fmla="*/ 4 h 10"/>
                <a:gd name="T30" fmla="*/ 0 w 7"/>
                <a:gd name="T31" fmla="*/ 3 h 10"/>
                <a:gd name="T32" fmla="*/ 0 w 7"/>
                <a:gd name="T33" fmla="*/ 2 h 10"/>
                <a:gd name="T34" fmla="*/ 0 w 7"/>
                <a:gd name="T35" fmla="*/ 1 h 10"/>
                <a:gd name="T36" fmla="*/ 1 w 7"/>
                <a:gd name="T37" fmla="*/ 0 h 10"/>
                <a:gd name="T38" fmla="*/ 2 w 7"/>
                <a:gd name="T39" fmla="*/ 0 h 10"/>
                <a:gd name="T40" fmla="*/ 4 w 7"/>
                <a:gd name="T41" fmla="*/ 0 h 10"/>
                <a:gd name="T42" fmla="*/ 5 w 7"/>
                <a:gd name="T43" fmla="*/ 0 h 10"/>
                <a:gd name="T44" fmla="*/ 6 w 7"/>
                <a:gd name="T45" fmla="*/ 0 h 10"/>
                <a:gd name="T46" fmla="*/ 6 w 7"/>
                <a:gd name="T47" fmla="*/ 0 h 10"/>
                <a:gd name="T48" fmla="*/ 6 w 7"/>
                <a:gd name="T49" fmla="*/ 1 h 10"/>
                <a:gd name="T50" fmla="*/ 6 w 7"/>
                <a:gd name="T51" fmla="*/ 1 h 10"/>
                <a:gd name="T52" fmla="*/ 6 w 7"/>
                <a:gd name="T53" fmla="*/ 2 h 10"/>
                <a:gd name="T54" fmla="*/ 5 w 7"/>
                <a:gd name="T55" fmla="*/ 1 h 10"/>
                <a:gd name="T56" fmla="*/ 4 w 7"/>
                <a:gd name="T57" fmla="*/ 1 h 10"/>
                <a:gd name="T58" fmla="*/ 2 w 7"/>
                <a:gd name="T59" fmla="*/ 2 h 10"/>
                <a:gd name="T60" fmla="*/ 3 w 7"/>
                <a:gd name="T61" fmla="*/ 3 h 10"/>
                <a:gd name="T62" fmla="*/ 4 w 7"/>
                <a:gd name="T63" fmla="*/ 4 h 10"/>
                <a:gd name="T64" fmla="*/ 5 w 7"/>
                <a:gd name="T65" fmla="*/ 5 h 10"/>
                <a:gd name="T66" fmla="*/ 6 w 7"/>
                <a:gd name="T67" fmla="*/ 5 h 10"/>
                <a:gd name="T68" fmla="*/ 7 w 7"/>
                <a:gd name="T69" fmla="*/ 6 h 10"/>
                <a:gd name="T70" fmla="*/ 7 w 7"/>
                <a:gd name="T71" fmla="*/ 7 h 10"/>
                <a:gd name="T72" fmla="*/ 6 w 7"/>
                <a:gd name="T73" fmla="*/ 9 h 10"/>
                <a:gd name="T74" fmla="*/ 6 w 7"/>
                <a:gd name="T75" fmla="*/ 10 h 10"/>
                <a:gd name="T76" fmla="*/ 4 w 7"/>
                <a:gd name="T77" fmla="*/ 10 h 10"/>
                <a:gd name="T78" fmla="*/ 3 w 7"/>
                <a:gd name="T7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" h="10">
                  <a:moveTo>
                    <a:pt x="3" y="10"/>
                  </a:moveTo>
                  <a:cubicBezTo>
                    <a:pt x="2" y="10"/>
                    <a:pt x="1" y="10"/>
                    <a:pt x="1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1" y="8"/>
                    <a:pt x="1" y="8"/>
                  </a:cubicBezTo>
                  <a:cubicBezTo>
                    <a:pt x="1" y="9"/>
                    <a:pt x="2" y="9"/>
                    <a:pt x="3" y="9"/>
                  </a:cubicBezTo>
                  <a:cubicBezTo>
                    <a:pt x="3" y="9"/>
                    <a:pt x="4" y="9"/>
                    <a:pt x="4" y="8"/>
                  </a:cubicBezTo>
                  <a:cubicBezTo>
                    <a:pt x="4" y="8"/>
                    <a:pt x="5" y="8"/>
                    <a:pt x="5" y="7"/>
                  </a:cubicBezTo>
                  <a:cubicBezTo>
                    <a:pt x="5" y="7"/>
                    <a:pt x="5" y="7"/>
                    <a:pt x="4" y="6"/>
                  </a:cubicBezTo>
                  <a:cubicBezTo>
                    <a:pt x="4" y="6"/>
                    <a:pt x="3" y="6"/>
                    <a:pt x="3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1" y="4"/>
                  </a:cubicBezTo>
                  <a:cubicBezTo>
                    <a:pt x="1" y="4"/>
                    <a:pt x="0" y="4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0"/>
                    <a:pt x="3" y="0"/>
                    <a:pt x="4" y="0"/>
                  </a:cubicBezTo>
                  <a:cubicBezTo>
                    <a:pt x="4" y="0"/>
                    <a:pt x="5" y="0"/>
                    <a:pt x="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2"/>
                    <a:pt x="6" y="2"/>
                  </a:cubicBezTo>
                  <a:cubicBezTo>
                    <a:pt x="6" y="1"/>
                    <a:pt x="5" y="1"/>
                    <a:pt x="5" y="1"/>
                  </a:cubicBezTo>
                  <a:cubicBezTo>
                    <a:pt x="5" y="1"/>
                    <a:pt x="4" y="1"/>
                    <a:pt x="4" y="1"/>
                  </a:cubicBezTo>
                  <a:cubicBezTo>
                    <a:pt x="3" y="1"/>
                    <a:pt x="2" y="2"/>
                    <a:pt x="2" y="2"/>
                  </a:cubicBezTo>
                  <a:cubicBezTo>
                    <a:pt x="2" y="3"/>
                    <a:pt x="2" y="3"/>
                    <a:pt x="3" y="3"/>
                  </a:cubicBezTo>
                  <a:cubicBezTo>
                    <a:pt x="3" y="3"/>
                    <a:pt x="3" y="4"/>
                    <a:pt x="4" y="4"/>
                  </a:cubicBezTo>
                  <a:cubicBezTo>
                    <a:pt x="4" y="4"/>
                    <a:pt x="5" y="4"/>
                    <a:pt x="5" y="5"/>
                  </a:cubicBezTo>
                  <a:cubicBezTo>
                    <a:pt x="5" y="5"/>
                    <a:pt x="6" y="5"/>
                    <a:pt x="6" y="5"/>
                  </a:cubicBezTo>
                  <a:cubicBezTo>
                    <a:pt x="6" y="6"/>
                    <a:pt x="6" y="6"/>
                    <a:pt x="7" y="6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8"/>
                    <a:pt x="7" y="8"/>
                    <a:pt x="6" y="9"/>
                  </a:cubicBezTo>
                  <a:cubicBezTo>
                    <a:pt x="6" y="9"/>
                    <a:pt x="6" y="9"/>
                    <a:pt x="6" y="10"/>
                  </a:cubicBezTo>
                  <a:cubicBezTo>
                    <a:pt x="5" y="10"/>
                    <a:pt x="5" y="10"/>
                    <a:pt x="4" y="10"/>
                  </a:cubicBezTo>
                  <a:cubicBezTo>
                    <a:pt x="4" y="10"/>
                    <a:pt x="4" y="10"/>
                    <a:pt x="3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41"/>
            <p:cNvSpPr>
              <a:spLocks noEditPoints="1"/>
            </p:cNvSpPr>
            <p:nvPr/>
          </p:nvSpPr>
          <p:spPr bwMode="auto">
            <a:xfrm>
              <a:off x="5957009" y="4273274"/>
              <a:ext cx="68262" cy="107950"/>
            </a:xfrm>
            <a:custGeom>
              <a:avLst/>
              <a:gdLst>
                <a:gd name="T0" fmla="*/ 8 w 9"/>
                <a:gd name="T1" fmla="*/ 14 h 14"/>
                <a:gd name="T2" fmla="*/ 7 w 9"/>
                <a:gd name="T3" fmla="*/ 14 h 14"/>
                <a:gd name="T4" fmla="*/ 7 w 9"/>
                <a:gd name="T5" fmla="*/ 14 h 14"/>
                <a:gd name="T6" fmla="*/ 7 w 9"/>
                <a:gd name="T7" fmla="*/ 13 h 14"/>
                <a:gd name="T8" fmla="*/ 7 w 9"/>
                <a:gd name="T9" fmla="*/ 13 h 14"/>
                <a:gd name="T10" fmla="*/ 6 w 9"/>
                <a:gd name="T11" fmla="*/ 14 h 14"/>
                <a:gd name="T12" fmla="*/ 4 w 9"/>
                <a:gd name="T13" fmla="*/ 14 h 14"/>
                <a:gd name="T14" fmla="*/ 2 w 9"/>
                <a:gd name="T15" fmla="*/ 14 h 14"/>
                <a:gd name="T16" fmla="*/ 1 w 9"/>
                <a:gd name="T17" fmla="*/ 13 h 14"/>
                <a:gd name="T18" fmla="*/ 1 w 9"/>
                <a:gd name="T19" fmla="*/ 11 h 14"/>
                <a:gd name="T20" fmla="*/ 0 w 9"/>
                <a:gd name="T21" fmla="*/ 9 h 14"/>
                <a:gd name="T22" fmla="*/ 1 w 9"/>
                <a:gd name="T23" fmla="*/ 5 h 14"/>
                <a:gd name="T24" fmla="*/ 4 w 9"/>
                <a:gd name="T25" fmla="*/ 4 h 14"/>
                <a:gd name="T26" fmla="*/ 6 w 9"/>
                <a:gd name="T27" fmla="*/ 4 h 14"/>
                <a:gd name="T28" fmla="*/ 7 w 9"/>
                <a:gd name="T29" fmla="*/ 5 h 14"/>
                <a:gd name="T30" fmla="*/ 7 w 9"/>
                <a:gd name="T31" fmla="*/ 1 h 14"/>
                <a:gd name="T32" fmla="*/ 7 w 9"/>
                <a:gd name="T33" fmla="*/ 0 h 14"/>
                <a:gd name="T34" fmla="*/ 8 w 9"/>
                <a:gd name="T35" fmla="*/ 0 h 14"/>
                <a:gd name="T36" fmla="*/ 9 w 9"/>
                <a:gd name="T37" fmla="*/ 1 h 14"/>
                <a:gd name="T38" fmla="*/ 9 w 9"/>
                <a:gd name="T39" fmla="*/ 1 h 14"/>
                <a:gd name="T40" fmla="*/ 9 w 9"/>
                <a:gd name="T41" fmla="*/ 13 h 14"/>
                <a:gd name="T42" fmla="*/ 9 w 9"/>
                <a:gd name="T43" fmla="*/ 14 h 14"/>
                <a:gd name="T44" fmla="*/ 8 w 9"/>
                <a:gd name="T45" fmla="*/ 14 h 14"/>
                <a:gd name="T46" fmla="*/ 7 w 9"/>
                <a:gd name="T47" fmla="*/ 8 h 14"/>
                <a:gd name="T48" fmla="*/ 7 w 9"/>
                <a:gd name="T49" fmla="*/ 7 h 14"/>
                <a:gd name="T50" fmla="*/ 6 w 9"/>
                <a:gd name="T51" fmla="*/ 6 h 14"/>
                <a:gd name="T52" fmla="*/ 6 w 9"/>
                <a:gd name="T53" fmla="*/ 5 h 14"/>
                <a:gd name="T54" fmla="*/ 5 w 9"/>
                <a:gd name="T55" fmla="*/ 5 h 14"/>
                <a:gd name="T56" fmla="*/ 3 w 9"/>
                <a:gd name="T57" fmla="*/ 6 h 14"/>
                <a:gd name="T58" fmla="*/ 3 w 9"/>
                <a:gd name="T59" fmla="*/ 8 h 14"/>
                <a:gd name="T60" fmla="*/ 3 w 9"/>
                <a:gd name="T61" fmla="*/ 10 h 14"/>
                <a:gd name="T62" fmla="*/ 3 w 9"/>
                <a:gd name="T63" fmla="*/ 12 h 14"/>
                <a:gd name="T64" fmla="*/ 5 w 9"/>
                <a:gd name="T65" fmla="*/ 13 h 14"/>
                <a:gd name="T66" fmla="*/ 6 w 9"/>
                <a:gd name="T67" fmla="*/ 13 h 14"/>
                <a:gd name="T68" fmla="*/ 6 w 9"/>
                <a:gd name="T69" fmla="*/ 12 h 14"/>
                <a:gd name="T70" fmla="*/ 7 w 9"/>
                <a:gd name="T71" fmla="*/ 12 h 14"/>
                <a:gd name="T72" fmla="*/ 7 w 9"/>
                <a:gd name="T73" fmla="*/ 11 h 14"/>
                <a:gd name="T74" fmla="*/ 7 w 9"/>
                <a:gd name="T75" fmla="*/ 8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" h="14">
                  <a:moveTo>
                    <a:pt x="8" y="14"/>
                  </a:move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7" y="14"/>
                    <a:pt x="7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3"/>
                    <a:pt x="6" y="14"/>
                    <a:pt x="6" y="14"/>
                  </a:cubicBezTo>
                  <a:cubicBezTo>
                    <a:pt x="5" y="14"/>
                    <a:pt x="4" y="14"/>
                    <a:pt x="4" y="14"/>
                  </a:cubicBezTo>
                  <a:cubicBezTo>
                    <a:pt x="3" y="14"/>
                    <a:pt x="3" y="14"/>
                    <a:pt x="2" y="14"/>
                  </a:cubicBezTo>
                  <a:cubicBezTo>
                    <a:pt x="2" y="14"/>
                    <a:pt x="2" y="13"/>
                    <a:pt x="1" y="13"/>
                  </a:cubicBezTo>
                  <a:cubicBezTo>
                    <a:pt x="1" y="13"/>
                    <a:pt x="1" y="12"/>
                    <a:pt x="1" y="11"/>
                  </a:cubicBezTo>
                  <a:cubicBezTo>
                    <a:pt x="1" y="11"/>
                    <a:pt x="0" y="10"/>
                    <a:pt x="0" y="9"/>
                  </a:cubicBezTo>
                  <a:cubicBezTo>
                    <a:pt x="0" y="8"/>
                    <a:pt x="1" y="6"/>
                    <a:pt x="1" y="5"/>
                  </a:cubicBezTo>
                  <a:cubicBezTo>
                    <a:pt x="2" y="4"/>
                    <a:pt x="3" y="4"/>
                    <a:pt x="4" y="4"/>
                  </a:cubicBezTo>
                  <a:cubicBezTo>
                    <a:pt x="4" y="4"/>
                    <a:pt x="5" y="4"/>
                    <a:pt x="6" y="4"/>
                  </a:cubicBezTo>
                  <a:cubicBezTo>
                    <a:pt x="6" y="4"/>
                    <a:pt x="6" y="5"/>
                    <a:pt x="7" y="5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9" y="0"/>
                    <a:pt x="9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8" y="14"/>
                  </a:cubicBezTo>
                  <a:close/>
                  <a:moveTo>
                    <a:pt x="7" y="8"/>
                  </a:moveTo>
                  <a:cubicBezTo>
                    <a:pt x="7" y="7"/>
                    <a:pt x="7" y="7"/>
                    <a:pt x="7" y="7"/>
                  </a:cubicBezTo>
                  <a:cubicBezTo>
                    <a:pt x="6" y="7"/>
                    <a:pt x="6" y="6"/>
                    <a:pt x="6" y="6"/>
                  </a:cubicBezTo>
                  <a:cubicBezTo>
                    <a:pt x="6" y="6"/>
                    <a:pt x="6" y="6"/>
                    <a:pt x="6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6"/>
                    <a:pt x="3" y="6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3" y="13"/>
                    <a:pt x="4" y="13"/>
                    <a:pt x="5" y="13"/>
                  </a:cubicBezTo>
                  <a:cubicBezTo>
                    <a:pt x="5" y="13"/>
                    <a:pt x="5" y="13"/>
                    <a:pt x="6" y="13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2"/>
                    <a:pt x="6" y="12"/>
                    <a:pt x="7" y="12"/>
                  </a:cubicBezTo>
                  <a:cubicBezTo>
                    <a:pt x="7" y="11"/>
                    <a:pt x="7" y="11"/>
                    <a:pt x="7" y="11"/>
                  </a:cubicBezTo>
                  <a:lnTo>
                    <a:pt x="7" y="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42"/>
            <p:cNvSpPr>
              <a:spLocks noEditPoints="1"/>
            </p:cNvSpPr>
            <p:nvPr/>
          </p:nvSpPr>
          <p:spPr bwMode="auto">
            <a:xfrm>
              <a:off x="6047496" y="4303437"/>
              <a:ext cx="61912" cy="77788"/>
            </a:xfrm>
            <a:custGeom>
              <a:avLst/>
              <a:gdLst>
                <a:gd name="T0" fmla="*/ 8 w 8"/>
                <a:gd name="T1" fmla="*/ 10 h 10"/>
                <a:gd name="T2" fmla="*/ 7 w 8"/>
                <a:gd name="T3" fmla="*/ 10 h 10"/>
                <a:gd name="T4" fmla="*/ 6 w 8"/>
                <a:gd name="T5" fmla="*/ 10 h 10"/>
                <a:gd name="T6" fmla="*/ 6 w 8"/>
                <a:gd name="T7" fmla="*/ 9 h 10"/>
                <a:gd name="T8" fmla="*/ 6 w 8"/>
                <a:gd name="T9" fmla="*/ 9 h 10"/>
                <a:gd name="T10" fmla="*/ 5 w 8"/>
                <a:gd name="T11" fmla="*/ 10 h 10"/>
                <a:gd name="T12" fmla="*/ 3 w 8"/>
                <a:gd name="T13" fmla="*/ 10 h 10"/>
                <a:gd name="T14" fmla="*/ 2 w 8"/>
                <a:gd name="T15" fmla="*/ 10 h 10"/>
                <a:gd name="T16" fmla="*/ 1 w 8"/>
                <a:gd name="T17" fmla="*/ 9 h 10"/>
                <a:gd name="T18" fmla="*/ 0 w 8"/>
                <a:gd name="T19" fmla="*/ 7 h 10"/>
                <a:gd name="T20" fmla="*/ 0 w 8"/>
                <a:gd name="T21" fmla="*/ 5 h 10"/>
                <a:gd name="T22" fmla="*/ 0 w 8"/>
                <a:gd name="T23" fmla="*/ 1 h 10"/>
                <a:gd name="T24" fmla="*/ 3 w 8"/>
                <a:gd name="T25" fmla="*/ 0 h 10"/>
                <a:gd name="T26" fmla="*/ 5 w 8"/>
                <a:gd name="T27" fmla="*/ 0 h 10"/>
                <a:gd name="T28" fmla="*/ 6 w 8"/>
                <a:gd name="T29" fmla="*/ 1 h 10"/>
                <a:gd name="T30" fmla="*/ 6 w 8"/>
                <a:gd name="T31" fmla="*/ 1 h 10"/>
                <a:gd name="T32" fmla="*/ 6 w 8"/>
                <a:gd name="T33" fmla="*/ 0 h 10"/>
                <a:gd name="T34" fmla="*/ 7 w 8"/>
                <a:gd name="T35" fmla="*/ 0 h 10"/>
                <a:gd name="T36" fmla="*/ 8 w 8"/>
                <a:gd name="T37" fmla="*/ 0 h 10"/>
                <a:gd name="T38" fmla="*/ 8 w 8"/>
                <a:gd name="T39" fmla="*/ 1 h 10"/>
                <a:gd name="T40" fmla="*/ 8 w 8"/>
                <a:gd name="T41" fmla="*/ 9 h 10"/>
                <a:gd name="T42" fmla="*/ 8 w 8"/>
                <a:gd name="T43" fmla="*/ 10 h 10"/>
                <a:gd name="T44" fmla="*/ 8 w 8"/>
                <a:gd name="T45" fmla="*/ 10 h 10"/>
                <a:gd name="T46" fmla="*/ 6 w 8"/>
                <a:gd name="T47" fmla="*/ 4 h 10"/>
                <a:gd name="T48" fmla="*/ 6 w 8"/>
                <a:gd name="T49" fmla="*/ 3 h 10"/>
                <a:gd name="T50" fmla="*/ 5 w 8"/>
                <a:gd name="T51" fmla="*/ 2 h 10"/>
                <a:gd name="T52" fmla="*/ 5 w 8"/>
                <a:gd name="T53" fmla="*/ 2 h 10"/>
                <a:gd name="T54" fmla="*/ 4 w 8"/>
                <a:gd name="T55" fmla="*/ 1 h 10"/>
                <a:gd name="T56" fmla="*/ 2 w 8"/>
                <a:gd name="T57" fmla="*/ 2 h 10"/>
                <a:gd name="T58" fmla="*/ 2 w 8"/>
                <a:gd name="T59" fmla="*/ 4 h 10"/>
                <a:gd name="T60" fmla="*/ 2 w 8"/>
                <a:gd name="T61" fmla="*/ 6 h 10"/>
                <a:gd name="T62" fmla="*/ 2 w 8"/>
                <a:gd name="T63" fmla="*/ 8 h 10"/>
                <a:gd name="T64" fmla="*/ 4 w 8"/>
                <a:gd name="T65" fmla="*/ 9 h 10"/>
                <a:gd name="T66" fmla="*/ 5 w 8"/>
                <a:gd name="T67" fmla="*/ 9 h 10"/>
                <a:gd name="T68" fmla="*/ 5 w 8"/>
                <a:gd name="T69" fmla="*/ 8 h 10"/>
                <a:gd name="T70" fmla="*/ 6 w 8"/>
                <a:gd name="T71" fmla="*/ 7 h 10"/>
                <a:gd name="T72" fmla="*/ 6 w 8"/>
                <a:gd name="T73" fmla="*/ 7 h 10"/>
                <a:gd name="T74" fmla="*/ 6 w 8"/>
                <a:gd name="T75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" h="10">
                  <a:moveTo>
                    <a:pt x="8" y="10"/>
                  </a:moveTo>
                  <a:cubicBezTo>
                    <a:pt x="7" y="10"/>
                    <a:pt x="7" y="10"/>
                    <a:pt x="7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6" y="10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5" y="9"/>
                    <a:pt x="5" y="10"/>
                  </a:cubicBezTo>
                  <a:cubicBezTo>
                    <a:pt x="4" y="10"/>
                    <a:pt x="4" y="10"/>
                    <a:pt x="3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1" y="10"/>
                    <a:pt x="1" y="9"/>
                    <a:pt x="1" y="9"/>
                  </a:cubicBezTo>
                  <a:cubicBezTo>
                    <a:pt x="0" y="9"/>
                    <a:pt x="0" y="8"/>
                    <a:pt x="0" y="7"/>
                  </a:cubicBezTo>
                  <a:cubicBezTo>
                    <a:pt x="0" y="7"/>
                    <a:pt x="0" y="6"/>
                    <a:pt x="0" y="5"/>
                  </a:cubicBezTo>
                  <a:cubicBezTo>
                    <a:pt x="0" y="4"/>
                    <a:pt x="0" y="2"/>
                    <a:pt x="0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4" y="0"/>
                    <a:pt x="4" y="0"/>
                    <a:pt x="5" y="0"/>
                  </a:cubicBezTo>
                  <a:cubicBezTo>
                    <a:pt x="5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1"/>
                    <a:pt x="8" y="1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lose/>
                  <a:moveTo>
                    <a:pt x="6" y="4"/>
                  </a:move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1"/>
                    <a:pt x="3" y="2"/>
                    <a:pt x="2" y="2"/>
                  </a:cubicBezTo>
                  <a:cubicBezTo>
                    <a:pt x="2" y="2"/>
                    <a:pt x="2" y="3"/>
                    <a:pt x="2" y="4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3" y="9"/>
                    <a:pt x="3" y="9"/>
                    <a:pt x="4" y="9"/>
                  </a:cubicBezTo>
                  <a:cubicBezTo>
                    <a:pt x="4" y="9"/>
                    <a:pt x="4" y="9"/>
                    <a:pt x="5" y="9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6" y="8"/>
                    <a:pt x="6" y="8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lnTo>
                    <a:pt x="6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43"/>
            <p:cNvSpPr/>
            <p:nvPr/>
          </p:nvSpPr>
          <p:spPr bwMode="auto">
            <a:xfrm>
              <a:off x="6123696" y="4303437"/>
              <a:ext cx="69850" cy="107950"/>
            </a:xfrm>
            <a:custGeom>
              <a:avLst/>
              <a:gdLst>
                <a:gd name="T0" fmla="*/ 4 w 9"/>
                <a:gd name="T1" fmla="*/ 13 h 14"/>
                <a:gd name="T2" fmla="*/ 3 w 9"/>
                <a:gd name="T3" fmla="*/ 14 h 14"/>
                <a:gd name="T4" fmla="*/ 3 w 9"/>
                <a:gd name="T5" fmla="*/ 14 h 14"/>
                <a:gd name="T6" fmla="*/ 2 w 9"/>
                <a:gd name="T7" fmla="*/ 14 h 14"/>
                <a:gd name="T8" fmla="*/ 2 w 9"/>
                <a:gd name="T9" fmla="*/ 13 h 14"/>
                <a:gd name="T10" fmla="*/ 3 w 9"/>
                <a:gd name="T11" fmla="*/ 10 h 14"/>
                <a:gd name="T12" fmla="*/ 0 w 9"/>
                <a:gd name="T13" fmla="*/ 1 h 14"/>
                <a:gd name="T14" fmla="*/ 0 w 9"/>
                <a:gd name="T15" fmla="*/ 0 h 14"/>
                <a:gd name="T16" fmla="*/ 1 w 9"/>
                <a:gd name="T17" fmla="*/ 0 h 14"/>
                <a:gd name="T18" fmla="*/ 2 w 9"/>
                <a:gd name="T19" fmla="*/ 0 h 14"/>
                <a:gd name="T20" fmla="*/ 2 w 9"/>
                <a:gd name="T21" fmla="*/ 1 h 14"/>
                <a:gd name="T22" fmla="*/ 4 w 9"/>
                <a:gd name="T23" fmla="*/ 7 h 14"/>
                <a:gd name="T24" fmla="*/ 7 w 9"/>
                <a:gd name="T25" fmla="*/ 1 h 14"/>
                <a:gd name="T26" fmla="*/ 7 w 9"/>
                <a:gd name="T27" fmla="*/ 0 h 14"/>
                <a:gd name="T28" fmla="*/ 7 w 9"/>
                <a:gd name="T29" fmla="*/ 0 h 14"/>
                <a:gd name="T30" fmla="*/ 8 w 9"/>
                <a:gd name="T31" fmla="*/ 0 h 14"/>
                <a:gd name="T32" fmla="*/ 9 w 9"/>
                <a:gd name="T33" fmla="*/ 0 h 14"/>
                <a:gd name="T34" fmla="*/ 9 w 9"/>
                <a:gd name="T35" fmla="*/ 1 h 14"/>
                <a:gd name="T36" fmla="*/ 4 w 9"/>
                <a:gd name="T37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" h="14">
                  <a:moveTo>
                    <a:pt x="4" y="13"/>
                  </a:moveTo>
                  <a:cubicBezTo>
                    <a:pt x="4" y="13"/>
                    <a:pt x="3" y="14"/>
                    <a:pt x="3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4"/>
                    <a:pt x="2" y="14"/>
                    <a:pt x="2" y="13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9" y="0"/>
                    <a:pt x="9" y="0"/>
                  </a:cubicBezTo>
                  <a:cubicBezTo>
                    <a:pt x="9" y="0"/>
                    <a:pt x="9" y="0"/>
                    <a:pt x="9" y="1"/>
                  </a:cubicBezTo>
                  <a:lnTo>
                    <a:pt x="4" y="1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86"/>
            <p:cNvSpPr/>
            <p:nvPr/>
          </p:nvSpPr>
          <p:spPr bwMode="auto">
            <a:xfrm>
              <a:off x="5636334" y="4289149"/>
              <a:ext cx="46037" cy="92075"/>
            </a:xfrm>
            <a:custGeom>
              <a:avLst/>
              <a:gdLst>
                <a:gd name="T0" fmla="*/ 5 w 6"/>
                <a:gd name="T1" fmla="*/ 4 h 12"/>
                <a:gd name="T2" fmla="*/ 4 w 6"/>
                <a:gd name="T3" fmla="*/ 4 h 12"/>
                <a:gd name="T4" fmla="*/ 4 w 6"/>
                <a:gd name="T5" fmla="*/ 10 h 12"/>
                <a:gd name="T6" fmla="*/ 4 w 6"/>
                <a:gd name="T7" fmla="*/ 11 h 12"/>
                <a:gd name="T8" fmla="*/ 5 w 6"/>
                <a:gd name="T9" fmla="*/ 11 h 12"/>
                <a:gd name="T10" fmla="*/ 5 w 6"/>
                <a:gd name="T11" fmla="*/ 11 h 12"/>
                <a:gd name="T12" fmla="*/ 6 w 6"/>
                <a:gd name="T13" fmla="*/ 11 h 12"/>
                <a:gd name="T14" fmla="*/ 6 w 6"/>
                <a:gd name="T15" fmla="*/ 11 h 12"/>
                <a:gd name="T16" fmla="*/ 6 w 6"/>
                <a:gd name="T17" fmla="*/ 12 h 12"/>
                <a:gd name="T18" fmla="*/ 6 w 6"/>
                <a:gd name="T19" fmla="*/ 12 h 12"/>
                <a:gd name="T20" fmla="*/ 5 w 6"/>
                <a:gd name="T21" fmla="*/ 12 h 12"/>
                <a:gd name="T22" fmla="*/ 4 w 6"/>
                <a:gd name="T23" fmla="*/ 12 h 12"/>
                <a:gd name="T24" fmla="*/ 3 w 6"/>
                <a:gd name="T25" fmla="*/ 12 h 12"/>
                <a:gd name="T26" fmla="*/ 2 w 6"/>
                <a:gd name="T27" fmla="*/ 11 h 12"/>
                <a:gd name="T28" fmla="*/ 2 w 6"/>
                <a:gd name="T29" fmla="*/ 11 h 12"/>
                <a:gd name="T30" fmla="*/ 2 w 6"/>
                <a:gd name="T31" fmla="*/ 10 h 12"/>
                <a:gd name="T32" fmla="*/ 2 w 6"/>
                <a:gd name="T33" fmla="*/ 4 h 12"/>
                <a:gd name="T34" fmla="*/ 1 w 6"/>
                <a:gd name="T35" fmla="*/ 4 h 12"/>
                <a:gd name="T36" fmla="*/ 0 w 6"/>
                <a:gd name="T37" fmla="*/ 4 h 12"/>
                <a:gd name="T38" fmla="*/ 0 w 6"/>
                <a:gd name="T39" fmla="*/ 3 h 12"/>
                <a:gd name="T40" fmla="*/ 0 w 6"/>
                <a:gd name="T41" fmla="*/ 3 h 12"/>
                <a:gd name="T42" fmla="*/ 0 w 6"/>
                <a:gd name="T43" fmla="*/ 2 h 12"/>
                <a:gd name="T44" fmla="*/ 1 w 6"/>
                <a:gd name="T45" fmla="*/ 2 h 12"/>
                <a:gd name="T46" fmla="*/ 2 w 6"/>
                <a:gd name="T47" fmla="*/ 2 h 12"/>
                <a:gd name="T48" fmla="*/ 2 w 6"/>
                <a:gd name="T49" fmla="*/ 0 h 12"/>
                <a:gd name="T50" fmla="*/ 2 w 6"/>
                <a:gd name="T51" fmla="*/ 0 h 12"/>
                <a:gd name="T52" fmla="*/ 2 w 6"/>
                <a:gd name="T53" fmla="*/ 0 h 12"/>
                <a:gd name="T54" fmla="*/ 3 w 6"/>
                <a:gd name="T55" fmla="*/ 0 h 12"/>
                <a:gd name="T56" fmla="*/ 3 w 6"/>
                <a:gd name="T57" fmla="*/ 0 h 12"/>
                <a:gd name="T58" fmla="*/ 4 w 6"/>
                <a:gd name="T59" fmla="*/ 0 h 12"/>
                <a:gd name="T60" fmla="*/ 4 w 6"/>
                <a:gd name="T61" fmla="*/ 2 h 12"/>
                <a:gd name="T62" fmla="*/ 5 w 6"/>
                <a:gd name="T63" fmla="*/ 2 h 12"/>
                <a:gd name="T64" fmla="*/ 6 w 6"/>
                <a:gd name="T65" fmla="*/ 2 h 12"/>
                <a:gd name="T66" fmla="*/ 6 w 6"/>
                <a:gd name="T67" fmla="*/ 3 h 12"/>
                <a:gd name="T68" fmla="*/ 6 w 6"/>
                <a:gd name="T69" fmla="*/ 3 h 12"/>
                <a:gd name="T70" fmla="*/ 6 w 6"/>
                <a:gd name="T71" fmla="*/ 4 h 12"/>
                <a:gd name="T72" fmla="*/ 5 w 6"/>
                <a:gd name="T73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" h="12">
                  <a:moveTo>
                    <a:pt x="5" y="4"/>
                  </a:moveTo>
                  <a:cubicBezTo>
                    <a:pt x="4" y="4"/>
                    <a:pt x="4" y="4"/>
                    <a:pt x="4" y="4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10"/>
                    <a:pt x="4" y="11"/>
                    <a:pt x="4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1"/>
                    <a:pt x="6" y="11"/>
                    <a:pt x="6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2"/>
                    <a:pt x="4" y="12"/>
                    <a:pt x="4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2" y="12"/>
                    <a:pt x="2" y="12"/>
                    <a:pt x="2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4"/>
                    <a:pt x="6" y="4"/>
                  </a:cubicBezTo>
                  <a:cubicBezTo>
                    <a:pt x="6" y="4"/>
                    <a:pt x="6" y="4"/>
                    <a:pt x="5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87"/>
            <p:cNvSpPr/>
            <p:nvPr/>
          </p:nvSpPr>
          <p:spPr bwMode="auto">
            <a:xfrm>
              <a:off x="5698246" y="4281212"/>
              <a:ext cx="60325" cy="100013"/>
            </a:xfrm>
            <a:custGeom>
              <a:avLst/>
              <a:gdLst>
                <a:gd name="T0" fmla="*/ 7 w 8"/>
                <a:gd name="T1" fmla="*/ 13 h 13"/>
                <a:gd name="T2" fmla="*/ 6 w 8"/>
                <a:gd name="T3" fmla="*/ 13 h 13"/>
                <a:gd name="T4" fmla="*/ 6 w 8"/>
                <a:gd name="T5" fmla="*/ 12 h 13"/>
                <a:gd name="T6" fmla="*/ 6 w 8"/>
                <a:gd name="T7" fmla="*/ 7 h 13"/>
                <a:gd name="T8" fmla="*/ 5 w 8"/>
                <a:gd name="T9" fmla="*/ 5 h 13"/>
                <a:gd name="T10" fmla="*/ 4 w 8"/>
                <a:gd name="T11" fmla="*/ 5 h 13"/>
                <a:gd name="T12" fmla="*/ 3 w 8"/>
                <a:gd name="T13" fmla="*/ 5 h 13"/>
                <a:gd name="T14" fmla="*/ 2 w 8"/>
                <a:gd name="T15" fmla="*/ 5 h 13"/>
                <a:gd name="T16" fmla="*/ 2 w 8"/>
                <a:gd name="T17" fmla="*/ 6 h 13"/>
                <a:gd name="T18" fmla="*/ 2 w 8"/>
                <a:gd name="T19" fmla="*/ 7 h 13"/>
                <a:gd name="T20" fmla="*/ 2 w 8"/>
                <a:gd name="T21" fmla="*/ 12 h 13"/>
                <a:gd name="T22" fmla="*/ 1 w 8"/>
                <a:gd name="T23" fmla="*/ 13 h 13"/>
                <a:gd name="T24" fmla="*/ 1 w 8"/>
                <a:gd name="T25" fmla="*/ 13 h 13"/>
                <a:gd name="T26" fmla="*/ 0 w 8"/>
                <a:gd name="T27" fmla="*/ 13 h 13"/>
                <a:gd name="T28" fmla="*/ 0 w 8"/>
                <a:gd name="T29" fmla="*/ 13 h 13"/>
                <a:gd name="T30" fmla="*/ 0 w 8"/>
                <a:gd name="T31" fmla="*/ 12 h 13"/>
                <a:gd name="T32" fmla="*/ 0 w 8"/>
                <a:gd name="T33" fmla="*/ 0 h 13"/>
                <a:gd name="T34" fmla="*/ 0 w 8"/>
                <a:gd name="T35" fmla="*/ 0 h 13"/>
                <a:gd name="T36" fmla="*/ 0 w 8"/>
                <a:gd name="T37" fmla="*/ 0 h 13"/>
                <a:gd name="T38" fmla="*/ 1 w 8"/>
                <a:gd name="T39" fmla="*/ 0 h 13"/>
                <a:gd name="T40" fmla="*/ 1 w 8"/>
                <a:gd name="T41" fmla="*/ 0 h 13"/>
                <a:gd name="T42" fmla="*/ 2 w 8"/>
                <a:gd name="T43" fmla="*/ 0 h 13"/>
                <a:gd name="T44" fmla="*/ 2 w 8"/>
                <a:gd name="T45" fmla="*/ 4 h 13"/>
                <a:gd name="T46" fmla="*/ 3 w 8"/>
                <a:gd name="T47" fmla="*/ 3 h 13"/>
                <a:gd name="T48" fmla="*/ 5 w 8"/>
                <a:gd name="T49" fmla="*/ 3 h 13"/>
                <a:gd name="T50" fmla="*/ 7 w 8"/>
                <a:gd name="T51" fmla="*/ 4 h 13"/>
                <a:gd name="T52" fmla="*/ 8 w 8"/>
                <a:gd name="T53" fmla="*/ 6 h 13"/>
                <a:gd name="T54" fmla="*/ 8 w 8"/>
                <a:gd name="T55" fmla="*/ 12 h 13"/>
                <a:gd name="T56" fmla="*/ 7 w 8"/>
                <a:gd name="T57" fmla="*/ 13 h 13"/>
                <a:gd name="T58" fmla="*/ 7 w 8"/>
                <a:gd name="T59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" h="13">
                  <a:moveTo>
                    <a:pt x="7" y="13"/>
                  </a:moveTo>
                  <a:cubicBezTo>
                    <a:pt x="6" y="13"/>
                    <a:pt x="6" y="13"/>
                    <a:pt x="6" y="13"/>
                  </a:cubicBezTo>
                  <a:cubicBezTo>
                    <a:pt x="6" y="13"/>
                    <a:pt x="6" y="13"/>
                    <a:pt x="6" y="12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6"/>
                    <a:pt x="5" y="6"/>
                    <a:pt x="5" y="5"/>
                  </a:cubicBezTo>
                  <a:cubicBezTo>
                    <a:pt x="5" y="5"/>
                    <a:pt x="4" y="5"/>
                    <a:pt x="4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2" y="5"/>
                    <a:pt x="2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7"/>
                    <a:pt x="2" y="7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3"/>
                    <a:pt x="2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3" y="3"/>
                  </a:cubicBezTo>
                  <a:cubicBezTo>
                    <a:pt x="3" y="3"/>
                    <a:pt x="4" y="3"/>
                    <a:pt x="5" y="3"/>
                  </a:cubicBezTo>
                  <a:cubicBezTo>
                    <a:pt x="5" y="3"/>
                    <a:pt x="6" y="3"/>
                    <a:pt x="7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2"/>
                    <a:pt x="7" y="13"/>
                    <a:pt x="7" y="13"/>
                  </a:cubicBezTo>
                  <a:cubicBezTo>
                    <a:pt x="7" y="13"/>
                    <a:pt x="7" y="13"/>
                    <a:pt x="7" y="1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88"/>
            <p:cNvSpPr/>
            <p:nvPr/>
          </p:nvSpPr>
          <p:spPr bwMode="auto">
            <a:xfrm>
              <a:off x="5774446" y="4303437"/>
              <a:ext cx="60325" cy="77788"/>
            </a:xfrm>
            <a:custGeom>
              <a:avLst/>
              <a:gdLst>
                <a:gd name="T0" fmla="*/ 7 w 8"/>
                <a:gd name="T1" fmla="*/ 10 h 10"/>
                <a:gd name="T2" fmla="*/ 6 w 8"/>
                <a:gd name="T3" fmla="*/ 10 h 10"/>
                <a:gd name="T4" fmla="*/ 6 w 8"/>
                <a:gd name="T5" fmla="*/ 10 h 10"/>
                <a:gd name="T6" fmla="*/ 6 w 8"/>
                <a:gd name="T7" fmla="*/ 9 h 10"/>
                <a:gd name="T8" fmla="*/ 5 w 8"/>
                <a:gd name="T9" fmla="*/ 10 h 10"/>
                <a:gd name="T10" fmla="*/ 3 w 8"/>
                <a:gd name="T11" fmla="*/ 10 h 10"/>
                <a:gd name="T12" fmla="*/ 2 w 8"/>
                <a:gd name="T13" fmla="*/ 10 h 10"/>
                <a:gd name="T14" fmla="*/ 1 w 8"/>
                <a:gd name="T15" fmla="*/ 9 h 10"/>
                <a:gd name="T16" fmla="*/ 0 w 8"/>
                <a:gd name="T17" fmla="*/ 9 h 10"/>
                <a:gd name="T18" fmla="*/ 0 w 8"/>
                <a:gd name="T19" fmla="*/ 7 h 10"/>
                <a:gd name="T20" fmla="*/ 0 w 8"/>
                <a:gd name="T21" fmla="*/ 1 h 10"/>
                <a:gd name="T22" fmla="*/ 0 w 8"/>
                <a:gd name="T23" fmla="*/ 0 h 10"/>
                <a:gd name="T24" fmla="*/ 0 w 8"/>
                <a:gd name="T25" fmla="*/ 0 h 10"/>
                <a:gd name="T26" fmla="*/ 2 w 8"/>
                <a:gd name="T27" fmla="*/ 0 h 10"/>
                <a:gd name="T28" fmla="*/ 2 w 8"/>
                <a:gd name="T29" fmla="*/ 1 h 10"/>
                <a:gd name="T30" fmla="*/ 2 w 8"/>
                <a:gd name="T31" fmla="*/ 7 h 10"/>
                <a:gd name="T32" fmla="*/ 2 w 8"/>
                <a:gd name="T33" fmla="*/ 8 h 10"/>
                <a:gd name="T34" fmla="*/ 4 w 8"/>
                <a:gd name="T35" fmla="*/ 8 h 10"/>
                <a:gd name="T36" fmla="*/ 5 w 8"/>
                <a:gd name="T37" fmla="*/ 8 h 10"/>
                <a:gd name="T38" fmla="*/ 5 w 8"/>
                <a:gd name="T39" fmla="*/ 8 h 10"/>
                <a:gd name="T40" fmla="*/ 6 w 8"/>
                <a:gd name="T41" fmla="*/ 7 h 10"/>
                <a:gd name="T42" fmla="*/ 6 w 8"/>
                <a:gd name="T43" fmla="*/ 6 h 10"/>
                <a:gd name="T44" fmla="*/ 6 w 8"/>
                <a:gd name="T45" fmla="*/ 1 h 10"/>
                <a:gd name="T46" fmla="*/ 6 w 8"/>
                <a:gd name="T47" fmla="*/ 0 h 10"/>
                <a:gd name="T48" fmla="*/ 6 w 8"/>
                <a:gd name="T49" fmla="*/ 0 h 10"/>
                <a:gd name="T50" fmla="*/ 7 w 8"/>
                <a:gd name="T51" fmla="*/ 0 h 10"/>
                <a:gd name="T52" fmla="*/ 8 w 8"/>
                <a:gd name="T53" fmla="*/ 0 h 10"/>
                <a:gd name="T54" fmla="*/ 8 w 8"/>
                <a:gd name="T55" fmla="*/ 1 h 10"/>
                <a:gd name="T56" fmla="*/ 8 w 8"/>
                <a:gd name="T57" fmla="*/ 9 h 10"/>
                <a:gd name="T58" fmla="*/ 8 w 8"/>
                <a:gd name="T59" fmla="*/ 10 h 10"/>
                <a:gd name="T60" fmla="*/ 7 w 8"/>
                <a:gd name="T61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" h="10">
                  <a:moveTo>
                    <a:pt x="7" y="10"/>
                  </a:move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6" y="9"/>
                    <a:pt x="6" y="9"/>
                  </a:cubicBezTo>
                  <a:cubicBezTo>
                    <a:pt x="6" y="9"/>
                    <a:pt x="5" y="10"/>
                    <a:pt x="5" y="10"/>
                  </a:cubicBezTo>
                  <a:cubicBezTo>
                    <a:pt x="4" y="10"/>
                    <a:pt x="4" y="10"/>
                    <a:pt x="3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1" y="10"/>
                    <a:pt x="1" y="10"/>
                    <a:pt x="1" y="9"/>
                  </a:cubicBezTo>
                  <a:cubicBezTo>
                    <a:pt x="1" y="9"/>
                    <a:pt x="0" y="9"/>
                    <a:pt x="0" y="9"/>
                  </a:cubicBezTo>
                  <a:cubicBezTo>
                    <a:pt x="0" y="8"/>
                    <a:pt x="0" y="8"/>
                    <a:pt x="0" y="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8"/>
                    <a:pt x="2" y="8"/>
                  </a:cubicBezTo>
                  <a:cubicBezTo>
                    <a:pt x="3" y="8"/>
                    <a:pt x="3" y="8"/>
                    <a:pt x="4" y="8"/>
                  </a:cubicBezTo>
                  <a:cubicBezTo>
                    <a:pt x="4" y="8"/>
                    <a:pt x="4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6" y="8"/>
                    <a:pt x="6" y="7"/>
                    <a:pt x="6" y="7"/>
                  </a:cubicBezTo>
                  <a:cubicBezTo>
                    <a:pt x="6" y="7"/>
                    <a:pt x="6" y="7"/>
                    <a:pt x="6" y="6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1"/>
                    <a:pt x="8" y="1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8" y="10"/>
                    <a:pt x="7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89"/>
            <p:cNvSpPr/>
            <p:nvPr/>
          </p:nvSpPr>
          <p:spPr bwMode="auto">
            <a:xfrm>
              <a:off x="5850646" y="4303437"/>
              <a:ext cx="38100" cy="77788"/>
            </a:xfrm>
            <a:custGeom>
              <a:avLst/>
              <a:gdLst>
                <a:gd name="T0" fmla="*/ 5 w 5"/>
                <a:gd name="T1" fmla="*/ 1 h 10"/>
                <a:gd name="T2" fmla="*/ 5 w 5"/>
                <a:gd name="T3" fmla="*/ 2 h 10"/>
                <a:gd name="T4" fmla="*/ 4 w 5"/>
                <a:gd name="T5" fmla="*/ 2 h 10"/>
                <a:gd name="T6" fmla="*/ 3 w 5"/>
                <a:gd name="T7" fmla="*/ 2 h 10"/>
                <a:gd name="T8" fmla="*/ 2 w 5"/>
                <a:gd name="T9" fmla="*/ 3 h 10"/>
                <a:gd name="T10" fmla="*/ 2 w 5"/>
                <a:gd name="T11" fmla="*/ 4 h 10"/>
                <a:gd name="T12" fmla="*/ 2 w 5"/>
                <a:gd name="T13" fmla="*/ 9 h 10"/>
                <a:gd name="T14" fmla="*/ 2 w 5"/>
                <a:gd name="T15" fmla="*/ 10 h 10"/>
                <a:gd name="T16" fmla="*/ 1 w 5"/>
                <a:gd name="T17" fmla="*/ 10 h 10"/>
                <a:gd name="T18" fmla="*/ 0 w 5"/>
                <a:gd name="T19" fmla="*/ 10 h 10"/>
                <a:gd name="T20" fmla="*/ 0 w 5"/>
                <a:gd name="T21" fmla="*/ 10 h 10"/>
                <a:gd name="T22" fmla="*/ 0 w 5"/>
                <a:gd name="T23" fmla="*/ 9 h 10"/>
                <a:gd name="T24" fmla="*/ 0 w 5"/>
                <a:gd name="T25" fmla="*/ 1 h 10"/>
                <a:gd name="T26" fmla="*/ 0 w 5"/>
                <a:gd name="T27" fmla="*/ 0 h 10"/>
                <a:gd name="T28" fmla="*/ 0 w 5"/>
                <a:gd name="T29" fmla="*/ 0 h 10"/>
                <a:gd name="T30" fmla="*/ 1 w 5"/>
                <a:gd name="T31" fmla="*/ 0 h 10"/>
                <a:gd name="T32" fmla="*/ 2 w 5"/>
                <a:gd name="T33" fmla="*/ 0 h 10"/>
                <a:gd name="T34" fmla="*/ 2 w 5"/>
                <a:gd name="T35" fmla="*/ 1 h 10"/>
                <a:gd name="T36" fmla="*/ 2 w 5"/>
                <a:gd name="T37" fmla="*/ 2 h 10"/>
                <a:gd name="T38" fmla="*/ 3 w 5"/>
                <a:gd name="T39" fmla="*/ 0 h 10"/>
                <a:gd name="T40" fmla="*/ 5 w 5"/>
                <a:gd name="T41" fmla="*/ 0 h 10"/>
                <a:gd name="T42" fmla="*/ 5 w 5"/>
                <a:gd name="T43" fmla="*/ 0 h 10"/>
                <a:gd name="T44" fmla="*/ 5 w 5"/>
                <a:gd name="T45" fmla="*/ 0 h 10"/>
                <a:gd name="T46" fmla="*/ 5 w 5"/>
                <a:gd name="T47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" h="10">
                  <a:moveTo>
                    <a:pt x="5" y="1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4" y="2"/>
                    <a:pt x="4" y="2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3" y="2"/>
                    <a:pt x="3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1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9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3" y="1"/>
                    <a:pt x="3" y="0"/>
                  </a:cubicBezTo>
                  <a:cubicBezTo>
                    <a:pt x="4" y="0"/>
                    <a:pt x="4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90"/>
            <p:cNvSpPr/>
            <p:nvPr/>
          </p:nvSpPr>
          <p:spPr bwMode="auto">
            <a:xfrm>
              <a:off x="5896684" y="4303437"/>
              <a:ext cx="52387" cy="77788"/>
            </a:xfrm>
            <a:custGeom>
              <a:avLst/>
              <a:gdLst>
                <a:gd name="T0" fmla="*/ 3 w 7"/>
                <a:gd name="T1" fmla="*/ 10 h 10"/>
                <a:gd name="T2" fmla="*/ 1 w 7"/>
                <a:gd name="T3" fmla="*/ 10 h 10"/>
                <a:gd name="T4" fmla="*/ 0 w 7"/>
                <a:gd name="T5" fmla="*/ 10 h 10"/>
                <a:gd name="T6" fmla="*/ 0 w 7"/>
                <a:gd name="T7" fmla="*/ 9 h 10"/>
                <a:gd name="T8" fmla="*/ 0 w 7"/>
                <a:gd name="T9" fmla="*/ 9 h 10"/>
                <a:gd name="T10" fmla="*/ 0 w 7"/>
                <a:gd name="T11" fmla="*/ 8 h 10"/>
                <a:gd name="T12" fmla="*/ 0 w 7"/>
                <a:gd name="T13" fmla="*/ 8 h 10"/>
                <a:gd name="T14" fmla="*/ 1 w 7"/>
                <a:gd name="T15" fmla="*/ 8 h 10"/>
                <a:gd name="T16" fmla="*/ 3 w 7"/>
                <a:gd name="T17" fmla="*/ 9 h 10"/>
                <a:gd name="T18" fmla="*/ 4 w 7"/>
                <a:gd name="T19" fmla="*/ 8 h 10"/>
                <a:gd name="T20" fmla="*/ 5 w 7"/>
                <a:gd name="T21" fmla="*/ 7 h 10"/>
                <a:gd name="T22" fmla="*/ 4 w 7"/>
                <a:gd name="T23" fmla="*/ 6 h 10"/>
                <a:gd name="T24" fmla="*/ 3 w 7"/>
                <a:gd name="T25" fmla="*/ 5 h 10"/>
                <a:gd name="T26" fmla="*/ 2 w 7"/>
                <a:gd name="T27" fmla="*/ 5 h 10"/>
                <a:gd name="T28" fmla="*/ 1 w 7"/>
                <a:gd name="T29" fmla="*/ 4 h 10"/>
                <a:gd name="T30" fmla="*/ 0 w 7"/>
                <a:gd name="T31" fmla="*/ 3 h 10"/>
                <a:gd name="T32" fmla="*/ 0 w 7"/>
                <a:gd name="T33" fmla="*/ 2 h 10"/>
                <a:gd name="T34" fmla="*/ 0 w 7"/>
                <a:gd name="T35" fmla="*/ 1 h 10"/>
                <a:gd name="T36" fmla="*/ 1 w 7"/>
                <a:gd name="T37" fmla="*/ 0 h 10"/>
                <a:gd name="T38" fmla="*/ 2 w 7"/>
                <a:gd name="T39" fmla="*/ 0 h 10"/>
                <a:gd name="T40" fmla="*/ 4 w 7"/>
                <a:gd name="T41" fmla="*/ 0 h 10"/>
                <a:gd name="T42" fmla="*/ 5 w 7"/>
                <a:gd name="T43" fmla="*/ 0 h 10"/>
                <a:gd name="T44" fmla="*/ 6 w 7"/>
                <a:gd name="T45" fmla="*/ 0 h 10"/>
                <a:gd name="T46" fmla="*/ 6 w 7"/>
                <a:gd name="T47" fmla="*/ 0 h 10"/>
                <a:gd name="T48" fmla="*/ 6 w 7"/>
                <a:gd name="T49" fmla="*/ 1 h 10"/>
                <a:gd name="T50" fmla="*/ 6 w 7"/>
                <a:gd name="T51" fmla="*/ 1 h 10"/>
                <a:gd name="T52" fmla="*/ 6 w 7"/>
                <a:gd name="T53" fmla="*/ 2 h 10"/>
                <a:gd name="T54" fmla="*/ 5 w 7"/>
                <a:gd name="T55" fmla="*/ 1 h 10"/>
                <a:gd name="T56" fmla="*/ 4 w 7"/>
                <a:gd name="T57" fmla="*/ 1 h 10"/>
                <a:gd name="T58" fmla="*/ 2 w 7"/>
                <a:gd name="T59" fmla="*/ 2 h 10"/>
                <a:gd name="T60" fmla="*/ 3 w 7"/>
                <a:gd name="T61" fmla="*/ 3 h 10"/>
                <a:gd name="T62" fmla="*/ 4 w 7"/>
                <a:gd name="T63" fmla="*/ 4 h 10"/>
                <a:gd name="T64" fmla="*/ 5 w 7"/>
                <a:gd name="T65" fmla="*/ 5 h 10"/>
                <a:gd name="T66" fmla="*/ 6 w 7"/>
                <a:gd name="T67" fmla="*/ 5 h 10"/>
                <a:gd name="T68" fmla="*/ 7 w 7"/>
                <a:gd name="T69" fmla="*/ 6 h 10"/>
                <a:gd name="T70" fmla="*/ 7 w 7"/>
                <a:gd name="T71" fmla="*/ 7 h 10"/>
                <a:gd name="T72" fmla="*/ 6 w 7"/>
                <a:gd name="T73" fmla="*/ 9 h 10"/>
                <a:gd name="T74" fmla="*/ 6 w 7"/>
                <a:gd name="T75" fmla="*/ 10 h 10"/>
                <a:gd name="T76" fmla="*/ 4 w 7"/>
                <a:gd name="T77" fmla="*/ 10 h 10"/>
                <a:gd name="T78" fmla="*/ 3 w 7"/>
                <a:gd name="T7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" h="10">
                  <a:moveTo>
                    <a:pt x="3" y="10"/>
                  </a:moveTo>
                  <a:cubicBezTo>
                    <a:pt x="2" y="10"/>
                    <a:pt x="1" y="10"/>
                    <a:pt x="1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1" y="8"/>
                    <a:pt x="1" y="8"/>
                  </a:cubicBezTo>
                  <a:cubicBezTo>
                    <a:pt x="1" y="9"/>
                    <a:pt x="2" y="9"/>
                    <a:pt x="3" y="9"/>
                  </a:cubicBezTo>
                  <a:cubicBezTo>
                    <a:pt x="3" y="9"/>
                    <a:pt x="4" y="9"/>
                    <a:pt x="4" y="8"/>
                  </a:cubicBezTo>
                  <a:cubicBezTo>
                    <a:pt x="4" y="8"/>
                    <a:pt x="5" y="8"/>
                    <a:pt x="5" y="7"/>
                  </a:cubicBezTo>
                  <a:cubicBezTo>
                    <a:pt x="5" y="7"/>
                    <a:pt x="5" y="7"/>
                    <a:pt x="4" y="6"/>
                  </a:cubicBezTo>
                  <a:cubicBezTo>
                    <a:pt x="4" y="6"/>
                    <a:pt x="3" y="6"/>
                    <a:pt x="3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1" y="4"/>
                  </a:cubicBezTo>
                  <a:cubicBezTo>
                    <a:pt x="1" y="4"/>
                    <a:pt x="0" y="4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0"/>
                    <a:pt x="3" y="0"/>
                    <a:pt x="4" y="0"/>
                  </a:cubicBezTo>
                  <a:cubicBezTo>
                    <a:pt x="4" y="0"/>
                    <a:pt x="5" y="0"/>
                    <a:pt x="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2"/>
                    <a:pt x="6" y="2"/>
                  </a:cubicBezTo>
                  <a:cubicBezTo>
                    <a:pt x="6" y="1"/>
                    <a:pt x="5" y="1"/>
                    <a:pt x="5" y="1"/>
                  </a:cubicBezTo>
                  <a:cubicBezTo>
                    <a:pt x="5" y="1"/>
                    <a:pt x="4" y="1"/>
                    <a:pt x="4" y="1"/>
                  </a:cubicBezTo>
                  <a:cubicBezTo>
                    <a:pt x="3" y="1"/>
                    <a:pt x="2" y="2"/>
                    <a:pt x="2" y="2"/>
                  </a:cubicBezTo>
                  <a:cubicBezTo>
                    <a:pt x="2" y="3"/>
                    <a:pt x="2" y="3"/>
                    <a:pt x="3" y="3"/>
                  </a:cubicBezTo>
                  <a:cubicBezTo>
                    <a:pt x="3" y="3"/>
                    <a:pt x="3" y="4"/>
                    <a:pt x="4" y="4"/>
                  </a:cubicBezTo>
                  <a:cubicBezTo>
                    <a:pt x="4" y="4"/>
                    <a:pt x="5" y="4"/>
                    <a:pt x="5" y="5"/>
                  </a:cubicBezTo>
                  <a:cubicBezTo>
                    <a:pt x="5" y="5"/>
                    <a:pt x="6" y="5"/>
                    <a:pt x="6" y="5"/>
                  </a:cubicBezTo>
                  <a:cubicBezTo>
                    <a:pt x="6" y="6"/>
                    <a:pt x="6" y="6"/>
                    <a:pt x="7" y="6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8"/>
                    <a:pt x="7" y="8"/>
                    <a:pt x="6" y="9"/>
                  </a:cubicBezTo>
                  <a:cubicBezTo>
                    <a:pt x="6" y="9"/>
                    <a:pt x="6" y="9"/>
                    <a:pt x="6" y="10"/>
                  </a:cubicBezTo>
                  <a:cubicBezTo>
                    <a:pt x="5" y="10"/>
                    <a:pt x="5" y="10"/>
                    <a:pt x="4" y="10"/>
                  </a:cubicBezTo>
                  <a:cubicBezTo>
                    <a:pt x="4" y="10"/>
                    <a:pt x="4" y="10"/>
                    <a:pt x="3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91"/>
            <p:cNvSpPr>
              <a:spLocks noEditPoints="1"/>
            </p:cNvSpPr>
            <p:nvPr/>
          </p:nvSpPr>
          <p:spPr bwMode="auto">
            <a:xfrm>
              <a:off x="5957009" y="4273274"/>
              <a:ext cx="68262" cy="107950"/>
            </a:xfrm>
            <a:custGeom>
              <a:avLst/>
              <a:gdLst>
                <a:gd name="T0" fmla="*/ 8 w 9"/>
                <a:gd name="T1" fmla="*/ 14 h 14"/>
                <a:gd name="T2" fmla="*/ 7 w 9"/>
                <a:gd name="T3" fmla="*/ 14 h 14"/>
                <a:gd name="T4" fmla="*/ 7 w 9"/>
                <a:gd name="T5" fmla="*/ 14 h 14"/>
                <a:gd name="T6" fmla="*/ 7 w 9"/>
                <a:gd name="T7" fmla="*/ 13 h 14"/>
                <a:gd name="T8" fmla="*/ 7 w 9"/>
                <a:gd name="T9" fmla="*/ 13 h 14"/>
                <a:gd name="T10" fmla="*/ 6 w 9"/>
                <a:gd name="T11" fmla="*/ 14 h 14"/>
                <a:gd name="T12" fmla="*/ 4 w 9"/>
                <a:gd name="T13" fmla="*/ 14 h 14"/>
                <a:gd name="T14" fmla="*/ 2 w 9"/>
                <a:gd name="T15" fmla="*/ 14 h 14"/>
                <a:gd name="T16" fmla="*/ 1 w 9"/>
                <a:gd name="T17" fmla="*/ 13 h 14"/>
                <a:gd name="T18" fmla="*/ 1 w 9"/>
                <a:gd name="T19" fmla="*/ 11 h 14"/>
                <a:gd name="T20" fmla="*/ 0 w 9"/>
                <a:gd name="T21" fmla="*/ 9 h 14"/>
                <a:gd name="T22" fmla="*/ 1 w 9"/>
                <a:gd name="T23" fmla="*/ 5 h 14"/>
                <a:gd name="T24" fmla="*/ 4 w 9"/>
                <a:gd name="T25" fmla="*/ 4 h 14"/>
                <a:gd name="T26" fmla="*/ 6 w 9"/>
                <a:gd name="T27" fmla="*/ 4 h 14"/>
                <a:gd name="T28" fmla="*/ 7 w 9"/>
                <a:gd name="T29" fmla="*/ 5 h 14"/>
                <a:gd name="T30" fmla="*/ 7 w 9"/>
                <a:gd name="T31" fmla="*/ 1 h 14"/>
                <a:gd name="T32" fmla="*/ 7 w 9"/>
                <a:gd name="T33" fmla="*/ 0 h 14"/>
                <a:gd name="T34" fmla="*/ 8 w 9"/>
                <a:gd name="T35" fmla="*/ 0 h 14"/>
                <a:gd name="T36" fmla="*/ 9 w 9"/>
                <a:gd name="T37" fmla="*/ 1 h 14"/>
                <a:gd name="T38" fmla="*/ 9 w 9"/>
                <a:gd name="T39" fmla="*/ 1 h 14"/>
                <a:gd name="T40" fmla="*/ 9 w 9"/>
                <a:gd name="T41" fmla="*/ 13 h 14"/>
                <a:gd name="T42" fmla="*/ 9 w 9"/>
                <a:gd name="T43" fmla="*/ 14 h 14"/>
                <a:gd name="T44" fmla="*/ 8 w 9"/>
                <a:gd name="T45" fmla="*/ 14 h 14"/>
                <a:gd name="T46" fmla="*/ 7 w 9"/>
                <a:gd name="T47" fmla="*/ 8 h 14"/>
                <a:gd name="T48" fmla="*/ 7 w 9"/>
                <a:gd name="T49" fmla="*/ 7 h 14"/>
                <a:gd name="T50" fmla="*/ 6 w 9"/>
                <a:gd name="T51" fmla="*/ 6 h 14"/>
                <a:gd name="T52" fmla="*/ 6 w 9"/>
                <a:gd name="T53" fmla="*/ 5 h 14"/>
                <a:gd name="T54" fmla="*/ 5 w 9"/>
                <a:gd name="T55" fmla="*/ 5 h 14"/>
                <a:gd name="T56" fmla="*/ 3 w 9"/>
                <a:gd name="T57" fmla="*/ 6 h 14"/>
                <a:gd name="T58" fmla="*/ 3 w 9"/>
                <a:gd name="T59" fmla="*/ 8 h 14"/>
                <a:gd name="T60" fmla="*/ 3 w 9"/>
                <a:gd name="T61" fmla="*/ 10 h 14"/>
                <a:gd name="T62" fmla="*/ 3 w 9"/>
                <a:gd name="T63" fmla="*/ 12 h 14"/>
                <a:gd name="T64" fmla="*/ 5 w 9"/>
                <a:gd name="T65" fmla="*/ 13 h 14"/>
                <a:gd name="T66" fmla="*/ 6 w 9"/>
                <a:gd name="T67" fmla="*/ 13 h 14"/>
                <a:gd name="T68" fmla="*/ 6 w 9"/>
                <a:gd name="T69" fmla="*/ 12 h 14"/>
                <a:gd name="T70" fmla="*/ 7 w 9"/>
                <a:gd name="T71" fmla="*/ 12 h 14"/>
                <a:gd name="T72" fmla="*/ 7 w 9"/>
                <a:gd name="T73" fmla="*/ 11 h 14"/>
                <a:gd name="T74" fmla="*/ 7 w 9"/>
                <a:gd name="T75" fmla="*/ 8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" h="14">
                  <a:moveTo>
                    <a:pt x="8" y="14"/>
                  </a:move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7" y="14"/>
                    <a:pt x="7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3"/>
                    <a:pt x="6" y="14"/>
                    <a:pt x="6" y="14"/>
                  </a:cubicBezTo>
                  <a:cubicBezTo>
                    <a:pt x="5" y="14"/>
                    <a:pt x="4" y="14"/>
                    <a:pt x="4" y="14"/>
                  </a:cubicBezTo>
                  <a:cubicBezTo>
                    <a:pt x="3" y="14"/>
                    <a:pt x="3" y="14"/>
                    <a:pt x="2" y="14"/>
                  </a:cubicBezTo>
                  <a:cubicBezTo>
                    <a:pt x="2" y="14"/>
                    <a:pt x="2" y="13"/>
                    <a:pt x="1" y="13"/>
                  </a:cubicBezTo>
                  <a:cubicBezTo>
                    <a:pt x="1" y="13"/>
                    <a:pt x="1" y="12"/>
                    <a:pt x="1" y="11"/>
                  </a:cubicBezTo>
                  <a:cubicBezTo>
                    <a:pt x="1" y="11"/>
                    <a:pt x="0" y="10"/>
                    <a:pt x="0" y="9"/>
                  </a:cubicBezTo>
                  <a:cubicBezTo>
                    <a:pt x="0" y="8"/>
                    <a:pt x="1" y="6"/>
                    <a:pt x="1" y="5"/>
                  </a:cubicBezTo>
                  <a:cubicBezTo>
                    <a:pt x="2" y="4"/>
                    <a:pt x="3" y="4"/>
                    <a:pt x="4" y="4"/>
                  </a:cubicBezTo>
                  <a:cubicBezTo>
                    <a:pt x="4" y="4"/>
                    <a:pt x="5" y="4"/>
                    <a:pt x="6" y="4"/>
                  </a:cubicBezTo>
                  <a:cubicBezTo>
                    <a:pt x="6" y="4"/>
                    <a:pt x="6" y="5"/>
                    <a:pt x="7" y="5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9" y="0"/>
                    <a:pt x="9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8" y="14"/>
                  </a:cubicBezTo>
                  <a:close/>
                  <a:moveTo>
                    <a:pt x="7" y="8"/>
                  </a:moveTo>
                  <a:cubicBezTo>
                    <a:pt x="7" y="7"/>
                    <a:pt x="7" y="7"/>
                    <a:pt x="7" y="7"/>
                  </a:cubicBezTo>
                  <a:cubicBezTo>
                    <a:pt x="6" y="7"/>
                    <a:pt x="6" y="6"/>
                    <a:pt x="6" y="6"/>
                  </a:cubicBezTo>
                  <a:cubicBezTo>
                    <a:pt x="6" y="6"/>
                    <a:pt x="6" y="6"/>
                    <a:pt x="6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6"/>
                    <a:pt x="3" y="6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3" y="13"/>
                    <a:pt x="4" y="13"/>
                    <a:pt x="5" y="13"/>
                  </a:cubicBezTo>
                  <a:cubicBezTo>
                    <a:pt x="5" y="13"/>
                    <a:pt x="5" y="13"/>
                    <a:pt x="6" y="13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2"/>
                    <a:pt x="6" y="12"/>
                    <a:pt x="7" y="12"/>
                  </a:cubicBezTo>
                  <a:cubicBezTo>
                    <a:pt x="7" y="11"/>
                    <a:pt x="7" y="11"/>
                    <a:pt x="7" y="11"/>
                  </a:cubicBezTo>
                  <a:lnTo>
                    <a:pt x="7" y="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92"/>
            <p:cNvSpPr>
              <a:spLocks noEditPoints="1"/>
            </p:cNvSpPr>
            <p:nvPr/>
          </p:nvSpPr>
          <p:spPr bwMode="auto">
            <a:xfrm>
              <a:off x="6047496" y="4303437"/>
              <a:ext cx="61912" cy="77788"/>
            </a:xfrm>
            <a:custGeom>
              <a:avLst/>
              <a:gdLst>
                <a:gd name="T0" fmla="*/ 8 w 8"/>
                <a:gd name="T1" fmla="*/ 10 h 10"/>
                <a:gd name="T2" fmla="*/ 7 w 8"/>
                <a:gd name="T3" fmla="*/ 10 h 10"/>
                <a:gd name="T4" fmla="*/ 6 w 8"/>
                <a:gd name="T5" fmla="*/ 10 h 10"/>
                <a:gd name="T6" fmla="*/ 6 w 8"/>
                <a:gd name="T7" fmla="*/ 9 h 10"/>
                <a:gd name="T8" fmla="*/ 6 w 8"/>
                <a:gd name="T9" fmla="*/ 9 h 10"/>
                <a:gd name="T10" fmla="*/ 5 w 8"/>
                <a:gd name="T11" fmla="*/ 10 h 10"/>
                <a:gd name="T12" fmla="*/ 3 w 8"/>
                <a:gd name="T13" fmla="*/ 10 h 10"/>
                <a:gd name="T14" fmla="*/ 2 w 8"/>
                <a:gd name="T15" fmla="*/ 10 h 10"/>
                <a:gd name="T16" fmla="*/ 1 w 8"/>
                <a:gd name="T17" fmla="*/ 9 h 10"/>
                <a:gd name="T18" fmla="*/ 0 w 8"/>
                <a:gd name="T19" fmla="*/ 7 h 10"/>
                <a:gd name="T20" fmla="*/ 0 w 8"/>
                <a:gd name="T21" fmla="*/ 5 h 10"/>
                <a:gd name="T22" fmla="*/ 0 w 8"/>
                <a:gd name="T23" fmla="*/ 1 h 10"/>
                <a:gd name="T24" fmla="*/ 3 w 8"/>
                <a:gd name="T25" fmla="*/ 0 h 10"/>
                <a:gd name="T26" fmla="*/ 5 w 8"/>
                <a:gd name="T27" fmla="*/ 0 h 10"/>
                <a:gd name="T28" fmla="*/ 6 w 8"/>
                <a:gd name="T29" fmla="*/ 1 h 10"/>
                <a:gd name="T30" fmla="*/ 6 w 8"/>
                <a:gd name="T31" fmla="*/ 1 h 10"/>
                <a:gd name="T32" fmla="*/ 6 w 8"/>
                <a:gd name="T33" fmla="*/ 0 h 10"/>
                <a:gd name="T34" fmla="*/ 7 w 8"/>
                <a:gd name="T35" fmla="*/ 0 h 10"/>
                <a:gd name="T36" fmla="*/ 8 w 8"/>
                <a:gd name="T37" fmla="*/ 0 h 10"/>
                <a:gd name="T38" fmla="*/ 8 w 8"/>
                <a:gd name="T39" fmla="*/ 1 h 10"/>
                <a:gd name="T40" fmla="*/ 8 w 8"/>
                <a:gd name="T41" fmla="*/ 9 h 10"/>
                <a:gd name="T42" fmla="*/ 8 w 8"/>
                <a:gd name="T43" fmla="*/ 10 h 10"/>
                <a:gd name="T44" fmla="*/ 8 w 8"/>
                <a:gd name="T45" fmla="*/ 10 h 10"/>
                <a:gd name="T46" fmla="*/ 6 w 8"/>
                <a:gd name="T47" fmla="*/ 4 h 10"/>
                <a:gd name="T48" fmla="*/ 6 w 8"/>
                <a:gd name="T49" fmla="*/ 3 h 10"/>
                <a:gd name="T50" fmla="*/ 5 w 8"/>
                <a:gd name="T51" fmla="*/ 2 h 10"/>
                <a:gd name="T52" fmla="*/ 5 w 8"/>
                <a:gd name="T53" fmla="*/ 2 h 10"/>
                <a:gd name="T54" fmla="*/ 4 w 8"/>
                <a:gd name="T55" fmla="*/ 1 h 10"/>
                <a:gd name="T56" fmla="*/ 2 w 8"/>
                <a:gd name="T57" fmla="*/ 2 h 10"/>
                <a:gd name="T58" fmla="*/ 2 w 8"/>
                <a:gd name="T59" fmla="*/ 4 h 10"/>
                <a:gd name="T60" fmla="*/ 2 w 8"/>
                <a:gd name="T61" fmla="*/ 6 h 10"/>
                <a:gd name="T62" fmla="*/ 2 w 8"/>
                <a:gd name="T63" fmla="*/ 8 h 10"/>
                <a:gd name="T64" fmla="*/ 4 w 8"/>
                <a:gd name="T65" fmla="*/ 9 h 10"/>
                <a:gd name="T66" fmla="*/ 5 w 8"/>
                <a:gd name="T67" fmla="*/ 9 h 10"/>
                <a:gd name="T68" fmla="*/ 5 w 8"/>
                <a:gd name="T69" fmla="*/ 8 h 10"/>
                <a:gd name="T70" fmla="*/ 6 w 8"/>
                <a:gd name="T71" fmla="*/ 7 h 10"/>
                <a:gd name="T72" fmla="*/ 6 w 8"/>
                <a:gd name="T73" fmla="*/ 7 h 10"/>
                <a:gd name="T74" fmla="*/ 6 w 8"/>
                <a:gd name="T75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" h="10">
                  <a:moveTo>
                    <a:pt x="8" y="10"/>
                  </a:moveTo>
                  <a:cubicBezTo>
                    <a:pt x="7" y="10"/>
                    <a:pt x="7" y="10"/>
                    <a:pt x="7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6" y="10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5" y="9"/>
                    <a:pt x="5" y="10"/>
                  </a:cubicBezTo>
                  <a:cubicBezTo>
                    <a:pt x="4" y="10"/>
                    <a:pt x="4" y="10"/>
                    <a:pt x="3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1" y="10"/>
                    <a:pt x="1" y="9"/>
                    <a:pt x="1" y="9"/>
                  </a:cubicBezTo>
                  <a:cubicBezTo>
                    <a:pt x="0" y="9"/>
                    <a:pt x="0" y="8"/>
                    <a:pt x="0" y="7"/>
                  </a:cubicBezTo>
                  <a:cubicBezTo>
                    <a:pt x="0" y="7"/>
                    <a:pt x="0" y="6"/>
                    <a:pt x="0" y="5"/>
                  </a:cubicBezTo>
                  <a:cubicBezTo>
                    <a:pt x="0" y="4"/>
                    <a:pt x="0" y="2"/>
                    <a:pt x="0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4" y="0"/>
                    <a:pt x="4" y="0"/>
                    <a:pt x="5" y="0"/>
                  </a:cubicBezTo>
                  <a:cubicBezTo>
                    <a:pt x="5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1"/>
                    <a:pt x="8" y="1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lose/>
                  <a:moveTo>
                    <a:pt x="6" y="4"/>
                  </a:move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1"/>
                    <a:pt x="3" y="2"/>
                    <a:pt x="2" y="2"/>
                  </a:cubicBezTo>
                  <a:cubicBezTo>
                    <a:pt x="2" y="2"/>
                    <a:pt x="2" y="3"/>
                    <a:pt x="2" y="4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3" y="9"/>
                    <a:pt x="3" y="9"/>
                    <a:pt x="4" y="9"/>
                  </a:cubicBezTo>
                  <a:cubicBezTo>
                    <a:pt x="4" y="9"/>
                    <a:pt x="4" y="9"/>
                    <a:pt x="5" y="9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6" y="8"/>
                    <a:pt x="6" y="8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lnTo>
                    <a:pt x="6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93"/>
            <p:cNvSpPr/>
            <p:nvPr/>
          </p:nvSpPr>
          <p:spPr bwMode="auto">
            <a:xfrm>
              <a:off x="6123696" y="4303437"/>
              <a:ext cx="69850" cy="107950"/>
            </a:xfrm>
            <a:custGeom>
              <a:avLst/>
              <a:gdLst>
                <a:gd name="T0" fmla="*/ 4 w 9"/>
                <a:gd name="T1" fmla="*/ 13 h 14"/>
                <a:gd name="T2" fmla="*/ 3 w 9"/>
                <a:gd name="T3" fmla="*/ 14 h 14"/>
                <a:gd name="T4" fmla="*/ 3 w 9"/>
                <a:gd name="T5" fmla="*/ 14 h 14"/>
                <a:gd name="T6" fmla="*/ 2 w 9"/>
                <a:gd name="T7" fmla="*/ 14 h 14"/>
                <a:gd name="T8" fmla="*/ 2 w 9"/>
                <a:gd name="T9" fmla="*/ 13 h 14"/>
                <a:gd name="T10" fmla="*/ 3 w 9"/>
                <a:gd name="T11" fmla="*/ 10 h 14"/>
                <a:gd name="T12" fmla="*/ 0 w 9"/>
                <a:gd name="T13" fmla="*/ 1 h 14"/>
                <a:gd name="T14" fmla="*/ 0 w 9"/>
                <a:gd name="T15" fmla="*/ 0 h 14"/>
                <a:gd name="T16" fmla="*/ 1 w 9"/>
                <a:gd name="T17" fmla="*/ 0 h 14"/>
                <a:gd name="T18" fmla="*/ 2 w 9"/>
                <a:gd name="T19" fmla="*/ 0 h 14"/>
                <a:gd name="T20" fmla="*/ 2 w 9"/>
                <a:gd name="T21" fmla="*/ 1 h 14"/>
                <a:gd name="T22" fmla="*/ 4 w 9"/>
                <a:gd name="T23" fmla="*/ 7 h 14"/>
                <a:gd name="T24" fmla="*/ 7 w 9"/>
                <a:gd name="T25" fmla="*/ 1 h 14"/>
                <a:gd name="T26" fmla="*/ 7 w 9"/>
                <a:gd name="T27" fmla="*/ 0 h 14"/>
                <a:gd name="T28" fmla="*/ 7 w 9"/>
                <a:gd name="T29" fmla="*/ 0 h 14"/>
                <a:gd name="T30" fmla="*/ 8 w 9"/>
                <a:gd name="T31" fmla="*/ 0 h 14"/>
                <a:gd name="T32" fmla="*/ 9 w 9"/>
                <a:gd name="T33" fmla="*/ 0 h 14"/>
                <a:gd name="T34" fmla="*/ 9 w 9"/>
                <a:gd name="T35" fmla="*/ 1 h 14"/>
                <a:gd name="T36" fmla="*/ 4 w 9"/>
                <a:gd name="T37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" h="14">
                  <a:moveTo>
                    <a:pt x="4" y="13"/>
                  </a:moveTo>
                  <a:cubicBezTo>
                    <a:pt x="4" y="13"/>
                    <a:pt x="3" y="14"/>
                    <a:pt x="3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4"/>
                    <a:pt x="2" y="14"/>
                    <a:pt x="2" y="13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9" y="0"/>
                    <a:pt x="9" y="0"/>
                  </a:cubicBezTo>
                  <a:cubicBezTo>
                    <a:pt x="9" y="0"/>
                    <a:pt x="9" y="0"/>
                    <a:pt x="9" y="1"/>
                  </a:cubicBezTo>
                  <a:lnTo>
                    <a:pt x="4" y="1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6542796" y="4273274"/>
            <a:ext cx="366713" cy="138113"/>
            <a:chOff x="6542796" y="4273274"/>
            <a:chExt cx="366713" cy="138113"/>
          </a:xfrm>
          <a:solidFill>
            <a:srgbClr val="D38404"/>
          </a:solidFill>
        </p:grpSpPr>
        <p:sp>
          <p:nvSpPr>
            <p:cNvPr id="75" name="Freeform 44"/>
            <p:cNvSpPr/>
            <p:nvPr/>
          </p:nvSpPr>
          <p:spPr bwMode="auto">
            <a:xfrm>
              <a:off x="6542796" y="4273274"/>
              <a:ext cx="38100" cy="107950"/>
            </a:xfrm>
            <a:custGeom>
              <a:avLst/>
              <a:gdLst>
                <a:gd name="T0" fmla="*/ 5 w 5"/>
                <a:gd name="T1" fmla="*/ 6 h 14"/>
                <a:gd name="T2" fmla="*/ 3 w 5"/>
                <a:gd name="T3" fmla="*/ 6 h 14"/>
                <a:gd name="T4" fmla="*/ 3 w 5"/>
                <a:gd name="T5" fmla="*/ 13 h 14"/>
                <a:gd name="T6" fmla="*/ 3 w 5"/>
                <a:gd name="T7" fmla="*/ 14 h 14"/>
                <a:gd name="T8" fmla="*/ 2 w 5"/>
                <a:gd name="T9" fmla="*/ 14 h 14"/>
                <a:gd name="T10" fmla="*/ 1 w 5"/>
                <a:gd name="T11" fmla="*/ 14 h 14"/>
                <a:gd name="T12" fmla="*/ 1 w 5"/>
                <a:gd name="T13" fmla="*/ 14 h 14"/>
                <a:gd name="T14" fmla="*/ 1 w 5"/>
                <a:gd name="T15" fmla="*/ 6 h 14"/>
                <a:gd name="T16" fmla="*/ 0 w 5"/>
                <a:gd name="T17" fmla="*/ 6 h 14"/>
                <a:gd name="T18" fmla="*/ 0 w 5"/>
                <a:gd name="T19" fmla="*/ 6 h 14"/>
                <a:gd name="T20" fmla="*/ 0 w 5"/>
                <a:gd name="T21" fmla="*/ 5 h 14"/>
                <a:gd name="T22" fmla="*/ 0 w 5"/>
                <a:gd name="T23" fmla="*/ 5 h 14"/>
                <a:gd name="T24" fmla="*/ 0 w 5"/>
                <a:gd name="T25" fmla="*/ 4 h 14"/>
                <a:gd name="T26" fmla="*/ 1 w 5"/>
                <a:gd name="T27" fmla="*/ 4 h 14"/>
                <a:gd name="T28" fmla="*/ 1 w 5"/>
                <a:gd name="T29" fmla="*/ 4 h 14"/>
                <a:gd name="T30" fmla="*/ 1 w 5"/>
                <a:gd name="T31" fmla="*/ 3 h 14"/>
                <a:gd name="T32" fmla="*/ 1 w 5"/>
                <a:gd name="T33" fmla="*/ 2 h 14"/>
                <a:gd name="T34" fmla="*/ 1 w 5"/>
                <a:gd name="T35" fmla="*/ 1 h 14"/>
                <a:gd name="T36" fmla="*/ 2 w 5"/>
                <a:gd name="T37" fmla="*/ 1 h 14"/>
                <a:gd name="T38" fmla="*/ 3 w 5"/>
                <a:gd name="T39" fmla="*/ 0 h 14"/>
                <a:gd name="T40" fmla="*/ 4 w 5"/>
                <a:gd name="T41" fmla="*/ 0 h 14"/>
                <a:gd name="T42" fmla="*/ 5 w 5"/>
                <a:gd name="T43" fmla="*/ 1 h 14"/>
                <a:gd name="T44" fmla="*/ 5 w 5"/>
                <a:gd name="T45" fmla="*/ 1 h 14"/>
                <a:gd name="T46" fmla="*/ 5 w 5"/>
                <a:gd name="T47" fmla="*/ 1 h 14"/>
                <a:gd name="T48" fmla="*/ 5 w 5"/>
                <a:gd name="T49" fmla="*/ 2 h 14"/>
                <a:gd name="T50" fmla="*/ 5 w 5"/>
                <a:gd name="T51" fmla="*/ 2 h 14"/>
                <a:gd name="T52" fmla="*/ 4 w 5"/>
                <a:gd name="T53" fmla="*/ 2 h 14"/>
                <a:gd name="T54" fmla="*/ 4 w 5"/>
                <a:gd name="T55" fmla="*/ 2 h 14"/>
                <a:gd name="T56" fmla="*/ 3 w 5"/>
                <a:gd name="T57" fmla="*/ 2 h 14"/>
                <a:gd name="T58" fmla="*/ 3 w 5"/>
                <a:gd name="T59" fmla="*/ 3 h 14"/>
                <a:gd name="T60" fmla="*/ 3 w 5"/>
                <a:gd name="T61" fmla="*/ 4 h 14"/>
                <a:gd name="T62" fmla="*/ 3 w 5"/>
                <a:gd name="T63" fmla="*/ 4 h 14"/>
                <a:gd name="T64" fmla="*/ 5 w 5"/>
                <a:gd name="T65" fmla="*/ 4 h 14"/>
                <a:gd name="T66" fmla="*/ 5 w 5"/>
                <a:gd name="T67" fmla="*/ 4 h 14"/>
                <a:gd name="T68" fmla="*/ 5 w 5"/>
                <a:gd name="T69" fmla="*/ 5 h 14"/>
                <a:gd name="T70" fmla="*/ 5 w 5"/>
                <a:gd name="T71" fmla="*/ 5 h 14"/>
                <a:gd name="T72" fmla="*/ 5 w 5"/>
                <a:gd name="T73" fmla="*/ 6 h 14"/>
                <a:gd name="T74" fmla="*/ 5 w 5"/>
                <a:gd name="T75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" h="14">
                  <a:moveTo>
                    <a:pt x="5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4"/>
                    <a:pt x="2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4"/>
                    <a:pt x="0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3" y="2"/>
                    <a:pt x="3" y="2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45"/>
            <p:cNvSpPr/>
            <p:nvPr/>
          </p:nvSpPr>
          <p:spPr bwMode="auto">
            <a:xfrm>
              <a:off x="6596771" y="4303437"/>
              <a:ext cx="38100" cy="77788"/>
            </a:xfrm>
            <a:custGeom>
              <a:avLst/>
              <a:gdLst>
                <a:gd name="T0" fmla="*/ 5 w 5"/>
                <a:gd name="T1" fmla="*/ 1 h 10"/>
                <a:gd name="T2" fmla="*/ 5 w 5"/>
                <a:gd name="T3" fmla="*/ 2 h 10"/>
                <a:gd name="T4" fmla="*/ 4 w 5"/>
                <a:gd name="T5" fmla="*/ 2 h 10"/>
                <a:gd name="T6" fmla="*/ 3 w 5"/>
                <a:gd name="T7" fmla="*/ 2 h 10"/>
                <a:gd name="T8" fmla="*/ 2 w 5"/>
                <a:gd name="T9" fmla="*/ 3 h 10"/>
                <a:gd name="T10" fmla="*/ 2 w 5"/>
                <a:gd name="T11" fmla="*/ 4 h 10"/>
                <a:gd name="T12" fmla="*/ 2 w 5"/>
                <a:gd name="T13" fmla="*/ 9 h 10"/>
                <a:gd name="T14" fmla="*/ 2 w 5"/>
                <a:gd name="T15" fmla="*/ 10 h 10"/>
                <a:gd name="T16" fmla="*/ 1 w 5"/>
                <a:gd name="T17" fmla="*/ 10 h 10"/>
                <a:gd name="T18" fmla="*/ 0 w 5"/>
                <a:gd name="T19" fmla="*/ 10 h 10"/>
                <a:gd name="T20" fmla="*/ 0 w 5"/>
                <a:gd name="T21" fmla="*/ 10 h 10"/>
                <a:gd name="T22" fmla="*/ 0 w 5"/>
                <a:gd name="T23" fmla="*/ 9 h 10"/>
                <a:gd name="T24" fmla="*/ 0 w 5"/>
                <a:gd name="T25" fmla="*/ 1 h 10"/>
                <a:gd name="T26" fmla="*/ 0 w 5"/>
                <a:gd name="T27" fmla="*/ 0 h 10"/>
                <a:gd name="T28" fmla="*/ 0 w 5"/>
                <a:gd name="T29" fmla="*/ 0 h 10"/>
                <a:gd name="T30" fmla="*/ 1 w 5"/>
                <a:gd name="T31" fmla="*/ 0 h 10"/>
                <a:gd name="T32" fmla="*/ 2 w 5"/>
                <a:gd name="T33" fmla="*/ 0 h 10"/>
                <a:gd name="T34" fmla="*/ 2 w 5"/>
                <a:gd name="T35" fmla="*/ 1 h 10"/>
                <a:gd name="T36" fmla="*/ 2 w 5"/>
                <a:gd name="T37" fmla="*/ 2 h 10"/>
                <a:gd name="T38" fmla="*/ 3 w 5"/>
                <a:gd name="T39" fmla="*/ 0 h 10"/>
                <a:gd name="T40" fmla="*/ 5 w 5"/>
                <a:gd name="T41" fmla="*/ 0 h 10"/>
                <a:gd name="T42" fmla="*/ 5 w 5"/>
                <a:gd name="T43" fmla="*/ 0 h 10"/>
                <a:gd name="T44" fmla="*/ 5 w 5"/>
                <a:gd name="T45" fmla="*/ 0 h 10"/>
                <a:gd name="T46" fmla="*/ 5 w 5"/>
                <a:gd name="T47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" h="10">
                  <a:moveTo>
                    <a:pt x="5" y="1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4" y="2"/>
                    <a:pt x="4" y="2"/>
                  </a:cubicBezTo>
                  <a:cubicBezTo>
                    <a:pt x="4" y="2"/>
                    <a:pt x="3" y="2"/>
                    <a:pt x="3" y="2"/>
                  </a:cubicBezTo>
                  <a:cubicBezTo>
                    <a:pt x="3" y="2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1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9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3" y="1"/>
                    <a:pt x="3" y="0"/>
                  </a:cubicBezTo>
                  <a:cubicBezTo>
                    <a:pt x="4" y="0"/>
                    <a:pt x="4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46"/>
            <p:cNvSpPr>
              <a:spLocks noEditPoints="1"/>
            </p:cNvSpPr>
            <p:nvPr/>
          </p:nvSpPr>
          <p:spPr bwMode="auto">
            <a:xfrm>
              <a:off x="6649159" y="4281212"/>
              <a:ext cx="15875" cy="100013"/>
            </a:xfrm>
            <a:custGeom>
              <a:avLst/>
              <a:gdLst>
                <a:gd name="T0" fmla="*/ 0 w 2"/>
                <a:gd name="T1" fmla="*/ 1 h 13"/>
                <a:gd name="T2" fmla="*/ 0 w 2"/>
                <a:gd name="T3" fmla="*/ 1 h 13"/>
                <a:gd name="T4" fmla="*/ 0 w 2"/>
                <a:gd name="T5" fmla="*/ 1 h 13"/>
                <a:gd name="T6" fmla="*/ 0 w 2"/>
                <a:gd name="T7" fmla="*/ 0 h 13"/>
                <a:gd name="T8" fmla="*/ 0 w 2"/>
                <a:gd name="T9" fmla="*/ 0 h 13"/>
                <a:gd name="T10" fmla="*/ 0 w 2"/>
                <a:gd name="T11" fmla="*/ 0 h 13"/>
                <a:gd name="T12" fmla="*/ 1 w 2"/>
                <a:gd name="T13" fmla="*/ 0 h 13"/>
                <a:gd name="T14" fmla="*/ 2 w 2"/>
                <a:gd name="T15" fmla="*/ 0 h 13"/>
                <a:gd name="T16" fmla="*/ 2 w 2"/>
                <a:gd name="T17" fmla="*/ 0 h 13"/>
                <a:gd name="T18" fmla="*/ 2 w 2"/>
                <a:gd name="T19" fmla="*/ 1 h 13"/>
                <a:gd name="T20" fmla="*/ 2 w 2"/>
                <a:gd name="T21" fmla="*/ 1 h 13"/>
                <a:gd name="T22" fmla="*/ 1 w 2"/>
                <a:gd name="T23" fmla="*/ 1 h 13"/>
                <a:gd name="T24" fmla="*/ 0 w 2"/>
                <a:gd name="T25" fmla="*/ 1 h 13"/>
                <a:gd name="T26" fmla="*/ 1 w 2"/>
                <a:gd name="T27" fmla="*/ 13 h 13"/>
                <a:gd name="T28" fmla="*/ 0 w 2"/>
                <a:gd name="T29" fmla="*/ 13 h 13"/>
                <a:gd name="T30" fmla="*/ 0 w 2"/>
                <a:gd name="T31" fmla="*/ 13 h 13"/>
                <a:gd name="T32" fmla="*/ 0 w 2"/>
                <a:gd name="T33" fmla="*/ 12 h 13"/>
                <a:gd name="T34" fmla="*/ 0 w 2"/>
                <a:gd name="T35" fmla="*/ 4 h 13"/>
                <a:gd name="T36" fmla="*/ 0 w 2"/>
                <a:gd name="T37" fmla="*/ 3 h 13"/>
                <a:gd name="T38" fmla="*/ 0 w 2"/>
                <a:gd name="T39" fmla="*/ 3 h 13"/>
                <a:gd name="T40" fmla="*/ 1 w 2"/>
                <a:gd name="T41" fmla="*/ 3 h 13"/>
                <a:gd name="T42" fmla="*/ 2 w 2"/>
                <a:gd name="T43" fmla="*/ 3 h 13"/>
                <a:gd name="T44" fmla="*/ 2 w 2"/>
                <a:gd name="T45" fmla="*/ 4 h 13"/>
                <a:gd name="T46" fmla="*/ 2 w 2"/>
                <a:gd name="T47" fmla="*/ 12 h 13"/>
                <a:gd name="T48" fmla="*/ 2 w 2"/>
                <a:gd name="T49" fmla="*/ 13 h 13"/>
                <a:gd name="T50" fmla="*/ 1 w 2"/>
                <a:gd name="T5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" h="13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1" y="1"/>
                  </a:cubicBezTo>
                  <a:lnTo>
                    <a:pt x="0" y="1"/>
                  </a:lnTo>
                  <a:close/>
                  <a:moveTo>
                    <a:pt x="1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1" y="13"/>
                    <a:pt x="1" y="1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47"/>
            <p:cNvSpPr>
              <a:spLocks noEditPoints="1"/>
            </p:cNvSpPr>
            <p:nvPr/>
          </p:nvSpPr>
          <p:spPr bwMode="auto">
            <a:xfrm>
              <a:off x="6680909" y="4273274"/>
              <a:ext cx="60325" cy="107950"/>
            </a:xfrm>
            <a:custGeom>
              <a:avLst/>
              <a:gdLst>
                <a:gd name="T0" fmla="*/ 8 w 8"/>
                <a:gd name="T1" fmla="*/ 14 h 14"/>
                <a:gd name="T2" fmla="*/ 7 w 8"/>
                <a:gd name="T3" fmla="*/ 14 h 14"/>
                <a:gd name="T4" fmla="*/ 7 w 8"/>
                <a:gd name="T5" fmla="*/ 14 h 14"/>
                <a:gd name="T6" fmla="*/ 6 w 8"/>
                <a:gd name="T7" fmla="*/ 13 h 14"/>
                <a:gd name="T8" fmla="*/ 6 w 8"/>
                <a:gd name="T9" fmla="*/ 13 h 14"/>
                <a:gd name="T10" fmla="*/ 5 w 8"/>
                <a:gd name="T11" fmla="*/ 14 h 14"/>
                <a:gd name="T12" fmla="*/ 3 w 8"/>
                <a:gd name="T13" fmla="*/ 14 h 14"/>
                <a:gd name="T14" fmla="*/ 2 w 8"/>
                <a:gd name="T15" fmla="*/ 14 h 14"/>
                <a:gd name="T16" fmla="*/ 1 w 8"/>
                <a:gd name="T17" fmla="*/ 13 h 14"/>
                <a:gd name="T18" fmla="*/ 0 w 8"/>
                <a:gd name="T19" fmla="*/ 11 h 14"/>
                <a:gd name="T20" fmla="*/ 0 w 8"/>
                <a:gd name="T21" fmla="*/ 9 h 14"/>
                <a:gd name="T22" fmla="*/ 1 w 8"/>
                <a:gd name="T23" fmla="*/ 5 h 14"/>
                <a:gd name="T24" fmla="*/ 3 w 8"/>
                <a:gd name="T25" fmla="*/ 4 h 14"/>
                <a:gd name="T26" fmla="*/ 5 w 8"/>
                <a:gd name="T27" fmla="*/ 4 h 14"/>
                <a:gd name="T28" fmla="*/ 6 w 8"/>
                <a:gd name="T29" fmla="*/ 5 h 14"/>
                <a:gd name="T30" fmla="*/ 6 w 8"/>
                <a:gd name="T31" fmla="*/ 1 h 14"/>
                <a:gd name="T32" fmla="*/ 7 w 8"/>
                <a:gd name="T33" fmla="*/ 0 h 14"/>
                <a:gd name="T34" fmla="*/ 8 w 8"/>
                <a:gd name="T35" fmla="*/ 0 h 14"/>
                <a:gd name="T36" fmla="*/ 8 w 8"/>
                <a:gd name="T37" fmla="*/ 1 h 14"/>
                <a:gd name="T38" fmla="*/ 8 w 8"/>
                <a:gd name="T39" fmla="*/ 1 h 14"/>
                <a:gd name="T40" fmla="*/ 8 w 8"/>
                <a:gd name="T41" fmla="*/ 13 h 14"/>
                <a:gd name="T42" fmla="*/ 8 w 8"/>
                <a:gd name="T43" fmla="*/ 14 h 14"/>
                <a:gd name="T44" fmla="*/ 8 w 8"/>
                <a:gd name="T45" fmla="*/ 14 h 14"/>
                <a:gd name="T46" fmla="*/ 6 w 8"/>
                <a:gd name="T47" fmla="*/ 8 h 14"/>
                <a:gd name="T48" fmla="*/ 6 w 8"/>
                <a:gd name="T49" fmla="*/ 7 h 14"/>
                <a:gd name="T50" fmla="*/ 6 w 8"/>
                <a:gd name="T51" fmla="*/ 6 h 14"/>
                <a:gd name="T52" fmla="*/ 5 w 8"/>
                <a:gd name="T53" fmla="*/ 5 h 14"/>
                <a:gd name="T54" fmla="*/ 4 w 8"/>
                <a:gd name="T55" fmla="*/ 5 h 14"/>
                <a:gd name="T56" fmla="*/ 3 w 8"/>
                <a:gd name="T57" fmla="*/ 6 h 14"/>
                <a:gd name="T58" fmla="*/ 2 w 8"/>
                <a:gd name="T59" fmla="*/ 8 h 14"/>
                <a:gd name="T60" fmla="*/ 2 w 8"/>
                <a:gd name="T61" fmla="*/ 10 h 14"/>
                <a:gd name="T62" fmla="*/ 3 w 8"/>
                <a:gd name="T63" fmla="*/ 12 h 14"/>
                <a:gd name="T64" fmla="*/ 4 w 8"/>
                <a:gd name="T65" fmla="*/ 13 h 14"/>
                <a:gd name="T66" fmla="*/ 5 w 8"/>
                <a:gd name="T67" fmla="*/ 13 h 14"/>
                <a:gd name="T68" fmla="*/ 6 w 8"/>
                <a:gd name="T69" fmla="*/ 12 h 14"/>
                <a:gd name="T70" fmla="*/ 6 w 8"/>
                <a:gd name="T71" fmla="*/ 12 h 14"/>
                <a:gd name="T72" fmla="*/ 6 w 8"/>
                <a:gd name="T73" fmla="*/ 11 h 14"/>
                <a:gd name="T74" fmla="*/ 6 w 8"/>
                <a:gd name="T75" fmla="*/ 8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" h="14">
                  <a:moveTo>
                    <a:pt x="8" y="14"/>
                  </a:move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4"/>
                    <a:pt x="6" y="14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3"/>
                    <a:pt x="6" y="14"/>
                    <a:pt x="5" y="14"/>
                  </a:cubicBezTo>
                  <a:cubicBezTo>
                    <a:pt x="5" y="14"/>
                    <a:pt x="4" y="14"/>
                    <a:pt x="3" y="14"/>
                  </a:cubicBezTo>
                  <a:cubicBezTo>
                    <a:pt x="3" y="14"/>
                    <a:pt x="2" y="14"/>
                    <a:pt x="2" y="14"/>
                  </a:cubicBezTo>
                  <a:cubicBezTo>
                    <a:pt x="2" y="14"/>
                    <a:pt x="1" y="13"/>
                    <a:pt x="1" y="13"/>
                  </a:cubicBezTo>
                  <a:cubicBezTo>
                    <a:pt x="1" y="13"/>
                    <a:pt x="0" y="12"/>
                    <a:pt x="0" y="11"/>
                  </a:cubicBezTo>
                  <a:cubicBezTo>
                    <a:pt x="0" y="11"/>
                    <a:pt x="0" y="10"/>
                    <a:pt x="0" y="9"/>
                  </a:cubicBezTo>
                  <a:cubicBezTo>
                    <a:pt x="0" y="8"/>
                    <a:pt x="0" y="6"/>
                    <a:pt x="1" y="5"/>
                  </a:cubicBezTo>
                  <a:cubicBezTo>
                    <a:pt x="1" y="4"/>
                    <a:pt x="2" y="4"/>
                    <a:pt x="3" y="4"/>
                  </a:cubicBezTo>
                  <a:cubicBezTo>
                    <a:pt x="4" y="4"/>
                    <a:pt x="5" y="4"/>
                    <a:pt x="5" y="4"/>
                  </a:cubicBezTo>
                  <a:cubicBezTo>
                    <a:pt x="6" y="4"/>
                    <a:pt x="6" y="5"/>
                    <a:pt x="6" y="5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14"/>
                    <a:pt x="8" y="14"/>
                    <a:pt x="8" y="14"/>
                  </a:cubicBezTo>
                  <a:close/>
                  <a:moveTo>
                    <a:pt x="6" y="8"/>
                  </a:move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6" y="6"/>
                    <a:pt x="6" y="6"/>
                  </a:cubicBezTo>
                  <a:cubicBezTo>
                    <a:pt x="6" y="6"/>
                    <a:pt x="5" y="6"/>
                    <a:pt x="5" y="5"/>
                  </a:cubicBezTo>
                  <a:cubicBezTo>
                    <a:pt x="5" y="5"/>
                    <a:pt x="5" y="5"/>
                    <a:pt x="4" y="5"/>
                  </a:cubicBezTo>
                  <a:cubicBezTo>
                    <a:pt x="3" y="5"/>
                    <a:pt x="3" y="6"/>
                    <a:pt x="3" y="6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1"/>
                    <a:pt x="2" y="11"/>
                    <a:pt x="3" y="12"/>
                  </a:cubicBezTo>
                  <a:cubicBezTo>
                    <a:pt x="3" y="13"/>
                    <a:pt x="4" y="13"/>
                    <a:pt x="4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5" y="12"/>
                    <a:pt x="6" y="12"/>
                    <a:pt x="6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1"/>
                    <a:pt x="6" y="11"/>
                    <a:pt x="6" y="11"/>
                  </a:cubicBezTo>
                  <a:lnTo>
                    <a:pt x="6" y="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48"/>
            <p:cNvSpPr>
              <a:spLocks noEditPoints="1"/>
            </p:cNvSpPr>
            <p:nvPr/>
          </p:nvSpPr>
          <p:spPr bwMode="auto">
            <a:xfrm>
              <a:off x="6763459" y="4303437"/>
              <a:ext cx="69850" cy="77788"/>
            </a:xfrm>
            <a:custGeom>
              <a:avLst/>
              <a:gdLst>
                <a:gd name="T0" fmla="*/ 8 w 9"/>
                <a:gd name="T1" fmla="*/ 10 h 10"/>
                <a:gd name="T2" fmla="*/ 7 w 9"/>
                <a:gd name="T3" fmla="*/ 10 h 10"/>
                <a:gd name="T4" fmla="*/ 7 w 9"/>
                <a:gd name="T5" fmla="*/ 10 h 10"/>
                <a:gd name="T6" fmla="*/ 7 w 9"/>
                <a:gd name="T7" fmla="*/ 9 h 10"/>
                <a:gd name="T8" fmla="*/ 7 w 9"/>
                <a:gd name="T9" fmla="*/ 9 h 10"/>
                <a:gd name="T10" fmla="*/ 5 w 9"/>
                <a:gd name="T11" fmla="*/ 10 h 10"/>
                <a:gd name="T12" fmla="*/ 3 w 9"/>
                <a:gd name="T13" fmla="*/ 10 h 10"/>
                <a:gd name="T14" fmla="*/ 2 w 9"/>
                <a:gd name="T15" fmla="*/ 10 h 10"/>
                <a:gd name="T16" fmla="*/ 1 w 9"/>
                <a:gd name="T17" fmla="*/ 9 h 10"/>
                <a:gd name="T18" fmla="*/ 0 w 9"/>
                <a:gd name="T19" fmla="*/ 7 h 10"/>
                <a:gd name="T20" fmla="*/ 0 w 9"/>
                <a:gd name="T21" fmla="*/ 5 h 10"/>
                <a:gd name="T22" fmla="*/ 1 w 9"/>
                <a:gd name="T23" fmla="*/ 1 h 10"/>
                <a:gd name="T24" fmla="*/ 3 w 9"/>
                <a:gd name="T25" fmla="*/ 0 h 10"/>
                <a:gd name="T26" fmla="*/ 5 w 9"/>
                <a:gd name="T27" fmla="*/ 0 h 10"/>
                <a:gd name="T28" fmla="*/ 7 w 9"/>
                <a:gd name="T29" fmla="*/ 1 h 10"/>
                <a:gd name="T30" fmla="*/ 7 w 9"/>
                <a:gd name="T31" fmla="*/ 1 h 10"/>
                <a:gd name="T32" fmla="*/ 7 w 9"/>
                <a:gd name="T33" fmla="*/ 0 h 10"/>
                <a:gd name="T34" fmla="*/ 8 w 9"/>
                <a:gd name="T35" fmla="*/ 0 h 10"/>
                <a:gd name="T36" fmla="*/ 9 w 9"/>
                <a:gd name="T37" fmla="*/ 0 h 10"/>
                <a:gd name="T38" fmla="*/ 9 w 9"/>
                <a:gd name="T39" fmla="*/ 1 h 10"/>
                <a:gd name="T40" fmla="*/ 9 w 9"/>
                <a:gd name="T41" fmla="*/ 9 h 10"/>
                <a:gd name="T42" fmla="*/ 9 w 9"/>
                <a:gd name="T43" fmla="*/ 10 h 10"/>
                <a:gd name="T44" fmla="*/ 8 w 9"/>
                <a:gd name="T45" fmla="*/ 10 h 10"/>
                <a:gd name="T46" fmla="*/ 6 w 9"/>
                <a:gd name="T47" fmla="*/ 4 h 10"/>
                <a:gd name="T48" fmla="*/ 6 w 9"/>
                <a:gd name="T49" fmla="*/ 3 h 10"/>
                <a:gd name="T50" fmla="*/ 6 w 9"/>
                <a:gd name="T51" fmla="*/ 2 h 10"/>
                <a:gd name="T52" fmla="*/ 5 w 9"/>
                <a:gd name="T53" fmla="*/ 2 h 10"/>
                <a:gd name="T54" fmla="*/ 4 w 9"/>
                <a:gd name="T55" fmla="*/ 1 h 10"/>
                <a:gd name="T56" fmla="*/ 3 w 9"/>
                <a:gd name="T57" fmla="*/ 2 h 10"/>
                <a:gd name="T58" fmla="*/ 2 w 9"/>
                <a:gd name="T59" fmla="*/ 4 h 10"/>
                <a:gd name="T60" fmla="*/ 2 w 9"/>
                <a:gd name="T61" fmla="*/ 6 h 10"/>
                <a:gd name="T62" fmla="*/ 3 w 9"/>
                <a:gd name="T63" fmla="*/ 8 h 10"/>
                <a:gd name="T64" fmla="*/ 4 w 9"/>
                <a:gd name="T65" fmla="*/ 9 h 10"/>
                <a:gd name="T66" fmla="*/ 5 w 9"/>
                <a:gd name="T67" fmla="*/ 9 h 10"/>
                <a:gd name="T68" fmla="*/ 6 w 9"/>
                <a:gd name="T69" fmla="*/ 8 h 10"/>
                <a:gd name="T70" fmla="*/ 6 w 9"/>
                <a:gd name="T71" fmla="*/ 7 h 10"/>
                <a:gd name="T72" fmla="*/ 6 w 9"/>
                <a:gd name="T73" fmla="*/ 7 h 10"/>
                <a:gd name="T74" fmla="*/ 6 w 9"/>
                <a:gd name="T75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" h="10">
                  <a:moveTo>
                    <a:pt x="8" y="10"/>
                  </a:move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6" y="9"/>
                    <a:pt x="6" y="9"/>
                    <a:pt x="5" y="10"/>
                  </a:cubicBezTo>
                  <a:cubicBezTo>
                    <a:pt x="5" y="10"/>
                    <a:pt x="4" y="10"/>
                    <a:pt x="3" y="10"/>
                  </a:cubicBezTo>
                  <a:cubicBezTo>
                    <a:pt x="3" y="10"/>
                    <a:pt x="3" y="10"/>
                    <a:pt x="2" y="10"/>
                  </a:cubicBezTo>
                  <a:cubicBezTo>
                    <a:pt x="2" y="10"/>
                    <a:pt x="1" y="9"/>
                    <a:pt x="1" y="9"/>
                  </a:cubicBezTo>
                  <a:cubicBezTo>
                    <a:pt x="1" y="9"/>
                    <a:pt x="1" y="8"/>
                    <a:pt x="0" y="7"/>
                  </a:cubicBezTo>
                  <a:cubicBezTo>
                    <a:pt x="0" y="7"/>
                    <a:pt x="0" y="6"/>
                    <a:pt x="0" y="5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2" y="0"/>
                    <a:pt x="2" y="0"/>
                    <a:pt x="3" y="0"/>
                  </a:cubicBezTo>
                  <a:cubicBezTo>
                    <a:pt x="4" y="0"/>
                    <a:pt x="5" y="0"/>
                    <a:pt x="5" y="0"/>
                  </a:cubicBezTo>
                  <a:cubicBezTo>
                    <a:pt x="6" y="1"/>
                    <a:pt x="6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9" y="0"/>
                  </a:cubicBezTo>
                  <a:cubicBezTo>
                    <a:pt x="9" y="0"/>
                    <a:pt x="9" y="1"/>
                    <a:pt x="9" y="1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8" y="10"/>
                    <a:pt x="8" y="10"/>
                    <a:pt x="8" y="10"/>
                  </a:cubicBezTo>
                  <a:close/>
                  <a:moveTo>
                    <a:pt x="6" y="4"/>
                  </a:move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2"/>
                    <a:pt x="6" y="2"/>
                  </a:cubicBezTo>
                  <a:cubicBezTo>
                    <a:pt x="6" y="2"/>
                    <a:pt x="6" y="2"/>
                    <a:pt x="5" y="2"/>
                  </a:cubicBezTo>
                  <a:cubicBezTo>
                    <a:pt x="5" y="1"/>
                    <a:pt x="5" y="1"/>
                    <a:pt x="4" y="1"/>
                  </a:cubicBezTo>
                  <a:cubicBezTo>
                    <a:pt x="4" y="1"/>
                    <a:pt x="3" y="2"/>
                    <a:pt x="3" y="2"/>
                  </a:cubicBezTo>
                  <a:cubicBezTo>
                    <a:pt x="2" y="2"/>
                    <a:pt x="2" y="3"/>
                    <a:pt x="2" y="4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7"/>
                    <a:pt x="2" y="7"/>
                    <a:pt x="3" y="8"/>
                  </a:cubicBezTo>
                  <a:cubicBezTo>
                    <a:pt x="3" y="9"/>
                    <a:pt x="4" y="9"/>
                    <a:pt x="4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8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lnTo>
                    <a:pt x="6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49"/>
            <p:cNvSpPr/>
            <p:nvPr/>
          </p:nvSpPr>
          <p:spPr bwMode="auto">
            <a:xfrm>
              <a:off x="6839659" y="4303437"/>
              <a:ext cx="69850" cy="107950"/>
            </a:xfrm>
            <a:custGeom>
              <a:avLst/>
              <a:gdLst>
                <a:gd name="T0" fmla="*/ 4 w 9"/>
                <a:gd name="T1" fmla="*/ 13 h 14"/>
                <a:gd name="T2" fmla="*/ 4 w 9"/>
                <a:gd name="T3" fmla="*/ 14 h 14"/>
                <a:gd name="T4" fmla="*/ 4 w 9"/>
                <a:gd name="T5" fmla="*/ 14 h 14"/>
                <a:gd name="T6" fmla="*/ 3 w 9"/>
                <a:gd name="T7" fmla="*/ 14 h 14"/>
                <a:gd name="T8" fmla="*/ 3 w 9"/>
                <a:gd name="T9" fmla="*/ 13 h 14"/>
                <a:gd name="T10" fmla="*/ 4 w 9"/>
                <a:gd name="T11" fmla="*/ 10 h 14"/>
                <a:gd name="T12" fmla="*/ 0 w 9"/>
                <a:gd name="T13" fmla="*/ 1 h 14"/>
                <a:gd name="T14" fmla="*/ 1 w 9"/>
                <a:gd name="T15" fmla="*/ 0 h 14"/>
                <a:gd name="T16" fmla="*/ 2 w 9"/>
                <a:gd name="T17" fmla="*/ 0 h 14"/>
                <a:gd name="T18" fmla="*/ 2 w 9"/>
                <a:gd name="T19" fmla="*/ 0 h 14"/>
                <a:gd name="T20" fmla="*/ 2 w 9"/>
                <a:gd name="T21" fmla="*/ 1 h 14"/>
                <a:gd name="T22" fmla="*/ 5 w 9"/>
                <a:gd name="T23" fmla="*/ 7 h 14"/>
                <a:gd name="T24" fmla="*/ 7 w 9"/>
                <a:gd name="T25" fmla="*/ 1 h 14"/>
                <a:gd name="T26" fmla="*/ 8 w 9"/>
                <a:gd name="T27" fmla="*/ 0 h 14"/>
                <a:gd name="T28" fmla="*/ 8 w 9"/>
                <a:gd name="T29" fmla="*/ 0 h 14"/>
                <a:gd name="T30" fmla="*/ 9 w 9"/>
                <a:gd name="T31" fmla="*/ 0 h 14"/>
                <a:gd name="T32" fmla="*/ 9 w 9"/>
                <a:gd name="T33" fmla="*/ 0 h 14"/>
                <a:gd name="T34" fmla="*/ 9 w 9"/>
                <a:gd name="T35" fmla="*/ 1 h 14"/>
                <a:gd name="T36" fmla="*/ 4 w 9"/>
                <a:gd name="T37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" h="14">
                  <a:moveTo>
                    <a:pt x="4" y="13"/>
                  </a:moveTo>
                  <a:cubicBezTo>
                    <a:pt x="4" y="13"/>
                    <a:pt x="4" y="14"/>
                    <a:pt x="4" y="14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4"/>
                    <a:pt x="3" y="14"/>
                    <a:pt x="3" y="13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1"/>
                  </a:cubicBezTo>
                  <a:lnTo>
                    <a:pt x="4" y="1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94"/>
            <p:cNvSpPr/>
            <p:nvPr/>
          </p:nvSpPr>
          <p:spPr bwMode="auto">
            <a:xfrm>
              <a:off x="6542796" y="4273274"/>
              <a:ext cx="38100" cy="107950"/>
            </a:xfrm>
            <a:custGeom>
              <a:avLst/>
              <a:gdLst>
                <a:gd name="T0" fmla="*/ 5 w 5"/>
                <a:gd name="T1" fmla="*/ 6 h 14"/>
                <a:gd name="T2" fmla="*/ 3 w 5"/>
                <a:gd name="T3" fmla="*/ 6 h 14"/>
                <a:gd name="T4" fmla="*/ 3 w 5"/>
                <a:gd name="T5" fmla="*/ 13 h 14"/>
                <a:gd name="T6" fmla="*/ 3 w 5"/>
                <a:gd name="T7" fmla="*/ 14 h 14"/>
                <a:gd name="T8" fmla="*/ 2 w 5"/>
                <a:gd name="T9" fmla="*/ 14 h 14"/>
                <a:gd name="T10" fmla="*/ 1 w 5"/>
                <a:gd name="T11" fmla="*/ 14 h 14"/>
                <a:gd name="T12" fmla="*/ 1 w 5"/>
                <a:gd name="T13" fmla="*/ 14 h 14"/>
                <a:gd name="T14" fmla="*/ 1 w 5"/>
                <a:gd name="T15" fmla="*/ 6 h 14"/>
                <a:gd name="T16" fmla="*/ 0 w 5"/>
                <a:gd name="T17" fmla="*/ 6 h 14"/>
                <a:gd name="T18" fmla="*/ 0 w 5"/>
                <a:gd name="T19" fmla="*/ 6 h 14"/>
                <a:gd name="T20" fmla="*/ 0 w 5"/>
                <a:gd name="T21" fmla="*/ 5 h 14"/>
                <a:gd name="T22" fmla="*/ 0 w 5"/>
                <a:gd name="T23" fmla="*/ 5 h 14"/>
                <a:gd name="T24" fmla="*/ 0 w 5"/>
                <a:gd name="T25" fmla="*/ 4 h 14"/>
                <a:gd name="T26" fmla="*/ 1 w 5"/>
                <a:gd name="T27" fmla="*/ 4 h 14"/>
                <a:gd name="T28" fmla="*/ 1 w 5"/>
                <a:gd name="T29" fmla="*/ 4 h 14"/>
                <a:gd name="T30" fmla="*/ 1 w 5"/>
                <a:gd name="T31" fmla="*/ 3 h 14"/>
                <a:gd name="T32" fmla="*/ 1 w 5"/>
                <a:gd name="T33" fmla="*/ 2 h 14"/>
                <a:gd name="T34" fmla="*/ 1 w 5"/>
                <a:gd name="T35" fmla="*/ 1 h 14"/>
                <a:gd name="T36" fmla="*/ 2 w 5"/>
                <a:gd name="T37" fmla="*/ 1 h 14"/>
                <a:gd name="T38" fmla="*/ 3 w 5"/>
                <a:gd name="T39" fmla="*/ 0 h 14"/>
                <a:gd name="T40" fmla="*/ 4 w 5"/>
                <a:gd name="T41" fmla="*/ 0 h 14"/>
                <a:gd name="T42" fmla="*/ 5 w 5"/>
                <a:gd name="T43" fmla="*/ 1 h 14"/>
                <a:gd name="T44" fmla="*/ 5 w 5"/>
                <a:gd name="T45" fmla="*/ 1 h 14"/>
                <a:gd name="T46" fmla="*/ 5 w 5"/>
                <a:gd name="T47" fmla="*/ 1 h 14"/>
                <a:gd name="T48" fmla="*/ 5 w 5"/>
                <a:gd name="T49" fmla="*/ 2 h 14"/>
                <a:gd name="T50" fmla="*/ 5 w 5"/>
                <a:gd name="T51" fmla="*/ 2 h 14"/>
                <a:gd name="T52" fmla="*/ 4 w 5"/>
                <a:gd name="T53" fmla="*/ 2 h 14"/>
                <a:gd name="T54" fmla="*/ 4 w 5"/>
                <a:gd name="T55" fmla="*/ 2 h 14"/>
                <a:gd name="T56" fmla="*/ 3 w 5"/>
                <a:gd name="T57" fmla="*/ 2 h 14"/>
                <a:gd name="T58" fmla="*/ 3 w 5"/>
                <a:gd name="T59" fmla="*/ 3 h 14"/>
                <a:gd name="T60" fmla="*/ 3 w 5"/>
                <a:gd name="T61" fmla="*/ 4 h 14"/>
                <a:gd name="T62" fmla="*/ 3 w 5"/>
                <a:gd name="T63" fmla="*/ 4 h 14"/>
                <a:gd name="T64" fmla="*/ 5 w 5"/>
                <a:gd name="T65" fmla="*/ 4 h 14"/>
                <a:gd name="T66" fmla="*/ 5 w 5"/>
                <a:gd name="T67" fmla="*/ 4 h 14"/>
                <a:gd name="T68" fmla="*/ 5 w 5"/>
                <a:gd name="T69" fmla="*/ 5 h 14"/>
                <a:gd name="T70" fmla="*/ 5 w 5"/>
                <a:gd name="T71" fmla="*/ 5 h 14"/>
                <a:gd name="T72" fmla="*/ 5 w 5"/>
                <a:gd name="T73" fmla="*/ 6 h 14"/>
                <a:gd name="T74" fmla="*/ 5 w 5"/>
                <a:gd name="T75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" h="14">
                  <a:moveTo>
                    <a:pt x="5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4"/>
                    <a:pt x="2" y="14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4"/>
                    <a:pt x="0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3" y="2"/>
                    <a:pt x="3" y="2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95"/>
            <p:cNvSpPr/>
            <p:nvPr/>
          </p:nvSpPr>
          <p:spPr bwMode="auto">
            <a:xfrm>
              <a:off x="6596771" y="4303437"/>
              <a:ext cx="38100" cy="77788"/>
            </a:xfrm>
            <a:custGeom>
              <a:avLst/>
              <a:gdLst>
                <a:gd name="T0" fmla="*/ 5 w 5"/>
                <a:gd name="T1" fmla="*/ 1 h 10"/>
                <a:gd name="T2" fmla="*/ 5 w 5"/>
                <a:gd name="T3" fmla="*/ 2 h 10"/>
                <a:gd name="T4" fmla="*/ 4 w 5"/>
                <a:gd name="T5" fmla="*/ 2 h 10"/>
                <a:gd name="T6" fmla="*/ 3 w 5"/>
                <a:gd name="T7" fmla="*/ 2 h 10"/>
                <a:gd name="T8" fmla="*/ 2 w 5"/>
                <a:gd name="T9" fmla="*/ 3 h 10"/>
                <a:gd name="T10" fmla="*/ 2 w 5"/>
                <a:gd name="T11" fmla="*/ 4 h 10"/>
                <a:gd name="T12" fmla="*/ 2 w 5"/>
                <a:gd name="T13" fmla="*/ 9 h 10"/>
                <a:gd name="T14" fmla="*/ 2 w 5"/>
                <a:gd name="T15" fmla="*/ 10 h 10"/>
                <a:gd name="T16" fmla="*/ 1 w 5"/>
                <a:gd name="T17" fmla="*/ 10 h 10"/>
                <a:gd name="T18" fmla="*/ 0 w 5"/>
                <a:gd name="T19" fmla="*/ 10 h 10"/>
                <a:gd name="T20" fmla="*/ 0 w 5"/>
                <a:gd name="T21" fmla="*/ 10 h 10"/>
                <a:gd name="T22" fmla="*/ 0 w 5"/>
                <a:gd name="T23" fmla="*/ 9 h 10"/>
                <a:gd name="T24" fmla="*/ 0 w 5"/>
                <a:gd name="T25" fmla="*/ 1 h 10"/>
                <a:gd name="T26" fmla="*/ 0 w 5"/>
                <a:gd name="T27" fmla="*/ 0 h 10"/>
                <a:gd name="T28" fmla="*/ 0 w 5"/>
                <a:gd name="T29" fmla="*/ 0 h 10"/>
                <a:gd name="T30" fmla="*/ 1 w 5"/>
                <a:gd name="T31" fmla="*/ 0 h 10"/>
                <a:gd name="T32" fmla="*/ 2 w 5"/>
                <a:gd name="T33" fmla="*/ 0 h 10"/>
                <a:gd name="T34" fmla="*/ 2 w 5"/>
                <a:gd name="T35" fmla="*/ 1 h 10"/>
                <a:gd name="T36" fmla="*/ 2 w 5"/>
                <a:gd name="T37" fmla="*/ 2 h 10"/>
                <a:gd name="T38" fmla="*/ 3 w 5"/>
                <a:gd name="T39" fmla="*/ 0 h 10"/>
                <a:gd name="T40" fmla="*/ 5 w 5"/>
                <a:gd name="T41" fmla="*/ 0 h 10"/>
                <a:gd name="T42" fmla="*/ 5 w 5"/>
                <a:gd name="T43" fmla="*/ 0 h 10"/>
                <a:gd name="T44" fmla="*/ 5 w 5"/>
                <a:gd name="T45" fmla="*/ 0 h 10"/>
                <a:gd name="T46" fmla="*/ 5 w 5"/>
                <a:gd name="T47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" h="10">
                  <a:moveTo>
                    <a:pt x="5" y="1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4" y="2"/>
                    <a:pt x="4" y="2"/>
                  </a:cubicBezTo>
                  <a:cubicBezTo>
                    <a:pt x="4" y="2"/>
                    <a:pt x="3" y="2"/>
                    <a:pt x="3" y="2"/>
                  </a:cubicBezTo>
                  <a:cubicBezTo>
                    <a:pt x="3" y="2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1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9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3" y="1"/>
                    <a:pt x="3" y="0"/>
                  </a:cubicBezTo>
                  <a:cubicBezTo>
                    <a:pt x="4" y="0"/>
                    <a:pt x="4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96"/>
            <p:cNvSpPr>
              <a:spLocks noEditPoints="1"/>
            </p:cNvSpPr>
            <p:nvPr/>
          </p:nvSpPr>
          <p:spPr bwMode="auto">
            <a:xfrm>
              <a:off x="6649159" y="4281212"/>
              <a:ext cx="15875" cy="100013"/>
            </a:xfrm>
            <a:custGeom>
              <a:avLst/>
              <a:gdLst>
                <a:gd name="T0" fmla="*/ 0 w 2"/>
                <a:gd name="T1" fmla="*/ 1 h 13"/>
                <a:gd name="T2" fmla="*/ 0 w 2"/>
                <a:gd name="T3" fmla="*/ 1 h 13"/>
                <a:gd name="T4" fmla="*/ 0 w 2"/>
                <a:gd name="T5" fmla="*/ 1 h 13"/>
                <a:gd name="T6" fmla="*/ 0 w 2"/>
                <a:gd name="T7" fmla="*/ 0 h 13"/>
                <a:gd name="T8" fmla="*/ 0 w 2"/>
                <a:gd name="T9" fmla="*/ 0 h 13"/>
                <a:gd name="T10" fmla="*/ 0 w 2"/>
                <a:gd name="T11" fmla="*/ 0 h 13"/>
                <a:gd name="T12" fmla="*/ 1 w 2"/>
                <a:gd name="T13" fmla="*/ 0 h 13"/>
                <a:gd name="T14" fmla="*/ 2 w 2"/>
                <a:gd name="T15" fmla="*/ 0 h 13"/>
                <a:gd name="T16" fmla="*/ 2 w 2"/>
                <a:gd name="T17" fmla="*/ 0 h 13"/>
                <a:gd name="T18" fmla="*/ 2 w 2"/>
                <a:gd name="T19" fmla="*/ 1 h 13"/>
                <a:gd name="T20" fmla="*/ 2 w 2"/>
                <a:gd name="T21" fmla="*/ 1 h 13"/>
                <a:gd name="T22" fmla="*/ 1 w 2"/>
                <a:gd name="T23" fmla="*/ 1 h 13"/>
                <a:gd name="T24" fmla="*/ 0 w 2"/>
                <a:gd name="T25" fmla="*/ 1 h 13"/>
                <a:gd name="T26" fmla="*/ 1 w 2"/>
                <a:gd name="T27" fmla="*/ 13 h 13"/>
                <a:gd name="T28" fmla="*/ 0 w 2"/>
                <a:gd name="T29" fmla="*/ 13 h 13"/>
                <a:gd name="T30" fmla="*/ 0 w 2"/>
                <a:gd name="T31" fmla="*/ 13 h 13"/>
                <a:gd name="T32" fmla="*/ 0 w 2"/>
                <a:gd name="T33" fmla="*/ 12 h 13"/>
                <a:gd name="T34" fmla="*/ 0 w 2"/>
                <a:gd name="T35" fmla="*/ 4 h 13"/>
                <a:gd name="T36" fmla="*/ 0 w 2"/>
                <a:gd name="T37" fmla="*/ 3 h 13"/>
                <a:gd name="T38" fmla="*/ 0 w 2"/>
                <a:gd name="T39" fmla="*/ 3 h 13"/>
                <a:gd name="T40" fmla="*/ 1 w 2"/>
                <a:gd name="T41" fmla="*/ 3 h 13"/>
                <a:gd name="T42" fmla="*/ 2 w 2"/>
                <a:gd name="T43" fmla="*/ 3 h 13"/>
                <a:gd name="T44" fmla="*/ 2 w 2"/>
                <a:gd name="T45" fmla="*/ 4 h 13"/>
                <a:gd name="T46" fmla="*/ 2 w 2"/>
                <a:gd name="T47" fmla="*/ 12 h 13"/>
                <a:gd name="T48" fmla="*/ 2 w 2"/>
                <a:gd name="T49" fmla="*/ 13 h 13"/>
                <a:gd name="T50" fmla="*/ 1 w 2"/>
                <a:gd name="T5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" h="13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1" y="1"/>
                  </a:cubicBezTo>
                  <a:lnTo>
                    <a:pt x="0" y="1"/>
                  </a:lnTo>
                  <a:close/>
                  <a:moveTo>
                    <a:pt x="1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1" y="13"/>
                    <a:pt x="1" y="1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97"/>
            <p:cNvSpPr>
              <a:spLocks noEditPoints="1"/>
            </p:cNvSpPr>
            <p:nvPr/>
          </p:nvSpPr>
          <p:spPr bwMode="auto">
            <a:xfrm>
              <a:off x="6680909" y="4273274"/>
              <a:ext cx="60325" cy="107950"/>
            </a:xfrm>
            <a:custGeom>
              <a:avLst/>
              <a:gdLst>
                <a:gd name="T0" fmla="*/ 8 w 8"/>
                <a:gd name="T1" fmla="*/ 14 h 14"/>
                <a:gd name="T2" fmla="*/ 7 w 8"/>
                <a:gd name="T3" fmla="*/ 14 h 14"/>
                <a:gd name="T4" fmla="*/ 7 w 8"/>
                <a:gd name="T5" fmla="*/ 14 h 14"/>
                <a:gd name="T6" fmla="*/ 6 w 8"/>
                <a:gd name="T7" fmla="*/ 13 h 14"/>
                <a:gd name="T8" fmla="*/ 6 w 8"/>
                <a:gd name="T9" fmla="*/ 13 h 14"/>
                <a:gd name="T10" fmla="*/ 5 w 8"/>
                <a:gd name="T11" fmla="*/ 14 h 14"/>
                <a:gd name="T12" fmla="*/ 3 w 8"/>
                <a:gd name="T13" fmla="*/ 14 h 14"/>
                <a:gd name="T14" fmla="*/ 2 w 8"/>
                <a:gd name="T15" fmla="*/ 14 h 14"/>
                <a:gd name="T16" fmla="*/ 1 w 8"/>
                <a:gd name="T17" fmla="*/ 13 h 14"/>
                <a:gd name="T18" fmla="*/ 0 w 8"/>
                <a:gd name="T19" fmla="*/ 11 h 14"/>
                <a:gd name="T20" fmla="*/ 0 w 8"/>
                <a:gd name="T21" fmla="*/ 9 h 14"/>
                <a:gd name="T22" fmla="*/ 1 w 8"/>
                <a:gd name="T23" fmla="*/ 5 h 14"/>
                <a:gd name="T24" fmla="*/ 3 w 8"/>
                <a:gd name="T25" fmla="*/ 4 h 14"/>
                <a:gd name="T26" fmla="*/ 5 w 8"/>
                <a:gd name="T27" fmla="*/ 4 h 14"/>
                <a:gd name="T28" fmla="*/ 6 w 8"/>
                <a:gd name="T29" fmla="*/ 5 h 14"/>
                <a:gd name="T30" fmla="*/ 6 w 8"/>
                <a:gd name="T31" fmla="*/ 1 h 14"/>
                <a:gd name="T32" fmla="*/ 7 w 8"/>
                <a:gd name="T33" fmla="*/ 0 h 14"/>
                <a:gd name="T34" fmla="*/ 8 w 8"/>
                <a:gd name="T35" fmla="*/ 0 h 14"/>
                <a:gd name="T36" fmla="*/ 8 w 8"/>
                <a:gd name="T37" fmla="*/ 1 h 14"/>
                <a:gd name="T38" fmla="*/ 8 w 8"/>
                <a:gd name="T39" fmla="*/ 1 h 14"/>
                <a:gd name="T40" fmla="*/ 8 w 8"/>
                <a:gd name="T41" fmla="*/ 13 h 14"/>
                <a:gd name="T42" fmla="*/ 8 w 8"/>
                <a:gd name="T43" fmla="*/ 14 h 14"/>
                <a:gd name="T44" fmla="*/ 8 w 8"/>
                <a:gd name="T45" fmla="*/ 14 h 14"/>
                <a:gd name="T46" fmla="*/ 6 w 8"/>
                <a:gd name="T47" fmla="*/ 8 h 14"/>
                <a:gd name="T48" fmla="*/ 6 w 8"/>
                <a:gd name="T49" fmla="*/ 7 h 14"/>
                <a:gd name="T50" fmla="*/ 6 w 8"/>
                <a:gd name="T51" fmla="*/ 6 h 14"/>
                <a:gd name="T52" fmla="*/ 5 w 8"/>
                <a:gd name="T53" fmla="*/ 5 h 14"/>
                <a:gd name="T54" fmla="*/ 4 w 8"/>
                <a:gd name="T55" fmla="*/ 5 h 14"/>
                <a:gd name="T56" fmla="*/ 3 w 8"/>
                <a:gd name="T57" fmla="*/ 6 h 14"/>
                <a:gd name="T58" fmla="*/ 2 w 8"/>
                <a:gd name="T59" fmla="*/ 8 h 14"/>
                <a:gd name="T60" fmla="*/ 2 w 8"/>
                <a:gd name="T61" fmla="*/ 10 h 14"/>
                <a:gd name="T62" fmla="*/ 3 w 8"/>
                <a:gd name="T63" fmla="*/ 12 h 14"/>
                <a:gd name="T64" fmla="*/ 4 w 8"/>
                <a:gd name="T65" fmla="*/ 13 h 14"/>
                <a:gd name="T66" fmla="*/ 5 w 8"/>
                <a:gd name="T67" fmla="*/ 13 h 14"/>
                <a:gd name="T68" fmla="*/ 6 w 8"/>
                <a:gd name="T69" fmla="*/ 12 h 14"/>
                <a:gd name="T70" fmla="*/ 6 w 8"/>
                <a:gd name="T71" fmla="*/ 12 h 14"/>
                <a:gd name="T72" fmla="*/ 6 w 8"/>
                <a:gd name="T73" fmla="*/ 11 h 14"/>
                <a:gd name="T74" fmla="*/ 6 w 8"/>
                <a:gd name="T75" fmla="*/ 8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" h="14">
                  <a:moveTo>
                    <a:pt x="8" y="14"/>
                  </a:move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4"/>
                    <a:pt x="6" y="14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3"/>
                    <a:pt x="6" y="14"/>
                    <a:pt x="5" y="14"/>
                  </a:cubicBezTo>
                  <a:cubicBezTo>
                    <a:pt x="5" y="14"/>
                    <a:pt x="4" y="14"/>
                    <a:pt x="3" y="14"/>
                  </a:cubicBezTo>
                  <a:cubicBezTo>
                    <a:pt x="3" y="14"/>
                    <a:pt x="2" y="14"/>
                    <a:pt x="2" y="14"/>
                  </a:cubicBezTo>
                  <a:cubicBezTo>
                    <a:pt x="2" y="14"/>
                    <a:pt x="1" y="13"/>
                    <a:pt x="1" y="13"/>
                  </a:cubicBezTo>
                  <a:cubicBezTo>
                    <a:pt x="1" y="13"/>
                    <a:pt x="0" y="12"/>
                    <a:pt x="0" y="11"/>
                  </a:cubicBezTo>
                  <a:cubicBezTo>
                    <a:pt x="0" y="11"/>
                    <a:pt x="0" y="10"/>
                    <a:pt x="0" y="9"/>
                  </a:cubicBezTo>
                  <a:cubicBezTo>
                    <a:pt x="0" y="8"/>
                    <a:pt x="0" y="6"/>
                    <a:pt x="1" y="5"/>
                  </a:cubicBezTo>
                  <a:cubicBezTo>
                    <a:pt x="1" y="4"/>
                    <a:pt x="2" y="4"/>
                    <a:pt x="3" y="4"/>
                  </a:cubicBezTo>
                  <a:cubicBezTo>
                    <a:pt x="4" y="4"/>
                    <a:pt x="5" y="4"/>
                    <a:pt x="5" y="4"/>
                  </a:cubicBezTo>
                  <a:cubicBezTo>
                    <a:pt x="6" y="4"/>
                    <a:pt x="6" y="5"/>
                    <a:pt x="6" y="5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14"/>
                    <a:pt x="8" y="14"/>
                    <a:pt x="8" y="14"/>
                  </a:cubicBezTo>
                  <a:close/>
                  <a:moveTo>
                    <a:pt x="6" y="8"/>
                  </a:move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6" y="6"/>
                    <a:pt x="6" y="6"/>
                  </a:cubicBezTo>
                  <a:cubicBezTo>
                    <a:pt x="6" y="6"/>
                    <a:pt x="5" y="6"/>
                    <a:pt x="5" y="5"/>
                  </a:cubicBezTo>
                  <a:cubicBezTo>
                    <a:pt x="5" y="5"/>
                    <a:pt x="5" y="5"/>
                    <a:pt x="4" y="5"/>
                  </a:cubicBezTo>
                  <a:cubicBezTo>
                    <a:pt x="3" y="5"/>
                    <a:pt x="3" y="6"/>
                    <a:pt x="3" y="6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1"/>
                    <a:pt x="2" y="11"/>
                    <a:pt x="3" y="12"/>
                  </a:cubicBezTo>
                  <a:cubicBezTo>
                    <a:pt x="3" y="13"/>
                    <a:pt x="4" y="13"/>
                    <a:pt x="4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5" y="12"/>
                    <a:pt x="6" y="12"/>
                    <a:pt x="6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1"/>
                    <a:pt x="6" y="11"/>
                    <a:pt x="6" y="11"/>
                  </a:cubicBezTo>
                  <a:lnTo>
                    <a:pt x="6" y="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98"/>
            <p:cNvSpPr>
              <a:spLocks noEditPoints="1"/>
            </p:cNvSpPr>
            <p:nvPr/>
          </p:nvSpPr>
          <p:spPr bwMode="auto">
            <a:xfrm>
              <a:off x="6763459" y="4303437"/>
              <a:ext cx="69850" cy="77788"/>
            </a:xfrm>
            <a:custGeom>
              <a:avLst/>
              <a:gdLst>
                <a:gd name="T0" fmla="*/ 8 w 9"/>
                <a:gd name="T1" fmla="*/ 10 h 10"/>
                <a:gd name="T2" fmla="*/ 7 w 9"/>
                <a:gd name="T3" fmla="*/ 10 h 10"/>
                <a:gd name="T4" fmla="*/ 7 w 9"/>
                <a:gd name="T5" fmla="*/ 10 h 10"/>
                <a:gd name="T6" fmla="*/ 7 w 9"/>
                <a:gd name="T7" fmla="*/ 9 h 10"/>
                <a:gd name="T8" fmla="*/ 7 w 9"/>
                <a:gd name="T9" fmla="*/ 9 h 10"/>
                <a:gd name="T10" fmla="*/ 5 w 9"/>
                <a:gd name="T11" fmla="*/ 10 h 10"/>
                <a:gd name="T12" fmla="*/ 3 w 9"/>
                <a:gd name="T13" fmla="*/ 10 h 10"/>
                <a:gd name="T14" fmla="*/ 2 w 9"/>
                <a:gd name="T15" fmla="*/ 10 h 10"/>
                <a:gd name="T16" fmla="*/ 1 w 9"/>
                <a:gd name="T17" fmla="*/ 9 h 10"/>
                <a:gd name="T18" fmla="*/ 0 w 9"/>
                <a:gd name="T19" fmla="*/ 7 h 10"/>
                <a:gd name="T20" fmla="*/ 0 w 9"/>
                <a:gd name="T21" fmla="*/ 5 h 10"/>
                <a:gd name="T22" fmla="*/ 1 w 9"/>
                <a:gd name="T23" fmla="*/ 1 h 10"/>
                <a:gd name="T24" fmla="*/ 3 w 9"/>
                <a:gd name="T25" fmla="*/ 0 h 10"/>
                <a:gd name="T26" fmla="*/ 5 w 9"/>
                <a:gd name="T27" fmla="*/ 0 h 10"/>
                <a:gd name="T28" fmla="*/ 7 w 9"/>
                <a:gd name="T29" fmla="*/ 1 h 10"/>
                <a:gd name="T30" fmla="*/ 7 w 9"/>
                <a:gd name="T31" fmla="*/ 1 h 10"/>
                <a:gd name="T32" fmla="*/ 7 w 9"/>
                <a:gd name="T33" fmla="*/ 0 h 10"/>
                <a:gd name="T34" fmla="*/ 8 w 9"/>
                <a:gd name="T35" fmla="*/ 0 h 10"/>
                <a:gd name="T36" fmla="*/ 9 w 9"/>
                <a:gd name="T37" fmla="*/ 0 h 10"/>
                <a:gd name="T38" fmla="*/ 9 w 9"/>
                <a:gd name="T39" fmla="*/ 1 h 10"/>
                <a:gd name="T40" fmla="*/ 9 w 9"/>
                <a:gd name="T41" fmla="*/ 9 h 10"/>
                <a:gd name="T42" fmla="*/ 9 w 9"/>
                <a:gd name="T43" fmla="*/ 10 h 10"/>
                <a:gd name="T44" fmla="*/ 8 w 9"/>
                <a:gd name="T45" fmla="*/ 10 h 10"/>
                <a:gd name="T46" fmla="*/ 6 w 9"/>
                <a:gd name="T47" fmla="*/ 4 h 10"/>
                <a:gd name="T48" fmla="*/ 6 w 9"/>
                <a:gd name="T49" fmla="*/ 3 h 10"/>
                <a:gd name="T50" fmla="*/ 6 w 9"/>
                <a:gd name="T51" fmla="*/ 2 h 10"/>
                <a:gd name="T52" fmla="*/ 5 w 9"/>
                <a:gd name="T53" fmla="*/ 2 h 10"/>
                <a:gd name="T54" fmla="*/ 4 w 9"/>
                <a:gd name="T55" fmla="*/ 1 h 10"/>
                <a:gd name="T56" fmla="*/ 3 w 9"/>
                <a:gd name="T57" fmla="*/ 2 h 10"/>
                <a:gd name="T58" fmla="*/ 2 w 9"/>
                <a:gd name="T59" fmla="*/ 4 h 10"/>
                <a:gd name="T60" fmla="*/ 2 w 9"/>
                <a:gd name="T61" fmla="*/ 6 h 10"/>
                <a:gd name="T62" fmla="*/ 3 w 9"/>
                <a:gd name="T63" fmla="*/ 8 h 10"/>
                <a:gd name="T64" fmla="*/ 4 w 9"/>
                <a:gd name="T65" fmla="*/ 9 h 10"/>
                <a:gd name="T66" fmla="*/ 5 w 9"/>
                <a:gd name="T67" fmla="*/ 9 h 10"/>
                <a:gd name="T68" fmla="*/ 6 w 9"/>
                <a:gd name="T69" fmla="*/ 8 h 10"/>
                <a:gd name="T70" fmla="*/ 6 w 9"/>
                <a:gd name="T71" fmla="*/ 7 h 10"/>
                <a:gd name="T72" fmla="*/ 6 w 9"/>
                <a:gd name="T73" fmla="*/ 7 h 10"/>
                <a:gd name="T74" fmla="*/ 6 w 9"/>
                <a:gd name="T75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" h="10">
                  <a:moveTo>
                    <a:pt x="8" y="10"/>
                  </a:move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6" y="9"/>
                    <a:pt x="6" y="9"/>
                    <a:pt x="5" y="10"/>
                  </a:cubicBezTo>
                  <a:cubicBezTo>
                    <a:pt x="5" y="10"/>
                    <a:pt x="4" y="10"/>
                    <a:pt x="3" y="10"/>
                  </a:cubicBezTo>
                  <a:cubicBezTo>
                    <a:pt x="3" y="10"/>
                    <a:pt x="3" y="10"/>
                    <a:pt x="2" y="10"/>
                  </a:cubicBezTo>
                  <a:cubicBezTo>
                    <a:pt x="2" y="10"/>
                    <a:pt x="1" y="9"/>
                    <a:pt x="1" y="9"/>
                  </a:cubicBezTo>
                  <a:cubicBezTo>
                    <a:pt x="1" y="9"/>
                    <a:pt x="1" y="8"/>
                    <a:pt x="0" y="7"/>
                  </a:cubicBezTo>
                  <a:cubicBezTo>
                    <a:pt x="0" y="7"/>
                    <a:pt x="0" y="6"/>
                    <a:pt x="0" y="5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2" y="0"/>
                    <a:pt x="2" y="0"/>
                    <a:pt x="3" y="0"/>
                  </a:cubicBezTo>
                  <a:cubicBezTo>
                    <a:pt x="4" y="0"/>
                    <a:pt x="5" y="0"/>
                    <a:pt x="5" y="0"/>
                  </a:cubicBezTo>
                  <a:cubicBezTo>
                    <a:pt x="6" y="1"/>
                    <a:pt x="6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9" y="0"/>
                  </a:cubicBezTo>
                  <a:cubicBezTo>
                    <a:pt x="9" y="0"/>
                    <a:pt x="9" y="1"/>
                    <a:pt x="9" y="1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8" y="10"/>
                    <a:pt x="8" y="10"/>
                    <a:pt x="8" y="10"/>
                  </a:cubicBezTo>
                  <a:close/>
                  <a:moveTo>
                    <a:pt x="6" y="4"/>
                  </a:move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2"/>
                    <a:pt x="6" y="2"/>
                  </a:cubicBezTo>
                  <a:cubicBezTo>
                    <a:pt x="6" y="2"/>
                    <a:pt x="6" y="2"/>
                    <a:pt x="5" y="2"/>
                  </a:cubicBezTo>
                  <a:cubicBezTo>
                    <a:pt x="5" y="1"/>
                    <a:pt x="5" y="1"/>
                    <a:pt x="4" y="1"/>
                  </a:cubicBezTo>
                  <a:cubicBezTo>
                    <a:pt x="4" y="1"/>
                    <a:pt x="3" y="2"/>
                    <a:pt x="3" y="2"/>
                  </a:cubicBezTo>
                  <a:cubicBezTo>
                    <a:pt x="2" y="2"/>
                    <a:pt x="2" y="3"/>
                    <a:pt x="2" y="4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7"/>
                    <a:pt x="2" y="7"/>
                    <a:pt x="3" y="8"/>
                  </a:cubicBezTo>
                  <a:cubicBezTo>
                    <a:pt x="3" y="9"/>
                    <a:pt x="4" y="9"/>
                    <a:pt x="4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8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lnTo>
                    <a:pt x="6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99"/>
            <p:cNvSpPr/>
            <p:nvPr/>
          </p:nvSpPr>
          <p:spPr bwMode="auto">
            <a:xfrm>
              <a:off x="6839659" y="4303437"/>
              <a:ext cx="69850" cy="107950"/>
            </a:xfrm>
            <a:custGeom>
              <a:avLst/>
              <a:gdLst>
                <a:gd name="T0" fmla="*/ 4 w 9"/>
                <a:gd name="T1" fmla="*/ 13 h 14"/>
                <a:gd name="T2" fmla="*/ 4 w 9"/>
                <a:gd name="T3" fmla="*/ 14 h 14"/>
                <a:gd name="T4" fmla="*/ 4 w 9"/>
                <a:gd name="T5" fmla="*/ 14 h 14"/>
                <a:gd name="T6" fmla="*/ 3 w 9"/>
                <a:gd name="T7" fmla="*/ 14 h 14"/>
                <a:gd name="T8" fmla="*/ 3 w 9"/>
                <a:gd name="T9" fmla="*/ 13 h 14"/>
                <a:gd name="T10" fmla="*/ 4 w 9"/>
                <a:gd name="T11" fmla="*/ 10 h 14"/>
                <a:gd name="T12" fmla="*/ 0 w 9"/>
                <a:gd name="T13" fmla="*/ 1 h 14"/>
                <a:gd name="T14" fmla="*/ 1 w 9"/>
                <a:gd name="T15" fmla="*/ 0 h 14"/>
                <a:gd name="T16" fmla="*/ 2 w 9"/>
                <a:gd name="T17" fmla="*/ 0 h 14"/>
                <a:gd name="T18" fmla="*/ 2 w 9"/>
                <a:gd name="T19" fmla="*/ 0 h 14"/>
                <a:gd name="T20" fmla="*/ 2 w 9"/>
                <a:gd name="T21" fmla="*/ 1 h 14"/>
                <a:gd name="T22" fmla="*/ 5 w 9"/>
                <a:gd name="T23" fmla="*/ 7 h 14"/>
                <a:gd name="T24" fmla="*/ 7 w 9"/>
                <a:gd name="T25" fmla="*/ 1 h 14"/>
                <a:gd name="T26" fmla="*/ 8 w 9"/>
                <a:gd name="T27" fmla="*/ 0 h 14"/>
                <a:gd name="T28" fmla="*/ 8 w 9"/>
                <a:gd name="T29" fmla="*/ 0 h 14"/>
                <a:gd name="T30" fmla="*/ 9 w 9"/>
                <a:gd name="T31" fmla="*/ 0 h 14"/>
                <a:gd name="T32" fmla="*/ 9 w 9"/>
                <a:gd name="T33" fmla="*/ 0 h 14"/>
                <a:gd name="T34" fmla="*/ 9 w 9"/>
                <a:gd name="T35" fmla="*/ 1 h 14"/>
                <a:gd name="T36" fmla="*/ 4 w 9"/>
                <a:gd name="T37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" h="14">
                  <a:moveTo>
                    <a:pt x="4" y="13"/>
                  </a:moveTo>
                  <a:cubicBezTo>
                    <a:pt x="4" y="13"/>
                    <a:pt x="4" y="14"/>
                    <a:pt x="4" y="14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4"/>
                    <a:pt x="3" y="14"/>
                    <a:pt x="3" y="13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1"/>
                  </a:cubicBezTo>
                  <a:lnTo>
                    <a:pt x="4" y="1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87" name="组合 86"/>
          <p:cNvGrpSpPr/>
          <p:nvPr/>
        </p:nvGrpSpPr>
        <p:grpSpPr>
          <a:xfrm>
            <a:off x="7274634" y="4273274"/>
            <a:ext cx="547687" cy="138113"/>
            <a:chOff x="7274634" y="4273274"/>
            <a:chExt cx="547687" cy="138113"/>
          </a:xfrm>
          <a:solidFill>
            <a:srgbClr val="D38404"/>
          </a:solidFill>
        </p:grpSpPr>
        <p:sp>
          <p:nvSpPr>
            <p:cNvPr id="88" name="Freeform 50"/>
            <p:cNvSpPr/>
            <p:nvPr/>
          </p:nvSpPr>
          <p:spPr bwMode="auto">
            <a:xfrm>
              <a:off x="7274634" y="4303437"/>
              <a:ext cx="52387" cy="77788"/>
            </a:xfrm>
            <a:custGeom>
              <a:avLst/>
              <a:gdLst>
                <a:gd name="T0" fmla="*/ 3 w 7"/>
                <a:gd name="T1" fmla="*/ 10 h 10"/>
                <a:gd name="T2" fmla="*/ 1 w 7"/>
                <a:gd name="T3" fmla="*/ 10 h 10"/>
                <a:gd name="T4" fmla="*/ 0 w 7"/>
                <a:gd name="T5" fmla="*/ 10 h 10"/>
                <a:gd name="T6" fmla="*/ 0 w 7"/>
                <a:gd name="T7" fmla="*/ 9 h 10"/>
                <a:gd name="T8" fmla="*/ 0 w 7"/>
                <a:gd name="T9" fmla="*/ 9 h 10"/>
                <a:gd name="T10" fmla="*/ 0 w 7"/>
                <a:gd name="T11" fmla="*/ 8 h 10"/>
                <a:gd name="T12" fmla="*/ 0 w 7"/>
                <a:gd name="T13" fmla="*/ 8 h 10"/>
                <a:gd name="T14" fmla="*/ 1 w 7"/>
                <a:gd name="T15" fmla="*/ 8 h 10"/>
                <a:gd name="T16" fmla="*/ 3 w 7"/>
                <a:gd name="T17" fmla="*/ 9 h 10"/>
                <a:gd name="T18" fmla="*/ 4 w 7"/>
                <a:gd name="T19" fmla="*/ 8 h 10"/>
                <a:gd name="T20" fmla="*/ 5 w 7"/>
                <a:gd name="T21" fmla="*/ 7 h 10"/>
                <a:gd name="T22" fmla="*/ 4 w 7"/>
                <a:gd name="T23" fmla="*/ 6 h 10"/>
                <a:gd name="T24" fmla="*/ 3 w 7"/>
                <a:gd name="T25" fmla="*/ 5 h 10"/>
                <a:gd name="T26" fmla="*/ 2 w 7"/>
                <a:gd name="T27" fmla="*/ 5 h 10"/>
                <a:gd name="T28" fmla="*/ 1 w 7"/>
                <a:gd name="T29" fmla="*/ 4 h 10"/>
                <a:gd name="T30" fmla="*/ 0 w 7"/>
                <a:gd name="T31" fmla="*/ 3 h 10"/>
                <a:gd name="T32" fmla="*/ 0 w 7"/>
                <a:gd name="T33" fmla="*/ 2 h 10"/>
                <a:gd name="T34" fmla="*/ 0 w 7"/>
                <a:gd name="T35" fmla="*/ 1 h 10"/>
                <a:gd name="T36" fmla="*/ 1 w 7"/>
                <a:gd name="T37" fmla="*/ 0 h 10"/>
                <a:gd name="T38" fmla="*/ 2 w 7"/>
                <a:gd name="T39" fmla="*/ 0 h 10"/>
                <a:gd name="T40" fmla="*/ 4 w 7"/>
                <a:gd name="T41" fmla="*/ 0 h 10"/>
                <a:gd name="T42" fmla="*/ 5 w 7"/>
                <a:gd name="T43" fmla="*/ 0 h 10"/>
                <a:gd name="T44" fmla="*/ 6 w 7"/>
                <a:gd name="T45" fmla="*/ 0 h 10"/>
                <a:gd name="T46" fmla="*/ 6 w 7"/>
                <a:gd name="T47" fmla="*/ 0 h 10"/>
                <a:gd name="T48" fmla="*/ 6 w 7"/>
                <a:gd name="T49" fmla="*/ 1 h 10"/>
                <a:gd name="T50" fmla="*/ 6 w 7"/>
                <a:gd name="T51" fmla="*/ 1 h 10"/>
                <a:gd name="T52" fmla="*/ 6 w 7"/>
                <a:gd name="T53" fmla="*/ 2 h 10"/>
                <a:gd name="T54" fmla="*/ 5 w 7"/>
                <a:gd name="T55" fmla="*/ 1 h 10"/>
                <a:gd name="T56" fmla="*/ 4 w 7"/>
                <a:gd name="T57" fmla="*/ 1 h 10"/>
                <a:gd name="T58" fmla="*/ 2 w 7"/>
                <a:gd name="T59" fmla="*/ 2 h 10"/>
                <a:gd name="T60" fmla="*/ 3 w 7"/>
                <a:gd name="T61" fmla="*/ 3 h 10"/>
                <a:gd name="T62" fmla="*/ 4 w 7"/>
                <a:gd name="T63" fmla="*/ 4 h 10"/>
                <a:gd name="T64" fmla="*/ 5 w 7"/>
                <a:gd name="T65" fmla="*/ 5 h 10"/>
                <a:gd name="T66" fmla="*/ 6 w 7"/>
                <a:gd name="T67" fmla="*/ 5 h 10"/>
                <a:gd name="T68" fmla="*/ 6 w 7"/>
                <a:gd name="T69" fmla="*/ 6 h 10"/>
                <a:gd name="T70" fmla="*/ 7 w 7"/>
                <a:gd name="T71" fmla="*/ 7 h 10"/>
                <a:gd name="T72" fmla="*/ 6 w 7"/>
                <a:gd name="T73" fmla="*/ 9 h 10"/>
                <a:gd name="T74" fmla="*/ 6 w 7"/>
                <a:gd name="T75" fmla="*/ 10 h 10"/>
                <a:gd name="T76" fmla="*/ 4 w 7"/>
                <a:gd name="T77" fmla="*/ 10 h 10"/>
                <a:gd name="T78" fmla="*/ 3 w 7"/>
                <a:gd name="T7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" h="10">
                  <a:moveTo>
                    <a:pt x="3" y="10"/>
                  </a:moveTo>
                  <a:cubicBezTo>
                    <a:pt x="2" y="10"/>
                    <a:pt x="1" y="10"/>
                    <a:pt x="1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1" y="8"/>
                    <a:pt x="1" y="8"/>
                  </a:cubicBezTo>
                  <a:cubicBezTo>
                    <a:pt x="1" y="9"/>
                    <a:pt x="2" y="9"/>
                    <a:pt x="3" y="9"/>
                  </a:cubicBezTo>
                  <a:cubicBezTo>
                    <a:pt x="3" y="9"/>
                    <a:pt x="4" y="9"/>
                    <a:pt x="4" y="8"/>
                  </a:cubicBezTo>
                  <a:cubicBezTo>
                    <a:pt x="4" y="8"/>
                    <a:pt x="5" y="8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6"/>
                    <a:pt x="3" y="6"/>
                    <a:pt x="3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1" y="4"/>
                  </a:cubicBezTo>
                  <a:cubicBezTo>
                    <a:pt x="1" y="4"/>
                    <a:pt x="0" y="4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0"/>
                    <a:pt x="3" y="0"/>
                    <a:pt x="4" y="0"/>
                  </a:cubicBezTo>
                  <a:cubicBezTo>
                    <a:pt x="4" y="0"/>
                    <a:pt x="5" y="0"/>
                    <a:pt x="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2"/>
                    <a:pt x="6" y="2"/>
                  </a:cubicBezTo>
                  <a:cubicBezTo>
                    <a:pt x="6" y="1"/>
                    <a:pt x="5" y="1"/>
                    <a:pt x="5" y="1"/>
                  </a:cubicBezTo>
                  <a:cubicBezTo>
                    <a:pt x="5" y="1"/>
                    <a:pt x="4" y="1"/>
                    <a:pt x="4" y="1"/>
                  </a:cubicBezTo>
                  <a:cubicBezTo>
                    <a:pt x="3" y="1"/>
                    <a:pt x="2" y="2"/>
                    <a:pt x="2" y="2"/>
                  </a:cubicBezTo>
                  <a:cubicBezTo>
                    <a:pt x="2" y="3"/>
                    <a:pt x="2" y="3"/>
                    <a:pt x="3" y="3"/>
                  </a:cubicBezTo>
                  <a:cubicBezTo>
                    <a:pt x="3" y="3"/>
                    <a:pt x="3" y="4"/>
                    <a:pt x="4" y="4"/>
                  </a:cubicBezTo>
                  <a:cubicBezTo>
                    <a:pt x="4" y="4"/>
                    <a:pt x="5" y="4"/>
                    <a:pt x="5" y="5"/>
                  </a:cubicBezTo>
                  <a:cubicBezTo>
                    <a:pt x="5" y="5"/>
                    <a:pt x="6" y="5"/>
                    <a:pt x="6" y="5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8"/>
                    <a:pt x="7" y="8"/>
                    <a:pt x="6" y="9"/>
                  </a:cubicBezTo>
                  <a:cubicBezTo>
                    <a:pt x="6" y="9"/>
                    <a:pt x="6" y="9"/>
                    <a:pt x="6" y="10"/>
                  </a:cubicBezTo>
                  <a:cubicBezTo>
                    <a:pt x="5" y="10"/>
                    <a:pt x="5" y="10"/>
                    <a:pt x="4" y="10"/>
                  </a:cubicBezTo>
                  <a:cubicBezTo>
                    <a:pt x="4" y="10"/>
                    <a:pt x="4" y="10"/>
                    <a:pt x="3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51"/>
            <p:cNvSpPr>
              <a:spLocks noEditPoints="1"/>
            </p:cNvSpPr>
            <p:nvPr/>
          </p:nvSpPr>
          <p:spPr bwMode="auto">
            <a:xfrm>
              <a:off x="7334959" y="4303437"/>
              <a:ext cx="61912" cy="77788"/>
            </a:xfrm>
            <a:custGeom>
              <a:avLst/>
              <a:gdLst>
                <a:gd name="T0" fmla="*/ 8 w 8"/>
                <a:gd name="T1" fmla="*/ 10 h 10"/>
                <a:gd name="T2" fmla="*/ 7 w 8"/>
                <a:gd name="T3" fmla="*/ 10 h 10"/>
                <a:gd name="T4" fmla="*/ 6 w 8"/>
                <a:gd name="T5" fmla="*/ 10 h 10"/>
                <a:gd name="T6" fmla="*/ 6 w 8"/>
                <a:gd name="T7" fmla="*/ 9 h 10"/>
                <a:gd name="T8" fmla="*/ 6 w 8"/>
                <a:gd name="T9" fmla="*/ 9 h 10"/>
                <a:gd name="T10" fmla="*/ 5 w 8"/>
                <a:gd name="T11" fmla="*/ 10 h 10"/>
                <a:gd name="T12" fmla="*/ 3 w 8"/>
                <a:gd name="T13" fmla="*/ 10 h 10"/>
                <a:gd name="T14" fmla="*/ 2 w 8"/>
                <a:gd name="T15" fmla="*/ 10 h 10"/>
                <a:gd name="T16" fmla="*/ 1 w 8"/>
                <a:gd name="T17" fmla="*/ 9 h 10"/>
                <a:gd name="T18" fmla="*/ 0 w 8"/>
                <a:gd name="T19" fmla="*/ 7 h 10"/>
                <a:gd name="T20" fmla="*/ 0 w 8"/>
                <a:gd name="T21" fmla="*/ 5 h 10"/>
                <a:gd name="T22" fmla="*/ 1 w 8"/>
                <a:gd name="T23" fmla="*/ 1 h 10"/>
                <a:gd name="T24" fmla="*/ 3 w 8"/>
                <a:gd name="T25" fmla="*/ 0 h 10"/>
                <a:gd name="T26" fmla="*/ 5 w 8"/>
                <a:gd name="T27" fmla="*/ 0 h 10"/>
                <a:gd name="T28" fmla="*/ 6 w 8"/>
                <a:gd name="T29" fmla="*/ 1 h 10"/>
                <a:gd name="T30" fmla="*/ 6 w 8"/>
                <a:gd name="T31" fmla="*/ 1 h 10"/>
                <a:gd name="T32" fmla="*/ 7 w 8"/>
                <a:gd name="T33" fmla="*/ 0 h 10"/>
                <a:gd name="T34" fmla="*/ 8 w 8"/>
                <a:gd name="T35" fmla="*/ 0 h 10"/>
                <a:gd name="T36" fmla="*/ 8 w 8"/>
                <a:gd name="T37" fmla="*/ 0 h 10"/>
                <a:gd name="T38" fmla="*/ 8 w 8"/>
                <a:gd name="T39" fmla="*/ 1 h 10"/>
                <a:gd name="T40" fmla="*/ 8 w 8"/>
                <a:gd name="T41" fmla="*/ 9 h 10"/>
                <a:gd name="T42" fmla="*/ 8 w 8"/>
                <a:gd name="T43" fmla="*/ 10 h 10"/>
                <a:gd name="T44" fmla="*/ 8 w 8"/>
                <a:gd name="T45" fmla="*/ 10 h 10"/>
                <a:gd name="T46" fmla="*/ 6 w 8"/>
                <a:gd name="T47" fmla="*/ 4 h 10"/>
                <a:gd name="T48" fmla="*/ 6 w 8"/>
                <a:gd name="T49" fmla="*/ 3 h 10"/>
                <a:gd name="T50" fmla="*/ 6 w 8"/>
                <a:gd name="T51" fmla="*/ 2 h 10"/>
                <a:gd name="T52" fmla="*/ 5 w 8"/>
                <a:gd name="T53" fmla="*/ 2 h 10"/>
                <a:gd name="T54" fmla="*/ 4 w 8"/>
                <a:gd name="T55" fmla="*/ 1 h 10"/>
                <a:gd name="T56" fmla="*/ 3 w 8"/>
                <a:gd name="T57" fmla="*/ 2 h 10"/>
                <a:gd name="T58" fmla="*/ 2 w 8"/>
                <a:gd name="T59" fmla="*/ 4 h 10"/>
                <a:gd name="T60" fmla="*/ 2 w 8"/>
                <a:gd name="T61" fmla="*/ 6 h 10"/>
                <a:gd name="T62" fmla="*/ 3 w 8"/>
                <a:gd name="T63" fmla="*/ 8 h 10"/>
                <a:gd name="T64" fmla="*/ 4 w 8"/>
                <a:gd name="T65" fmla="*/ 9 h 10"/>
                <a:gd name="T66" fmla="*/ 5 w 8"/>
                <a:gd name="T67" fmla="*/ 9 h 10"/>
                <a:gd name="T68" fmla="*/ 6 w 8"/>
                <a:gd name="T69" fmla="*/ 8 h 10"/>
                <a:gd name="T70" fmla="*/ 6 w 8"/>
                <a:gd name="T71" fmla="*/ 7 h 10"/>
                <a:gd name="T72" fmla="*/ 6 w 8"/>
                <a:gd name="T73" fmla="*/ 7 h 10"/>
                <a:gd name="T74" fmla="*/ 6 w 8"/>
                <a:gd name="T75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" h="10">
                  <a:moveTo>
                    <a:pt x="8" y="10"/>
                  </a:move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6" y="10"/>
                  </a:cubicBezTo>
                  <a:cubicBezTo>
                    <a:pt x="6" y="10"/>
                    <a:pt x="6" y="10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6" y="9"/>
                    <a:pt x="5" y="10"/>
                  </a:cubicBezTo>
                  <a:cubicBezTo>
                    <a:pt x="5" y="10"/>
                    <a:pt x="4" y="10"/>
                    <a:pt x="3" y="10"/>
                  </a:cubicBezTo>
                  <a:cubicBezTo>
                    <a:pt x="3" y="10"/>
                    <a:pt x="2" y="10"/>
                    <a:pt x="2" y="10"/>
                  </a:cubicBezTo>
                  <a:cubicBezTo>
                    <a:pt x="1" y="10"/>
                    <a:pt x="1" y="9"/>
                    <a:pt x="1" y="9"/>
                  </a:cubicBezTo>
                  <a:cubicBezTo>
                    <a:pt x="1" y="9"/>
                    <a:pt x="0" y="8"/>
                    <a:pt x="0" y="7"/>
                  </a:cubicBezTo>
                  <a:cubicBezTo>
                    <a:pt x="0" y="7"/>
                    <a:pt x="0" y="6"/>
                    <a:pt x="0" y="5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4" y="0"/>
                    <a:pt x="5" y="0"/>
                    <a:pt x="5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0"/>
                    <a:pt x="6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1"/>
                    <a:pt x="8" y="1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lose/>
                  <a:moveTo>
                    <a:pt x="6" y="4"/>
                  </a:move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2"/>
                    <a:pt x="6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4" y="1"/>
                    <a:pt x="4" y="1"/>
                  </a:cubicBezTo>
                  <a:cubicBezTo>
                    <a:pt x="3" y="1"/>
                    <a:pt x="3" y="2"/>
                    <a:pt x="3" y="2"/>
                  </a:cubicBezTo>
                  <a:cubicBezTo>
                    <a:pt x="2" y="2"/>
                    <a:pt x="2" y="3"/>
                    <a:pt x="2" y="4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7"/>
                    <a:pt x="2" y="7"/>
                    <a:pt x="3" y="8"/>
                  </a:cubicBezTo>
                  <a:cubicBezTo>
                    <a:pt x="3" y="9"/>
                    <a:pt x="3" y="9"/>
                    <a:pt x="4" y="9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5" y="8"/>
                    <a:pt x="5" y="8"/>
                    <a:pt x="6" y="8"/>
                  </a:cubicBezTo>
                  <a:cubicBezTo>
                    <a:pt x="6" y="8"/>
                    <a:pt x="6" y="8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lnTo>
                    <a:pt x="6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52"/>
            <p:cNvSpPr/>
            <p:nvPr/>
          </p:nvSpPr>
          <p:spPr bwMode="auto">
            <a:xfrm>
              <a:off x="7411159" y="4289149"/>
              <a:ext cx="46037" cy="92075"/>
            </a:xfrm>
            <a:custGeom>
              <a:avLst/>
              <a:gdLst>
                <a:gd name="T0" fmla="*/ 5 w 6"/>
                <a:gd name="T1" fmla="*/ 4 h 12"/>
                <a:gd name="T2" fmla="*/ 3 w 6"/>
                <a:gd name="T3" fmla="*/ 4 h 12"/>
                <a:gd name="T4" fmla="*/ 3 w 6"/>
                <a:gd name="T5" fmla="*/ 10 h 12"/>
                <a:gd name="T6" fmla="*/ 4 w 6"/>
                <a:gd name="T7" fmla="*/ 11 h 12"/>
                <a:gd name="T8" fmla="*/ 5 w 6"/>
                <a:gd name="T9" fmla="*/ 11 h 12"/>
                <a:gd name="T10" fmla="*/ 5 w 6"/>
                <a:gd name="T11" fmla="*/ 11 h 12"/>
                <a:gd name="T12" fmla="*/ 5 w 6"/>
                <a:gd name="T13" fmla="*/ 11 h 12"/>
                <a:gd name="T14" fmla="*/ 5 w 6"/>
                <a:gd name="T15" fmla="*/ 11 h 12"/>
                <a:gd name="T16" fmla="*/ 5 w 6"/>
                <a:gd name="T17" fmla="*/ 12 h 12"/>
                <a:gd name="T18" fmla="*/ 5 w 6"/>
                <a:gd name="T19" fmla="*/ 12 h 12"/>
                <a:gd name="T20" fmla="*/ 5 w 6"/>
                <a:gd name="T21" fmla="*/ 12 h 12"/>
                <a:gd name="T22" fmla="*/ 4 w 6"/>
                <a:gd name="T23" fmla="*/ 12 h 12"/>
                <a:gd name="T24" fmla="*/ 2 w 6"/>
                <a:gd name="T25" fmla="*/ 12 h 12"/>
                <a:gd name="T26" fmla="*/ 2 w 6"/>
                <a:gd name="T27" fmla="*/ 11 h 12"/>
                <a:gd name="T28" fmla="*/ 1 w 6"/>
                <a:gd name="T29" fmla="*/ 11 h 12"/>
                <a:gd name="T30" fmla="*/ 1 w 6"/>
                <a:gd name="T31" fmla="*/ 10 h 12"/>
                <a:gd name="T32" fmla="*/ 1 w 6"/>
                <a:gd name="T33" fmla="*/ 4 h 12"/>
                <a:gd name="T34" fmla="*/ 0 w 6"/>
                <a:gd name="T35" fmla="*/ 4 h 12"/>
                <a:gd name="T36" fmla="*/ 0 w 6"/>
                <a:gd name="T37" fmla="*/ 4 h 12"/>
                <a:gd name="T38" fmla="*/ 0 w 6"/>
                <a:gd name="T39" fmla="*/ 3 h 12"/>
                <a:gd name="T40" fmla="*/ 0 w 6"/>
                <a:gd name="T41" fmla="*/ 3 h 12"/>
                <a:gd name="T42" fmla="*/ 0 w 6"/>
                <a:gd name="T43" fmla="*/ 2 h 12"/>
                <a:gd name="T44" fmla="*/ 0 w 6"/>
                <a:gd name="T45" fmla="*/ 2 h 12"/>
                <a:gd name="T46" fmla="*/ 1 w 6"/>
                <a:gd name="T47" fmla="*/ 2 h 12"/>
                <a:gd name="T48" fmla="*/ 1 w 6"/>
                <a:gd name="T49" fmla="*/ 0 h 12"/>
                <a:gd name="T50" fmla="*/ 2 w 6"/>
                <a:gd name="T51" fmla="*/ 0 h 12"/>
                <a:gd name="T52" fmla="*/ 2 w 6"/>
                <a:gd name="T53" fmla="*/ 0 h 12"/>
                <a:gd name="T54" fmla="*/ 3 w 6"/>
                <a:gd name="T55" fmla="*/ 0 h 12"/>
                <a:gd name="T56" fmla="*/ 3 w 6"/>
                <a:gd name="T57" fmla="*/ 0 h 12"/>
                <a:gd name="T58" fmla="*/ 3 w 6"/>
                <a:gd name="T59" fmla="*/ 0 h 12"/>
                <a:gd name="T60" fmla="*/ 3 w 6"/>
                <a:gd name="T61" fmla="*/ 2 h 12"/>
                <a:gd name="T62" fmla="*/ 5 w 6"/>
                <a:gd name="T63" fmla="*/ 2 h 12"/>
                <a:gd name="T64" fmla="*/ 5 w 6"/>
                <a:gd name="T65" fmla="*/ 2 h 12"/>
                <a:gd name="T66" fmla="*/ 6 w 6"/>
                <a:gd name="T67" fmla="*/ 3 h 12"/>
                <a:gd name="T68" fmla="*/ 6 w 6"/>
                <a:gd name="T69" fmla="*/ 3 h 12"/>
                <a:gd name="T70" fmla="*/ 6 w 6"/>
                <a:gd name="T71" fmla="*/ 4 h 12"/>
                <a:gd name="T72" fmla="*/ 5 w 6"/>
                <a:gd name="T73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" h="12">
                  <a:moveTo>
                    <a:pt x="5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0"/>
                    <a:pt x="4" y="11"/>
                    <a:pt x="4" y="11"/>
                  </a:cubicBezTo>
                  <a:cubicBezTo>
                    <a:pt x="4" y="11"/>
                    <a:pt x="5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3" y="12"/>
                    <a:pt x="3" y="12"/>
                    <a:pt x="2" y="12"/>
                  </a:cubicBezTo>
                  <a:cubicBezTo>
                    <a:pt x="2" y="12"/>
                    <a:pt x="2" y="12"/>
                    <a:pt x="2" y="11"/>
                  </a:cubicBezTo>
                  <a:cubicBezTo>
                    <a:pt x="2" y="11"/>
                    <a:pt x="1" y="11"/>
                    <a:pt x="1" y="11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6" y="2"/>
                    <a:pt x="6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4"/>
                    <a:pt x="6" y="4"/>
                  </a:cubicBezTo>
                  <a:cubicBezTo>
                    <a:pt x="5" y="4"/>
                    <a:pt x="5" y="4"/>
                    <a:pt x="5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53"/>
            <p:cNvSpPr/>
            <p:nvPr/>
          </p:nvSpPr>
          <p:spPr bwMode="auto">
            <a:xfrm>
              <a:off x="7465134" y="4303437"/>
              <a:ext cx="60325" cy="77788"/>
            </a:xfrm>
            <a:custGeom>
              <a:avLst/>
              <a:gdLst>
                <a:gd name="T0" fmla="*/ 8 w 8"/>
                <a:gd name="T1" fmla="*/ 10 h 10"/>
                <a:gd name="T2" fmla="*/ 7 w 8"/>
                <a:gd name="T3" fmla="*/ 10 h 10"/>
                <a:gd name="T4" fmla="*/ 6 w 8"/>
                <a:gd name="T5" fmla="*/ 10 h 10"/>
                <a:gd name="T6" fmla="*/ 6 w 8"/>
                <a:gd name="T7" fmla="*/ 9 h 10"/>
                <a:gd name="T8" fmla="*/ 5 w 8"/>
                <a:gd name="T9" fmla="*/ 10 h 10"/>
                <a:gd name="T10" fmla="*/ 3 w 8"/>
                <a:gd name="T11" fmla="*/ 10 h 10"/>
                <a:gd name="T12" fmla="*/ 2 w 8"/>
                <a:gd name="T13" fmla="*/ 10 h 10"/>
                <a:gd name="T14" fmla="*/ 1 w 8"/>
                <a:gd name="T15" fmla="*/ 9 h 10"/>
                <a:gd name="T16" fmla="*/ 1 w 8"/>
                <a:gd name="T17" fmla="*/ 9 h 10"/>
                <a:gd name="T18" fmla="*/ 0 w 8"/>
                <a:gd name="T19" fmla="*/ 7 h 10"/>
                <a:gd name="T20" fmla="*/ 0 w 8"/>
                <a:gd name="T21" fmla="*/ 1 h 10"/>
                <a:gd name="T22" fmla="*/ 0 w 8"/>
                <a:gd name="T23" fmla="*/ 0 h 10"/>
                <a:gd name="T24" fmla="*/ 1 w 8"/>
                <a:gd name="T25" fmla="*/ 0 h 10"/>
                <a:gd name="T26" fmla="*/ 2 w 8"/>
                <a:gd name="T27" fmla="*/ 0 h 10"/>
                <a:gd name="T28" fmla="*/ 2 w 8"/>
                <a:gd name="T29" fmla="*/ 1 h 10"/>
                <a:gd name="T30" fmla="*/ 2 w 8"/>
                <a:gd name="T31" fmla="*/ 7 h 10"/>
                <a:gd name="T32" fmla="*/ 3 w 8"/>
                <a:gd name="T33" fmla="*/ 8 h 10"/>
                <a:gd name="T34" fmla="*/ 4 w 8"/>
                <a:gd name="T35" fmla="*/ 8 h 10"/>
                <a:gd name="T36" fmla="*/ 5 w 8"/>
                <a:gd name="T37" fmla="*/ 8 h 10"/>
                <a:gd name="T38" fmla="*/ 6 w 8"/>
                <a:gd name="T39" fmla="*/ 8 h 10"/>
                <a:gd name="T40" fmla="*/ 6 w 8"/>
                <a:gd name="T41" fmla="*/ 7 h 10"/>
                <a:gd name="T42" fmla="*/ 6 w 8"/>
                <a:gd name="T43" fmla="*/ 6 h 10"/>
                <a:gd name="T44" fmla="*/ 6 w 8"/>
                <a:gd name="T45" fmla="*/ 1 h 10"/>
                <a:gd name="T46" fmla="*/ 6 w 8"/>
                <a:gd name="T47" fmla="*/ 0 h 10"/>
                <a:gd name="T48" fmla="*/ 7 w 8"/>
                <a:gd name="T49" fmla="*/ 0 h 10"/>
                <a:gd name="T50" fmla="*/ 8 w 8"/>
                <a:gd name="T51" fmla="*/ 0 h 10"/>
                <a:gd name="T52" fmla="*/ 8 w 8"/>
                <a:gd name="T53" fmla="*/ 0 h 10"/>
                <a:gd name="T54" fmla="*/ 8 w 8"/>
                <a:gd name="T55" fmla="*/ 1 h 10"/>
                <a:gd name="T56" fmla="*/ 8 w 8"/>
                <a:gd name="T57" fmla="*/ 9 h 10"/>
                <a:gd name="T58" fmla="*/ 8 w 8"/>
                <a:gd name="T59" fmla="*/ 10 h 10"/>
                <a:gd name="T60" fmla="*/ 8 w 8"/>
                <a:gd name="T61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" h="10">
                  <a:moveTo>
                    <a:pt x="8" y="10"/>
                  </a:move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6" y="10"/>
                    <a:pt x="6" y="10"/>
                  </a:cubicBezTo>
                  <a:cubicBezTo>
                    <a:pt x="6" y="10"/>
                    <a:pt x="6" y="9"/>
                    <a:pt x="6" y="9"/>
                  </a:cubicBezTo>
                  <a:cubicBezTo>
                    <a:pt x="6" y="9"/>
                    <a:pt x="5" y="10"/>
                    <a:pt x="5" y="10"/>
                  </a:cubicBezTo>
                  <a:cubicBezTo>
                    <a:pt x="4" y="10"/>
                    <a:pt x="4" y="10"/>
                    <a:pt x="3" y="10"/>
                  </a:cubicBezTo>
                  <a:cubicBezTo>
                    <a:pt x="3" y="10"/>
                    <a:pt x="2" y="10"/>
                    <a:pt x="2" y="10"/>
                  </a:cubicBezTo>
                  <a:cubicBezTo>
                    <a:pt x="2" y="10"/>
                    <a:pt x="1" y="10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8"/>
                    <a:pt x="0" y="8"/>
                    <a:pt x="0" y="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3" y="8"/>
                    <a:pt x="3" y="8"/>
                  </a:cubicBezTo>
                  <a:cubicBezTo>
                    <a:pt x="3" y="8"/>
                    <a:pt x="4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7"/>
                    <a:pt x="6" y="7"/>
                  </a:cubicBezTo>
                  <a:cubicBezTo>
                    <a:pt x="6" y="7"/>
                    <a:pt x="6" y="7"/>
                    <a:pt x="6" y="6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0"/>
                    <a:pt x="6" y="0"/>
                  </a:cubicBezTo>
                  <a:cubicBezTo>
                    <a:pt x="6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1"/>
                    <a:pt x="8" y="1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54"/>
            <p:cNvSpPr/>
            <p:nvPr/>
          </p:nvSpPr>
          <p:spPr bwMode="auto">
            <a:xfrm>
              <a:off x="7541334" y="4303437"/>
              <a:ext cx="46037" cy="77788"/>
            </a:xfrm>
            <a:custGeom>
              <a:avLst/>
              <a:gdLst>
                <a:gd name="T0" fmla="*/ 6 w 6"/>
                <a:gd name="T1" fmla="*/ 1 h 10"/>
                <a:gd name="T2" fmla="*/ 5 w 6"/>
                <a:gd name="T3" fmla="*/ 2 h 10"/>
                <a:gd name="T4" fmla="*/ 4 w 6"/>
                <a:gd name="T5" fmla="*/ 2 h 10"/>
                <a:gd name="T6" fmla="*/ 4 w 6"/>
                <a:gd name="T7" fmla="*/ 2 h 10"/>
                <a:gd name="T8" fmla="*/ 3 w 6"/>
                <a:gd name="T9" fmla="*/ 3 h 10"/>
                <a:gd name="T10" fmla="*/ 2 w 6"/>
                <a:gd name="T11" fmla="*/ 4 h 10"/>
                <a:gd name="T12" fmla="*/ 2 w 6"/>
                <a:gd name="T13" fmla="*/ 9 h 10"/>
                <a:gd name="T14" fmla="*/ 2 w 6"/>
                <a:gd name="T15" fmla="*/ 10 h 10"/>
                <a:gd name="T16" fmla="*/ 2 w 6"/>
                <a:gd name="T17" fmla="*/ 10 h 10"/>
                <a:gd name="T18" fmla="*/ 1 w 6"/>
                <a:gd name="T19" fmla="*/ 10 h 10"/>
                <a:gd name="T20" fmla="*/ 0 w 6"/>
                <a:gd name="T21" fmla="*/ 10 h 10"/>
                <a:gd name="T22" fmla="*/ 0 w 6"/>
                <a:gd name="T23" fmla="*/ 9 h 10"/>
                <a:gd name="T24" fmla="*/ 0 w 6"/>
                <a:gd name="T25" fmla="*/ 1 h 10"/>
                <a:gd name="T26" fmla="*/ 0 w 6"/>
                <a:gd name="T27" fmla="*/ 0 h 10"/>
                <a:gd name="T28" fmla="*/ 1 w 6"/>
                <a:gd name="T29" fmla="*/ 0 h 10"/>
                <a:gd name="T30" fmla="*/ 2 w 6"/>
                <a:gd name="T31" fmla="*/ 0 h 10"/>
                <a:gd name="T32" fmla="*/ 2 w 6"/>
                <a:gd name="T33" fmla="*/ 0 h 10"/>
                <a:gd name="T34" fmla="*/ 2 w 6"/>
                <a:gd name="T35" fmla="*/ 1 h 10"/>
                <a:gd name="T36" fmla="*/ 2 w 6"/>
                <a:gd name="T37" fmla="*/ 2 h 10"/>
                <a:gd name="T38" fmla="*/ 4 w 6"/>
                <a:gd name="T39" fmla="*/ 0 h 10"/>
                <a:gd name="T40" fmla="*/ 5 w 6"/>
                <a:gd name="T41" fmla="*/ 0 h 10"/>
                <a:gd name="T42" fmla="*/ 6 w 6"/>
                <a:gd name="T43" fmla="*/ 0 h 10"/>
                <a:gd name="T44" fmla="*/ 6 w 6"/>
                <a:gd name="T45" fmla="*/ 0 h 10"/>
                <a:gd name="T46" fmla="*/ 6 w 6"/>
                <a:gd name="T47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" h="10">
                  <a:moveTo>
                    <a:pt x="6" y="1"/>
                  </a:moveTo>
                  <a:cubicBezTo>
                    <a:pt x="6" y="2"/>
                    <a:pt x="5" y="2"/>
                    <a:pt x="5" y="2"/>
                  </a:cubicBezTo>
                  <a:cubicBezTo>
                    <a:pt x="5" y="2"/>
                    <a:pt x="5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0" y="10"/>
                    <a:pt x="0" y="10"/>
                  </a:cubicBezTo>
                  <a:cubicBezTo>
                    <a:pt x="0" y="10"/>
                    <a:pt x="0" y="10"/>
                    <a:pt x="0" y="9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1"/>
                    <a:pt x="3" y="1"/>
                    <a:pt x="4" y="0"/>
                  </a:cubicBezTo>
                  <a:cubicBezTo>
                    <a:pt x="4" y="0"/>
                    <a:pt x="5" y="0"/>
                    <a:pt x="5" y="0"/>
                  </a:cubicBezTo>
                  <a:cubicBezTo>
                    <a:pt x="5" y="0"/>
                    <a:pt x="5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lnTo>
                    <a:pt x="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55"/>
            <p:cNvSpPr>
              <a:spLocks noEditPoints="1"/>
            </p:cNvSpPr>
            <p:nvPr/>
          </p:nvSpPr>
          <p:spPr bwMode="auto">
            <a:xfrm>
              <a:off x="7593721" y="4273274"/>
              <a:ext cx="68262" cy="107950"/>
            </a:xfrm>
            <a:custGeom>
              <a:avLst/>
              <a:gdLst>
                <a:gd name="T0" fmla="*/ 8 w 9"/>
                <a:gd name="T1" fmla="*/ 14 h 14"/>
                <a:gd name="T2" fmla="*/ 7 w 9"/>
                <a:gd name="T3" fmla="*/ 14 h 14"/>
                <a:gd name="T4" fmla="*/ 7 w 9"/>
                <a:gd name="T5" fmla="*/ 14 h 14"/>
                <a:gd name="T6" fmla="*/ 7 w 9"/>
                <a:gd name="T7" fmla="*/ 13 h 14"/>
                <a:gd name="T8" fmla="*/ 7 w 9"/>
                <a:gd name="T9" fmla="*/ 13 h 14"/>
                <a:gd name="T10" fmla="*/ 5 w 9"/>
                <a:gd name="T11" fmla="*/ 14 h 14"/>
                <a:gd name="T12" fmla="*/ 3 w 9"/>
                <a:gd name="T13" fmla="*/ 14 h 14"/>
                <a:gd name="T14" fmla="*/ 2 w 9"/>
                <a:gd name="T15" fmla="*/ 14 h 14"/>
                <a:gd name="T16" fmla="*/ 1 w 9"/>
                <a:gd name="T17" fmla="*/ 13 h 14"/>
                <a:gd name="T18" fmla="*/ 0 w 9"/>
                <a:gd name="T19" fmla="*/ 11 h 14"/>
                <a:gd name="T20" fmla="*/ 0 w 9"/>
                <a:gd name="T21" fmla="*/ 9 h 14"/>
                <a:gd name="T22" fmla="*/ 1 w 9"/>
                <a:gd name="T23" fmla="*/ 5 h 14"/>
                <a:gd name="T24" fmla="*/ 3 w 9"/>
                <a:gd name="T25" fmla="*/ 4 h 14"/>
                <a:gd name="T26" fmla="*/ 5 w 9"/>
                <a:gd name="T27" fmla="*/ 4 h 14"/>
                <a:gd name="T28" fmla="*/ 7 w 9"/>
                <a:gd name="T29" fmla="*/ 5 h 14"/>
                <a:gd name="T30" fmla="*/ 7 w 9"/>
                <a:gd name="T31" fmla="*/ 1 h 14"/>
                <a:gd name="T32" fmla="*/ 7 w 9"/>
                <a:gd name="T33" fmla="*/ 0 h 14"/>
                <a:gd name="T34" fmla="*/ 8 w 9"/>
                <a:gd name="T35" fmla="*/ 0 h 14"/>
                <a:gd name="T36" fmla="*/ 8 w 9"/>
                <a:gd name="T37" fmla="*/ 1 h 14"/>
                <a:gd name="T38" fmla="*/ 9 w 9"/>
                <a:gd name="T39" fmla="*/ 1 h 14"/>
                <a:gd name="T40" fmla="*/ 9 w 9"/>
                <a:gd name="T41" fmla="*/ 13 h 14"/>
                <a:gd name="T42" fmla="*/ 8 w 9"/>
                <a:gd name="T43" fmla="*/ 14 h 14"/>
                <a:gd name="T44" fmla="*/ 8 w 9"/>
                <a:gd name="T45" fmla="*/ 14 h 14"/>
                <a:gd name="T46" fmla="*/ 6 w 9"/>
                <a:gd name="T47" fmla="*/ 8 h 14"/>
                <a:gd name="T48" fmla="*/ 6 w 9"/>
                <a:gd name="T49" fmla="*/ 7 h 14"/>
                <a:gd name="T50" fmla="*/ 6 w 9"/>
                <a:gd name="T51" fmla="*/ 6 h 14"/>
                <a:gd name="T52" fmla="*/ 5 w 9"/>
                <a:gd name="T53" fmla="*/ 5 h 14"/>
                <a:gd name="T54" fmla="*/ 4 w 9"/>
                <a:gd name="T55" fmla="*/ 5 h 14"/>
                <a:gd name="T56" fmla="*/ 3 w 9"/>
                <a:gd name="T57" fmla="*/ 6 h 14"/>
                <a:gd name="T58" fmla="*/ 2 w 9"/>
                <a:gd name="T59" fmla="*/ 8 h 14"/>
                <a:gd name="T60" fmla="*/ 2 w 9"/>
                <a:gd name="T61" fmla="*/ 10 h 14"/>
                <a:gd name="T62" fmla="*/ 3 w 9"/>
                <a:gd name="T63" fmla="*/ 12 h 14"/>
                <a:gd name="T64" fmla="*/ 4 w 9"/>
                <a:gd name="T65" fmla="*/ 13 h 14"/>
                <a:gd name="T66" fmla="*/ 5 w 9"/>
                <a:gd name="T67" fmla="*/ 13 h 14"/>
                <a:gd name="T68" fmla="*/ 6 w 9"/>
                <a:gd name="T69" fmla="*/ 12 h 14"/>
                <a:gd name="T70" fmla="*/ 6 w 9"/>
                <a:gd name="T71" fmla="*/ 12 h 14"/>
                <a:gd name="T72" fmla="*/ 6 w 9"/>
                <a:gd name="T73" fmla="*/ 11 h 14"/>
                <a:gd name="T74" fmla="*/ 6 w 9"/>
                <a:gd name="T75" fmla="*/ 8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" h="14">
                  <a:moveTo>
                    <a:pt x="8" y="14"/>
                  </a:move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7" y="14"/>
                    <a:pt x="7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3"/>
                    <a:pt x="6" y="14"/>
                    <a:pt x="5" y="14"/>
                  </a:cubicBezTo>
                  <a:cubicBezTo>
                    <a:pt x="5" y="14"/>
                    <a:pt x="4" y="14"/>
                    <a:pt x="3" y="14"/>
                  </a:cubicBezTo>
                  <a:cubicBezTo>
                    <a:pt x="3" y="14"/>
                    <a:pt x="2" y="14"/>
                    <a:pt x="2" y="14"/>
                  </a:cubicBezTo>
                  <a:cubicBezTo>
                    <a:pt x="2" y="14"/>
                    <a:pt x="1" y="13"/>
                    <a:pt x="1" y="13"/>
                  </a:cubicBezTo>
                  <a:cubicBezTo>
                    <a:pt x="1" y="13"/>
                    <a:pt x="1" y="12"/>
                    <a:pt x="0" y="11"/>
                  </a:cubicBezTo>
                  <a:cubicBezTo>
                    <a:pt x="0" y="11"/>
                    <a:pt x="0" y="10"/>
                    <a:pt x="0" y="9"/>
                  </a:cubicBezTo>
                  <a:cubicBezTo>
                    <a:pt x="0" y="8"/>
                    <a:pt x="0" y="6"/>
                    <a:pt x="1" y="5"/>
                  </a:cubicBezTo>
                  <a:cubicBezTo>
                    <a:pt x="1" y="4"/>
                    <a:pt x="2" y="4"/>
                    <a:pt x="3" y="4"/>
                  </a:cubicBezTo>
                  <a:cubicBezTo>
                    <a:pt x="4" y="4"/>
                    <a:pt x="5" y="4"/>
                    <a:pt x="5" y="4"/>
                  </a:cubicBezTo>
                  <a:cubicBezTo>
                    <a:pt x="6" y="4"/>
                    <a:pt x="6" y="5"/>
                    <a:pt x="7" y="5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4"/>
                    <a:pt x="9" y="14"/>
                    <a:pt x="8" y="14"/>
                  </a:cubicBezTo>
                  <a:cubicBezTo>
                    <a:pt x="8" y="14"/>
                    <a:pt x="8" y="14"/>
                    <a:pt x="8" y="14"/>
                  </a:cubicBezTo>
                  <a:close/>
                  <a:moveTo>
                    <a:pt x="6" y="8"/>
                  </a:move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6" y="6"/>
                    <a:pt x="6" y="6"/>
                  </a:cubicBezTo>
                  <a:cubicBezTo>
                    <a:pt x="6" y="6"/>
                    <a:pt x="6" y="6"/>
                    <a:pt x="5" y="5"/>
                  </a:cubicBezTo>
                  <a:cubicBezTo>
                    <a:pt x="5" y="5"/>
                    <a:pt x="5" y="5"/>
                    <a:pt x="4" y="5"/>
                  </a:cubicBezTo>
                  <a:cubicBezTo>
                    <a:pt x="4" y="5"/>
                    <a:pt x="3" y="6"/>
                    <a:pt x="3" y="6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1"/>
                    <a:pt x="2" y="11"/>
                    <a:pt x="3" y="12"/>
                  </a:cubicBezTo>
                  <a:cubicBezTo>
                    <a:pt x="3" y="13"/>
                    <a:pt x="4" y="13"/>
                    <a:pt x="4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5" y="12"/>
                    <a:pt x="6" y="12"/>
                    <a:pt x="6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1"/>
                    <a:pt x="6" y="11"/>
                    <a:pt x="6" y="11"/>
                  </a:cubicBezTo>
                  <a:lnTo>
                    <a:pt x="6" y="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56"/>
            <p:cNvSpPr>
              <a:spLocks noEditPoints="1"/>
            </p:cNvSpPr>
            <p:nvPr/>
          </p:nvSpPr>
          <p:spPr bwMode="auto">
            <a:xfrm>
              <a:off x="7677859" y="4303437"/>
              <a:ext cx="68262" cy="77788"/>
            </a:xfrm>
            <a:custGeom>
              <a:avLst/>
              <a:gdLst>
                <a:gd name="T0" fmla="*/ 8 w 9"/>
                <a:gd name="T1" fmla="*/ 10 h 10"/>
                <a:gd name="T2" fmla="*/ 7 w 9"/>
                <a:gd name="T3" fmla="*/ 10 h 10"/>
                <a:gd name="T4" fmla="*/ 7 w 9"/>
                <a:gd name="T5" fmla="*/ 10 h 10"/>
                <a:gd name="T6" fmla="*/ 7 w 9"/>
                <a:gd name="T7" fmla="*/ 9 h 10"/>
                <a:gd name="T8" fmla="*/ 7 w 9"/>
                <a:gd name="T9" fmla="*/ 9 h 10"/>
                <a:gd name="T10" fmla="*/ 6 w 9"/>
                <a:gd name="T11" fmla="*/ 10 h 10"/>
                <a:gd name="T12" fmla="*/ 4 w 9"/>
                <a:gd name="T13" fmla="*/ 10 h 10"/>
                <a:gd name="T14" fmla="*/ 2 w 9"/>
                <a:gd name="T15" fmla="*/ 10 h 10"/>
                <a:gd name="T16" fmla="*/ 1 w 9"/>
                <a:gd name="T17" fmla="*/ 9 h 10"/>
                <a:gd name="T18" fmla="*/ 1 w 9"/>
                <a:gd name="T19" fmla="*/ 7 h 10"/>
                <a:gd name="T20" fmla="*/ 0 w 9"/>
                <a:gd name="T21" fmla="*/ 5 h 10"/>
                <a:gd name="T22" fmla="*/ 1 w 9"/>
                <a:gd name="T23" fmla="*/ 1 h 10"/>
                <a:gd name="T24" fmla="*/ 4 w 9"/>
                <a:gd name="T25" fmla="*/ 0 h 10"/>
                <a:gd name="T26" fmla="*/ 6 w 9"/>
                <a:gd name="T27" fmla="*/ 0 h 10"/>
                <a:gd name="T28" fmla="*/ 7 w 9"/>
                <a:gd name="T29" fmla="*/ 1 h 10"/>
                <a:gd name="T30" fmla="*/ 7 w 9"/>
                <a:gd name="T31" fmla="*/ 1 h 10"/>
                <a:gd name="T32" fmla="*/ 7 w 9"/>
                <a:gd name="T33" fmla="*/ 0 h 10"/>
                <a:gd name="T34" fmla="*/ 8 w 9"/>
                <a:gd name="T35" fmla="*/ 0 h 10"/>
                <a:gd name="T36" fmla="*/ 9 w 9"/>
                <a:gd name="T37" fmla="*/ 0 h 10"/>
                <a:gd name="T38" fmla="*/ 9 w 9"/>
                <a:gd name="T39" fmla="*/ 1 h 10"/>
                <a:gd name="T40" fmla="*/ 9 w 9"/>
                <a:gd name="T41" fmla="*/ 9 h 10"/>
                <a:gd name="T42" fmla="*/ 9 w 9"/>
                <a:gd name="T43" fmla="*/ 10 h 10"/>
                <a:gd name="T44" fmla="*/ 8 w 9"/>
                <a:gd name="T45" fmla="*/ 10 h 10"/>
                <a:gd name="T46" fmla="*/ 7 w 9"/>
                <a:gd name="T47" fmla="*/ 4 h 10"/>
                <a:gd name="T48" fmla="*/ 6 w 9"/>
                <a:gd name="T49" fmla="*/ 3 h 10"/>
                <a:gd name="T50" fmla="*/ 6 w 9"/>
                <a:gd name="T51" fmla="*/ 2 h 10"/>
                <a:gd name="T52" fmla="*/ 5 w 9"/>
                <a:gd name="T53" fmla="*/ 2 h 10"/>
                <a:gd name="T54" fmla="*/ 4 w 9"/>
                <a:gd name="T55" fmla="*/ 1 h 10"/>
                <a:gd name="T56" fmla="*/ 3 w 9"/>
                <a:gd name="T57" fmla="*/ 2 h 10"/>
                <a:gd name="T58" fmla="*/ 2 w 9"/>
                <a:gd name="T59" fmla="*/ 4 h 10"/>
                <a:gd name="T60" fmla="*/ 2 w 9"/>
                <a:gd name="T61" fmla="*/ 6 h 10"/>
                <a:gd name="T62" fmla="*/ 3 w 9"/>
                <a:gd name="T63" fmla="*/ 8 h 10"/>
                <a:gd name="T64" fmla="*/ 4 w 9"/>
                <a:gd name="T65" fmla="*/ 9 h 10"/>
                <a:gd name="T66" fmla="*/ 5 w 9"/>
                <a:gd name="T67" fmla="*/ 9 h 10"/>
                <a:gd name="T68" fmla="*/ 6 w 9"/>
                <a:gd name="T69" fmla="*/ 8 h 10"/>
                <a:gd name="T70" fmla="*/ 6 w 9"/>
                <a:gd name="T71" fmla="*/ 7 h 10"/>
                <a:gd name="T72" fmla="*/ 7 w 9"/>
                <a:gd name="T73" fmla="*/ 7 h 10"/>
                <a:gd name="T74" fmla="*/ 7 w 9"/>
                <a:gd name="T75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" h="10">
                  <a:moveTo>
                    <a:pt x="8" y="10"/>
                  </a:move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6" y="9"/>
                    <a:pt x="6" y="10"/>
                  </a:cubicBezTo>
                  <a:cubicBezTo>
                    <a:pt x="5" y="10"/>
                    <a:pt x="4" y="10"/>
                    <a:pt x="4" y="10"/>
                  </a:cubicBezTo>
                  <a:cubicBezTo>
                    <a:pt x="3" y="10"/>
                    <a:pt x="3" y="10"/>
                    <a:pt x="2" y="10"/>
                  </a:cubicBezTo>
                  <a:cubicBezTo>
                    <a:pt x="2" y="10"/>
                    <a:pt x="2" y="9"/>
                    <a:pt x="1" y="9"/>
                  </a:cubicBezTo>
                  <a:cubicBezTo>
                    <a:pt x="1" y="9"/>
                    <a:pt x="1" y="8"/>
                    <a:pt x="1" y="7"/>
                  </a:cubicBezTo>
                  <a:cubicBezTo>
                    <a:pt x="0" y="7"/>
                    <a:pt x="0" y="6"/>
                    <a:pt x="0" y="5"/>
                  </a:cubicBezTo>
                  <a:cubicBezTo>
                    <a:pt x="0" y="4"/>
                    <a:pt x="1" y="2"/>
                    <a:pt x="1" y="1"/>
                  </a:cubicBezTo>
                  <a:cubicBezTo>
                    <a:pt x="2" y="0"/>
                    <a:pt x="2" y="0"/>
                    <a:pt x="4" y="0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6" y="1"/>
                    <a:pt x="6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9" y="0"/>
                    <a:pt x="9" y="0"/>
                  </a:cubicBezTo>
                  <a:cubicBezTo>
                    <a:pt x="9" y="0"/>
                    <a:pt x="9" y="1"/>
                    <a:pt x="9" y="1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8" y="10"/>
                    <a:pt x="8" y="10"/>
                  </a:cubicBezTo>
                  <a:close/>
                  <a:moveTo>
                    <a:pt x="7" y="4"/>
                  </a:moveTo>
                  <a:cubicBezTo>
                    <a:pt x="7" y="3"/>
                    <a:pt x="7" y="3"/>
                    <a:pt x="6" y="3"/>
                  </a:cubicBezTo>
                  <a:cubicBezTo>
                    <a:pt x="6" y="3"/>
                    <a:pt x="6" y="2"/>
                    <a:pt x="6" y="2"/>
                  </a:cubicBezTo>
                  <a:cubicBezTo>
                    <a:pt x="6" y="2"/>
                    <a:pt x="6" y="2"/>
                    <a:pt x="5" y="2"/>
                  </a:cubicBezTo>
                  <a:cubicBezTo>
                    <a:pt x="5" y="1"/>
                    <a:pt x="5" y="1"/>
                    <a:pt x="4" y="1"/>
                  </a:cubicBezTo>
                  <a:cubicBezTo>
                    <a:pt x="4" y="1"/>
                    <a:pt x="3" y="2"/>
                    <a:pt x="3" y="2"/>
                  </a:cubicBezTo>
                  <a:cubicBezTo>
                    <a:pt x="3" y="2"/>
                    <a:pt x="2" y="3"/>
                    <a:pt x="2" y="4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7"/>
                    <a:pt x="3" y="7"/>
                    <a:pt x="3" y="8"/>
                  </a:cubicBezTo>
                  <a:cubicBezTo>
                    <a:pt x="3" y="9"/>
                    <a:pt x="4" y="9"/>
                    <a:pt x="4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8"/>
                    <a:pt x="6" y="7"/>
                  </a:cubicBezTo>
                  <a:cubicBezTo>
                    <a:pt x="7" y="7"/>
                    <a:pt x="7" y="7"/>
                    <a:pt x="7" y="7"/>
                  </a:cubicBezTo>
                  <a:lnTo>
                    <a:pt x="7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57"/>
            <p:cNvSpPr/>
            <p:nvPr/>
          </p:nvSpPr>
          <p:spPr bwMode="auto">
            <a:xfrm>
              <a:off x="7754059" y="4303437"/>
              <a:ext cx="68262" cy="107950"/>
            </a:xfrm>
            <a:custGeom>
              <a:avLst/>
              <a:gdLst>
                <a:gd name="T0" fmla="*/ 4 w 9"/>
                <a:gd name="T1" fmla="*/ 13 h 14"/>
                <a:gd name="T2" fmla="*/ 4 w 9"/>
                <a:gd name="T3" fmla="*/ 14 h 14"/>
                <a:gd name="T4" fmla="*/ 4 w 9"/>
                <a:gd name="T5" fmla="*/ 14 h 14"/>
                <a:gd name="T6" fmla="*/ 3 w 9"/>
                <a:gd name="T7" fmla="*/ 14 h 14"/>
                <a:gd name="T8" fmla="*/ 3 w 9"/>
                <a:gd name="T9" fmla="*/ 13 h 14"/>
                <a:gd name="T10" fmla="*/ 4 w 9"/>
                <a:gd name="T11" fmla="*/ 10 h 14"/>
                <a:gd name="T12" fmla="*/ 0 w 9"/>
                <a:gd name="T13" fmla="*/ 1 h 14"/>
                <a:gd name="T14" fmla="*/ 1 w 9"/>
                <a:gd name="T15" fmla="*/ 0 h 14"/>
                <a:gd name="T16" fmla="*/ 2 w 9"/>
                <a:gd name="T17" fmla="*/ 0 h 14"/>
                <a:gd name="T18" fmla="*/ 2 w 9"/>
                <a:gd name="T19" fmla="*/ 0 h 14"/>
                <a:gd name="T20" fmla="*/ 2 w 9"/>
                <a:gd name="T21" fmla="*/ 1 h 14"/>
                <a:gd name="T22" fmla="*/ 5 w 9"/>
                <a:gd name="T23" fmla="*/ 7 h 14"/>
                <a:gd name="T24" fmla="*/ 8 w 9"/>
                <a:gd name="T25" fmla="*/ 1 h 14"/>
                <a:gd name="T26" fmla="*/ 8 w 9"/>
                <a:gd name="T27" fmla="*/ 0 h 14"/>
                <a:gd name="T28" fmla="*/ 8 w 9"/>
                <a:gd name="T29" fmla="*/ 0 h 14"/>
                <a:gd name="T30" fmla="*/ 9 w 9"/>
                <a:gd name="T31" fmla="*/ 0 h 14"/>
                <a:gd name="T32" fmla="*/ 9 w 9"/>
                <a:gd name="T33" fmla="*/ 0 h 14"/>
                <a:gd name="T34" fmla="*/ 9 w 9"/>
                <a:gd name="T35" fmla="*/ 1 h 14"/>
                <a:gd name="T36" fmla="*/ 4 w 9"/>
                <a:gd name="T37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" h="14">
                  <a:moveTo>
                    <a:pt x="4" y="13"/>
                  </a:moveTo>
                  <a:cubicBezTo>
                    <a:pt x="4" y="13"/>
                    <a:pt x="4" y="14"/>
                    <a:pt x="4" y="14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4"/>
                    <a:pt x="3" y="14"/>
                    <a:pt x="3" y="13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1"/>
                  </a:cubicBezTo>
                  <a:lnTo>
                    <a:pt x="4" y="1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100"/>
            <p:cNvSpPr/>
            <p:nvPr/>
          </p:nvSpPr>
          <p:spPr bwMode="auto">
            <a:xfrm>
              <a:off x="7274634" y="4303437"/>
              <a:ext cx="52387" cy="77788"/>
            </a:xfrm>
            <a:custGeom>
              <a:avLst/>
              <a:gdLst>
                <a:gd name="T0" fmla="*/ 3 w 7"/>
                <a:gd name="T1" fmla="*/ 10 h 10"/>
                <a:gd name="T2" fmla="*/ 1 w 7"/>
                <a:gd name="T3" fmla="*/ 10 h 10"/>
                <a:gd name="T4" fmla="*/ 0 w 7"/>
                <a:gd name="T5" fmla="*/ 10 h 10"/>
                <a:gd name="T6" fmla="*/ 0 w 7"/>
                <a:gd name="T7" fmla="*/ 9 h 10"/>
                <a:gd name="T8" fmla="*/ 0 w 7"/>
                <a:gd name="T9" fmla="*/ 9 h 10"/>
                <a:gd name="T10" fmla="*/ 0 w 7"/>
                <a:gd name="T11" fmla="*/ 8 h 10"/>
                <a:gd name="T12" fmla="*/ 0 w 7"/>
                <a:gd name="T13" fmla="*/ 8 h 10"/>
                <a:gd name="T14" fmla="*/ 1 w 7"/>
                <a:gd name="T15" fmla="*/ 8 h 10"/>
                <a:gd name="T16" fmla="*/ 3 w 7"/>
                <a:gd name="T17" fmla="*/ 9 h 10"/>
                <a:gd name="T18" fmla="*/ 4 w 7"/>
                <a:gd name="T19" fmla="*/ 8 h 10"/>
                <a:gd name="T20" fmla="*/ 5 w 7"/>
                <a:gd name="T21" fmla="*/ 7 h 10"/>
                <a:gd name="T22" fmla="*/ 4 w 7"/>
                <a:gd name="T23" fmla="*/ 6 h 10"/>
                <a:gd name="T24" fmla="*/ 3 w 7"/>
                <a:gd name="T25" fmla="*/ 5 h 10"/>
                <a:gd name="T26" fmla="*/ 2 w 7"/>
                <a:gd name="T27" fmla="*/ 5 h 10"/>
                <a:gd name="T28" fmla="*/ 1 w 7"/>
                <a:gd name="T29" fmla="*/ 4 h 10"/>
                <a:gd name="T30" fmla="*/ 0 w 7"/>
                <a:gd name="T31" fmla="*/ 3 h 10"/>
                <a:gd name="T32" fmla="*/ 0 w 7"/>
                <a:gd name="T33" fmla="*/ 2 h 10"/>
                <a:gd name="T34" fmla="*/ 0 w 7"/>
                <a:gd name="T35" fmla="*/ 1 h 10"/>
                <a:gd name="T36" fmla="*/ 1 w 7"/>
                <a:gd name="T37" fmla="*/ 0 h 10"/>
                <a:gd name="T38" fmla="*/ 2 w 7"/>
                <a:gd name="T39" fmla="*/ 0 h 10"/>
                <a:gd name="T40" fmla="*/ 4 w 7"/>
                <a:gd name="T41" fmla="*/ 0 h 10"/>
                <a:gd name="T42" fmla="*/ 5 w 7"/>
                <a:gd name="T43" fmla="*/ 0 h 10"/>
                <a:gd name="T44" fmla="*/ 6 w 7"/>
                <a:gd name="T45" fmla="*/ 0 h 10"/>
                <a:gd name="T46" fmla="*/ 6 w 7"/>
                <a:gd name="T47" fmla="*/ 0 h 10"/>
                <a:gd name="T48" fmla="*/ 6 w 7"/>
                <a:gd name="T49" fmla="*/ 1 h 10"/>
                <a:gd name="T50" fmla="*/ 6 w 7"/>
                <a:gd name="T51" fmla="*/ 1 h 10"/>
                <a:gd name="T52" fmla="*/ 6 w 7"/>
                <a:gd name="T53" fmla="*/ 2 h 10"/>
                <a:gd name="T54" fmla="*/ 5 w 7"/>
                <a:gd name="T55" fmla="*/ 1 h 10"/>
                <a:gd name="T56" fmla="*/ 4 w 7"/>
                <a:gd name="T57" fmla="*/ 1 h 10"/>
                <a:gd name="T58" fmla="*/ 2 w 7"/>
                <a:gd name="T59" fmla="*/ 2 h 10"/>
                <a:gd name="T60" fmla="*/ 3 w 7"/>
                <a:gd name="T61" fmla="*/ 3 h 10"/>
                <a:gd name="T62" fmla="*/ 4 w 7"/>
                <a:gd name="T63" fmla="*/ 4 h 10"/>
                <a:gd name="T64" fmla="*/ 5 w 7"/>
                <a:gd name="T65" fmla="*/ 5 h 10"/>
                <a:gd name="T66" fmla="*/ 6 w 7"/>
                <a:gd name="T67" fmla="*/ 5 h 10"/>
                <a:gd name="T68" fmla="*/ 6 w 7"/>
                <a:gd name="T69" fmla="*/ 6 h 10"/>
                <a:gd name="T70" fmla="*/ 7 w 7"/>
                <a:gd name="T71" fmla="*/ 7 h 10"/>
                <a:gd name="T72" fmla="*/ 6 w 7"/>
                <a:gd name="T73" fmla="*/ 9 h 10"/>
                <a:gd name="T74" fmla="*/ 6 w 7"/>
                <a:gd name="T75" fmla="*/ 10 h 10"/>
                <a:gd name="T76" fmla="*/ 4 w 7"/>
                <a:gd name="T77" fmla="*/ 10 h 10"/>
                <a:gd name="T78" fmla="*/ 3 w 7"/>
                <a:gd name="T7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" h="10">
                  <a:moveTo>
                    <a:pt x="3" y="10"/>
                  </a:moveTo>
                  <a:cubicBezTo>
                    <a:pt x="2" y="10"/>
                    <a:pt x="1" y="10"/>
                    <a:pt x="1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1" y="8"/>
                    <a:pt x="1" y="8"/>
                  </a:cubicBezTo>
                  <a:cubicBezTo>
                    <a:pt x="1" y="9"/>
                    <a:pt x="2" y="9"/>
                    <a:pt x="3" y="9"/>
                  </a:cubicBezTo>
                  <a:cubicBezTo>
                    <a:pt x="3" y="9"/>
                    <a:pt x="4" y="9"/>
                    <a:pt x="4" y="8"/>
                  </a:cubicBezTo>
                  <a:cubicBezTo>
                    <a:pt x="4" y="8"/>
                    <a:pt x="5" y="8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6"/>
                    <a:pt x="3" y="6"/>
                    <a:pt x="3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1" y="4"/>
                  </a:cubicBezTo>
                  <a:cubicBezTo>
                    <a:pt x="1" y="4"/>
                    <a:pt x="0" y="4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0"/>
                    <a:pt x="3" y="0"/>
                    <a:pt x="4" y="0"/>
                  </a:cubicBezTo>
                  <a:cubicBezTo>
                    <a:pt x="4" y="0"/>
                    <a:pt x="5" y="0"/>
                    <a:pt x="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2"/>
                    <a:pt x="6" y="2"/>
                  </a:cubicBezTo>
                  <a:cubicBezTo>
                    <a:pt x="6" y="1"/>
                    <a:pt x="5" y="1"/>
                    <a:pt x="5" y="1"/>
                  </a:cubicBezTo>
                  <a:cubicBezTo>
                    <a:pt x="5" y="1"/>
                    <a:pt x="4" y="1"/>
                    <a:pt x="4" y="1"/>
                  </a:cubicBezTo>
                  <a:cubicBezTo>
                    <a:pt x="3" y="1"/>
                    <a:pt x="2" y="2"/>
                    <a:pt x="2" y="2"/>
                  </a:cubicBezTo>
                  <a:cubicBezTo>
                    <a:pt x="2" y="3"/>
                    <a:pt x="2" y="3"/>
                    <a:pt x="3" y="3"/>
                  </a:cubicBezTo>
                  <a:cubicBezTo>
                    <a:pt x="3" y="3"/>
                    <a:pt x="3" y="4"/>
                    <a:pt x="4" y="4"/>
                  </a:cubicBezTo>
                  <a:cubicBezTo>
                    <a:pt x="4" y="4"/>
                    <a:pt x="5" y="4"/>
                    <a:pt x="5" y="5"/>
                  </a:cubicBezTo>
                  <a:cubicBezTo>
                    <a:pt x="5" y="5"/>
                    <a:pt x="6" y="5"/>
                    <a:pt x="6" y="5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8"/>
                    <a:pt x="7" y="8"/>
                    <a:pt x="6" y="9"/>
                  </a:cubicBezTo>
                  <a:cubicBezTo>
                    <a:pt x="6" y="9"/>
                    <a:pt x="6" y="9"/>
                    <a:pt x="6" y="10"/>
                  </a:cubicBezTo>
                  <a:cubicBezTo>
                    <a:pt x="5" y="10"/>
                    <a:pt x="5" y="10"/>
                    <a:pt x="4" y="10"/>
                  </a:cubicBezTo>
                  <a:cubicBezTo>
                    <a:pt x="4" y="10"/>
                    <a:pt x="4" y="10"/>
                    <a:pt x="3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101"/>
            <p:cNvSpPr>
              <a:spLocks noEditPoints="1"/>
            </p:cNvSpPr>
            <p:nvPr/>
          </p:nvSpPr>
          <p:spPr bwMode="auto">
            <a:xfrm>
              <a:off x="7334959" y="4303437"/>
              <a:ext cx="61912" cy="77788"/>
            </a:xfrm>
            <a:custGeom>
              <a:avLst/>
              <a:gdLst>
                <a:gd name="T0" fmla="*/ 8 w 8"/>
                <a:gd name="T1" fmla="*/ 10 h 10"/>
                <a:gd name="T2" fmla="*/ 7 w 8"/>
                <a:gd name="T3" fmla="*/ 10 h 10"/>
                <a:gd name="T4" fmla="*/ 6 w 8"/>
                <a:gd name="T5" fmla="*/ 10 h 10"/>
                <a:gd name="T6" fmla="*/ 6 w 8"/>
                <a:gd name="T7" fmla="*/ 9 h 10"/>
                <a:gd name="T8" fmla="*/ 6 w 8"/>
                <a:gd name="T9" fmla="*/ 9 h 10"/>
                <a:gd name="T10" fmla="*/ 5 w 8"/>
                <a:gd name="T11" fmla="*/ 10 h 10"/>
                <a:gd name="T12" fmla="*/ 3 w 8"/>
                <a:gd name="T13" fmla="*/ 10 h 10"/>
                <a:gd name="T14" fmla="*/ 2 w 8"/>
                <a:gd name="T15" fmla="*/ 10 h 10"/>
                <a:gd name="T16" fmla="*/ 1 w 8"/>
                <a:gd name="T17" fmla="*/ 9 h 10"/>
                <a:gd name="T18" fmla="*/ 0 w 8"/>
                <a:gd name="T19" fmla="*/ 7 h 10"/>
                <a:gd name="T20" fmla="*/ 0 w 8"/>
                <a:gd name="T21" fmla="*/ 5 h 10"/>
                <a:gd name="T22" fmla="*/ 1 w 8"/>
                <a:gd name="T23" fmla="*/ 1 h 10"/>
                <a:gd name="T24" fmla="*/ 3 w 8"/>
                <a:gd name="T25" fmla="*/ 0 h 10"/>
                <a:gd name="T26" fmla="*/ 5 w 8"/>
                <a:gd name="T27" fmla="*/ 0 h 10"/>
                <a:gd name="T28" fmla="*/ 6 w 8"/>
                <a:gd name="T29" fmla="*/ 1 h 10"/>
                <a:gd name="T30" fmla="*/ 6 w 8"/>
                <a:gd name="T31" fmla="*/ 1 h 10"/>
                <a:gd name="T32" fmla="*/ 7 w 8"/>
                <a:gd name="T33" fmla="*/ 0 h 10"/>
                <a:gd name="T34" fmla="*/ 8 w 8"/>
                <a:gd name="T35" fmla="*/ 0 h 10"/>
                <a:gd name="T36" fmla="*/ 8 w 8"/>
                <a:gd name="T37" fmla="*/ 0 h 10"/>
                <a:gd name="T38" fmla="*/ 8 w 8"/>
                <a:gd name="T39" fmla="*/ 1 h 10"/>
                <a:gd name="T40" fmla="*/ 8 w 8"/>
                <a:gd name="T41" fmla="*/ 9 h 10"/>
                <a:gd name="T42" fmla="*/ 8 w 8"/>
                <a:gd name="T43" fmla="*/ 10 h 10"/>
                <a:gd name="T44" fmla="*/ 8 w 8"/>
                <a:gd name="T45" fmla="*/ 10 h 10"/>
                <a:gd name="T46" fmla="*/ 6 w 8"/>
                <a:gd name="T47" fmla="*/ 4 h 10"/>
                <a:gd name="T48" fmla="*/ 6 w 8"/>
                <a:gd name="T49" fmla="*/ 3 h 10"/>
                <a:gd name="T50" fmla="*/ 6 w 8"/>
                <a:gd name="T51" fmla="*/ 2 h 10"/>
                <a:gd name="T52" fmla="*/ 5 w 8"/>
                <a:gd name="T53" fmla="*/ 2 h 10"/>
                <a:gd name="T54" fmla="*/ 4 w 8"/>
                <a:gd name="T55" fmla="*/ 1 h 10"/>
                <a:gd name="T56" fmla="*/ 3 w 8"/>
                <a:gd name="T57" fmla="*/ 2 h 10"/>
                <a:gd name="T58" fmla="*/ 2 w 8"/>
                <a:gd name="T59" fmla="*/ 4 h 10"/>
                <a:gd name="T60" fmla="*/ 2 w 8"/>
                <a:gd name="T61" fmla="*/ 6 h 10"/>
                <a:gd name="T62" fmla="*/ 3 w 8"/>
                <a:gd name="T63" fmla="*/ 8 h 10"/>
                <a:gd name="T64" fmla="*/ 4 w 8"/>
                <a:gd name="T65" fmla="*/ 9 h 10"/>
                <a:gd name="T66" fmla="*/ 5 w 8"/>
                <a:gd name="T67" fmla="*/ 9 h 10"/>
                <a:gd name="T68" fmla="*/ 6 w 8"/>
                <a:gd name="T69" fmla="*/ 8 h 10"/>
                <a:gd name="T70" fmla="*/ 6 w 8"/>
                <a:gd name="T71" fmla="*/ 7 h 10"/>
                <a:gd name="T72" fmla="*/ 6 w 8"/>
                <a:gd name="T73" fmla="*/ 7 h 10"/>
                <a:gd name="T74" fmla="*/ 6 w 8"/>
                <a:gd name="T75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" h="10">
                  <a:moveTo>
                    <a:pt x="8" y="10"/>
                  </a:move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6" y="10"/>
                  </a:cubicBezTo>
                  <a:cubicBezTo>
                    <a:pt x="6" y="10"/>
                    <a:pt x="6" y="10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6" y="9"/>
                    <a:pt x="5" y="10"/>
                  </a:cubicBezTo>
                  <a:cubicBezTo>
                    <a:pt x="5" y="10"/>
                    <a:pt x="4" y="10"/>
                    <a:pt x="3" y="10"/>
                  </a:cubicBezTo>
                  <a:cubicBezTo>
                    <a:pt x="3" y="10"/>
                    <a:pt x="2" y="10"/>
                    <a:pt x="2" y="10"/>
                  </a:cubicBezTo>
                  <a:cubicBezTo>
                    <a:pt x="1" y="10"/>
                    <a:pt x="1" y="9"/>
                    <a:pt x="1" y="9"/>
                  </a:cubicBezTo>
                  <a:cubicBezTo>
                    <a:pt x="1" y="9"/>
                    <a:pt x="0" y="8"/>
                    <a:pt x="0" y="7"/>
                  </a:cubicBezTo>
                  <a:cubicBezTo>
                    <a:pt x="0" y="7"/>
                    <a:pt x="0" y="6"/>
                    <a:pt x="0" y="5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4" y="0"/>
                    <a:pt x="5" y="0"/>
                    <a:pt x="5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0"/>
                    <a:pt x="6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1"/>
                    <a:pt x="8" y="1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lose/>
                  <a:moveTo>
                    <a:pt x="6" y="4"/>
                  </a:move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2"/>
                    <a:pt x="6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4" y="1"/>
                    <a:pt x="4" y="1"/>
                  </a:cubicBezTo>
                  <a:cubicBezTo>
                    <a:pt x="3" y="1"/>
                    <a:pt x="3" y="2"/>
                    <a:pt x="3" y="2"/>
                  </a:cubicBezTo>
                  <a:cubicBezTo>
                    <a:pt x="2" y="2"/>
                    <a:pt x="2" y="3"/>
                    <a:pt x="2" y="4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7"/>
                    <a:pt x="2" y="7"/>
                    <a:pt x="3" y="8"/>
                  </a:cubicBezTo>
                  <a:cubicBezTo>
                    <a:pt x="3" y="9"/>
                    <a:pt x="3" y="9"/>
                    <a:pt x="4" y="9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5" y="8"/>
                    <a:pt x="5" y="8"/>
                    <a:pt x="6" y="8"/>
                  </a:cubicBezTo>
                  <a:cubicBezTo>
                    <a:pt x="6" y="8"/>
                    <a:pt x="6" y="8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lnTo>
                    <a:pt x="6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Freeform 102"/>
            <p:cNvSpPr/>
            <p:nvPr/>
          </p:nvSpPr>
          <p:spPr bwMode="auto">
            <a:xfrm>
              <a:off x="7411159" y="4289149"/>
              <a:ext cx="46037" cy="92075"/>
            </a:xfrm>
            <a:custGeom>
              <a:avLst/>
              <a:gdLst>
                <a:gd name="T0" fmla="*/ 5 w 6"/>
                <a:gd name="T1" fmla="*/ 4 h 12"/>
                <a:gd name="T2" fmla="*/ 3 w 6"/>
                <a:gd name="T3" fmla="*/ 4 h 12"/>
                <a:gd name="T4" fmla="*/ 3 w 6"/>
                <a:gd name="T5" fmla="*/ 10 h 12"/>
                <a:gd name="T6" fmla="*/ 4 w 6"/>
                <a:gd name="T7" fmla="*/ 11 h 12"/>
                <a:gd name="T8" fmla="*/ 5 w 6"/>
                <a:gd name="T9" fmla="*/ 11 h 12"/>
                <a:gd name="T10" fmla="*/ 5 w 6"/>
                <a:gd name="T11" fmla="*/ 11 h 12"/>
                <a:gd name="T12" fmla="*/ 5 w 6"/>
                <a:gd name="T13" fmla="*/ 11 h 12"/>
                <a:gd name="T14" fmla="*/ 5 w 6"/>
                <a:gd name="T15" fmla="*/ 11 h 12"/>
                <a:gd name="T16" fmla="*/ 5 w 6"/>
                <a:gd name="T17" fmla="*/ 12 h 12"/>
                <a:gd name="T18" fmla="*/ 5 w 6"/>
                <a:gd name="T19" fmla="*/ 12 h 12"/>
                <a:gd name="T20" fmla="*/ 5 w 6"/>
                <a:gd name="T21" fmla="*/ 12 h 12"/>
                <a:gd name="T22" fmla="*/ 4 w 6"/>
                <a:gd name="T23" fmla="*/ 12 h 12"/>
                <a:gd name="T24" fmla="*/ 2 w 6"/>
                <a:gd name="T25" fmla="*/ 12 h 12"/>
                <a:gd name="T26" fmla="*/ 2 w 6"/>
                <a:gd name="T27" fmla="*/ 11 h 12"/>
                <a:gd name="T28" fmla="*/ 1 w 6"/>
                <a:gd name="T29" fmla="*/ 11 h 12"/>
                <a:gd name="T30" fmla="*/ 1 w 6"/>
                <a:gd name="T31" fmla="*/ 10 h 12"/>
                <a:gd name="T32" fmla="*/ 1 w 6"/>
                <a:gd name="T33" fmla="*/ 4 h 12"/>
                <a:gd name="T34" fmla="*/ 0 w 6"/>
                <a:gd name="T35" fmla="*/ 4 h 12"/>
                <a:gd name="T36" fmla="*/ 0 w 6"/>
                <a:gd name="T37" fmla="*/ 4 h 12"/>
                <a:gd name="T38" fmla="*/ 0 w 6"/>
                <a:gd name="T39" fmla="*/ 3 h 12"/>
                <a:gd name="T40" fmla="*/ 0 w 6"/>
                <a:gd name="T41" fmla="*/ 3 h 12"/>
                <a:gd name="T42" fmla="*/ 0 w 6"/>
                <a:gd name="T43" fmla="*/ 2 h 12"/>
                <a:gd name="T44" fmla="*/ 0 w 6"/>
                <a:gd name="T45" fmla="*/ 2 h 12"/>
                <a:gd name="T46" fmla="*/ 1 w 6"/>
                <a:gd name="T47" fmla="*/ 2 h 12"/>
                <a:gd name="T48" fmla="*/ 1 w 6"/>
                <a:gd name="T49" fmla="*/ 0 h 12"/>
                <a:gd name="T50" fmla="*/ 2 w 6"/>
                <a:gd name="T51" fmla="*/ 0 h 12"/>
                <a:gd name="T52" fmla="*/ 2 w 6"/>
                <a:gd name="T53" fmla="*/ 0 h 12"/>
                <a:gd name="T54" fmla="*/ 3 w 6"/>
                <a:gd name="T55" fmla="*/ 0 h 12"/>
                <a:gd name="T56" fmla="*/ 3 w 6"/>
                <a:gd name="T57" fmla="*/ 0 h 12"/>
                <a:gd name="T58" fmla="*/ 3 w 6"/>
                <a:gd name="T59" fmla="*/ 0 h 12"/>
                <a:gd name="T60" fmla="*/ 3 w 6"/>
                <a:gd name="T61" fmla="*/ 2 h 12"/>
                <a:gd name="T62" fmla="*/ 5 w 6"/>
                <a:gd name="T63" fmla="*/ 2 h 12"/>
                <a:gd name="T64" fmla="*/ 5 w 6"/>
                <a:gd name="T65" fmla="*/ 2 h 12"/>
                <a:gd name="T66" fmla="*/ 6 w 6"/>
                <a:gd name="T67" fmla="*/ 3 h 12"/>
                <a:gd name="T68" fmla="*/ 6 w 6"/>
                <a:gd name="T69" fmla="*/ 3 h 12"/>
                <a:gd name="T70" fmla="*/ 6 w 6"/>
                <a:gd name="T71" fmla="*/ 4 h 12"/>
                <a:gd name="T72" fmla="*/ 5 w 6"/>
                <a:gd name="T73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" h="12">
                  <a:moveTo>
                    <a:pt x="5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0"/>
                    <a:pt x="4" y="11"/>
                    <a:pt x="4" y="11"/>
                  </a:cubicBezTo>
                  <a:cubicBezTo>
                    <a:pt x="4" y="11"/>
                    <a:pt x="5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3" y="12"/>
                    <a:pt x="3" y="12"/>
                    <a:pt x="2" y="12"/>
                  </a:cubicBezTo>
                  <a:cubicBezTo>
                    <a:pt x="2" y="12"/>
                    <a:pt x="2" y="12"/>
                    <a:pt x="2" y="11"/>
                  </a:cubicBezTo>
                  <a:cubicBezTo>
                    <a:pt x="2" y="11"/>
                    <a:pt x="1" y="11"/>
                    <a:pt x="1" y="11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6" y="2"/>
                    <a:pt x="6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4"/>
                    <a:pt x="6" y="4"/>
                  </a:cubicBezTo>
                  <a:cubicBezTo>
                    <a:pt x="5" y="4"/>
                    <a:pt x="5" y="4"/>
                    <a:pt x="5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103"/>
            <p:cNvSpPr/>
            <p:nvPr/>
          </p:nvSpPr>
          <p:spPr bwMode="auto">
            <a:xfrm>
              <a:off x="7465134" y="4303437"/>
              <a:ext cx="60325" cy="77788"/>
            </a:xfrm>
            <a:custGeom>
              <a:avLst/>
              <a:gdLst>
                <a:gd name="T0" fmla="*/ 8 w 8"/>
                <a:gd name="T1" fmla="*/ 10 h 10"/>
                <a:gd name="T2" fmla="*/ 7 w 8"/>
                <a:gd name="T3" fmla="*/ 10 h 10"/>
                <a:gd name="T4" fmla="*/ 6 w 8"/>
                <a:gd name="T5" fmla="*/ 10 h 10"/>
                <a:gd name="T6" fmla="*/ 6 w 8"/>
                <a:gd name="T7" fmla="*/ 9 h 10"/>
                <a:gd name="T8" fmla="*/ 5 w 8"/>
                <a:gd name="T9" fmla="*/ 10 h 10"/>
                <a:gd name="T10" fmla="*/ 3 w 8"/>
                <a:gd name="T11" fmla="*/ 10 h 10"/>
                <a:gd name="T12" fmla="*/ 2 w 8"/>
                <a:gd name="T13" fmla="*/ 10 h 10"/>
                <a:gd name="T14" fmla="*/ 1 w 8"/>
                <a:gd name="T15" fmla="*/ 9 h 10"/>
                <a:gd name="T16" fmla="*/ 1 w 8"/>
                <a:gd name="T17" fmla="*/ 9 h 10"/>
                <a:gd name="T18" fmla="*/ 0 w 8"/>
                <a:gd name="T19" fmla="*/ 7 h 10"/>
                <a:gd name="T20" fmla="*/ 0 w 8"/>
                <a:gd name="T21" fmla="*/ 1 h 10"/>
                <a:gd name="T22" fmla="*/ 0 w 8"/>
                <a:gd name="T23" fmla="*/ 0 h 10"/>
                <a:gd name="T24" fmla="*/ 1 w 8"/>
                <a:gd name="T25" fmla="*/ 0 h 10"/>
                <a:gd name="T26" fmla="*/ 2 w 8"/>
                <a:gd name="T27" fmla="*/ 0 h 10"/>
                <a:gd name="T28" fmla="*/ 2 w 8"/>
                <a:gd name="T29" fmla="*/ 1 h 10"/>
                <a:gd name="T30" fmla="*/ 2 w 8"/>
                <a:gd name="T31" fmla="*/ 7 h 10"/>
                <a:gd name="T32" fmla="*/ 3 w 8"/>
                <a:gd name="T33" fmla="*/ 8 h 10"/>
                <a:gd name="T34" fmla="*/ 4 w 8"/>
                <a:gd name="T35" fmla="*/ 8 h 10"/>
                <a:gd name="T36" fmla="*/ 5 w 8"/>
                <a:gd name="T37" fmla="*/ 8 h 10"/>
                <a:gd name="T38" fmla="*/ 6 w 8"/>
                <a:gd name="T39" fmla="*/ 8 h 10"/>
                <a:gd name="T40" fmla="*/ 6 w 8"/>
                <a:gd name="T41" fmla="*/ 7 h 10"/>
                <a:gd name="T42" fmla="*/ 6 w 8"/>
                <a:gd name="T43" fmla="*/ 6 h 10"/>
                <a:gd name="T44" fmla="*/ 6 w 8"/>
                <a:gd name="T45" fmla="*/ 1 h 10"/>
                <a:gd name="T46" fmla="*/ 6 w 8"/>
                <a:gd name="T47" fmla="*/ 0 h 10"/>
                <a:gd name="T48" fmla="*/ 7 w 8"/>
                <a:gd name="T49" fmla="*/ 0 h 10"/>
                <a:gd name="T50" fmla="*/ 8 w 8"/>
                <a:gd name="T51" fmla="*/ 0 h 10"/>
                <a:gd name="T52" fmla="*/ 8 w 8"/>
                <a:gd name="T53" fmla="*/ 0 h 10"/>
                <a:gd name="T54" fmla="*/ 8 w 8"/>
                <a:gd name="T55" fmla="*/ 1 h 10"/>
                <a:gd name="T56" fmla="*/ 8 w 8"/>
                <a:gd name="T57" fmla="*/ 9 h 10"/>
                <a:gd name="T58" fmla="*/ 8 w 8"/>
                <a:gd name="T59" fmla="*/ 10 h 10"/>
                <a:gd name="T60" fmla="*/ 8 w 8"/>
                <a:gd name="T61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" h="10">
                  <a:moveTo>
                    <a:pt x="8" y="10"/>
                  </a:move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6" y="10"/>
                    <a:pt x="6" y="10"/>
                  </a:cubicBezTo>
                  <a:cubicBezTo>
                    <a:pt x="6" y="10"/>
                    <a:pt x="6" y="9"/>
                    <a:pt x="6" y="9"/>
                  </a:cubicBezTo>
                  <a:cubicBezTo>
                    <a:pt x="6" y="9"/>
                    <a:pt x="5" y="10"/>
                    <a:pt x="5" y="10"/>
                  </a:cubicBezTo>
                  <a:cubicBezTo>
                    <a:pt x="4" y="10"/>
                    <a:pt x="4" y="10"/>
                    <a:pt x="3" y="10"/>
                  </a:cubicBezTo>
                  <a:cubicBezTo>
                    <a:pt x="3" y="10"/>
                    <a:pt x="2" y="10"/>
                    <a:pt x="2" y="10"/>
                  </a:cubicBezTo>
                  <a:cubicBezTo>
                    <a:pt x="2" y="10"/>
                    <a:pt x="1" y="10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8"/>
                    <a:pt x="0" y="8"/>
                    <a:pt x="0" y="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3" y="8"/>
                    <a:pt x="3" y="8"/>
                  </a:cubicBezTo>
                  <a:cubicBezTo>
                    <a:pt x="3" y="8"/>
                    <a:pt x="4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7"/>
                    <a:pt x="6" y="7"/>
                  </a:cubicBezTo>
                  <a:cubicBezTo>
                    <a:pt x="6" y="7"/>
                    <a:pt x="6" y="7"/>
                    <a:pt x="6" y="6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0"/>
                    <a:pt x="6" y="0"/>
                  </a:cubicBezTo>
                  <a:cubicBezTo>
                    <a:pt x="6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1"/>
                    <a:pt x="8" y="1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104"/>
            <p:cNvSpPr/>
            <p:nvPr/>
          </p:nvSpPr>
          <p:spPr bwMode="auto">
            <a:xfrm>
              <a:off x="7541334" y="4303437"/>
              <a:ext cx="46037" cy="77788"/>
            </a:xfrm>
            <a:custGeom>
              <a:avLst/>
              <a:gdLst>
                <a:gd name="T0" fmla="*/ 6 w 6"/>
                <a:gd name="T1" fmla="*/ 1 h 10"/>
                <a:gd name="T2" fmla="*/ 5 w 6"/>
                <a:gd name="T3" fmla="*/ 2 h 10"/>
                <a:gd name="T4" fmla="*/ 4 w 6"/>
                <a:gd name="T5" fmla="*/ 2 h 10"/>
                <a:gd name="T6" fmla="*/ 4 w 6"/>
                <a:gd name="T7" fmla="*/ 2 h 10"/>
                <a:gd name="T8" fmla="*/ 3 w 6"/>
                <a:gd name="T9" fmla="*/ 3 h 10"/>
                <a:gd name="T10" fmla="*/ 2 w 6"/>
                <a:gd name="T11" fmla="*/ 4 h 10"/>
                <a:gd name="T12" fmla="*/ 2 w 6"/>
                <a:gd name="T13" fmla="*/ 9 h 10"/>
                <a:gd name="T14" fmla="*/ 2 w 6"/>
                <a:gd name="T15" fmla="*/ 10 h 10"/>
                <a:gd name="T16" fmla="*/ 2 w 6"/>
                <a:gd name="T17" fmla="*/ 10 h 10"/>
                <a:gd name="T18" fmla="*/ 1 w 6"/>
                <a:gd name="T19" fmla="*/ 10 h 10"/>
                <a:gd name="T20" fmla="*/ 0 w 6"/>
                <a:gd name="T21" fmla="*/ 10 h 10"/>
                <a:gd name="T22" fmla="*/ 0 w 6"/>
                <a:gd name="T23" fmla="*/ 9 h 10"/>
                <a:gd name="T24" fmla="*/ 0 w 6"/>
                <a:gd name="T25" fmla="*/ 1 h 10"/>
                <a:gd name="T26" fmla="*/ 0 w 6"/>
                <a:gd name="T27" fmla="*/ 0 h 10"/>
                <a:gd name="T28" fmla="*/ 1 w 6"/>
                <a:gd name="T29" fmla="*/ 0 h 10"/>
                <a:gd name="T30" fmla="*/ 2 w 6"/>
                <a:gd name="T31" fmla="*/ 0 h 10"/>
                <a:gd name="T32" fmla="*/ 2 w 6"/>
                <a:gd name="T33" fmla="*/ 0 h 10"/>
                <a:gd name="T34" fmla="*/ 2 w 6"/>
                <a:gd name="T35" fmla="*/ 1 h 10"/>
                <a:gd name="T36" fmla="*/ 2 w 6"/>
                <a:gd name="T37" fmla="*/ 2 h 10"/>
                <a:gd name="T38" fmla="*/ 4 w 6"/>
                <a:gd name="T39" fmla="*/ 0 h 10"/>
                <a:gd name="T40" fmla="*/ 5 w 6"/>
                <a:gd name="T41" fmla="*/ 0 h 10"/>
                <a:gd name="T42" fmla="*/ 6 w 6"/>
                <a:gd name="T43" fmla="*/ 0 h 10"/>
                <a:gd name="T44" fmla="*/ 6 w 6"/>
                <a:gd name="T45" fmla="*/ 0 h 10"/>
                <a:gd name="T46" fmla="*/ 6 w 6"/>
                <a:gd name="T47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" h="10">
                  <a:moveTo>
                    <a:pt x="6" y="1"/>
                  </a:moveTo>
                  <a:cubicBezTo>
                    <a:pt x="6" y="2"/>
                    <a:pt x="5" y="2"/>
                    <a:pt x="5" y="2"/>
                  </a:cubicBezTo>
                  <a:cubicBezTo>
                    <a:pt x="5" y="2"/>
                    <a:pt x="5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0" y="10"/>
                    <a:pt x="0" y="10"/>
                  </a:cubicBezTo>
                  <a:cubicBezTo>
                    <a:pt x="0" y="10"/>
                    <a:pt x="0" y="10"/>
                    <a:pt x="0" y="9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1"/>
                    <a:pt x="3" y="1"/>
                    <a:pt x="4" y="0"/>
                  </a:cubicBezTo>
                  <a:cubicBezTo>
                    <a:pt x="4" y="0"/>
                    <a:pt x="5" y="0"/>
                    <a:pt x="5" y="0"/>
                  </a:cubicBezTo>
                  <a:cubicBezTo>
                    <a:pt x="5" y="0"/>
                    <a:pt x="5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lnTo>
                    <a:pt x="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Freeform 105"/>
            <p:cNvSpPr>
              <a:spLocks noEditPoints="1"/>
            </p:cNvSpPr>
            <p:nvPr/>
          </p:nvSpPr>
          <p:spPr bwMode="auto">
            <a:xfrm>
              <a:off x="7593721" y="4273274"/>
              <a:ext cx="68262" cy="107950"/>
            </a:xfrm>
            <a:custGeom>
              <a:avLst/>
              <a:gdLst>
                <a:gd name="T0" fmla="*/ 8 w 9"/>
                <a:gd name="T1" fmla="*/ 14 h 14"/>
                <a:gd name="T2" fmla="*/ 7 w 9"/>
                <a:gd name="T3" fmla="*/ 14 h 14"/>
                <a:gd name="T4" fmla="*/ 7 w 9"/>
                <a:gd name="T5" fmla="*/ 14 h 14"/>
                <a:gd name="T6" fmla="*/ 7 w 9"/>
                <a:gd name="T7" fmla="*/ 13 h 14"/>
                <a:gd name="T8" fmla="*/ 7 w 9"/>
                <a:gd name="T9" fmla="*/ 13 h 14"/>
                <a:gd name="T10" fmla="*/ 5 w 9"/>
                <a:gd name="T11" fmla="*/ 14 h 14"/>
                <a:gd name="T12" fmla="*/ 3 w 9"/>
                <a:gd name="T13" fmla="*/ 14 h 14"/>
                <a:gd name="T14" fmla="*/ 2 w 9"/>
                <a:gd name="T15" fmla="*/ 14 h 14"/>
                <a:gd name="T16" fmla="*/ 1 w 9"/>
                <a:gd name="T17" fmla="*/ 13 h 14"/>
                <a:gd name="T18" fmla="*/ 0 w 9"/>
                <a:gd name="T19" fmla="*/ 11 h 14"/>
                <a:gd name="T20" fmla="*/ 0 w 9"/>
                <a:gd name="T21" fmla="*/ 9 h 14"/>
                <a:gd name="T22" fmla="*/ 1 w 9"/>
                <a:gd name="T23" fmla="*/ 5 h 14"/>
                <a:gd name="T24" fmla="*/ 3 w 9"/>
                <a:gd name="T25" fmla="*/ 4 h 14"/>
                <a:gd name="T26" fmla="*/ 5 w 9"/>
                <a:gd name="T27" fmla="*/ 4 h 14"/>
                <a:gd name="T28" fmla="*/ 7 w 9"/>
                <a:gd name="T29" fmla="*/ 5 h 14"/>
                <a:gd name="T30" fmla="*/ 7 w 9"/>
                <a:gd name="T31" fmla="*/ 1 h 14"/>
                <a:gd name="T32" fmla="*/ 7 w 9"/>
                <a:gd name="T33" fmla="*/ 0 h 14"/>
                <a:gd name="T34" fmla="*/ 8 w 9"/>
                <a:gd name="T35" fmla="*/ 0 h 14"/>
                <a:gd name="T36" fmla="*/ 8 w 9"/>
                <a:gd name="T37" fmla="*/ 1 h 14"/>
                <a:gd name="T38" fmla="*/ 9 w 9"/>
                <a:gd name="T39" fmla="*/ 1 h 14"/>
                <a:gd name="T40" fmla="*/ 9 w 9"/>
                <a:gd name="T41" fmla="*/ 13 h 14"/>
                <a:gd name="T42" fmla="*/ 8 w 9"/>
                <a:gd name="T43" fmla="*/ 14 h 14"/>
                <a:gd name="T44" fmla="*/ 8 w 9"/>
                <a:gd name="T45" fmla="*/ 14 h 14"/>
                <a:gd name="T46" fmla="*/ 6 w 9"/>
                <a:gd name="T47" fmla="*/ 8 h 14"/>
                <a:gd name="T48" fmla="*/ 6 w 9"/>
                <a:gd name="T49" fmla="*/ 7 h 14"/>
                <a:gd name="T50" fmla="*/ 6 w 9"/>
                <a:gd name="T51" fmla="*/ 6 h 14"/>
                <a:gd name="T52" fmla="*/ 5 w 9"/>
                <a:gd name="T53" fmla="*/ 5 h 14"/>
                <a:gd name="T54" fmla="*/ 4 w 9"/>
                <a:gd name="T55" fmla="*/ 5 h 14"/>
                <a:gd name="T56" fmla="*/ 3 w 9"/>
                <a:gd name="T57" fmla="*/ 6 h 14"/>
                <a:gd name="T58" fmla="*/ 2 w 9"/>
                <a:gd name="T59" fmla="*/ 8 h 14"/>
                <a:gd name="T60" fmla="*/ 2 w 9"/>
                <a:gd name="T61" fmla="*/ 10 h 14"/>
                <a:gd name="T62" fmla="*/ 3 w 9"/>
                <a:gd name="T63" fmla="*/ 12 h 14"/>
                <a:gd name="T64" fmla="*/ 4 w 9"/>
                <a:gd name="T65" fmla="*/ 13 h 14"/>
                <a:gd name="T66" fmla="*/ 5 w 9"/>
                <a:gd name="T67" fmla="*/ 13 h 14"/>
                <a:gd name="T68" fmla="*/ 6 w 9"/>
                <a:gd name="T69" fmla="*/ 12 h 14"/>
                <a:gd name="T70" fmla="*/ 6 w 9"/>
                <a:gd name="T71" fmla="*/ 12 h 14"/>
                <a:gd name="T72" fmla="*/ 6 w 9"/>
                <a:gd name="T73" fmla="*/ 11 h 14"/>
                <a:gd name="T74" fmla="*/ 6 w 9"/>
                <a:gd name="T75" fmla="*/ 8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" h="14">
                  <a:moveTo>
                    <a:pt x="8" y="14"/>
                  </a:move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7" y="14"/>
                    <a:pt x="7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3"/>
                    <a:pt x="6" y="14"/>
                    <a:pt x="5" y="14"/>
                  </a:cubicBezTo>
                  <a:cubicBezTo>
                    <a:pt x="5" y="14"/>
                    <a:pt x="4" y="14"/>
                    <a:pt x="3" y="14"/>
                  </a:cubicBezTo>
                  <a:cubicBezTo>
                    <a:pt x="3" y="14"/>
                    <a:pt x="2" y="14"/>
                    <a:pt x="2" y="14"/>
                  </a:cubicBezTo>
                  <a:cubicBezTo>
                    <a:pt x="2" y="14"/>
                    <a:pt x="1" y="13"/>
                    <a:pt x="1" y="13"/>
                  </a:cubicBezTo>
                  <a:cubicBezTo>
                    <a:pt x="1" y="13"/>
                    <a:pt x="1" y="12"/>
                    <a:pt x="0" y="11"/>
                  </a:cubicBezTo>
                  <a:cubicBezTo>
                    <a:pt x="0" y="11"/>
                    <a:pt x="0" y="10"/>
                    <a:pt x="0" y="9"/>
                  </a:cubicBezTo>
                  <a:cubicBezTo>
                    <a:pt x="0" y="8"/>
                    <a:pt x="0" y="6"/>
                    <a:pt x="1" y="5"/>
                  </a:cubicBezTo>
                  <a:cubicBezTo>
                    <a:pt x="1" y="4"/>
                    <a:pt x="2" y="4"/>
                    <a:pt x="3" y="4"/>
                  </a:cubicBezTo>
                  <a:cubicBezTo>
                    <a:pt x="4" y="4"/>
                    <a:pt x="5" y="4"/>
                    <a:pt x="5" y="4"/>
                  </a:cubicBezTo>
                  <a:cubicBezTo>
                    <a:pt x="6" y="4"/>
                    <a:pt x="6" y="5"/>
                    <a:pt x="7" y="5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4"/>
                    <a:pt x="9" y="14"/>
                    <a:pt x="8" y="14"/>
                  </a:cubicBezTo>
                  <a:cubicBezTo>
                    <a:pt x="8" y="14"/>
                    <a:pt x="8" y="14"/>
                    <a:pt x="8" y="14"/>
                  </a:cubicBezTo>
                  <a:close/>
                  <a:moveTo>
                    <a:pt x="6" y="8"/>
                  </a:move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6" y="6"/>
                    <a:pt x="6" y="6"/>
                  </a:cubicBezTo>
                  <a:cubicBezTo>
                    <a:pt x="6" y="6"/>
                    <a:pt x="6" y="6"/>
                    <a:pt x="5" y="5"/>
                  </a:cubicBezTo>
                  <a:cubicBezTo>
                    <a:pt x="5" y="5"/>
                    <a:pt x="5" y="5"/>
                    <a:pt x="4" y="5"/>
                  </a:cubicBezTo>
                  <a:cubicBezTo>
                    <a:pt x="4" y="5"/>
                    <a:pt x="3" y="6"/>
                    <a:pt x="3" y="6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1"/>
                    <a:pt x="2" y="11"/>
                    <a:pt x="3" y="12"/>
                  </a:cubicBezTo>
                  <a:cubicBezTo>
                    <a:pt x="3" y="13"/>
                    <a:pt x="4" y="13"/>
                    <a:pt x="4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5" y="12"/>
                    <a:pt x="6" y="12"/>
                    <a:pt x="6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1"/>
                    <a:pt x="6" y="11"/>
                    <a:pt x="6" y="11"/>
                  </a:cubicBezTo>
                  <a:lnTo>
                    <a:pt x="6" y="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Freeform 106"/>
            <p:cNvSpPr>
              <a:spLocks noEditPoints="1"/>
            </p:cNvSpPr>
            <p:nvPr/>
          </p:nvSpPr>
          <p:spPr bwMode="auto">
            <a:xfrm>
              <a:off x="7677859" y="4303437"/>
              <a:ext cx="68262" cy="77788"/>
            </a:xfrm>
            <a:custGeom>
              <a:avLst/>
              <a:gdLst>
                <a:gd name="T0" fmla="*/ 8 w 9"/>
                <a:gd name="T1" fmla="*/ 10 h 10"/>
                <a:gd name="T2" fmla="*/ 7 w 9"/>
                <a:gd name="T3" fmla="*/ 10 h 10"/>
                <a:gd name="T4" fmla="*/ 7 w 9"/>
                <a:gd name="T5" fmla="*/ 10 h 10"/>
                <a:gd name="T6" fmla="*/ 7 w 9"/>
                <a:gd name="T7" fmla="*/ 9 h 10"/>
                <a:gd name="T8" fmla="*/ 7 w 9"/>
                <a:gd name="T9" fmla="*/ 9 h 10"/>
                <a:gd name="T10" fmla="*/ 6 w 9"/>
                <a:gd name="T11" fmla="*/ 10 h 10"/>
                <a:gd name="T12" fmla="*/ 4 w 9"/>
                <a:gd name="T13" fmla="*/ 10 h 10"/>
                <a:gd name="T14" fmla="*/ 2 w 9"/>
                <a:gd name="T15" fmla="*/ 10 h 10"/>
                <a:gd name="T16" fmla="*/ 1 w 9"/>
                <a:gd name="T17" fmla="*/ 9 h 10"/>
                <a:gd name="T18" fmla="*/ 1 w 9"/>
                <a:gd name="T19" fmla="*/ 7 h 10"/>
                <a:gd name="T20" fmla="*/ 0 w 9"/>
                <a:gd name="T21" fmla="*/ 5 h 10"/>
                <a:gd name="T22" fmla="*/ 1 w 9"/>
                <a:gd name="T23" fmla="*/ 1 h 10"/>
                <a:gd name="T24" fmla="*/ 4 w 9"/>
                <a:gd name="T25" fmla="*/ 0 h 10"/>
                <a:gd name="T26" fmla="*/ 6 w 9"/>
                <a:gd name="T27" fmla="*/ 0 h 10"/>
                <a:gd name="T28" fmla="*/ 7 w 9"/>
                <a:gd name="T29" fmla="*/ 1 h 10"/>
                <a:gd name="T30" fmla="*/ 7 w 9"/>
                <a:gd name="T31" fmla="*/ 1 h 10"/>
                <a:gd name="T32" fmla="*/ 7 w 9"/>
                <a:gd name="T33" fmla="*/ 0 h 10"/>
                <a:gd name="T34" fmla="*/ 8 w 9"/>
                <a:gd name="T35" fmla="*/ 0 h 10"/>
                <a:gd name="T36" fmla="*/ 9 w 9"/>
                <a:gd name="T37" fmla="*/ 0 h 10"/>
                <a:gd name="T38" fmla="*/ 9 w 9"/>
                <a:gd name="T39" fmla="*/ 1 h 10"/>
                <a:gd name="T40" fmla="*/ 9 w 9"/>
                <a:gd name="T41" fmla="*/ 9 h 10"/>
                <a:gd name="T42" fmla="*/ 9 w 9"/>
                <a:gd name="T43" fmla="*/ 10 h 10"/>
                <a:gd name="T44" fmla="*/ 8 w 9"/>
                <a:gd name="T45" fmla="*/ 10 h 10"/>
                <a:gd name="T46" fmla="*/ 7 w 9"/>
                <a:gd name="T47" fmla="*/ 4 h 10"/>
                <a:gd name="T48" fmla="*/ 6 w 9"/>
                <a:gd name="T49" fmla="*/ 3 h 10"/>
                <a:gd name="T50" fmla="*/ 6 w 9"/>
                <a:gd name="T51" fmla="*/ 2 h 10"/>
                <a:gd name="T52" fmla="*/ 5 w 9"/>
                <a:gd name="T53" fmla="*/ 2 h 10"/>
                <a:gd name="T54" fmla="*/ 4 w 9"/>
                <a:gd name="T55" fmla="*/ 1 h 10"/>
                <a:gd name="T56" fmla="*/ 3 w 9"/>
                <a:gd name="T57" fmla="*/ 2 h 10"/>
                <a:gd name="T58" fmla="*/ 2 w 9"/>
                <a:gd name="T59" fmla="*/ 4 h 10"/>
                <a:gd name="T60" fmla="*/ 2 w 9"/>
                <a:gd name="T61" fmla="*/ 6 h 10"/>
                <a:gd name="T62" fmla="*/ 3 w 9"/>
                <a:gd name="T63" fmla="*/ 8 h 10"/>
                <a:gd name="T64" fmla="*/ 4 w 9"/>
                <a:gd name="T65" fmla="*/ 9 h 10"/>
                <a:gd name="T66" fmla="*/ 5 w 9"/>
                <a:gd name="T67" fmla="*/ 9 h 10"/>
                <a:gd name="T68" fmla="*/ 6 w 9"/>
                <a:gd name="T69" fmla="*/ 8 h 10"/>
                <a:gd name="T70" fmla="*/ 6 w 9"/>
                <a:gd name="T71" fmla="*/ 7 h 10"/>
                <a:gd name="T72" fmla="*/ 7 w 9"/>
                <a:gd name="T73" fmla="*/ 7 h 10"/>
                <a:gd name="T74" fmla="*/ 7 w 9"/>
                <a:gd name="T75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" h="10">
                  <a:moveTo>
                    <a:pt x="8" y="10"/>
                  </a:move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6" y="9"/>
                    <a:pt x="6" y="10"/>
                  </a:cubicBezTo>
                  <a:cubicBezTo>
                    <a:pt x="5" y="10"/>
                    <a:pt x="4" y="10"/>
                    <a:pt x="4" y="10"/>
                  </a:cubicBezTo>
                  <a:cubicBezTo>
                    <a:pt x="3" y="10"/>
                    <a:pt x="3" y="10"/>
                    <a:pt x="2" y="10"/>
                  </a:cubicBezTo>
                  <a:cubicBezTo>
                    <a:pt x="2" y="10"/>
                    <a:pt x="2" y="9"/>
                    <a:pt x="1" y="9"/>
                  </a:cubicBezTo>
                  <a:cubicBezTo>
                    <a:pt x="1" y="9"/>
                    <a:pt x="1" y="8"/>
                    <a:pt x="1" y="7"/>
                  </a:cubicBezTo>
                  <a:cubicBezTo>
                    <a:pt x="0" y="7"/>
                    <a:pt x="0" y="6"/>
                    <a:pt x="0" y="5"/>
                  </a:cubicBezTo>
                  <a:cubicBezTo>
                    <a:pt x="0" y="4"/>
                    <a:pt x="1" y="2"/>
                    <a:pt x="1" y="1"/>
                  </a:cubicBezTo>
                  <a:cubicBezTo>
                    <a:pt x="2" y="0"/>
                    <a:pt x="2" y="0"/>
                    <a:pt x="4" y="0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6" y="1"/>
                    <a:pt x="6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9" y="0"/>
                    <a:pt x="9" y="0"/>
                  </a:cubicBezTo>
                  <a:cubicBezTo>
                    <a:pt x="9" y="0"/>
                    <a:pt x="9" y="1"/>
                    <a:pt x="9" y="1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8" y="10"/>
                    <a:pt x="8" y="10"/>
                  </a:cubicBezTo>
                  <a:close/>
                  <a:moveTo>
                    <a:pt x="7" y="4"/>
                  </a:moveTo>
                  <a:cubicBezTo>
                    <a:pt x="7" y="3"/>
                    <a:pt x="7" y="3"/>
                    <a:pt x="6" y="3"/>
                  </a:cubicBezTo>
                  <a:cubicBezTo>
                    <a:pt x="6" y="3"/>
                    <a:pt x="6" y="2"/>
                    <a:pt x="6" y="2"/>
                  </a:cubicBezTo>
                  <a:cubicBezTo>
                    <a:pt x="6" y="2"/>
                    <a:pt x="6" y="2"/>
                    <a:pt x="5" y="2"/>
                  </a:cubicBezTo>
                  <a:cubicBezTo>
                    <a:pt x="5" y="1"/>
                    <a:pt x="5" y="1"/>
                    <a:pt x="4" y="1"/>
                  </a:cubicBezTo>
                  <a:cubicBezTo>
                    <a:pt x="4" y="1"/>
                    <a:pt x="3" y="2"/>
                    <a:pt x="3" y="2"/>
                  </a:cubicBezTo>
                  <a:cubicBezTo>
                    <a:pt x="3" y="2"/>
                    <a:pt x="2" y="3"/>
                    <a:pt x="2" y="4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7"/>
                    <a:pt x="3" y="7"/>
                    <a:pt x="3" y="8"/>
                  </a:cubicBezTo>
                  <a:cubicBezTo>
                    <a:pt x="3" y="9"/>
                    <a:pt x="4" y="9"/>
                    <a:pt x="4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8"/>
                    <a:pt x="6" y="7"/>
                  </a:cubicBezTo>
                  <a:cubicBezTo>
                    <a:pt x="7" y="7"/>
                    <a:pt x="7" y="7"/>
                    <a:pt x="7" y="7"/>
                  </a:cubicBezTo>
                  <a:lnTo>
                    <a:pt x="7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Freeform 107"/>
            <p:cNvSpPr/>
            <p:nvPr/>
          </p:nvSpPr>
          <p:spPr bwMode="auto">
            <a:xfrm>
              <a:off x="7754059" y="4303437"/>
              <a:ext cx="68262" cy="107950"/>
            </a:xfrm>
            <a:custGeom>
              <a:avLst/>
              <a:gdLst>
                <a:gd name="T0" fmla="*/ 4 w 9"/>
                <a:gd name="T1" fmla="*/ 13 h 14"/>
                <a:gd name="T2" fmla="*/ 4 w 9"/>
                <a:gd name="T3" fmla="*/ 14 h 14"/>
                <a:gd name="T4" fmla="*/ 4 w 9"/>
                <a:gd name="T5" fmla="*/ 14 h 14"/>
                <a:gd name="T6" fmla="*/ 3 w 9"/>
                <a:gd name="T7" fmla="*/ 14 h 14"/>
                <a:gd name="T8" fmla="*/ 3 w 9"/>
                <a:gd name="T9" fmla="*/ 13 h 14"/>
                <a:gd name="T10" fmla="*/ 4 w 9"/>
                <a:gd name="T11" fmla="*/ 10 h 14"/>
                <a:gd name="T12" fmla="*/ 0 w 9"/>
                <a:gd name="T13" fmla="*/ 1 h 14"/>
                <a:gd name="T14" fmla="*/ 1 w 9"/>
                <a:gd name="T15" fmla="*/ 0 h 14"/>
                <a:gd name="T16" fmla="*/ 2 w 9"/>
                <a:gd name="T17" fmla="*/ 0 h 14"/>
                <a:gd name="T18" fmla="*/ 2 w 9"/>
                <a:gd name="T19" fmla="*/ 0 h 14"/>
                <a:gd name="T20" fmla="*/ 2 w 9"/>
                <a:gd name="T21" fmla="*/ 1 h 14"/>
                <a:gd name="T22" fmla="*/ 5 w 9"/>
                <a:gd name="T23" fmla="*/ 7 h 14"/>
                <a:gd name="T24" fmla="*/ 8 w 9"/>
                <a:gd name="T25" fmla="*/ 1 h 14"/>
                <a:gd name="T26" fmla="*/ 8 w 9"/>
                <a:gd name="T27" fmla="*/ 0 h 14"/>
                <a:gd name="T28" fmla="*/ 8 w 9"/>
                <a:gd name="T29" fmla="*/ 0 h 14"/>
                <a:gd name="T30" fmla="*/ 9 w 9"/>
                <a:gd name="T31" fmla="*/ 0 h 14"/>
                <a:gd name="T32" fmla="*/ 9 w 9"/>
                <a:gd name="T33" fmla="*/ 0 h 14"/>
                <a:gd name="T34" fmla="*/ 9 w 9"/>
                <a:gd name="T35" fmla="*/ 1 h 14"/>
                <a:gd name="T36" fmla="*/ 4 w 9"/>
                <a:gd name="T37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" h="14">
                  <a:moveTo>
                    <a:pt x="4" y="13"/>
                  </a:moveTo>
                  <a:cubicBezTo>
                    <a:pt x="4" y="13"/>
                    <a:pt x="4" y="14"/>
                    <a:pt x="4" y="14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4"/>
                    <a:pt x="3" y="14"/>
                    <a:pt x="3" y="13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1"/>
                  </a:cubicBezTo>
                  <a:lnTo>
                    <a:pt x="4" y="1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04" name="组合 103"/>
          <p:cNvGrpSpPr/>
          <p:nvPr/>
        </p:nvGrpSpPr>
        <p:grpSpPr>
          <a:xfrm>
            <a:off x="8150934" y="4273274"/>
            <a:ext cx="441324" cy="138113"/>
            <a:chOff x="8150934" y="4273274"/>
            <a:chExt cx="441324" cy="138113"/>
          </a:xfrm>
          <a:solidFill>
            <a:srgbClr val="D38404"/>
          </a:solidFill>
        </p:grpSpPr>
        <p:sp>
          <p:nvSpPr>
            <p:cNvPr id="105" name="Freeform 58"/>
            <p:cNvSpPr/>
            <p:nvPr/>
          </p:nvSpPr>
          <p:spPr bwMode="auto">
            <a:xfrm>
              <a:off x="8150934" y="4303437"/>
              <a:ext cx="52387" cy="77788"/>
            </a:xfrm>
            <a:custGeom>
              <a:avLst/>
              <a:gdLst>
                <a:gd name="T0" fmla="*/ 3 w 7"/>
                <a:gd name="T1" fmla="*/ 10 h 10"/>
                <a:gd name="T2" fmla="*/ 1 w 7"/>
                <a:gd name="T3" fmla="*/ 10 h 10"/>
                <a:gd name="T4" fmla="*/ 0 w 7"/>
                <a:gd name="T5" fmla="*/ 10 h 10"/>
                <a:gd name="T6" fmla="*/ 0 w 7"/>
                <a:gd name="T7" fmla="*/ 9 h 10"/>
                <a:gd name="T8" fmla="*/ 0 w 7"/>
                <a:gd name="T9" fmla="*/ 9 h 10"/>
                <a:gd name="T10" fmla="*/ 0 w 7"/>
                <a:gd name="T11" fmla="*/ 8 h 10"/>
                <a:gd name="T12" fmla="*/ 0 w 7"/>
                <a:gd name="T13" fmla="*/ 8 h 10"/>
                <a:gd name="T14" fmla="*/ 1 w 7"/>
                <a:gd name="T15" fmla="*/ 8 h 10"/>
                <a:gd name="T16" fmla="*/ 3 w 7"/>
                <a:gd name="T17" fmla="*/ 9 h 10"/>
                <a:gd name="T18" fmla="*/ 4 w 7"/>
                <a:gd name="T19" fmla="*/ 8 h 10"/>
                <a:gd name="T20" fmla="*/ 4 w 7"/>
                <a:gd name="T21" fmla="*/ 7 h 10"/>
                <a:gd name="T22" fmla="*/ 4 w 7"/>
                <a:gd name="T23" fmla="*/ 6 h 10"/>
                <a:gd name="T24" fmla="*/ 3 w 7"/>
                <a:gd name="T25" fmla="*/ 5 h 10"/>
                <a:gd name="T26" fmla="*/ 1 w 7"/>
                <a:gd name="T27" fmla="*/ 5 h 10"/>
                <a:gd name="T28" fmla="*/ 1 w 7"/>
                <a:gd name="T29" fmla="*/ 4 h 10"/>
                <a:gd name="T30" fmla="*/ 0 w 7"/>
                <a:gd name="T31" fmla="*/ 3 h 10"/>
                <a:gd name="T32" fmla="*/ 0 w 7"/>
                <a:gd name="T33" fmla="*/ 2 h 10"/>
                <a:gd name="T34" fmla="*/ 0 w 7"/>
                <a:gd name="T35" fmla="*/ 1 h 10"/>
                <a:gd name="T36" fmla="*/ 1 w 7"/>
                <a:gd name="T37" fmla="*/ 0 h 10"/>
                <a:gd name="T38" fmla="*/ 2 w 7"/>
                <a:gd name="T39" fmla="*/ 0 h 10"/>
                <a:gd name="T40" fmla="*/ 4 w 7"/>
                <a:gd name="T41" fmla="*/ 0 h 10"/>
                <a:gd name="T42" fmla="*/ 5 w 7"/>
                <a:gd name="T43" fmla="*/ 0 h 10"/>
                <a:gd name="T44" fmla="*/ 6 w 7"/>
                <a:gd name="T45" fmla="*/ 0 h 10"/>
                <a:gd name="T46" fmla="*/ 6 w 7"/>
                <a:gd name="T47" fmla="*/ 0 h 10"/>
                <a:gd name="T48" fmla="*/ 6 w 7"/>
                <a:gd name="T49" fmla="*/ 1 h 10"/>
                <a:gd name="T50" fmla="*/ 6 w 7"/>
                <a:gd name="T51" fmla="*/ 1 h 10"/>
                <a:gd name="T52" fmla="*/ 6 w 7"/>
                <a:gd name="T53" fmla="*/ 2 h 10"/>
                <a:gd name="T54" fmla="*/ 5 w 7"/>
                <a:gd name="T55" fmla="*/ 1 h 10"/>
                <a:gd name="T56" fmla="*/ 4 w 7"/>
                <a:gd name="T57" fmla="*/ 1 h 10"/>
                <a:gd name="T58" fmla="*/ 2 w 7"/>
                <a:gd name="T59" fmla="*/ 2 h 10"/>
                <a:gd name="T60" fmla="*/ 2 w 7"/>
                <a:gd name="T61" fmla="*/ 3 h 10"/>
                <a:gd name="T62" fmla="*/ 4 w 7"/>
                <a:gd name="T63" fmla="*/ 4 h 10"/>
                <a:gd name="T64" fmla="*/ 5 w 7"/>
                <a:gd name="T65" fmla="*/ 5 h 10"/>
                <a:gd name="T66" fmla="*/ 6 w 7"/>
                <a:gd name="T67" fmla="*/ 5 h 10"/>
                <a:gd name="T68" fmla="*/ 6 w 7"/>
                <a:gd name="T69" fmla="*/ 6 h 10"/>
                <a:gd name="T70" fmla="*/ 7 w 7"/>
                <a:gd name="T71" fmla="*/ 7 h 10"/>
                <a:gd name="T72" fmla="*/ 6 w 7"/>
                <a:gd name="T73" fmla="*/ 9 h 10"/>
                <a:gd name="T74" fmla="*/ 5 w 7"/>
                <a:gd name="T75" fmla="*/ 10 h 10"/>
                <a:gd name="T76" fmla="*/ 4 w 7"/>
                <a:gd name="T77" fmla="*/ 10 h 10"/>
                <a:gd name="T78" fmla="*/ 3 w 7"/>
                <a:gd name="T7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" h="10">
                  <a:moveTo>
                    <a:pt x="3" y="10"/>
                  </a:moveTo>
                  <a:cubicBezTo>
                    <a:pt x="2" y="10"/>
                    <a:pt x="1" y="10"/>
                    <a:pt x="1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1" y="8"/>
                  </a:cubicBezTo>
                  <a:cubicBezTo>
                    <a:pt x="1" y="9"/>
                    <a:pt x="2" y="9"/>
                    <a:pt x="3" y="9"/>
                  </a:cubicBezTo>
                  <a:cubicBezTo>
                    <a:pt x="3" y="9"/>
                    <a:pt x="4" y="9"/>
                    <a:pt x="4" y="8"/>
                  </a:cubicBezTo>
                  <a:cubicBezTo>
                    <a:pt x="4" y="8"/>
                    <a:pt x="4" y="8"/>
                    <a:pt x="4" y="7"/>
                  </a:cubicBezTo>
                  <a:cubicBezTo>
                    <a:pt x="4" y="7"/>
                    <a:pt x="4" y="7"/>
                    <a:pt x="4" y="6"/>
                  </a:cubicBezTo>
                  <a:cubicBezTo>
                    <a:pt x="4" y="6"/>
                    <a:pt x="3" y="6"/>
                    <a:pt x="3" y="5"/>
                  </a:cubicBezTo>
                  <a:cubicBezTo>
                    <a:pt x="2" y="5"/>
                    <a:pt x="2" y="5"/>
                    <a:pt x="1" y="5"/>
                  </a:cubicBezTo>
                  <a:cubicBezTo>
                    <a:pt x="1" y="5"/>
                    <a:pt x="1" y="4"/>
                    <a:pt x="1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0"/>
                    <a:pt x="3" y="0"/>
                    <a:pt x="4" y="0"/>
                  </a:cubicBezTo>
                  <a:cubicBezTo>
                    <a:pt x="4" y="0"/>
                    <a:pt x="5" y="0"/>
                    <a:pt x="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2"/>
                    <a:pt x="6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2" y="1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4"/>
                    <a:pt x="4" y="4"/>
                  </a:cubicBezTo>
                  <a:cubicBezTo>
                    <a:pt x="4" y="4"/>
                    <a:pt x="5" y="4"/>
                    <a:pt x="5" y="5"/>
                  </a:cubicBezTo>
                  <a:cubicBezTo>
                    <a:pt x="5" y="5"/>
                    <a:pt x="6" y="5"/>
                    <a:pt x="6" y="5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7"/>
                    <a:pt x="7" y="7"/>
                    <a:pt x="7" y="7"/>
                  </a:cubicBezTo>
                  <a:cubicBezTo>
                    <a:pt x="7" y="8"/>
                    <a:pt x="6" y="8"/>
                    <a:pt x="6" y="9"/>
                  </a:cubicBezTo>
                  <a:cubicBezTo>
                    <a:pt x="6" y="9"/>
                    <a:pt x="6" y="9"/>
                    <a:pt x="5" y="10"/>
                  </a:cubicBezTo>
                  <a:cubicBezTo>
                    <a:pt x="5" y="10"/>
                    <a:pt x="5" y="10"/>
                    <a:pt x="4" y="10"/>
                  </a:cubicBezTo>
                  <a:cubicBezTo>
                    <a:pt x="4" y="10"/>
                    <a:pt x="3" y="10"/>
                    <a:pt x="3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59"/>
            <p:cNvSpPr/>
            <p:nvPr/>
          </p:nvSpPr>
          <p:spPr bwMode="auto">
            <a:xfrm>
              <a:off x="8211259" y="4303437"/>
              <a:ext cx="60325" cy="77788"/>
            </a:xfrm>
            <a:custGeom>
              <a:avLst/>
              <a:gdLst>
                <a:gd name="T0" fmla="*/ 7 w 8"/>
                <a:gd name="T1" fmla="*/ 10 h 10"/>
                <a:gd name="T2" fmla="*/ 6 w 8"/>
                <a:gd name="T3" fmla="*/ 10 h 10"/>
                <a:gd name="T4" fmla="*/ 6 w 8"/>
                <a:gd name="T5" fmla="*/ 10 h 10"/>
                <a:gd name="T6" fmla="*/ 6 w 8"/>
                <a:gd name="T7" fmla="*/ 9 h 10"/>
                <a:gd name="T8" fmla="*/ 5 w 8"/>
                <a:gd name="T9" fmla="*/ 10 h 10"/>
                <a:gd name="T10" fmla="*/ 3 w 8"/>
                <a:gd name="T11" fmla="*/ 10 h 10"/>
                <a:gd name="T12" fmla="*/ 2 w 8"/>
                <a:gd name="T13" fmla="*/ 10 h 10"/>
                <a:gd name="T14" fmla="*/ 1 w 8"/>
                <a:gd name="T15" fmla="*/ 9 h 10"/>
                <a:gd name="T16" fmla="*/ 0 w 8"/>
                <a:gd name="T17" fmla="*/ 9 h 10"/>
                <a:gd name="T18" fmla="*/ 0 w 8"/>
                <a:gd name="T19" fmla="*/ 7 h 10"/>
                <a:gd name="T20" fmla="*/ 0 w 8"/>
                <a:gd name="T21" fmla="*/ 1 h 10"/>
                <a:gd name="T22" fmla="*/ 0 w 8"/>
                <a:gd name="T23" fmla="*/ 0 h 10"/>
                <a:gd name="T24" fmla="*/ 0 w 8"/>
                <a:gd name="T25" fmla="*/ 0 h 10"/>
                <a:gd name="T26" fmla="*/ 1 w 8"/>
                <a:gd name="T27" fmla="*/ 0 h 10"/>
                <a:gd name="T28" fmla="*/ 2 w 8"/>
                <a:gd name="T29" fmla="*/ 1 h 10"/>
                <a:gd name="T30" fmla="*/ 2 w 8"/>
                <a:gd name="T31" fmla="*/ 7 h 10"/>
                <a:gd name="T32" fmla="*/ 2 w 8"/>
                <a:gd name="T33" fmla="*/ 8 h 10"/>
                <a:gd name="T34" fmla="*/ 4 w 8"/>
                <a:gd name="T35" fmla="*/ 8 h 10"/>
                <a:gd name="T36" fmla="*/ 5 w 8"/>
                <a:gd name="T37" fmla="*/ 8 h 10"/>
                <a:gd name="T38" fmla="*/ 5 w 8"/>
                <a:gd name="T39" fmla="*/ 8 h 10"/>
                <a:gd name="T40" fmla="*/ 6 w 8"/>
                <a:gd name="T41" fmla="*/ 7 h 10"/>
                <a:gd name="T42" fmla="*/ 6 w 8"/>
                <a:gd name="T43" fmla="*/ 6 h 10"/>
                <a:gd name="T44" fmla="*/ 6 w 8"/>
                <a:gd name="T45" fmla="*/ 1 h 10"/>
                <a:gd name="T46" fmla="*/ 6 w 8"/>
                <a:gd name="T47" fmla="*/ 0 h 10"/>
                <a:gd name="T48" fmla="*/ 6 w 8"/>
                <a:gd name="T49" fmla="*/ 0 h 10"/>
                <a:gd name="T50" fmla="*/ 7 w 8"/>
                <a:gd name="T51" fmla="*/ 0 h 10"/>
                <a:gd name="T52" fmla="*/ 8 w 8"/>
                <a:gd name="T53" fmla="*/ 0 h 10"/>
                <a:gd name="T54" fmla="*/ 8 w 8"/>
                <a:gd name="T55" fmla="*/ 1 h 10"/>
                <a:gd name="T56" fmla="*/ 8 w 8"/>
                <a:gd name="T57" fmla="*/ 9 h 10"/>
                <a:gd name="T58" fmla="*/ 8 w 8"/>
                <a:gd name="T59" fmla="*/ 10 h 10"/>
                <a:gd name="T60" fmla="*/ 7 w 8"/>
                <a:gd name="T61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" h="10">
                  <a:moveTo>
                    <a:pt x="7" y="10"/>
                  </a:move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6" y="9"/>
                    <a:pt x="6" y="9"/>
                  </a:cubicBezTo>
                  <a:cubicBezTo>
                    <a:pt x="5" y="9"/>
                    <a:pt x="5" y="10"/>
                    <a:pt x="5" y="10"/>
                  </a:cubicBezTo>
                  <a:cubicBezTo>
                    <a:pt x="4" y="10"/>
                    <a:pt x="3" y="10"/>
                    <a:pt x="3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1" y="10"/>
                    <a:pt x="1" y="10"/>
                    <a:pt x="1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"/>
                    <a:pt x="0" y="8"/>
                    <a:pt x="0" y="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8"/>
                    <a:pt x="2" y="8"/>
                  </a:cubicBezTo>
                  <a:cubicBezTo>
                    <a:pt x="3" y="8"/>
                    <a:pt x="3" y="8"/>
                    <a:pt x="4" y="8"/>
                  </a:cubicBezTo>
                  <a:cubicBezTo>
                    <a:pt x="4" y="8"/>
                    <a:pt x="4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6" y="8"/>
                    <a:pt x="6" y="7"/>
                    <a:pt x="6" y="7"/>
                  </a:cubicBezTo>
                  <a:cubicBezTo>
                    <a:pt x="6" y="7"/>
                    <a:pt x="6" y="7"/>
                    <a:pt x="6" y="6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1"/>
                    <a:pt x="8" y="1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8" y="10"/>
                    <a:pt x="7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Freeform 60"/>
            <p:cNvSpPr/>
            <p:nvPr/>
          </p:nvSpPr>
          <p:spPr bwMode="auto">
            <a:xfrm>
              <a:off x="8287459" y="4303437"/>
              <a:ext cx="60325" cy="77788"/>
            </a:xfrm>
            <a:custGeom>
              <a:avLst/>
              <a:gdLst>
                <a:gd name="T0" fmla="*/ 8 w 8"/>
                <a:gd name="T1" fmla="*/ 10 h 10"/>
                <a:gd name="T2" fmla="*/ 6 w 8"/>
                <a:gd name="T3" fmla="*/ 10 h 10"/>
                <a:gd name="T4" fmla="*/ 6 w 8"/>
                <a:gd name="T5" fmla="*/ 9 h 10"/>
                <a:gd name="T6" fmla="*/ 6 w 8"/>
                <a:gd name="T7" fmla="*/ 4 h 10"/>
                <a:gd name="T8" fmla="*/ 6 w 8"/>
                <a:gd name="T9" fmla="*/ 2 h 10"/>
                <a:gd name="T10" fmla="*/ 4 w 8"/>
                <a:gd name="T11" fmla="*/ 2 h 10"/>
                <a:gd name="T12" fmla="*/ 3 w 8"/>
                <a:gd name="T13" fmla="*/ 2 h 10"/>
                <a:gd name="T14" fmla="*/ 2 w 8"/>
                <a:gd name="T15" fmla="*/ 2 h 10"/>
                <a:gd name="T16" fmla="*/ 2 w 8"/>
                <a:gd name="T17" fmla="*/ 3 h 10"/>
                <a:gd name="T18" fmla="*/ 2 w 8"/>
                <a:gd name="T19" fmla="*/ 4 h 10"/>
                <a:gd name="T20" fmla="*/ 2 w 8"/>
                <a:gd name="T21" fmla="*/ 9 h 10"/>
                <a:gd name="T22" fmla="*/ 2 w 8"/>
                <a:gd name="T23" fmla="*/ 10 h 10"/>
                <a:gd name="T24" fmla="*/ 2 w 8"/>
                <a:gd name="T25" fmla="*/ 10 h 10"/>
                <a:gd name="T26" fmla="*/ 1 w 8"/>
                <a:gd name="T27" fmla="*/ 10 h 10"/>
                <a:gd name="T28" fmla="*/ 0 w 8"/>
                <a:gd name="T29" fmla="*/ 10 h 10"/>
                <a:gd name="T30" fmla="*/ 0 w 8"/>
                <a:gd name="T31" fmla="*/ 9 h 10"/>
                <a:gd name="T32" fmla="*/ 0 w 8"/>
                <a:gd name="T33" fmla="*/ 1 h 10"/>
                <a:gd name="T34" fmla="*/ 0 w 8"/>
                <a:gd name="T35" fmla="*/ 0 h 10"/>
                <a:gd name="T36" fmla="*/ 0 w 8"/>
                <a:gd name="T37" fmla="*/ 0 h 10"/>
                <a:gd name="T38" fmla="*/ 2 w 8"/>
                <a:gd name="T39" fmla="*/ 0 h 10"/>
                <a:gd name="T40" fmla="*/ 2 w 8"/>
                <a:gd name="T41" fmla="*/ 0 h 10"/>
                <a:gd name="T42" fmla="*/ 2 w 8"/>
                <a:gd name="T43" fmla="*/ 1 h 10"/>
                <a:gd name="T44" fmla="*/ 3 w 8"/>
                <a:gd name="T45" fmla="*/ 0 h 10"/>
                <a:gd name="T46" fmla="*/ 5 w 8"/>
                <a:gd name="T47" fmla="*/ 0 h 10"/>
                <a:gd name="T48" fmla="*/ 7 w 8"/>
                <a:gd name="T49" fmla="*/ 1 h 10"/>
                <a:gd name="T50" fmla="*/ 8 w 8"/>
                <a:gd name="T51" fmla="*/ 3 h 10"/>
                <a:gd name="T52" fmla="*/ 8 w 8"/>
                <a:gd name="T53" fmla="*/ 9 h 10"/>
                <a:gd name="T54" fmla="*/ 8 w 8"/>
                <a:gd name="T55" fmla="*/ 10 h 10"/>
                <a:gd name="T56" fmla="*/ 8 w 8"/>
                <a:gd name="T5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" h="10">
                  <a:moveTo>
                    <a:pt x="8" y="10"/>
                  </a:move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6" y="10"/>
                    <a:pt x="6" y="9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3"/>
                    <a:pt x="6" y="3"/>
                    <a:pt x="6" y="2"/>
                  </a:cubicBezTo>
                  <a:cubicBezTo>
                    <a:pt x="5" y="2"/>
                    <a:pt x="5" y="2"/>
                    <a:pt x="4" y="2"/>
                  </a:cubicBezTo>
                  <a:cubicBezTo>
                    <a:pt x="4" y="2"/>
                    <a:pt x="3" y="2"/>
                    <a:pt x="3" y="2"/>
                  </a:cubicBezTo>
                  <a:cubicBezTo>
                    <a:pt x="3" y="2"/>
                    <a:pt x="3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4"/>
                    <a:pt x="2" y="4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9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3" y="1"/>
                    <a:pt x="3" y="0"/>
                  </a:cubicBezTo>
                  <a:cubicBezTo>
                    <a:pt x="4" y="0"/>
                    <a:pt x="4" y="0"/>
                    <a:pt x="5" y="0"/>
                  </a:cubicBezTo>
                  <a:cubicBezTo>
                    <a:pt x="6" y="0"/>
                    <a:pt x="7" y="0"/>
                    <a:pt x="7" y="1"/>
                  </a:cubicBezTo>
                  <a:cubicBezTo>
                    <a:pt x="8" y="1"/>
                    <a:pt x="8" y="2"/>
                    <a:pt x="8" y="3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10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Freeform 61"/>
            <p:cNvSpPr>
              <a:spLocks noEditPoints="1"/>
            </p:cNvSpPr>
            <p:nvPr/>
          </p:nvSpPr>
          <p:spPr bwMode="auto">
            <a:xfrm>
              <a:off x="8363659" y="4273274"/>
              <a:ext cx="60325" cy="107950"/>
            </a:xfrm>
            <a:custGeom>
              <a:avLst/>
              <a:gdLst>
                <a:gd name="T0" fmla="*/ 8 w 8"/>
                <a:gd name="T1" fmla="*/ 14 h 14"/>
                <a:gd name="T2" fmla="*/ 7 w 8"/>
                <a:gd name="T3" fmla="*/ 14 h 14"/>
                <a:gd name="T4" fmla="*/ 6 w 8"/>
                <a:gd name="T5" fmla="*/ 14 h 14"/>
                <a:gd name="T6" fmla="*/ 6 w 8"/>
                <a:gd name="T7" fmla="*/ 13 h 14"/>
                <a:gd name="T8" fmla="*/ 6 w 8"/>
                <a:gd name="T9" fmla="*/ 13 h 14"/>
                <a:gd name="T10" fmla="*/ 5 w 8"/>
                <a:gd name="T11" fmla="*/ 14 h 14"/>
                <a:gd name="T12" fmla="*/ 3 w 8"/>
                <a:gd name="T13" fmla="*/ 14 h 14"/>
                <a:gd name="T14" fmla="*/ 2 w 8"/>
                <a:gd name="T15" fmla="*/ 14 h 14"/>
                <a:gd name="T16" fmla="*/ 1 w 8"/>
                <a:gd name="T17" fmla="*/ 13 h 14"/>
                <a:gd name="T18" fmla="*/ 0 w 8"/>
                <a:gd name="T19" fmla="*/ 11 h 14"/>
                <a:gd name="T20" fmla="*/ 0 w 8"/>
                <a:gd name="T21" fmla="*/ 9 h 14"/>
                <a:gd name="T22" fmla="*/ 1 w 8"/>
                <a:gd name="T23" fmla="*/ 5 h 14"/>
                <a:gd name="T24" fmla="*/ 3 w 8"/>
                <a:gd name="T25" fmla="*/ 4 h 14"/>
                <a:gd name="T26" fmla="*/ 5 w 8"/>
                <a:gd name="T27" fmla="*/ 4 h 14"/>
                <a:gd name="T28" fmla="*/ 6 w 8"/>
                <a:gd name="T29" fmla="*/ 5 h 14"/>
                <a:gd name="T30" fmla="*/ 6 w 8"/>
                <a:gd name="T31" fmla="*/ 1 h 14"/>
                <a:gd name="T32" fmla="*/ 7 w 8"/>
                <a:gd name="T33" fmla="*/ 0 h 14"/>
                <a:gd name="T34" fmla="*/ 8 w 8"/>
                <a:gd name="T35" fmla="*/ 0 h 14"/>
                <a:gd name="T36" fmla="*/ 8 w 8"/>
                <a:gd name="T37" fmla="*/ 1 h 14"/>
                <a:gd name="T38" fmla="*/ 8 w 8"/>
                <a:gd name="T39" fmla="*/ 1 h 14"/>
                <a:gd name="T40" fmla="*/ 8 w 8"/>
                <a:gd name="T41" fmla="*/ 13 h 14"/>
                <a:gd name="T42" fmla="*/ 8 w 8"/>
                <a:gd name="T43" fmla="*/ 14 h 14"/>
                <a:gd name="T44" fmla="*/ 8 w 8"/>
                <a:gd name="T45" fmla="*/ 14 h 14"/>
                <a:gd name="T46" fmla="*/ 6 w 8"/>
                <a:gd name="T47" fmla="*/ 8 h 14"/>
                <a:gd name="T48" fmla="*/ 6 w 8"/>
                <a:gd name="T49" fmla="*/ 7 h 14"/>
                <a:gd name="T50" fmla="*/ 6 w 8"/>
                <a:gd name="T51" fmla="*/ 6 h 14"/>
                <a:gd name="T52" fmla="*/ 5 w 8"/>
                <a:gd name="T53" fmla="*/ 5 h 14"/>
                <a:gd name="T54" fmla="*/ 4 w 8"/>
                <a:gd name="T55" fmla="*/ 5 h 14"/>
                <a:gd name="T56" fmla="*/ 2 w 8"/>
                <a:gd name="T57" fmla="*/ 6 h 14"/>
                <a:gd name="T58" fmla="*/ 2 w 8"/>
                <a:gd name="T59" fmla="*/ 8 h 14"/>
                <a:gd name="T60" fmla="*/ 2 w 8"/>
                <a:gd name="T61" fmla="*/ 10 h 14"/>
                <a:gd name="T62" fmla="*/ 2 w 8"/>
                <a:gd name="T63" fmla="*/ 12 h 14"/>
                <a:gd name="T64" fmla="*/ 4 w 8"/>
                <a:gd name="T65" fmla="*/ 13 h 14"/>
                <a:gd name="T66" fmla="*/ 5 w 8"/>
                <a:gd name="T67" fmla="*/ 13 h 14"/>
                <a:gd name="T68" fmla="*/ 5 w 8"/>
                <a:gd name="T69" fmla="*/ 12 h 14"/>
                <a:gd name="T70" fmla="*/ 6 w 8"/>
                <a:gd name="T71" fmla="*/ 12 h 14"/>
                <a:gd name="T72" fmla="*/ 6 w 8"/>
                <a:gd name="T73" fmla="*/ 11 h 14"/>
                <a:gd name="T74" fmla="*/ 6 w 8"/>
                <a:gd name="T75" fmla="*/ 8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" h="14">
                  <a:moveTo>
                    <a:pt x="8" y="14"/>
                  </a:moveTo>
                  <a:cubicBezTo>
                    <a:pt x="7" y="14"/>
                    <a:pt x="7" y="14"/>
                    <a:pt x="7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4"/>
                    <a:pt x="6" y="14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3"/>
                    <a:pt x="5" y="14"/>
                    <a:pt x="5" y="14"/>
                  </a:cubicBezTo>
                  <a:cubicBezTo>
                    <a:pt x="4" y="14"/>
                    <a:pt x="4" y="14"/>
                    <a:pt x="3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1" y="13"/>
                    <a:pt x="1" y="13"/>
                  </a:cubicBezTo>
                  <a:cubicBezTo>
                    <a:pt x="0" y="13"/>
                    <a:pt x="0" y="12"/>
                    <a:pt x="0" y="11"/>
                  </a:cubicBezTo>
                  <a:cubicBezTo>
                    <a:pt x="0" y="11"/>
                    <a:pt x="0" y="10"/>
                    <a:pt x="0" y="9"/>
                  </a:cubicBezTo>
                  <a:cubicBezTo>
                    <a:pt x="0" y="8"/>
                    <a:pt x="0" y="6"/>
                    <a:pt x="1" y="5"/>
                  </a:cubicBezTo>
                  <a:cubicBezTo>
                    <a:pt x="1" y="4"/>
                    <a:pt x="2" y="4"/>
                    <a:pt x="3" y="4"/>
                  </a:cubicBezTo>
                  <a:cubicBezTo>
                    <a:pt x="4" y="4"/>
                    <a:pt x="4" y="4"/>
                    <a:pt x="5" y="4"/>
                  </a:cubicBezTo>
                  <a:cubicBezTo>
                    <a:pt x="5" y="4"/>
                    <a:pt x="6" y="5"/>
                    <a:pt x="6" y="5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14"/>
                    <a:pt x="8" y="14"/>
                    <a:pt x="8" y="14"/>
                  </a:cubicBezTo>
                  <a:close/>
                  <a:moveTo>
                    <a:pt x="6" y="8"/>
                  </a:move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6" y="6"/>
                    <a:pt x="6" y="6"/>
                  </a:cubicBezTo>
                  <a:cubicBezTo>
                    <a:pt x="5" y="6"/>
                    <a:pt x="5" y="6"/>
                    <a:pt x="5" y="5"/>
                  </a:cubicBezTo>
                  <a:cubicBezTo>
                    <a:pt x="5" y="5"/>
                    <a:pt x="4" y="5"/>
                    <a:pt x="4" y="5"/>
                  </a:cubicBezTo>
                  <a:cubicBezTo>
                    <a:pt x="3" y="5"/>
                    <a:pt x="3" y="6"/>
                    <a:pt x="2" y="6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1"/>
                    <a:pt x="2" y="11"/>
                    <a:pt x="2" y="12"/>
                  </a:cubicBezTo>
                  <a:cubicBezTo>
                    <a:pt x="3" y="13"/>
                    <a:pt x="3" y="13"/>
                    <a:pt x="4" y="13"/>
                  </a:cubicBezTo>
                  <a:cubicBezTo>
                    <a:pt x="4" y="13"/>
                    <a:pt x="5" y="13"/>
                    <a:pt x="5" y="13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1"/>
                    <a:pt x="6" y="11"/>
                    <a:pt x="6" y="11"/>
                  </a:cubicBezTo>
                  <a:lnTo>
                    <a:pt x="6" y="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62"/>
            <p:cNvSpPr>
              <a:spLocks noEditPoints="1"/>
            </p:cNvSpPr>
            <p:nvPr/>
          </p:nvSpPr>
          <p:spPr bwMode="auto">
            <a:xfrm>
              <a:off x="8447796" y="4303437"/>
              <a:ext cx="60325" cy="77788"/>
            </a:xfrm>
            <a:custGeom>
              <a:avLst/>
              <a:gdLst>
                <a:gd name="T0" fmla="*/ 8 w 8"/>
                <a:gd name="T1" fmla="*/ 10 h 10"/>
                <a:gd name="T2" fmla="*/ 7 w 8"/>
                <a:gd name="T3" fmla="*/ 10 h 10"/>
                <a:gd name="T4" fmla="*/ 6 w 8"/>
                <a:gd name="T5" fmla="*/ 10 h 10"/>
                <a:gd name="T6" fmla="*/ 6 w 8"/>
                <a:gd name="T7" fmla="*/ 9 h 10"/>
                <a:gd name="T8" fmla="*/ 6 w 8"/>
                <a:gd name="T9" fmla="*/ 9 h 10"/>
                <a:gd name="T10" fmla="*/ 5 w 8"/>
                <a:gd name="T11" fmla="*/ 10 h 10"/>
                <a:gd name="T12" fmla="*/ 3 w 8"/>
                <a:gd name="T13" fmla="*/ 10 h 10"/>
                <a:gd name="T14" fmla="*/ 2 w 8"/>
                <a:gd name="T15" fmla="*/ 10 h 10"/>
                <a:gd name="T16" fmla="*/ 1 w 8"/>
                <a:gd name="T17" fmla="*/ 9 h 10"/>
                <a:gd name="T18" fmla="*/ 0 w 8"/>
                <a:gd name="T19" fmla="*/ 7 h 10"/>
                <a:gd name="T20" fmla="*/ 0 w 8"/>
                <a:gd name="T21" fmla="*/ 5 h 10"/>
                <a:gd name="T22" fmla="*/ 1 w 8"/>
                <a:gd name="T23" fmla="*/ 1 h 10"/>
                <a:gd name="T24" fmla="*/ 3 w 8"/>
                <a:gd name="T25" fmla="*/ 0 h 10"/>
                <a:gd name="T26" fmla="*/ 5 w 8"/>
                <a:gd name="T27" fmla="*/ 0 h 10"/>
                <a:gd name="T28" fmla="*/ 6 w 8"/>
                <a:gd name="T29" fmla="*/ 1 h 10"/>
                <a:gd name="T30" fmla="*/ 6 w 8"/>
                <a:gd name="T31" fmla="*/ 1 h 10"/>
                <a:gd name="T32" fmla="*/ 7 w 8"/>
                <a:gd name="T33" fmla="*/ 0 h 10"/>
                <a:gd name="T34" fmla="*/ 8 w 8"/>
                <a:gd name="T35" fmla="*/ 0 h 10"/>
                <a:gd name="T36" fmla="*/ 8 w 8"/>
                <a:gd name="T37" fmla="*/ 0 h 10"/>
                <a:gd name="T38" fmla="*/ 8 w 8"/>
                <a:gd name="T39" fmla="*/ 1 h 10"/>
                <a:gd name="T40" fmla="*/ 8 w 8"/>
                <a:gd name="T41" fmla="*/ 9 h 10"/>
                <a:gd name="T42" fmla="*/ 8 w 8"/>
                <a:gd name="T43" fmla="*/ 10 h 10"/>
                <a:gd name="T44" fmla="*/ 8 w 8"/>
                <a:gd name="T45" fmla="*/ 10 h 10"/>
                <a:gd name="T46" fmla="*/ 6 w 8"/>
                <a:gd name="T47" fmla="*/ 4 h 10"/>
                <a:gd name="T48" fmla="*/ 6 w 8"/>
                <a:gd name="T49" fmla="*/ 3 h 10"/>
                <a:gd name="T50" fmla="*/ 6 w 8"/>
                <a:gd name="T51" fmla="*/ 2 h 10"/>
                <a:gd name="T52" fmla="*/ 5 w 8"/>
                <a:gd name="T53" fmla="*/ 2 h 10"/>
                <a:gd name="T54" fmla="*/ 4 w 8"/>
                <a:gd name="T55" fmla="*/ 1 h 10"/>
                <a:gd name="T56" fmla="*/ 3 w 8"/>
                <a:gd name="T57" fmla="*/ 2 h 10"/>
                <a:gd name="T58" fmla="*/ 2 w 8"/>
                <a:gd name="T59" fmla="*/ 4 h 10"/>
                <a:gd name="T60" fmla="*/ 2 w 8"/>
                <a:gd name="T61" fmla="*/ 6 h 10"/>
                <a:gd name="T62" fmla="*/ 3 w 8"/>
                <a:gd name="T63" fmla="*/ 8 h 10"/>
                <a:gd name="T64" fmla="*/ 4 w 8"/>
                <a:gd name="T65" fmla="*/ 9 h 10"/>
                <a:gd name="T66" fmla="*/ 5 w 8"/>
                <a:gd name="T67" fmla="*/ 9 h 10"/>
                <a:gd name="T68" fmla="*/ 6 w 8"/>
                <a:gd name="T69" fmla="*/ 8 h 10"/>
                <a:gd name="T70" fmla="*/ 6 w 8"/>
                <a:gd name="T71" fmla="*/ 7 h 10"/>
                <a:gd name="T72" fmla="*/ 6 w 8"/>
                <a:gd name="T73" fmla="*/ 7 h 10"/>
                <a:gd name="T74" fmla="*/ 6 w 8"/>
                <a:gd name="T75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" h="10">
                  <a:moveTo>
                    <a:pt x="8" y="10"/>
                  </a:move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6" y="10"/>
                  </a:cubicBezTo>
                  <a:cubicBezTo>
                    <a:pt x="6" y="10"/>
                    <a:pt x="6" y="10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6" y="9"/>
                    <a:pt x="5" y="10"/>
                  </a:cubicBezTo>
                  <a:cubicBezTo>
                    <a:pt x="5" y="10"/>
                    <a:pt x="4" y="10"/>
                    <a:pt x="3" y="10"/>
                  </a:cubicBezTo>
                  <a:cubicBezTo>
                    <a:pt x="3" y="10"/>
                    <a:pt x="2" y="10"/>
                    <a:pt x="2" y="10"/>
                  </a:cubicBezTo>
                  <a:cubicBezTo>
                    <a:pt x="1" y="10"/>
                    <a:pt x="1" y="9"/>
                    <a:pt x="1" y="9"/>
                  </a:cubicBezTo>
                  <a:cubicBezTo>
                    <a:pt x="1" y="9"/>
                    <a:pt x="0" y="8"/>
                    <a:pt x="0" y="7"/>
                  </a:cubicBezTo>
                  <a:cubicBezTo>
                    <a:pt x="0" y="7"/>
                    <a:pt x="0" y="6"/>
                    <a:pt x="0" y="5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4" y="0"/>
                    <a:pt x="5" y="0"/>
                    <a:pt x="5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0"/>
                    <a:pt x="6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1"/>
                    <a:pt x="8" y="1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lose/>
                  <a:moveTo>
                    <a:pt x="6" y="4"/>
                  </a:move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2"/>
                    <a:pt x="6" y="2"/>
                  </a:cubicBezTo>
                  <a:cubicBezTo>
                    <a:pt x="6" y="2"/>
                    <a:pt x="5" y="2"/>
                    <a:pt x="5" y="2"/>
                  </a:cubicBezTo>
                  <a:cubicBezTo>
                    <a:pt x="5" y="1"/>
                    <a:pt x="4" y="1"/>
                    <a:pt x="4" y="1"/>
                  </a:cubicBezTo>
                  <a:cubicBezTo>
                    <a:pt x="3" y="1"/>
                    <a:pt x="3" y="2"/>
                    <a:pt x="3" y="2"/>
                  </a:cubicBezTo>
                  <a:cubicBezTo>
                    <a:pt x="2" y="2"/>
                    <a:pt x="2" y="3"/>
                    <a:pt x="2" y="4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7"/>
                    <a:pt x="2" y="7"/>
                    <a:pt x="3" y="8"/>
                  </a:cubicBezTo>
                  <a:cubicBezTo>
                    <a:pt x="3" y="9"/>
                    <a:pt x="3" y="9"/>
                    <a:pt x="4" y="9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5" y="8"/>
                    <a:pt x="5" y="8"/>
                    <a:pt x="6" y="8"/>
                  </a:cubicBezTo>
                  <a:cubicBezTo>
                    <a:pt x="6" y="8"/>
                    <a:pt x="6" y="8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lnTo>
                    <a:pt x="6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Freeform 63"/>
            <p:cNvSpPr/>
            <p:nvPr/>
          </p:nvSpPr>
          <p:spPr bwMode="auto">
            <a:xfrm>
              <a:off x="8523996" y="4303437"/>
              <a:ext cx="68262" cy="107950"/>
            </a:xfrm>
            <a:custGeom>
              <a:avLst/>
              <a:gdLst>
                <a:gd name="T0" fmla="*/ 4 w 9"/>
                <a:gd name="T1" fmla="*/ 13 h 14"/>
                <a:gd name="T2" fmla="*/ 4 w 9"/>
                <a:gd name="T3" fmla="*/ 14 h 14"/>
                <a:gd name="T4" fmla="*/ 3 w 9"/>
                <a:gd name="T5" fmla="*/ 14 h 14"/>
                <a:gd name="T6" fmla="*/ 3 w 9"/>
                <a:gd name="T7" fmla="*/ 14 h 14"/>
                <a:gd name="T8" fmla="*/ 2 w 9"/>
                <a:gd name="T9" fmla="*/ 13 h 14"/>
                <a:gd name="T10" fmla="*/ 4 w 9"/>
                <a:gd name="T11" fmla="*/ 10 h 14"/>
                <a:gd name="T12" fmla="*/ 0 w 9"/>
                <a:gd name="T13" fmla="*/ 1 h 14"/>
                <a:gd name="T14" fmla="*/ 0 w 9"/>
                <a:gd name="T15" fmla="*/ 0 h 14"/>
                <a:gd name="T16" fmla="*/ 2 w 9"/>
                <a:gd name="T17" fmla="*/ 0 h 14"/>
                <a:gd name="T18" fmla="*/ 2 w 9"/>
                <a:gd name="T19" fmla="*/ 0 h 14"/>
                <a:gd name="T20" fmla="*/ 2 w 9"/>
                <a:gd name="T21" fmla="*/ 1 h 14"/>
                <a:gd name="T22" fmla="*/ 5 w 9"/>
                <a:gd name="T23" fmla="*/ 7 h 14"/>
                <a:gd name="T24" fmla="*/ 7 w 9"/>
                <a:gd name="T25" fmla="*/ 1 h 14"/>
                <a:gd name="T26" fmla="*/ 7 w 9"/>
                <a:gd name="T27" fmla="*/ 0 h 14"/>
                <a:gd name="T28" fmla="*/ 8 w 9"/>
                <a:gd name="T29" fmla="*/ 0 h 14"/>
                <a:gd name="T30" fmla="*/ 9 w 9"/>
                <a:gd name="T31" fmla="*/ 0 h 14"/>
                <a:gd name="T32" fmla="*/ 9 w 9"/>
                <a:gd name="T33" fmla="*/ 0 h 14"/>
                <a:gd name="T34" fmla="*/ 9 w 9"/>
                <a:gd name="T35" fmla="*/ 1 h 14"/>
                <a:gd name="T36" fmla="*/ 4 w 9"/>
                <a:gd name="T37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" h="14">
                  <a:moveTo>
                    <a:pt x="4" y="13"/>
                  </a:moveTo>
                  <a:cubicBezTo>
                    <a:pt x="4" y="13"/>
                    <a:pt x="4" y="14"/>
                    <a:pt x="4" y="14"/>
                  </a:cubicBezTo>
                  <a:cubicBezTo>
                    <a:pt x="4" y="14"/>
                    <a:pt x="3" y="14"/>
                    <a:pt x="3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2" y="14"/>
                    <a:pt x="2" y="14"/>
                    <a:pt x="2" y="13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0"/>
                    <a:pt x="7" y="0"/>
                  </a:cubicBezTo>
                  <a:cubicBezTo>
                    <a:pt x="7" y="0"/>
                    <a:pt x="8" y="0"/>
                    <a:pt x="8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1"/>
                  </a:cubicBezTo>
                  <a:lnTo>
                    <a:pt x="4" y="1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108"/>
            <p:cNvSpPr/>
            <p:nvPr/>
          </p:nvSpPr>
          <p:spPr bwMode="auto">
            <a:xfrm>
              <a:off x="8150934" y="4303437"/>
              <a:ext cx="52387" cy="77788"/>
            </a:xfrm>
            <a:custGeom>
              <a:avLst/>
              <a:gdLst>
                <a:gd name="T0" fmla="*/ 3 w 7"/>
                <a:gd name="T1" fmla="*/ 10 h 10"/>
                <a:gd name="T2" fmla="*/ 1 w 7"/>
                <a:gd name="T3" fmla="*/ 10 h 10"/>
                <a:gd name="T4" fmla="*/ 0 w 7"/>
                <a:gd name="T5" fmla="*/ 10 h 10"/>
                <a:gd name="T6" fmla="*/ 0 w 7"/>
                <a:gd name="T7" fmla="*/ 9 h 10"/>
                <a:gd name="T8" fmla="*/ 0 w 7"/>
                <a:gd name="T9" fmla="*/ 9 h 10"/>
                <a:gd name="T10" fmla="*/ 0 w 7"/>
                <a:gd name="T11" fmla="*/ 8 h 10"/>
                <a:gd name="T12" fmla="*/ 0 w 7"/>
                <a:gd name="T13" fmla="*/ 8 h 10"/>
                <a:gd name="T14" fmla="*/ 1 w 7"/>
                <a:gd name="T15" fmla="*/ 8 h 10"/>
                <a:gd name="T16" fmla="*/ 3 w 7"/>
                <a:gd name="T17" fmla="*/ 9 h 10"/>
                <a:gd name="T18" fmla="*/ 4 w 7"/>
                <a:gd name="T19" fmla="*/ 8 h 10"/>
                <a:gd name="T20" fmla="*/ 4 w 7"/>
                <a:gd name="T21" fmla="*/ 7 h 10"/>
                <a:gd name="T22" fmla="*/ 4 w 7"/>
                <a:gd name="T23" fmla="*/ 6 h 10"/>
                <a:gd name="T24" fmla="*/ 3 w 7"/>
                <a:gd name="T25" fmla="*/ 5 h 10"/>
                <a:gd name="T26" fmla="*/ 1 w 7"/>
                <a:gd name="T27" fmla="*/ 5 h 10"/>
                <a:gd name="T28" fmla="*/ 1 w 7"/>
                <a:gd name="T29" fmla="*/ 4 h 10"/>
                <a:gd name="T30" fmla="*/ 0 w 7"/>
                <a:gd name="T31" fmla="*/ 3 h 10"/>
                <a:gd name="T32" fmla="*/ 0 w 7"/>
                <a:gd name="T33" fmla="*/ 2 h 10"/>
                <a:gd name="T34" fmla="*/ 0 w 7"/>
                <a:gd name="T35" fmla="*/ 1 h 10"/>
                <a:gd name="T36" fmla="*/ 1 w 7"/>
                <a:gd name="T37" fmla="*/ 0 h 10"/>
                <a:gd name="T38" fmla="*/ 2 w 7"/>
                <a:gd name="T39" fmla="*/ 0 h 10"/>
                <a:gd name="T40" fmla="*/ 4 w 7"/>
                <a:gd name="T41" fmla="*/ 0 h 10"/>
                <a:gd name="T42" fmla="*/ 5 w 7"/>
                <a:gd name="T43" fmla="*/ 0 h 10"/>
                <a:gd name="T44" fmla="*/ 6 w 7"/>
                <a:gd name="T45" fmla="*/ 0 h 10"/>
                <a:gd name="T46" fmla="*/ 6 w 7"/>
                <a:gd name="T47" fmla="*/ 0 h 10"/>
                <a:gd name="T48" fmla="*/ 6 w 7"/>
                <a:gd name="T49" fmla="*/ 1 h 10"/>
                <a:gd name="T50" fmla="*/ 6 w 7"/>
                <a:gd name="T51" fmla="*/ 1 h 10"/>
                <a:gd name="T52" fmla="*/ 6 w 7"/>
                <a:gd name="T53" fmla="*/ 2 h 10"/>
                <a:gd name="T54" fmla="*/ 5 w 7"/>
                <a:gd name="T55" fmla="*/ 1 h 10"/>
                <a:gd name="T56" fmla="*/ 4 w 7"/>
                <a:gd name="T57" fmla="*/ 1 h 10"/>
                <a:gd name="T58" fmla="*/ 2 w 7"/>
                <a:gd name="T59" fmla="*/ 2 h 10"/>
                <a:gd name="T60" fmla="*/ 2 w 7"/>
                <a:gd name="T61" fmla="*/ 3 h 10"/>
                <a:gd name="T62" fmla="*/ 4 w 7"/>
                <a:gd name="T63" fmla="*/ 4 h 10"/>
                <a:gd name="T64" fmla="*/ 5 w 7"/>
                <a:gd name="T65" fmla="*/ 5 h 10"/>
                <a:gd name="T66" fmla="*/ 6 w 7"/>
                <a:gd name="T67" fmla="*/ 5 h 10"/>
                <a:gd name="T68" fmla="*/ 6 w 7"/>
                <a:gd name="T69" fmla="*/ 6 h 10"/>
                <a:gd name="T70" fmla="*/ 7 w 7"/>
                <a:gd name="T71" fmla="*/ 7 h 10"/>
                <a:gd name="T72" fmla="*/ 6 w 7"/>
                <a:gd name="T73" fmla="*/ 9 h 10"/>
                <a:gd name="T74" fmla="*/ 5 w 7"/>
                <a:gd name="T75" fmla="*/ 10 h 10"/>
                <a:gd name="T76" fmla="*/ 4 w 7"/>
                <a:gd name="T77" fmla="*/ 10 h 10"/>
                <a:gd name="T78" fmla="*/ 3 w 7"/>
                <a:gd name="T7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" h="10">
                  <a:moveTo>
                    <a:pt x="3" y="10"/>
                  </a:moveTo>
                  <a:cubicBezTo>
                    <a:pt x="2" y="10"/>
                    <a:pt x="1" y="10"/>
                    <a:pt x="1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1" y="8"/>
                  </a:cubicBezTo>
                  <a:cubicBezTo>
                    <a:pt x="1" y="9"/>
                    <a:pt x="2" y="9"/>
                    <a:pt x="3" y="9"/>
                  </a:cubicBezTo>
                  <a:cubicBezTo>
                    <a:pt x="3" y="9"/>
                    <a:pt x="4" y="9"/>
                    <a:pt x="4" y="8"/>
                  </a:cubicBezTo>
                  <a:cubicBezTo>
                    <a:pt x="4" y="8"/>
                    <a:pt x="4" y="8"/>
                    <a:pt x="4" y="7"/>
                  </a:cubicBezTo>
                  <a:cubicBezTo>
                    <a:pt x="4" y="7"/>
                    <a:pt x="4" y="7"/>
                    <a:pt x="4" y="6"/>
                  </a:cubicBezTo>
                  <a:cubicBezTo>
                    <a:pt x="4" y="6"/>
                    <a:pt x="3" y="6"/>
                    <a:pt x="3" y="5"/>
                  </a:cubicBezTo>
                  <a:cubicBezTo>
                    <a:pt x="2" y="5"/>
                    <a:pt x="2" y="5"/>
                    <a:pt x="1" y="5"/>
                  </a:cubicBezTo>
                  <a:cubicBezTo>
                    <a:pt x="1" y="5"/>
                    <a:pt x="1" y="4"/>
                    <a:pt x="1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0"/>
                    <a:pt x="3" y="0"/>
                    <a:pt x="4" y="0"/>
                  </a:cubicBezTo>
                  <a:cubicBezTo>
                    <a:pt x="4" y="0"/>
                    <a:pt x="5" y="0"/>
                    <a:pt x="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2"/>
                    <a:pt x="6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2" y="1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4"/>
                    <a:pt x="4" y="4"/>
                  </a:cubicBezTo>
                  <a:cubicBezTo>
                    <a:pt x="4" y="4"/>
                    <a:pt x="5" y="4"/>
                    <a:pt x="5" y="5"/>
                  </a:cubicBezTo>
                  <a:cubicBezTo>
                    <a:pt x="5" y="5"/>
                    <a:pt x="6" y="5"/>
                    <a:pt x="6" y="5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7"/>
                    <a:pt x="7" y="7"/>
                    <a:pt x="7" y="7"/>
                  </a:cubicBezTo>
                  <a:cubicBezTo>
                    <a:pt x="7" y="8"/>
                    <a:pt x="6" y="8"/>
                    <a:pt x="6" y="9"/>
                  </a:cubicBezTo>
                  <a:cubicBezTo>
                    <a:pt x="6" y="9"/>
                    <a:pt x="6" y="9"/>
                    <a:pt x="5" y="10"/>
                  </a:cubicBezTo>
                  <a:cubicBezTo>
                    <a:pt x="5" y="10"/>
                    <a:pt x="5" y="10"/>
                    <a:pt x="4" y="10"/>
                  </a:cubicBezTo>
                  <a:cubicBezTo>
                    <a:pt x="4" y="10"/>
                    <a:pt x="3" y="10"/>
                    <a:pt x="3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Freeform 109"/>
            <p:cNvSpPr/>
            <p:nvPr/>
          </p:nvSpPr>
          <p:spPr bwMode="auto">
            <a:xfrm>
              <a:off x="8211259" y="4303437"/>
              <a:ext cx="60325" cy="77788"/>
            </a:xfrm>
            <a:custGeom>
              <a:avLst/>
              <a:gdLst>
                <a:gd name="T0" fmla="*/ 7 w 8"/>
                <a:gd name="T1" fmla="*/ 10 h 10"/>
                <a:gd name="T2" fmla="*/ 6 w 8"/>
                <a:gd name="T3" fmla="*/ 10 h 10"/>
                <a:gd name="T4" fmla="*/ 6 w 8"/>
                <a:gd name="T5" fmla="*/ 10 h 10"/>
                <a:gd name="T6" fmla="*/ 6 w 8"/>
                <a:gd name="T7" fmla="*/ 9 h 10"/>
                <a:gd name="T8" fmla="*/ 5 w 8"/>
                <a:gd name="T9" fmla="*/ 10 h 10"/>
                <a:gd name="T10" fmla="*/ 3 w 8"/>
                <a:gd name="T11" fmla="*/ 10 h 10"/>
                <a:gd name="T12" fmla="*/ 2 w 8"/>
                <a:gd name="T13" fmla="*/ 10 h 10"/>
                <a:gd name="T14" fmla="*/ 1 w 8"/>
                <a:gd name="T15" fmla="*/ 9 h 10"/>
                <a:gd name="T16" fmla="*/ 0 w 8"/>
                <a:gd name="T17" fmla="*/ 9 h 10"/>
                <a:gd name="T18" fmla="*/ 0 w 8"/>
                <a:gd name="T19" fmla="*/ 7 h 10"/>
                <a:gd name="T20" fmla="*/ 0 w 8"/>
                <a:gd name="T21" fmla="*/ 1 h 10"/>
                <a:gd name="T22" fmla="*/ 0 w 8"/>
                <a:gd name="T23" fmla="*/ 0 h 10"/>
                <a:gd name="T24" fmla="*/ 0 w 8"/>
                <a:gd name="T25" fmla="*/ 0 h 10"/>
                <a:gd name="T26" fmla="*/ 1 w 8"/>
                <a:gd name="T27" fmla="*/ 0 h 10"/>
                <a:gd name="T28" fmla="*/ 2 w 8"/>
                <a:gd name="T29" fmla="*/ 1 h 10"/>
                <a:gd name="T30" fmla="*/ 2 w 8"/>
                <a:gd name="T31" fmla="*/ 7 h 10"/>
                <a:gd name="T32" fmla="*/ 2 w 8"/>
                <a:gd name="T33" fmla="*/ 8 h 10"/>
                <a:gd name="T34" fmla="*/ 4 w 8"/>
                <a:gd name="T35" fmla="*/ 8 h 10"/>
                <a:gd name="T36" fmla="*/ 5 w 8"/>
                <a:gd name="T37" fmla="*/ 8 h 10"/>
                <a:gd name="T38" fmla="*/ 5 w 8"/>
                <a:gd name="T39" fmla="*/ 8 h 10"/>
                <a:gd name="T40" fmla="*/ 6 w 8"/>
                <a:gd name="T41" fmla="*/ 7 h 10"/>
                <a:gd name="T42" fmla="*/ 6 w 8"/>
                <a:gd name="T43" fmla="*/ 6 h 10"/>
                <a:gd name="T44" fmla="*/ 6 w 8"/>
                <a:gd name="T45" fmla="*/ 1 h 10"/>
                <a:gd name="T46" fmla="*/ 6 w 8"/>
                <a:gd name="T47" fmla="*/ 0 h 10"/>
                <a:gd name="T48" fmla="*/ 6 w 8"/>
                <a:gd name="T49" fmla="*/ 0 h 10"/>
                <a:gd name="T50" fmla="*/ 7 w 8"/>
                <a:gd name="T51" fmla="*/ 0 h 10"/>
                <a:gd name="T52" fmla="*/ 8 w 8"/>
                <a:gd name="T53" fmla="*/ 0 h 10"/>
                <a:gd name="T54" fmla="*/ 8 w 8"/>
                <a:gd name="T55" fmla="*/ 1 h 10"/>
                <a:gd name="T56" fmla="*/ 8 w 8"/>
                <a:gd name="T57" fmla="*/ 9 h 10"/>
                <a:gd name="T58" fmla="*/ 8 w 8"/>
                <a:gd name="T59" fmla="*/ 10 h 10"/>
                <a:gd name="T60" fmla="*/ 7 w 8"/>
                <a:gd name="T61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" h="10">
                  <a:moveTo>
                    <a:pt x="7" y="10"/>
                  </a:move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6" y="9"/>
                    <a:pt x="6" y="9"/>
                  </a:cubicBezTo>
                  <a:cubicBezTo>
                    <a:pt x="5" y="9"/>
                    <a:pt x="5" y="10"/>
                    <a:pt x="5" y="10"/>
                  </a:cubicBezTo>
                  <a:cubicBezTo>
                    <a:pt x="4" y="10"/>
                    <a:pt x="3" y="10"/>
                    <a:pt x="3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1" y="10"/>
                    <a:pt x="1" y="10"/>
                    <a:pt x="1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"/>
                    <a:pt x="0" y="8"/>
                    <a:pt x="0" y="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8"/>
                    <a:pt x="2" y="8"/>
                  </a:cubicBezTo>
                  <a:cubicBezTo>
                    <a:pt x="3" y="8"/>
                    <a:pt x="3" y="8"/>
                    <a:pt x="4" y="8"/>
                  </a:cubicBezTo>
                  <a:cubicBezTo>
                    <a:pt x="4" y="8"/>
                    <a:pt x="4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6" y="8"/>
                    <a:pt x="6" y="7"/>
                    <a:pt x="6" y="7"/>
                  </a:cubicBezTo>
                  <a:cubicBezTo>
                    <a:pt x="6" y="7"/>
                    <a:pt x="6" y="7"/>
                    <a:pt x="6" y="6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1"/>
                    <a:pt x="8" y="1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8" y="10"/>
                    <a:pt x="7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Freeform 110"/>
            <p:cNvSpPr/>
            <p:nvPr/>
          </p:nvSpPr>
          <p:spPr bwMode="auto">
            <a:xfrm>
              <a:off x="8287459" y="4303437"/>
              <a:ext cx="60325" cy="77788"/>
            </a:xfrm>
            <a:custGeom>
              <a:avLst/>
              <a:gdLst>
                <a:gd name="T0" fmla="*/ 8 w 8"/>
                <a:gd name="T1" fmla="*/ 10 h 10"/>
                <a:gd name="T2" fmla="*/ 6 w 8"/>
                <a:gd name="T3" fmla="*/ 10 h 10"/>
                <a:gd name="T4" fmla="*/ 6 w 8"/>
                <a:gd name="T5" fmla="*/ 9 h 10"/>
                <a:gd name="T6" fmla="*/ 6 w 8"/>
                <a:gd name="T7" fmla="*/ 4 h 10"/>
                <a:gd name="T8" fmla="*/ 6 w 8"/>
                <a:gd name="T9" fmla="*/ 2 h 10"/>
                <a:gd name="T10" fmla="*/ 4 w 8"/>
                <a:gd name="T11" fmla="*/ 2 h 10"/>
                <a:gd name="T12" fmla="*/ 3 w 8"/>
                <a:gd name="T13" fmla="*/ 2 h 10"/>
                <a:gd name="T14" fmla="*/ 2 w 8"/>
                <a:gd name="T15" fmla="*/ 2 h 10"/>
                <a:gd name="T16" fmla="*/ 2 w 8"/>
                <a:gd name="T17" fmla="*/ 3 h 10"/>
                <a:gd name="T18" fmla="*/ 2 w 8"/>
                <a:gd name="T19" fmla="*/ 4 h 10"/>
                <a:gd name="T20" fmla="*/ 2 w 8"/>
                <a:gd name="T21" fmla="*/ 9 h 10"/>
                <a:gd name="T22" fmla="*/ 2 w 8"/>
                <a:gd name="T23" fmla="*/ 10 h 10"/>
                <a:gd name="T24" fmla="*/ 2 w 8"/>
                <a:gd name="T25" fmla="*/ 10 h 10"/>
                <a:gd name="T26" fmla="*/ 1 w 8"/>
                <a:gd name="T27" fmla="*/ 10 h 10"/>
                <a:gd name="T28" fmla="*/ 0 w 8"/>
                <a:gd name="T29" fmla="*/ 10 h 10"/>
                <a:gd name="T30" fmla="*/ 0 w 8"/>
                <a:gd name="T31" fmla="*/ 9 h 10"/>
                <a:gd name="T32" fmla="*/ 0 w 8"/>
                <a:gd name="T33" fmla="*/ 1 h 10"/>
                <a:gd name="T34" fmla="*/ 0 w 8"/>
                <a:gd name="T35" fmla="*/ 0 h 10"/>
                <a:gd name="T36" fmla="*/ 0 w 8"/>
                <a:gd name="T37" fmla="*/ 0 h 10"/>
                <a:gd name="T38" fmla="*/ 2 w 8"/>
                <a:gd name="T39" fmla="*/ 0 h 10"/>
                <a:gd name="T40" fmla="*/ 2 w 8"/>
                <a:gd name="T41" fmla="*/ 0 h 10"/>
                <a:gd name="T42" fmla="*/ 2 w 8"/>
                <a:gd name="T43" fmla="*/ 1 h 10"/>
                <a:gd name="T44" fmla="*/ 3 w 8"/>
                <a:gd name="T45" fmla="*/ 0 h 10"/>
                <a:gd name="T46" fmla="*/ 5 w 8"/>
                <a:gd name="T47" fmla="*/ 0 h 10"/>
                <a:gd name="T48" fmla="*/ 7 w 8"/>
                <a:gd name="T49" fmla="*/ 1 h 10"/>
                <a:gd name="T50" fmla="*/ 8 w 8"/>
                <a:gd name="T51" fmla="*/ 3 h 10"/>
                <a:gd name="T52" fmla="*/ 8 w 8"/>
                <a:gd name="T53" fmla="*/ 9 h 10"/>
                <a:gd name="T54" fmla="*/ 8 w 8"/>
                <a:gd name="T55" fmla="*/ 10 h 10"/>
                <a:gd name="T56" fmla="*/ 8 w 8"/>
                <a:gd name="T5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" h="10">
                  <a:moveTo>
                    <a:pt x="8" y="10"/>
                  </a:move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6" y="10"/>
                    <a:pt x="6" y="9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3"/>
                    <a:pt x="6" y="3"/>
                    <a:pt x="6" y="2"/>
                  </a:cubicBezTo>
                  <a:cubicBezTo>
                    <a:pt x="5" y="2"/>
                    <a:pt x="5" y="2"/>
                    <a:pt x="4" y="2"/>
                  </a:cubicBezTo>
                  <a:cubicBezTo>
                    <a:pt x="4" y="2"/>
                    <a:pt x="3" y="2"/>
                    <a:pt x="3" y="2"/>
                  </a:cubicBezTo>
                  <a:cubicBezTo>
                    <a:pt x="3" y="2"/>
                    <a:pt x="3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4"/>
                    <a:pt x="2" y="4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9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3" y="1"/>
                    <a:pt x="3" y="0"/>
                  </a:cubicBezTo>
                  <a:cubicBezTo>
                    <a:pt x="4" y="0"/>
                    <a:pt x="4" y="0"/>
                    <a:pt x="5" y="0"/>
                  </a:cubicBezTo>
                  <a:cubicBezTo>
                    <a:pt x="6" y="0"/>
                    <a:pt x="7" y="0"/>
                    <a:pt x="7" y="1"/>
                  </a:cubicBezTo>
                  <a:cubicBezTo>
                    <a:pt x="8" y="1"/>
                    <a:pt x="8" y="2"/>
                    <a:pt x="8" y="3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10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111"/>
            <p:cNvSpPr>
              <a:spLocks noEditPoints="1"/>
            </p:cNvSpPr>
            <p:nvPr/>
          </p:nvSpPr>
          <p:spPr bwMode="auto">
            <a:xfrm>
              <a:off x="8363659" y="4273274"/>
              <a:ext cx="60325" cy="107950"/>
            </a:xfrm>
            <a:custGeom>
              <a:avLst/>
              <a:gdLst>
                <a:gd name="T0" fmla="*/ 8 w 8"/>
                <a:gd name="T1" fmla="*/ 14 h 14"/>
                <a:gd name="T2" fmla="*/ 7 w 8"/>
                <a:gd name="T3" fmla="*/ 14 h 14"/>
                <a:gd name="T4" fmla="*/ 6 w 8"/>
                <a:gd name="T5" fmla="*/ 14 h 14"/>
                <a:gd name="T6" fmla="*/ 6 w 8"/>
                <a:gd name="T7" fmla="*/ 13 h 14"/>
                <a:gd name="T8" fmla="*/ 6 w 8"/>
                <a:gd name="T9" fmla="*/ 13 h 14"/>
                <a:gd name="T10" fmla="*/ 5 w 8"/>
                <a:gd name="T11" fmla="*/ 14 h 14"/>
                <a:gd name="T12" fmla="*/ 3 w 8"/>
                <a:gd name="T13" fmla="*/ 14 h 14"/>
                <a:gd name="T14" fmla="*/ 2 w 8"/>
                <a:gd name="T15" fmla="*/ 14 h 14"/>
                <a:gd name="T16" fmla="*/ 1 w 8"/>
                <a:gd name="T17" fmla="*/ 13 h 14"/>
                <a:gd name="T18" fmla="*/ 0 w 8"/>
                <a:gd name="T19" fmla="*/ 11 h 14"/>
                <a:gd name="T20" fmla="*/ 0 w 8"/>
                <a:gd name="T21" fmla="*/ 9 h 14"/>
                <a:gd name="T22" fmla="*/ 1 w 8"/>
                <a:gd name="T23" fmla="*/ 5 h 14"/>
                <a:gd name="T24" fmla="*/ 3 w 8"/>
                <a:gd name="T25" fmla="*/ 4 h 14"/>
                <a:gd name="T26" fmla="*/ 5 w 8"/>
                <a:gd name="T27" fmla="*/ 4 h 14"/>
                <a:gd name="T28" fmla="*/ 6 w 8"/>
                <a:gd name="T29" fmla="*/ 5 h 14"/>
                <a:gd name="T30" fmla="*/ 6 w 8"/>
                <a:gd name="T31" fmla="*/ 1 h 14"/>
                <a:gd name="T32" fmla="*/ 7 w 8"/>
                <a:gd name="T33" fmla="*/ 0 h 14"/>
                <a:gd name="T34" fmla="*/ 8 w 8"/>
                <a:gd name="T35" fmla="*/ 0 h 14"/>
                <a:gd name="T36" fmla="*/ 8 w 8"/>
                <a:gd name="T37" fmla="*/ 1 h 14"/>
                <a:gd name="T38" fmla="*/ 8 w 8"/>
                <a:gd name="T39" fmla="*/ 1 h 14"/>
                <a:gd name="T40" fmla="*/ 8 w 8"/>
                <a:gd name="T41" fmla="*/ 13 h 14"/>
                <a:gd name="T42" fmla="*/ 8 w 8"/>
                <a:gd name="T43" fmla="*/ 14 h 14"/>
                <a:gd name="T44" fmla="*/ 8 w 8"/>
                <a:gd name="T45" fmla="*/ 14 h 14"/>
                <a:gd name="T46" fmla="*/ 6 w 8"/>
                <a:gd name="T47" fmla="*/ 8 h 14"/>
                <a:gd name="T48" fmla="*/ 6 w 8"/>
                <a:gd name="T49" fmla="*/ 7 h 14"/>
                <a:gd name="T50" fmla="*/ 6 w 8"/>
                <a:gd name="T51" fmla="*/ 6 h 14"/>
                <a:gd name="T52" fmla="*/ 5 w 8"/>
                <a:gd name="T53" fmla="*/ 5 h 14"/>
                <a:gd name="T54" fmla="*/ 4 w 8"/>
                <a:gd name="T55" fmla="*/ 5 h 14"/>
                <a:gd name="T56" fmla="*/ 2 w 8"/>
                <a:gd name="T57" fmla="*/ 6 h 14"/>
                <a:gd name="T58" fmla="*/ 2 w 8"/>
                <a:gd name="T59" fmla="*/ 8 h 14"/>
                <a:gd name="T60" fmla="*/ 2 w 8"/>
                <a:gd name="T61" fmla="*/ 10 h 14"/>
                <a:gd name="T62" fmla="*/ 2 w 8"/>
                <a:gd name="T63" fmla="*/ 12 h 14"/>
                <a:gd name="T64" fmla="*/ 4 w 8"/>
                <a:gd name="T65" fmla="*/ 13 h 14"/>
                <a:gd name="T66" fmla="*/ 5 w 8"/>
                <a:gd name="T67" fmla="*/ 13 h 14"/>
                <a:gd name="T68" fmla="*/ 5 w 8"/>
                <a:gd name="T69" fmla="*/ 12 h 14"/>
                <a:gd name="T70" fmla="*/ 6 w 8"/>
                <a:gd name="T71" fmla="*/ 12 h 14"/>
                <a:gd name="T72" fmla="*/ 6 w 8"/>
                <a:gd name="T73" fmla="*/ 11 h 14"/>
                <a:gd name="T74" fmla="*/ 6 w 8"/>
                <a:gd name="T75" fmla="*/ 8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" h="14">
                  <a:moveTo>
                    <a:pt x="8" y="14"/>
                  </a:moveTo>
                  <a:cubicBezTo>
                    <a:pt x="7" y="14"/>
                    <a:pt x="7" y="14"/>
                    <a:pt x="7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4"/>
                    <a:pt x="6" y="14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3"/>
                    <a:pt x="5" y="14"/>
                    <a:pt x="5" y="14"/>
                  </a:cubicBezTo>
                  <a:cubicBezTo>
                    <a:pt x="4" y="14"/>
                    <a:pt x="4" y="14"/>
                    <a:pt x="3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1" y="13"/>
                    <a:pt x="1" y="13"/>
                  </a:cubicBezTo>
                  <a:cubicBezTo>
                    <a:pt x="0" y="13"/>
                    <a:pt x="0" y="12"/>
                    <a:pt x="0" y="11"/>
                  </a:cubicBezTo>
                  <a:cubicBezTo>
                    <a:pt x="0" y="11"/>
                    <a:pt x="0" y="10"/>
                    <a:pt x="0" y="9"/>
                  </a:cubicBezTo>
                  <a:cubicBezTo>
                    <a:pt x="0" y="8"/>
                    <a:pt x="0" y="6"/>
                    <a:pt x="1" y="5"/>
                  </a:cubicBezTo>
                  <a:cubicBezTo>
                    <a:pt x="1" y="4"/>
                    <a:pt x="2" y="4"/>
                    <a:pt x="3" y="4"/>
                  </a:cubicBezTo>
                  <a:cubicBezTo>
                    <a:pt x="4" y="4"/>
                    <a:pt x="4" y="4"/>
                    <a:pt x="5" y="4"/>
                  </a:cubicBezTo>
                  <a:cubicBezTo>
                    <a:pt x="5" y="4"/>
                    <a:pt x="6" y="5"/>
                    <a:pt x="6" y="5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14"/>
                    <a:pt x="8" y="14"/>
                    <a:pt x="8" y="14"/>
                  </a:cubicBezTo>
                  <a:close/>
                  <a:moveTo>
                    <a:pt x="6" y="8"/>
                  </a:move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6" y="6"/>
                    <a:pt x="6" y="6"/>
                  </a:cubicBezTo>
                  <a:cubicBezTo>
                    <a:pt x="5" y="6"/>
                    <a:pt x="5" y="6"/>
                    <a:pt x="5" y="5"/>
                  </a:cubicBezTo>
                  <a:cubicBezTo>
                    <a:pt x="5" y="5"/>
                    <a:pt x="4" y="5"/>
                    <a:pt x="4" y="5"/>
                  </a:cubicBezTo>
                  <a:cubicBezTo>
                    <a:pt x="3" y="5"/>
                    <a:pt x="3" y="6"/>
                    <a:pt x="2" y="6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1"/>
                    <a:pt x="2" y="11"/>
                    <a:pt x="2" y="12"/>
                  </a:cubicBezTo>
                  <a:cubicBezTo>
                    <a:pt x="3" y="13"/>
                    <a:pt x="3" y="13"/>
                    <a:pt x="4" y="13"/>
                  </a:cubicBezTo>
                  <a:cubicBezTo>
                    <a:pt x="4" y="13"/>
                    <a:pt x="5" y="13"/>
                    <a:pt x="5" y="13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1"/>
                    <a:pt x="6" y="11"/>
                    <a:pt x="6" y="11"/>
                  </a:cubicBezTo>
                  <a:lnTo>
                    <a:pt x="6" y="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Freeform 112"/>
            <p:cNvSpPr>
              <a:spLocks noEditPoints="1"/>
            </p:cNvSpPr>
            <p:nvPr/>
          </p:nvSpPr>
          <p:spPr bwMode="auto">
            <a:xfrm>
              <a:off x="8447796" y="4303437"/>
              <a:ext cx="60325" cy="77788"/>
            </a:xfrm>
            <a:custGeom>
              <a:avLst/>
              <a:gdLst>
                <a:gd name="T0" fmla="*/ 8 w 8"/>
                <a:gd name="T1" fmla="*/ 10 h 10"/>
                <a:gd name="T2" fmla="*/ 7 w 8"/>
                <a:gd name="T3" fmla="*/ 10 h 10"/>
                <a:gd name="T4" fmla="*/ 6 w 8"/>
                <a:gd name="T5" fmla="*/ 10 h 10"/>
                <a:gd name="T6" fmla="*/ 6 w 8"/>
                <a:gd name="T7" fmla="*/ 9 h 10"/>
                <a:gd name="T8" fmla="*/ 6 w 8"/>
                <a:gd name="T9" fmla="*/ 9 h 10"/>
                <a:gd name="T10" fmla="*/ 5 w 8"/>
                <a:gd name="T11" fmla="*/ 10 h 10"/>
                <a:gd name="T12" fmla="*/ 3 w 8"/>
                <a:gd name="T13" fmla="*/ 10 h 10"/>
                <a:gd name="T14" fmla="*/ 2 w 8"/>
                <a:gd name="T15" fmla="*/ 10 h 10"/>
                <a:gd name="T16" fmla="*/ 1 w 8"/>
                <a:gd name="T17" fmla="*/ 9 h 10"/>
                <a:gd name="T18" fmla="*/ 0 w 8"/>
                <a:gd name="T19" fmla="*/ 7 h 10"/>
                <a:gd name="T20" fmla="*/ 0 w 8"/>
                <a:gd name="T21" fmla="*/ 5 h 10"/>
                <a:gd name="T22" fmla="*/ 1 w 8"/>
                <a:gd name="T23" fmla="*/ 1 h 10"/>
                <a:gd name="T24" fmla="*/ 3 w 8"/>
                <a:gd name="T25" fmla="*/ 0 h 10"/>
                <a:gd name="T26" fmla="*/ 5 w 8"/>
                <a:gd name="T27" fmla="*/ 0 h 10"/>
                <a:gd name="T28" fmla="*/ 6 w 8"/>
                <a:gd name="T29" fmla="*/ 1 h 10"/>
                <a:gd name="T30" fmla="*/ 6 w 8"/>
                <a:gd name="T31" fmla="*/ 1 h 10"/>
                <a:gd name="T32" fmla="*/ 7 w 8"/>
                <a:gd name="T33" fmla="*/ 0 h 10"/>
                <a:gd name="T34" fmla="*/ 8 w 8"/>
                <a:gd name="T35" fmla="*/ 0 h 10"/>
                <a:gd name="T36" fmla="*/ 8 w 8"/>
                <a:gd name="T37" fmla="*/ 0 h 10"/>
                <a:gd name="T38" fmla="*/ 8 w 8"/>
                <a:gd name="T39" fmla="*/ 1 h 10"/>
                <a:gd name="T40" fmla="*/ 8 w 8"/>
                <a:gd name="T41" fmla="*/ 9 h 10"/>
                <a:gd name="T42" fmla="*/ 8 w 8"/>
                <a:gd name="T43" fmla="*/ 10 h 10"/>
                <a:gd name="T44" fmla="*/ 8 w 8"/>
                <a:gd name="T45" fmla="*/ 10 h 10"/>
                <a:gd name="T46" fmla="*/ 6 w 8"/>
                <a:gd name="T47" fmla="*/ 4 h 10"/>
                <a:gd name="T48" fmla="*/ 6 w 8"/>
                <a:gd name="T49" fmla="*/ 3 h 10"/>
                <a:gd name="T50" fmla="*/ 6 w 8"/>
                <a:gd name="T51" fmla="*/ 2 h 10"/>
                <a:gd name="T52" fmla="*/ 5 w 8"/>
                <a:gd name="T53" fmla="*/ 2 h 10"/>
                <a:gd name="T54" fmla="*/ 4 w 8"/>
                <a:gd name="T55" fmla="*/ 1 h 10"/>
                <a:gd name="T56" fmla="*/ 3 w 8"/>
                <a:gd name="T57" fmla="*/ 2 h 10"/>
                <a:gd name="T58" fmla="*/ 2 w 8"/>
                <a:gd name="T59" fmla="*/ 4 h 10"/>
                <a:gd name="T60" fmla="*/ 2 w 8"/>
                <a:gd name="T61" fmla="*/ 6 h 10"/>
                <a:gd name="T62" fmla="*/ 3 w 8"/>
                <a:gd name="T63" fmla="*/ 8 h 10"/>
                <a:gd name="T64" fmla="*/ 4 w 8"/>
                <a:gd name="T65" fmla="*/ 9 h 10"/>
                <a:gd name="T66" fmla="*/ 5 w 8"/>
                <a:gd name="T67" fmla="*/ 9 h 10"/>
                <a:gd name="T68" fmla="*/ 6 w 8"/>
                <a:gd name="T69" fmla="*/ 8 h 10"/>
                <a:gd name="T70" fmla="*/ 6 w 8"/>
                <a:gd name="T71" fmla="*/ 7 h 10"/>
                <a:gd name="T72" fmla="*/ 6 w 8"/>
                <a:gd name="T73" fmla="*/ 7 h 10"/>
                <a:gd name="T74" fmla="*/ 6 w 8"/>
                <a:gd name="T75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" h="10">
                  <a:moveTo>
                    <a:pt x="8" y="10"/>
                  </a:move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6" y="10"/>
                  </a:cubicBezTo>
                  <a:cubicBezTo>
                    <a:pt x="6" y="10"/>
                    <a:pt x="6" y="10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6" y="9"/>
                    <a:pt x="5" y="10"/>
                  </a:cubicBezTo>
                  <a:cubicBezTo>
                    <a:pt x="5" y="10"/>
                    <a:pt x="4" y="10"/>
                    <a:pt x="3" y="10"/>
                  </a:cubicBezTo>
                  <a:cubicBezTo>
                    <a:pt x="3" y="10"/>
                    <a:pt x="2" y="10"/>
                    <a:pt x="2" y="10"/>
                  </a:cubicBezTo>
                  <a:cubicBezTo>
                    <a:pt x="1" y="10"/>
                    <a:pt x="1" y="9"/>
                    <a:pt x="1" y="9"/>
                  </a:cubicBezTo>
                  <a:cubicBezTo>
                    <a:pt x="1" y="9"/>
                    <a:pt x="0" y="8"/>
                    <a:pt x="0" y="7"/>
                  </a:cubicBezTo>
                  <a:cubicBezTo>
                    <a:pt x="0" y="7"/>
                    <a:pt x="0" y="6"/>
                    <a:pt x="0" y="5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4" y="0"/>
                    <a:pt x="5" y="0"/>
                    <a:pt x="5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0"/>
                    <a:pt x="6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1"/>
                    <a:pt x="8" y="1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lose/>
                  <a:moveTo>
                    <a:pt x="6" y="4"/>
                  </a:move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2"/>
                    <a:pt x="6" y="2"/>
                  </a:cubicBezTo>
                  <a:cubicBezTo>
                    <a:pt x="6" y="2"/>
                    <a:pt x="5" y="2"/>
                    <a:pt x="5" y="2"/>
                  </a:cubicBezTo>
                  <a:cubicBezTo>
                    <a:pt x="5" y="1"/>
                    <a:pt x="4" y="1"/>
                    <a:pt x="4" y="1"/>
                  </a:cubicBezTo>
                  <a:cubicBezTo>
                    <a:pt x="3" y="1"/>
                    <a:pt x="3" y="2"/>
                    <a:pt x="3" y="2"/>
                  </a:cubicBezTo>
                  <a:cubicBezTo>
                    <a:pt x="2" y="2"/>
                    <a:pt x="2" y="3"/>
                    <a:pt x="2" y="4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7"/>
                    <a:pt x="2" y="7"/>
                    <a:pt x="3" y="8"/>
                  </a:cubicBezTo>
                  <a:cubicBezTo>
                    <a:pt x="3" y="9"/>
                    <a:pt x="3" y="9"/>
                    <a:pt x="4" y="9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5" y="8"/>
                    <a:pt x="5" y="8"/>
                    <a:pt x="6" y="8"/>
                  </a:cubicBezTo>
                  <a:cubicBezTo>
                    <a:pt x="6" y="8"/>
                    <a:pt x="6" y="8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lnTo>
                    <a:pt x="6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" name="Freeform 113"/>
            <p:cNvSpPr/>
            <p:nvPr/>
          </p:nvSpPr>
          <p:spPr bwMode="auto">
            <a:xfrm>
              <a:off x="8523996" y="4303437"/>
              <a:ext cx="68262" cy="107950"/>
            </a:xfrm>
            <a:custGeom>
              <a:avLst/>
              <a:gdLst>
                <a:gd name="T0" fmla="*/ 4 w 9"/>
                <a:gd name="T1" fmla="*/ 13 h 14"/>
                <a:gd name="T2" fmla="*/ 4 w 9"/>
                <a:gd name="T3" fmla="*/ 14 h 14"/>
                <a:gd name="T4" fmla="*/ 3 w 9"/>
                <a:gd name="T5" fmla="*/ 14 h 14"/>
                <a:gd name="T6" fmla="*/ 3 w 9"/>
                <a:gd name="T7" fmla="*/ 14 h 14"/>
                <a:gd name="T8" fmla="*/ 2 w 9"/>
                <a:gd name="T9" fmla="*/ 13 h 14"/>
                <a:gd name="T10" fmla="*/ 4 w 9"/>
                <a:gd name="T11" fmla="*/ 10 h 14"/>
                <a:gd name="T12" fmla="*/ 0 w 9"/>
                <a:gd name="T13" fmla="*/ 1 h 14"/>
                <a:gd name="T14" fmla="*/ 0 w 9"/>
                <a:gd name="T15" fmla="*/ 0 h 14"/>
                <a:gd name="T16" fmla="*/ 2 w 9"/>
                <a:gd name="T17" fmla="*/ 0 h 14"/>
                <a:gd name="T18" fmla="*/ 2 w 9"/>
                <a:gd name="T19" fmla="*/ 0 h 14"/>
                <a:gd name="T20" fmla="*/ 2 w 9"/>
                <a:gd name="T21" fmla="*/ 1 h 14"/>
                <a:gd name="T22" fmla="*/ 5 w 9"/>
                <a:gd name="T23" fmla="*/ 7 h 14"/>
                <a:gd name="T24" fmla="*/ 7 w 9"/>
                <a:gd name="T25" fmla="*/ 1 h 14"/>
                <a:gd name="T26" fmla="*/ 7 w 9"/>
                <a:gd name="T27" fmla="*/ 0 h 14"/>
                <a:gd name="T28" fmla="*/ 8 w 9"/>
                <a:gd name="T29" fmla="*/ 0 h 14"/>
                <a:gd name="T30" fmla="*/ 9 w 9"/>
                <a:gd name="T31" fmla="*/ 0 h 14"/>
                <a:gd name="T32" fmla="*/ 9 w 9"/>
                <a:gd name="T33" fmla="*/ 0 h 14"/>
                <a:gd name="T34" fmla="*/ 9 w 9"/>
                <a:gd name="T35" fmla="*/ 1 h 14"/>
                <a:gd name="T36" fmla="*/ 4 w 9"/>
                <a:gd name="T37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" h="14">
                  <a:moveTo>
                    <a:pt x="4" y="13"/>
                  </a:moveTo>
                  <a:cubicBezTo>
                    <a:pt x="4" y="13"/>
                    <a:pt x="4" y="14"/>
                    <a:pt x="4" y="14"/>
                  </a:cubicBezTo>
                  <a:cubicBezTo>
                    <a:pt x="4" y="14"/>
                    <a:pt x="3" y="14"/>
                    <a:pt x="3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2" y="14"/>
                    <a:pt x="2" y="14"/>
                    <a:pt x="2" y="13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0"/>
                    <a:pt x="7" y="0"/>
                  </a:cubicBezTo>
                  <a:cubicBezTo>
                    <a:pt x="7" y="0"/>
                    <a:pt x="8" y="0"/>
                    <a:pt x="8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1"/>
                  </a:cubicBezTo>
                  <a:lnTo>
                    <a:pt x="4" y="1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17" name="Rectangle 114"/>
          <p:cNvSpPr>
            <a:spLocks noChangeArrowheads="1"/>
          </p:cNvSpPr>
          <p:nvPr/>
        </p:nvSpPr>
        <p:spPr bwMode="auto">
          <a:xfrm>
            <a:off x="3343984" y="3638274"/>
            <a:ext cx="138112" cy="558800"/>
          </a:xfrm>
          <a:prstGeom prst="rect">
            <a:avLst/>
          </a:prstGeom>
          <a:solidFill>
            <a:srgbClr val="8B4B0B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8" name="Rectangle 115"/>
          <p:cNvSpPr>
            <a:spLocks noChangeArrowheads="1"/>
          </p:cNvSpPr>
          <p:nvPr/>
        </p:nvSpPr>
        <p:spPr bwMode="auto">
          <a:xfrm>
            <a:off x="3528134" y="3065187"/>
            <a:ext cx="144462" cy="1131888"/>
          </a:xfrm>
          <a:prstGeom prst="rect">
            <a:avLst/>
          </a:prstGeom>
          <a:solidFill>
            <a:srgbClr val="D38404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9" name="Rectangle 116"/>
          <p:cNvSpPr>
            <a:spLocks noChangeArrowheads="1"/>
          </p:cNvSpPr>
          <p:nvPr/>
        </p:nvSpPr>
        <p:spPr bwMode="auto">
          <a:xfrm>
            <a:off x="3155071" y="3584299"/>
            <a:ext cx="144462" cy="612775"/>
          </a:xfrm>
          <a:prstGeom prst="rect">
            <a:avLst/>
          </a:prstGeom>
          <a:solidFill>
            <a:srgbClr val="E9AF26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0" name="Rectangle 117"/>
          <p:cNvSpPr>
            <a:spLocks noChangeArrowheads="1"/>
          </p:cNvSpPr>
          <p:nvPr/>
        </p:nvSpPr>
        <p:spPr bwMode="auto">
          <a:xfrm>
            <a:off x="4136146" y="2812774"/>
            <a:ext cx="146050" cy="1384300"/>
          </a:xfrm>
          <a:prstGeom prst="rect">
            <a:avLst/>
          </a:prstGeom>
          <a:solidFill>
            <a:srgbClr val="8B4B0B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1" name="Rectangle 118"/>
          <p:cNvSpPr>
            <a:spLocks noChangeArrowheads="1"/>
          </p:cNvSpPr>
          <p:nvPr/>
        </p:nvSpPr>
        <p:spPr bwMode="auto">
          <a:xfrm>
            <a:off x="4320296" y="2520674"/>
            <a:ext cx="144462" cy="1676400"/>
          </a:xfrm>
          <a:prstGeom prst="rect">
            <a:avLst/>
          </a:prstGeom>
          <a:solidFill>
            <a:srgbClr val="D38404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2" name="Rectangle 119"/>
          <p:cNvSpPr>
            <a:spLocks noChangeArrowheads="1"/>
          </p:cNvSpPr>
          <p:nvPr/>
        </p:nvSpPr>
        <p:spPr bwMode="auto">
          <a:xfrm>
            <a:off x="3953584" y="3285849"/>
            <a:ext cx="138112" cy="911225"/>
          </a:xfrm>
          <a:prstGeom prst="rect">
            <a:avLst/>
          </a:prstGeom>
          <a:solidFill>
            <a:srgbClr val="E9AF26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3" name="Rectangle 120"/>
          <p:cNvSpPr>
            <a:spLocks noChangeArrowheads="1"/>
          </p:cNvSpPr>
          <p:nvPr/>
        </p:nvSpPr>
        <p:spPr bwMode="auto">
          <a:xfrm>
            <a:off x="4990221" y="2888974"/>
            <a:ext cx="144462" cy="1308100"/>
          </a:xfrm>
          <a:prstGeom prst="rect">
            <a:avLst/>
          </a:prstGeom>
          <a:solidFill>
            <a:srgbClr val="8B4B0B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4" name="Rectangle 121"/>
          <p:cNvSpPr>
            <a:spLocks noChangeArrowheads="1"/>
          </p:cNvSpPr>
          <p:nvPr/>
        </p:nvSpPr>
        <p:spPr bwMode="auto">
          <a:xfrm>
            <a:off x="5172784" y="2368274"/>
            <a:ext cx="144462" cy="1828800"/>
          </a:xfrm>
          <a:prstGeom prst="rect">
            <a:avLst/>
          </a:prstGeom>
          <a:solidFill>
            <a:srgbClr val="D38404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5" name="Rectangle 122"/>
          <p:cNvSpPr>
            <a:spLocks noChangeArrowheads="1"/>
          </p:cNvSpPr>
          <p:nvPr/>
        </p:nvSpPr>
        <p:spPr bwMode="auto">
          <a:xfrm>
            <a:off x="4807659" y="3111224"/>
            <a:ext cx="136525" cy="1085850"/>
          </a:xfrm>
          <a:prstGeom prst="rect">
            <a:avLst/>
          </a:prstGeom>
          <a:solidFill>
            <a:srgbClr val="E9AF26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6" name="Rectangle 123"/>
          <p:cNvSpPr>
            <a:spLocks noChangeArrowheads="1"/>
          </p:cNvSpPr>
          <p:nvPr/>
        </p:nvSpPr>
        <p:spPr bwMode="auto">
          <a:xfrm>
            <a:off x="5842709" y="2268262"/>
            <a:ext cx="144462" cy="1928813"/>
          </a:xfrm>
          <a:prstGeom prst="rect">
            <a:avLst/>
          </a:prstGeom>
          <a:solidFill>
            <a:srgbClr val="8B4B0B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7" name="Rectangle 124"/>
          <p:cNvSpPr>
            <a:spLocks noChangeArrowheads="1"/>
          </p:cNvSpPr>
          <p:nvPr/>
        </p:nvSpPr>
        <p:spPr bwMode="auto">
          <a:xfrm>
            <a:off x="6025271" y="2015849"/>
            <a:ext cx="144462" cy="2181225"/>
          </a:xfrm>
          <a:prstGeom prst="rect">
            <a:avLst/>
          </a:prstGeom>
          <a:solidFill>
            <a:srgbClr val="D38404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8" name="Rectangle 125"/>
          <p:cNvSpPr>
            <a:spLocks noChangeArrowheads="1"/>
          </p:cNvSpPr>
          <p:nvPr/>
        </p:nvSpPr>
        <p:spPr bwMode="auto">
          <a:xfrm>
            <a:off x="5660146" y="2636562"/>
            <a:ext cx="136525" cy="1560513"/>
          </a:xfrm>
          <a:prstGeom prst="rect">
            <a:avLst/>
          </a:prstGeom>
          <a:solidFill>
            <a:srgbClr val="E9AF26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9" name="Rectangle 126"/>
          <p:cNvSpPr>
            <a:spLocks noChangeArrowheads="1"/>
          </p:cNvSpPr>
          <p:nvPr/>
        </p:nvSpPr>
        <p:spPr bwMode="auto">
          <a:xfrm>
            <a:off x="6665034" y="3423962"/>
            <a:ext cx="136525" cy="773113"/>
          </a:xfrm>
          <a:prstGeom prst="rect">
            <a:avLst/>
          </a:prstGeom>
          <a:solidFill>
            <a:srgbClr val="8B4B0B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0" name="Rectangle 127"/>
          <p:cNvSpPr>
            <a:spLocks noChangeArrowheads="1"/>
          </p:cNvSpPr>
          <p:nvPr/>
        </p:nvSpPr>
        <p:spPr bwMode="auto">
          <a:xfrm>
            <a:off x="6847596" y="2590524"/>
            <a:ext cx="144462" cy="1606550"/>
          </a:xfrm>
          <a:prstGeom prst="rect">
            <a:avLst/>
          </a:prstGeom>
          <a:solidFill>
            <a:srgbClr val="D38404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1" name="Rectangle 128"/>
          <p:cNvSpPr>
            <a:spLocks noChangeArrowheads="1"/>
          </p:cNvSpPr>
          <p:nvPr/>
        </p:nvSpPr>
        <p:spPr bwMode="auto">
          <a:xfrm>
            <a:off x="6474534" y="3133449"/>
            <a:ext cx="144462" cy="1063625"/>
          </a:xfrm>
          <a:prstGeom prst="rect">
            <a:avLst/>
          </a:prstGeom>
          <a:solidFill>
            <a:srgbClr val="E9AF26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2" name="Rectangle 129"/>
          <p:cNvSpPr>
            <a:spLocks noChangeArrowheads="1"/>
          </p:cNvSpPr>
          <p:nvPr/>
        </p:nvSpPr>
        <p:spPr bwMode="auto">
          <a:xfrm>
            <a:off x="7457196" y="2276199"/>
            <a:ext cx="144462" cy="1920875"/>
          </a:xfrm>
          <a:prstGeom prst="rect">
            <a:avLst/>
          </a:prstGeom>
          <a:solidFill>
            <a:srgbClr val="8B4B0B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3" name="Rectangle 130"/>
          <p:cNvSpPr>
            <a:spLocks noChangeArrowheads="1"/>
          </p:cNvSpPr>
          <p:nvPr/>
        </p:nvSpPr>
        <p:spPr bwMode="auto">
          <a:xfrm>
            <a:off x="7639759" y="2544487"/>
            <a:ext cx="144462" cy="1652588"/>
          </a:xfrm>
          <a:prstGeom prst="rect">
            <a:avLst/>
          </a:prstGeom>
          <a:solidFill>
            <a:srgbClr val="D38404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4" name="Rectangle 131"/>
          <p:cNvSpPr>
            <a:spLocks noChangeArrowheads="1"/>
          </p:cNvSpPr>
          <p:nvPr/>
        </p:nvSpPr>
        <p:spPr bwMode="auto">
          <a:xfrm>
            <a:off x="7274634" y="3792262"/>
            <a:ext cx="136525" cy="404813"/>
          </a:xfrm>
          <a:prstGeom prst="rect">
            <a:avLst/>
          </a:prstGeom>
          <a:solidFill>
            <a:srgbClr val="E9AF26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5" name="Rectangle 132"/>
          <p:cNvSpPr>
            <a:spLocks noChangeArrowheads="1"/>
          </p:cNvSpPr>
          <p:nvPr/>
        </p:nvSpPr>
        <p:spPr bwMode="auto">
          <a:xfrm>
            <a:off x="8309684" y="2253974"/>
            <a:ext cx="144462" cy="1943100"/>
          </a:xfrm>
          <a:prstGeom prst="rect">
            <a:avLst/>
          </a:prstGeom>
          <a:solidFill>
            <a:srgbClr val="8B4B0B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6" name="Rectangle 133"/>
          <p:cNvSpPr>
            <a:spLocks noChangeArrowheads="1"/>
          </p:cNvSpPr>
          <p:nvPr/>
        </p:nvSpPr>
        <p:spPr bwMode="auto">
          <a:xfrm>
            <a:off x="8492246" y="2039662"/>
            <a:ext cx="146050" cy="2157413"/>
          </a:xfrm>
          <a:prstGeom prst="rect">
            <a:avLst/>
          </a:prstGeom>
          <a:solidFill>
            <a:srgbClr val="D38404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7" name="Rectangle 134"/>
          <p:cNvSpPr>
            <a:spLocks noChangeArrowheads="1"/>
          </p:cNvSpPr>
          <p:nvPr/>
        </p:nvSpPr>
        <p:spPr bwMode="auto">
          <a:xfrm>
            <a:off x="8127121" y="2688949"/>
            <a:ext cx="136525" cy="1508125"/>
          </a:xfrm>
          <a:prstGeom prst="rect">
            <a:avLst/>
          </a:prstGeom>
          <a:solidFill>
            <a:srgbClr val="E9AF26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38" name="组合 137"/>
          <p:cNvGrpSpPr/>
          <p:nvPr/>
        </p:nvGrpSpPr>
        <p:grpSpPr>
          <a:xfrm>
            <a:off x="2621671" y="1572937"/>
            <a:ext cx="212725" cy="2646363"/>
            <a:chOff x="2621671" y="1572937"/>
            <a:chExt cx="212725" cy="2646363"/>
          </a:xfrm>
          <a:solidFill>
            <a:srgbClr val="D38404"/>
          </a:solidFill>
        </p:grpSpPr>
        <p:sp>
          <p:nvSpPr>
            <p:cNvPr id="139" name="Freeform 135"/>
            <p:cNvSpPr>
              <a:spLocks noEditPoints="1"/>
            </p:cNvSpPr>
            <p:nvPr/>
          </p:nvSpPr>
          <p:spPr bwMode="auto">
            <a:xfrm>
              <a:off x="2735971" y="4074837"/>
              <a:ext cx="98425" cy="144463"/>
            </a:xfrm>
            <a:custGeom>
              <a:avLst/>
              <a:gdLst>
                <a:gd name="T0" fmla="*/ 13 w 13"/>
                <a:gd name="T1" fmla="*/ 9 h 19"/>
                <a:gd name="T2" fmla="*/ 6 w 13"/>
                <a:gd name="T3" fmla="*/ 19 h 19"/>
                <a:gd name="T4" fmla="*/ 0 w 13"/>
                <a:gd name="T5" fmla="*/ 9 h 19"/>
                <a:gd name="T6" fmla="*/ 7 w 13"/>
                <a:gd name="T7" fmla="*/ 0 h 19"/>
                <a:gd name="T8" fmla="*/ 13 w 13"/>
                <a:gd name="T9" fmla="*/ 9 h 19"/>
                <a:gd name="T10" fmla="*/ 3 w 13"/>
                <a:gd name="T11" fmla="*/ 9 h 19"/>
                <a:gd name="T12" fmla="*/ 7 w 13"/>
                <a:gd name="T13" fmla="*/ 17 h 19"/>
                <a:gd name="T14" fmla="*/ 10 w 13"/>
                <a:gd name="T15" fmla="*/ 9 h 19"/>
                <a:gd name="T16" fmla="*/ 7 w 13"/>
                <a:gd name="T17" fmla="*/ 2 h 19"/>
                <a:gd name="T18" fmla="*/ 3 w 13"/>
                <a:gd name="T19" fmla="*/ 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19">
                  <a:moveTo>
                    <a:pt x="13" y="9"/>
                  </a:moveTo>
                  <a:cubicBezTo>
                    <a:pt x="13" y="15"/>
                    <a:pt x="10" y="19"/>
                    <a:pt x="6" y="19"/>
                  </a:cubicBezTo>
                  <a:cubicBezTo>
                    <a:pt x="3" y="19"/>
                    <a:pt x="0" y="15"/>
                    <a:pt x="0" y="9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3" y="3"/>
                    <a:pt x="13" y="9"/>
                  </a:cubicBezTo>
                  <a:close/>
                  <a:moveTo>
                    <a:pt x="3" y="9"/>
                  </a:moveTo>
                  <a:cubicBezTo>
                    <a:pt x="3" y="14"/>
                    <a:pt x="4" y="17"/>
                    <a:pt x="7" y="17"/>
                  </a:cubicBezTo>
                  <a:cubicBezTo>
                    <a:pt x="9" y="17"/>
                    <a:pt x="10" y="14"/>
                    <a:pt x="10" y="9"/>
                  </a:cubicBezTo>
                  <a:cubicBezTo>
                    <a:pt x="10" y="5"/>
                    <a:pt x="9" y="2"/>
                    <a:pt x="7" y="2"/>
                  </a:cubicBezTo>
                  <a:cubicBezTo>
                    <a:pt x="4" y="2"/>
                    <a:pt x="3" y="4"/>
                    <a:pt x="3" y="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0" name="Freeform 136"/>
            <p:cNvSpPr/>
            <p:nvPr/>
          </p:nvSpPr>
          <p:spPr bwMode="auto">
            <a:xfrm>
              <a:off x="2643896" y="3577949"/>
              <a:ext cx="46037" cy="136525"/>
            </a:xfrm>
            <a:custGeom>
              <a:avLst/>
              <a:gdLst>
                <a:gd name="T0" fmla="*/ 19 w 29"/>
                <a:gd name="T1" fmla="*/ 9 h 86"/>
                <a:gd name="T2" fmla="*/ 19 w 29"/>
                <a:gd name="T3" fmla="*/ 9 h 86"/>
                <a:gd name="T4" fmla="*/ 0 w 29"/>
                <a:gd name="T5" fmla="*/ 19 h 86"/>
                <a:gd name="T6" fmla="*/ 0 w 29"/>
                <a:gd name="T7" fmla="*/ 9 h 86"/>
                <a:gd name="T8" fmla="*/ 19 w 29"/>
                <a:gd name="T9" fmla="*/ 0 h 86"/>
                <a:gd name="T10" fmla="*/ 29 w 29"/>
                <a:gd name="T11" fmla="*/ 0 h 86"/>
                <a:gd name="T12" fmla="*/ 29 w 29"/>
                <a:gd name="T13" fmla="*/ 86 h 86"/>
                <a:gd name="T14" fmla="*/ 19 w 29"/>
                <a:gd name="T15" fmla="*/ 86 h 86"/>
                <a:gd name="T16" fmla="*/ 19 w 29"/>
                <a:gd name="T17" fmla="*/ 9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86">
                  <a:moveTo>
                    <a:pt x="19" y="9"/>
                  </a:moveTo>
                  <a:lnTo>
                    <a:pt x="19" y="9"/>
                  </a:lnTo>
                  <a:lnTo>
                    <a:pt x="0" y="19"/>
                  </a:lnTo>
                  <a:lnTo>
                    <a:pt x="0" y="9"/>
                  </a:lnTo>
                  <a:lnTo>
                    <a:pt x="19" y="0"/>
                  </a:lnTo>
                  <a:lnTo>
                    <a:pt x="29" y="0"/>
                  </a:lnTo>
                  <a:lnTo>
                    <a:pt x="29" y="86"/>
                  </a:lnTo>
                  <a:lnTo>
                    <a:pt x="19" y="86"/>
                  </a:lnTo>
                  <a:lnTo>
                    <a:pt x="19" y="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1" name="Freeform 137"/>
            <p:cNvSpPr>
              <a:spLocks noEditPoints="1"/>
            </p:cNvSpPr>
            <p:nvPr/>
          </p:nvSpPr>
          <p:spPr bwMode="auto">
            <a:xfrm>
              <a:off x="2735971" y="3570012"/>
              <a:ext cx="98425" cy="144463"/>
            </a:xfrm>
            <a:custGeom>
              <a:avLst/>
              <a:gdLst>
                <a:gd name="T0" fmla="*/ 13 w 13"/>
                <a:gd name="T1" fmla="*/ 10 h 19"/>
                <a:gd name="T2" fmla="*/ 6 w 13"/>
                <a:gd name="T3" fmla="*/ 19 h 19"/>
                <a:gd name="T4" fmla="*/ 0 w 13"/>
                <a:gd name="T5" fmla="*/ 10 h 19"/>
                <a:gd name="T6" fmla="*/ 7 w 13"/>
                <a:gd name="T7" fmla="*/ 0 h 19"/>
                <a:gd name="T8" fmla="*/ 13 w 13"/>
                <a:gd name="T9" fmla="*/ 10 h 19"/>
                <a:gd name="T10" fmla="*/ 3 w 13"/>
                <a:gd name="T11" fmla="*/ 10 h 19"/>
                <a:gd name="T12" fmla="*/ 7 w 13"/>
                <a:gd name="T13" fmla="*/ 17 h 19"/>
                <a:gd name="T14" fmla="*/ 10 w 13"/>
                <a:gd name="T15" fmla="*/ 10 h 19"/>
                <a:gd name="T16" fmla="*/ 7 w 13"/>
                <a:gd name="T17" fmla="*/ 2 h 19"/>
                <a:gd name="T18" fmla="*/ 3 w 13"/>
                <a:gd name="T19" fmla="*/ 1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19">
                  <a:moveTo>
                    <a:pt x="13" y="10"/>
                  </a:moveTo>
                  <a:cubicBezTo>
                    <a:pt x="13" y="16"/>
                    <a:pt x="10" y="19"/>
                    <a:pt x="6" y="19"/>
                  </a:cubicBezTo>
                  <a:cubicBezTo>
                    <a:pt x="3" y="19"/>
                    <a:pt x="0" y="16"/>
                    <a:pt x="0" y="10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1" y="0"/>
                    <a:pt x="13" y="4"/>
                    <a:pt x="13" y="10"/>
                  </a:cubicBezTo>
                  <a:close/>
                  <a:moveTo>
                    <a:pt x="3" y="10"/>
                  </a:moveTo>
                  <a:cubicBezTo>
                    <a:pt x="3" y="15"/>
                    <a:pt x="4" y="17"/>
                    <a:pt x="7" y="17"/>
                  </a:cubicBezTo>
                  <a:cubicBezTo>
                    <a:pt x="9" y="17"/>
                    <a:pt x="10" y="14"/>
                    <a:pt x="10" y="10"/>
                  </a:cubicBezTo>
                  <a:cubicBezTo>
                    <a:pt x="10" y="5"/>
                    <a:pt x="9" y="2"/>
                    <a:pt x="7" y="2"/>
                  </a:cubicBezTo>
                  <a:cubicBezTo>
                    <a:pt x="4" y="2"/>
                    <a:pt x="3" y="5"/>
                    <a:pt x="3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2" name="Freeform 138"/>
            <p:cNvSpPr/>
            <p:nvPr/>
          </p:nvSpPr>
          <p:spPr bwMode="auto">
            <a:xfrm>
              <a:off x="2629609" y="3071537"/>
              <a:ext cx="90487" cy="146050"/>
            </a:xfrm>
            <a:custGeom>
              <a:avLst/>
              <a:gdLst>
                <a:gd name="T0" fmla="*/ 0 w 12"/>
                <a:gd name="T1" fmla="*/ 19 h 19"/>
                <a:gd name="T2" fmla="*/ 0 w 12"/>
                <a:gd name="T3" fmla="*/ 17 h 19"/>
                <a:gd name="T4" fmla="*/ 2 w 12"/>
                <a:gd name="T5" fmla="*/ 15 h 19"/>
                <a:gd name="T6" fmla="*/ 9 w 12"/>
                <a:gd name="T7" fmla="*/ 6 h 19"/>
                <a:gd name="T8" fmla="*/ 5 w 12"/>
                <a:gd name="T9" fmla="*/ 2 h 19"/>
                <a:gd name="T10" fmla="*/ 1 w 12"/>
                <a:gd name="T11" fmla="*/ 4 h 19"/>
                <a:gd name="T12" fmla="*/ 1 w 12"/>
                <a:gd name="T13" fmla="*/ 2 h 19"/>
                <a:gd name="T14" fmla="*/ 6 w 12"/>
                <a:gd name="T15" fmla="*/ 0 h 19"/>
                <a:gd name="T16" fmla="*/ 11 w 12"/>
                <a:gd name="T17" fmla="*/ 5 h 19"/>
                <a:gd name="T18" fmla="*/ 5 w 12"/>
                <a:gd name="T19" fmla="*/ 15 h 19"/>
                <a:gd name="T20" fmla="*/ 4 w 12"/>
                <a:gd name="T21" fmla="*/ 17 h 19"/>
                <a:gd name="T22" fmla="*/ 4 w 12"/>
                <a:gd name="T23" fmla="*/ 17 h 19"/>
                <a:gd name="T24" fmla="*/ 12 w 12"/>
                <a:gd name="T25" fmla="*/ 17 h 19"/>
                <a:gd name="T26" fmla="*/ 12 w 12"/>
                <a:gd name="T27" fmla="*/ 19 h 19"/>
                <a:gd name="T28" fmla="*/ 0 w 12"/>
                <a:gd name="T2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" h="19">
                  <a:moveTo>
                    <a:pt x="0" y="19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7" y="11"/>
                    <a:pt x="9" y="8"/>
                    <a:pt x="9" y="6"/>
                  </a:cubicBezTo>
                  <a:cubicBezTo>
                    <a:pt x="9" y="4"/>
                    <a:pt x="8" y="2"/>
                    <a:pt x="5" y="2"/>
                  </a:cubicBezTo>
                  <a:cubicBezTo>
                    <a:pt x="4" y="2"/>
                    <a:pt x="2" y="3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4" y="0"/>
                    <a:pt x="6" y="0"/>
                  </a:cubicBezTo>
                  <a:cubicBezTo>
                    <a:pt x="10" y="0"/>
                    <a:pt x="11" y="3"/>
                    <a:pt x="11" y="5"/>
                  </a:cubicBezTo>
                  <a:cubicBezTo>
                    <a:pt x="11" y="9"/>
                    <a:pt x="9" y="11"/>
                    <a:pt x="5" y="15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9"/>
                    <a:pt x="12" y="19"/>
                    <a:pt x="12" y="19"/>
                  </a:cubicBezTo>
                  <a:lnTo>
                    <a:pt x="0" y="1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3" name="Freeform 139"/>
            <p:cNvSpPr>
              <a:spLocks noEditPoints="1"/>
            </p:cNvSpPr>
            <p:nvPr/>
          </p:nvSpPr>
          <p:spPr bwMode="auto">
            <a:xfrm>
              <a:off x="2735971" y="3071537"/>
              <a:ext cx="98425" cy="146050"/>
            </a:xfrm>
            <a:custGeom>
              <a:avLst/>
              <a:gdLst>
                <a:gd name="T0" fmla="*/ 13 w 13"/>
                <a:gd name="T1" fmla="*/ 9 h 19"/>
                <a:gd name="T2" fmla="*/ 6 w 13"/>
                <a:gd name="T3" fmla="*/ 19 h 19"/>
                <a:gd name="T4" fmla="*/ 0 w 13"/>
                <a:gd name="T5" fmla="*/ 10 h 19"/>
                <a:gd name="T6" fmla="*/ 7 w 13"/>
                <a:gd name="T7" fmla="*/ 0 h 19"/>
                <a:gd name="T8" fmla="*/ 13 w 13"/>
                <a:gd name="T9" fmla="*/ 9 h 19"/>
                <a:gd name="T10" fmla="*/ 3 w 13"/>
                <a:gd name="T11" fmla="*/ 10 h 19"/>
                <a:gd name="T12" fmla="*/ 7 w 13"/>
                <a:gd name="T13" fmla="*/ 17 h 19"/>
                <a:gd name="T14" fmla="*/ 10 w 13"/>
                <a:gd name="T15" fmla="*/ 9 h 19"/>
                <a:gd name="T16" fmla="*/ 7 w 13"/>
                <a:gd name="T17" fmla="*/ 2 h 19"/>
                <a:gd name="T18" fmla="*/ 3 w 13"/>
                <a:gd name="T19" fmla="*/ 1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19">
                  <a:moveTo>
                    <a:pt x="13" y="9"/>
                  </a:moveTo>
                  <a:cubicBezTo>
                    <a:pt x="13" y="16"/>
                    <a:pt x="10" y="19"/>
                    <a:pt x="6" y="19"/>
                  </a:cubicBezTo>
                  <a:cubicBezTo>
                    <a:pt x="3" y="19"/>
                    <a:pt x="0" y="16"/>
                    <a:pt x="0" y="10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3" y="3"/>
                    <a:pt x="13" y="9"/>
                  </a:cubicBezTo>
                  <a:close/>
                  <a:moveTo>
                    <a:pt x="3" y="10"/>
                  </a:moveTo>
                  <a:cubicBezTo>
                    <a:pt x="3" y="14"/>
                    <a:pt x="4" y="17"/>
                    <a:pt x="7" y="17"/>
                  </a:cubicBezTo>
                  <a:cubicBezTo>
                    <a:pt x="9" y="17"/>
                    <a:pt x="10" y="14"/>
                    <a:pt x="10" y="9"/>
                  </a:cubicBezTo>
                  <a:cubicBezTo>
                    <a:pt x="10" y="5"/>
                    <a:pt x="9" y="2"/>
                    <a:pt x="7" y="2"/>
                  </a:cubicBezTo>
                  <a:cubicBezTo>
                    <a:pt x="4" y="2"/>
                    <a:pt x="3" y="5"/>
                    <a:pt x="3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4" name="Freeform 140"/>
            <p:cNvSpPr/>
            <p:nvPr/>
          </p:nvSpPr>
          <p:spPr bwMode="auto">
            <a:xfrm>
              <a:off x="2629609" y="2574649"/>
              <a:ext cx="90487" cy="146050"/>
            </a:xfrm>
            <a:custGeom>
              <a:avLst/>
              <a:gdLst>
                <a:gd name="T0" fmla="*/ 1 w 12"/>
                <a:gd name="T1" fmla="*/ 15 h 19"/>
                <a:gd name="T2" fmla="*/ 5 w 12"/>
                <a:gd name="T3" fmla="*/ 17 h 19"/>
                <a:gd name="T4" fmla="*/ 9 w 12"/>
                <a:gd name="T5" fmla="*/ 13 h 19"/>
                <a:gd name="T6" fmla="*/ 4 w 12"/>
                <a:gd name="T7" fmla="*/ 9 h 19"/>
                <a:gd name="T8" fmla="*/ 3 w 12"/>
                <a:gd name="T9" fmla="*/ 9 h 19"/>
                <a:gd name="T10" fmla="*/ 3 w 12"/>
                <a:gd name="T11" fmla="*/ 7 h 19"/>
                <a:gd name="T12" fmla="*/ 4 w 12"/>
                <a:gd name="T13" fmla="*/ 7 h 19"/>
                <a:gd name="T14" fmla="*/ 8 w 12"/>
                <a:gd name="T15" fmla="*/ 4 h 19"/>
                <a:gd name="T16" fmla="*/ 5 w 12"/>
                <a:gd name="T17" fmla="*/ 2 h 19"/>
                <a:gd name="T18" fmla="*/ 1 w 12"/>
                <a:gd name="T19" fmla="*/ 3 h 19"/>
                <a:gd name="T20" fmla="*/ 1 w 12"/>
                <a:gd name="T21" fmla="*/ 1 h 19"/>
                <a:gd name="T22" fmla="*/ 6 w 12"/>
                <a:gd name="T23" fmla="*/ 0 h 19"/>
                <a:gd name="T24" fmla="*/ 11 w 12"/>
                <a:gd name="T25" fmla="*/ 4 h 19"/>
                <a:gd name="T26" fmla="*/ 7 w 12"/>
                <a:gd name="T27" fmla="*/ 8 h 19"/>
                <a:gd name="T28" fmla="*/ 7 w 12"/>
                <a:gd name="T29" fmla="*/ 8 h 19"/>
                <a:gd name="T30" fmla="*/ 12 w 12"/>
                <a:gd name="T31" fmla="*/ 13 h 19"/>
                <a:gd name="T32" fmla="*/ 5 w 12"/>
                <a:gd name="T33" fmla="*/ 19 h 19"/>
                <a:gd name="T34" fmla="*/ 0 w 12"/>
                <a:gd name="T35" fmla="*/ 17 h 19"/>
                <a:gd name="T36" fmla="*/ 1 w 12"/>
                <a:gd name="T37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" h="19">
                  <a:moveTo>
                    <a:pt x="1" y="15"/>
                  </a:moveTo>
                  <a:cubicBezTo>
                    <a:pt x="2" y="16"/>
                    <a:pt x="3" y="17"/>
                    <a:pt x="5" y="17"/>
                  </a:cubicBezTo>
                  <a:cubicBezTo>
                    <a:pt x="8" y="17"/>
                    <a:pt x="9" y="15"/>
                    <a:pt x="9" y="13"/>
                  </a:cubicBezTo>
                  <a:cubicBezTo>
                    <a:pt x="9" y="10"/>
                    <a:pt x="7" y="9"/>
                    <a:pt x="4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6" y="7"/>
                    <a:pt x="8" y="7"/>
                    <a:pt x="8" y="4"/>
                  </a:cubicBezTo>
                  <a:cubicBezTo>
                    <a:pt x="8" y="3"/>
                    <a:pt x="7" y="2"/>
                    <a:pt x="5" y="2"/>
                  </a:cubicBezTo>
                  <a:cubicBezTo>
                    <a:pt x="4" y="2"/>
                    <a:pt x="2" y="2"/>
                    <a:pt x="1" y="3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9" y="0"/>
                    <a:pt x="11" y="2"/>
                    <a:pt x="11" y="4"/>
                  </a:cubicBezTo>
                  <a:cubicBezTo>
                    <a:pt x="11" y="6"/>
                    <a:pt x="10" y="8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10" y="9"/>
                    <a:pt x="12" y="10"/>
                    <a:pt x="12" y="13"/>
                  </a:cubicBezTo>
                  <a:cubicBezTo>
                    <a:pt x="12" y="16"/>
                    <a:pt x="9" y="19"/>
                    <a:pt x="5" y="19"/>
                  </a:cubicBezTo>
                  <a:cubicBezTo>
                    <a:pt x="3" y="19"/>
                    <a:pt x="1" y="18"/>
                    <a:pt x="0" y="17"/>
                  </a:cubicBezTo>
                  <a:lnTo>
                    <a:pt x="1" y="1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5" name="Freeform 141"/>
            <p:cNvSpPr>
              <a:spLocks noEditPoints="1"/>
            </p:cNvSpPr>
            <p:nvPr/>
          </p:nvSpPr>
          <p:spPr bwMode="auto">
            <a:xfrm>
              <a:off x="2735971" y="2574649"/>
              <a:ext cx="98425" cy="146050"/>
            </a:xfrm>
            <a:custGeom>
              <a:avLst/>
              <a:gdLst>
                <a:gd name="T0" fmla="*/ 13 w 13"/>
                <a:gd name="T1" fmla="*/ 9 h 19"/>
                <a:gd name="T2" fmla="*/ 6 w 13"/>
                <a:gd name="T3" fmla="*/ 19 h 19"/>
                <a:gd name="T4" fmla="*/ 0 w 13"/>
                <a:gd name="T5" fmla="*/ 9 h 19"/>
                <a:gd name="T6" fmla="*/ 7 w 13"/>
                <a:gd name="T7" fmla="*/ 0 h 19"/>
                <a:gd name="T8" fmla="*/ 13 w 13"/>
                <a:gd name="T9" fmla="*/ 9 h 19"/>
                <a:gd name="T10" fmla="*/ 3 w 13"/>
                <a:gd name="T11" fmla="*/ 9 h 19"/>
                <a:gd name="T12" fmla="*/ 7 w 13"/>
                <a:gd name="T13" fmla="*/ 17 h 19"/>
                <a:gd name="T14" fmla="*/ 10 w 13"/>
                <a:gd name="T15" fmla="*/ 9 h 19"/>
                <a:gd name="T16" fmla="*/ 7 w 13"/>
                <a:gd name="T17" fmla="*/ 2 h 19"/>
                <a:gd name="T18" fmla="*/ 3 w 13"/>
                <a:gd name="T19" fmla="*/ 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19">
                  <a:moveTo>
                    <a:pt x="13" y="9"/>
                  </a:moveTo>
                  <a:cubicBezTo>
                    <a:pt x="13" y="15"/>
                    <a:pt x="10" y="19"/>
                    <a:pt x="6" y="19"/>
                  </a:cubicBezTo>
                  <a:cubicBezTo>
                    <a:pt x="3" y="19"/>
                    <a:pt x="0" y="15"/>
                    <a:pt x="0" y="9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3" y="3"/>
                    <a:pt x="13" y="9"/>
                  </a:cubicBezTo>
                  <a:close/>
                  <a:moveTo>
                    <a:pt x="3" y="9"/>
                  </a:moveTo>
                  <a:cubicBezTo>
                    <a:pt x="3" y="14"/>
                    <a:pt x="4" y="17"/>
                    <a:pt x="7" y="17"/>
                  </a:cubicBezTo>
                  <a:cubicBezTo>
                    <a:pt x="9" y="17"/>
                    <a:pt x="10" y="14"/>
                    <a:pt x="10" y="9"/>
                  </a:cubicBezTo>
                  <a:cubicBezTo>
                    <a:pt x="10" y="4"/>
                    <a:pt x="9" y="2"/>
                    <a:pt x="7" y="2"/>
                  </a:cubicBezTo>
                  <a:cubicBezTo>
                    <a:pt x="4" y="2"/>
                    <a:pt x="3" y="4"/>
                    <a:pt x="3" y="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6" name="Freeform 142"/>
            <p:cNvSpPr>
              <a:spLocks noEditPoints="1"/>
            </p:cNvSpPr>
            <p:nvPr/>
          </p:nvSpPr>
          <p:spPr bwMode="auto">
            <a:xfrm>
              <a:off x="2621671" y="2077762"/>
              <a:ext cx="106362" cy="138113"/>
            </a:xfrm>
            <a:custGeom>
              <a:avLst/>
              <a:gdLst>
                <a:gd name="T0" fmla="*/ 9 w 14"/>
                <a:gd name="T1" fmla="*/ 18 h 18"/>
                <a:gd name="T2" fmla="*/ 9 w 14"/>
                <a:gd name="T3" fmla="*/ 13 h 18"/>
                <a:gd name="T4" fmla="*/ 0 w 14"/>
                <a:gd name="T5" fmla="*/ 13 h 18"/>
                <a:gd name="T6" fmla="*/ 0 w 14"/>
                <a:gd name="T7" fmla="*/ 11 h 18"/>
                <a:gd name="T8" fmla="*/ 9 w 14"/>
                <a:gd name="T9" fmla="*/ 0 h 18"/>
                <a:gd name="T10" fmla="*/ 11 w 14"/>
                <a:gd name="T11" fmla="*/ 0 h 18"/>
                <a:gd name="T12" fmla="*/ 11 w 14"/>
                <a:gd name="T13" fmla="*/ 11 h 18"/>
                <a:gd name="T14" fmla="*/ 14 w 14"/>
                <a:gd name="T15" fmla="*/ 11 h 18"/>
                <a:gd name="T16" fmla="*/ 14 w 14"/>
                <a:gd name="T17" fmla="*/ 13 h 18"/>
                <a:gd name="T18" fmla="*/ 11 w 14"/>
                <a:gd name="T19" fmla="*/ 13 h 18"/>
                <a:gd name="T20" fmla="*/ 11 w 14"/>
                <a:gd name="T21" fmla="*/ 18 h 18"/>
                <a:gd name="T22" fmla="*/ 9 w 14"/>
                <a:gd name="T23" fmla="*/ 18 h 18"/>
                <a:gd name="T24" fmla="*/ 9 w 14"/>
                <a:gd name="T25" fmla="*/ 11 h 18"/>
                <a:gd name="T26" fmla="*/ 9 w 14"/>
                <a:gd name="T27" fmla="*/ 5 h 18"/>
                <a:gd name="T28" fmla="*/ 9 w 14"/>
                <a:gd name="T29" fmla="*/ 2 h 18"/>
                <a:gd name="T30" fmla="*/ 9 w 14"/>
                <a:gd name="T31" fmla="*/ 2 h 18"/>
                <a:gd name="T32" fmla="*/ 7 w 14"/>
                <a:gd name="T33" fmla="*/ 5 h 18"/>
                <a:gd name="T34" fmla="*/ 3 w 14"/>
                <a:gd name="T35" fmla="*/ 11 h 18"/>
                <a:gd name="T36" fmla="*/ 3 w 14"/>
                <a:gd name="T37" fmla="*/ 11 h 18"/>
                <a:gd name="T38" fmla="*/ 9 w 14"/>
                <a:gd name="T39" fmla="*/ 1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" h="18">
                  <a:moveTo>
                    <a:pt x="9" y="18"/>
                  </a:moveTo>
                  <a:cubicBezTo>
                    <a:pt x="9" y="13"/>
                    <a:pt x="9" y="13"/>
                    <a:pt x="9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8"/>
                    <a:pt x="11" y="18"/>
                    <a:pt x="11" y="18"/>
                  </a:cubicBezTo>
                  <a:lnTo>
                    <a:pt x="9" y="18"/>
                  </a:lnTo>
                  <a:close/>
                  <a:moveTo>
                    <a:pt x="9" y="11"/>
                  </a:moveTo>
                  <a:cubicBezTo>
                    <a:pt x="9" y="5"/>
                    <a:pt x="9" y="5"/>
                    <a:pt x="9" y="5"/>
                  </a:cubicBezTo>
                  <a:cubicBezTo>
                    <a:pt x="9" y="4"/>
                    <a:pt x="9" y="3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8" y="3"/>
                    <a:pt x="8" y="4"/>
                    <a:pt x="7" y="5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1"/>
                    <a:pt x="3" y="11"/>
                    <a:pt x="3" y="11"/>
                  </a:cubicBezTo>
                  <a:lnTo>
                    <a:pt x="9" y="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7" name="Freeform 143"/>
            <p:cNvSpPr>
              <a:spLocks noEditPoints="1"/>
            </p:cNvSpPr>
            <p:nvPr/>
          </p:nvSpPr>
          <p:spPr bwMode="auto">
            <a:xfrm>
              <a:off x="2735971" y="2069824"/>
              <a:ext cx="98425" cy="146050"/>
            </a:xfrm>
            <a:custGeom>
              <a:avLst/>
              <a:gdLst>
                <a:gd name="T0" fmla="*/ 13 w 13"/>
                <a:gd name="T1" fmla="*/ 9 h 19"/>
                <a:gd name="T2" fmla="*/ 6 w 13"/>
                <a:gd name="T3" fmla="*/ 19 h 19"/>
                <a:gd name="T4" fmla="*/ 0 w 13"/>
                <a:gd name="T5" fmla="*/ 10 h 19"/>
                <a:gd name="T6" fmla="*/ 7 w 13"/>
                <a:gd name="T7" fmla="*/ 0 h 19"/>
                <a:gd name="T8" fmla="*/ 13 w 13"/>
                <a:gd name="T9" fmla="*/ 9 h 19"/>
                <a:gd name="T10" fmla="*/ 3 w 13"/>
                <a:gd name="T11" fmla="*/ 10 h 19"/>
                <a:gd name="T12" fmla="*/ 7 w 13"/>
                <a:gd name="T13" fmla="*/ 17 h 19"/>
                <a:gd name="T14" fmla="*/ 10 w 13"/>
                <a:gd name="T15" fmla="*/ 10 h 19"/>
                <a:gd name="T16" fmla="*/ 7 w 13"/>
                <a:gd name="T17" fmla="*/ 2 h 19"/>
                <a:gd name="T18" fmla="*/ 3 w 13"/>
                <a:gd name="T19" fmla="*/ 1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19">
                  <a:moveTo>
                    <a:pt x="13" y="9"/>
                  </a:moveTo>
                  <a:cubicBezTo>
                    <a:pt x="13" y="16"/>
                    <a:pt x="10" y="19"/>
                    <a:pt x="6" y="19"/>
                  </a:cubicBezTo>
                  <a:cubicBezTo>
                    <a:pt x="3" y="19"/>
                    <a:pt x="0" y="16"/>
                    <a:pt x="0" y="10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1" y="0"/>
                    <a:pt x="13" y="4"/>
                    <a:pt x="13" y="9"/>
                  </a:cubicBezTo>
                  <a:close/>
                  <a:moveTo>
                    <a:pt x="3" y="10"/>
                  </a:moveTo>
                  <a:cubicBezTo>
                    <a:pt x="3" y="15"/>
                    <a:pt x="4" y="17"/>
                    <a:pt x="7" y="17"/>
                  </a:cubicBezTo>
                  <a:cubicBezTo>
                    <a:pt x="9" y="17"/>
                    <a:pt x="10" y="14"/>
                    <a:pt x="10" y="10"/>
                  </a:cubicBezTo>
                  <a:cubicBezTo>
                    <a:pt x="10" y="5"/>
                    <a:pt x="9" y="2"/>
                    <a:pt x="7" y="2"/>
                  </a:cubicBezTo>
                  <a:cubicBezTo>
                    <a:pt x="4" y="2"/>
                    <a:pt x="3" y="5"/>
                    <a:pt x="3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8" name="Freeform 144"/>
            <p:cNvSpPr/>
            <p:nvPr/>
          </p:nvSpPr>
          <p:spPr bwMode="auto">
            <a:xfrm>
              <a:off x="2629609" y="1572937"/>
              <a:ext cx="82550" cy="144463"/>
            </a:xfrm>
            <a:custGeom>
              <a:avLst/>
              <a:gdLst>
                <a:gd name="T0" fmla="*/ 11 w 11"/>
                <a:gd name="T1" fmla="*/ 2 h 19"/>
                <a:gd name="T2" fmla="*/ 4 w 11"/>
                <a:gd name="T3" fmla="*/ 2 h 19"/>
                <a:gd name="T4" fmla="*/ 3 w 11"/>
                <a:gd name="T5" fmla="*/ 7 h 19"/>
                <a:gd name="T6" fmla="*/ 5 w 11"/>
                <a:gd name="T7" fmla="*/ 7 h 19"/>
                <a:gd name="T8" fmla="*/ 9 w 11"/>
                <a:gd name="T9" fmla="*/ 8 h 19"/>
                <a:gd name="T10" fmla="*/ 11 w 11"/>
                <a:gd name="T11" fmla="*/ 13 h 19"/>
                <a:gd name="T12" fmla="*/ 5 w 11"/>
                <a:gd name="T13" fmla="*/ 19 h 19"/>
                <a:gd name="T14" fmla="*/ 0 w 11"/>
                <a:gd name="T15" fmla="*/ 18 h 19"/>
                <a:gd name="T16" fmla="*/ 1 w 11"/>
                <a:gd name="T17" fmla="*/ 16 h 19"/>
                <a:gd name="T18" fmla="*/ 5 w 11"/>
                <a:gd name="T19" fmla="*/ 17 h 19"/>
                <a:gd name="T20" fmla="*/ 9 w 11"/>
                <a:gd name="T21" fmla="*/ 13 h 19"/>
                <a:gd name="T22" fmla="*/ 4 w 11"/>
                <a:gd name="T23" fmla="*/ 9 h 19"/>
                <a:gd name="T24" fmla="*/ 1 w 11"/>
                <a:gd name="T25" fmla="*/ 9 h 19"/>
                <a:gd name="T26" fmla="*/ 2 w 11"/>
                <a:gd name="T27" fmla="*/ 0 h 19"/>
                <a:gd name="T28" fmla="*/ 11 w 11"/>
                <a:gd name="T29" fmla="*/ 0 h 19"/>
                <a:gd name="T30" fmla="*/ 11 w 11"/>
                <a:gd name="T31" fmla="*/ 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" h="19">
                  <a:moveTo>
                    <a:pt x="11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6" y="7"/>
                    <a:pt x="8" y="7"/>
                    <a:pt x="9" y="8"/>
                  </a:cubicBezTo>
                  <a:cubicBezTo>
                    <a:pt x="10" y="9"/>
                    <a:pt x="11" y="10"/>
                    <a:pt x="11" y="13"/>
                  </a:cubicBezTo>
                  <a:cubicBezTo>
                    <a:pt x="11" y="16"/>
                    <a:pt x="9" y="19"/>
                    <a:pt x="5" y="19"/>
                  </a:cubicBezTo>
                  <a:cubicBezTo>
                    <a:pt x="3" y="19"/>
                    <a:pt x="1" y="18"/>
                    <a:pt x="0" y="18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2" y="16"/>
                    <a:pt x="3" y="17"/>
                    <a:pt x="5" y="17"/>
                  </a:cubicBezTo>
                  <a:cubicBezTo>
                    <a:pt x="7" y="17"/>
                    <a:pt x="9" y="15"/>
                    <a:pt x="9" y="13"/>
                  </a:cubicBezTo>
                  <a:cubicBezTo>
                    <a:pt x="9" y="10"/>
                    <a:pt x="7" y="9"/>
                    <a:pt x="4" y="9"/>
                  </a:cubicBezTo>
                  <a:cubicBezTo>
                    <a:pt x="3" y="9"/>
                    <a:pt x="2" y="9"/>
                    <a:pt x="1" y="9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1" y="0"/>
                    <a:pt x="11" y="0"/>
                    <a:pt x="11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9" name="Freeform 145"/>
            <p:cNvSpPr>
              <a:spLocks noEditPoints="1"/>
            </p:cNvSpPr>
            <p:nvPr/>
          </p:nvSpPr>
          <p:spPr bwMode="auto">
            <a:xfrm>
              <a:off x="2735971" y="1572937"/>
              <a:ext cx="98425" cy="144463"/>
            </a:xfrm>
            <a:custGeom>
              <a:avLst/>
              <a:gdLst>
                <a:gd name="T0" fmla="*/ 13 w 13"/>
                <a:gd name="T1" fmla="*/ 9 h 19"/>
                <a:gd name="T2" fmla="*/ 6 w 13"/>
                <a:gd name="T3" fmla="*/ 19 h 19"/>
                <a:gd name="T4" fmla="*/ 0 w 13"/>
                <a:gd name="T5" fmla="*/ 9 h 19"/>
                <a:gd name="T6" fmla="*/ 7 w 13"/>
                <a:gd name="T7" fmla="*/ 0 h 19"/>
                <a:gd name="T8" fmla="*/ 13 w 13"/>
                <a:gd name="T9" fmla="*/ 9 h 19"/>
                <a:gd name="T10" fmla="*/ 3 w 13"/>
                <a:gd name="T11" fmla="*/ 9 h 19"/>
                <a:gd name="T12" fmla="*/ 7 w 13"/>
                <a:gd name="T13" fmla="*/ 17 h 19"/>
                <a:gd name="T14" fmla="*/ 10 w 13"/>
                <a:gd name="T15" fmla="*/ 9 h 19"/>
                <a:gd name="T16" fmla="*/ 7 w 13"/>
                <a:gd name="T17" fmla="*/ 2 h 19"/>
                <a:gd name="T18" fmla="*/ 3 w 13"/>
                <a:gd name="T19" fmla="*/ 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19">
                  <a:moveTo>
                    <a:pt x="13" y="9"/>
                  </a:moveTo>
                  <a:cubicBezTo>
                    <a:pt x="13" y="15"/>
                    <a:pt x="10" y="19"/>
                    <a:pt x="6" y="19"/>
                  </a:cubicBezTo>
                  <a:cubicBezTo>
                    <a:pt x="3" y="19"/>
                    <a:pt x="0" y="15"/>
                    <a:pt x="0" y="9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3" y="3"/>
                    <a:pt x="13" y="9"/>
                  </a:cubicBezTo>
                  <a:close/>
                  <a:moveTo>
                    <a:pt x="3" y="9"/>
                  </a:moveTo>
                  <a:cubicBezTo>
                    <a:pt x="3" y="14"/>
                    <a:pt x="4" y="17"/>
                    <a:pt x="7" y="17"/>
                  </a:cubicBezTo>
                  <a:cubicBezTo>
                    <a:pt x="9" y="17"/>
                    <a:pt x="10" y="14"/>
                    <a:pt x="10" y="9"/>
                  </a:cubicBezTo>
                  <a:cubicBezTo>
                    <a:pt x="10" y="5"/>
                    <a:pt x="9" y="2"/>
                    <a:pt x="7" y="2"/>
                  </a:cubicBezTo>
                  <a:cubicBezTo>
                    <a:pt x="4" y="2"/>
                    <a:pt x="3" y="4"/>
                    <a:pt x="3" y="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50" name="Rectangle 146"/>
          <p:cNvSpPr>
            <a:spLocks noChangeArrowheads="1"/>
          </p:cNvSpPr>
          <p:nvPr/>
        </p:nvSpPr>
        <p:spPr bwMode="auto">
          <a:xfrm>
            <a:off x="3109034" y="4197074"/>
            <a:ext cx="5619750" cy="22225"/>
          </a:xfrm>
          <a:prstGeom prst="rect">
            <a:avLst/>
          </a:prstGeom>
          <a:solidFill>
            <a:srgbClr val="D38404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5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5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5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0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6500"/>
                            </p:stCondLst>
                            <p:childTnLst>
                              <p:par>
                                <p:cTn id="9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7000"/>
                            </p:stCondLst>
                            <p:childTnLst>
                              <p:par>
                                <p:cTn id="9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500"/>
                            </p:stCondLst>
                            <p:childTnLst>
                              <p:par>
                                <p:cTn id="10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8000"/>
                            </p:stCondLst>
                            <p:childTnLst>
                              <p:par>
                                <p:cTn id="10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500"/>
                            </p:stCondLst>
                            <p:childTnLst>
                              <p:par>
                                <p:cTn id="10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9500"/>
                            </p:stCondLst>
                            <p:childTnLst>
                              <p:par>
                                <p:cTn id="1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/>
      <p:bldP spid="7" grpId="0"/>
      <p:bldP spid="8" grpId="0"/>
      <p:bldP spid="9" grpId="0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5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组合 82"/>
          <p:cNvGrpSpPr/>
          <p:nvPr/>
        </p:nvGrpSpPr>
        <p:grpSpPr>
          <a:xfrm>
            <a:off x="3466921" y="4490937"/>
            <a:ext cx="6455964" cy="769622"/>
            <a:chOff x="1468438" y="4752975"/>
            <a:chExt cx="9255125" cy="1103313"/>
          </a:xfrm>
        </p:grpSpPr>
        <p:sp>
          <p:nvSpPr>
            <p:cNvPr id="59" name="Freeform 58"/>
            <p:cNvSpPr/>
            <p:nvPr/>
          </p:nvSpPr>
          <p:spPr bwMode="auto">
            <a:xfrm>
              <a:off x="6888163" y="4752975"/>
              <a:ext cx="3835400" cy="1103313"/>
            </a:xfrm>
            <a:custGeom>
              <a:avLst/>
              <a:gdLst>
                <a:gd name="T0" fmla="*/ 2130 w 2416"/>
                <a:gd name="T1" fmla="*/ 0 h 695"/>
                <a:gd name="T2" fmla="*/ 0 w 2416"/>
                <a:gd name="T3" fmla="*/ 0 h 695"/>
                <a:gd name="T4" fmla="*/ 286 w 2416"/>
                <a:gd name="T5" fmla="*/ 695 h 695"/>
                <a:gd name="T6" fmla="*/ 2416 w 2416"/>
                <a:gd name="T7" fmla="*/ 695 h 695"/>
                <a:gd name="T8" fmla="*/ 2130 w 2416"/>
                <a:gd name="T9" fmla="*/ 0 h 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16" h="695">
                  <a:moveTo>
                    <a:pt x="2130" y="0"/>
                  </a:moveTo>
                  <a:lnTo>
                    <a:pt x="0" y="0"/>
                  </a:lnTo>
                  <a:lnTo>
                    <a:pt x="286" y="695"/>
                  </a:lnTo>
                  <a:lnTo>
                    <a:pt x="2416" y="695"/>
                  </a:lnTo>
                  <a:lnTo>
                    <a:pt x="2130" y="0"/>
                  </a:lnTo>
                  <a:close/>
                </a:path>
              </a:pathLst>
            </a:custGeom>
            <a:solidFill>
              <a:srgbClr val="8B4B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59"/>
            <p:cNvSpPr/>
            <p:nvPr/>
          </p:nvSpPr>
          <p:spPr bwMode="auto">
            <a:xfrm>
              <a:off x="1468438" y="4752975"/>
              <a:ext cx="1893888" cy="1103313"/>
            </a:xfrm>
            <a:custGeom>
              <a:avLst/>
              <a:gdLst>
                <a:gd name="T0" fmla="*/ 286 w 1193"/>
                <a:gd name="T1" fmla="*/ 0 h 695"/>
                <a:gd name="T2" fmla="*/ 1193 w 1193"/>
                <a:gd name="T3" fmla="*/ 0 h 695"/>
                <a:gd name="T4" fmla="*/ 908 w 1193"/>
                <a:gd name="T5" fmla="*/ 695 h 695"/>
                <a:gd name="T6" fmla="*/ 0 w 1193"/>
                <a:gd name="T7" fmla="*/ 695 h 695"/>
                <a:gd name="T8" fmla="*/ 286 w 1193"/>
                <a:gd name="T9" fmla="*/ 0 h 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3" h="695">
                  <a:moveTo>
                    <a:pt x="286" y="0"/>
                  </a:moveTo>
                  <a:lnTo>
                    <a:pt x="1193" y="0"/>
                  </a:lnTo>
                  <a:lnTo>
                    <a:pt x="908" y="695"/>
                  </a:lnTo>
                  <a:lnTo>
                    <a:pt x="0" y="695"/>
                  </a:lnTo>
                  <a:lnTo>
                    <a:pt x="286" y="0"/>
                  </a:lnTo>
                  <a:close/>
                </a:path>
              </a:pathLst>
            </a:custGeom>
            <a:solidFill>
              <a:srgbClr val="8B4B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60"/>
            <p:cNvSpPr/>
            <p:nvPr/>
          </p:nvSpPr>
          <p:spPr bwMode="auto">
            <a:xfrm>
              <a:off x="1468438" y="4752975"/>
              <a:ext cx="1893888" cy="1103313"/>
            </a:xfrm>
            <a:custGeom>
              <a:avLst/>
              <a:gdLst>
                <a:gd name="T0" fmla="*/ 286 w 1193"/>
                <a:gd name="T1" fmla="*/ 0 h 695"/>
                <a:gd name="T2" fmla="*/ 1193 w 1193"/>
                <a:gd name="T3" fmla="*/ 0 h 695"/>
                <a:gd name="T4" fmla="*/ 908 w 1193"/>
                <a:gd name="T5" fmla="*/ 695 h 695"/>
                <a:gd name="T6" fmla="*/ 0 w 1193"/>
                <a:gd name="T7" fmla="*/ 695 h 695"/>
                <a:gd name="T8" fmla="*/ 286 w 1193"/>
                <a:gd name="T9" fmla="*/ 0 h 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3" h="695">
                  <a:moveTo>
                    <a:pt x="286" y="0"/>
                  </a:moveTo>
                  <a:lnTo>
                    <a:pt x="1193" y="0"/>
                  </a:lnTo>
                  <a:lnTo>
                    <a:pt x="908" y="695"/>
                  </a:lnTo>
                  <a:lnTo>
                    <a:pt x="0" y="695"/>
                  </a:lnTo>
                  <a:lnTo>
                    <a:pt x="28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61"/>
            <p:cNvSpPr>
              <a:spLocks noEditPoints="1"/>
            </p:cNvSpPr>
            <p:nvPr/>
          </p:nvSpPr>
          <p:spPr bwMode="auto">
            <a:xfrm>
              <a:off x="2070101" y="4983163"/>
              <a:ext cx="330200" cy="644525"/>
            </a:xfrm>
            <a:custGeom>
              <a:avLst/>
              <a:gdLst>
                <a:gd name="T0" fmla="*/ 39 w 78"/>
                <a:gd name="T1" fmla="*/ 144 h 152"/>
                <a:gd name="T2" fmla="*/ 13 w 78"/>
                <a:gd name="T3" fmla="*/ 81 h 152"/>
                <a:gd name="T4" fmla="*/ 39 w 78"/>
                <a:gd name="T5" fmla="*/ 8 h 152"/>
                <a:gd name="T6" fmla="*/ 65 w 78"/>
                <a:gd name="T7" fmla="*/ 76 h 152"/>
                <a:gd name="T8" fmla="*/ 39 w 78"/>
                <a:gd name="T9" fmla="*/ 144 h 152"/>
                <a:gd name="T10" fmla="*/ 39 w 78"/>
                <a:gd name="T11" fmla="*/ 0 h 152"/>
                <a:gd name="T12" fmla="*/ 0 w 78"/>
                <a:gd name="T13" fmla="*/ 73 h 152"/>
                <a:gd name="T14" fmla="*/ 39 w 78"/>
                <a:gd name="T15" fmla="*/ 152 h 152"/>
                <a:gd name="T16" fmla="*/ 78 w 78"/>
                <a:gd name="T17" fmla="*/ 74 h 152"/>
                <a:gd name="T18" fmla="*/ 39 w 78"/>
                <a:gd name="T19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8" h="152">
                  <a:moveTo>
                    <a:pt x="39" y="144"/>
                  </a:moveTo>
                  <a:cubicBezTo>
                    <a:pt x="13" y="144"/>
                    <a:pt x="13" y="107"/>
                    <a:pt x="13" y="81"/>
                  </a:cubicBezTo>
                  <a:cubicBezTo>
                    <a:pt x="13" y="43"/>
                    <a:pt x="13" y="8"/>
                    <a:pt x="39" y="8"/>
                  </a:cubicBezTo>
                  <a:cubicBezTo>
                    <a:pt x="66" y="8"/>
                    <a:pt x="65" y="43"/>
                    <a:pt x="65" y="76"/>
                  </a:cubicBezTo>
                  <a:cubicBezTo>
                    <a:pt x="65" y="108"/>
                    <a:pt x="65" y="144"/>
                    <a:pt x="39" y="144"/>
                  </a:cubicBezTo>
                  <a:moveTo>
                    <a:pt x="39" y="0"/>
                  </a:moveTo>
                  <a:cubicBezTo>
                    <a:pt x="3" y="0"/>
                    <a:pt x="0" y="39"/>
                    <a:pt x="0" y="73"/>
                  </a:cubicBezTo>
                  <a:cubicBezTo>
                    <a:pt x="0" y="111"/>
                    <a:pt x="2" y="152"/>
                    <a:pt x="39" y="152"/>
                  </a:cubicBezTo>
                  <a:cubicBezTo>
                    <a:pt x="78" y="152"/>
                    <a:pt x="78" y="107"/>
                    <a:pt x="78" y="74"/>
                  </a:cubicBezTo>
                  <a:cubicBezTo>
                    <a:pt x="78" y="40"/>
                    <a:pt x="75" y="0"/>
                    <a:pt x="39" y="0"/>
                  </a:cubicBezTo>
                </a:path>
              </a:pathLst>
            </a:custGeom>
            <a:solidFill>
              <a:srgbClr val="FAF0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62"/>
            <p:cNvSpPr>
              <a:spLocks noEditPoints="1"/>
            </p:cNvSpPr>
            <p:nvPr/>
          </p:nvSpPr>
          <p:spPr bwMode="auto">
            <a:xfrm>
              <a:off x="2443163" y="4991100"/>
              <a:ext cx="317500" cy="636588"/>
            </a:xfrm>
            <a:custGeom>
              <a:avLst/>
              <a:gdLst>
                <a:gd name="T0" fmla="*/ 35 w 200"/>
                <a:gd name="T1" fmla="*/ 267 h 401"/>
                <a:gd name="T2" fmla="*/ 152 w 200"/>
                <a:gd name="T3" fmla="*/ 67 h 401"/>
                <a:gd name="T4" fmla="*/ 152 w 200"/>
                <a:gd name="T5" fmla="*/ 267 h 401"/>
                <a:gd name="T6" fmla="*/ 35 w 200"/>
                <a:gd name="T7" fmla="*/ 267 h 401"/>
                <a:gd name="T8" fmla="*/ 184 w 200"/>
                <a:gd name="T9" fmla="*/ 0 h 401"/>
                <a:gd name="T10" fmla="*/ 160 w 200"/>
                <a:gd name="T11" fmla="*/ 0 h 401"/>
                <a:gd name="T12" fmla="*/ 0 w 200"/>
                <a:gd name="T13" fmla="*/ 267 h 401"/>
                <a:gd name="T14" fmla="*/ 0 w 200"/>
                <a:gd name="T15" fmla="*/ 297 h 401"/>
                <a:gd name="T16" fmla="*/ 152 w 200"/>
                <a:gd name="T17" fmla="*/ 297 h 401"/>
                <a:gd name="T18" fmla="*/ 152 w 200"/>
                <a:gd name="T19" fmla="*/ 401 h 401"/>
                <a:gd name="T20" fmla="*/ 184 w 200"/>
                <a:gd name="T21" fmla="*/ 401 h 401"/>
                <a:gd name="T22" fmla="*/ 184 w 200"/>
                <a:gd name="T23" fmla="*/ 297 h 401"/>
                <a:gd name="T24" fmla="*/ 200 w 200"/>
                <a:gd name="T25" fmla="*/ 297 h 401"/>
                <a:gd name="T26" fmla="*/ 200 w 200"/>
                <a:gd name="T27" fmla="*/ 267 h 401"/>
                <a:gd name="T28" fmla="*/ 184 w 200"/>
                <a:gd name="T29" fmla="*/ 267 h 401"/>
                <a:gd name="T30" fmla="*/ 184 w 200"/>
                <a:gd name="T31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0" h="401">
                  <a:moveTo>
                    <a:pt x="35" y="267"/>
                  </a:moveTo>
                  <a:lnTo>
                    <a:pt x="152" y="67"/>
                  </a:lnTo>
                  <a:lnTo>
                    <a:pt x="152" y="267"/>
                  </a:lnTo>
                  <a:lnTo>
                    <a:pt x="35" y="267"/>
                  </a:lnTo>
                  <a:close/>
                  <a:moveTo>
                    <a:pt x="184" y="0"/>
                  </a:moveTo>
                  <a:lnTo>
                    <a:pt x="160" y="0"/>
                  </a:lnTo>
                  <a:lnTo>
                    <a:pt x="0" y="267"/>
                  </a:lnTo>
                  <a:lnTo>
                    <a:pt x="0" y="297"/>
                  </a:lnTo>
                  <a:lnTo>
                    <a:pt x="152" y="297"/>
                  </a:lnTo>
                  <a:lnTo>
                    <a:pt x="152" y="401"/>
                  </a:lnTo>
                  <a:lnTo>
                    <a:pt x="184" y="401"/>
                  </a:lnTo>
                  <a:lnTo>
                    <a:pt x="184" y="297"/>
                  </a:lnTo>
                  <a:lnTo>
                    <a:pt x="200" y="297"/>
                  </a:lnTo>
                  <a:lnTo>
                    <a:pt x="200" y="267"/>
                  </a:lnTo>
                  <a:lnTo>
                    <a:pt x="184" y="267"/>
                  </a:lnTo>
                  <a:lnTo>
                    <a:pt x="184" y="0"/>
                  </a:lnTo>
                  <a:close/>
                </a:path>
              </a:pathLst>
            </a:custGeom>
            <a:solidFill>
              <a:srgbClr val="FAF0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63"/>
            <p:cNvSpPr>
              <a:spLocks noEditPoints="1"/>
            </p:cNvSpPr>
            <p:nvPr/>
          </p:nvSpPr>
          <p:spPr bwMode="auto">
            <a:xfrm>
              <a:off x="2443163" y="4991100"/>
              <a:ext cx="317500" cy="636588"/>
            </a:xfrm>
            <a:custGeom>
              <a:avLst/>
              <a:gdLst>
                <a:gd name="T0" fmla="*/ 35 w 200"/>
                <a:gd name="T1" fmla="*/ 267 h 401"/>
                <a:gd name="T2" fmla="*/ 152 w 200"/>
                <a:gd name="T3" fmla="*/ 67 h 401"/>
                <a:gd name="T4" fmla="*/ 152 w 200"/>
                <a:gd name="T5" fmla="*/ 267 h 401"/>
                <a:gd name="T6" fmla="*/ 35 w 200"/>
                <a:gd name="T7" fmla="*/ 267 h 401"/>
                <a:gd name="T8" fmla="*/ 184 w 200"/>
                <a:gd name="T9" fmla="*/ 0 h 401"/>
                <a:gd name="T10" fmla="*/ 160 w 200"/>
                <a:gd name="T11" fmla="*/ 0 h 401"/>
                <a:gd name="T12" fmla="*/ 0 w 200"/>
                <a:gd name="T13" fmla="*/ 267 h 401"/>
                <a:gd name="T14" fmla="*/ 0 w 200"/>
                <a:gd name="T15" fmla="*/ 297 h 401"/>
                <a:gd name="T16" fmla="*/ 152 w 200"/>
                <a:gd name="T17" fmla="*/ 297 h 401"/>
                <a:gd name="T18" fmla="*/ 152 w 200"/>
                <a:gd name="T19" fmla="*/ 401 h 401"/>
                <a:gd name="T20" fmla="*/ 184 w 200"/>
                <a:gd name="T21" fmla="*/ 401 h 401"/>
                <a:gd name="T22" fmla="*/ 184 w 200"/>
                <a:gd name="T23" fmla="*/ 297 h 401"/>
                <a:gd name="T24" fmla="*/ 200 w 200"/>
                <a:gd name="T25" fmla="*/ 297 h 401"/>
                <a:gd name="T26" fmla="*/ 200 w 200"/>
                <a:gd name="T27" fmla="*/ 267 h 401"/>
                <a:gd name="T28" fmla="*/ 184 w 200"/>
                <a:gd name="T29" fmla="*/ 267 h 401"/>
                <a:gd name="T30" fmla="*/ 184 w 200"/>
                <a:gd name="T31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0" h="401">
                  <a:moveTo>
                    <a:pt x="35" y="267"/>
                  </a:moveTo>
                  <a:lnTo>
                    <a:pt x="152" y="67"/>
                  </a:lnTo>
                  <a:lnTo>
                    <a:pt x="152" y="267"/>
                  </a:lnTo>
                  <a:lnTo>
                    <a:pt x="35" y="267"/>
                  </a:lnTo>
                  <a:moveTo>
                    <a:pt x="184" y="0"/>
                  </a:moveTo>
                  <a:lnTo>
                    <a:pt x="160" y="0"/>
                  </a:lnTo>
                  <a:lnTo>
                    <a:pt x="0" y="267"/>
                  </a:lnTo>
                  <a:lnTo>
                    <a:pt x="0" y="297"/>
                  </a:lnTo>
                  <a:lnTo>
                    <a:pt x="152" y="297"/>
                  </a:lnTo>
                  <a:lnTo>
                    <a:pt x="152" y="401"/>
                  </a:lnTo>
                  <a:lnTo>
                    <a:pt x="184" y="401"/>
                  </a:lnTo>
                  <a:lnTo>
                    <a:pt x="184" y="297"/>
                  </a:lnTo>
                  <a:lnTo>
                    <a:pt x="200" y="297"/>
                  </a:lnTo>
                  <a:lnTo>
                    <a:pt x="200" y="267"/>
                  </a:lnTo>
                  <a:lnTo>
                    <a:pt x="184" y="267"/>
                  </a:lnTo>
                  <a:lnTo>
                    <a:pt x="18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82" name="组合 81"/>
          <p:cNvGrpSpPr/>
          <p:nvPr/>
        </p:nvGrpSpPr>
        <p:grpSpPr>
          <a:xfrm>
            <a:off x="3925372" y="3615008"/>
            <a:ext cx="5539063" cy="769622"/>
            <a:chOff x="2125663" y="3497263"/>
            <a:chExt cx="7940676" cy="1103313"/>
          </a:xfrm>
        </p:grpSpPr>
        <p:sp>
          <p:nvSpPr>
            <p:cNvPr id="65" name="Freeform 64"/>
            <p:cNvSpPr/>
            <p:nvPr/>
          </p:nvSpPr>
          <p:spPr bwMode="auto">
            <a:xfrm>
              <a:off x="6235701" y="3497263"/>
              <a:ext cx="3830638" cy="1103313"/>
            </a:xfrm>
            <a:custGeom>
              <a:avLst/>
              <a:gdLst>
                <a:gd name="T0" fmla="*/ 2128 w 2413"/>
                <a:gd name="T1" fmla="*/ 0 h 695"/>
                <a:gd name="T2" fmla="*/ 0 w 2413"/>
                <a:gd name="T3" fmla="*/ 3 h 695"/>
                <a:gd name="T4" fmla="*/ 283 w 2413"/>
                <a:gd name="T5" fmla="*/ 695 h 695"/>
                <a:gd name="T6" fmla="*/ 2413 w 2413"/>
                <a:gd name="T7" fmla="*/ 695 h 695"/>
                <a:gd name="T8" fmla="*/ 2128 w 2413"/>
                <a:gd name="T9" fmla="*/ 0 h 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13" h="695">
                  <a:moveTo>
                    <a:pt x="2128" y="0"/>
                  </a:moveTo>
                  <a:lnTo>
                    <a:pt x="0" y="3"/>
                  </a:lnTo>
                  <a:lnTo>
                    <a:pt x="283" y="695"/>
                  </a:lnTo>
                  <a:lnTo>
                    <a:pt x="2413" y="695"/>
                  </a:lnTo>
                  <a:lnTo>
                    <a:pt x="2128" y="0"/>
                  </a:lnTo>
                  <a:close/>
                </a:path>
              </a:pathLst>
            </a:custGeom>
            <a:solidFill>
              <a:srgbClr val="C764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65"/>
            <p:cNvSpPr/>
            <p:nvPr/>
          </p:nvSpPr>
          <p:spPr bwMode="auto">
            <a:xfrm>
              <a:off x="2125663" y="3497263"/>
              <a:ext cx="1893888" cy="1103313"/>
            </a:xfrm>
            <a:custGeom>
              <a:avLst/>
              <a:gdLst>
                <a:gd name="T0" fmla="*/ 285 w 1193"/>
                <a:gd name="T1" fmla="*/ 0 h 695"/>
                <a:gd name="T2" fmla="*/ 1193 w 1193"/>
                <a:gd name="T3" fmla="*/ 3 h 695"/>
                <a:gd name="T4" fmla="*/ 907 w 1193"/>
                <a:gd name="T5" fmla="*/ 695 h 695"/>
                <a:gd name="T6" fmla="*/ 0 w 1193"/>
                <a:gd name="T7" fmla="*/ 695 h 695"/>
                <a:gd name="T8" fmla="*/ 285 w 1193"/>
                <a:gd name="T9" fmla="*/ 0 h 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3" h="695">
                  <a:moveTo>
                    <a:pt x="285" y="0"/>
                  </a:moveTo>
                  <a:lnTo>
                    <a:pt x="1193" y="3"/>
                  </a:lnTo>
                  <a:lnTo>
                    <a:pt x="907" y="695"/>
                  </a:lnTo>
                  <a:lnTo>
                    <a:pt x="0" y="695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C764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66"/>
            <p:cNvSpPr/>
            <p:nvPr/>
          </p:nvSpPr>
          <p:spPr bwMode="auto">
            <a:xfrm>
              <a:off x="2125663" y="3497263"/>
              <a:ext cx="1893888" cy="1103313"/>
            </a:xfrm>
            <a:custGeom>
              <a:avLst/>
              <a:gdLst>
                <a:gd name="T0" fmla="*/ 285 w 1193"/>
                <a:gd name="T1" fmla="*/ 0 h 695"/>
                <a:gd name="T2" fmla="*/ 1193 w 1193"/>
                <a:gd name="T3" fmla="*/ 3 h 695"/>
                <a:gd name="T4" fmla="*/ 907 w 1193"/>
                <a:gd name="T5" fmla="*/ 695 h 695"/>
                <a:gd name="T6" fmla="*/ 0 w 1193"/>
                <a:gd name="T7" fmla="*/ 695 h 695"/>
                <a:gd name="T8" fmla="*/ 285 w 1193"/>
                <a:gd name="T9" fmla="*/ 0 h 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3" h="695">
                  <a:moveTo>
                    <a:pt x="285" y="0"/>
                  </a:moveTo>
                  <a:lnTo>
                    <a:pt x="1193" y="3"/>
                  </a:lnTo>
                  <a:lnTo>
                    <a:pt x="907" y="695"/>
                  </a:lnTo>
                  <a:lnTo>
                    <a:pt x="0" y="695"/>
                  </a:lnTo>
                  <a:lnTo>
                    <a:pt x="28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67"/>
            <p:cNvSpPr>
              <a:spLocks noEditPoints="1"/>
            </p:cNvSpPr>
            <p:nvPr/>
          </p:nvSpPr>
          <p:spPr bwMode="auto">
            <a:xfrm>
              <a:off x="2709863" y="3722688"/>
              <a:ext cx="330200" cy="649288"/>
            </a:xfrm>
            <a:custGeom>
              <a:avLst/>
              <a:gdLst>
                <a:gd name="T0" fmla="*/ 39 w 78"/>
                <a:gd name="T1" fmla="*/ 145 h 153"/>
                <a:gd name="T2" fmla="*/ 13 w 78"/>
                <a:gd name="T3" fmla="*/ 82 h 153"/>
                <a:gd name="T4" fmla="*/ 39 w 78"/>
                <a:gd name="T5" fmla="*/ 9 h 153"/>
                <a:gd name="T6" fmla="*/ 65 w 78"/>
                <a:gd name="T7" fmla="*/ 77 h 153"/>
                <a:gd name="T8" fmla="*/ 39 w 78"/>
                <a:gd name="T9" fmla="*/ 145 h 153"/>
                <a:gd name="T10" fmla="*/ 39 w 78"/>
                <a:gd name="T11" fmla="*/ 0 h 153"/>
                <a:gd name="T12" fmla="*/ 0 w 78"/>
                <a:gd name="T13" fmla="*/ 73 h 153"/>
                <a:gd name="T14" fmla="*/ 39 w 78"/>
                <a:gd name="T15" fmla="*/ 153 h 153"/>
                <a:gd name="T16" fmla="*/ 78 w 78"/>
                <a:gd name="T17" fmla="*/ 75 h 153"/>
                <a:gd name="T18" fmla="*/ 39 w 78"/>
                <a:gd name="T19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8" h="153">
                  <a:moveTo>
                    <a:pt x="39" y="145"/>
                  </a:moveTo>
                  <a:cubicBezTo>
                    <a:pt x="13" y="145"/>
                    <a:pt x="13" y="108"/>
                    <a:pt x="13" y="82"/>
                  </a:cubicBezTo>
                  <a:cubicBezTo>
                    <a:pt x="13" y="44"/>
                    <a:pt x="13" y="9"/>
                    <a:pt x="39" y="9"/>
                  </a:cubicBezTo>
                  <a:cubicBezTo>
                    <a:pt x="66" y="9"/>
                    <a:pt x="65" y="44"/>
                    <a:pt x="65" y="77"/>
                  </a:cubicBezTo>
                  <a:cubicBezTo>
                    <a:pt x="65" y="109"/>
                    <a:pt x="65" y="145"/>
                    <a:pt x="39" y="145"/>
                  </a:cubicBezTo>
                  <a:moveTo>
                    <a:pt x="39" y="0"/>
                  </a:moveTo>
                  <a:cubicBezTo>
                    <a:pt x="3" y="0"/>
                    <a:pt x="0" y="40"/>
                    <a:pt x="0" y="73"/>
                  </a:cubicBezTo>
                  <a:cubicBezTo>
                    <a:pt x="0" y="112"/>
                    <a:pt x="2" y="153"/>
                    <a:pt x="39" y="153"/>
                  </a:cubicBezTo>
                  <a:cubicBezTo>
                    <a:pt x="78" y="153"/>
                    <a:pt x="78" y="108"/>
                    <a:pt x="78" y="75"/>
                  </a:cubicBezTo>
                  <a:cubicBezTo>
                    <a:pt x="78" y="41"/>
                    <a:pt x="75" y="0"/>
                    <a:pt x="39" y="0"/>
                  </a:cubicBezTo>
                </a:path>
              </a:pathLst>
            </a:custGeom>
            <a:solidFill>
              <a:srgbClr val="F3F0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68"/>
            <p:cNvSpPr/>
            <p:nvPr/>
          </p:nvSpPr>
          <p:spPr bwMode="auto">
            <a:xfrm>
              <a:off x="3100388" y="3735388"/>
              <a:ext cx="334963" cy="639763"/>
            </a:xfrm>
            <a:custGeom>
              <a:avLst/>
              <a:gdLst>
                <a:gd name="T0" fmla="*/ 38 w 79"/>
                <a:gd name="T1" fmla="*/ 0 h 151"/>
                <a:gd name="T2" fmla="*/ 1 w 79"/>
                <a:gd name="T3" fmla="*/ 42 h 151"/>
                <a:gd name="T4" fmla="*/ 12 w 79"/>
                <a:gd name="T5" fmla="*/ 42 h 151"/>
                <a:gd name="T6" fmla="*/ 39 w 79"/>
                <a:gd name="T7" fmla="*/ 8 h 151"/>
                <a:gd name="T8" fmla="*/ 61 w 79"/>
                <a:gd name="T9" fmla="*/ 33 h 151"/>
                <a:gd name="T10" fmla="*/ 55 w 79"/>
                <a:gd name="T11" fmla="*/ 52 h 151"/>
                <a:gd name="T12" fmla="*/ 29 w 79"/>
                <a:gd name="T13" fmla="*/ 65 h 151"/>
                <a:gd name="T14" fmla="*/ 29 w 79"/>
                <a:gd name="T15" fmla="*/ 72 h 151"/>
                <a:gd name="T16" fmla="*/ 31 w 79"/>
                <a:gd name="T17" fmla="*/ 72 h 151"/>
                <a:gd name="T18" fmla="*/ 37 w 79"/>
                <a:gd name="T19" fmla="*/ 72 h 151"/>
                <a:gd name="T20" fmla="*/ 57 w 79"/>
                <a:gd name="T21" fmla="*/ 81 h 151"/>
                <a:gd name="T22" fmla="*/ 66 w 79"/>
                <a:gd name="T23" fmla="*/ 107 h 151"/>
                <a:gd name="T24" fmla="*/ 39 w 79"/>
                <a:gd name="T25" fmla="*/ 143 h 151"/>
                <a:gd name="T26" fmla="*/ 13 w 79"/>
                <a:gd name="T27" fmla="*/ 108 h 151"/>
                <a:gd name="T28" fmla="*/ 0 w 79"/>
                <a:gd name="T29" fmla="*/ 108 h 151"/>
                <a:gd name="T30" fmla="*/ 7 w 79"/>
                <a:gd name="T31" fmla="*/ 135 h 151"/>
                <a:gd name="T32" fmla="*/ 38 w 79"/>
                <a:gd name="T33" fmla="*/ 151 h 151"/>
                <a:gd name="T34" fmla="*/ 79 w 79"/>
                <a:gd name="T35" fmla="*/ 107 h 151"/>
                <a:gd name="T36" fmla="*/ 52 w 79"/>
                <a:gd name="T37" fmla="*/ 67 h 151"/>
                <a:gd name="T38" fmla="*/ 52 w 79"/>
                <a:gd name="T39" fmla="*/ 67 h 151"/>
                <a:gd name="T40" fmla="*/ 72 w 79"/>
                <a:gd name="T41" fmla="*/ 33 h 151"/>
                <a:gd name="T42" fmla="*/ 38 w 79"/>
                <a:gd name="T43" fmla="*/ 0 h 151"/>
                <a:gd name="T44" fmla="*/ 38 w 79"/>
                <a:gd name="T4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9" h="151">
                  <a:moveTo>
                    <a:pt x="38" y="0"/>
                  </a:moveTo>
                  <a:cubicBezTo>
                    <a:pt x="21" y="0"/>
                    <a:pt x="2" y="16"/>
                    <a:pt x="1" y="42"/>
                  </a:cubicBezTo>
                  <a:cubicBezTo>
                    <a:pt x="12" y="42"/>
                    <a:pt x="12" y="42"/>
                    <a:pt x="12" y="42"/>
                  </a:cubicBezTo>
                  <a:cubicBezTo>
                    <a:pt x="12" y="30"/>
                    <a:pt x="19" y="8"/>
                    <a:pt x="39" y="8"/>
                  </a:cubicBezTo>
                  <a:cubicBezTo>
                    <a:pt x="53" y="8"/>
                    <a:pt x="61" y="20"/>
                    <a:pt x="61" y="33"/>
                  </a:cubicBezTo>
                  <a:cubicBezTo>
                    <a:pt x="61" y="36"/>
                    <a:pt x="60" y="45"/>
                    <a:pt x="55" y="52"/>
                  </a:cubicBezTo>
                  <a:cubicBezTo>
                    <a:pt x="51" y="59"/>
                    <a:pt x="46" y="65"/>
                    <a:pt x="29" y="65"/>
                  </a:cubicBezTo>
                  <a:cubicBezTo>
                    <a:pt x="29" y="72"/>
                    <a:pt x="29" y="72"/>
                    <a:pt x="29" y="72"/>
                  </a:cubicBezTo>
                  <a:cubicBezTo>
                    <a:pt x="29" y="72"/>
                    <a:pt x="30" y="72"/>
                    <a:pt x="31" y="72"/>
                  </a:cubicBezTo>
                  <a:cubicBezTo>
                    <a:pt x="33" y="72"/>
                    <a:pt x="35" y="72"/>
                    <a:pt x="37" y="72"/>
                  </a:cubicBezTo>
                  <a:cubicBezTo>
                    <a:pt x="42" y="72"/>
                    <a:pt x="51" y="75"/>
                    <a:pt x="57" y="81"/>
                  </a:cubicBezTo>
                  <a:cubicBezTo>
                    <a:pt x="64" y="88"/>
                    <a:pt x="66" y="99"/>
                    <a:pt x="66" y="107"/>
                  </a:cubicBezTo>
                  <a:cubicBezTo>
                    <a:pt x="66" y="130"/>
                    <a:pt x="54" y="143"/>
                    <a:pt x="39" y="143"/>
                  </a:cubicBezTo>
                  <a:cubicBezTo>
                    <a:pt x="17" y="143"/>
                    <a:pt x="14" y="118"/>
                    <a:pt x="13" y="108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1" y="121"/>
                    <a:pt x="5" y="131"/>
                    <a:pt x="7" y="135"/>
                  </a:cubicBezTo>
                  <a:cubicBezTo>
                    <a:pt x="12" y="144"/>
                    <a:pt x="22" y="151"/>
                    <a:pt x="38" y="151"/>
                  </a:cubicBezTo>
                  <a:cubicBezTo>
                    <a:pt x="61" y="151"/>
                    <a:pt x="78" y="136"/>
                    <a:pt x="79" y="107"/>
                  </a:cubicBezTo>
                  <a:cubicBezTo>
                    <a:pt x="79" y="92"/>
                    <a:pt x="72" y="72"/>
                    <a:pt x="52" y="67"/>
                  </a:cubicBezTo>
                  <a:cubicBezTo>
                    <a:pt x="52" y="67"/>
                    <a:pt x="52" y="67"/>
                    <a:pt x="52" y="67"/>
                  </a:cubicBezTo>
                  <a:cubicBezTo>
                    <a:pt x="68" y="59"/>
                    <a:pt x="72" y="46"/>
                    <a:pt x="72" y="33"/>
                  </a:cubicBezTo>
                  <a:cubicBezTo>
                    <a:pt x="72" y="16"/>
                    <a:pt x="58" y="0"/>
                    <a:pt x="38" y="0"/>
                  </a:cubicBezTo>
                  <a:cubicBezTo>
                    <a:pt x="38" y="0"/>
                    <a:pt x="38" y="0"/>
                    <a:pt x="38" y="0"/>
                  </a:cubicBezTo>
                </a:path>
              </a:pathLst>
            </a:custGeom>
            <a:solidFill>
              <a:srgbClr val="F3F0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81" name="组合 80"/>
          <p:cNvGrpSpPr/>
          <p:nvPr/>
        </p:nvGrpSpPr>
        <p:grpSpPr>
          <a:xfrm>
            <a:off x="4377179" y="2741293"/>
            <a:ext cx="4628804" cy="769622"/>
            <a:chOff x="2773363" y="2244725"/>
            <a:chExt cx="6635750" cy="1103313"/>
          </a:xfrm>
          <a:solidFill>
            <a:srgbClr val="C76403"/>
          </a:solidFill>
        </p:grpSpPr>
        <p:sp>
          <p:nvSpPr>
            <p:cNvPr id="70" name="Freeform 69"/>
            <p:cNvSpPr/>
            <p:nvPr/>
          </p:nvSpPr>
          <p:spPr bwMode="auto">
            <a:xfrm>
              <a:off x="5583238" y="2244725"/>
              <a:ext cx="3825875" cy="1103313"/>
            </a:xfrm>
            <a:custGeom>
              <a:avLst/>
              <a:gdLst>
                <a:gd name="T0" fmla="*/ 2125 w 2410"/>
                <a:gd name="T1" fmla="*/ 0 h 695"/>
                <a:gd name="T2" fmla="*/ 0 w 2410"/>
                <a:gd name="T3" fmla="*/ 0 h 695"/>
                <a:gd name="T4" fmla="*/ 280 w 2410"/>
                <a:gd name="T5" fmla="*/ 695 h 695"/>
                <a:gd name="T6" fmla="*/ 2410 w 2410"/>
                <a:gd name="T7" fmla="*/ 695 h 695"/>
                <a:gd name="T8" fmla="*/ 2125 w 2410"/>
                <a:gd name="T9" fmla="*/ 0 h 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10" h="695">
                  <a:moveTo>
                    <a:pt x="2125" y="0"/>
                  </a:moveTo>
                  <a:lnTo>
                    <a:pt x="0" y="0"/>
                  </a:lnTo>
                  <a:lnTo>
                    <a:pt x="280" y="695"/>
                  </a:lnTo>
                  <a:lnTo>
                    <a:pt x="2410" y="695"/>
                  </a:lnTo>
                  <a:lnTo>
                    <a:pt x="2125" y="0"/>
                  </a:lnTo>
                  <a:close/>
                </a:path>
              </a:pathLst>
            </a:custGeom>
            <a:solidFill>
              <a:srgbClr val="D384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70"/>
            <p:cNvSpPr/>
            <p:nvPr/>
          </p:nvSpPr>
          <p:spPr bwMode="auto">
            <a:xfrm>
              <a:off x="2773363" y="2244725"/>
              <a:ext cx="1893888" cy="1103313"/>
            </a:xfrm>
            <a:custGeom>
              <a:avLst/>
              <a:gdLst>
                <a:gd name="T0" fmla="*/ 286 w 1193"/>
                <a:gd name="T1" fmla="*/ 0 h 695"/>
                <a:gd name="T2" fmla="*/ 1193 w 1193"/>
                <a:gd name="T3" fmla="*/ 0 h 695"/>
                <a:gd name="T4" fmla="*/ 908 w 1193"/>
                <a:gd name="T5" fmla="*/ 695 h 695"/>
                <a:gd name="T6" fmla="*/ 0 w 1193"/>
                <a:gd name="T7" fmla="*/ 695 h 695"/>
                <a:gd name="T8" fmla="*/ 286 w 1193"/>
                <a:gd name="T9" fmla="*/ 0 h 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3" h="695">
                  <a:moveTo>
                    <a:pt x="286" y="0"/>
                  </a:moveTo>
                  <a:lnTo>
                    <a:pt x="1193" y="0"/>
                  </a:lnTo>
                  <a:lnTo>
                    <a:pt x="908" y="695"/>
                  </a:lnTo>
                  <a:lnTo>
                    <a:pt x="0" y="695"/>
                  </a:lnTo>
                  <a:lnTo>
                    <a:pt x="28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71"/>
            <p:cNvSpPr/>
            <p:nvPr/>
          </p:nvSpPr>
          <p:spPr bwMode="auto">
            <a:xfrm>
              <a:off x="2773363" y="2244725"/>
              <a:ext cx="1893888" cy="1103313"/>
            </a:xfrm>
            <a:custGeom>
              <a:avLst/>
              <a:gdLst>
                <a:gd name="T0" fmla="*/ 286 w 1193"/>
                <a:gd name="T1" fmla="*/ 0 h 695"/>
                <a:gd name="T2" fmla="*/ 1193 w 1193"/>
                <a:gd name="T3" fmla="*/ 0 h 695"/>
                <a:gd name="T4" fmla="*/ 908 w 1193"/>
                <a:gd name="T5" fmla="*/ 695 h 695"/>
                <a:gd name="T6" fmla="*/ 0 w 1193"/>
                <a:gd name="T7" fmla="*/ 695 h 695"/>
                <a:gd name="T8" fmla="*/ 286 w 1193"/>
                <a:gd name="T9" fmla="*/ 0 h 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3" h="695">
                  <a:moveTo>
                    <a:pt x="286" y="0"/>
                  </a:moveTo>
                  <a:lnTo>
                    <a:pt x="1193" y="0"/>
                  </a:lnTo>
                  <a:lnTo>
                    <a:pt x="908" y="695"/>
                  </a:lnTo>
                  <a:lnTo>
                    <a:pt x="0" y="695"/>
                  </a:lnTo>
                  <a:lnTo>
                    <a:pt x="286" y="0"/>
                  </a:lnTo>
                </a:path>
              </a:pathLst>
            </a:custGeom>
            <a:solidFill>
              <a:srgbClr val="D384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  <p:sp>
          <p:nvSpPr>
            <p:cNvPr id="73" name="Freeform 72"/>
            <p:cNvSpPr>
              <a:spLocks noEditPoints="1"/>
            </p:cNvSpPr>
            <p:nvPr/>
          </p:nvSpPr>
          <p:spPr bwMode="auto">
            <a:xfrm>
              <a:off x="3359151" y="2474913"/>
              <a:ext cx="325438" cy="644525"/>
            </a:xfrm>
            <a:custGeom>
              <a:avLst/>
              <a:gdLst>
                <a:gd name="T0" fmla="*/ 39 w 77"/>
                <a:gd name="T1" fmla="*/ 144 h 152"/>
                <a:gd name="T2" fmla="*/ 12 w 77"/>
                <a:gd name="T3" fmla="*/ 81 h 152"/>
                <a:gd name="T4" fmla="*/ 39 w 77"/>
                <a:gd name="T5" fmla="*/ 8 h 152"/>
                <a:gd name="T6" fmla="*/ 65 w 77"/>
                <a:gd name="T7" fmla="*/ 76 h 152"/>
                <a:gd name="T8" fmla="*/ 39 w 77"/>
                <a:gd name="T9" fmla="*/ 144 h 152"/>
                <a:gd name="T10" fmla="*/ 39 w 77"/>
                <a:gd name="T11" fmla="*/ 0 h 152"/>
                <a:gd name="T12" fmla="*/ 0 w 77"/>
                <a:gd name="T13" fmla="*/ 73 h 152"/>
                <a:gd name="T14" fmla="*/ 39 w 77"/>
                <a:gd name="T15" fmla="*/ 152 h 152"/>
                <a:gd name="T16" fmla="*/ 77 w 77"/>
                <a:gd name="T17" fmla="*/ 74 h 152"/>
                <a:gd name="T18" fmla="*/ 39 w 77"/>
                <a:gd name="T19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7" h="152">
                  <a:moveTo>
                    <a:pt x="39" y="144"/>
                  </a:moveTo>
                  <a:cubicBezTo>
                    <a:pt x="13" y="144"/>
                    <a:pt x="12" y="107"/>
                    <a:pt x="12" y="81"/>
                  </a:cubicBezTo>
                  <a:cubicBezTo>
                    <a:pt x="12" y="43"/>
                    <a:pt x="13" y="8"/>
                    <a:pt x="39" y="8"/>
                  </a:cubicBezTo>
                  <a:cubicBezTo>
                    <a:pt x="65" y="8"/>
                    <a:pt x="65" y="43"/>
                    <a:pt x="65" y="76"/>
                  </a:cubicBezTo>
                  <a:cubicBezTo>
                    <a:pt x="65" y="108"/>
                    <a:pt x="65" y="144"/>
                    <a:pt x="39" y="144"/>
                  </a:cubicBezTo>
                  <a:moveTo>
                    <a:pt x="39" y="0"/>
                  </a:moveTo>
                  <a:cubicBezTo>
                    <a:pt x="3" y="0"/>
                    <a:pt x="0" y="39"/>
                    <a:pt x="0" y="73"/>
                  </a:cubicBezTo>
                  <a:cubicBezTo>
                    <a:pt x="0" y="111"/>
                    <a:pt x="1" y="152"/>
                    <a:pt x="39" y="152"/>
                  </a:cubicBezTo>
                  <a:cubicBezTo>
                    <a:pt x="77" y="152"/>
                    <a:pt x="77" y="107"/>
                    <a:pt x="77" y="74"/>
                  </a:cubicBezTo>
                  <a:cubicBezTo>
                    <a:pt x="77" y="40"/>
                    <a:pt x="75" y="0"/>
                    <a:pt x="39" y="0"/>
                  </a:cubicBezTo>
                </a:path>
              </a:pathLst>
            </a:custGeom>
            <a:solidFill>
              <a:srgbClr val="FEF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73"/>
            <p:cNvSpPr/>
            <p:nvPr/>
          </p:nvSpPr>
          <p:spPr bwMode="auto">
            <a:xfrm>
              <a:off x="3748088" y="2482850"/>
              <a:ext cx="334963" cy="636588"/>
            </a:xfrm>
            <a:custGeom>
              <a:avLst/>
              <a:gdLst>
                <a:gd name="T0" fmla="*/ 41 w 79"/>
                <a:gd name="T1" fmla="*/ 0 h 150"/>
                <a:gd name="T2" fmla="*/ 2 w 79"/>
                <a:gd name="T3" fmla="*/ 42 h 150"/>
                <a:gd name="T4" fmla="*/ 14 w 79"/>
                <a:gd name="T5" fmla="*/ 42 h 150"/>
                <a:gd name="T6" fmla="*/ 41 w 79"/>
                <a:gd name="T7" fmla="*/ 8 h 150"/>
                <a:gd name="T8" fmla="*/ 66 w 79"/>
                <a:gd name="T9" fmla="*/ 38 h 150"/>
                <a:gd name="T10" fmla="*/ 31 w 79"/>
                <a:gd name="T11" fmla="*/ 93 h 150"/>
                <a:gd name="T12" fmla="*/ 0 w 79"/>
                <a:gd name="T13" fmla="*/ 150 h 150"/>
                <a:gd name="T14" fmla="*/ 79 w 79"/>
                <a:gd name="T15" fmla="*/ 150 h 150"/>
                <a:gd name="T16" fmla="*/ 79 w 79"/>
                <a:gd name="T17" fmla="*/ 139 h 150"/>
                <a:gd name="T18" fmla="*/ 14 w 79"/>
                <a:gd name="T19" fmla="*/ 139 h 150"/>
                <a:gd name="T20" fmla="*/ 40 w 79"/>
                <a:gd name="T21" fmla="*/ 101 h 150"/>
                <a:gd name="T22" fmla="*/ 79 w 79"/>
                <a:gd name="T23" fmla="*/ 37 h 150"/>
                <a:gd name="T24" fmla="*/ 41 w 79"/>
                <a:gd name="T25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9" h="150">
                  <a:moveTo>
                    <a:pt x="41" y="0"/>
                  </a:moveTo>
                  <a:cubicBezTo>
                    <a:pt x="9" y="0"/>
                    <a:pt x="4" y="30"/>
                    <a:pt x="2" y="42"/>
                  </a:cubicBezTo>
                  <a:cubicBezTo>
                    <a:pt x="14" y="42"/>
                    <a:pt x="14" y="42"/>
                    <a:pt x="14" y="42"/>
                  </a:cubicBezTo>
                  <a:cubicBezTo>
                    <a:pt x="15" y="32"/>
                    <a:pt x="20" y="8"/>
                    <a:pt x="41" y="8"/>
                  </a:cubicBezTo>
                  <a:cubicBezTo>
                    <a:pt x="50" y="8"/>
                    <a:pt x="66" y="16"/>
                    <a:pt x="66" y="38"/>
                  </a:cubicBezTo>
                  <a:cubicBezTo>
                    <a:pt x="66" y="53"/>
                    <a:pt x="57" y="66"/>
                    <a:pt x="31" y="93"/>
                  </a:cubicBezTo>
                  <a:cubicBezTo>
                    <a:pt x="8" y="117"/>
                    <a:pt x="3" y="125"/>
                    <a:pt x="0" y="150"/>
                  </a:cubicBezTo>
                  <a:cubicBezTo>
                    <a:pt x="79" y="150"/>
                    <a:pt x="79" y="150"/>
                    <a:pt x="79" y="150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14" y="139"/>
                    <a:pt x="14" y="139"/>
                    <a:pt x="14" y="139"/>
                  </a:cubicBezTo>
                  <a:cubicBezTo>
                    <a:pt x="17" y="124"/>
                    <a:pt x="24" y="117"/>
                    <a:pt x="40" y="101"/>
                  </a:cubicBezTo>
                  <a:cubicBezTo>
                    <a:pt x="77" y="63"/>
                    <a:pt x="79" y="49"/>
                    <a:pt x="79" y="37"/>
                  </a:cubicBezTo>
                  <a:cubicBezTo>
                    <a:pt x="79" y="19"/>
                    <a:pt x="67" y="0"/>
                    <a:pt x="41" y="0"/>
                  </a:cubicBezTo>
                </a:path>
              </a:pathLst>
            </a:custGeom>
            <a:solidFill>
              <a:srgbClr val="FEF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77" name="Freeform 76"/>
          <p:cNvSpPr/>
          <p:nvPr/>
        </p:nvSpPr>
        <p:spPr bwMode="auto">
          <a:xfrm>
            <a:off x="4832308" y="1867579"/>
            <a:ext cx="1185993" cy="770729"/>
          </a:xfrm>
          <a:custGeom>
            <a:avLst/>
            <a:gdLst>
              <a:gd name="T0" fmla="*/ 283 w 1071"/>
              <a:gd name="T1" fmla="*/ 0 h 696"/>
              <a:gd name="T2" fmla="*/ 1071 w 1071"/>
              <a:gd name="T3" fmla="*/ 0 h 696"/>
              <a:gd name="T4" fmla="*/ 817 w 1071"/>
              <a:gd name="T5" fmla="*/ 696 h 696"/>
              <a:gd name="T6" fmla="*/ 0 w 1071"/>
              <a:gd name="T7" fmla="*/ 693 h 696"/>
              <a:gd name="T8" fmla="*/ 283 w 1071"/>
              <a:gd name="T9" fmla="*/ 0 h 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71" h="696">
                <a:moveTo>
                  <a:pt x="283" y="0"/>
                </a:moveTo>
                <a:lnTo>
                  <a:pt x="1071" y="0"/>
                </a:lnTo>
                <a:lnTo>
                  <a:pt x="817" y="696"/>
                </a:lnTo>
                <a:lnTo>
                  <a:pt x="0" y="693"/>
                </a:lnTo>
                <a:lnTo>
                  <a:pt x="283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80" name="组合 79"/>
          <p:cNvGrpSpPr/>
          <p:nvPr/>
        </p:nvGrpSpPr>
        <p:grpSpPr>
          <a:xfrm>
            <a:off x="4832308" y="1867579"/>
            <a:ext cx="3716332" cy="770729"/>
            <a:chOff x="3425826" y="992188"/>
            <a:chExt cx="5327650" cy="1104900"/>
          </a:xfrm>
        </p:grpSpPr>
        <p:sp>
          <p:nvSpPr>
            <p:cNvPr id="75" name="Freeform 74"/>
            <p:cNvSpPr/>
            <p:nvPr/>
          </p:nvSpPr>
          <p:spPr bwMode="auto">
            <a:xfrm>
              <a:off x="5126038" y="992188"/>
              <a:ext cx="3627438" cy="1104900"/>
            </a:xfrm>
            <a:custGeom>
              <a:avLst/>
              <a:gdLst>
                <a:gd name="T0" fmla="*/ 2002 w 2285"/>
                <a:gd name="T1" fmla="*/ 0 h 696"/>
                <a:gd name="T2" fmla="*/ 0 w 2285"/>
                <a:gd name="T3" fmla="*/ 0 h 696"/>
                <a:gd name="T4" fmla="*/ 253 w 2285"/>
                <a:gd name="T5" fmla="*/ 696 h 696"/>
                <a:gd name="T6" fmla="*/ 2285 w 2285"/>
                <a:gd name="T7" fmla="*/ 693 h 696"/>
                <a:gd name="T8" fmla="*/ 2002 w 2285"/>
                <a:gd name="T9" fmla="*/ 0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5" h="696">
                  <a:moveTo>
                    <a:pt x="2002" y="0"/>
                  </a:moveTo>
                  <a:lnTo>
                    <a:pt x="0" y="0"/>
                  </a:lnTo>
                  <a:lnTo>
                    <a:pt x="253" y="696"/>
                  </a:lnTo>
                  <a:lnTo>
                    <a:pt x="2285" y="693"/>
                  </a:lnTo>
                  <a:lnTo>
                    <a:pt x="2002" y="0"/>
                  </a:lnTo>
                  <a:close/>
                </a:path>
              </a:pathLst>
            </a:custGeom>
            <a:solidFill>
              <a:srgbClr val="E9A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75"/>
            <p:cNvSpPr/>
            <p:nvPr/>
          </p:nvSpPr>
          <p:spPr bwMode="auto">
            <a:xfrm>
              <a:off x="3425826" y="992188"/>
              <a:ext cx="1700213" cy="1104900"/>
            </a:xfrm>
            <a:custGeom>
              <a:avLst/>
              <a:gdLst>
                <a:gd name="T0" fmla="*/ 283 w 1071"/>
                <a:gd name="T1" fmla="*/ 0 h 696"/>
                <a:gd name="T2" fmla="*/ 1071 w 1071"/>
                <a:gd name="T3" fmla="*/ 0 h 696"/>
                <a:gd name="T4" fmla="*/ 817 w 1071"/>
                <a:gd name="T5" fmla="*/ 696 h 696"/>
                <a:gd name="T6" fmla="*/ 0 w 1071"/>
                <a:gd name="T7" fmla="*/ 693 h 696"/>
                <a:gd name="T8" fmla="*/ 283 w 1071"/>
                <a:gd name="T9" fmla="*/ 0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1" h="696">
                  <a:moveTo>
                    <a:pt x="283" y="0"/>
                  </a:moveTo>
                  <a:lnTo>
                    <a:pt x="1071" y="0"/>
                  </a:lnTo>
                  <a:lnTo>
                    <a:pt x="817" y="696"/>
                  </a:lnTo>
                  <a:lnTo>
                    <a:pt x="0" y="693"/>
                  </a:lnTo>
                  <a:lnTo>
                    <a:pt x="283" y="0"/>
                  </a:lnTo>
                  <a:close/>
                </a:path>
              </a:pathLst>
            </a:custGeom>
            <a:solidFill>
              <a:srgbClr val="E9A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77"/>
            <p:cNvSpPr>
              <a:spLocks noEditPoints="1"/>
            </p:cNvSpPr>
            <p:nvPr/>
          </p:nvSpPr>
          <p:spPr bwMode="auto">
            <a:xfrm>
              <a:off x="3963988" y="1217613"/>
              <a:ext cx="330200" cy="649288"/>
            </a:xfrm>
            <a:custGeom>
              <a:avLst/>
              <a:gdLst>
                <a:gd name="T0" fmla="*/ 39 w 78"/>
                <a:gd name="T1" fmla="*/ 145 h 153"/>
                <a:gd name="T2" fmla="*/ 13 w 78"/>
                <a:gd name="T3" fmla="*/ 81 h 153"/>
                <a:gd name="T4" fmla="*/ 39 w 78"/>
                <a:gd name="T5" fmla="*/ 8 h 153"/>
                <a:gd name="T6" fmla="*/ 65 w 78"/>
                <a:gd name="T7" fmla="*/ 77 h 153"/>
                <a:gd name="T8" fmla="*/ 39 w 78"/>
                <a:gd name="T9" fmla="*/ 145 h 153"/>
                <a:gd name="T10" fmla="*/ 39 w 78"/>
                <a:gd name="T11" fmla="*/ 0 h 153"/>
                <a:gd name="T12" fmla="*/ 0 w 78"/>
                <a:gd name="T13" fmla="*/ 73 h 153"/>
                <a:gd name="T14" fmla="*/ 39 w 78"/>
                <a:gd name="T15" fmla="*/ 153 h 153"/>
                <a:gd name="T16" fmla="*/ 78 w 78"/>
                <a:gd name="T17" fmla="*/ 75 h 153"/>
                <a:gd name="T18" fmla="*/ 39 w 78"/>
                <a:gd name="T19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8" h="153">
                  <a:moveTo>
                    <a:pt x="39" y="145"/>
                  </a:moveTo>
                  <a:cubicBezTo>
                    <a:pt x="13" y="145"/>
                    <a:pt x="13" y="108"/>
                    <a:pt x="13" y="81"/>
                  </a:cubicBezTo>
                  <a:cubicBezTo>
                    <a:pt x="13" y="43"/>
                    <a:pt x="13" y="8"/>
                    <a:pt x="39" y="8"/>
                  </a:cubicBezTo>
                  <a:cubicBezTo>
                    <a:pt x="66" y="8"/>
                    <a:pt x="65" y="44"/>
                    <a:pt x="65" y="77"/>
                  </a:cubicBezTo>
                  <a:cubicBezTo>
                    <a:pt x="65" y="109"/>
                    <a:pt x="65" y="145"/>
                    <a:pt x="39" y="145"/>
                  </a:cubicBezTo>
                  <a:moveTo>
                    <a:pt x="39" y="0"/>
                  </a:moveTo>
                  <a:cubicBezTo>
                    <a:pt x="3" y="0"/>
                    <a:pt x="0" y="40"/>
                    <a:pt x="0" y="73"/>
                  </a:cubicBezTo>
                  <a:cubicBezTo>
                    <a:pt x="0" y="112"/>
                    <a:pt x="2" y="153"/>
                    <a:pt x="39" y="153"/>
                  </a:cubicBezTo>
                  <a:cubicBezTo>
                    <a:pt x="78" y="153"/>
                    <a:pt x="78" y="108"/>
                    <a:pt x="78" y="75"/>
                  </a:cubicBezTo>
                  <a:cubicBezTo>
                    <a:pt x="78" y="40"/>
                    <a:pt x="75" y="0"/>
                    <a:pt x="39" y="0"/>
                  </a:cubicBezTo>
                </a:path>
              </a:pathLst>
            </a:custGeom>
            <a:solidFill>
              <a:srgbClr val="FDF6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78"/>
            <p:cNvSpPr/>
            <p:nvPr/>
          </p:nvSpPr>
          <p:spPr bwMode="auto">
            <a:xfrm>
              <a:off x="4430713" y="1230313"/>
              <a:ext cx="152400" cy="636588"/>
            </a:xfrm>
            <a:custGeom>
              <a:avLst/>
              <a:gdLst>
                <a:gd name="T0" fmla="*/ 36 w 36"/>
                <a:gd name="T1" fmla="*/ 0 h 150"/>
                <a:gd name="T2" fmla="*/ 28 w 36"/>
                <a:gd name="T3" fmla="*/ 0 h 150"/>
                <a:gd name="T4" fmla="*/ 0 w 36"/>
                <a:gd name="T5" fmla="*/ 21 h 150"/>
                <a:gd name="T6" fmla="*/ 0 w 36"/>
                <a:gd name="T7" fmla="*/ 33 h 150"/>
                <a:gd name="T8" fmla="*/ 25 w 36"/>
                <a:gd name="T9" fmla="*/ 20 h 150"/>
                <a:gd name="T10" fmla="*/ 25 w 36"/>
                <a:gd name="T11" fmla="*/ 150 h 150"/>
                <a:gd name="T12" fmla="*/ 36 w 36"/>
                <a:gd name="T13" fmla="*/ 150 h 150"/>
                <a:gd name="T14" fmla="*/ 36 w 36"/>
                <a:gd name="T15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" h="150">
                  <a:moveTo>
                    <a:pt x="36" y="0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18" y="11"/>
                    <a:pt x="13" y="16"/>
                    <a:pt x="0" y="21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5" y="150"/>
                    <a:pt x="25" y="150"/>
                    <a:pt x="25" y="150"/>
                  </a:cubicBezTo>
                  <a:cubicBezTo>
                    <a:pt x="36" y="150"/>
                    <a:pt x="36" y="150"/>
                    <a:pt x="36" y="150"/>
                  </a:cubicBezTo>
                  <a:cubicBezTo>
                    <a:pt x="36" y="0"/>
                    <a:pt x="36" y="0"/>
                    <a:pt x="36" y="0"/>
                  </a:cubicBezTo>
                </a:path>
              </a:pathLst>
            </a:custGeom>
            <a:solidFill>
              <a:srgbClr val="FDF6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5750871" y="1663823"/>
            <a:ext cx="716468" cy="980022"/>
            <a:chOff x="5750871" y="1663823"/>
            <a:chExt cx="716468" cy="980022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3" name="Freeform 12"/>
            <p:cNvSpPr/>
            <p:nvPr/>
          </p:nvSpPr>
          <p:spPr bwMode="auto">
            <a:xfrm>
              <a:off x="5750871" y="1663823"/>
              <a:ext cx="716468" cy="980022"/>
            </a:xfrm>
            <a:custGeom>
              <a:avLst/>
              <a:gdLst>
                <a:gd name="T0" fmla="*/ 323 w 647"/>
                <a:gd name="T1" fmla="*/ 0 h 885"/>
                <a:gd name="T2" fmla="*/ 0 w 647"/>
                <a:gd name="T3" fmla="*/ 885 h 885"/>
                <a:gd name="T4" fmla="*/ 647 w 647"/>
                <a:gd name="T5" fmla="*/ 885 h 885"/>
                <a:gd name="T6" fmla="*/ 323 w 647"/>
                <a:gd name="T7" fmla="*/ 0 h 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7" h="885">
                  <a:moveTo>
                    <a:pt x="323" y="0"/>
                  </a:moveTo>
                  <a:lnTo>
                    <a:pt x="0" y="885"/>
                  </a:lnTo>
                  <a:lnTo>
                    <a:pt x="647" y="885"/>
                  </a:lnTo>
                  <a:lnTo>
                    <a:pt x="32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39"/>
            <p:cNvSpPr/>
            <p:nvPr/>
          </p:nvSpPr>
          <p:spPr bwMode="auto">
            <a:xfrm>
              <a:off x="5750871" y="1663823"/>
              <a:ext cx="357681" cy="980022"/>
            </a:xfrm>
            <a:custGeom>
              <a:avLst/>
              <a:gdLst>
                <a:gd name="T0" fmla="*/ 323 w 323"/>
                <a:gd name="T1" fmla="*/ 0 h 885"/>
                <a:gd name="T2" fmla="*/ 0 w 323"/>
                <a:gd name="T3" fmla="*/ 885 h 885"/>
                <a:gd name="T4" fmla="*/ 0 w 323"/>
                <a:gd name="T5" fmla="*/ 885 h 885"/>
                <a:gd name="T6" fmla="*/ 323 w 323"/>
                <a:gd name="T7" fmla="*/ 0 h 885"/>
                <a:gd name="T8" fmla="*/ 323 w 323"/>
                <a:gd name="T9" fmla="*/ 0 h 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3" h="885">
                  <a:moveTo>
                    <a:pt x="323" y="0"/>
                  </a:moveTo>
                  <a:lnTo>
                    <a:pt x="0" y="885"/>
                  </a:lnTo>
                  <a:lnTo>
                    <a:pt x="0" y="885"/>
                  </a:lnTo>
                  <a:lnTo>
                    <a:pt x="323" y="0"/>
                  </a:lnTo>
                  <a:lnTo>
                    <a:pt x="3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40"/>
            <p:cNvSpPr/>
            <p:nvPr/>
          </p:nvSpPr>
          <p:spPr bwMode="auto">
            <a:xfrm>
              <a:off x="5750871" y="1663823"/>
              <a:ext cx="357681" cy="980022"/>
            </a:xfrm>
            <a:custGeom>
              <a:avLst/>
              <a:gdLst>
                <a:gd name="T0" fmla="*/ 323 w 323"/>
                <a:gd name="T1" fmla="*/ 0 h 885"/>
                <a:gd name="T2" fmla="*/ 0 w 323"/>
                <a:gd name="T3" fmla="*/ 885 h 885"/>
                <a:gd name="T4" fmla="*/ 0 w 323"/>
                <a:gd name="T5" fmla="*/ 885 h 885"/>
                <a:gd name="T6" fmla="*/ 323 w 323"/>
                <a:gd name="T7" fmla="*/ 0 h 885"/>
                <a:gd name="T8" fmla="*/ 323 w 323"/>
                <a:gd name="T9" fmla="*/ 0 h 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3" h="885">
                  <a:moveTo>
                    <a:pt x="323" y="0"/>
                  </a:moveTo>
                  <a:lnTo>
                    <a:pt x="0" y="885"/>
                  </a:lnTo>
                  <a:lnTo>
                    <a:pt x="0" y="885"/>
                  </a:lnTo>
                  <a:lnTo>
                    <a:pt x="323" y="0"/>
                  </a:lnTo>
                  <a:lnTo>
                    <a:pt x="32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5750871" y="1663823"/>
              <a:ext cx="716468" cy="980022"/>
              <a:chOff x="5750871" y="1663823"/>
              <a:chExt cx="716468" cy="980022"/>
            </a:xfrm>
          </p:grpSpPr>
          <p:sp>
            <p:nvSpPr>
              <p:cNvPr id="12" name="Freeform 11"/>
              <p:cNvSpPr/>
              <p:nvPr/>
            </p:nvSpPr>
            <p:spPr bwMode="auto">
              <a:xfrm>
                <a:off x="5750871" y="1663823"/>
                <a:ext cx="716468" cy="980022"/>
              </a:xfrm>
              <a:custGeom>
                <a:avLst/>
                <a:gdLst>
                  <a:gd name="T0" fmla="*/ 323 w 647"/>
                  <a:gd name="T1" fmla="*/ 0 h 885"/>
                  <a:gd name="T2" fmla="*/ 0 w 647"/>
                  <a:gd name="T3" fmla="*/ 885 h 885"/>
                  <a:gd name="T4" fmla="*/ 647 w 647"/>
                  <a:gd name="T5" fmla="*/ 885 h 885"/>
                  <a:gd name="T6" fmla="*/ 323 w 647"/>
                  <a:gd name="T7" fmla="*/ 0 h 8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47" h="885">
                    <a:moveTo>
                      <a:pt x="323" y="0"/>
                    </a:moveTo>
                    <a:lnTo>
                      <a:pt x="0" y="885"/>
                    </a:lnTo>
                    <a:lnTo>
                      <a:pt x="647" y="885"/>
                    </a:lnTo>
                    <a:lnTo>
                      <a:pt x="323" y="0"/>
                    </a:lnTo>
                    <a:close/>
                  </a:path>
                </a:pathLst>
              </a:custGeom>
              <a:solidFill>
                <a:srgbClr val="E9AF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/>
              </a:p>
            </p:txBody>
          </p:sp>
          <p:sp>
            <p:nvSpPr>
              <p:cNvPr id="44" name="Freeform 43"/>
              <p:cNvSpPr/>
              <p:nvPr/>
            </p:nvSpPr>
            <p:spPr bwMode="auto">
              <a:xfrm>
                <a:off x="5750871" y="1663823"/>
                <a:ext cx="357681" cy="980022"/>
              </a:xfrm>
              <a:custGeom>
                <a:avLst/>
                <a:gdLst>
                  <a:gd name="T0" fmla="*/ 323 w 323"/>
                  <a:gd name="T1" fmla="*/ 0 h 885"/>
                  <a:gd name="T2" fmla="*/ 0 w 323"/>
                  <a:gd name="T3" fmla="*/ 885 h 885"/>
                  <a:gd name="T4" fmla="*/ 56 w 323"/>
                  <a:gd name="T5" fmla="*/ 885 h 885"/>
                  <a:gd name="T6" fmla="*/ 323 w 323"/>
                  <a:gd name="T7" fmla="*/ 885 h 885"/>
                  <a:gd name="T8" fmla="*/ 323 w 323"/>
                  <a:gd name="T9" fmla="*/ 885 h 885"/>
                  <a:gd name="T10" fmla="*/ 323 w 323"/>
                  <a:gd name="T11" fmla="*/ 0 h 8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3" h="885">
                    <a:moveTo>
                      <a:pt x="323" y="0"/>
                    </a:moveTo>
                    <a:lnTo>
                      <a:pt x="0" y="885"/>
                    </a:lnTo>
                    <a:lnTo>
                      <a:pt x="56" y="885"/>
                    </a:lnTo>
                    <a:lnTo>
                      <a:pt x="323" y="885"/>
                    </a:lnTo>
                    <a:lnTo>
                      <a:pt x="323" y="885"/>
                    </a:lnTo>
                    <a:lnTo>
                      <a:pt x="323" y="0"/>
                    </a:lnTo>
                    <a:close/>
                  </a:path>
                </a:pathLst>
              </a:custGeom>
              <a:solidFill>
                <a:schemeClr val="bg1">
                  <a:alpha val="3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45" name="Freeform 44"/>
            <p:cNvSpPr/>
            <p:nvPr/>
          </p:nvSpPr>
          <p:spPr bwMode="auto">
            <a:xfrm>
              <a:off x="5750871" y="1663823"/>
              <a:ext cx="357681" cy="980022"/>
            </a:xfrm>
            <a:custGeom>
              <a:avLst/>
              <a:gdLst>
                <a:gd name="T0" fmla="*/ 323 w 323"/>
                <a:gd name="T1" fmla="*/ 0 h 885"/>
                <a:gd name="T2" fmla="*/ 0 w 323"/>
                <a:gd name="T3" fmla="*/ 885 h 885"/>
                <a:gd name="T4" fmla="*/ 56 w 323"/>
                <a:gd name="T5" fmla="*/ 885 h 885"/>
                <a:gd name="T6" fmla="*/ 323 w 323"/>
                <a:gd name="T7" fmla="*/ 885 h 885"/>
                <a:gd name="T8" fmla="*/ 323 w 323"/>
                <a:gd name="T9" fmla="*/ 885 h 885"/>
                <a:gd name="T10" fmla="*/ 323 w 323"/>
                <a:gd name="T11" fmla="*/ 0 h 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885">
                  <a:moveTo>
                    <a:pt x="323" y="0"/>
                  </a:moveTo>
                  <a:lnTo>
                    <a:pt x="0" y="885"/>
                  </a:lnTo>
                  <a:lnTo>
                    <a:pt x="56" y="885"/>
                  </a:lnTo>
                  <a:lnTo>
                    <a:pt x="323" y="885"/>
                  </a:lnTo>
                  <a:lnTo>
                    <a:pt x="323" y="885"/>
                  </a:lnTo>
                  <a:lnTo>
                    <a:pt x="32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5292420" y="2537537"/>
            <a:ext cx="1633370" cy="980023"/>
            <a:chOff x="5292420" y="2537537"/>
            <a:chExt cx="1633370" cy="98002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7" name="Freeform 6"/>
            <p:cNvSpPr/>
            <p:nvPr/>
          </p:nvSpPr>
          <p:spPr bwMode="auto">
            <a:xfrm>
              <a:off x="5292420" y="2643845"/>
              <a:ext cx="1633370" cy="873715"/>
            </a:xfrm>
            <a:custGeom>
              <a:avLst/>
              <a:gdLst>
                <a:gd name="T0" fmla="*/ 1151 w 1475"/>
                <a:gd name="T1" fmla="*/ 0 h 789"/>
                <a:gd name="T2" fmla="*/ 323 w 1475"/>
                <a:gd name="T3" fmla="*/ 0 h 789"/>
                <a:gd name="T4" fmla="*/ 0 w 1475"/>
                <a:gd name="T5" fmla="*/ 789 h 789"/>
                <a:gd name="T6" fmla="*/ 1475 w 1475"/>
                <a:gd name="T7" fmla="*/ 789 h 789"/>
                <a:gd name="T8" fmla="*/ 1151 w 1475"/>
                <a:gd name="T9" fmla="*/ 0 h 7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5" h="789">
                  <a:moveTo>
                    <a:pt x="1151" y="0"/>
                  </a:moveTo>
                  <a:lnTo>
                    <a:pt x="323" y="0"/>
                  </a:lnTo>
                  <a:lnTo>
                    <a:pt x="0" y="789"/>
                  </a:lnTo>
                  <a:lnTo>
                    <a:pt x="1475" y="789"/>
                  </a:lnTo>
                  <a:lnTo>
                    <a:pt x="115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13"/>
            <p:cNvSpPr/>
            <p:nvPr/>
          </p:nvSpPr>
          <p:spPr bwMode="auto">
            <a:xfrm>
              <a:off x="5292420" y="2643845"/>
              <a:ext cx="357681" cy="873715"/>
            </a:xfrm>
            <a:custGeom>
              <a:avLst/>
              <a:gdLst>
                <a:gd name="T0" fmla="*/ 323 w 323"/>
                <a:gd name="T1" fmla="*/ 0 h 789"/>
                <a:gd name="T2" fmla="*/ 323 w 323"/>
                <a:gd name="T3" fmla="*/ 0 h 789"/>
                <a:gd name="T4" fmla="*/ 0 w 323"/>
                <a:gd name="T5" fmla="*/ 789 h 789"/>
                <a:gd name="T6" fmla="*/ 0 w 323"/>
                <a:gd name="T7" fmla="*/ 789 h 789"/>
                <a:gd name="T8" fmla="*/ 323 w 323"/>
                <a:gd name="T9" fmla="*/ 0 h 7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3" h="789">
                  <a:moveTo>
                    <a:pt x="323" y="0"/>
                  </a:moveTo>
                  <a:lnTo>
                    <a:pt x="323" y="0"/>
                  </a:lnTo>
                  <a:lnTo>
                    <a:pt x="0" y="789"/>
                  </a:lnTo>
                  <a:lnTo>
                    <a:pt x="0" y="789"/>
                  </a:lnTo>
                  <a:lnTo>
                    <a:pt x="3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5292420" y="2643845"/>
              <a:ext cx="357681" cy="873715"/>
            </a:xfrm>
            <a:custGeom>
              <a:avLst/>
              <a:gdLst>
                <a:gd name="T0" fmla="*/ 323 w 323"/>
                <a:gd name="T1" fmla="*/ 0 h 789"/>
                <a:gd name="T2" fmla="*/ 323 w 323"/>
                <a:gd name="T3" fmla="*/ 0 h 789"/>
                <a:gd name="T4" fmla="*/ 0 w 323"/>
                <a:gd name="T5" fmla="*/ 789 h 789"/>
                <a:gd name="T6" fmla="*/ 0 w 323"/>
                <a:gd name="T7" fmla="*/ 789 h 789"/>
                <a:gd name="T8" fmla="*/ 323 w 323"/>
                <a:gd name="T9" fmla="*/ 0 h 7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3" h="789">
                  <a:moveTo>
                    <a:pt x="323" y="0"/>
                  </a:moveTo>
                  <a:lnTo>
                    <a:pt x="323" y="0"/>
                  </a:lnTo>
                  <a:lnTo>
                    <a:pt x="0" y="789"/>
                  </a:lnTo>
                  <a:lnTo>
                    <a:pt x="0" y="789"/>
                  </a:lnTo>
                  <a:lnTo>
                    <a:pt x="32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3" name="组合 2"/>
            <p:cNvGrpSpPr/>
            <p:nvPr/>
          </p:nvGrpSpPr>
          <p:grpSpPr>
            <a:xfrm>
              <a:off x="5292420" y="2643845"/>
              <a:ext cx="1633370" cy="873715"/>
              <a:chOff x="5292420" y="2643845"/>
              <a:chExt cx="1633370" cy="873715"/>
            </a:xfrm>
          </p:grpSpPr>
          <p:sp>
            <p:nvSpPr>
              <p:cNvPr id="6" name="Freeform 5"/>
              <p:cNvSpPr/>
              <p:nvPr/>
            </p:nvSpPr>
            <p:spPr bwMode="auto">
              <a:xfrm>
                <a:off x="5292420" y="2643845"/>
                <a:ext cx="1633370" cy="873715"/>
              </a:xfrm>
              <a:custGeom>
                <a:avLst/>
                <a:gdLst>
                  <a:gd name="T0" fmla="*/ 1151 w 1475"/>
                  <a:gd name="T1" fmla="*/ 0 h 789"/>
                  <a:gd name="T2" fmla="*/ 323 w 1475"/>
                  <a:gd name="T3" fmla="*/ 0 h 789"/>
                  <a:gd name="T4" fmla="*/ 0 w 1475"/>
                  <a:gd name="T5" fmla="*/ 789 h 789"/>
                  <a:gd name="T6" fmla="*/ 1475 w 1475"/>
                  <a:gd name="T7" fmla="*/ 789 h 789"/>
                  <a:gd name="T8" fmla="*/ 1151 w 1475"/>
                  <a:gd name="T9" fmla="*/ 0 h 7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75" h="789">
                    <a:moveTo>
                      <a:pt x="1151" y="0"/>
                    </a:moveTo>
                    <a:lnTo>
                      <a:pt x="323" y="0"/>
                    </a:lnTo>
                    <a:lnTo>
                      <a:pt x="0" y="789"/>
                    </a:lnTo>
                    <a:lnTo>
                      <a:pt x="1475" y="789"/>
                    </a:lnTo>
                    <a:lnTo>
                      <a:pt x="1151" y="0"/>
                    </a:lnTo>
                    <a:close/>
                  </a:path>
                </a:pathLst>
              </a:custGeom>
              <a:solidFill>
                <a:srgbClr val="D3840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" name="Freeform 15"/>
              <p:cNvSpPr/>
              <p:nvPr/>
            </p:nvSpPr>
            <p:spPr bwMode="auto">
              <a:xfrm>
                <a:off x="5292420" y="2643845"/>
                <a:ext cx="816132" cy="873715"/>
              </a:xfrm>
              <a:custGeom>
                <a:avLst/>
                <a:gdLst>
                  <a:gd name="T0" fmla="*/ 414 w 737"/>
                  <a:gd name="T1" fmla="*/ 0 h 789"/>
                  <a:gd name="T2" fmla="*/ 323 w 737"/>
                  <a:gd name="T3" fmla="*/ 0 h 789"/>
                  <a:gd name="T4" fmla="*/ 0 w 737"/>
                  <a:gd name="T5" fmla="*/ 789 h 789"/>
                  <a:gd name="T6" fmla="*/ 737 w 737"/>
                  <a:gd name="T7" fmla="*/ 789 h 789"/>
                  <a:gd name="T8" fmla="*/ 737 w 737"/>
                  <a:gd name="T9" fmla="*/ 0 h 789"/>
                  <a:gd name="T10" fmla="*/ 414 w 737"/>
                  <a:gd name="T11" fmla="*/ 0 h 7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37" h="789">
                    <a:moveTo>
                      <a:pt x="414" y="0"/>
                    </a:moveTo>
                    <a:lnTo>
                      <a:pt x="323" y="0"/>
                    </a:lnTo>
                    <a:lnTo>
                      <a:pt x="0" y="789"/>
                    </a:lnTo>
                    <a:lnTo>
                      <a:pt x="737" y="789"/>
                    </a:lnTo>
                    <a:lnTo>
                      <a:pt x="737" y="0"/>
                    </a:lnTo>
                    <a:lnTo>
                      <a:pt x="414" y="0"/>
                    </a:lnTo>
                    <a:close/>
                  </a:path>
                </a:pathLst>
              </a:custGeom>
              <a:solidFill>
                <a:schemeClr val="bg1">
                  <a:alpha val="3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17" name="Freeform 16"/>
            <p:cNvSpPr/>
            <p:nvPr/>
          </p:nvSpPr>
          <p:spPr bwMode="auto">
            <a:xfrm>
              <a:off x="5292420" y="2643845"/>
              <a:ext cx="816132" cy="873715"/>
            </a:xfrm>
            <a:custGeom>
              <a:avLst/>
              <a:gdLst>
                <a:gd name="T0" fmla="*/ 414 w 737"/>
                <a:gd name="T1" fmla="*/ 0 h 789"/>
                <a:gd name="T2" fmla="*/ 323 w 737"/>
                <a:gd name="T3" fmla="*/ 0 h 789"/>
                <a:gd name="T4" fmla="*/ 0 w 737"/>
                <a:gd name="T5" fmla="*/ 789 h 789"/>
                <a:gd name="T6" fmla="*/ 737 w 737"/>
                <a:gd name="T7" fmla="*/ 789 h 789"/>
                <a:gd name="T8" fmla="*/ 737 w 737"/>
                <a:gd name="T9" fmla="*/ 0 h 789"/>
                <a:gd name="T10" fmla="*/ 414 w 737"/>
                <a:gd name="T11" fmla="*/ 0 h 7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7" h="789">
                  <a:moveTo>
                    <a:pt x="414" y="0"/>
                  </a:moveTo>
                  <a:lnTo>
                    <a:pt x="323" y="0"/>
                  </a:lnTo>
                  <a:lnTo>
                    <a:pt x="0" y="789"/>
                  </a:lnTo>
                  <a:lnTo>
                    <a:pt x="737" y="789"/>
                  </a:lnTo>
                  <a:lnTo>
                    <a:pt x="737" y="0"/>
                  </a:lnTo>
                  <a:lnTo>
                    <a:pt x="41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41"/>
            <p:cNvSpPr/>
            <p:nvPr/>
          </p:nvSpPr>
          <p:spPr bwMode="auto">
            <a:xfrm>
              <a:off x="5750871" y="2643845"/>
              <a:ext cx="62013" cy="0"/>
            </a:xfrm>
            <a:custGeom>
              <a:avLst/>
              <a:gdLst>
                <a:gd name="T0" fmla="*/ 0 w 56"/>
                <a:gd name="T1" fmla="*/ 0 w 56"/>
                <a:gd name="T2" fmla="*/ 0 w 56"/>
                <a:gd name="T3" fmla="*/ 56 w 56"/>
                <a:gd name="T4" fmla="*/ 0 w 5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6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5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B76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42"/>
            <p:cNvSpPr/>
            <p:nvPr/>
          </p:nvSpPr>
          <p:spPr bwMode="auto">
            <a:xfrm>
              <a:off x="5750871" y="2643845"/>
              <a:ext cx="62013" cy="0"/>
            </a:xfrm>
            <a:custGeom>
              <a:avLst/>
              <a:gdLst>
                <a:gd name="T0" fmla="*/ 0 w 56"/>
                <a:gd name="T1" fmla="*/ 0 w 56"/>
                <a:gd name="T2" fmla="*/ 0 w 56"/>
                <a:gd name="T3" fmla="*/ 56 w 56"/>
                <a:gd name="T4" fmla="*/ 0 w 5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6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56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45"/>
            <p:cNvSpPr/>
            <p:nvPr/>
          </p:nvSpPr>
          <p:spPr bwMode="auto">
            <a:xfrm>
              <a:off x="5750871" y="2643845"/>
              <a:ext cx="357681" cy="0"/>
            </a:xfrm>
            <a:custGeom>
              <a:avLst/>
              <a:gdLst>
                <a:gd name="T0" fmla="*/ 323 w 323"/>
                <a:gd name="T1" fmla="*/ 56 w 323"/>
                <a:gd name="T2" fmla="*/ 0 w 323"/>
                <a:gd name="T3" fmla="*/ 0 w 323"/>
                <a:gd name="T4" fmla="*/ 323 w 323"/>
                <a:gd name="T5" fmla="*/ 323 w 3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323">
                  <a:moveTo>
                    <a:pt x="323" y="0"/>
                  </a:moveTo>
                  <a:lnTo>
                    <a:pt x="5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23" y="0"/>
                  </a:lnTo>
                  <a:lnTo>
                    <a:pt x="323" y="0"/>
                  </a:lnTo>
                  <a:close/>
                </a:path>
              </a:pathLst>
            </a:custGeom>
            <a:solidFill>
              <a:srgbClr val="C387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46"/>
            <p:cNvSpPr/>
            <p:nvPr/>
          </p:nvSpPr>
          <p:spPr bwMode="auto">
            <a:xfrm>
              <a:off x="5750871" y="2643845"/>
              <a:ext cx="357681" cy="0"/>
            </a:xfrm>
            <a:custGeom>
              <a:avLst/>
              <a:gdLst>
                <a:gd name="T0" fmla="*/ 323 w 323"/>
                <a:gd name="T1" fmla="*/ 56 w 323"/>
                <a:gd name="T2" fmla="*/ 0 w 323"/>
                <a:gd name="T3" fmla="*/ 0 w 323"/>
                <a:gd name="T4" fmla="*/ 323 w 323"/>
                <a:gd name="T5" fmla="*/ 323 w 3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323">
                  <a:moveTo>
                    <a:pt x="323" y="0"/>
                  </a:moveTo>
                  <a:lnTo>
                    <a:pt x="5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23" y="0"/>
                  </a:lnTo>
                  <a:lnTo>
                    <a:pt x="32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47"/>
            <p:cNvSpPr/>
            <p:nvPr/>
          </p:nvSpPr>
          <p:spPr bwMode="auto">
            <a:xfrm>
              <a:off x="5812884" y="2643845"/>
              <a:ext cx="295668" cy="0"/>
            </a:xfrm>
            <a:custGeom>
              <a:avLst/>
              <a:gdLst>
                <a:gd name="T0" fmla="*/ 267 w 267"/>
                <a:gd name="T1" fmla="*/ 0 w 267"/>
                <a:gd name="T2" fmla="*/ 267 w 267"/>
                <a:gd name="T3" fmla="*/ 267 w 2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7">
                  <a:moveTo>
                    <a:pt x="267" y="0"/>
                  </a:moveTo>
                  <a:lnTo>
                    <a:pt x="0" y="0"/>
                  </a:lnTo>
                  <a:lnTo>
                    <a:pt x="267" y="0"/>
                  </a:lnTo>
                  <a:lnTo>
                    <a:pt x="267" y="0"/>
                  </a:lnTo>
                  <a:close/>
                </a:path>
              </a:pathLst>
            </a:custGeom>
            <a:solidFill>
              <a:srgbClr val="F4BB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48"/>
            <p:cNvSpPr/>
            <p:nvPr/>
          </p:nvSpPr>
          <p:spPr bwMode="auto">
            <a:xfrm>
              <a:off x="5812884" y="2643845"/>
              <a:ext cx="295668" cy="0"/>
            </a:xfrm>
            <a:custGeom>
              <a:avLst/>
              <a:gdLst>
                <a:gd name="T0" fmla="*/ 267 w 267"/>
                <a:gd name="T1" fmla="*/ 0 w 267"/>
                <a:gd name="T2" fmla="*/ 267 w 267"/>
                <a:gd name="T3" fmla="*/ 267 w 2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7">
                  <a:moveTo>
                    <a:pt x="267" y="0"/>
                  </a:moveTo>
                  <a:lnTo>
                    <a:pt x="0" y="0"/>
                  </a:lnTo>
                  <a:lnTo>
                    <a:pt x="267" y="0"/>
                  </a:lnTo>
                  <a:lnTo>
                    <a:pt x="26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49"/>
            <p:cNvSpPr/>
            <p:nvPr/>
          </p:nvSpPr>
          <p:spPr bwMode="auto">
            <a:xfrm>
              <a:off x="5650100" y="2537537"/>
              <a:ext cx="139529" cy="106307"/>
            </a:xfrm>
            <a:custGeom>
              <a:avLst/>
              <a:gdLst>
                <a:gd name="T0" fmla="*/ 91 w 126"/>
                <a:gd name="T1" fmla="*/ 96 h 96"/>
                <a:gd name="T2" fmla="*/ 0 w 126"/>
                <a:gd name="T3" fmla="*/ 96 h 96"/>
                <a:gd name="T4" fmla="*/ 126 w 126"/>
                <a:gd name="T5" fmla="*/ 0 h 96"/>
                <a:gd name="T6" fmla="*/ 91 w 126"/>
                <a:gd name="T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6" h="96">
                  <a:moveTo>
                    <a:pt x="91" y="96"/>
                  </a:moveTo>
                  <a:lnTo>
                    <a:pt x="0" y="96"/>
                  </a:lnTo>
                  <a:lnTo>
                    <a:pt x="126" y="0"/>
                  </a:lnTo>
                  <a:lnTo>
                    <a:pt x="91" y="96"/>
                  </a:lnTo>
                  <a:close/>
                </a:path>
              </a:pathLst>
            </a:custGeom>
            <a:solidFill>
              <a:srgbClr val="590A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50"/>
            <p:cNvSpPr/>
            <p:nvPr/>
          </p:nvSpPr>
          <p:spPr bwMode="auto">
            <a:xfrm>
              <a:off x="6428581" y="2537537"/>
              <a:ext cx="138422" cy="106307"/>
            </a:xfrm>
            <a:custGeom>
              <a:avLst/>
              <a:gdLst>
                <a:gd name="T0" fmla="*/ 35 w 125"/>
                <a:gd name="T1" fmla="*/ 96 h 96"/>
                <a:gd name="T2" fmla="*/ 125 w 125"/>
                <a:gd name="T3" fmla="*/ 96 h 96"/>
                <a:gd name="T4" fmla="*/ 0 w 125"/>
                <a:gd name="T5" fmla="*/ 0 h 96"/>
                <a:gd name="T6" fmla="*/ 35 w 125"/>
                <a:gd name="T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5" h="96">
                  <a:moveTo>
                    <a:pt x="35" y="96"/>
                  </a:moveTo>
                  <a:lnTo>
                    <a:pt x="125" y="96"/>
                  </a:lnTo>
                  <a:lnTo>
                    <a:pt x="0" y="0"/>
                  </a:lnTo>
                  <a:lnTo>
                    <a:pt x="35" y="96"/>
                  </a:lnTo>
                  <a:close/>
                </a:path>
              </a:pathLst>
            </a:custGeom>
            <a:solidFill>
              <a:srgbClr val="590A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84" name="组合 83"/>
          <p:cNvGrpSpPr/>
          <p:nvPr/>
        </p:nvGrpSpPr>
        <p:grpSpPr>
          <a:xfrm>
            <a:off x="4833969" y="3413467"/>
            <a:ext cx="2550272" cy="980022"/>
            <a:chOff x="4833969" y="3413467"/>
            <a:chExt cx="2550272" cy="980022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8" name="Freeform 7"/>
            <p:cNvSpPr/>
            <p:nvPr/>
          </p:nvSpPr>
          <p:spPr bwMode="auto">
            <a:xfrm>
              <a:off x="4833969" y="3517559"/>
              <a:ext cx="2550272" cy="875930"/>
            </a:xfrm>
            <a:custGeom>
              <a:avLst/>
              <a:gdLst>
                <a:gd name="T0" fmla="*/ 1980 w 2303"/>
                <a:gd name="T1" fmla="*/ 0 h 791"/>
                <a:gd name="T2" fmla="*/ 326 w 2303"/>
                <a:gd name="T3" fmla="*/ 0 h 791"/>
                <a:gd name="T4" fmla="*/ 0 w 2303"/>
                <a:gd name="T5" fmla="*/ 791 h 791"/>
                <a:gd name="T6" fmla="*/ 2303 w 2303"/>
                <a:gd name="T7" fmla="*/ 791 h 791"/>
                <a:gd name="T8" fmla="*/ 1980 w 2303"/>
                <a:gd name="T9" fmla="*/ 0 h 7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3" h="791">
                  <a:moveTo>
                    <a:pt x="1980" y="0"/>
                  </a:moveTo>
                  <a:lnTo>
                    <a:pt x="326" y="0"/>
                  </a:lnTo>
                  <a:lnTo>
                    <a:pt x="0" y="791"/>
                  </a:lnTo>
                  <a:lnTo>
                    <a:pt x="2303" y="791"/>
                  </a:lnTo>
                  <a:lnTo>
                    <a:pt x="1980" y="0"/>
                  </a:lnTo>
                  <a:close/>
                </a:path>
              </a:pathLst>
            </a:custGeom>
            <a:solidFill>
              <a:srgbClr val="C764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4833969" y="3517559"/>
              <a:ext cx="2550272" cy="875930"/>
            </a:xfrm>
            <a:custGeom>
              <a:avLst/>
              <a:gdLst>
                <a:gd name="T0" fmla="*/ 1980 w 2303"/>
                <a:gd name="T1" fmla="*/ 0 h 791"/>
                <a:gd name="T2" fmla="*/ 326 w 2303"/>
                <a:gd name="T3" fmla="*/ 0 h 791"/>
                <a:gd name="T4" fmla="*/ 0 w 2303"/>
                <a:gd name="T5" fmla="*/ 791 h 791"/>
                <a:gd name="T6" fmla="*/ 2303 w 2303"/>
                <a:gd name="T7" fmla="*/ 791 h 791"/>
                <a:gd name="T8" fmla="*/ 1980 w 2303"/>
                <a:gd name="T9" fmla="*/ 0 h 7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3" h="791">
                  <a:moveTo>
                    <a:pt x="1980" y="0"/>
                  </a:moveTo>
                  <a:lnTo>
                    <a:pt x="326" y="0"/>
                  </a:lnTo>
                  <a:lnTo>
                    <a:pt x="0" y="791"/>
                  </a:lnTo>
                  <a:lnTo>
                    <a:pt x="2303" y="791"/>
                  </a:lnTo>
                  <a:lnTo>
                    <a:pt x="198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7"/>
            <p:cNvSpPr/>
            <p:nvPr/>
          </p:nvSpPr>
          <p:spPr bwMode="auto">
            <a:xfrm>
              <a:off x="4833969" y="3517559"/>
              <a:ext cx="458451" cy="875930"/>
            </a:xfrm>
            <a:custGeom>
              <a:avLst/>
              <a:gdLst>
                <a:gd name="T0" fmla="*/ 414 w 414"/>
                <a:gd name="T1" fmla="*/ 0 h 791"/>
                <a:gd name="T2" fmla="*/ 326 w 414"/>
                <a:gd name="T3" fmla="*/ 0 h 791"/>
                <a:gd name="T4" fmla="*/ 0 w 414"/>
                <a:gd name="T5" fmla="*/ 791 h 791"/>
                <a:gd name="T6" fmla="*/ 0 w 414"/>
                <a:gd name="T7" fmla="*/ 791 h 791"/>
                <a:gd name="T8" fmla="*/ 326 w 414"/>
                <a:gd name="T9" fmla="*/ 0 h 791"/>
                <a:gd name="T10" fmla="*/ 414 w 414"/>
                <a:gd name="T11" fmla="*/ 0 h 791"/>
                <a:gd name="T12" fmla="*/ 414 w 414"/>
                <a:gd name="T13" fmla="*/ 0 h 7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4" h="791">
                  <a:moveTo>
                    <a:pt x="414" y="0"/>
                  </a:moveTo>
                  <a:lnTo>
                    <a:pt x="326" y="0"/>
                  </a:lnTo>
                  <a:lnTo>
                    <a:pt x="0" y="791"/>
                  </a:lnTo>
                  <a:lnTo>
                    <a:pt x="0" y="791"/>
                  </a:lnTo>
                  <a:lnTo>
                    <a:pt x="326" y="0"/>
                  </a:lnTo>
                  <a:lnTo>
                    <a:pt x="414" y="0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4833969" y="3517559"/>
              <a:ext cx="458451" cy="875930"/>
            </a:xfrm>
            <a:custGeom>
              <a:avLst/>
              <a:gdLst>
                <a:gd name="T0" fmla="*/ 414 w 414"/>
                <a:gd name="T1" fmla="*/ 0 h 791"/>
                <a:gd name="T2" fmla="*/ 326 w 414"/>
                <a:gd name="T3" fmla="*/ 0 h 791"/>
                <a:gd name="T4" fmla="*/ 0 w 414"/>
                <a:gd name="T5" fmla="*/ 791 h 791"/>
                <a:gd name="T6" fmla="*/ 0 w 414"/>
                <a:gd name="T7" fmla="*/ 791 h 791"/>
                <a:gd name="T8" fmla="*/ 326 w 414"/>
                <a:gd name="T9" fmla="*/ 0 h 791"/>
                <a:gd name="T10" fmla="*/ 414 w 414"/>
                <a:gd name="T11" fmla="*/ 0 h 791"/>
                <a:gd name="T12" fmla="*/ 414 w 414"/>
                <a:gd name="T13" fmla="*/ 0 h 7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4" h="791">
                  <a:moveTo>
                    <a:pt x="414" y="0"/>
                  </a:moveTo>
                  <a:lnTo>
                    <a:pt x="326" y="0"/>
                  </a:lnTo>
                  <a:lnTo>
                    <a:pt x="0" y="791"/>
                  </a:lnTo>
                  <a:lnTo>
                    <a:pt x="0" y="791"/>
                  </a:lnTo>
                  <a:lnTo>
                    <a:pt x="326" y="0"/>
                  </a:lnTo>
                  <a:lnTo>
                    <a:pt x="414" y="0"/>
                  </a:lnTo>
                  <a:lnTo>
                    <a:pt x="41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9"/>
            <p:cNvSpPr/>
            <p:nvPr/>
          </p:nvSpPr>
          <p:spPr bwMode="auto">
            <a:xfrm>
              <a:off x="4833969" y="3517559"/>
              <a:ext cx="1274583" cy="875930"/>
            </a:xfrm>
            <a:custGeom>
              <a:avLst/>
              <a:gdLst>
                <a:gd name="T0" fmla="*/ 1151 w 1151"/>
                <a:gd name="T1" fmla="*/ 0 h 791"/>
                <a:gd name="T2" fmla="*/ 1151 w 1151"/>
                <a:gd name="T3" fmla="*/ 0 h 791"/>
                <a:gd name="T4" fmla="*/ 414 w 1151"/>
                <a:gd name="T5" fmla="*/ 0 h 791"/>
                <a:gd name="T6" fmla="*/ 326 w 1151"/>
                <a:gd name="T7" fmla="*/ 0 h 791"/>
                <a:gd name="T8" fmla="*/ 0 w 1151"/>
                <a:gd name="T9" fmla="*/ 791 h 791"/>
                <a:gd name="T10" fmla="*/ 1151 w 1151"/>
                <a:gd name="T11" fmla="*/ 791 h 791"/>
                <a:gd name="T12" fmla="*/ 1151 w 1151"/>
                <a:gd name="T13" fmla="*/ 0 h 7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1" h="791">
                  <a:moveTo>
                    <a:pt x="1151" y="0"/>
                  </a:moveTo>
                  <a:lnTo>
                    <a:pt x="1151" y="0"/>
                  </a:lnTo>
                  <a:lnTo>
                    <a:pt x="414" y="0"/>
                  </a:lnTo>
                  <a:lnTo>
                    <a:pt x="326" y="0"/>
                  </a:lnTo>
                  <a:lnTo>
                    <a:pt x="0" y="791"/>
                  </a:lnTo>
                  <a:lnTo>
                    <a:pt x="1151" y="791"/>
                  </a:lnTo>
                  <a:lnTo>
                    <a:pt x="1151" y="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20"/>
            <p:cNvSpPr/>
            <p:nvPr/>
          </p:nvSpPr>
          <p:spPr bwMode="auto">
            <a:xfrm>
              <a:off x="4833969" y="3517559"/>
              <a:ext cx="1274583" cy="875930"/>
            </a:xfrm>
            <a:custGeom>
              <a:avLst/>
              <a:gdLst>
                <a:gd name="T0" fmla="*/ 1151 w 1151"/>
                <a:gd name="T1" fmla="*/ 0 h 791"/>
                <a:gd name="T2" fmla="*/ 1151 w 1151"/>
                <a:gd name="T3" fmla="*/ 0 h 791"/>
                <a:gd name="T4" fmla="*/ 414 w 1151"/>
                <a:gd name="T5" fmla="*/ 0 h 791"/>
                <a:gd name="T6" fmla="*/ 326 w 1151"/>
                <a:gd name="T7" fmla="*/ 0 h 791"/>
                <a:gd name="T8" fmla="*/ 0 w 1151"/>
                <a:gd name="T9" fmla="*/ 791 h 791"/>
                <a:gd name="T10" fmla="*/ 1151 w 1151"/>
                <a:gd name="T11" fmla="*/ 791 h 791"/>
                <a:gd name="T12" fmla="*/ 1151 w 1151"/>
                <a:gd name="T13" fmla="*/ 0 h 7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1" h="791">
                  <a:moveTo>
                    <a:pt x="1151" y="0"/>
                  </a:moveTo>
                  <a:lnTo>
                    <a:pt x="1151" y="0"/>
                  </a:lnTo>
                  <a:lnTo>
                    <a:pt x="414" y="0"/>
                  </a:lnTo>
                  <a:lnTo>
                    <a:pt x="326" y="0"/>
                  </a:lnTo>
                  <a:lnTo>
                    <a:pt x="0" y="791"/>
                  </a:lnTo>
                  <a:lnTo>
                    <a:pt x="1151" y="791"/>
                  </a:lnTo>
                  <a:lnTo>
                    <a:pt x="115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5292420" y="3517559"/>
              <a:ext cx="1108" cy="110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5292420" y="3517559"/>
              <a:ext cx="1108" cy="1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5292420" y="3517559"/>
              <a:ext cx="816132" cy="1108"/>
            </a:xfrm>
            <a:prstGeom prst="rect">
              <a:avLst/>
            </a:prstGeom>
            <a:solidFill>
              <a:srgbClr val="C387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5292420" y="3517559"/>
              <a:ext cx="816132" cy="1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25"/>
            <p:cNvSpPr/>
            <p:nvPr/>
          </p:nvSpPr>
          <p:spPr bwMode="auto">
            <a:xfrm>
              <a:off x="5292420" y="3517559"/>
              <a:ext cx="816132" cy="0"/>
            </a:xfrm>
            <a:custGeom>
              <a:avLst/>
              <a:gdLst>
                <a:gd name="T0" fmla="*/ 737 w 737"/>
                <a:gd name="T1" fmla="*/ 0 w 737"/>
                <a:gd name="T2" fmla="*/ 0 w 737"/>
                <a:gd name="T3" fmla="*/ 0 w 737"/>
                <a:gd name="T4" fmla="*/ 737 w 73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737">
                  <a:moveTo>
                    <a:pt x="737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37" y="0"/>
                  </a:lnTo>
                  <a:close/>
                </a:path>
              </a:pathLst>
            </a:custGeom>
            <a:solidFill>
              <a:srgbClr val="A88F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6"/>
            <p:cNvSpPr/>
            <p:nvPr/>
          </p:nvSpPr>
          <p:spPr bwMode="auto">
            <a:xfrm>
              <a:off x="5292420" y="3517559"/>
              <a:ext cx="816132" cy="0"/>
            </a:xfrm>
            <a:custGeom>
              <a:avLst/>
              <a:gdLst>
                <a:gd name="T0" fmla="*/ 737 w 737"/>
                <a:gd name="T1" fmla="*/ 0 w 737"/>
                <a:gd name="T2" fmla="*/ 0 w 737"/>
                <a:gd name="T3" fmla="*/ 0 w 737"/>
                <a:gd name="T4" fmla="*/ 737 w 73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737">
                  <a:moveTo>
                    <a:pt x="737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3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52"/>
            <p:cNvSpPr/>
            <p:nvPr/>
          </p:nvSpPr>
          <p:spPr bwMode="auto">
            <a:xfrm>
              <a:off x="6883709" y="3413467"/>
              <a:ext cx="142851" cy="104093"/>
            </a:xfrm>
            <a:custGeom>
              <a:avLst/>
              <a:gdLst>
                <a:gd name="T0" fmla="*/ 38 w 129"/>
                <a:gd name="T1" fmla="*/ 94 h 94"/>
                <a:gd name="T2" fmla="*/ 129 w 129"/>
                <a:gd name="T3" fmla="*/ 94 h 94"/>
                <a:gd name="T4" fmla="*/ 0 w 129"/>
                <a:gd name="T5" fmla="*/ 0 h 94"/>
                <a:gd name="T6" fmla="*/ 38 w 129"/>
                <a:gd name="T7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9" h="94">
                  <a:moveTo>
                    <a:pt x="38" y="94"/>
                  </a:moveTo>
                  <a:lnTo>
                    <a:pt x="129" y="94"/>
                  </a:lnTo>
                  <a:lnTo>
                    <a:pt x="0" y="0"/>
                  </a:lnTo>
                  <a:lnTo>
                    <a:pt x="38" y="94"/>
                  </a:lnTo>
                  <a:close/>
                </a:path>
              </a:pathLst>
            </a:custGeom>
            <a:solidFill>
              <a:srgbClr val="3515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53"/>
            <p:cNvSpPr/>
            <p:nvPr/>
          </p:nvSpPr>
          <p:spPr bwMode="auto">
            <a:xfrm>
              <a:off x="5194970" y="3413467"/>
              <a:ext cx="141743" cy="104093"/>
            </a:xfrm>
            <a:custGeom>
              <a:avLst/>
              <a:gdLst>
                <a:gd name="T0" fmla="*/ 88 w 128"/>
                <a:gd name="T1" fmla="*/ 94 h 94"/>
                <a:gd name="T2" fmla="*/ 0 w 128"/>
                <a:gd name="T3" fmla="*/ 94 h 94"/>
                <a:gd name="T4" fmla="*/ 128 w 128"/>
                <a:gd name="T5" fmla="*/ 0 h 94"/>
                <a:gd name="T6" fmla="*/ 88 w 128"/>
                <a:gd name="T7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8" h="94">
                  <a:moveTo>
                    <a:pt x="88" y="94"/>
                  </a:moveTo>
                  <a:lnTo>
                    <a:pt x="0" y="94"/>
                  </a:lnTo>
                  <a:lnTo>
                    <a:pt x="128" y="0"/>
                  </a:lnTo>
                  <a:lnTo>
                    <a:pt x="88" y="94"/>
                  </a:lnTo>
                  <a:close/>
                </a:path>
              </a:pathLst>
            </a:custGeom>
            <a:solidFill>
              <a:srgbClr val="3515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89" name="组合 88"/>
          <p:cNvGrpSpPr/>
          <p:nvPr/>
        </p:nvGrpSpPr>
        <p:grpSpPr>
          <a:xfrm>
            <a:off x="4375518" y="4287181"/>
            <a:ext cx="3467174" cy="980022"/>
            <a:chOff x="4375518" y="4287181"/>
            <a:chExt cx="3467174" cy="980022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0" name="Freeform 9"/>
            <p:cNvSpPr/>
            <p:nvPr/>
          </p:nvSpPr>
          <p:spPr bwMode="auto">
            <a:xfrm>
              <a:off x="4375518" y="4393488"/>
              <a:ext cx="3467174" cy="873715"/>
            </a:xfrm>
            <a:custGeom>
              <a:avLst/>
              <a:gdLst>
                <a:gd name="T0" fmla="*/ 326 w 3131"/>
                <a:gd name="T1" fmla="*/ 0 h 789"/>
                <a:gd name="T2" fmla="*/ 0 w 3131"/>
                <a:gd name="T3" fmla="*/ 789 h 789"/>
                <a:gd name="T4" fmla="*/ 3131 w 3131"/>
                <a:gd name="T5" fmla="*/ 789 h 789"/>
                <a:gd name="T6" fmla="*/ 2805 w 3131"/>
                <a:gd name="T7" fmla="*/ 0 h 789"/>
                <a:gd name="T8" fmla="*/ 326 w 3131"/>
                <a:gd name="T9" fmla="*/ 0 h 7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1" h="789">
                  <a:moveTo>
                    <a:pt x="326" y="0"/>
                  </a:moveTo>
                  <a:lnTo>
                    <a:pt x="0" y="789"/>
                  </a:lnTo>
                  <a:lnTo>
                    <a:pt x="3131" y="789"/>
                  </a:lnTo>
                  <a:lnTo>
                    <a:pt x="2805" y="0"/>
                  </a:lnTo>
                  <a:lnTo>
                    <a:pt x="326" y="0"/>
                  </a:lnTo>
                  <a:close/>
                </a:path>
              </a:pathLst>
            </a:custGeom>
            <a:solidFill>
              <a:srgbClr val="8B4B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4375518" y="4393488"/>
              <a:ext cx="3467174" cy="873715"/>
            </a:xfrm>
            <a:custGeom>
              <a:avLst/>
              <a:gdLst>
                <a:gd name="T0" fmla="*/ 326 w 3131"/>
                <a:gd name="T1" fmla="*/ 0 h 789"/>
                <a:gd name="T2" fmla="*/ 0 w 3131"/>
                <a:gd name="T3" fmla="*/ 789 h 789"/>
                <a:gd name="T4" fmla="*/ 3131 w 3131"/>
                <a:gd name="T5" fmla="*/ 789 h 789"/>
                <a:gd name="T6" fmla="*/ 2805 w 3131"/>
                <a:gd name="T7" fmla="*/ 0 h 789"/>
                <a:gd name="T8" fmla="*/ 326 w 3131"/>
                <a:gd name="T9" fmla="*/ 0 h 7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1" h="789">
                  <a:moveTo>
                    <a:pt x="326" y="0"/>
                  </a:moveTo>
                  <a:lnTo>
                    <a:pt x="0" y="789"/>
                  </a:lnTo>
                  <a:lnTo>
                    <a:pt x="3131" y="789"/>
                  </a:lnTo>
                  <a:lnTo>
                    <a:pt x="2805" y="0"/>
                  </a:lnTo>
                  <a:lnTo>
                    <a:pt x="3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7"/>
            <p:cNvSpPr>
              <a:spLocks noEditPoints="1"/>
            </p:cNvSpPr>
            <p:nvPr/>
          </p:nvSpPr>
          <p:spPr bwMode="auto">
            <a:xfrm>
              <a:off x="4375518" y="4393488"/>
              <a:ext cx="1733033" cy="873715"/>
            </a:xfrm>
            <a:custGeom>
              <a:avLst/>
              <a:gdLst>
                <a:gd name="T0" fmla="*/ 1565 w 1565"/>
                <a:gd name="T1" fmla="*/ 789 h 789"/>
                <a:gd name="T2" fmla="*/ 0 w 1565"/>
                <a:gd name="T3" fmla="*/ 789 h 789"/>
                <a:gd name="T4" fmla="*/ 1565 w 1565"/>
                <a:gd name="T5" fmla="*/ 789 h 789"/>
                <a:gd name="T6" fmla="*/ 414 w 1565"/>
                <a:gd name="T7" fmla="*/ 0 h 789"/>
                <a:gd name="T8" fmla="*/ 326 w 1565"/>
                <a:gd name="T9" fmla="*/ 0 h 789"/>
                <a:gd name="T10" fmla="*/ 0 w 1565"/>
                <a:gd name="T11" fmla="*/ 789 h 789"/>
                <a:gd name="T12" fmla="*/ 326 w 1565"/>
                <a:gd name="T13" fmla="*/ 0 h 789"/>
                <a:gd name="T14" fmla="*/ 414 w 1565"/>
                <a:gd name="T15" fmla="*/ 0 h 789"/>
                <a:gd name="T16" fmla="*/ 414 w 1565"/>
                <a:gd name="T17" fmla="*/ 0 h 7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65" h="789">
                  <a:moveTo>
                    <a:pt x="1565" y="789"/>
                  </a:moveTo>
                  <a:lnTo>
                    <a:pt x="0" y="789"/>
                  </a:lnTo>
                  <a:lnTo>
                    <a:pt x="1565" y="789"/>
                  </a:lnTo>
                  <a:close/>
                  <a:moveTo>
                    <a:pt x="414" y="0"/>
                  </a:moveTo>
                  <a:lnTo>
                    <a:pt x="326" y="0"/>
                  </a:lnTo>
                  <a:lnTo>
                    <a:pt x="0" y="789"/>
                  </a:lnTo>
                  <a:lnTo>
                    <a:pt x="326" y="0"/>
                  </a:lnTo>
                  <a:lnTo>
                    <a:pt x="414" y="0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8"/>
            <p:cNvSpPr>
              <a:spLocks noEditPoints="1"/>
            </p:cNvSpPr>
            <p:nvPr/>
          </p:nvSpPr>
          <p:spPr bwMode="auto">
            <a:xfrm>
              <a:off x="4375518" y="4393488"/>
              <a:ext cx="1733033" cy="873715"/>
            </a:xfrm>
            <a:custGeom>
              <a:avLst/>
              <a:gdLst>
                <a:gd name="T0" fmla="*/ 1565 w 1565"/>
                <a:gd name="T1" fmla="*/ 789 h 789"/>
                <a:gd name="T2" fmla="*/ 0 w 1565"/>
                <a:gd name="T3" fmla="*/ 789 h 789"/>
                <a:gd name="T4" fmla="*/ 1565 w 1565"/>
                <a:gd name="T5" fmla="*/ 789 h 789"/>
                <a:gd name="T6" fmla="*/ 414 w 1565"/>
                <a:gd name="T7" fmla="*/ 0 h 789"/>
                <a:gd name="T8" fmla="*/ 326 w 1565"/>
                <a:gd name="T9" fmla="*/ 0 h 789"/>
                <a:gd name="T10" fmla="*/ 0 w 1565"/>
                <a:gd name="T11" fmla="*/ 789 h 789"/>
                <a:gd name="T12" fmla="*/ 326 w 1565"/>
                <a:gd name="T13" fmla="*/ 0 h 789"/>
                <a:gd name="T14" fmla="*/ 414 w 1565"/>
                <a:gd name="T15" fmla="*/ 0 h 789"/>
                <a:gd name="T16" fmla="*/ 414 w 1565"/>
                <a:gd name="T17" fmla="*/ 0 h 7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65" h="789">
                  <a:moveTo>
                    <a:pt x="1565" y="789"/>
                  </a:moveTo>
                  <a:lnTo>
                    <a:pt x="0" y="789"/>
                  </a:lnTo>
                  <a:lnTo>
                    <a:pt x="1565" y="789"/>
                  </a:lnTo>
                  <a:moveTo>
                    <a:pt x="414" y="0"/>
                  </a:moveTo>
                  <a:lnTo>
                    <a:pt x="326" y="0"/>
                  </a:lnTo>
                  <a:lnTo>
                    <a:pt x="0" y="789"/>
                  </a:lnTo>
                  <a:lnTo>
                    <a:pt x="326" y="0"/>
                  </a:lnTo>
                  <a:lnTo>
                    <a:pt x="414" y="0"/>
                  </a:lnTo>
                  <a:lnTo>
                    <a:pt x="41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9"/>
            <p:cNvSpPr/>
            <p:nvPr/>
          </p:nvSpPr>
          <p:spPr bwMode="auto">
            <a:xfrm>
              <a:off x="5336715" y="4393488"/>
              <a:ext cx="771837" cy="0"/>
            </a:xfrm>
            <a:custGeom>
              <a:avLst/>
              <a:gdLst>
                <a:gd name="T0" fmla="*/ 697 w 697"/>
                <a:gd name="T1" fmla="*/ 697 w 697"/>
                <a:gd name="T2" fmla="*/ 0 w 697"/>
                <a:gd name="T3" fmla="*/ 697 w 697"/>
                <a:gd name="T4" fmla="*/ 697 w 69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697">
                  <a:moveTo>
                    <a:pt x="697" y="0"/>
                  </a:moveTo>
                  <a:lnTo>
                    <a:pt x="697" y="0"/>
                  </a:lnTo>
                  <a:lnTo>
                    <a:pt x="0" y="0"/>
                  </a:lnTo>
                  <a:lnTo>
                    <a:pt x="697" y="0"/>
                  </a:lnTo>
                  <a:lnTo>
                    <a:pt x="697" y="0"/>
                  </a:lnTo>
                  <a:close/>
                </a:path>
              </a:pathLst>
            </a:custGeom>
            <a:solidFill>
              <a:srgbClr val="9C80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30"/>
            <p:cNvSpPr/>
            <p:nvPr/>
          </p:nvSpPr>
          <p:spPr bwMode="auto">
            <a:xfrm>
              <a:off x="5336715" y="4393488"/>
              <a:ext cx="771837" cy="0"/>
            </a:xfrm>
            <a:custGeom>
              <a:avLst/>
              <a:gdLst>
                <a:gd name="T0" fmla="*/ 697 w 697"/>
                <a:gd name="T1" fmla="*/ 697 w 697"/>
                <a:gd name="T2" fmla="*/ 0 w 697"/>
                <a:gd name="T3" fmla="*/ 697 w 697"/>
                <a:gd name="T4" fmla="*/ 697 w 69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697">
                  <a:moveTo>
                    <a:pt x="697" y="0"/>
                  </a:moveTo>
                  <a:lnTo>
                    <a:pt x="697" y="0"/>
                  </a:lnTo>
                  <a:lnTo>
                    <a:pt x="0" y="0"/>
                  </a:lnTo>
                  <a:lnTo>
                    <a:pt x="697" y="0"/>
                  </a:lnTo>
                  <a:lnTo>
                    <a:pt x="69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31"/>
            <p:cNvSpPr/>
            <p:nvPr/>
          </p:nvSpPr>
          <p:spPr bwMode="auto">
            <a:xfrm>
              <a:off x="4375518" y="4393488"/>
              <a:ext cx="1733033" cy="873715"/>
            </a:xfrm>
            <a:custGeom>
              <a:avLst/>
              <a:gdLst>
                <a:gd name="T0" fmla="*/ 1565 w 1565"/>
                <a:gd name="T1" fmla="*/ 0 h 789"/>
                <a:gd name="T2" fmla="*/ 868 w 1565"/>
                <a:gd name="T3" fmla="*/ 0 h 789"/>
                <a:gd name="T4" fmla="*/ 414 w 1565"/>
                <a:gd name="T5" fmla="*/ 0 h 789"/>
                <a:gd name="T6" fmla="*/ 326 w 1565"/>
                <a:gd name="T7" fmla="*/ 0 h 789"/>
                <a:gd name="T8" fmla="*/ 0 w 1565"/>
                <a:gd name="T9" fmla="*/ 789 h 789"/>
                <a:gd name="T10" fmla="*/ 1565 w 1565"/>
                <a:gd name="T11" fmla="*/ 789 h 789"/>
                <a:gd name="T12" fmla="*/ 1565 w 1565"/>
                <a:gd name="T13" fmla="*/ 0 h 7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5" h="789">
                  <a:moveTo>
                    <a:pt x="1565" y="0"/>
                  </a:moveTo>
                  <a:lnTo>
                    <a:pt x="868" y="0"/>
                  </a:lnTo>
                  <a:lnTo>
                    <a:pt x="414" y="0"/>
                  </a:lnTo>
                  <a:lnTo>
                    <a:pt x="326" y="0"/>
                  </a:lnTo>
                  <a:lnTo>
                    <a:pt x="0" y="789"/>
                  </a:lnTo>
                  <a:lnTo>
                    <a:pt x="1565" y="789"/>
                  </a:lnTo>
                  <a:lnTo>
                    <a:pt x="1565" y="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32"/>
            <p:cNvSpPr/>
            <p:nvPr/>
          </p:nvSpPr>
          <p:spPr bwMode="auto">
            <a:xfrm>
              <a:off x="4375518" y="4393488"/>
              <a:ext cx="1733033" cy="873715"/>
            </a:xfrm>
            <a:custGeom>
              <a:avLst/>
              <a:gdLst>
                <a:gd name="T0" fmla="*/ 1565 w 1565"/>
                <a:gd name="T1" fmla="*/ 0 h 789"/>
                <a:gd name="T2" fmla="*/ 868 w 1565"/>
                <a:gd name="T3" fmla="*/ 0 h 789"/>
                <a:gd name="T4" fmla="*/ 414 w 1565"/>
                <a:gd name="T5" fmla="*/ 0 h 789"/>
                <a:gd name="T6" fmla="*/ 326 w 1565"/>
                <a:gd name="T7" fmla="*/ 0 h 789"/>
                <a:gd name="T8" fmla="*/ 0 w 1565"/>
                <a:gd name="T9" fmla="*/ 789 h 789"/>
                <a:gd name="T10" fmla="*/ 1565 w 1565"/>
                <a:gd name="T11" fmla="*/ 789 h 789"/>
                <a:gd name="T12" fmla="*/ 1565 w 1565"/>
                <a:gd name="T13" fmla="*/ 0 h 7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5" h="789">
                  <a:moveTo>
                    <a:pt x="1565" y="0"/>
                  </a:moveTo>
                  <a:lnTo>
                    <a:pt x="868" y="0"/>
                  </a:lnTo>
                  <a:lnTo>
                    <a:pt x="414" y="0"/>
                  </a:lnTo>
                  <a:lnTo>
                    <a:pt x="326" y="0"/>
                  </a:lnTo>
                  <a:lnTo>
                    <a:pt x="0" y="789"/>
                  </a:lnTo>
                  <a:lnTo>
                    <a:pt x="1565" y="789"/>
                  </a:lnTo>
                  <a:lnTo>
                    <a:pt x="156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4833969" y="4393488"/>
              <a:ext cx="1108" cy="110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4833969" y="4393488"/>
              <a:ext cx="1108" cy="1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35"/>
            <p:cNvSpPr/>
            <p:nvPr/>
          </p:nvSpPr>
          <p:spPr bwMode="auto">
            <a:xfrm>
              <a:off x="4833969" y="4393488"/>
              <a:ext cx="1274583" cy="0"/>
            </a:xfrm>
            <a:custGeom>
              <a:avLst/>
              <a:gdLst>
                <a:gd name="T0" fmla="*/ 1151 w 1151"/>
                <a:gd name="T1" fmla="*/ 0 w 1151"/>
                <a:gd name="T2" fmla="*/ 0 w 1151"/>
                <a:gd name="T3" fmla="*/ 454 w 1151"/>
                <a:gd name="T4" fmla="*/ 1151 w 115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151">
                  <a:moveTo>
                    <a:pt x="1151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54" y="0"/>
                  </a:lnTo>
                  <a:lnTo>
                    <a:pt x="1151" y="0"/>
                  </a:lnTo>
                  <a:close/>
                </a:path>
              </a:pathLst>
            </a:custGeom>
            <a:solidFill>
              <a:srgbClr val="A88F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36"/>
            <p:cNvSpPr/>
            <p:nvPr/>
          </p:nvSpPr>
          <p:spPr bwMode="auto">
            <a:xfrm>
              <a:off x="4833969" y="4393488"/>
              <a:ext cx="1274583" cy="0"/>
            </a:xfrm>
            <a:custGeom>
              <a:avLst/>
              <a:gdLst>
                <a:gd name="T0" fmla="*/ 1151 w 1151"/>
                <a:gd name="T1" fmla="*/ 0 w 1151"/>
                <a:gd name="T2" fmla="*/ 0 w 1151"/>
                <a:gd name="T3" fmla="*/ 454 w 1151"/>
                <a:gd name="T4" fmla="*/ 1151 w 115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151">
                  <a:moveTo>
                    <a:pt x="1151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54" y="0"/>
                  </a:lnTo>
                  <a:lnTo>
                    <a:pt x="115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7"/>
            <p:cNvSpPr/>
            <p:nvPr/>
          </p:nvSpPr>
          <p:spPr bwMode="auto">
            <a:xfrm>
              <a:off x="4833969" y="4393488"/>
              <a:ext cx="502746" cy="0"/>
            </a:xfrm>
            <a:custGeom>
              <a:avLst/>
              <a:gdLst>
                <a:gd name="T0" fmla="*/ 454 w 454"/>
                <a:gd name="T1" fmla="*/ 0 w 454"/>
                <a:gd name="T2" fmla="*/ 0 w 454"/>
                <a:gd name="T3" fmla="*/ 0 w 454"/>
                <a:gd name="T4" fmla="*/ 454 w 45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454">
                  <a:moveTo>
                    <a:pt x="454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54" y="0"/>
                  </a:lnTo>
                  <a:close/>
                </a:path>
              </a:pathLst>
            </a:custGeom>
            <a:solidFill>
              <a:srgbClr val="DC90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38"/>
            <p:cNvSpPr/>
            <p:nvPr/>
          </p:nvSpPr>
          <p:spPr bwMode="auto">
            <a:xfrm>
              <a:off x="4833969" y="4393488"/>
              <a:ext cx="502746" cy="0"/>
            </a:xfrm>
            <a:custGeom>
              <a:avLst/>
              <a:gdLst>
                <a:gd name="T0" fmla="*/ 454 w 454"/>
                <a:gd name="T1" fmla="*/ 0 w 454"/>
                <a:gd name="T2" fmla="*/ 0 w 454"/>
                <a:gd name="T3" fmla="*/ 0 w 454"/>
                <a:gd name="T4" fmla="*/ 454 w 45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454">
                  <a:moveTo>
                    <a:pt x="454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5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51"/>
            <p:cNvSpPr/>
            <p:nvPr/>
          </p:nvSpPr>
          <p:spPr bwMode="auto">
            <a:xfrm>
              <a:off x="7339946" y="4287181"/>
              <a:ext cx="141743" cy="106307"/>
            </a:xfrm>
            <a:custGeom>
              <a:avLst/>
              <a:gdLst>
                <a:gd name="T0" fmla="*/ 40 w 128"/>
                <a:gd name="T1" fmla="*/ 96 h 96"/>
                <a:gd name="T2" fmla="*/ 128 w 128"/>
                <a:gd name="T3" fmla="*/ 96 h 96"/>
                <a:gd name="T4" fmla="*/ 0 w 128"/>
                <a:gd name="T5" fmla="*/ 0 h 96"/>
                <a:gd name="T6" fmla="*/ 40 w 128"/>
                <a:gd name="T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8" h="96">
                  <a:moveTo>
                    <a:pt x="40" y="96"/>
                  </a:moveTo>
                  <a:lnTo>
                    <a:pt x="128" y="96"/>
                  </a:lnTo>
                  <a:lnTo>
                    <a:pt x="0" y="0"/>
                  </a:lnTo>
                  <a:lnTo>
                    <a:pt x="40" y="96"/>
                  </a:lnTo>
                  <a:close/>
                </a:path>
              </a:pathLst>
            </a:custGeom>
            <a:solidFill>
              <a:srgbClr val="7916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54"/>
            <p:cNvSpPr/>
            <p:nvPr/>
          </p:nvSpPr>
          <p:spPr bwMode="auto">
            <a:xfrm>
              <a:off x="4736514" y="4287188"/>
              <a:ext cx="141743" cy="106307"/>
            </a:xfrm>
            <a:custGeom>
              <a:avLst/>
              <a:gdLst>
                <a:gd name="T0" fmla="*/ 88 w 128"/>
                <a:gd name="T1" fmla="*/ 96 h 96"/>
                <a:gd name="T2" fmla="*/ 0 w 128"/>
                <a:gd name="T3" fmla="*/ 96 h 96"/>
                <a:gd name="T4" fmla="*/ 128 w 128"/>
                <a:gd name="T5" fmla="*/ 0 h 96"/>
                <a:gd name="T6" fmla="*/ 88 w 128"/>
                <a:gd name="T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8" h="96">
                  <a:moveTo>
                    <a:pt x="88" y="96"/>
                  </a:moveTo>
                  <a:lnTo>
                    <a:pt x="0" y="96"/>
                  </a:lnTo>
                  <a:lnTo>
                    <a:pt x="128" y="0"/>
                  </a:lnTo>
                  <a:lnTo>
                    <a:pt x="88" y="96"/>
                  </a:lnTo>
                  <a:close/>
                </a:path>
              </a:pathLst>
            </a:custGeom>
            <a:solidFill>
              <a:srgbClr val="7916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85" name="文本框 84"/>
          <p:cNvSpPr txBox="1"/>
          <p:nvPr/>
        </p:nvSpPr>
        <p:spPr>
          <a:xfrm>
            <a:off x="6476752" y="1974681"/>
            <a:ext cx="19345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solidFill>
                  <a:srgbClr val="FEFAE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请在此处添加详细描述文本，尽量与标题文本语言风格相符合，语言描述尽量简洁生动。</a:t>
            </a:r>
            <a:endParaRPr lang="zh-CN" altLang="en-US" sz="1000" dirty="0">
              <a:solidFill>
                <a:srgbClr val="FEFAE2"/>
              </a:solidFill>
            </a:endParaRPr>
          </a:p>
        </p:txBody>
      </p:sp>
      <p:sp>
        <p:nvSpPr>
          <p:cNvPr id="86" name="文本框 85"/>
          <p:cNvSpPr txBox="1"/>
          <p:nvPr/>
        </p:nvSpPr>
        <p:spPr>
          <a:xfrm>
            <a:off x="6925790" y="2850611"/>
            <a:ext cx="19345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solidFill>
                  <a:srgbClr val="FEFAE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请在此处添加详细描述文本，尽量与标题文本语言风格相符合，语言描述尽量简洁生动。</a:t>
            </a:r>
            <a:endParaRPr lang="zh-CN" altLang="en-US" sz="1000" dirty="0">
              <a:solidFill>
                <a:srgbClr val="FEFAE2"/>
              </a:solidFill>
            </a:endParaRPr>
          </a:p>
        </p:txBody>
      </p:sp>
      <p:sp>
        <p:nvSpPr>
          <p:cNvPr id="87" name="文本框 86"/>
          <p:cNvSpPr txBox="1"/>
          <p:nvPr/>
        </p:nvSpPr>
        <p:spPr>
          <a:xfrm>
            <a:off x="7408320" y="3742041"/>
            <a:ext cx="19345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solidFill>
                  <a:srgbClr val="FEFAE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请在此处添加详细描述文本，尽量与标题文本语言风格相符合，语言描述尽量简洁生动。</a:t>
            </a:r>
            <a:endParaRPr lang="zh-CN" altLang="en-US" sz="1000" dirty="0">
              <a:solidFill>
                <a:srgbClr val="FEFAE2"/>
              </a:solidFill>
            </a:endParaRPr>
          </a:p>
        </p:txBody>
      </p:sp>
      <p:sp>
        <p:nvSpPr>
          <p:cNvPr id="88" name="文本框 87"/>
          <p:cNvSpPr txBox="1"/>
          <p:nvPr/>
        </p:nvSpPr>
        <p:spPr>
          <a:xfrm>
            <a:off x="7742469" y="4553346"/>
            <a:ext cx="19345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solidFill>
                  <a:srgbClr val="FEFAE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请在此处添加详细描述文本，尽量与标题文本语言风格相符合，语言描述尽量简洁生动。</a:t>
            </a:r>
            <a:endParaRPr lang="zh-CN" altLang="en-US" sz="1000" dirty="0">
              <a:solidFill>
                <a:srgbClr val="FEFAE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86" grpId="0"/>
      <p:bldP spid="87" grpId="0"/>
      <p:bldP spid="8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552950" y="3657600"/>
            <a:ext cx="2581276" cy="2364782"/>
          </a:xfrm>
          <a:prstGeom prst="rect">
            <a:avLst/>
          </a:prstGeom>
          <a:effectLst>
            <a:outerShdw blurRad="3175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43078" y="-3792694"/>
            <a:ext cx="5388719" cy="5468667"/>
          </a:xfrm>
          <a:prstGeom prst="rect">
            <a:avLst/>
          </a:prstGeom>
          <a:effectLst/>
        </p:spPr>
      </p:pic>
      <p:grpSp>
        <p:nvGrpSpPr>
          <p:cNvPr id="19" name="组合 18"/>
          <p:cNvGrpSpPr/>
          <p:nvPr/>
        </p:nvGrpSpPr>
        <p:grpSpPr>
          <a:xfrm>
            <a:off x="6558398" y="2142813"/>
            <a:ext cx="1015001" cy="1047947"/>
            <a:chOff x="9901238" y="2582944"/>
            <a:chExt cx="1015001" cy="1047947"/>
          </a:xfrm>
        </p:grpSpPr>
        <p:cxnSp>
          <p:nvCxnSpPr>
            <p:cNvPr id="20" name="直接连接符 19"/>
            <p:cNvCxnSpPr/>
            <p:nvPr/>
          </p:nvCxnSpPr>
          <p:spPr>
            <a:xfrm>
              <a:off x="9901238" y="2582944"/>
              <a:ext cx="1015001" cy="0"/>
            </a:xfrm>
            <a:prstGeom prst="line">
              <a:avLst/>
            </a:prstGeom>
            <a:ln w="19050">
              <a:solidFill>
                <a:srgbClr val="E9AF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9901238" y="3630891"/>
              <a:ext cx="1015001" cy="0"/>
            </a:xfrm>
            <a:prstGeom prst="line">
              <a:avLst/>
            </a:prstGeom>
            <a:ln w="19050">
              <a:solidFill>
                <a:srgbClr val="E9AF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flipV="1">
              <a:off x="10912066" y="2582944"/>
              <a:ext cx="0" cy="1047947"/>
            </a:xfrm>
            <a:prstGeom prst="line">
              <a:avLst/>
            </a:prstGeom>
            <a:ln w="19050">
              <a:solidFill>
                <a:srgbClr val="E9AF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组合 22"/>
          <p:cNvGrpSpPr/>
          <p:nvPr/>
        </p:nvGrpSpPr>
        <p:grpSpPr>
          <a:xfrm flipH="1">
            <a:off x="3711621" y="2142813"/>
            <a:ext cx="1015001" cy="1047947"/>
            <a:chOff x="9901238" y="2582944"/>
            <a:chExt cx="1015001" cy="1047947"/>
          </a:xfrm>
        </p:grpSpPr>
        <p:cxnSp>
          <p:nvCxnSpPr>
            <p:cNvPr id="24" name="直接连接符 23"/>
            <p:cNvCxnSpPr/>
            <p:nvPr/>
          </p:nvCxnSpPr>
          <p:spPr>
            <a:xfrm>
              <a:off x="9901238" y="2582944"/>
              <a:ext cx="1015001" cy="0"/>
            </a:xfrm>
            <a:prstGeom prst="line">
              <a:avLst/>
            </a:prstGeom>
            <a:ln w="19050">
              <a:solidFill>
                <a:srgbClr val="E9AF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9901238" y="3630891"/>
              <a:ext cx="1015001" cy="0"/>
            </a:xfrm>
            <a:prstGeom prst="line">
              <a:avLst/>
            </a:prstGeom>
            <a:ln w="19050">
              <a:solidFill>
                <a:srgbClr val="E9AF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 flipV="1">
              <a:off x="10912066" y="2582944"/>
              <a:ext cx="0" cy="1047947"/>
            </a:xfrm>
            <a:prstGeom prst="line">
              <a:avLst/>
            </a:prstGeom>
            <a:ln w="19050">
              <a:solidFill>
                <a:srgbClr val="E9AF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文本框 26"/>
          <p:cNvSpPr txBox="1"/>
          <p:nvPr/>
        </p:nvSpPr>
        <p:spPr>
          <a:xfrm>
            <a:off x="4754477" y="1958146"/>
            <a:ext cx="18778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>
              <a:defRPr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srgbClr val="D38404"/>
                </a:solidFill>
              </a:rPr>
              <a:t>请输入你的题目</a:t>
            </a:r>
          </a:p>
        </p:txBody>
      </p:sp>
      <p:sp>
        <p:nvSpPr>
          <p:cNvPr id="28" name="矩形 27"/>
          <p:cNvSpPr/>
          <p:nvPr/>
        </p:nvSpPr>
        <p:spPr>
          <a:xfrm>
            <a:off x="4253243" y="2327478"/>
            <a:ext cx="2968414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请在此处添加详细描述文本，尽量与标题文本语言风格相符合，语言描述尽量简洁生动。请在此处添加详细描述文本，尽量与标题文本语言风格相符合，语言描述尽量简洁生动。</a:t>
            </a:r>
          </a:p>
          <a:p>
            <a:endParaRPr lang="zh-CN" altLang="en-US" sz="1100" dirty="0">
              <a:solidFill>
                <a:srgbClr val="D3840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3419913" y="2426402"/>
            <a:ext cx="729802" cy="480767"/>
            <a:chOff x="1960776" y="1282045"/>
            <a:chExt cx="729802" cy="480767"/>
          </a:xfrm>
        </p:grpSpPr>
        <p:sp>
          <p:nvSpPr>
            <p:cNvPr id="30" name="椭圆 29"/>
            <p:cNvSpPr/>
            <p:nvPr/>
          </p:nvSpPr>
          <p:spPr>
            <a:xfrm>
              <a:off x="1989056" y="1282045"/>
              <a:ext cx="480767" cy="480767"/>
            </a:xfrm>
            <a:prstGeom prst="ellipse">
              <a:avLst/>
            </a:prstGeom>
            <a:solidFill>
              <a:srgbClr val="D3840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960776" y="1282045"/>
              <a:ext cx="7298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接连接符 3"/>
          <p:cNvSpPr>
            <a:spLocks noChangeShapeType="1"/>
          </p:cNvSpPr>
          <p:nvPr/>
        </p:nvSpPr>
        <p:spPr bwMode="auto">
          <a:xfrm>
            <a:off x="3727331" y="3766420"/>
            <a:ext cx="7011488" cy="0"/>
          </a:xfrm>
          <a:prstGeom prst="line">
            <a:avLst/>
          </a:prstGeom>
          <a:noFill/>
          <a:ln w="38100" cap="flat" cmpd="sng">
            <a:solidFill>
              <a:srgbClr val="8B4B0B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" name="椭圆 12"/>
          <p:cNvSpPr>
            <a:spLocks noChangeArrowheads="1"/>
          </p:cNvSpPr>
          <p:nvPr/>
        </p:nvSpPr>
        <p:spPr bwMode="auto">
          <a:xfrm>
            <a:off x="4619922" y="3672208"/>
            <a:ext cx="192046" cy="192045"/>
          </a:xfrm>
          <a:prstGeom prst="ellipse">
            <a:avLst/>
          </a:prstGeom>
          <a:solidFill>
            <a:srgbClr val="C76403"/>
          </a:solidFill>
          <a:ln>
            <a:noFill/>
          </a:ln>
        </p:spPr>
        <p:txBody>
          <a:bodyPr anchor="ctr"/>
          <a:lstStyle/>
          <a:p>
            <a:pPr algn="ctr"/>
            <a:r>
              <a:rPr lang="en-US" altLang="zh-CN" sz="2800" dirty="0">
                <a:solidFill>
                  <a:srgbClr val="FFFFFF"/>
                </a:solidFill>
                <a:latin typeface="Impact" panose="020B0806030902050204" pitchFamily="34" charset="0"/>
                <a:ea typeface="Impact" panose="020B0806030902050204" pitchFamily="34" charset="0"/>
                <a:cs typeface="Impact" panose="020B0806030902050204" pitchFamily="34" charset="0"/>
                <a:sym typeface="Impact" panose="020B0806030902050204" pitchFamily="34" charset="0"/>
              </a:rPr>
              <a:t>+</a:t>
            </a:r>
            <a:endParaRPr lang="zh-CN" altLang="en-US" sz="2800" dirty="0">
              <a:solidFill>
                <a:srgbClr val="FFFFFF"/>
              </a:solidFill>
            </a:endParaRPr>
          </a:p>
        </p:txBody>
      </p:sp>
      <p:sp>
        <p:nvSpPr>
          <p:cNvPr id="4" name="椭圆 13"/>
          <p:cNvSpPr>
            <a:spLocks noChangeArrowheads="1"/>
          </p:cNvSpPr>
          <p:nvPr/>
        </p:nvSpPr>
        <p:spPr bwMode="auto">
          <a:xfrm>
            <a:off x="6609227" y="3672208"/>
            <a:ext cx="192046" cy="192045"/>
          </a:xfrm>
          <a:prstGeom prst="ellipse">
            <a:avLst/>
          </a:prstGeom>
          <a:solidFill>
            <a:srgbClr val="DF9F0B"/>
          </a:solidFill>
          <a:ln>
            <a:noFill/>
          </a:ln>
        </p:spPr>
        <p:txBody>
          <a:bodyPr anchor="ctr"/>
          <a:lstStyle/>
          <a:p>
            <a:pPr algn="ctr"/>
            <a:r>
              <a:rPr lang="en-US" altLang="zh-CN" sz="2800" dirty="0">
                <a:solidFill>
                  <a:srgbClr val="FFFFFF"/>
                </a:solidFill>
                <a:latin typeface="Impact" panose="020B0806030902050204" pitchFamily="34" charset="0"/>
                <a:ea typeface="Impact" panose="020B0806030902050204" pitchFamily="34" charset="0"/>
                <a:cs typeface="Impact" panose="020B0806030902050204" pitchFamily="34" charset="0"/>
                <a:sym typeface="Impact" panose="020B0806030902050204" pitchFamily="34" charset="0"/>
              </a:rPr>
              <a:t>+</a:t>
            </a:r>
            <a:endParaRPr lang="zh-CN" altLang="en-US" sz="2800" dirty="0">
              <a:solidFill>
                <a:srgbClr val="FFFFFF"/>
              </a:solidFill>
            </a:endParaRPr>
          </a:p>
        </p:txBody>
      </p:sp>
      <p:sp>
        <p:nvSpPr>
          <p:cNvPr id="5" name="椭圆 14"/>
          <p:cNvSpPr>
            <a:spLocks noChangeArrowheads="1"/>
          </p:cNvSpPr>
          <p:nvPr/>
        </p:nvSpPr>
        <p:spPr bwMode="auto">
          <a:xfrm>
            <a:off x="8599741" y="3672208"/>
            <a:ext cx="192046" cy="192045"/>
          </a:xfrm>
          <a:prstGeom prst="ellipse">
            <a:avLst/>
          </a:prstGeom>
          <a:solidFill>
            <a:srgbClr val="E9AF26"/>
          </a:solidFill>
          <a:ln>
            <a:noFill/>
          </a:ln>
        </p:spPr>
        <p:txBody>
          <a:bodyPr anchor="ctr"/>
          <a:lstStyle/>
          <a:p>
            <a:pPr algn="ctr"/>
            <a:r>
              <a:rPr lang="en-US" altLang="zh-CN" sz="2800" dirty="0">
                <a:solidFill>
                  <a:srgbClr val="FFFFFF"/>
                </a:solidFill>
                <a:latin typeface="Impact" panose="020B0806030902050204" pitchFamily="34" charset="0"/>
                <a:ea typeface="Impact" panose="020B0806030902050204" pitchFamily="34" charset="0"/>
                <a:cs typeface="Impact" panose="020B0806030902050204" pitchFamily="34" charset="0"/>
                <a:sym typeface="Impact" panose="020B0806030902050204" pitchFamily="34" charset="0"/>
              </a:rPr>
              <a:t>+</a:t>
            </a:r>
            <a:endParaRPr lang="zh-CN" altLang="en-US" sz="2800" dirty="0">
              <a:solidFill>
                <a:srgbClr val="FFFFFF"/>
              </a:solidFill>
            </a:endParaRPr>
          </a:p>
        </p:txBody>
      </p:sp>
      <p:sp>
        <p:nvSpPr>
          <p:cNvPr id="6" name="椭圆 15"/>
          <p:cNvSpPr>
            <a:spLocks noChangeArrowheads="1"/>
          </p:cNvSpPr>
          <p:nvPr/>
        </p:nvSpPr>
        <p:spPr bwMode="auto">
          <a:xfrm>
            <a:off x="10590255" y="3672208"/>
            <a:ext cx="192046" cy="192045"/>
          </a:xfrm>
          <a:prstGeom prst="ellipse">
            <a:avLst/>
          </a:prstGeom>
          <a:solidFill>
            <a:srgbClr val="D38404"/>
          </a:solidFill>
          <a:ln>
            <a:noFill/>
          </a:ln>
        </p:spPr>
        <p:txBody>
          <a:bodyPr anchor="ctr"/>
          <a:lstStyle/>
          <a:p>
            <a:pPr algn="ctr"/>
            <a:r>
              <a:rPr lang="en-US" altLang="zh-CN" sz="2800" dirty="0">
                <a:solidFill>
                  <a:srgbClr val="FFFFFF"/>
                </a:solidFill>
                <a:latin typeface="Impact" panose="020B0806030902050204" pitchFamily="34" charset="0"/>
                <a:ea typeface="Impact" panose="020B0806030902050204" pitchFamily="34" charset="0"/>
                <a:cs typeface="Impact" panose="020B0806030902050204" pitchFamily="34" charset="0"/>
                <a:sym typeface="Impact" panose="020B0806030902050204" pitchFamily="34" charset="0"/>
              </a:rPr>
              <a:t>+</a:t>
            </a:r>
            <a:endParaRPr lang="zh-CN" altLang="en-US" sz="2800" dirty="0">
              <a:solidFill>
                <a:srgbClr val="FFFFFF"/>
              </a:solidFill>
            </a:endParaRPr>
          </a:p>
        </p:txBody>
      </p:sp>
      <p:sp>
        <p:nvSpPr>
          <p:cNvPr id="7" name="直接连接符 21"/>
          <p:cNvSpPr>
            <a:spLocks noChangeShapeType="1"/>
          </p:cNvSpPr>
          <p:nvPr/>
        </p:nvSpPr>
        <p:spPr bwMode="auto">
          <a:xfrm flipV="1">
            <a:off x="4726212" y="3176996"/>
            <a:ext cx="496420" cy="496420"/>
          </a:xfrm>
          <a:prstGeom prst="line">
            <a:avLst/>
          </a:prstGeom>
          <a:noFill/>
          <a:ln w="6350" cap="flat" cmpd="sng">
            <a:solidFill>
              <a:srgbClr val="C76403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" name="直接连接符 27"/>
          <p:cNvSpPr>
            <a:spLocks noChangeShapeType="1"/>
          </p:cNvSpPr>
          <p:nvPr/>
        </p:nvSpPr>
        <p:spPr bwMode="auto">
          <a:xfrm flipV="1">
            <a:off x="8704823" y="3176996"/>
            <a:ext cx="496420" cy="496420"/>
          </a:xfrm>
          <a:prstGeom prst="line">
            <a:avLst/>
          </a:prstGeom>
          <a:noFill/>
          <a:ln w="6350" cap="flat" cmpd="sng">
            <a:solidFill>
              <a:srgbClr val="C76403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" name="直接连接符 30"/>
          <p:cNvSpPr>
            <a:spLocks noChangeShapeType="1"/>
          </p:cNvSpPr>
          <p:nvPr/>
        </p:nvSpPr>
        <p:spPr bwMode="auto">
          <a:xfrm flipH="1">
            <a:off x="6191316" y="3859423"/>
            <a:ext cx="495213" cy="496421"/>
          </a:xfrm>
          <a:prstGeom prst="line">
            <a:avLst/>
          </a:prstGeom>
          <a:noFill/>
          <a:ln w="6350" cap="flat" cmpd="sng">
            <a:solidFill>
              <a:srgbClr val="C76403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" name="直接连接符 33"/>
          <p:cNvSpPr>
            <a:spLocks noChangeShapeType="1"/>
          </p:cNvSpPr>
          <p:nvPr/>
        </p:nvSpPr>
        <p:spPr bwMode="auto">
          <a:xfrm flipH="1">
            <a:off x="10210994" y="3859423"/>
            <a:ext cx="496421" cy="496421"/>
          </a:xfrm>
          <a:prstGeom prst="line">
            <a:avLst/>
          </a:prstGeom>
          <a:noFill/>
          <a:ln w="6350" cap="flat" cmpd="sng">
            <a:solidFill>
              <a:srgbClr val="C76403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1" name="组合 10"/>
          <p:cNvGrpSpPr/>
          <p:nvPr/>
        </p:nvGrpSpPr>
        <p:grpSpPr>
          <a:xfrm>
            <a:off x="2343152" y="3173371"/>
            <a:ext cx="1368478" cy="1183679"/>
            <a:chOff x="2343152" y="3173371"/>
            <a:chExt cx="1368478" cy="1183679"/>
          </a:xfrm>
        </p:grpSpPr>
        <p:sp>
          <p:nvSpPr>
            <p:cNvPr id="12" name="任意多边形 8"/>
            <p:cNvSpPr>
              <a:spLocks noChangeArrowheads="1"/>
            </p:cNvSpPr>
            <p:nvPr/>
          </p:nvSpPr>
          <p:spPr bwMode="auto">
            <a:xfrm rot="5400000">
              <a:off x="2435551" y="3080972"/>
              <a:ext cx="1183679" cy="1368478"/>
            </a:xfrm>
            <a:custGeom>
              <a:avLst/>
              <a:gdLst>
                <a:gd name="T0" fmla="*/ 0 w 1555844"/>
                <a:gd name="T1" fmla="*/ 1019695 h 1797617"/>
                <a:gd name="T2" fmla="*/ 621144 w 1555844"/>
                <a:gd name="T3" fmla="*/ 257578 h 1797617"/>
                <a:gd name="T4" fmla="*/ 676472 w 1555844"/>
                <a:gd name="T5" fmla="*/ 252000 h 1797617"/>
                <a:gd name="T6" fmla="*/ 633922 w 1555844"/>
                <a:gd name="T7" fmla="*/ 252000 h 1797617"/>
                <a:gd name="T8" fmla="*/ 777922 w 1555844"/>
                <a:gd name="T9" fmla="*/ 0 h 1797617"/>
                <a:gd name="T10" fmla="*/ 921922 w 1555844"/>
                <a:gd name="T11" fmla="*/ 252000 h 1797617"/>
                <a:gd name="T12" fmla="*/ 879372 w 1555844"/>
                <a:gd name="T13" fmla="*/ 252000 h 1797617"/>
                <a:gd name="T14" fmla="*/ 934700 w 1555844"/>
                <a:gd name="T15" fmla="*/ 257578 h 1797617"/>
                <a:gd name="T16" fmla="*/ 1555844 w 1555844"/>
                <a:gd name="T17" fmla="*/ 1019695 h 1797617"/>
                <a:gd name="T18" fmla="*/ 777922 w 1555844"/>
                <a:gd name="T19" fmla="*/ 1797617 h 1797617"/>
                <a:gd name="T20" fmla="*/ 0 w 1555844"/>
                <a:gd name="T21" fmla="*/ 1019695 h 17976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555844"/>
                <a:gd name="T34" fmla="*/ 0 h 1797617"/>
                <a:gd name="T35" fmla="*/ 1555844 w 1555844"/>
                <a:gd name="T36" fmla="*/ 1797617 h 17976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555844" h="1797617">
                  <a:moveTo>
                    <a:pt x="0" y="1019695"/>
                  </a:moveTo>
                  <a:cubicBezTo>
                    <a:pt x="0" y="643765"/>
                    <a:pt x="266658" y="330116"/>
                    <a:pt x="621144" y="257578"/>
                  </a:cubicBezTo>
                  <a:lnTo>
                    <a:pt x="676472" y="252000"/>
                  </a:lnTo>
                  <a:lnTo>
                    <a:pt x="633922" y="252000"/>
                  </a:lnTo>
                  <a:lnTo>
                    <a:pt x="777922" y="0"/>
                  </a:lnTo>
                  <a:lnTo>
                    <a:pt x="921922" y="252000"/>
                  </a:lnTo>
                  <a:lnTo>
                    <a:pt x="879372" y="252000"/>
                  </a:lnTo>
                  <a:lnTo>
                    <a:pt x="934700" y="257578"/>
                  </a:lnTo>
                  <a:cubicBezTo>
                    <a:pt x="1289186" y="330116"/>
                    <a:pt x="1555844" y="643765"/>
                    <a:pt x="1555844" y="1019695"/>
                  </a:cubicBezTo>
                  <a:cubicBezTo>
                    <a:pt x="1555844" y="1449329"/>
                    <a:pt x="1207556" y="1797617"/>
                    <a:pt x="777922" y="1797617"/>
                  </a:cubicBezTo>
                  <a:cubicBezTo>
                    <a:pt x="348288" y="1797617"/>
                    <a:pt x="0" y="1449329"/>
                    <a:pt x="0" y="1019695"/>
                  </a:cubicBezTo>
                  <a:close/>
                </a:path>
              </a:pathLst>
            </a:custGeom>
            <a:solidFill>
              <a:srgbClr val="8B4B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</a:endParaRPr>
            </a:p>
          </p:txBody>
        </p:sp>
        <p:grpSp>
          <p:nvGrpSpPr>
            <p:cNvPr id="13" name="组合 35"/>
            <p:cNvGrpSpPr/>
            <p:nvPr/>
          </p:nvGrpSpPr>
          <p:grpSpPr bwMode="auto">
            <a:xfrm>
              <a:off x="2436155" y="3424602"/>
              <a:ext cx="974723" cy="507291"/>
              <a:chOff x="0" y="0"/>
              <a:chExt cx="4160635" cy="2169210"/>
            </a:xfrm>
          </p:grpSpPr>
          <p:sp>
            <p:nvSpPr>
              <p:cNvPr id="14" name="直接连接符 36"/>
              <p:cNvSpPr>
                <a:spLocks noChangeShapeType="1"/>
              </p:cNvSpPr>
              <p:nvPr/>
            </p:nvSpPr>
            <p:spPr bwMode="auto">
              <a:xfrm>
                <a:off x="0" y="2169210"/>
                <a:ext cx="4160635" cy="1"/>
              </a:xfrm>
              <a:prstGeom prst="line">
                <a:avLst/>
              </a:prstGeom>
              <a:noFill/>
              <a:ln w="6350" cap="flat" cmpd="sng">
                <a:solidFill>
                  <a:srgbClr val="7F7F7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" name="矩形 37"/>
              <p:cNvSpPr>
                <a:spLocks noChangeArrowheads="1"/>
              </p:cNvSpPr>
              <p:nvPr/>
            </p:nvSpPr>
            <p:spPr bwMode="auto">
              <a:xfrm>
                <a:off x="3459030" y="1953210"/>
                <a:ext cx="464024" cy="21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矩形 38"/>
              <p:cNvSpPr>
                <a:spLocks noChangeArrowheads="1"/>
              </p:cNvSpPr>
              <p:nvPr/>
            </p:nvSpPr>
            <p:spPr bwMode="auto">
              <a:xfrm>
                <a:off x="3459030" y="1629215"/>
                <a:ext cx="464024" cy="21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17" name="矩形 39"/>
              <p:cNvSpPr>
                <a:spLocks noChangeArrowheads="1"/>
              </p:cNvSpPr>
              <p:nvPr/>
            </p:nvSpPr>
            <p:spPr bwMode="auto">
              <a:xfrm>
                <a:off x="3459030" y="1305220"/>
                <a:ext cx="464024" cy="21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18" name="矩形 40"/>
              <p:cNvSpPr>
                <a:spLocks noChangeArrowheads="1"/>
              </p:cNvSpPr>
              <p:nvPr/>
            </p:nvSpPr>
            <p:spPr bwMode="auto">
              <a:xfrm>
                <a:off x="3459030" y="981226"/>
                <a:ext cx="464024" cy="21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19" name="矩形 41"/>
              <p:cNvSpPr>
                <a:spLocks noChangeArrowheads="1"/>
              </p:cNvSpPr>
              <p:nvPr/>
            </p:nvSpPr>
            <p:spPr bwMode="auto">
              <a:xfrm>
                <a:off x="3459030" y="657232"/>
                <a:ext cx="464024" cy="21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20" name="矩形 42"/>
              <p:cNvSpPr>
                <a:spLocks noChangeArrowheads="1"/>
              </p:cNvSpPr>
              <p:nvPr/>
            </p:nvSpPr>
            <p:spPr bwMode="auto">
              <a:xfrm>
                <a:off x="2844784" y="1953210"/>
                <a:ext cx="464024" cy="21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21" name="矩形 43"/>
              <p:cNvSpPr>
                <a:spLocks noChangeArrowheads="1"/>
              </p:cNvSpPr>
              <p:nvPr/>
            </p:nvSpPr>
            <p:spPr bwMode="auto">
              <a:xfrm>
                <a:off x="2844784" y="1629215"/>
                <a:ext cx="464024" cy="21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22" name="矩形 44"/>
              <p:cNvSpPr>
                <a:spLocks noChangeArrowheads="1"/>
              </p:cNvSpPr>
              <p:nvPr/>
            </p:nvSpPr>
            <p:spPr bwMode="auto">
              <a:xfrm>
                <a:off x="2844784" y="1305220"/>
                <a:ext cx="464024" cy="21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23" name="矩形 45"/>
              <p:cNvSpPr>
                <a:spLocks noChangeArrowheads="1"/>
              </p:cNvSpPr>
              <p:nvPr/>
            </p:nvSpPr>
            <p:spPr bwMode="auto">
              <a:xfrm>
                <a:off x="2844784" y="981226"/>
                <a:ext cx="464024" cy="21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24" name="矩形 46"/>
              <p:cNvSpPr>
                <a:spLocks noChangeArrowheads="1"/>
              </p:cNvSpPr>
              <p:nvPr/>
            </p:nvSpPr>
            <p:spPr bwMode="auto">
              <a:xfrm>
                <a:off x="2844784" y="657232"/>
                <a:ext cx="464024" cy="21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25" name="矩形 47"/>
              <p:cNvSpPr>
                <a:spLocks noChangeArrowheads="1"/>
              </p:cNvSpPr>
              <p:nvPr/>
            </p:nvSpPr>
            <p:spPr bwMode="auto">
              <a:xfrm>
                <a:off x="2844784" y="323994"/>
                <a:ext cx="464024" cy="21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26" name="矩形 48"/>
              <p:cNvSpPr>
                <a:spLocks noChangeArrowheads="1"/>
              </p:cNvSpPr>
              <p:nvPr/>
            </p:nvSpPr>
            <p:spPr bwMode="auto">
              <a:xfrm>
                <a:off x="2844784" y="0"/>
                <a:ext cx="464024" cy="21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27" name="矩形 49"/>
              <p:cNvSpPr>
                <a:spLocks noChangeArrowheads="1"/>
              </p:cNvSpPr>
              <p:nvPr/>
            </p:nvSpPr>
            <p:spPr bwMode="auto">
              <a:xfrm>
                <a:off x="2230539" y="1953210"/>
                <a:ext cx="464024" cy="21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28" name="矩形 50"/>
              <p:cNvSpPr>
                <a:spLocks noChangeArrowheads="1"/>
              </p:cNvSpPr>
              <p:nvPr/>
            </p:nvSpPr>
            <p:spPr bwMode="auto">
              <a:xfrm>
                <a:off x="2230539" y="1629215"/>
                <a:ext cx="464024" cy="21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29" name="矩形 51"/>
              <p:cNvSpPr>
                <a:spLocks noChangeArrowheads="1"/>
              </p:cNvSpPr>
              <p:nvPr/>
            </p:nvSpPr>
            <p:spPr bwMode="auto">
              <a:xfrm>
                <a:off x="2230539" y="1305220"/>
                <a:ext cx="464024" cy="21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30" name="矩形 52"/>
              <p:cNvSpPr>
                <a:spLocks noChangeArrowheads="1"/>
              </p:cNvSpPr>
              <p:nvPr/>
            </p:nvSpPr>
            <p:spPr bwMode="auto">
              <a:xfrm>
                <a:off x="1616294" y="1953210"/>
                <a:ext cx="464024" cy="21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31" name="矩形 53"/>
              <p:cNvSpPr>
                <a:spLocks noChangeArrowheads="1"/>
              </p:cNvSpPr>
              <p:nvPr/>
            </p:nvSpPr>
            <p:spPr bwMode="auto">
              <a:xfrm>
                <a:off x="1616294" y="1629215"/>
                <a:ext cx="464024" cy="21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32" name="矩形 54"/>
              <p:cNvSpPr>
                <a:spLocks noChangeArrowheads="1"/>
              </p:cNvSpPr>
              <p:nvPr/>
            </p:nvSpPr>
            <p:spPr bwMode="auto">
              <a:xfrm>
                <a:off x="1616294" y="1305220"/>
                <a:ext cx="464024" cy="21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33" name="矩形 55"/>
              <p:cNvSpPr>
                <a:spLocks noChangeArrowheads="1"/>
              </p:cNvSpPr>
              <p:nvPr/>
            </p:nvSpPr>
            <p:spPr bwMode="auto">
              <a:xfrm>
                <a:off x="1616294" y="981226"/>
                <a:ext cx="464024" cy="21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34" name="矩形 56"/>
              <p:cNvSpPr>
                <a:spLocks noChangeArrowheads="1"/>
              </p:cNvSpPr>
              <p:nvPr/>
            </p:nvSpPr>
            <p:spPr bwMode="auto">
              <a:xfrm>
                <a:off x="1616294" y="657232"/>
                <a:ext cx="464024" cy="21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35" name="矩形 57"/>
              <p:cNvSpPr>
                <a:spLocks noChangeArrowheads="1"/>
              </p:cNvSpPr>
              <p:nvPr/>
            </p:nvSpPr>
            <p:spPr bwMode="auto">
              <a:xfrm>
                <a:off x="1002049" y="1953210"/>
                <a:ext cx="464024" cy="21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36" name="矩形 58"/>
              <p:cNvSpPr>
                <a:spLocks noChangeArrowheads="1"/>
              </p:cNvSpPr>
              <p:nvPr/>
            </p:nvSpPr>
            <p:spPr bwMode="auto">
              <a:xfrm>
                <a:off x="1002049" y="1629215"/>
                <a:ext cx="464024" cy="21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37" name="矩形 59"/>
              <p:cNvSpPr>
                <a:spLocks noChangeArrowheads="1"/>
              </p:cNvSpPr>
              <p:nvPr/>
            </p:nvSpPr>
            <p:spPr bwMode="auto">
              <a:xfrm>
                <a:off x="1002049" y="1305220"/>
                <a:ext cx="464024" cy="21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38" name="矩形 60"/>
              <p:cNvSpPr>
                <a:spLocks noChangeArrowheads="1"/>
              </p:cNvSpPr>
              <p:nvPr/>
            </p:nvSpPr>
            <p:spPr bwMode="auto">
              <a:xfrm>
                <a:off x="1002049" y="981226"/>
                <a:ext cx="464024" cy="21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39" name="矩形 61"/>
              <p:cNvSpPr>
                <a:spLocks noChangeArrowheads="1"/>
              </p:cNvSpPr>
              <p:nvPr/>
            </p:nvSpPr>
            <p:spPr bwMode="auto">
              <a:xfrm>
                <a:off x="387804" y="1953210"/>
                <a:ext cx="464024" cy="21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40" name="矩形 62"/>
              <p:cNvSpPr>
                <a:spLocks noChangeArrowheads="1"/>
              </p:cNvSpPr>
              <p:nvPr/>
            </p:nvSpPr>
            <p:spPr bwMode="auto">
              <a:xfrm>
                <a:off x="387804" y="1629215"/>
                <a:ext cx="464024" cy="21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41" name="矩形 63"/>
              <p:cNvSpPr>
                <a:spLocks noChangeArrowheads="1"/>
              </p:cNvSpPr>
              <p:nvPr/>
            </p:nvSpPr>
            <p:spPr bwMode="auto">
              <a:xfrm>
                <a:off x="387804" y="1305220"/>
                <a:ext cx="464024" cy="21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42" name="矩形 64"/>
              <p:cNvSpPr>
                <a:spLocks noChangeArrowheads="1"/>
              </p:cNvSpPr>
              <p:nvPr/>
            </p:nvSpPr>
            <p:spPr bwMode="auto">
              <a:xfrm>
                <a:off x="387804" y="981226"/>
                <a:ext cx="464024" cy="21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43" name="矩形 65"/>
              <p:cNvSpPr>
                <a:spLocks noChangeArrowheads="1"/>
              </p:cNvSpPr>
              <p:nvPr/>
            </p:nvSpPr>
            <p:spPr bwMode="auto">
              <a:xfrm>
                <a:off x="387804" y="657232"/>
                <a:ext cx="464024" cy="21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44" name="矩形 66"/>
              <p:cNvSpPr>
                <a:spLocks noChangeArrowheads="1"/>
              </p:cNvSpPr>
              <p:nvPr/>
            </p:nvSpPr>
            <p:spPr bwMode="auto">
              <a:xfrm>
                <a:off x="387804" y="323994"/>
                <a:ext cx="464024" cy="21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45" name="矩形 67"/>
              <p:cNvSpPr>
                <a:spLocks noChangeArrowheads="1"/>
              </p:cNvSpPr>
              <p:nvPr/>
            </p:nvSpPr>
            <p:spPr bwMode="auto">
              <a:xfrm>
                <a:off x="387804" y="0"/>
                <a:ext cx="464024" cy="216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46" name="组合 45"/>
          <p:cNvGrpSpPr/>
          <p:nvPr/>
        </p:nvGrpSpPr>
        <p:grpSpPr>
          <a:xfrm>
            <a:off x="4966570" y="1996940"/>
            <a:ext cx="1584681" cy="1372101"/>
            <a:chOff x="4966570" y="1996940"/>
            <a:chExt cx="1584681" cy="1372101"/>
          </a:xfrm>
        </p:grpSpPr>
        <p:sp>
          <p:nvSpPr>
            <p:cNvPr id="47" name="任意多边形 69"/>
            <p:cNvSpPr>
              <a:spLocks noChangeArrowheads="1"/>
            </p:cNvSpPr>
            <p:nvPr/>
          </p:nvSpPr>
          <p:spPr bwMode="auto">
            <a:xfrm rot="13762846">
              <a:off x="5072860" y="1890650"/>
              <a:ext cx="1372101" cy="1584681"/>
            </a:xfrm>
            <a:custGeom>
              <a:avLst/>
              <a:gdLst>
                <a:gd name="T0" fmla="*/ 0 w 1555844"/>
                <a:gd name="T1" fmla="*/ 1019695 h 1797617"/>
                <a:gd name="T2" fmla="*/ 621144 w 1555844"/>
                <a:gd name="T3" fmla="*/ 257578 h 1797617"/>
                <a:gd name="T4" fmla="*/ 676472 w 1555844"/>
                <a:gd name="T5" fmla="*/ 252000 h 1797617"/>
                <a:gd name="T6" fmla="*/ 633922 w 1555844"/>
                <a:gd name="T7" fmla="*/ 252000 h 1797617"/>
                <a:gd name="T8" fmla="*/ 777922 w 1555844"/>
                <a:gd name="T9" fmla="*/ 0 h 1797617"/>
                <a:gd name="T10" fmla="*/ 921922 w 1555844"/>
                <a:gd name="T11" fmla="*/ 252000 h 1797617"/>
                <a:gd name="T12" fmla="*/ 879372 w 1555844"/>
                <a:gd name="T13" fmla="*/ 252000 h 1797617"/>
                <a:gd name="T14" fmla="*/ 934700 w 1555844"/>
                <a:gd name="T15" fmla="*/ 257578 h 1797617"/>
                <a:gd name="T16" fmla="*/ 1555844 w 1555844"/>
                <a:gd name="T17" fmla="*/ 1019695 h 1797617"/>
                <a:gd name="T18" fmla="*/ 777922 w 1555844"/>
                <a:gd name="T19" fmla="*/ 1797617 h 1797617"/>
                <a:gd name="T20" fmla="*/ 0 w 1555844"/>
                <a:gd name="T21" fmla="*/ 1019695 h 17976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555844"/>
                <a:gd name="T34" fmla="*/ 0 h 1797617"/>
                <a:gd name="T35" fmla="*/ 1555844 w 1555844"/>
                <a:gd name="T36" fmla="*/ 1797617 h 17976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555844" h="1797617">
                  <a:moveTo>
                    <a:pt x="0" y="1019695"/>
                  </a:moveTo>
                  <a:cubicBezTo>
                    <a:pt x="0" y="643765"/>
                    <a:pt x="266658" y="330116"/>
                    <a:pt x="621144" y="257578"/>
                  </a:cubicBezTo>
                  <a:lnTo>
                    <a:pt x="676472" y="252000"/>
                  </a:lnTo>
                  <a:lnTo>
                    <a:pt x="633922" y="252000"/>
                  </a:lnTo>
                  <a:lnTo>
                    <a:pt x="777922" y="0"/>
                  </a:lnTo>
                  <a:lnTo>
                    <a:pt x="921922" y="252000"/>
                  </a:lnTo>
                  <a:lnTo>
                    <a:pt x="879372" y="252000"/>
                  </a:lnTo>
                  <a:lnTo>
                    <a:pt x="934700" y="257578"/>
                  </a:lnTo>
                  <a:cubicBezTo>
                    <a:pt x="1289186" y="330116"/>
                    <a:pt x="1555844" y="643765"/>
                    <a:pt x="1555844" y="1019695"/>
                  </a:cubicBezTo>
                  <a:cubicBezTo>
                    <a:pt x="1555844" y="1449329"/>
                    <a:pt x="1207556" y="1797617"/>
                    <a:pt x="777922" y="1797617"/>
                  </a:cubicBezTo>
                  <a:cubicBezTo>
                    <a:pt x="348288" y="1797617"/>
                    <a:pt x="0" y="1449329"/>
                    <a:pt x="0" y="1019695"/>
                  </a:cubicBezTo>
                  <a:close/>
                </a:path>
              </a:pathLst>
            </a:custGeom>
            <a:solidFill>
              <a:srgbClr val="D384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48" name="文本框 76"/>
            <p:cNvSpPr>
              <a:spLocks noChangeArrowheads="1"/>
            </p:cNvSpPr>
            <p:nvPr/>
          </p:nvSpPr>
          <p:spPr bwMode="auto">
            <a:xfrm>
              <a:off x="5290271" y="2060956"/>
              <a:ext cx="704169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3600" dirty="0">
                  <a:solidFill>
                    <a:schemeClr val="bg1"/>
                  </a:solidFill>
                  <a:ea typeface="MS Gothic" panose="020B0609070205080204" pitchFamily="49" charset="-128"/>
                </a:rPr>
                <a:t>01</a:t>
              </a:r>
              <a:endParaRPr lang="zh-CN" altLang="en-US" sz="3600" dirty="0">
                <a:solidFill>
                  <a:schemeClr val="bg1"/>
                </a:solidFill>
                <a:ea typeface="MS Gothic" panose="020B0609070205080204" pitchFamily="49" charset="-128"/>
              </a:endParaRPr>
            </a:p>
          </p:txBody>
        </p:sp>
        <p:pic>
          <p:nvPicPr>
            <p:cNvPr id="49" name="图片 77"/>
            <p:cNvPicPr>
              <a:picLocks noChangeAspect="1" noChangeArrowheads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5942502" y="2121347"/>
              <a:ext cx="388923" cy="3889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" name="文本框 26"/>
            <p:cNvSpPr>
              <a:spLocks noChangeArrowheads="1"/>
            </p:cNvSpPr>
            <p:nvPr/>
          </p:nvSpPr>
          <p:spPr bwMode="auto">
            <a:xfrm>
              <a:off x="5352724" y="2650152"/>
              <a:ext cx="995303" cy="523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请输入你的题目</a:t>
              </a: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4831292" y="4156551"/>
            <a:ext cx="1584681" cy="1370894"/>
            <a:chOff x="4831292" y="4156551"/>
            <a:chExt cx="1584681" cy="1370894"/>
          </a:xfrm>
        </p:grpSpPr>
        <p:sp>
          <p:nvSpPr>
            <p:cNvPr id="52" name="任意多边形 71"/>
            <p:cNvSpPr>
              <a:spLocks noChangeArrowheads="1"/>
            </p:cNvSpPr>
            <p:nvPr/>
          </p:nvSpPr>
          <p:spPr bwMode="auto">
            <a:xfrm rot="13762846" flipH="1" flipV="1">
              <a:off x="4938186" y="4049657"/>
              <a:ext cx="1370894" cy="1584681"/>
            </a:xfrm>
            <a:custGeom>
              <a:avLst/>
              <a:gdLst>
                <a:gd name="T0" fmla="*/ 0 w 1555844"/>
                <a:gd name="T1" fmla="*/ 1019695 h 1797617"/>
                <a:gd name="T2" fmla="*/ 621144 w 1555844"/>
                <a:gd name="T3" fmla="*/ 257578 h 1797617"/>
                <a:gd name="T4" fmla="*/ 676472 w 1555844"/>
                <a:gd name="T5" fmla="*/ 252000 h 1797617"/>
                <a:gd name="T6" fmla="*/ 633922 w 1555844"/>
                <a:gd name="T7" fmla="*/ 252000 h 1797617"/>
                <a:gd name="T8" fmla="*/ 777922 w 1555844"/>
                <a:gd name="T9" fmla="*/ 0 h 1797617"/>
                <a:gd name="T10" fmla="*/ 921922 w 1555844"/>
                <a:gd name="T11" fmla="*/ 252000 h 1797617"/>
                <a:gd name="T12" fmla="*/ 879372 w 1555844"/>
                <a:gd name="T13" fmla="*/ 252000 h 1797617"/>
                <a:gd name="T14" fmla="*/ 934700 w 1555844"/>
                <a:gd name="T15" fmla="*/ 257578 h 1797617"/>
                <a:gd name="T16" fmla="*/ 1555844 w 1555844"/>
                <a:gd name="T17" fmla="*/ 1019695 h 1797617"/>
                <a:gd name="T18" fmla="*/ 777922 w 1555844"/>
                <a:gd name="T19" fmla="*/ 1797617 h 1797617"/>
                <a:gd name="T20" fmla="*/ 0 w 1555844"/>
                <a:gd name="T21" fmla="*/ 1019695 h 17976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555844"/>
                <a:gd name="T34" fmla="*/ 0 h 1797617"/>
                <a:gd name="T35" fmla="*/ 1555844 w 1555844"/>
                <a:gd name="T36" fmla="*/ 1797617 h 17976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555844" h="1797617">
                  <a:moveTo>
                    <a:pt x="0" y="1019695"/>
                  </a:moveTo>
                  <a:cubicBezTo>
                    <a:pt x="0" y="643765"/>
                    <a:pt x="266658" y="330116"/>
                    <a:pt x="621144" y="257578"/>
                  </a:cubicBezTo>
                  <a:lnTo>
                    <a:pt x="676472" y="252000"/>
                  </a:lnTo>
                  <a:lnTo>
                    <a:pt x="633922" y="252000"/>
                  </a:lnTo>
                  <a:lnTo>
                    <a:pt x="777922" y="0"/>
                  </a:lnTo>
                  <a:lnTo>
                    <a:pt x="921922" y="252000"/>
                  </a:lnTo>
                  <a:lnTo>
                    <a:pt x="879372" y="252000"/>
                  </a:lnTo>
                  <a:lnTo>
                    <a:pt x="934700" y="257578"/>
                  </a:lnTo>
                  <a:cubicBezTo>
                    <a:pt x="1289186" y="330116"/>
                    <a:pt x="1555844" y="643765"/>
                    <a:pt x="1555844" y="1019695"/>
                  </a:cubicBezTo>
                  <a:cubicBezTo>
                    <a:pt x="1555844" y="1449329"/>
                    <a:pt x="1207556" y="1797617"/>
                    <a:pt x="777922" y="1797617"/>
                  </a:cubicBezTo>
                  <a:cubicBezTo>
                    <a:pt x="348288" y="1797617"/>
                    <a:pt x="0" y="1449329"/>
                    <a:pt x="0" y="1019695"/>
                  </a:cubicBezTo>
                  <a:close/>
                </a:path>
              </a:pathLst>
            </a:custGeom>
            <a:solidFill>
              <a:srgbClr val="E9A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53" name="文本框 73"/>
            <p:cNvSpPr>
              <a:spLocks noChangeArrowheads="1"/>
            </p:cNvSpPr>
            <p:nvPr/>
          </p:nvSpPr>
          <p:spPr bwMode="auto">
            <a:xfrm>
              <a:off x="4989520" y="4344972"/>
              <a:ext cx="70416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3600">
                  <a:solidFill>
                    <a:schemeClr val="bg1"/>
                  </a:solidFill>
                  <a:ea typeface="MS Gothic" panose="020B0609070205080204" pitchFamily="49" charset="-128"/>
                </a:rPr>
                <a:t>02</a:t>
              </a:r>
              <a:endParaRPr lang="zh-CN" altLang="en-US" sz="3600">
                <a:solidFill>
                  <a:schemeClr val="bg1"/>
                </a:solidFill>
                <a:ea typeface="MS Gothic" panose="020B0609070205080204" pitchFamily="49" charset="-128"/>
              </a:endParaRPr>
            </a:p>
          </p:txBody>
        </p:sp>
        <p:pic>
          <p:nvPicPr>
            <p:cNvPr id="54" name="图片 74"/>
            <p:cNvPicPr>
              <a:picLocks noChangeAspect="1" noChangeArrowheads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>
              <a:off x="5640543" y="4417443"/>
              <a:ext cx="388923" cy="3647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5" name="文本框 26"/>
            <p:cNvSpPr>
              <a:spLocks noChangeArrowheads="1"/>
            </p:cNvSpPr>
            <p:nvPr/>
          </p:nvSpPr>
          <p:spPr bwMode="auto">
            <a:xfrm>
              <a:off x="5034163" y="4870563"/>
              <a:ext cx="995303" cy="523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请输入你的题目</a:t>
              </a: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8957260" y="1996940"/>
            <a:ext cx="1584681" cy="1372101"/>
            <a:chOff x="8957260" y="1996940"/>
            <a:chExt cx="1584681" cy="1372101"/>
          </a:xfrm>
        </p:grpSpPr>
        <p:sp>
          <p:nvSpPr>
            <p:cNvPr id="57" name="任意多边形 70"/>
            <p:cNvSpPr>
              <a:spLocks noChangeArrowheads="1"/>
            </p:cNvSpPr>
            <p:nvPr/>
          </p:nvSpPr>
          <p:spPr bwMode="auto">
            <a:xfrm rot="13762846">
              <a:off x="9063550" y="1890650"/>
              <a:ext cx="1372101" cy="1584681"/>
            </a:xfrm>
            <a:custGeom>
              <a:avLst/>
              <a:gdLst>
                <a:gd name="T0" fmla="*/ 0 w 1555844"/>
                <a:gd name="T1" fmla="*/ 1019695 h 1797617"/>
                <a:gd name="T2" fmla="*/ 621144 w 1555844"/>
                <a:gd name="T3" fmla="*/ 257578 h 1797617"/>
                <a:gd name="T4" fmla="*/ 676472 w 1555844"/>
                <a:gd name="T5" fmla="*/ 252000 h 1797617"/>
                <a:gd name="T6" fmla="*/ 633922 w 1555844"/>
                <a:gd name="T7" fmla="*/ 252000 h 1797617"/>
                <a:gd name="T8" fmla="*/ 777922 w 1555844"/>
                <a:gd name="T9" fmla="*/ 0 h 1797617"/>
                <a:gd name="T10" fmla="*/ 921922 w 1555844"/>
                <a:gd name="T11" fmla="*/ 252000 h 1797617"/>
                <a:gd name="T12" fmla="*/ 879372 w 1555844"/>
                <a:gd name="T13" fmla="*/ 252000 h 1797617"/>
                <a:gd name="T14" fmla="*/ 934700 w 1555844"/>
                <a:gd name="T15" fmla="*/ 257578 h 1797617"/>
                <a:gd name="T16" fmla="*/ 1555844 w 1555844"/>
                <a:gd name="T17" fmla="*/ 1019695 h 1797617"/>
                <a:gd name="T18" fmla="*/ 777922 w 1555844"/>
                <a:gd name="T19" fmla="*/ 1797617 h 1797617"/>
                <a:gd name="T20" fmla="*/ 0 w 1555844"/>
                <a:gd name="T21" fmla="*/ 1019695 h 17976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555844"/>
                <a:gd name="T34" fmla="*/ 0 h 1797617"/>
                <a:gd name="T35" fmla="*/ 1555844 w 1555844"/>
                <a:gd name="T36" fmla="*/ 1797617 h 17976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555844" h="1797617">
                  <a:moveTo>
                    <a:pt x="0" y="1019695"/>
                  </a:moveTo>
                  <a:cubicBezTo>
                    <a:pt x="0" y="643765"/>
                    <a:pt x="266658" y="330116"/>
                    <a:pt x="621144" y="257578"/>
                  </a:cubicBezTo>
                  <a:lnTo>
                    <a:pt x="676472" y="252000"/>
                  </a:lnTo>
                  <a:lnTo>
                    <a:pt x="633922" y="252000"/>
                  </a:lnTo>
                  <a:lnTo>
                    <a:pt x="777922" y="0"/>
                  </a:lnTo>
                  <a:lnTo>
                    <a:pt x="921922" y="252000"/>
                  </a:lnTo>
                  <a:lnTo>
                    <a:pt x="879372" y="252000"/>
                  </a:lnTo>
                  <a:lnTo>
                    <a:pt x="934700" y="257578"/>
                  </a:lnTo>
                  <a:cubicBezTo>
                    <a:pt x="1289186" y="330116"/>
                    <a:pt x="1555844" y="643765"/>
                    <a:pt x="1555844" y="1019695"/>
                  </a:cubicBezTo>
                  <a:cubicBezTo>
                    <a:pt x="1555844" y="1449329"/>
                    <a:pt x="1207556" y="1797617"/>
                    <a:pt x="777922" y="1797617"/>
                  </a:cubicBezTo>
                  <a:cubicBezTo>
                    <a:pt x="348288" y="1797617"/>
                    <a:pt x="0" y="1449329"/>
                    <a:pt x="0" y="1019695"/>
                  </a:cubicBezTo>
                  <a:close/>
                </a:path>
              </a:pathLst>
            </a:custGeom>
            <a:solidFill>
              <a:srgbClr val="DF9F0B"/>
            </a:solidFill>
            <a:ln w="12700" cap="flat" cmpd="sng">
              <a:noFill/>
              <a:miter lim="800000"/>
            </a:ln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58" name="文本框 79"/>
            <p:cNvSpPr>
              <a:spLocks noChangeArrowheads="1"/>
            </p:cNvSpPr>
            <p:nvPr/>
          </p:nvSpPr>
          <p:spPr bwMode="auto">
            <a:xfrm>
              <a:off x="9278545" y="2060956"/>
              <a:ext cx="704169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3600" dirty="0">
                  <a:solidFill>
                    <a:schemeClr val="bg1"/>
                  </a:solidFill>
                  <a:ea typeface="MS Gothic" panose="020B0609070205080204" pitchFamily="49" charset="-128"/>
                </a:rPr>
                <a:t>03</a:t>
              </a:r>
              <a:endParaRPr lang="zh-CN" altLang="en-US" sz="3600" dirty="0">
                <a:solidFill>
                  <a:schemeClr val="bg1"/>
                </a:solidFill>
                <a:ea typeface="MS Gothic" panose="020B0609070205080204" pitchFamily="49" charset="-128"/>
              </a:endParaRPr>
            </a:p>
          </p:txBody>
        </p:sp>
        <p:pic>
          <p:nvPicPr>
            <p:cNvPr id="59" name="图片 80"/>
            <p:cNvPicPr>
              <a:picLocks noChangeAspect="1" noChangeArrowheads="1"/>
            </p:cNvPicPr>
            <p:nvPr/>
          </p:nvPicPr>
          <p:blipFill>
            <a:blip r:embed="rId5" cstate="screen"/>
            <a:srcRect/>
            <a:stretch>
              <a:fillRect/>
            </a:stretch>
          </p:blipFill>
          <p:spPr bwMode="auto">
            <a:xfrm>
              <a:off x="9930776" y="2121347"/>
              <a:ext cx="388923" cy="3889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0" name="文本框 26"/>
            <p:cNvSpPr>
              <a:spLocks noChangeArrowheads="1"/>
            </p:cNvSpPr>
            <p:nvPr/>
          </p:nvSpPr>
          <p:spPr bwMode="auto">
            <a:xfrm>
              <a:off x="9364277" y="2678416"/>
              <a:ext cx="995303" cy="523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请输入你的题目</a:t>
              </a: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8846139" y="4166213"/>
            <a:ext cx="1584681" cy="1372101"/>
            <a:chOff x="8846139" y="4166213"/>
            <a:chExt cx="1584681" cy="1372101"/>
          </a:xfrm>
        </p:grpSpPr>
        <p:sp>
          <p:nvSpPr>
            <p:cNvPr id="62" name="任意多边形 72"/>
            <p:cNvSpPr>
              <a:spLocks noChangeArrowheads="1"/>
            </p:cNvSpPr>
            <p:nvPr/>
          </p:nvSpPr>
          <p:spPr bwMode="auto">
            <a:xfrm rot="13762846" flipH="1" flipV="1">
              <a:off x="8952429" y="4059923"/>
              <a:ext cx="1372101" cy="1584681"/>
            </a:xfrm>
            <a:custGeom>
              <a:avLst/>
              <a:gdLst>
                <a:gd name="T0" fmla="*/ 0 w 1555844"/>
                <a:gd name="T1" fmla="*/ 1019695 h 1797617"/>
                <a:gd name="T2" fmla="*/ 621144 w 1555844"/>
                <a:gd name="T3" fmla="*/ 257578 h 1797617"/>
                <a:gd name="T4" fmla="*/ 676472 w 1555844"/>
                <a:gd name="T5" fmla="*/ 252000 h 1797617"/>
                <a:gd name="T6" fmla="*/ 633922 w 1555844"/>
                <a:gd name="T7" fmla="*/ 252000 h 1797617"/>
                <a:gd name="T8" fmla="*/ 777922 w 1555844"/>
                <a:gd name="T9" fmla="*/ 0 h 1797617"/>
                <a:gd name="T10" fmla="*/ 921922 w 1555844"/>
                <a:gd name="T11" fmla="*/ 252000 h 1797617"/>
                <a:gd name="T12" fmla="*/ 879372 w 1555844"/>
                <a:gd name="T13" fmla="*/ 252000 h 1797617"/>
                <a:gd name="T14" fmla="*/ 934700 w 1555844"/>
                <a:gd name="T15" fmla="*/ 257578 h 1797617"/>
                <a:gd name="T16" fmla="*/ 1555844 w 1555844"/>
                <a:gd name="T17" fmla="*/ 1019695 h 1797617"/>
                <a:gd name="T18" fmla="*/ 777922 w 1555844"/>
                <a:gd name="T19" fmla="*/ 1797617 h 1797617"/>
                <a:gd name="T20" fmla="*/ 0 w 1555844"/>
                <a:gd name="T21" fmla="*/ 1019695 h 17976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555844"/>
                <a:gd name="T34" fmla="*/ 0 h 1797617"/>
                <a:gd name="T35" fmla="*/ 1555844 w 1555844"/>
                <a:gd name="T36" fmla="*/ 1797617 h 17976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555844" h="1797617">
                  <a:moveTo>
                    <a:pt x="0" y="1019695"/>
                  </a:moveTo>
                  <a:cubicBezTo>
                    <a:pt x="0" y="643765"/>
                    <a:pt x="266658" y="330116"/>
                    <a:pt x="621144" y="257578"/>
                  </a:cubicBezTo>
                  <a:lnTo>
                    <a:pt x="676472" y="252000"/>
                  </a:lnTo>
                  <a:lnTo>
                    <a:pt x="633922" y="252000"/>
                  </a:lnTo>
                  <a:lnTo>
                    <a:pt x="777922" y="0"/>
                  </a:lnTo>
                  <a:lnTo>
                    <a:pt x="921922" y="252000"/>
                  </a:lnTo>
                  <a:lnTo>
                    <a:pt x="879372" y="252000"/>
                  </a:lnTo>
                  <a:lnTo>
                    <a:pt x="934700" y="257578"/>
                  </a:lnTo>
                  <a:cubicBezTo>
                    <a:pt x="1289186" y="330116"/>
                    <a:pt x="1555844" y="643765"/>
                    <a:pt x="1555844" y="1019695"/>
                  </a:cubicBezTo>
                  <a:cubicBezTo>
                    <a:pt x="1555844" y="1449329"/>
                    <a:pt x="1207556" y="1797617"/>
                    <a:pt x="777922" y="1797617"/>
                  </a:cubicBezTo>
                  <a:cubicBezTo>
                    <a:pt x="348288" y="1797617"/>
                    <a:pt x="0" y="1449329"/>
                    <a:pt x="0" y="1019695"/>
                  </a:cubicBezTo>
                  <a:close/>
                </a:path>
              </a:pathLst>
            </a:custGeom>
            <a:solidFill>
              <a:srgbClr val="C764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63" name="文本框 82"/>
            <p:cNvSpPr>
              <a:spLocks noChangeArrowheads="1"/>
            </p:cNvSpPr>
            <p:nvPr/>
          </p:nvSpPr>
          <p:spPr bwMode="auto">
            <a:xfrm>
              <a:off x="9016445" y="4344972"/>
              <a:ext cx="70416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3600" dirty="0">
                  <a:solidFill>
                    <a:schemeClr val="bg1"/>
                  </a:solidFill>
                  <a:ea typeface="MS Gothic" panose="020B0609070205080204" pitchFamily="49" charset="-128"/>
                </a:rPr>
                <a:t>04</a:t>
              </a:r>
              <a:endParaRPr lang="zh-CN" altLang="en-US" sz="3600" dirty="0">
                <a:solidFill>
                  <a:schemeClr val="bg1"/>
                </a:solidFill>
                <a:ea typeface="MS Gothic" panose="020B0609070205080204" pitchFamily="49" charset="-128"/>
              </a:endParaRPr>
            </a:p>
          </p:txBody>
        </p:sp>
        <p:pic>
          <p:nvPicPr>
            <p:cNvPr id="64" name="图片 83"/>
            <p:cNvPicPr>
              <a:picLocks noChangeAspect="1" noChangeArrowheads="1"/>
            </p:cNvPicPr>
            <p:nvPr/>
          </p:nvPicPr>
          <p:blipFill>
            <a:blip r:embed="rId6" cstate="screen"/>
            <a:srcRect/>
            <a:stretch>
              <a:fillRect/>
            </a:stretch>
          </p:blipFill>
          <p:spPr bwMode="auto">
            <a:xfrm>
              <a:off x="9667468" y="4405364"/>
              <a:ext cx="388923" cy="3889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" name="文本框 26"/>
            <p:cNvSpPr>
              <a:spLocks noChangeArrowheads="1"/>
            </p:cNvSpPr>
            <p:nvPr/>
          </p:nvSpPr>
          <p:spPr bwMode="auto">
            <a:xfrm>
              <a:off x="9069810" y="4916856"/>
              <a:ext cx="995303" cy="523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请输入你的题目</a:t>
              </a:r>
            </a:p>
          </p:txBody>
        </p:sp>
      </p:grpSp>
      <p:sp>
        <p:nvSpPr>
          <p:cNvPr id="66" name="矩形 65"/>
          <p:cNvSpPr/>
          <p:nvPr/>
        </p:nvSpPr>
        <p:spPr>
          <a:xfrm>
            <a:off x="473944" y="3220834"/>
            <a:ext cx="173088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请在此处添加详细描述文本，尽量与标题文本语言风格相符合，语言描述尽量简洁生动。</a:t>
            </a:r>
            <a:endParaRPr lang="zh-CN" altLang="en-US" sz="1400" dirty="0">
              <a:solidFill>
                <a:srgbClr val="D38404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24"/>
          <p:cNvSpPr txBox="1"/>
          <p:nvPr/>
        </p:nvSpPr>
        <p:spPr>
          <a:xfrm>
            <a:off x="1352973" y="3900766"/>
            <a:ext cx="18778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>
              <a:defRPr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srgbClr val="D38404"/>
                </a:solidFill>
              </a:rPr>
              <a:t>请输入你的题目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3991955" y="3879412"/>
            <a:ext cx="18182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6600">
                <a:solidFill>
                  <a:schemeClr val="accent2"/>
                </a:solidFill>
                <a:latin typeface="332-CAI978" panose="00000400000000000000" pitchFamily="2" charset="0"/>
              </a:defRPr>
            </a:lvl1pPr>
          </a:lstStyle>
          <a:p>
            <a:r>
              <a:rPr lang="zh-CN" altLang="en-US" sz="180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请输入你的题目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6576424" y="3879412"/>
            <a:ext cx="18524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>
              <a:defRPr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srgbClr val="D38404"/>
                </a:solidFill>
              </a:rPr>
              <a:t>请输入你的题目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9050110" y="3866565"/>
            <a:ext cx="20248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>
              <a:defRPr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srgbClr val="D38404"/>
                </a:solidFill>
              </a:rPr>
              <a:t>请输入你的题目</a:t>
            </a:r>
          </a:p>
        </p:txBody>
      </p:sp>
      <p:cxnSp>
        <p:nvCxnSpPr>
          <p:cNvPr id="29" name="直接连接符 42"/>
          <p:cNvCxnSpPr>
            <a:cxnSpLocks noChangeShapeType="1"/>
          </p:cNvCxnSpPr>
          <p:nvPr/>
        </p:nvCxnSpPr>
        <p:spPr bwMode="auto">
          <a:xfrm>
            <a:off x="-13289" y="3089065"/>
            <a:ext cx="1584326" cy="0"/>
          </a:xfrm>
          <a:prstGeom prst="line">
            <a:avLst/>
          </a:prstGeom>
          <a:noFill/>
          <a:ln w="12700" cmpd="sng">
            <a:solidFill>
              <a:schemeClr val="accent4">
                <a:lumMod val="75000"/>
                <a:alpha val="70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弧形 43"/>
          <p:cNvSpPr/>
          <p:nvPr/>
        </p:nvSpPr>
        <p:spPr bwMode="auto">
          <a:xfrm>
            <a:off x="1569449" y="2355640"/>
            <a:ext cx="1481138" cy="1479550"/>
          </a:xfrm>
          <a:custGeom>
            <a:avLst/>
            <a:gdLst>
              <a:gd name="T0" fmla="*/ 0 w 1481138"/>
              <a:gd name="T1" fmla="*/ 739774 h 1479550"/>
              <a:gd name="T2" fmla="*/ 740569 w 1481138"/>
              <a:gd name="T3" fmla="*/ 0 h 1479550"/>
              <a:gd name="T4" fmla="*/ 1481138 w 1481138"/>
              <a:gd name="T5" fmla="*/ 739775 h 1479550"/>
              <a:gd name="T6" fmla="*/ 740569 w 1481138"/>
              <a:gd name="T7" fmla="*/ 739775 h 1479550"/>
              <a:gd name="T8" fmla="*/ 0 w 1481138"/>
              <a:gd name="T9" fmla="*/ 739774 h 1479550"/>
              <a:gd name="T10" fmla="*/ 0 w 1481138"/>
              <a:gd name="T11" fmla="*/ 739774 h 1479550"/>
              <a:gd name="T12" fmla="*/ 740569 w 1481138"/>
              <a:gd name="T13" fmla="*/ 0 h 1479550"/>
              <a:gd name="T14" fmla="*/ 1481138 w 1481138"/>
              <a:gd name="T15" fmla="*/ 739775 h 14795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81138" h="1479550" stroke="0">
                <a:moveTo>
                  <a:pt x="0" y="739774"/>
                </a:moveTo>
                <a:cubicBezTo>
                  <a:pt x="0" y="331208"/>
                  <a:pt x="331565" y="0"/>
                  <a:pt x="740569" y="0"/>
                </a:cubicBezTo>
                <a:cubicBezTo>
                  <a:pt x="1149574" y="0"/>
                  <a:pt x="1481138" y="331209"/>
                  <a:pt x="1481138" y="739775"/>
                </a:cubicBezTo>
                <a:lnTo>
                  <a:pt x="740569" y="739775"/>
                </a:lnTo>
                <a:lnTo>
                  <a:pt x="0" y="739774"/>
                </a:lnTo>
                <a:close/>
              </a:path>
              <a:path w="1481138" h="1479550" fill="none">
                <a:moveTo>
                  <a:pt x="0" y="739774"/>
                </a:moveTo>
                <a:cubicBezTo>
                  <a:pt x="0" y="331208"/>
                  <a:pt x="331565" y="0"/>
                  <a:pt x="740569" y="0"/>
                </a:cubicBezTo>
                <a:cubicBezTo>
                  <a:pt x="1149574" y="0"/>
                  <a:pt x="1481138" y="331209"/>
                  <a:pt x="1481138" y="739775"/>
                </a:cubicBezTo>
              </a:path>
            </a:pathLst>
          </a:custGeom>
          <a:noFill/>
          <a:ln w="12700" cmpd="sng">
            <a:solidFill>
              <a:schemeClr val="accent4">
                <a:lumMod val="75000"/>
                <a:alpha val="70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31" name="弧形 44"/>
          <p:cNvSpPr/>
          <p:nvPr/>
        </p:nvSpPr>
        <p:spPr bwMode="auto">
          <a:xfrm>
            <a:off x="4136437" y="2355640"/>
            <a:ext cx="1481137" cy="1479550"/>
          </a:xfrm>
          <a:custGeom>
            <a:avLst/>
            <a:gdLst>
              <a:gd name="T0" fmla="*/ 0 w 1481137"/>
              <a:gd name="T1" fmla="*/ 739774 h 1479550"/>
              <a:gd name="T2" fmla="*/ 740569 w 1481137"/>
              <a:gd name="T3" fmla="*/ 0 h 1479550"/>
              <a:gd name="T4" fmla="*/ 1481138 w 1481137"/>
              <a:gd name="T5" fmla="*/ 739775 h 1479550"/>
              <a:gd name="T6" fmla="*/ 740569 w 1481137"/>
              <a:gd name="T7" fmla="*/ 739775 h 1479550"/>
              <a:gd name="T8" fmla="*/ 0 w 1481137"/>
              <a:gd name="T9" fmla="*/ 739774 h 1479550"/>
              <a:gd name="T10" fmla="*/ 0 w 1481137"/>
              <a:gd name="T11" fmla="*/ 739774 h 1479550"/>
              <a:gd name="T12" fmla="*/ 740569 w 1481137"/>
              <a:gd name="T13" fmla="*/ 0 h 1479550"/>
              <a:gd name="T14" fmla="*/ 1481138 w 1481137"/>
              <a:gd name="T15" fmla="*/ 739775 h 14795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81137" h="1479550" stroke="0">
                <a:moveTo>
                  <a:pt x="0" y="739774"/>
                </a:moveTo>
                <a:cubicBezTo>
                  <a:pt x="0" y="331208"/>
                  <a:pt x="331565" y="0"/>
                  <a:pt x="740569" y="0"/>
                </a:cubicBezTo>
                <a:cubicBezTo>
                  <a:pt x="1149574" y="0"/>
                  <a:pt x="1481138" y="331209"/>
                  <a:pt x="1481138" y="739775"/>
                </a:cubicBezTo>
                <a:lnTo>
                  <a:pt x="740569" y="739775"/>
                </a:lnTo>
                <a:lnTo>
                  <a:pt x="0" y="739774"/>
                </a:lnTo>
                <a:close/>
              </a:path>
              <a:path w="1481137" h="1479550" fill="none">
                <a:moveTo>
                  <a:pt x="0" y="739774"/>
                </a:moveTo>
                <a:cubicBezTo>
                  <a:pt x="0" y="331208"/>
                  <a:pt x="331565" y="0"/>
                  <a:pt x="740569" y="0"/>
                </a:cubicBezTo>
                <a:cubicBezTo>
                  <a:pt x="1149574" y="0"/>
                  <a:pt x="1481138" y="331209"/>
                  <a:pt x="1481138" y="739775"/>
                </a:cubicBezTo>
              </a:path>
            </a:pathLst>
          </a:custGeom>
          <a:noFill/>
          <a:ln w="12700" cmpd="sng">
            <a:solidFill>
              <a:schemeClr val="accent4">
                <a:lumMod val="75000"/>
                <a:alpha val="70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32" name="弧形 45"/>
          <p:cNvSpPr/>
          <p:nvPr/>
        </p:nvSpPr>
        <p:spPr bwMode="auto">
          <a:xfrm>
            <a:off x="6705012" y="2355640"/>
            <a:ext cx="1481137" cy="1479550"/>
          </a:xfrm>
          <a:custGeom>
            <a:avLst/>
            <a:gdLst>
              <a:gd name="T0" fmla="*/ 0 w 1481137"/>
              <a:gd name="T1" fmla="*/ 739774 h 1479550"/>
              <a:gd name="T2" fmla="*/ 740569 w 1481137"/>
              <a:gd name="T3" fmla="*/ 0 h 1479550"/>
              <a:gd name="T4" fmla="*/ 1481138 w 1481137"/>
              <a:gd name="T5" fmla="*/ 739775 h 1479550"/>
              <a:gd name="T6" fmla="*/ 740569 w 1481137"/>
              <a:gd name="T7" fmla="*/ 739775 h 1479550"/>
              <a:gd name="T8" fmla="*/ 0 w 1481137"/>
              <a:gd name="T9" fmla="*/ 739774 h 1479550"/>
              <a:gd name="T10" fmla="*/ 0 w 1481137"/>
              <a:gd name="T11" fmla="*/ 739774 h 1479550"/>
              <a:gd name="T12" fmla="*/ 740569 w 1481137"/>
              <a:gd name="T13" fmla="*/ 0 h 1479550"/>
              <a:gd name="T14" fmla="*/ 1481138 w 1481137"/>
              <a:gd name="T15" fmla="*/ 739775 h 14795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81137" h="1479550" stroke="0">
                <a:moveTo>
                  <a:pt x="0" y="739774"/>
                </a:moveTo>
                <a:cubicBezTo>
                  <a:pt x="0" y="331208"/>
                  <a:pt x="331565" y="0"/>
                  <a:pt x="740569" y="0"/>
                </a:cubicBezTo>
                <a:cubicBezTo>
                  <a:pt x="1149574" y="0"/>
                  <a:pt x="1481138" y="331209"/>
                  <a:pt x="1481138" y="739775"/>
                </a:cubicBezTo>
                <a:lnTo>
                  <a:pt x="740569" y="739775"/>
                </a:lnTo>
                <a:lnTo>
                  <a:pt x="0" y="739774"/>
                </a:lnTo>
                <a:close/>
              </a:path>
              <a:path w="1481137" h="1479550" fill="none">
                <a:moveTo>
                  <a:pt x="0" y="739774"/>
                </a:moveTo>
                <a:cubicBezTo>
                  <a:pt x="0" y="331208"/>
                  <a:pt x="331565" y="0"/>
                  <a:pt x="740569" y="0"/>
                </a:cubicBezTo>
                <a:cubicBezTo>
                  <a:pt x="1149574" y="0"/>
                  <a:pt x="1481138" y="331209"/>
                  <a:pt x="1481138" y="739775"/>
                </a:cubicBezTo>
              </a:path>
            </a:pathLst>
          </a:custGeom>
          <a:noFill/>
          <a:ln w="12700" cmpd="sng">
            <a:solidFill>
              <a:schemeClr val="accent4">
                <a:lumMod val="75000"/>
                <a:alpha val="70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33" name="弧形 46"/>
          <p:cNvSpPr/>
          <p:nvPr/>
        </p:nvSpPr>
        <p:spPr bwMode="auto">
          <a:xfrm>
            <a:off x="9273587" y="2355640"/>
            <a:ext cx="1479550" cy="1479550"/>
          </a:xfrm>
          <a:custGeom>
            <a:avLst/>
            <a:gdLst>
              <a:gd name="T0" fmla="*/ 0 w 1479550"/>
              <a:gd name="T1" fmla="*/ 739774 h 1479550"/>
              <a:gd name="T2" fmla="*/ 739775 w 1479550"/>
              <a:gd name="T3" fmla="*/ 0 h 1479550"/>
              <a:gd name="T4" fmla="*/ 1479550 w 1479550"/>
              <a:gd name="T5" fmla="*/ 739775 h 1479550"/>
              <a:gd name="T6" fmla="*/ 739775 w 1479550"/>
              <a:gd name="T7" fmla="*/ 739775 h 1479550"/>
              <a:gd name="T8" fmla="*/ 0 w 1479550"/>
              <a:gd name="T9" fmla="*/ 739774 h 1479550"/>
              <a:gd name="T10" fmla="*/ 0 w 1479550"/>
              <a:gd name="T11" fmla="*/ 739774 h 1479550"/>
              <a:gd name="T12" fmla="*/ 739775 w 1479550"/>
              <a:gd name="T13" fmla="*/ 0 h 1479550"/>
              <a:gd name="T14" fmla="*/ 1479550 w 1479550"/>
              <a:gd name="T15" fmla="*/ 739775 h 14795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79550" h="1479550" stroke="0">
                <a:moveTo>
                  <a:pt x="0" y="739774"/>
                </a:moveTo>
                <a:cubicBezTo>
                  <a:pt x="0" y="331208"/>
                  <a:pt x="331209" y="0"/>
                  <a:pt x="739775" y="0"/>
                </a:cubicBezTo>
                <a:cubicBezTo>
                  <a:pt x="1148341" y="0"/>
                  <a:pt x="1479550" y="331209"/>
                  <a:pt x="1479550" y="739775"/>
                </a:cubicBezTo>
                <a:lnTo>
                  <a:pt x="739775" y="739775"/>
                </a:lnTo>
                <a:lnTo>
                  <a:pt x="0" y="739774"/>
                </a:lnTo>
                <a:close/>
              </a:path>
              <a:path w="1479550" h="1479550" fill="none">
                <a:moveTo>
                  <a:pt x="0" y="739774"/>
                </a:moveTo>
                <a:cubicBezTo>
                  <a:pt x="0" y="331208"/>
                  <a:pt x="331209" y="0"/>
                  <a:pt x="739775" y="0"/>
                </a:cubicBezTo>
                <a:cubicBezTo>
                  <a:pt x="1148341" y="0"/>
                  <a:pt x="1479550" y="331209"/>
                  <a:pt x="1479550" y="739775"/>
                </a:cubicBezTo>
              </a:path>
            </a:pathLst>
          </a:custGeom>
          <a:noFill/>
          <a:ln w="12700" cmpd="sng">
            <a:solidFill>
              <a:schemeClr val="accent4">
                <a:lumMod val="75000"/>
                <a:alpha val="70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cxnSp>
        <p:nvCxnSpPr>
          <p:cNvPr id="34" name="直接连接符 47"/>
          <p:cNvCxnSpPr>
            <a:cxnSpLocks noChangeShapeType="1"/>
          </p:cNvCxnSpPr>
          <p:nvPr/>
        </p:nvCxnSpPr>
        <p:spPr bwMode="auto">
          <a:xfrm>
            <a:off x="10753137" y="3089065"/>
            <a:ext cx="1528762" cy="0"/>
          </a:xfrm>
          <a:prstGeom prst="line">
            <a:avLst/>
          </a:prstGeom>
          <a:noFill/>
          <a:ln w="12700" cmpd="sng">
            <a:solidFill>
              <a:schemeClr val="accent4">
                <a:lumMod val="75000"/>
                <a:alpha val="70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直接连接符 48"/>
          <p:cNvCxnSpPr>
            <a:cxnSpLocks noChangeShapeType="1"/>
          </p:cNvCxnSpPr>
          <p:nvPr/>
        </p:nvCxnSpPr>
        <p:spPr bwMode="auto">
          <a:xfrm>
            <a:off x="3055349" y="3089065"/>
            <a:ext cx="1079500" cy="0"/>
          </a:xfrm>
          <a:prstGeom prst="line">
            <a:avLst/>
          </a:prstGeom>
          <a:noFill/>
          <a:ln w="12700" cmpd="sng">
            <a:solidFill>
              <a:schemeClr val="accent4">
                <a:lumMod val="75000"/>
                <a:alpha val="70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直接连接符 49"/>
          <p:cNvCxnSpPr>
            <a:cxnSpLocks noChangeShapeType="1"/>
          </p:cNvCxnSpPr>
          <p:nvPr/>
        </p:nvCxnSpPr>
        <p:spPr bwMode="auto">
          <a:xfrm>
            <a:off x="5620749" y="3089065"/>
            <a:ext cx="1079500" cy="0"/>
          </a:xfrm>
          <a:prstGeom prst="line">
            <a:avLst/>
          </a:prstGeom>
          <a:noFill/>
          <a:ln w="12700" cmpd="sng">
            <a:solidFill>
              <a:schemeClr val="accent4">
                <a:lumMod val="75000"/>
                <a:alpha val="70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直接连接符 50"/>
          <p:cNvCxnSpPr>
            <a:cxnSpLocks noChangeShapeType="1"/>
          </p:cNvCxnSpPr>
          <p:nvPr/>
        </p:nvCxnSpPr>
        <p:spPr bwMode="auto">
          <a:xfrm>
            <a:off x="8187737" y="3089065"/>
            <a:ext cx="1081087" cy="0"/>
          </a:xfrm>
          <a:prstGeom prst="line">
            <a:avLst/>
          </a:prstGeom>
          <a:noFill/>
          <a:ln w="12700" cmpd="sng">
            <a:solidFill>
              <a:schemeClr val="accent4">
                <a:lumMod val="75000"/>
                <a:alpha val="70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" name="组合 4"/>
          <p:cNvGrpSpPr/>
          <p:nvPr/>
        </p:nvGrpSpPr>
        <p:grpSpPr>
          <a:xfrm>
            <a:off x="1708922" y="2487673"/>
            <a:ext cx="1202192" cy="1202784"/>
            <a:chOff x="1708922" y="2487673"/>
            <a:chExt cx="1202192" cy="1202784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3" cstate="screen"/>
            <a:stretch>
              <a:fillRect/>
            </a:stretch>
          </p:blipFill>
          <p:spPr>
            <a:xfrm>
              <a:off x="1708922" y="2487673"/>
              <a:ext cx="1202192" cy="1202784"/>
            </a:xfrm>
            <a:prstGeom prst="rect">
              <a:avLst/>
            </a:prstGeom>
          </p:spPr>
        </p:pic>
        <p:sp>
          <p:nvSpPr>
            <p:cNvPr id="39" name="文本框 60"/>
            <p:cNvSpPr txBox="1">
              <a:spLocks noChangeArrowheads="1"/>
            </p:cNvSpPr>
            <p:nvPr/>
          </p:nvSpPr>
          <p:spPr bwMode="auto">
            <a:xfrm>
              <a:off x="1847431" y="2703935"/>
              <a:ext cx="925174" cy="707886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4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6844484" y="2487673"/>
            <a:ext cx="1202192" cy="1202784"/>
            <a:chOff x="6844484" y="2487673"/>
            <a:chExt cx="1202192" cy="1202784"/>
          </a:xfrm>
        </p:grpSpPr>
        <p:pic>
          <p:nvPicPr>
            <p:cNvPr id="48" name="图片 47"/>
            <p:cNvPicPr>
              <a:picLocks noChangeAspect="1"/>
            </p:cNvPicPr>
            <p:nvPr/>
          </p:nvPicPr>
          <p:blipFill>
            <a:blip r:embed="rId3" cstate="screen"/>
            <a:stretch>
              <a:fillRect/>
            </a:stretch>
          </p:blipFill>
          <p:spPr>
            <a:xfrm>
              <a:off x="6844484" y="2487673"/>
              <a:ext cx="1202192" cy="1202784"/>
            </a:xfrm>
            <a:prstGeom prst="rect">
              <a:avLst/>
            </a:prstGeom>
          </p:spPr>
        </p:pic>
        <p:sp>
          <p:nvSpPr>
            <p:cNvPr id="44" name="文本框 62"/>
            <p:cNvSpPr txBox="1">
              <a:spLocks noChangeArrowheads="1"/>
            </p:cNvSpPr>
            <p:nvPr/>
          </p:nvSpPr>
          <p:spPr bwMode="auto">
            <a:xfrm>
              <a:off x="6926882" y="2734713"/>
              <a:ext cx="1037395" cy="646331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algn="ctr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  <a:defRPr sz="4000">
                  <a:solidFill>
                    <a:schemeClr val="bg1"/>
                  </a:solidFill>
                  <a:latin typeface="332-CAI978" panose="00000400000000000000" pitchFamily="2" charset="0"/>
                  <a:ea typeface="华文细黑" panose="0201060004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9412057" y="2494023"/>
            <a:ext cx="1202192" cy="1202784"/>
            <a:chOff x="9412057" y="2494023"/>
            <a:chExt cx="1202192" cy="1202784"/>
          </a:xfrm>
        </p:grpSpPr>
        <p:pic>
          <p:nvPicPr>
            <p:cNvPr id="49" name="图片 48"/>
            <p:cNvPicPr>
              <a:picLocks noChangeAspect="1"/>
            </p:cNvPicPr>
            <p:nvPr/>
          </p:nvPicPr>
          <p:blipFill>
            <a:blip r:embed="rId3" cstate="screen"/>
            <a:stretch>
              <a:fillRect/>
            </a:stretch>
          </p:blipFill>
          <p:spPr>
            <a:xfrm>
              <a:off x="9412057" y="2494023"/>
              <a:ext cx="1202192" cy="1202784"/>
            </a:xfrm>
            <a:prstGeom prst="rect">
              <a:avLst/>
            </a:prstGeom>
          </p:spPr>
        </p:pic>
        <p:sp>
          <p:nvSpPr>
            <p:cNvPr id="46" name="文本框 64"/>
            <p:cNvSpPr txBox="1">
              <a:spLocks noChangeArrowheads="1"/>
            </p:cNvSpPr>
            <p:nvPr/>
          </p:nvSpPr>
          <p:spPr bwMode="auto">
            <a:xfrm>
              <a:off x="9551154" y="2782669"/>
              <a:ext cx="923998" cy="646331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algn="ctr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  <a:defRPr sz="3600">
                  <a:solidFill>
                    <a:schemeClr val="bg1"/>
                  </a:solidFill>
                  <a:latin typeface="332-CAI978" panose="00000400000000000000" pitchFamily="2" charset="0"/>
                  <a:ea typeface="华文细黑" panose="0201060004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  <a:endPara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4275909" y="2487673"/>
            <a:ext cx="1202192" cy="1202784"/>
            <a:chOff x="4275909" y="2487673"/>
            <a:chExt cx="1202192" cy="1202784"/>
          </a:xfrm>
        </p:grpSpPr>
        <p:pic>
          <p:nvPicPr>
            <p:cNvPr id="47" name="图片 46"/>
            <p:cNvPicPr>
              <a:picLocks noChangeAspect="1"/>
            </p:cNvPicPr>
            <p:nvPr/>
          </p:nvPicPr>
          <p:blipFill>
            <a:blip r:embed="rId3" cstate="screen"/>
            <a:stretch>
              <a:fillRect/>
            </a:stretch>
          </p:blipFill>
          <p:spPr>
            <a:xfrm>
              <a:off x="4275909" y="2487673"/>
              <a:ext cx="1202192" cy="1202784"/>
            </a:xfrm>
            <a:prstGeom prst="rect">
              <a:avLst/>
            </a:prstGeom>
          </p:spPr>
        </p:pic>
        <p:sp>
          <p:nvSpPr>
            <p:cNvPr id="50" name="文本框 60"/>
            <p:cNvSpPr txBox="1">
              <a:spLocks noChangeArrowheads="1"/>
            </p:cNvSpPr>
            <p:nvPr/>
          </p:nvSpPr>
          <p:spPr bwMode="auto">
            <a:xfrm>
              <a:off x="4391378" y="2697982"/>
              <a:ext cx="925174" cy="707886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4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1" name="矩形 50"/>
          <p:cNvSpPr/>
          <p:nvPr/>
        </p:nvSpPr>
        <p:spPr>
          <a:xfrm>
            <a:off x="4423619" y="5757106"/>
            <a:ext cx="334476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400" b="1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4400" b="1" dirty="0">
              <a:solidFill>
                <a:srgbClr val="D3840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43078" y="-3792694"/>
            <a:ext cx="5388719" cy="5468667"/>
          </a:xfrm>
          <a:prstGeom prst="rect">
            <a:avLst/>
          </a:prstGeom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5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1000"/>
                            </p:stCondLst>
                            <p:childTnLst>
                              <p:par>
                                <p:cTn id="6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150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2000"/>
                            </p:stCondLst>
                            <p:childTnLst>
                              <p:par>
                                <p:cTn id="7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5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42"/>
          <p:cNvSpPr>
            <a:spLocks noChangeArrowheads="1"/>
          </p:cNvSpPr>
          <p:nvPr/>
        </p:nvSpPr>
        <p:spPr bwMode="auto">
          <a:xfrm>
            <a:off x="8648700" y="3497263"/>
            <a:ext cx="692150" cy="1695450"/>
          </a:xfrm>
          <a:prstGeom prst="rect">
            <a:avLst/>
          </a:prstGeom>
          <a:solidFill>
            <a:srgbClr val="D38404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3" name="Group 5"/>
          <p:cNvGrpSpPr/>
          <p:nvPr/>
        </p:nvGrpSpPr>
        <p:grpSpPr bwMode="auto">
          <a:xfrm>
            <a:off x="5021263" y="3497263"/>
            <a:ext cx="3500437" cy="1695450"/>
            <a:chOff x="0" y="0"/>
            <a:chExt cx="3500557" cy="1694573"/>
          </a:xfrm>
        </p:grpSpPr>
        <p:sp>
          <p:nvSpPr>
            <p:cNvPr id="4" name="矩形 37"/>
            <p:cNvSpPr>
              <a:spLocks noChangeArrowheads="1"/>
            </p:cNvSpPr>
            <p:nvPr/>
          </p:nvSpPr>
          <p:spPr bwMode="auto">
            <a:xfrm>
              <a:off x="0" y="0"/>
              <a:ext cx="3500557" cy="1694573"/>
            </a:xfrm>
            <a:prstGeom prst="rect">
              <a:avLst/>
            </a:prstGeom>
            <a:solidFill>
              <a:srgbClr val="E9A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grpSp>
          <p:nvGrpSpPr>
            <p:cNvPr id="5" name="Group 7"/>
            <p:cNvGrpSpPr/>
            <p:nvPr/>
          </p:nvGrpSpPr>
          <p:grpSpPr bwMode="auto">
            <a:xfrm>
              <a:off x="98321" y="105915"/>
              <a:ext cx="3210644" cy="1165505"/>
              <a:chOff x="0" y="0"/>
              <a:chExt cx="3210644" cy="1165505"/>
            </a:xfrm>
          </p:grpSpPr>
          <p:sp>
            <p:nvSpPr>
              <p:cNvPr id="6" name="矩形 4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324071" cy="2768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en-US" sz="1200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请输入你的题目</a:t>
                </a:r>
              </a:p>
            </p:txBody>
          </p:sp>
          <p:sp>
            <p:nvSpPr>
              <p:cNvPr id="7" name="矩形 45"/>
              <p:cNvSpPr>
                <a:spLocks noChangeArrowheads="1"/>
              </p:cNvSpPr>
              <p:nvPr/>
            </p:nvSpPr>
            <p:spPr bwMode="auto">
              <a:xfrm>
                <a:off x="0" y="227271"/>
                <a:ext cx="3210644" cy="9382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en-US" sz="11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请在此处添加详细描述文本，尽量与标题文本语言风格相符合，语言描述尽量简洁生动。请在此处添加详细描述文本，尽量与标题文本语言风格相符合，语言描述尽量简洁生动。</a:t>
                </a:r>
                <a:endParaRPr lang="zh-CN" altLang="en-US" sz="1100" dirty="0">
                  <a:solidFill>
                    <a:schemeClr val="bg1"/>
                  </a:solidFill>
                </a:endParaRPr>
              </a:p>
              <a:p>
                <a:endParaRPr lang="zh-CN" altLang="en-US" sz="1100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8" name="矩形 46"/>
          <p:cNvSpPr>
            <a:spLocks noChangeAspect="1" noChangeArrowheads="1"/>
          </p:cNvSpPr>
          <p:nvPr/>
        </p:nvSpPr>
        <p:spPr bwMode="auto">
          <a:xfrm>
            <a:off x="2354263" y="3497263"/>
            <a:ext cx="2541587" cy="1695450"/>
          </a:xfrm>
          <a:prstGeom prst="rect">
            <a:avLst/>
          </a:prstGeom>
          <a:blipFill dpi="0" rotWithShape="1">
            <a:blip r:embed="rId3" cstate="screen"/>
            <a:srcRect/>
            <a:stretch>
              <a:fillRect/>
            </a:stretch>
          </a:blipFill>
          <a:ln>
            <a:noFill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矩形 47"/>
          <p:cNvSpPr>
            <a:spLocks noChangeAspect="1" noChangeArrowheads="1"/>
          </p:cNvSpPr>
          <p:nvPr/>
        </p:nvSpPr>
        <p:spPr bwMode="auto">
          <a:xfrm>
            <a:off x="4154488" y="1698626"/>
            <a:ext cx="2540000" cy="1693862"/>
          </a:xfrm>
          <a:prstGeom prst="rect">
            <a:avLst/>
          </a:prstGeom>
          <a:blipFill dpi="0" rotWithShape="1">
            <a:blip r:embed="rId4" cstate="screen"/>
            <a:srcRect/>
            <a:stretch>
              <a:fillRect/>
            </a:stretch>
          </a:blipFill>
          <a:ln>
            <a:noFill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10" name="Group 12"/>
          <p:cNvGrpSpPr/>
          <p:nvPr/>
        </p:nvGrpSpPr>
        <p:grpSpPr bwMode="auto">
          <a:xfrm>
            <a:off x="9626600" y="3243263"/>
            <a:ext cx="342900" cy="398463"/>
            <a:chOff x="0" y="0"/>
            <a:chExt cx="343086" cy="397851"/>
          </a:xfrm>
          <a:solidFill>
            <a:srgbClr val="C76403"/>
          </a:solidFill>
        </p:grpSpPr>
        <p:sp>
          <p:nvSpPr>
            <p:cNvPr id="11" name="燕尾形 5"/>
            <p:cNvSpPr>
              <a:spLocks noChangeArrowheads="1"/>
            </p:cNvSpPr>
            <p:nvPr/>
          </p:nvSpPr>
          <p:spPr bwMode="auto">
            <a:xfrm>
              <a:off x="0" y="3903"/>
              <a:ext cx="216024" cy="393948"/>
            </a:xfrm>
            <a:prstGeom prst="chevron">
              <a:avLst>
                <a:gd name="adj" fmla="val 64505"/>
              </a:avLst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2" name="燕尾形 51"/>
            <p:cNvSpPr>
              <a:spLocks noChangeArrowheads="1"/>
            </p:cNvSpPr>
            <p:nvPr/>
          </p:nvSpPr>
          <p:spPr bwMode="auto">
            <a:xfrm>
              <a:off x="127062" y="0"/>
              <a:ext cx="216024" cy="393948"/>
            </a:xfrm>
            <a:prstGeom prst="chevron">
              <a:avLst>
                <a:gd name="adj" fmla="val 64505"/>
              </a:avLst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3" name="Group 15"/>
          <p:cNvGrpSpPr/>
          <p:nvPr/>
        </p:nvGrpSpPr>
        <p:grpSpPr bwMode="auto">
          <a:xfrm>
            <a:off x="1727200" y="3243263"/>
            <a:ext cx="341313" cy="393700"/>
            <a:chOff x="0" y="0"/>
            <a:chExt cx="340415" cy="393948"/>
          </a:xfrm>
          <a:solidFill>
            <a:srgbClr val="C76403"/>
          </a:solidFill>
        </p:grpSpPr>
        <p:sp>
          <p:nvSpPr>
            <p:cNvPr id="14" name="燕尾形 50"/>
            <p:cNvSpPr>
              <a:spLocks noChangeArrowheads="1"/>
            </p:cNvSpPr>
            <p:nvPr/>
          </p:nvSpPr>
          <p:spPr bwMode="auto">
            <a:xfrm flipH="1">
              <a:off x="124391" y="0"/>
              <a:ext cx="216024" cy="393948"/>
            </a:xfrm>
            <a:prstGeom prst="chevron">
              <a:avLst>
                <a:gd name="adj" fmla="val 64505"/>
              </a:avLst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5" name="燕尾形 52"/>
            <p:cNvSpPr>
              <a:spLocks noChangeArrowheads="1"/>
            </p:cNvSpPr>
            <p:nvPr/>
          </p:nvSpPr>
          <p:spPr bwMode="auto">
            <a:xfrm flipH="1">
              <a:off x="0" y="0"/>
              <a:ext cx="216024" cy="393948"/>
            </a:xfrm>
            <a:prstGeom prst="chevron">
              <a:avLst>
                <a:gd name="adj" fmla="val 64505"/>
              </a:avLst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6" name="Group 18"/>
          <p:cNvGrpSpPr/>
          <p:nvPr/>
        </p:nvGrpSpPr>
        <p:grpSpPr bwMode="auto">
          <a:xfrm>
            <a:off x="2354263" y="1697038"/>
            <a:ext cx="1695450" cy="1695450"/>
            <a:chOff x="0" y="0"/>
            <a:chExt cx="1695710" cy="1694573"/>
          </a:xfrm>
        </p:grpSpPr>
        <p:sp>
          <p:nvSpPr>
            <p:cNvPr id="17" name="矩形 1"/>
            <p:cNvSpPr>
              <a:spLocks noChangeArrowheads="1"/>
            </p:cNvSpPr>
            <p:nvPr/>
          </p:nvSpPr>
          <p:spPr bwMode="auto">
            <a:xfrm>
              <a:off x="1" y="0"/>
              <a:ext cx="1695709" cy="1694573"/>
            </a:xfrm>
            <a:prstGeom prst="rect">
              <a:avLst/>
            </a:prstGeom>
            <a:solidFill>
              <a:srgbClr val="C764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dirty="0">
                <a:solidFill>
                  <a:srgbClr val="FF860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grpSp>
          <p:nvGrpSpPr>
            <p:cNvPr id="18" name="Group 20"/>
            <p:cNvGrpSpPr/>
            <p:nvPr/>
          </p:nvGrpSpPr>
          <p:grpSpPr bwMode="auto">
            <a:xfrm>
              <a:off x="0" y="81532"/>
              <a:ext cx="1614341" cy="977264"/>
              <a:chOff x="0" y="0"/>
              <a:chExt cx="2125341" cy="977264"/>
            </a:xfrm>
          </p:grpSpPr>
          <p:sp>
            <p:nvSpPr>
              <p:cNvPr id="19" name="矩形 5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125338" cy="2768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en-US" sz="1200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请输入你的题目</a:t>
                </a:r>
              </a:p>
            </p:txBody>
          </p:sp>
          <p:sp>
            <p:nvSpPr>
              <p:cNvPr id="20" name="矩形 57"/>
              <p:cNvSpPr>
                <a:spLocks noChangeArrowheads="1"/>
              </p:cNvSpPr>
              <p:nvPr/>
            </p:nvSpPr>
            <p:spPr bwMode="auto">
              <a:xfrm>
                <a:off x="0" y="208221"/>
                <a:ext cx="2125341" cy="7690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zh-CN" altLang="en-US" sz="11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请在此处添加详细描述文本，尽量与标题文本语言风格相符合，语言描述尽量简洁生动。</a:t>
                </a:r>
                <a:endParaRPr lang="zh-CN" altLang="en-US" sz="1100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21" name="矩形 59"/>
          <p:cNvSpPr>
            <a:spLocks noChangeAspect="1" noChangeArrowheads="1"/>
          </p:cNvSpPr>
          <p:nvPr/>
        </p:nvSpPr>
        <p:spPr bwMode="auto">
          <a:xfrm>
            <a:off x="6799263" y="1697038"/>
            <a:ext cx="2541587" cy="1695450"/>
          </a:xfrm>
          <a:prstGeom prst="rect">
            <a:avLst/>
          </a:prstGeom>
          <a:blipFill dpi="0" rotWithShape="1">
            <a:blip r:embed="rId5" cstate="screen"/>
            <a:srcRect/>
            <a:stretch>
              <a:fillRect/>
            </a:stretch>
          </a:blipFill>
          <a:ln>
            <a:noFill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2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468019" y="2533650"/>
            <a:ext cx="3255962" cy="2576513"/>
            <a:chOff x="4468019" y="2533650"/>
            <a:chExt cx="3255962" cy="2576513"/>
          </a:xfrm>
        </p:grpSpPr>
        <p:pic>
          <p:nvPicPr>
            <p:cNvPr id="32" name="图片 31"/>
            <p:cNvPicPr>
              <a:picLocks noChangeAspect="1"/>
            </p:cNvPicPr>
            <p:nvPr/>
          </p:nvPicPr>
          <p:blipFill>
            <a:blip r:embed="rId3" cstate="screen"/>
            <a:stretch>
              <a:fillRect/>
            </a:stretch>
          </p:blipFill>
          <p:spPr>
            <a:xfrm>
              <a:off x="4608176" y="2653824"/>
              <a:ext cx="3049944" cy="1721550"/>
            </a:xfrm>
            <a:prstGeom prst="rect">
              <a:avLst/>
            </a:prstGeom>
          </p:spPr>
        </p:pic>
        <p:grpSp>
          <p:nvGrpSpPr>
            <p:cNvPr id="4" name="Group 7"/>
            <p:cNvGrpSpPr/>
            <p:nvPr/>
          </p:nvGrpSpPr>
          <p:grpSpPr bwMode="auto">
            <a:xfrm>
              <a:off x="4468019" y="2533650"/>
              <a:ext cx="3255962" cy="2576513"/>
              <a:chOff x="0" y="0"/>
              <a:chExt cx="3851441" cy="3048006"/>
            </a:xfrm>
          </p:grpSpPr>
          <p:grpSp>
            <p:nvGrpSpPr>
              <p:cNvPr id="5" name="Group 8"/>
              <p:cNvGrpSpPr/>
              <p:nvPr/>
            </p:nvGrpSpPr>
            <p:grpSpPr bwMode="auto">
              <a:xfrm>
                <a:off x="0" y="0"/>
                <a:ext cx="3851441" cy="3048006"/>
                <a:chOff x="0" y="0"/>
                <a:chExt cx="3732582" cy="2953942"/>
              </a:xfrm>
            </p:grpSpPr>
            <p:sp>
              <p:nvSpPr>
                <p:cNvPr id="7" name="圆角矩形 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732582" cy="2447190"/>
                </a:xfrm>
                <a:custGeom>
                  <a:avLst/>
                  <a:gdLst>
                    <a:gd name="T0" fmla="*/ 0 w 5436000"/>
                    <a:gd name="T1" fmla="*/ 0 h 3564000"/>
                    <a:gd name="T2" fmla="*/ 5436000 w 5436000"/>
                    <a:gd name="T3" fmla="*/ 3564000 h 3564000"/>
                  </a:gdLst>
                  <a:ahLst/>
                  <a:cxnLst/>
                  <a:rect l="T0" t="T1" r="T2" b="T3"/>
                  <a:pathLst>
                    <a:path w="5436000" h="3564000">
                      <a:moveTo>
                        <a:pt x="234000" y="223568"/>
                      </a:moveTo>
                      <a:lnTo>
                        <a:pt x="234000" y="2851568"/>
                      </a:lnTo>
                      <a:lnTo>
                        <a:pt x="5202000" y="2851568"/>
                      </a:lnTo>
                      <a:lnTo>
                        <a:pt x="5202000" y="223568"/>
                      </a:lnTo>
                      <a:close/>
                      <a:moveTo>
                        <a:pt x="193953" y="0"/>
                      </a:moveTo>
                      <a:lnTo>
                        <a:pt x="5242047" y="0"/>
                      </a:lnTo>
                      <a:cubicBezTo>
                        <a:pt x="5349164" y="0"/>
                        <a:pt x="5436000" y="86836"/>
                        <a:pt x="5436000" y="193953"/>
                      </a:cubicBezTo>
                      <a:lnTo>
                        <a:pt x="5436000" y="3370047"/>
                      </a:lnTo>
                      <a:cubicBezTo>
                        <a:pt x="5436000" y="3477164"/>
                        <a:pt x="5349164" y="3564000"/>
                        <a:pt x="5242047" y="3564000"/>
                      </a:cubicBezTo>
                      <a:lnTo>
                        <a:pt x="193953" y="3564000"/>
                      </a:lnTo>
                      <a:cubicBezTo>
                        <a:pt x="86836" y="3564000"/>
                        <a:pt x="0" y="3477164"/>
                        <a:pt x="0" y="3370047"/>
                      </a:cubicBezTo>
                      <a:lnTo>
                        <a:pt x="0" y="193953"/>
                      </a:lnTo>
                      <a:cubicBezTo>
                        <a:pt x="0" y="86836"/>
                        <a:pt x="86836" y="0"/>
                        <a:pt x="193953" y="0"/>
                      </a:cubicBezTo>
                      <a:close/>
                    </a:path>
                  </a:pathLst>
                </a:custGeom>
                <a:solidFill>
                  <a:srgbClr val="EAEAE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lang="zh-CN" altLang="zh-CN">
                    <a:solidFill>
                      <a:srgbClr val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endParaRPr>
                </a:p>
              </p:txBody>
            </p:sp>
            <p:sp>
              <p:nvSpPr>
                <p:cNvPr id="8" name="圆角矩形 1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732582" cy="2111515"/>
                </a:xfrm>
                <a:custGeom>
                  <a:avLst/>
                  <a:gdLst>
                    <a:gd name="T0" fmla="*/ 0 w 5436000"/>
                    <a:gd name="T1" fmla="*/ 0 h 3075136"/>
                    <a:gd name="T2" fmla="*/ 5436000 w 5436000"/>
                    <a:gd name="T3" fmla="*/ 3075136 h 3075136"/>
                  </a:gdLst>
                  <a:ahLst/>
                  <a:cxnLst/>
                  <a:rect l="T0" t="T1" r="T2" b="T3"/>
                  <a:pathLst>
                    <a:path w="5436000" h="3075136">
                      <a:moveTo>
                        <a:pt x="234000" y="223568"/>
                      </a:moveTo>
                      <a:lnTo>
                        <a:pt x="234000" y="2851568"/>
                      </a:lnTo>
                      <a:lnTo>
                        <a:pt x="5202000" y="2851568"/>
                      </a:lnTo>
                      <a:lnTo>
                        <a:pt x="5202000" y="223568"/>
                      </a:lnTo>
                      <a:close/>
                      <a:moveTo>
                        <a:pt x="193953" y="0"/>
                      </a:moveTo>
                      <a:lnTo>
                        <a:pt x="5242047" y="0"/>
                      </a:lnTo>
                      <a:cubicBezTo>
                        <a:pt x="5349164" y="0"/>
                        <a:pt x="5436000" y="86836"/>
                        <a:pt x="5436000" y="193953"/>
                      </a:cubicBezTo>
                      <a:lnTo>
                        <a:pt x="5436000" y="3075136"/>
                      </a:lnTo>
                      <a:lnTo>
                        <a:pt x="0" y="3075136"/>
                      </a:lnTo>
                      <a:lnTo>
                        <a:pt x="0" y="193953"/>
                      </a:lnTo>
                      <a:cubicBezTo>
                        <a:pt x="0" y="86836"/>
                        <a:pt x="86836" y="0"/>
                        <a:pt x="193953" y="0"/>
                      </a:cubicBezTo>
                      <a:close/>
                    </a:path>
                  </a:pathLst>
                </a:custGeom>
                <a:solidFill>
                  <a:srgbClr val="29292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lang="zh-CN" altLang="zh-CN">
                    <a:solidFill>
                      <a:srgbClr val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endParaRPr>
                </a:p>
              </p:txBody>
            </p:sp>
            <p:sp>
              <p:nvSpPr>
                <p:cNvPr id="9" name="矩形 14"/>
                <p:cNvSpPr>
                  <a:spLocks noChangeArrowheads="1"/>
                </p:cNvSpPr>
                <p:nvPr/>
              </p:nvSpPr>
              <p:spPr bwMode="auto">
                <a:xfrm>
                  <a:off x="160674" y="153511"/>
                  <a:ext cx="3411234" cy="1804493"/>
                </a:xfrm>
                <a:custGeom>
                  <a:avLst/>
                  <a:gdLst>
                    <a:gd name="T0" fmla="*/ 0 w 4968000"/>
                    <a:gd name="T1" fmla="*/ 0 h 2628000"/>
                    <a:gd name="T2" fmla="*/ 4968000 w 4968000"/>
                    <a:gd name="T3" fmla="*/ 2628000 h 2628000"/>
                  </a:gdLst>
                  <a:ahLst/>
                  <a:cxnLst/>
                  <a:rect l="T0" t="T1" r="T2" b="T3"/>
                  <a:pathLst>
                    <a:path w="4968000" h="2628000">
                      <a:moveTo>
                        <a:pt x="18000" y="18000"/>
                      </a:moveTo>
                      <a:lnTo>
                        <a:pt x="18000" y="2610000"/>
                      </a:lnTo>
                      <a:lnTo>
                        <a:pt x="4950000" y="2610000"/>
                      </a:lnTo>
                      <a:lnTo>
                        <a:pt x="4950000" y="18000"/>
                      </a:lnTo>
                      <a:close/>
                      <a:moveTo>
                        <a:pt x="0" y="0"/>
                      </a:moveTo>
                      <a:lnTo>
                        <a:pt x="4968000" y="0"/>
                      </a:lnTo>
                      <a:lnTo>
                        <a:pt x="4968000" y="2628000"/>
                      </a:lnTo>
                      <a:lnTo>
                        <a:pt x="0" y="26280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lang="zh-CN" altLang="zh-CN">
                    <a:solidFill>
                      <a:srgbClr val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endParaRPr>
                </a:p>
              </p:txBody>
            </p:sp>
            <p:sp>
              <p:nvSpPr>
                <p:cNvPr id="10" name="矩形 39"/>
                <p:cNvSpPr>
                  <a:spLocks noChangeArrowheads="1"/>
                </p:cNvSpPr>
                <p:nvPr/>
              </p:nvSpPr>
              <p:spPr bwMode="auto">
                <a:xfrm>
                  <a:off x="1421298" y="2447190"/>
                  <a:ext cx="889986" cy="98887"/>
                </a:xfrm>
                <a:prstGeom prst="rect">
                  <a:avLst/>
                </a:prstGeom>
                <a:solidFill>
                  <a:srgbClr val="B2B2B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lang="zh-CN" altLang="zh-CN">
                    <a:solidFill>
                      <a:srgbClr val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endParaRPr>
                </a:p>
              </p:txBody>
            </p:sp>
            <p:sp>
              <p:nvSpPr>
                <p:cNvPr id="11" name="矩形 40"/>
                <p:cNvSpPr>
                  <a:spLocks noChangeArrowheads="1"/>
                </p:cNvSpPr>
                <p:nvPr/>
              </p:nvSpPr>
              <p:spPr bwMode="auto">
                <a:xfrm>
                  <a:off x="1421298" y="2546077"/>
                  <a:ext cx="889986" cy="271910"/>
                </a:xfrm>
                <a:prstGeom prst="rect">
                  <a:avLst/>
                </a:prstGeom>
                <a:solidFill>
                  <a:srgbClr val="CFCFC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lang="zh-CN" altLang="zh-CN">
                    <a:solidFill>
                      <a:srgbClr val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endParaRPr>
                </a:p>
              </p:txBody>
            </p:sp>
            <p:sp>
              <p:nvSpPr>
                <p:cNvPr id="12" name="圆角矩形 41"/>
                <p:cNvSpPr>
                  <a:spLocks noChangeArrowheads="1"/>
                </p:cNvSpPr>
                <p:nvPr/>
              </p:nvSpPr>
              <p:spPr bwMode="auto">
                <a:xfrm>
                  <a:off x="1124636" y="2817987"/>
                  <a:ext cx="1483310" cy="135955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EAEAE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lang="zh-CN" altLang="zh-CN">
                    <a:solidFill>
                      <a:srgbClr val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endParaRPr>
                </a:p>
              </p:txBody>
            </p:sp>
            <p:sp>
              <p:nvSpPr>
                <p:cNvPr id="13" name="椭圆 42"/>
                <p:cNvSpPr>
                  <a:spLocks noChangeArrowheads="1"/>
                </p:cNvSpPr>
                <p:nvPr/>
              </p:nvSpPr>
              <p:spPr bwMode="auto">
                <a:xfrm>
                  <a:off x="1829416" y="41325"/>
                  <a:ext cx="74157" cy="74157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lang="zh-CN" altLang="zh-CN">
                    <a:solidFill>
                      <a:srgbClr val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endParaRPr>
                </a:p>
              </p:txBody>
            </p:sp>
            <p:sp>
              <p:nvSpPr>
                <p:cNvPr id="14" name="矩形 23"/>
                <p:cNvSpPr>
                  <a:spLocks noChangeArrowheads="1"/>
                </p:cNvSpPr>
                <p:nvPr/>
              </p:nvSpPr>
              <p:spPr bwMode="auto">
                <a:xfrm>
                  <a:off x="2042559" y="0"/>
                  <a:ext cx="1690023" cy="2447190"/>
                </a:xfrm>
                <a:custGeom>
                  <a:avLst/>
                  <a:gdLst>
                    <a:gd name="T0" fmla="*/ 0 w 2461290"/>
                    <a:gd name="T1" fmla="*/ 0 h 3564000"/>
                    <a:gd name="T2" fmla="*/ 2461290 w 2461290"/>
                    <a:gd name="T3" fmla="*/ 3564000 h 3564000"/>
                  </a:gdLst>
                  <a:ahLst/>
                  <a:cxnLst/>
                  <a:rect l="T0" t="T1" r="T2" b="T3"/>
                  <a:pathLst>
                    <a:path w="2461290" h="3564000">
                      <a:moveTo>
                        <a:pt x="0" y="0"/>
                      </a:moveTo>
                      <a:lnTo>
                        <a:pt x="2267337" y="0"/>
                      </a:lnTo>
                      <a:cubicBezTo>
                        <a:pt x="2374454" y="0"/>
                        <a:pt x="2461290" y="86836"/>
                        <a:pt x="2461290" y="193953"/>
                      </a:cubicBezTo>
                      <a:lnTo>
                        <a:pt x="2461290" y="3370047"/>
                      </a:lnTo>
                      <a:cubicBezTo>
                        <a:pt x="2461290" y="3477164"/>
                        <a:pt x="2374454" y="3564000"/>
                        <a:pt x="2267337" y="3564000"/>
                      </a:cubicBezTo>
                      <a:lnTo>
                        <a:pt x="1658918" y="3564000"/>
                      </a:lnTo>
                      <a:close/>
                    </a:path>
                  </a:pathLst>
                </a:custGeom>
                <a:solidFill>
                  <a:srgbClr val="FFFFFF">
                    <a:alpha val="9999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lang="zh-CN" altLang="zh-CN">
                    <a:solidFill>
                      <a:srgbClr val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endParaRPr>
                </a:p>
              </p:txBody>
            </p:sp>
          </p:grpSp>
          <p:pic>
            <p:nvPicPr>
              <p:cNvPr id="6" name="图片 34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830577" y="2226718"/>
                <a:ext cx="190285" cy="216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5" name="椭圆 6"/>
          <p:cNvSpPr>
            <a:spLocks noChangeArrowheads="1"/>
          </p:cNvSpPr>
          <p:nvPr/>
        </p:nvSpPr>
        <p:spPr bwMode="auto">
          <a:xfrm>
            <a:off x="4876006" y="3414713"/>
            <a:ext cx="107950" cy="107950"/>
          </a:xfrm>
          <a:prstGeom prst="ellipse">
            <a:avLst/>
          </a:prstGeom>
          <a:solidFill>
            <a:srgbClr val="C76403"/>
          </a:solidFill>
          <a:ln w="25400" cap="flat" cmpd="sng">
            <a:solidFill>
              <a:srgbClr val="FEFAE2"/>
            </a:solidFill>
            <a:rou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6" name="矩形 10"/>
          <p:cNvSpPr>
            <a:spLocks noChangeArrowheads="1"/>
          </p:cNvSpPr>
          <p:nvPr/>
        </p:nvSpPr>
        <p:spPr bwMode="auto">
          <a:xfrm>
            <a:off x="2149595" y="2461425"/>
            <a:ext cx="1872336" cy="18002"/>
          </a:xfrm>
          <a:prstGeom prst="rect">
            <a:avLst/>
          </a:prstGeom>
          <a:solidFill>
            <a:srgbClr val="C76403"/>
          </a:solidFill>
          <a:ln w="9525">
            <a:noFill/>
            <a:miter lim="800000"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7" name="矩形 55"/>
          <p:cNvSpPr>
            <a:spLocks noChangeArrowheads="1"/>
          </p:cNvSpPr>
          <p:nvPr/>
        </p:nvSpPr>
        <p:spPr bwMode="auto">
          <a:xfrm>
            <a:off x="2149595" y="2184400"/>
            <a:ext cx="187233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r>
              <a:rPr lang="zh-CN" altLang="en-US" sz="1200" b="1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请输入你的题目</a:t>
            </a:r>
          </a:p>
        </p:txBody>
      </p:sp>
      <p:cxnSp>
        <p:nvCxnSpPr>
          <p:cNvPr id="19" name="直接连接符 13"/>
          <p:cNvCxnSpPr>
            <a:cxnSpLocks noChangeShapeType="1"/>
            <a:stCxn id="15" idx="1"/>
            <a:endCxn id="16" idx="3"/>
          </p:cNvCxnSpPr>
          <p:nvPr/>
        </p:nvCxnSpPr>
        <p:spPr bwMode="auto">
          <a:xfrm flipH="1" flipV="1">
            <a:off x="4021931" y="2470150"/>
            <a:ext cx="869950" cy="960438"/>
          </a:xfrm>
          <a:prstGeom prst="line">
            <a:avLst/>
          </a:prstGeom>
          <a:noFill/>
          <a:ln w="9525" cap="flat" cmpd="sng">
            <a:solidFill>
              <a:srgbClr val="D38404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椭圆 57"/>
          <p:cNvSpPr>
            <a:spLocks noChangeArrowheads="1"/>
          </p:cNvSpPr>
          <p:nvPr/>
        </p:nvSpPr>
        <p:spPr bwMode="auto">
          <a:xfrm>
            <a:off x="6234906" y="3030538"/>
            <a:ext cx="107950" cy="107950"/>
          </a:xfrm>
          <a:prstGeom prst="ellipse">
            <a:avLst/>
          </a:prstGeom>
          <a:solidFill>
            <a:srgbClr val="C76403"/>
          </a:solidFill>
          <a:ln w="25400" cap="flat" cmpd="sng">
            <a:solidFill>
              <a:srgbClr val="FEFAE2"/>
            </a:solidFill>
            <a:rou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1" name="椭圆 58"/>
          <p:cNvSpPr>
            <a:spLocks noChangeArrowheads="1"/>
          </p:cNvSpPr>
          <p:nvPr/>
        </p:nvSpPr>
        <p:spPr bwMode="auto">
          <a:xfrm>
            <a:off x="7058819" y="3702050"/>
            <a:ext cx="107950" cy="107950"/>
          </a:xfrm>
          <a:prstGeom prst="ellipse">
            <a:avLst/>
          </a:prstGeom>
          <a:solidFill>
            <a:srgbClr val="C76403"/>
          </a:solidFill>
          <a:ln w="25400" cap="flat" cmpd="sng">
            <a:solidFill>
              <a:srgbClr val="FEFAE2"/>
            </a:solidFill>
            <a:rou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2" name="矩形 62"/>
          <p:cNvSpPr>
            <a:spLocks noChangeArrowheads="1"/>
          </p:cNvSpPr>
          <p:nvPr/>
        </p:nvSpPr>
        <p:spPr bwMode="auto">
          <a:xfrm>
            <a:off x="7031158" y="1623017"/>
            <a:ext cx="1872336" cy="17988"/>
          </a:xfrm>
          <a:prstGeom prst="rect">
            <a:avLst/>
          </a:prstGeom>
          <a:solidFill>
            <a:srgbClr val="C76403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D38404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3" name="矩形 63"/>
          <p:cNvSpPr>
            <a:spLocks noChangeArrowheads="1"/>
          </p:cNvSpPr>
          <p:nvPr/>
        </p:nvSpPr>
        <p:spPr bwMode="auto">
          <a:xfrm>
            <a:off x="7031158" y="1346200"/>
            <a:ext cx="187233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r>
              <a:rPr lang="zh-CN" altLang="en-US" sz="1200" b="1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请输入你的题目</a:t>
            </a:r>
          </a:p>
        </p:txBody>
      </p:sp>
      <p:sp>
        <p:nvSpPr>
          <p:cNvPr id="24" name="矩形 64"/>
          <p:cNvSpPr>
            <a:spLocks noChangeArrowheads="1"/>
          </p:cNvSpPr>
          <p:nvPr/>
        </p:nvSpPr>
        <p:spPr bwMode="auto">
          <a:xfrm>
            <a:off x="7023894" y="1641005"/>
            <a:ext cx="1879600" cy="600165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>
            <a:spAutoFit/>
          </a:bodyPr>
          <a:lstStyle/>
          <a:p>
            <a:r>
              <a:rPr lang="zh-CN" altLang="en-US" sz="110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请在此处添加详细描述文本，尽量与标题文本语言风格相符合，语言描述尽量简洁生动。</a:t>
            </a:r>
            <a:endParaRPr lang="zh-CN" altLang="en-US" sz="1100" dirty="0">
              <a:solidFill>
                <a:srgbClr val="D38404"/>
              </a:solidFill>
            </a:endParaRPr>
          </a:p>
        </p:txBody>
      </p:sp>
      <p:cxnSp>
        <p:nvCxnSpPr>
          <p:cNvPr id="25" name="直接连接符 16"/>
          <p:cNvCxnSpPr>
            <a:cxnSpLocks noChangeShapeType="1"/>
            <a:stCxn id="20" idx="0"/>
            <a:endCxn id="22" idx="1"/>
          </p:cNvCxnSpPr>
          <p:nvPr/>
        </p:nvCxnSpPr>
        <p:spPr bwMode="auto">
          <a:xfrm flipV="1">
            <a:off x="6288881" y="1631950"/>
            <a:ext cx="742950" cy="1398588"/>
          </a:xfrm>
          <a:prstGeom prst="line">
            <a:avLst/>
          </a:prstGeom>
          <a:noFill/>
          <a:ln w="9525" cap="flat" cmpd="sng">
            <a:solidFill>
              <a:srgbClr val="C76403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矩形 70"/>
          <p:cNvSpPr>
            <a:spLocks noChangeArrowheads="1"/>
          </p:cNvSpPr>
          <p:nvPr/>
        </p:nvSpPr>
        <p:spPr bwMode="auto">
          <a:xfrm>
            <a:off x="8255120" y="3207342"/>
            <a:ext cx="1872336" cy="17988"/>
          </a:xfrm>
          <a:prstGeom prst="rect">
            <a:avLst/>
          </a:prstGeom>
          <a:solidFill>
            <a:srgbClr val="C76403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7" name="矩形 71"/>
          <p:cNvSpPr>
            <a:spLocks noChangeArrowheads="1"/>
          </p:cNvSpPr>
          <p:nvPr/>
        </p:nvSpPr>
        <p:spPr bwMode="auto">
          <a:xfrm>
            <a:off x="8255120" y="2930525"/>
            <a:ext cx="187233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r>
              <a:rPr lang="zh-CN" altLang="en-US" sz="1200" b="1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请输入你的题目</a:t>
            </a:r>
          </a:p>
        </p:txBody>
      </p:sp>
      <p:sp>
        <p:nvSpPr>
          <p:cNvPr id="28" name="矩形 72"/>
          <p:cNvSpPr>
            <a:spLocks noChangeArrowheads="1"/>
          </p:cNvSpPr>
          <p:nvPr/>
        </p:nvSpPr>
        <p:spPr bwMode="auto">
          <a:xfrm>
            <a:off x="8247856" y="3225330"/>
            <a:ext cx="1879600" cy="600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r>
              <a:rPr lang="zh-CN" altLang="en-US" sz="110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请在此处添加详细描述文本，尽量与标题文本语言风格相符合，语言描述尽量简洁生动。</a:t>
            </a:r>
            <a:endParaRPr lang="zh-CN" altLang="en-US" sz="1100" dirty="0">
              <a:solidFill>
                <a:srgbClr val="D38404"/>
              </a:solidFill>
            </a:endParaRPr>
          </a:p>
        </p:txBody>
      </p:sp>
      <p:cxnSp>
        <p:nvCxnSpPr>
          <p:cNvPr id="29" name="直接连接符 22"/>
          <p:cNvCxnSpPr>
            <a:cxnSpLocks noChangeShapeType="1"/>
            <a:stCxn id="21" idx="7"/>
            <a:endCxn id="26" idx="1"/>
          </p:cNvCxnSpPr>
          <p:nvPr/>
        </p:nvCxnSpPr>
        <p:spPr bwMode="auto">
          <a:xfrm flipV="1">
            <a:off x="7150894" y="3216275"/>
            <a:ext cx="1104900" cy="501650"/>
          </a:xfrm>
          <a:prstGeom prst="line">
            <a:avLst/>
          </a:prstGeom>
          <a:noFill/>
          <a:ln w="9525" cap="flat" cmpd="sng">
            <a:solidFill>
              <a:srgbClr val="D38404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矩形 29"/>
          <p:cNvSpPr/>
          <p:nvPr/>
        </p:nvSpPr>
        <p:spPr>
          <a:xfrm>
            <a:off x="2064850" y="2653824"/>
            <a:ext cx="17110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请在此处添加详细描述文本，尽量与标题文本语言风格相符合，语言描述尽量简洁生动。</a:t>
            </a:r>
            <a:endParaRPr lang="zh-CN" altLang="en-US" sz="1200" dirty="0">
              <a:solidFill>
                <a:srgbClr val="D38404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/>
      <p:bldP spid="20" grpId="0" animBg="1"/>
      <p:bldP spid="21" grpId="0" animBg="1"/>
      <p:bldP spid="22" grpId="0" animBg="1"/>
      <p:bldP spid="23" grpId="0"/>
      <p:bldP spid="24" grpId="0"/>
      <p:bldP spid="26" grpId="0" animBg="1"/>
      <p:bldP spid="27" grpId="0"/>
      <p:bldP spid="28" grpId="0"/>
      <p:bldP spid="3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552950" y="3657600"/>
            <a:ext cx="2581276" cy="2364782"/>
          </a:xfrm>
          <a:prstGeom prst="rect">
            <a:avLst/>
          </a:prstGeom>
          <a:effectLst>
            <a:outerShdw blurRad="3175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43078" y="-3792694"/>
            <a:ext cx="5388719" cy="5468667"/>
          </a:xfrm>
          <a:prstGeom prst="rect">
            <a:avLst/>
          </a:prstGeom>
          <a:effectLst/>
        </p:spPr>
      </p:pic>
      <p:grpSp>
        <p:nvGrpSpPr>
          <p:cNvPr id="19" name="组合 18"/>
          <p:cNvGrpSpPr/>
          <p:nvPr/>
        </p:nvGrpSpPr>
        <p:grpSpPr>
          <a:xfrm>
            <a:off x="6558398" y="2142813"/>
            <a:ext cx="1015001" cy="1047947"/>
            <a:chOff x="9901238" y="2582944"/>
            <a:chExt cx="1015001" cy="1047947"/>
          </a:xfrm>
        </p:grpSpPr>
        <p:cxnSp>
          <p:nvCxnSpPr>
            <p:cNvPr id="20" name="直接连接符 19"/>
            <p:cNvCxnSpPr/>
            <p:nvPr/>
          </p:nvCxnSpPr>
          <p:spPr>
            <a:xfrm>
              <a:off x="9901238" y="2582944"/>
              <a:ext cx="1015001" cy="0"/>
            </a:xfrm>
            <a:prstGeom prst="line">
              <a:avLst/>
            </a:prstGeom>
            <a:ln w="19050">
              <a:solidFill>
                <a:srgbClr val="E9AF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9901238" y="3630891"/>
              <a:ext cx="1015001" cy="0"/>
            </a:xfrm>
            <a:prstGeom prst="line">
              <a:avLst/>
            </a:prstGeom>
            <a:ln w="19050">
              <a:solidFill>
                <a:srgbClr val="E9AF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flipV="1">
              <a:off x="10912066" y="2582944"/>
              <a:ext cx="0" cy="1047947"/>
            </a:xfrm>
            <a:prstGeom prst="line">
              <a:avLst/>
            </a:prstGeom>
            <a:ln w="19050">
              <a:solidFill>
                <a:srgbClr val="E9AF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组合 22"/>
          <p:cNvGrpSpPr/>
          <p:nvPr/>
        </p:nvGrpSpPr>
        <p:grpSpPr>
          <a:xfrm flipH="1">
            <a:off x="3711621" y="2142813"/>
            <a:ext cx="1015001" cy="1047947"/>
            <a:chOff x="9901238" y="2582944"/>
            <a:chExt cx="1015001" cy="1047947"/>
          </a:xfrm>
        </p:grpSpPr>
        <p:cxnSp>
          <p:nvCxnSpPr>
            <p:cNvPr id="24" name="直接连接符 23"/>
            <p:cNvCxnSpPr/>
            <p:nvPr/>
          </p:nvCxnSpPr>
          <p:spPr>
            <a:xfrm>
              <a:off x="9901238" y="2582944"/>
              <a:ext cx="1015001" cy="0"/>
            </a:xfrm>
            <a:prstGeom prst="line">
              <a:avLst/>
            </a:prstGeom>
            <a:ln w="19050">
              <a:solidFill>
                <a:srgbClr val="E9AF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9901238" y="3630891"/>
              <a:ext cx="1015001" cy="0"/>
            </a:xfrm>
            <a:prstGeom prst="line">
              <a:avLst/>
            </a:prstGeom>
            <a:ln w="19050">
              <a:solidFill>
                <a:srgbClr val="E9AF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 flipV="1">
              <a:off x="10912066" y="2582944"/>
              <a:ext cx="0" cy="1047947"/>
            </a:xfrm>
            <a:prstGeom prst="line">
              <a:avLst/>
            </a:prstGeom>
            <a:ln w="19050">
              <a:solidFill>
                <a:srgbClr val="E9AF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文本框 26"/>
          <p:cNvSpPr txBox="1"/>
          <p:nvPr/>
        </p:nvSpPr>
        <p:spPr>
          <a:xfrm>
            <a:off x="4754477" y="1958146"/>
            <a:ext cx="18778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>
              <a:defRPr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srgbClr val="D38404"/>
                </a:solidFill>
              </a:rPr>
              <a:t>请输入你的题目</a:t>
            </a:r>
          </a:p>
        </p:txBody>
      </p:sp>
      <p:sp>
        <p:nvSpPr>
          <p:cNvPr id="28" name="矩形 27"/>
          <p:cNvSpPr/>
          <p:nvPr/>
        </p:nvSpPr>
        <p:spPr>
          <a:xfrm>
            <a:off x="4253243" y="2327478"/>
            <a:ext cx="2968414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请在此处添加详细描述文本，尽量与标题文本语言风格相符合，语言描述尽量简洁生动。请在此处添加详细描述文本，尽量与标题文本语言风格相符合，语言描述尽量简洁生动。</a:t>
            </a:r>
          </a:p>
          <a:p>
            <a:endParaRPr lang="zh-CN" altLang="en-US" sz="1100" dirty="0">
              <a:solidFill>
                <a:srgbClr val="D3840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3419913" y="2426402"/>
            <a:ext cx="729802" cy="480767"/>
            <a:chOff x="1960776" y="1282045"/>
            <a:chExt cx="729802" cy="480767"/>
          </a:xfrm>
        </p:grpSpPr>
        <p:sp>
          <p:nvSpPr>
            <p:cNvPr id="30" name="椭圆 29"/>
            <p:cNvSpPr/>
            <p:nvPr/>
          </p:nvSpPr>
          <p:spPr>
            <a:xfrm>
              <a:off x="1989056" y="1282045"/>
              <a:ext cx="480767" cy="480767"/>
            </a:xfrm>
            <a:prstGeom prst="ellipse">
              <a:avLst/>
            </a:prstGeom>
            <a:solidFill>
              <a:srgbClr val="D3840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960776" y="1282045"/>
              <a:ext cx="7298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  <a:endPara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152793" y="3365302"/>
            <a:ext cx="2035519" cy="2061317"/>
            <a:chOff x="5152793" y="3365302"/>
            <a:chExt cx="2035519" cy="2061317"/>
          </a:xfrm>
        </p:grpSpPr>
        <p:sp>
          <p:nvSpPr>
            <p:cNvPr id="3" name="Freeform 5"/>
            <p:cNvSpPr>
              <a:spLocks noChangeArrowheads="1"/>
            </p:cNvSpPr>
            <p:nvPr/>
          </p:nvSpPr>
          <p:spPr bwMode="auto">
            <a:xfrm>
              <a:off x="5152793" y="3365302"/>
              <a:ext cx="2035519" cy="2061317"/>
            </a:xfrm>
            <a:custGeom>
              <a:avLst/>
              <a:gdLst>
                <a:gd name="T0" fmla="*/ 1472 w 1578"/>
                <a:gd name="T1" fmla="*/ 0 h 1598"/>
                <a:gd name="T2" fmla="*/ 104 w 1578"/>
                <a:gd name="T3" fmla="*/ 0 h 1598"/>
                <a:gd name="T4" fmla="*/ 104 w 1578"/>
                <a:gd name="T5" fmla="*/ 0 h 1598"/>
                <a:gd name="T6" fmla="*/ 88 w 1578"/>
                <a:gd name="T7" fmla="*/ 2 h 1598"/>
                <a:gd name="T8" fmla="*/ 74 w 1578"/>
                <a:gd name="T9" fmla="*/ 4 h 1598"/>
                <a:gd name="T10" fmla="*/ 60 w 1578"/>
                <a:gd name="T11" fmla="*/ 8 h 1598"/>
                <a:gd name="T12" fmla="*/ 48 w 1578"/>
                <a:gd name="T13" fmla="*/ 12 h 1598"/>
                <a:gd name="T14" fmla="*/ 36 w 1578"/>
                <a:gd name="T15" fmla="*/ 18 h 1598"/>
                <a:gd name="T16" fmla="*/ 26 w 1578"/>
                <a:gd name="T17" fmla="*/ 26 h 1598"/>
                <a:gd name="T18" fmla="*/ 18 w 1578"/>
                <a:gd name="T19" fmla="*/ 36 h 1598"/>
                <a:gd name="T20" fmla="*/ 12 w 1578"/>
                <a:gd name="T21" fmla="*/ 46 h 1598"/>
                <a:gd name="T22" fmla="*/ 6 w 1578"/>
                <a:gd name="T23" fmla="*/ 56 h 1598"/>
                <a:gd name="T24" fmla="*/ 2 w 1578"/>
                <a:gd name="T25" fmla="*/ 68 h 1598"/>
                <a:gd name="T26" fmla="*/ 0 w 1578"/>
                <a:gd name="T27" fmla="*/ 80 h 1598"/>
                <a:gd name="T28" fmla="*/ 0 w 1578"/>
                <a:gd name="T29" fmla="*/ 94 h 1598"/>
                <a:gd name="T30" fmla="*/ 0 w 1578"/>
                <a:gd name="T31" fmla="*/ 106 h 1598"/>
                <a:gd name="T32" fmla="*/ 4 w 1578"/>
                <a:gd name="T33" fmla="*/ 120 h 1598"/>
                <a:gd name="T34" fmla="*/ 8 w 1578"/>
                <a:gd name="T35" fmla="*/ 136 h 1598"/>
                <a:gd name="T36" fmla="*/ 14 w 1578"/>
                <a:gd name="T37" fmla="*/ 150 h 1598"/>
                <a:gd name="T38" fmla="*/ 714 w 1578"/>
                <a:gd name="T39" fmla="*/ 1538 h 1598"/>
                <a:gd name="T40" fmla="*/ 714 w 1578"/>
                <a:gd name="T41" fmla="*/ 1538 h 1598"/>
                <a:gd name="T42" fmla="*/ 722 w 1578"/>
                <a:gd name="T43" fmla="*/ 1552 h 1598"/>
                <a:gd name="T44" fmla="*/ 730 w 1578"/>
                <a:gd name="T45" fmla="*/ 1564 h 1598"/>
                <a:gd name="T46" fmla="*/ 738 w 1578"/>
                <a:gd name="T47" fmla="*/ 1574 h 1598"/>
                <a:gd name="T48" fmla="*/ 748 w 1578"/>
                <a:gd name="T49" fmla="*/ 1582 h 1598"/>
                <a:gd name="T50" fmla="*/ 758 w 1578"/>
                <a:gd name="T51" fmla="*/ 1588 h 1598"/>
                <a:gd name="T52" fmla="*/ 768 w 1578"/>
                <a:gd name="T53" fmla="*/ 1594 h 1598"/>
                <a:gd name="T54" fmla="*/ 778 w 1578"/>
                <a:gd name="T55" fmla="*/ 1596 h 1598"/>
                <a:gd name="T56" fmla="*/ 788 w 1578"/>
                <a:gd name="T57" fmla="*/ 1598 h 1598"/>
                <a:gd name="T58" fmla="*/ 800 w 1578"/>
                <a:gd name="T59" fmla="*/ 1596 h 1598"/>
                <a:gd name="T60" fmla="*/ 810 w 1578"/>
                <a:gd name="T61" fmla="*/ 1594 h 1598"/>
                <a:gd name="T62" fmla="*/ 820 w 1578"/>
                <a:gd name="T63" fmla="*/ 1588 h 1598"/>
                <a:gd name="T64" fmla="*/ 830 w 1578"/>
                <a:gd name="T65" fmla="*/ 1582 h 1598"/>
                <a:gd name="T66" fmla="*/ 838 w 1578"/>
                <a:gd name="T67" fmla="*/ 1574 h 1598"/>
                <a:gd name="T68" fmla="*/ 848 w 1578"/>
                <a:gd name="T69" fmla="*/ 1564 h 1598"/>
                <a:gd name="T70" fmla="*/ 856 w 1578"/>
                <a:gd name="T71" fmla="*/ 1552 h 1598"/>
                <a:gd name="T72" fmla="*/ 864 w 1578"/>
                <a:gd name="T73" fmla="*/ 1538 h 1598"/>
                <a:gd name="T74" fmla="*/ 1564 w 1578"/>
                <a:gd name="T75" fmla="*/ 140 h 1598"/>
                <a:gd name="T76" fmla="*/ 1564 w 1578"/>
                <a:gd name="T77" fmla="*/ 140 h 1598"/>
                <a:gd name="T78" fmla="*/ 1570 w 1578"/>
                <a:gd name="T79" fmla="*/ 126 h 1598"/>
                <a:gd name="T80" fmla="*/ 1574 w 1578"/>
                <a:gd name="T81" fmla="*/ 112 h 1598"/>
                <a:gd name="T82" fmla="*/ 1578 w 1578"/>
                <a:gd name="T83" fmla="*/ 98 h 1598"/>
                <a:gd name="T84" fmla="*/ 1578 w 1578"/>
                <a:gd name="T85" fmla="*/ 84 h 1598"/>
                <a:gd name="T86" fmla="*/ 1578 w 1578"/>
                <a:gd name="T87" fmla="*/ 72 h 1598"/>
                <a:gd name="T88" fmla="*/ 1576 w 1578"/>
                <a:gd name="T89" fmla="*/ 60 h 1598"/>
                <a:gd name="T90" fmla="*/ 1572 w 1578"/>
                <a:gd name="T91" fmla="*/ 50 h 1598"/>
                <a:gd name="T92" fmla="*/ 1566 w 1578"/>
                <a:gd name="T93" fmla="*/ 40 h 1598"/>
                <a:gd name="T94" fmla="*/ 1560 w 1578"/>
                <a:gd name="T95" fmla="*/ 32 h 1598"/>
                <a:gd name="T96" fmla="*/ 1552 w 1578"/>
                <a:gd name="T97" fmla="*/ 24 h 1598"/>
                <a:gd name="T98" fmla="*/ 1542 w 1578"/>
                <a:gd name="T99" fmla="*/ 16 h 1598"/>
                <a:gd name="T100" fmla="*/ 1530 w 1578"/>
                <a:gd name="T101" fmla="*/ 10 h 1598"/>
                <a:gd name="T102" fmla="*/ 1518 w 1578"/>
                <a:gd name="T103" fmla="*/ 6 h 1598"/>
                <a:gd name="T104" fmla="*/ 1504 w 1578"/>
                <a:gd name="T105" fmla="*/ 4 h 1598"/>
                <a:gd name="T106" fmla="*/ 1490 w 1578"/>
                <a:gd name="T107" fmla="*/ 0 h 1598"/>
                <a:gd name="T108" fmla="*/ 1472 w 1578"/>
                <a:gd name="T109" fmla="*/ 0 h 1598"/>
                <a:gd name="T110" fmla="*/ 1472 w 1578"/>
                <a:gd name="T111" fmla="*/ 0 h 159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78"/>
                <a:gd name="T169" fmla="*/ 0 h 1598"/>
                <a:gd name="T170" fmla="*/ 1578 w 1578"/>
                <a:gd name="T171" fmla="*/ 1598 h 159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78" h="1598">
                  <a:moveTo>
                    <a:pt x="1472" y="0"/>
                  </a:moveTo>
                  <a:lnTo>
                    <a:pt x="104" y="0"/>
                  </a:lnTo>
                  <a:lnTo>
                    <a:pt x="104" y="0"/>
                  </a:lnTo>
                  <a:lnTo>
                    <a:pt x="88" y="2"/>
                  </a:lnTo>
                  <a:lnTo>
                    <a:pt x="74" y="4"/>
                  </a:lnTo>
                  <a:lnTo>
                    <a:pt x="60" y="8"/>
                  </a:lnTo>
                  <a:lnTo>
                    <a:pt x="48" y="12"/>
                  </a:lnTo>
                  <a:lnTo>
                    <a:pt x="36" y="18"/>
                  </a:lnTo>
                  <a:lnTo>
                    <a:pt x="26" y="26"/>
                  </a:lnTo>
                  <a:lnTo>
                    <a:pt x="18" y="36"/>
                  </a:lnTo>
                  <a:lnTo>
                    <a:pt x="12" y="46"/>
                  </a:lnTo>
                  <a:lnTo>
                    <a:pt x="6" y="56"/>
                  </a:lnTo>
                  <a:lnTo>
                    <a:pt x="2" y="68"/>
                  </a:lnTo>
                  <a:lnTo>
                    <a:pt x="0" y="80"/>
                  </a:lnTo>
                  <a:lnTo>
                    <a:pt x="0" y="94"/>
                  </a:lnTo>
                  <a:lnTo>
                    <a:pt x="0" y="106"/>
                  </a:lnTo>
                  <a:lnTo>
                    <a:pt x="4" y="120"/>
                  </a:lnTo>
                  <a:lnTo>
                    <a:pt x="8" y="136"/>
                  </a:lnTo>
                  <a:lnTo>
                    <a:pt x="14" y="150"/>
                  </a:lnTo>
                  <a:lnTo>
                    <a:pt x="714" y="1538"/>
                  </a:lnTo>
                  <a:lnTo>
                    <a:pt x="714" y="1538"/>
                  </a:lnTo>
                  <a:lnTo>
                    <a:pt x="722" y="1552"/>
                  </a:lnTo>
                  <a:lnTo>
                    <a:pt x="730" y="1564"/>
                  </a:lnTo>
                  <a:lnTo>
                    <a:pt x="738" y="1574"/>
                  </a:lnTo>
                  <a:lnTo>
                    <a:pt x="748" y="1582"/>
                  </a:lnTo>
                  <a:lnTo>
                    <a:pt x="758" y="1588"/>
                  </a:lnTo>
                  <a:lnTo>
                    <a:pt x="768" y="1594"/>
                  </a:lnTo>
                  <a:lnTo>
                    <a:pt x="778" y="1596"/>
                  </a:lnTo>
                  <a:lnTo>
                    <a:pt x="788" y="1598"/>
                  </a:lnTo>
                  <a:lnTo>
                    <a:pt x="800" y="1596"/>
                  </a:lnTo>
                  <a:lnTo>
                    <a:pt x="810" y="1594"/>
                  </a:lnTo>
                  <a:lnTo>
                    <a:pt x="820" y="1588"/>
                  </a:lnTo>
                  <a:lnTo>
                    <a:pt x="830" y="1582"/>
                  </a:lnTo>
                  <a:lnTo>
                    <a:pt x="838" y="1574"/>
                  </a:lnTo>
                  <a:lnTo>
                    <a:pt x="848" y="1564"/>
                  </a:lnTo>
                  <a:lnTo>
                    <a:pt x="856" y="1552"/>
                  </a:lnTo>
                  <a:lnTo>
                    <a:pt x="864" y="1538"/>
                  </a:lnTo>
                  <a:lnTo>
                    <a:pt x="1564" y="140"/>
                  </a:lnTo>
                  <a:lnTo>
                    <a:pt x="1564" y="140"/>
                  </a:lnTo>
                  <a:lnTo>
                    <a:pt x="1570" y="126"/>
                  </a:lnTo>
                  <a:lnTo>
                    <a:pt x="1574" y="112"/>
                  </a:lnTo>
                  <a:lnTo>
                    <a:pt x="1578" y="98"/>
                  </a:lnTo>
                  <a:lnTo>
                    <a:pt x="1578" y="84"/>
                  </a:lnTo>
                  <a:lnTo>
                    <a:pt x="1578" y="72"/>
                  </a:lnTo>
                  <a:lnTo>
                    <a:pt x="1576" y="60"/>
                  </a:lnTo>
                  <a:lnTo>
                    <a:pt x="1572" y="50"/>
                  </a:lnTo>
                  <a:lnTo>
                    <a:pt x="1566" y="40"/>
                  </a:lnTo>
                  <a:lnTo>
                    <a:pt x="1560" y="32"/>
                  </a:lnTo>
                  <a:lnTo>
                    <a:pt x="1552" y="24"/>
                  </a:lnTo>
                  <a:lnTo>
                    <a:pt x="1542" y="16"/>
                  </a:lnTo>
                  <a:lnTo>
                    <a:pt x="1530" y="10"/>
                  </a:lnTo>
                  <a:lnTo>
                    <a:pt x="1518" y="6"/>
                  </a:lnTo>
                  <a:lnTo>
                    <a:pt x="1504" y="4"/>
                  </a:lnTo>
                  <a:lnTo>
                    <a:pt x="1490" y="0"/>
                  </a:lnTo>
                  <a:lnTo>
                    <a:pt x="1472" y="0"/>
                  </a:lnTo>
                  <a:lnTo>
                    <a:pt x="1472" y="0"/>
                  </a:lnTo>
                  <a:close/>
                </a:path>
              </a:pathLst>
            </a:custGeom>
            <a:solidFill>
              <a:srgbClr val="8B4B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 dirty="0">
                <a:solidFill>
                  <a:srgbClr val="000000"/>
                </a:solidFill>
                <a:latin typeface="Impact" panose="020B0806030902050204" pitchFamily="34" charset="0"/>
                <a:ea typeface="微软雅黑" panose="020B0503020204020204" pitchFamily="34" charset="-122"/>
                <a:sym typeface="Impact" panose="020B0806030902050204" pitchFamily="34" charset="0"/>
              </a:endParaRPr>
            </a:p>
          </p:txBody>
        </p:sp>
        <p:sp>
          <p:nvSpPr>
            <p:cNvPr id="4" name="文本框 13"/>
            <p:cNvSpPr>
              <a:spLocks noChangeArrowheads="1"/>
            </p:cNvSpPr>
            <p:nvPr/>
          </p:nvSpPr>
          <p:spPr bwMode="auto">
            <a:xfrm>
              <a:off x="5578472" y="3411740"/>
              <a:ext cx="752033" cy="6256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4400">
                  <a:solidFill>
                    <a:schemeClr val="bg1"/>
                  </a:solidFill>
                  <a:ea typeface="MS Gothic" panose="020B0609070205080204" pitchFamily="49" charset="-128"/>
                </a:rPr>
                <a:t>02</a:t>
              </a:r>
              <a:endParaRPr lang="zh-CN" altLang="en-US" sz="4400">
                <a:solidFill>
                  <a:schemeClr val="bg1"/>
                </a:solidFill>
                <a:ea typeface="MS Gothic" panose="020B0609070205080204" pitchFamily="49" charset="-128"/>
              </a:endParaRPr>
            </a:p>
          </p:txBody>
        </p:sp>
        <p:pic>
          <p:nvPicPr>
            <p:cNvPr id="5" name="图片 14"/>
            <p:cNvPicPr>
              <a:picLocks noChangeAspect="1" noChangeArrowheads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6262138" y="3509775"/>
              <a:ext cx="415359" cy="415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直接连接符 15"/>
            <p:cNvSpPr>
              <a:spLocks noChangeShapeType="1"/>
            </p:cNvSpPr>
            <p:nvPr/>
          </p:nvSpPr>
          <p:spPr bwMode="auto">
            <a:xfrm>
              <a:off x="5521715" y="4048968"/>
              <a:ext cx="1258977" cy="0"/>
            </a:xfrm>
            <a:prstGeom prst="line">
              <a:avLst/>
            </a:prstGeom>
            <a:noFill/>
            <a:ln w="6350" cap="flat" cmpd="sng">
              <a:solidFill>
                <a:schemeClr val="bg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137314" y="1177571"/>
            <a:ext cx="2048418" cy="2058738"/>
            <a:chOff x="5137314" y="1177571"/>
            <a:chExt cx="2048418" cy="2058738"/>
          </a:xfrm>
        </p:grpSpPr>
        <p:sp>
          <p:nvSpPr>
            <p:cNvPr id="8" name="Freeform 6"/>
            <p:cNvSpPr>
              <a:spLocks noChangeArrowheads="1"/>
            </p:cNvSpPr>
            <p:nvPr/>
          </p:nvSpPr>
          <p:spPr bwMode="auto">
            <a:xfrm>
              <a:off x="5137314" y="1177571"/>
              <a:ext cx="2048418" cy="2058738"/>
            </a:xfrm>
            <a:custGeom>
              <a:avLst/>
              <a:gdLst>
                <a:gd name="T0" fmla="*/ 104 w 1588"/>
                <a:gd name="T1" fmla="*/ 1596 h 1596"/>
                <a:gd name="T2" fmla="*/ 1470 w 1588"/>
                <a:gd name="T3" fmla="*/ 1596 h 1596"/>
                <a:gd name="T4" fmla="*/ 1470 w 1588"/>
                <a:gd name="T5" fmla="*/ 1596 h 1596"/>
                <a:gd name="T6" fmla="*/ 1488 w 1588"/>
                <a:gd name="T7" fmla="*/ 1596 h 1596"/>
                <a:gd name="T8" fmla="*/ 1506 w 1588"/>
                <a:gd name="T9" fmla="*/ 1594 h 1596"/>
                <a:gd name="T10" fmla="*/ 1520 w 1588"/>
                <a:gd name="T11" fmla="*/ 1590 h 1596"/>
                <a:gd name="T12" fmla="*/ 1534 w 1588"/>
                <a:gd name="T13" fmla="*/ 1584 h 1596"/>
                <a:gd name="T14" fmla="*/ 1548 w 1588"/>
                <a:gd name="T15" fmla="*/ 1578 h 1596"/>
                <a:gd name="T16" fmla="*/ 1558 w 1588"/>
                <a:gd name="T17" fmla="*/ 1570 h 1596"/>
                <a:gd name="T18" fmla="*/ 1566 w 1588"/>
                <a:gd name="T19" fmla="*/ 1562 h 1596"/>
                <a:gd name="T20" fmla="*/ 1574 w 1588"/>
                <a:gd name="T21" fmla="*/ 1552 h 1596"/>
                <a:gd name="T22" fmla="*/ 1580 w 1588"/>
                <a:gd name="T23" fmla="*/ 1540 h 1596"/>
                <a:gd name="T24" fmla="*/ 1584 w 1588"/>
                <a:gd name="T25" fmla="*/ 1528 h 1596"/>
                <a:gd name="T26" fmla="*/ 1586 w 1588"/>
                <a:gd name="T27" fmla="*/ 1516 h 1596"/>
                <a:gd name="T28" fmla="*/ 1588 w 1588"/>
                <a:gd name="T29" fmla="*/ 1504 h 1596"/>
                <a:gd name="T30" fmla="*/ 1586 w 1588"/>
                <a:gd name="T31" fmla="*/ 1490 h 1596"/>
                <a:gd name="T32" fmla="*/ 1584 w 1588"/>
                <a:gd name="T33" fmla="*/ 1476 h 1596"/>
                <a:gd name="T34" fmla="*/ 1578 w 1588"/>
                <a:gd name="T35" fmla="*/ 1462 h 1596"/>
                <a:gd name="T36" fmla="*/ 1572 w 1588"/>
                <a:gd name="T37" fmla="*/ 1446 h 1596"/>
                <a:gd name="T38" fmla="*/ 862 w 1588"/>
                <a:gd name="T39" fmla="*/ 58 h 1596"/>
                <a:gd name="T40" fmla="*/ 862 w 1588"/>
                <a:gd name="T41" fmla="*/ 58 h 1596"/>
                <a:gd name="T42" fmla="*/ 854 w 1588"/>
                <a:gd name="T43" fmla="*/ 44 h 1596"/>
                <a:gd name="T44" fmla="*/ 846 w 1588"/>
                <a:gd name="T45" fmla="*/ 32 h 1596"/>
                <a:gd name="T46" fmla="*/ 836 w 1588"/>
                <a:gd name="T47" fmla="*/ 22 h 1596"/>
                <a:gd name="T48" fmla="*/ 828 w 1588"/>
                <a:gd name="T49" fmla="*/ 14 h 1596"/>
                <a:gd name="T50" fmla="*/ 818 w 1588"/>
                <a:gd name="T51" fmla="*/ 8 h 1596"/>
                <a:gd name="T52" fmla="*/ 808 w 1588"/>
                <a:gd name="T53" fmla="*/ 4 h 1596"/>
                <a:gd name="T54" fmla="*/ 798 w 1588"/>
                <a:gd name="T55" fmla="*/ 0 h 1596"/>
                <a:gd name="T56" fmla="*/ 788 w 1588"/>
                <a:gd name="T57" fmla="*/ 0 h 1596"/>
                <a:gd name="T58" fmla="*/ 778 w 1588"/>
                <a:gd name="T59" fmla="*/ 0 h 1596"/>
                <a:gd name="T60" fmla="*/ 768 w 1588"/>
                <a:gd name="T61" fmla="*/ 4 h 1596"/>
                <a:gd name="T62" fmla="*/ 758 w 1588"/>
                <a:gd name="T63" fmla="*/ 8 h 1596"/>
                <a:gd name="T64" fmla="*/ 748 w 1588"/>
                <a:gd name="T65" fmla="*/ 14 h 1596"/>
                <a:gd name="T66" fmla="*/ 738 w 1588"/>
                <a:gd name="T67" fmla="*/ 22 h 1596"/>
                <a:gd name="T68" fmla="*/ 730 w 1588"/>
                <a:gd name="T69" fmla="*/ 32 h 1596"/>
                <a:gd name="T70" fmla="*/ 722 w 1588"/>
                <a:gd name="T71" fmla="*/ 44 h 1596"/>
                <a:gd name="T72" fmla="*/ 714 w 1588"/>
                <a:gd name="T73" fmla="*/ 58 h 1596"/>
                <a:gd name="T74" fmla="*/ 14 w 1588"/>
                <a:gd name="T75" fmla="*/ 1456 h 1596"/>
                <a:gd name="T76" fmla="*/ 14 w 1588"/>
                <a:gd name="T77" fmla="*/ 1456 h 1596"/>
                <a:gd name="T78" fmla="*/ 8 w 1588"/>
                <a:gd name="T79" fmla="*/ 1472 h 1596"/>
                <a:gd name="T80" fmla="*/ 4 w 1588"/>
                <a:gd name="T81" fmla="*/ 1486 h 1596"/>
                <a:gd name="T82" fmla="*/ 0 w 1588"/>
                <a:gd name="T83" fmla="*/ 1500 h 1596"/>
                <a:gd name="T84" fmla="*/ 0 w 1588"/>
                <a:gd name="T85" fmla="*/ 1512 h 1596"/>
                <a:gd name="T86" fmla="*/ 0 w 1588"/>
                <a:gd name="T87" fmla="*/ 1524 h 1596"/>
                <a:gd name="T88" fmla="*/ 2 w 1588"/>
                <a:gd name="T89" fmla="*/ 1536 h 1596"/>
                <a:gd name="T90" fmla="*/ 6 w 1588"/>
                <a:gd name="T91" fmla="*/ 1546 h 1596"/>
                <a:gd name="T92" fmla="*/ 12 w 1588"/>
                <a:gd name="T93" fmla="*/ 1556 h 1596"/>
                <a:gd name="T94" fmla="*/ 18 w 1588"/>
                <a:gd name="T95" fmla="*/ 1566 h 1596"/>
                <a:gd name="T96" fmla="*/ 26 w 1588"/>
                <a:gd name="T97" fmla="*/ 1574 h 1596"/>
                <a:gd name="T98" fmla="*/ 36 w 1588"/>
                <a:gd name="T99" fmla="*/ 1580 h 1596"/>
                <a:gd name="T100" fmla="*/ 48 w 1588"/>
                <a:gd name="T101" fmla="*/ 1586 h 1596"/>
                <a:gd name="T102" fmla="*/ 60 w 1588"/>
                <a:gd name="T103" fmla="*/ 1590 h 1596"/>
                <a:gd name="T104" fmla="*/ 74 w 1588"/>
                <a:gd name="T105" fmla="*/ 1594 h 1596"/>
                <a:gd name="T106" fmla="*/ 88 w 1588"/>
                <a:gd name="T107" fmla="*/ 1596 h 1596"/>
                <a:gd name="T108" fmla="*/ 104 w 1588"/>
                <a:gd name="T109" fmla="*/ 1596 h 1596"/>
                <a:gd name="T110" fmla="*/ 104 w 1588"/>
                <a:gd name="T111" fmla="*/ 1596 h 159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88"/>
                <a:gd name="T169" fmla="*/ 0 h 1596"/>
                <a:gd name="T170" fmla="*/ 1588 w 1588"/>
                <a:gd name="T171" fmla="*/ 1596 h 159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88" h="1596">
                  <a:moveTo>
                    <a:pt x="104" y="1596"/>
                  </a:moveTo>
                  <a:lnTo>
                    <a:pt x="1470" y="1596"/>
                  </a:lnTo>
                  <a:lnTo>
                    <a:pt x="1470" y="1596"/>
                  </a:lnTo>
                  <a:lnTo>
                    <a:pt x="1488" y="1596"/>
                  </a:lnTo>
                  <a:lnTo>
                    <a:pt x="1506" y="1594"/>
                  </a:lnTo>
                  <a:lnTo>
                    <a:pt x="1520" y="1590"/>
                  </a:lnTo>
                  <a:lnTo>
                    <a:pt x="1534" y="1584"/>
                  </a:lnTo>
                  <a:lnTo>
                    <a:pt x="1548" y="1578"/>
                  </a:lnTo>
                  <a:lnTo>
                    <a:pt x="1558" y="1570"/>
                  </a:lnTo>
                  <a:lnTo>
                    <a:pt x="1566" y="1562"/>
                  </a:lnTo>
                  <a:lnTo>
                    <a:pt x="1574" y="1552"/>
                  </a:lnTo>
                  <a:lnTo>
                    <a:pt x="1580" y="1540"/>
                  </a:lnTo>
                  <a:lnTo>
                    <a:pt x="1584" y="1528"/>
                  </a:lnTo>
                  <a:lnTo>
                    <a:pt x="1586" y="1516"/>
                  </a:lnTo>
                  <a:lnTo>
                    <a:pt x="1588" y="1504"/>
                  </a:lnTo>
                  <a:lnTo>
                    <a:pt x="1586" y="1490"/>
                  </a:lnTo>
                  <a:lnTo>
                    <a:pt x="1584" y="1476"/>
                  </a:lnTo>
                  <a:lnTo>
                    <a:pt x="1578" y="1462"/>
                  </a:lnTo>
                  <a:lnTo>
                    <a:pt x="1572" y="1446"/>
                  </a:lnTo>
                  <a:lnTo>
                    <a:pt x="862" y="58"/>
                  </a:lnTo>
                  <a:lnTo>
                    <a:pt x="862" y="58"/>
                  </a:lnTo>
                  <a:lnTo>
                    <a:pt x="854" y="44"/>
                  </a:lnTo>
                  <a:lnTo>
                    <a:pt x="846" y="32"/>
                  </a:lnTo>
                  <a:lnTo>
                    <a:pt x="836" y="22"/>
                  </a:lnTo>
                  <a:lnTo>
                    <a:pt x="828" y="14"/>
                  </a:lnTo>
                  <a:lnTo>
                    <a:pt x="818" y="8"/>
                  </a:lnTo>
                  <a:lnTo>
                    <a:pt x="808" y="4"/>
                  </a:lnTo>
                  <a:lnTo>
                    <a:pt x="798" y="0"/>
                  </a:lnTo>
                  <a:lnTo>
                    <a:pt x="788" y="0"/>
                  </a:lnTo>
                  <a:lnTo>
                    <a:pt x="778" y="0"/>
                  </a:lnTo>
                  <a:lnTo>
                    <a:pt x="768" y="4"/>
                  </a:lnTo>
                  <a:lnTo>
                    <a:pt x="758" y="8"/>
                  </a:lnTo>
                  <a:lnTo>
                    <a:pt x="748" y="14"/>
                  </a:lnTo>
                  <a:lnTo>
                    <a:pt x="738" y="22"/>
                  </a:lnTo>
                  <a:lnTo>
                    <a:pt x="730" y="32"/>
                  </a:lnTo>
                  <a:lnTo>
                    <a:pt x="722" y="44"/>
                  </a:lnTo>
                  <a:lnTo>
                    <a:pt x="714" y="58"/>
                  </a:lnTo>
                  <a:lnTo>
                    <a:pt x="14" y="1456"/>
                  </a:lnTo>
                  <a:lnTo>
                    <a:pt x="14" y="1456"/>
                  </a:lnTo>
                  <a:lnTo>
                    <a:pt x="8" y="1472"/>
                  </a:lnTo>
                  <a:lnTo>
                    <a:pt x="4" y="1486"/>
                  </a:lnTo>
                  <a:lnTo>
                    <a:pt x="0" y="1500"/>
                  </a:lnTo>
                  <a:lnTo>
                    <a:pt x="0" y="1512"/>
                  </a:lnTo>
                  <a:lnTo>
                    <a:pt x="0" y="1524"/>
                  </a:lnTo>
                  <a:lnTo>
                    <a:pt x="2" y="1536"/>
                  </a:lnTo>
                  <a:lnTo>
                    <a:pt x="6" y="1546"/>
                  </a:lnTo>
                  <a:lnTo>
                    <a:pt x="12" y="1556"/>
                  </a:lnTo>
                  <a:lnTo>
                    <a:pt x="18" y="1566"/>
                  </a:lnTo>
                  <a:lnTo>
                    <a:pt x="26" y="1574"/>
                  </a:lnTo>
                  <a:lnTo>
                    <a:pt x="36" y="1580"/>
                  </a:lnTo>
                  <a:lnTo>
                    <a:pt x="48" y="1586"/>
                  </a:lnTo>
                  <a:lnTo>
                    <a:pt x="60" y="1590"/>
                  </a:lnTo>
                  <a:lnTo>
                    <a:pt x="74" y="1594"/>
                  </a:lnTo>
                  <a:lnTo>
                    <a:pt x="88" y="1596"/>
                  </a:lnTo>
                  <a:lnTo>
                    <a:pt x="104" y="1596"/>
                  </a:lnTo>
                  <a:lnTo>
                    <a:pt x="104" y="1596"/>
                  </a:lnTo>
                  <a:close/>
                </a:path>
              </a:pathLst>
            </a:custGeom>
            <a:solidFill>
              <a:srgbClr val="C764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Impact" panose="020B0806030902050204" pitchFamily="34" charset="0"/>
                <a:ea typeface="微软雅黑" panose="020B0503020204020204" pitchFamily="34" charset="-122"/>
                <a:sym typeface="Impact" panose="020B0806030902050204" pitchFamily="34" charset="0"/>
              </a:endParaRPr>
            </a:p>
          </p:txBody>
        </p:sp>
        <p:sp>
          <p:nvSpPr>
            <p:cNvPr id="9" name="文本框 3"/>
            <p:cNvSpPr>
              <a:spLocks noChangeArrowheads="1"/>
            </p:cNvSpPr>
            <p:nvPr/>
          </p:nvSpPr>
          <p:spPr bwMode="auto">
            <a:xfrm>
              <a:off x="5544934" y="1972171"/>
              <a:ext cx="752033" cy="6256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4400">
                  <a:solidFill>
                    <a:schemeClr val="bg1"/>
                  </a:solidFill>
                  <a:ea typeface="MS Gothic" panose="020B0609070205080204" pitchFamily="49" charset="-128"/>
                </a:rPr>
                <a:t>01</a:t>
              </a:r>
              <a:endParaRPr lang="zh-CN" altLang="en-US" sz="4400">
                <a:solidFill>
                  <a:schemeClr val="bg1"/>
                </a:solidFill>
                <a:ea typeface="MS Gothic" panose="020B0609070205080204" pitchFamily="49" charset="-128"/>
              </a:endParaRPr>
            </a:p>
          </p:txBody>
        </p:sp>
        <p:pic>
          <p:nvPicPr>
            <p:cNvPr id="10" name="图片 4"/>
            <p:cNvPicPr>
              <a:picLocks noChangeAspect="1" noChangeArrowheads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>
              <a:off x="6206671" y="2048278"/>
              <a:ext cx="415359" cy="415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直接连接符 5"/>
            <p:cNvSpPr>
              <a:spLocks noChangeShapeType="1"/>
            </p:cNvSpPr>
            <p:nvPr/>
          </p:nvSpPr>
          <p:spPr bwMode="auto">
            <a:xfrm>
              <a:off x="5533325" y="2641649"/>
              <a:ext cx="1257687" cy="1290"/>
            </a:xfrm>
            <a:prstGeom prst="line">
              <a:avLst/>
            </a:prstGeom>
            <a:noFill/>
            <a:ln w="6350" cap="flat" cmpd="sng">
              <a:solidFill>
                <a:schemeClr val="bg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文本框 26"/>
            <p:cNvSpPr>
              <a:spLocks noChangeArrowheads="1"/>
            </p:cNvSpPr>
            <p:nvPr/>
          </p:nvSpPr>
          <p:spPr bwMode="auto">
            <a:xfrm>
              <a:off x="5340247" y="2798337"/>
              <a:ext cx="166061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请输入你的题目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3906715" y="3469787"/>
            <a:ext cx="2048418" cy="2058738"/>
            <a:chOff x="3906715" y="3469787"/>
            <a:chExt cx="2048418" cy="2058738"/>
          </a:xfrm>
        </p:grpSpPr>
        <p:sp>
          <p:nvSpPr>
            <p:cNvPr id="14" name="Freeform 7"/>
            <p:cNvSpPr>
              <a:spLocks noChangeArrowheads="1"/>
            </p:cNvSpPr>
            <p:nvPr/>
          </p:nvSpPr>
          <p:spPr bwMode="auto">
            <a:xfrm>
              <a:off x="3906715" y="3469787"/>
              <a:ext cx="2048418" cy="2058738"/>
            </a:xfrm>
            <a:custGeom>
              <a:avLst/>
              <a:gdLst>
                <a:gd name="T0" fmla="*/ 104 w 1588"/>
                <a:gd name="T1" fmla="*/ 1596 h 1596"/>
                <a:gd name="T2" fmla="*/ 1482 w 1588"/>
                <a:gd name="T3" fmla="*/ 1596 h 1596"/>
                <a:gd name="T4" fmla="*/ 1482 w 1588"/>
                <a:gd name="T5" fmla="*/ 1596 h 1596"/>
                <a:gd name="T6" fmla="*/ 1498 w 1588"/>
                <a:gd name="T7" fmla="*/ 1596 h 1596"/>
                <a:gd name="T8" fmla="*/ 1514 w 1588"/>
                <a:gd name="T9" fmla="*/ 1594 h 1596"/>
                <a:gd name="T10" fmla="*/ 1526 w 1588"/>
                <a:gd name="T11" fmla="*/ 1590 h 1596"/>
                <a:gd name="T12" fmla="*/ 1540 w 1588"/>
                <a:gd name="T13" fmla="*/ 1584 h 1596"/>
                <a:gd name="T14" fmla="*/ 1550 w 1588"/>
                <a:gd name="T15" fmla="*/ 1578 h 1596"/>
                <a:gd name="T16" fmla="*/ 1560 w 1588"/>
                <a:gd name="T17" fmla="*/ 1570 h 1596"/>
                <a:gd name="T18" fmla="*/ 1568 w 1588"/>
                <a:gd name="T19" fmla="*/ 1562 h 1596"/>
                <a:gd name="T20" fmla="*/ 1576 w 1588"/>
                <a:gd name="T21" fmla="*/ 1552 h 1596"/>
                <a:gd name="T22" fmla="*/ 1580 w 1588"/>
                <a:gd name="T23" fmla="*/ 1540 h 1596"/>
                <a:gd name="T24" fmla="*/ 1584 w 1588"/>
                <a:gd name="T25" fmla="*/ 1528 h 1596"/>
                <a:gd name="T26" fmla="*/ 1586 w 1588"/>
                <a:gd name="T27" fmla="*/ 1516 h 1596"/>
                <a:gd name="T28" fmla="*/ 1588 w 1588"/>
                <a:gd name="T29" fmla="*/ 1504 h 1596"/>
                <a:gd name="T30" fmla="*/ 1586 w 1588"/>
                <a:gd name="T31" fmla="*/ 1490 h 1596"/>
                <a:gd name="T32" fmla="*/ 1584 w 1588"/>
                <a:gd name="T33" fmla="*/ 1476 h 1596"/>
                <a:gd name="T34" fmla="*/ 1578 w 1588"/>
                <a:gd name="T35" fmla="*/ 1462 h 1596"/>
                <a:gd name="T36" fmla="*/ 1572 w 1588"/>
                <a:gd name="T37" fmla="*/ 1446 h 1596"/>
                <a:gd name="T38" fmla="*/ 872 w 1588"/>
                <a:gd name="T39" fmla="*/ 58 h 1596"/>
                <a:gd name="T40" fmla="*/ 872 w 1588"/>
                <a:gd name="T41" fmla="*/ 58 h 1596"/>
                <a:gd name="T42" fmla="*/ 866 w 1588"/>
                <a:gd name="T43" fmla="*/ 44 h 1596"/>
                <a:gd name="T44" fmla="*/ 856 w 1588"/>
                <a:gd name="T45" fmla="*/ 32 h 1596"/>
                <a:gd name="T46" fmla="*/ 848 w 1588"/>
                <a:gd name="T47" fmla="*/ 22 h 1596"/>
                <a:gd name="T48" fmla="*/ 838 w 1588"/>
                <a:gd name="T49" fmla="*/ 14 h 1596"/>
                <a:gd name="T50" fmla="*/ 830 w 1588"/>
                <a:gd name="T51" fmla="*/ 8 h 1596"/>
                <a:gd name="T52" fmla="*/ 820 w 1588"/>
                <a:gd name="T53" fmla="*/ 4 h 1596"/>
                <a:gd name="T54" fmla="*/ 808 w 1588"/>
                <a:gd name="T55" fmla="*/ 0 h 1596"/>
                <a:gd name="T56" fmla="*/ 798 w 1588"/>
                <a:gd name="T57" fmla="*/ 0 h 1596"/>
                <a:gd name="T58" fmla="*/ 788 w 1588"/>
                <a:gd name="T59" fmla="*/ 0 h 1596"/>
                <a:gd name="T60" fmla="*/ 778 w 1588"/>
                <a:gd name="T61" fmla="*/ 4 h 1596"/>
                <a:gd name="T62" fmla="*/ 768 w 1588"/>
                <a:gd name="T63" fmla="*/ 8 h 1596"/>
                <a:gd name="T64" fmla="*/ 758 w 1588"/>
                <a:gd name="T65" fmla="*/ 14 h 1596"/>
                <a:gd name="T66" fmla="*/ 748 w 1588"/>
                <a:gd name="T67" fmla="*/ 22 h 1596"/>
                <a:gd name="T68" fmla="*/ 740 w 1588"/>
                <a:gd name="T69" fmla="*/ 32 h 1596"/>
                <a:gd name="T70" fmla="*/ 730 w 1588"/>
                <a:gd name="T71" fmla="*/ 44 h 1596"/>
                <a:gd name="T72" fmla="*/ 722 w 1588"/>
                <a:gd name="T73" fmla="*/ 58 h 1596"/>
                <a:gd name="T74" fmla="*/ 14 w 1588"/>
                <a:gd name="T75" fmla="*/ 1456 h 1596"/>
                <a:gd name="T76" fmla="*/ 14 w 1588"/>
                <a:gd name="T77" fmla="*/ 1456 h 1596"/>
                <a:gd name="T78" fmla="*/ 8 w 1588"/>
                <a:gd name="T79" fmla="*/ 1472 h 1596"/>
                <a:gd name="T80" fmla="*/ 4 w 1588"/>
                <a:gd name="T81" fmla="*/ 1486 h 1596"/>
                <a:gd name="T82" fmla="*/ 0 w 1588"/>
                <a:gd name="T83" fmla="*/ 1500 h 1596"/>
                <a:gd name="T84" fmla="*/ 0 w 1588"/>
                <a:gd name="T85" fmla="*/ 1512 h 1596"/>
                <a:gd name="T86" fmla="*/ 0 w 1588"/>
                <a:gd name="T87" fmla="*/ 1524 h 1596"/>
                <a:gd name="T88" fmla="*/ 2 w 1588"/>
                <a:gd name="T89" fmla="*/ 1536 h 1596"/>
                <a:gd name="T90" fmla="*/ 6 w 1588"/>
                <a:gd name="T91" fmla="*/ 1546 h 1596"/>
                <a:gd name="T92" fmla="*/ 10 w 1588"/>
                <a:gd name="T93" fmla="*/ 1556 h 1596"/>
                <a:gd name="T94" fmla="*/ 18 w 1588"/>
                <a:gd name="T95" fmla="*/ 1566 h 1596"/>
                <a:gd name="T96" fmla="*/ 26 w 1588"/>
                <a:gd name="T97" fmla="*/ 1574 h 1596"/>
                <a:gd name="T98" fmla="*/ 36 w 1588"/>
                <a:gd name="T99" fmla="*/ 1580 h 1596"/>
                <a:gd name="T100" fmla="*/ 46 w 1588"/>
                <a:gd name="T101" fmla="*/ 1586 h 1596"/>
                <a:gd name="T102" fmla="*/ 60 w 1588"/>
                <a:gd name="T103" fmla="*/ 1590 h 1596"/>
                <a:gd name="T104" fmla="*/ 74 w 1588"/>
                <a:gd name="T105" fmla="*/ 1594 h 1596"/>
                <a:gd name="T106" fmla="*/ 88 w 1588"/>
                <a:gd name="T107" fmla="*/ 1596 h 1596"/>
                <a:gd name="T108" fmla="*/ 104 w 1588"/>
                <a:gd name="T109" fmla="*/ 1596 h 1596"/>
                <a:gd name="T110" fmla="*/ 104 w 1588"/>
                <a:gd name="T111" fmla="*/ 1596 h 159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88"/>
                <a:gd name="T169" fmla="*/ 0 h 1596"/>
                <a:gd name="T170" fmla="*/ 1588 w 1588"/>
                <a:gd name="T171" fmla="*/ 1596 h 159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88" h="1596">
                  <a:moveTo>
                    <a:pt x="104" y="1596"/>
                  </a:moveTo>
                  <a:lnTo>
                    <a:pt x="1482" y="1596"/>
                  </a:lnTo>
                  <a:lnTo>
                    <a:pt x="1482" y="1596"/>
                  </a:lnTo>
                  <a:lnTo>
                    <a:pt x="1498" y="1596"/>
                  </a:lnTo>
                  <a:lnTo>
                    <a:pt x="1514" y="1594"/>
                  </a:lnTo>
                  <a:lnTo>
                    <a:pt x="1526" y="1590"/>
                  </a:lnTo>
                  <a:lnTo>
                    <a:pt x="1540" y="1584"/>
                  </a:lnTo>
                  <a:lnTo>
                    <a:pt x="1550" y="1578"/>
                  </a:lnTo>
                  <a:lnTo>
                    <a:pt x="1560" y="1570"/>
                  </a:lnTo>
                  <a:lnTo>
                    <a:pt x="1568" y="1562"/>
                  </a:lnTo>
                  <a:lnTo>
                    <a:pt x="1576" y="1552"/>
                  </a:lnTo>
                  <a:lnTo>
                    <a:pt x="1580" y="1540"/>
                  </a:lnTo>
                  <a:lnTo>
                    <a:pt x="1584" y="1528"/>
                  </a:lnTo>
                  <a:lnTo>
                    <a:pt x="1586" y="1516"/>
                  </a:lnTo>
                  <a:lnTo>
                    <a:pt x="1588" y="1504"/>
                  </a:lnTo>
                  <a:lnTo>
                    <a:pt x="1586" y="1490"/>
                  </a:lnTo>
                  <a:lnTo>
                    <a:pt x="1584" y="1476"/>
                  </a:lnTo>
                  <a:lnTo>
                    <a:pt x="1578" y="1462"/>
                  </a:lnTo>
                  <a:lnTo>
                    <a:pt x="1572" y="1446"/>
                  </a:lnTo>
                  <a:lnTo>
                    <a:pt x="872" y="58"/>
                  </a:lnTo>
                  <a:lnTo>
                    <a:pt x="872" y="58"/>
                  </a:lnTo>
                  <a:lnTo>
                    <a:pt x="866" y="44"/>
                  </a:lnTo>
                  <a:lnTo>
                    <a:pt x="856" y="32"/>
                  </a:lnTo>
                  <a:lnTo>
                    <a:pt x="848" y="22"/>
                  </a:lnTo>
                  <a:lnTo>
                    <a:pt x="838" y="14"/>
                  </a:lnTo>
                  <a:lnTo>
                    <a:pt x="830" y="8"/>
                  </a:lnTo>
                  <a:lnTo>
                    <a:pt x="820" y="4"/>
                  </a:lnTo>
                  <a:lnTo>
                    <a:pt x="808" y="0"/>
                  </a:lnTo>
                  <a:lnTo>
                    <a:pt x="798" y="0"/>
                  </a:lnTo>
                  <a:lnTo>
                    <a:pt x="788" y="0"/>
                  </a:lnTo>
                  <a:lnTo>
                    <a:pt x="778" y="4"/>
                  </a:lnTo>
                  <a:lnTo>
                    <a:pt x="768" y="8"/>
                  </a:lnTo>
                  <a:lnTo>
                    <a:pt x="758" y="14"/>
                  </a:lnTo>
                  <a:lnTo>
                    <a:pt x="748" y="22"/>
                  </a:lnTo>
                  <a:lnTo>
                    <a:pt x="740" y="32"/>
                  </a:lnTo>
                  <a:lnTo>
                    <a:pt x="730" y="44"/>
                  </a:lnTo>
                  <a:lnTo>
                    <a:pt x="722" y="58"/>
                  </a:lnTo>
                  <a:lnTo>
                    <a:pt x="14" y="1456"/>
                  </a:lnTo>
                  <a:lnTo>
                    <a:pt x="14" y="1456"/>
                  </a:lnTo>
                  <a:lnTo>
                    <a:pt x="8" y="1472"/>
                  </a:lnTo>
                  <a:lnTo>
                    <a:pt x="4" y="1486"/>
                  </a:lnTo>
                  <a:lnTo>
                    <a:pt x="0" y="1500"/>
                  </a:lnTo>
                  <a:lnTo>
                    <a:pt x="0" y="1512"/>
                  </a:lnTo>
                  <a:lnTo>
                    <a:pt x="0" y="1524"/>
                  </a:lnTo>
                  <a:lnTo>
                    <a:pt x="2" y="1536"/>
                  </a:lnTo>
                  <a:lnTo>
                    <a:pt x="6" y="1546"/>
                  </a:lnTo>
                  <a:lnTo>
                    <a:pt x="10" y="1556"/>
                  </a:lnTo>
                  <a:lnTo>
                    <a:pt x="18" y="1566"/>
                  </a:lnTo>
                  <a:lnTo>
                    <a:pt x="26" y="1574"/>
                  </a:lnTo>
                  <a:lnTo>
                    <a:pt x="36" y="1580"/>
                  </a:lnTo>
                  <a:lnTo>
                    <a:pt x="46" y="1586"/>
                  </a:lnTo>
                  <a:lnTo>
                    <a:pt x="60" y="1590"/>
                  </a:lnTo>
                  <a:lnTo>
                    <a:pt x="74" y="1594"/>
                  </a:lnTo>
                  <a:lnTo>
                    <a:pt x="88" y="1596"/>
                  </a:lnTo>
                  <a:lnTo>
                    <a:pt x="104" y="1596"/>
                  </a:lnTo>
                  <a:lnTo>
                    <a:pt x="104" y="1596"/>
                  </a:lnTo>
                  <a:close/>
                </a:path>
              </a:pathLst>
            </a:custGeom>
            <a:solidFill>
              <a:srgbClr val="D384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Impact" panose="020B0806030902050204" pitchFamily="34" charset="0"/>
                <a:ea typeface="微软雅黑" panose="020B0503020204020204" pitchFamily="34" charset="-122"/>
                <a:sym typeface="Impact" panose="020B0806030902050204" pitchFamily="34" charset="0"/>
              </a:endParaRPr>
            </a:p>
          </p:txBody>
        </p:sp>
        <p:sp>
          <p:nvSpPr>
            <p:cNvPr id="15" name="文本框 8"/>
            <p:cNvSpPr>
              <a:spLocks noChangeArrowheads="1"/>
            </p:cNvSpPr>
            <p:nvPr/>
          </p:nvSpPr>
          <p:spPr bwMode="auto">
            <a:xfrm>
              <a:off x="4345293" y="4264388"/>
              <a:ext cx="753323" cy="625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4400">
                  <a:solidFill>
                    <a:schemeClr val="bg1"/>
                  </a:solidFill>
                  <a:ea typeface="MS Gothic" panose="020B0609070205080204" pitchFamily="49" charset="-128"/>
                </a:rPr>
                <a:t>03</a:t>
              </a:r>
              <a:endParaRPr lang="zh-CN" altLang="en-US" sz="4400">
                <a:solidFill>
                  <a:schemeClr val="bg1"/>
                </a:solidFill>
                <a:ea typeface="MS Gothic" panose="020B0609070205080204" pitchFamily="49" charset="-128"/>
              </a:endParaRPr>
            </a:p>
          </p:txBody>
        </p:sp>
        <p:sp>
          <p:nvSpPr>
            <p:cNvPr id="16" name="直接连接符 10"/>
            <p:cNvSpPr>
              <a:spLocks noChangeShapeType="1"/>
            </p:cNvSpPr>
            <p:nvPr/>
          </p:nvSpPr>
          <p:spPr bwMode="auto">
            <a:xfrm>
              <a:off x="4334974" y="4933864"/>
              <a:ext cx="1257688" cy="1290"/>
            </a:xfrm>
            <a:prstGeom prst="line">
              <a:avLst/>
            </a:prstGeom>
            <a:noFill/>
            <a:ln w="6350" cap="flat" cmpd="sng">
              <a:solidFill>
                <a:schemeClr val="bg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17" name="图片 77"/>
            <p:cNvPicPr>
              <a:picLocks noChangeAspect="1" noChangeArrowheads="1"/>
            </p:cNvPicPr>
            <p:nvPr/>
          </p:nvPicPr>
          <p:blipFill>
            <a:blip r:embed="rId5" cstate="screen"/>
            <a:srcRect/>
            <a:stretch>
              <a:fillRect/>
            </a:stretch>
          </p:blipFill>
          <p:spPr bwMode="auto">
            <a:xfrm>
              <a:off x="5030320" y="4474133"/>
              <a:ext cx="388923" cy="3889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文本框 26"/>
            <p:cNvSpPr>
              <a:spLocks noChangeArrowheads="1"/>
            </p:cNvSpPr>
            <p:nvPr/>
          </p:nvSpPr>
          <p:spPr bwMode="auto">
            <a:xfrm>
              <a:off x="4133513" y="5028998"/>
              <a:ext cx="166061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请输入你的题目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6369203" y="3476237"/>
            <a:ext cx="2040679" cy="2061317"/>
            <a:chOff x="6369203" y="3476237"/>
            <a:chExt cx="2040679" cy="2061317"/>
          </a:xfrm>
        </p:grpSpPr>
        <p:sp>
          <p:nvSpPr>
            <p:cNvPr id="20" name="Freeform 8"/>
            <p:cNvSpPr>
              <a:spLocks noChangeArrowheads="1"/>
            </p:cNvSpPr>
            <p:nvPr/>
          </p:nvSpPr>
          <p:spPr bwMode="auto">
            <a:xfrm flipV="1">
              <a:off x="6369203" y="3476237"/>
              <a:ext cx="2040679" cy="2061317"/>
            </a:xfrm>
            <a:custGeom>
              <a:avLst/>
              <a:gdLst>
                <a:gd name="T0" fmla="*/ 1476 w 1582"/>
                <a:gd name="T1" fmla="*/ 0 h 1598"/>
                <a:gd name="T2" fmla="*/ 98 w 1582"/>
                <a:gd name="T3" fmla="*/ 0 h 1598"/>
                <a:gd name="T4" fmla="*/ 98 w 1582"/>
                <a:gd name="T5" fmla="*/ 0 h 1598"/>
                <a:gd name="T6" fmla="*/ 84 w 1582"/>
                <a:gd name="T7" fmla="*/ 2 h 1598"/>
                <a:gd name="T8" fmla="*/ 70 w 1582"/>
                <a:gd name="T9" fmla="*/ 4 h 1598"/>
                <a:gd name="T10" fmla="*/ 58 w 1582"/>
                <a:gd name="T11" fmla="*/ 8 h 1598"/>
                <a:gd name="T12" fmla="*/ 46 w 1582"/>
                <a:gd name="T13" fmla="*/ 12 h 1598"/>
                <a:gd name="T14" fmla="*/ 36 w 1582"/>
                <a:gd name="T15" fmla="*/ 18 h 1598"/>
                <a:gd name="T16" fmla="*/ 26 w 1582"/>
                <a:gd name="T17" fmla="*/ 26 h 1598"/>
                <a:gd name="T18" fmla="*/ 18 w 1582"/>
                <a:gd name="T19" fmla="*/ 36 h 1598"/>
                <a:gd name="T20" fmla="*/ 10 w 1582"/>
                <a:gd name="T21" fmla="*/ 46 h 1598"/>
                <a:gd name="T22" fmla="*/ 6 w 1582"/>
                <a:gd name="T23" fmla="*/ 56 h 1598"/>
                <a:gd name="T24" fmla="*/ 2 w 1582"/>
                <a:gd name="T25" fmla="*/ 68 h 1598"/>
                <a:gd name="T26" fmla="*/ 0 w 1582"/>
                <a:gd name="T27" fmla="*/ 80 h 1598"/>
                <a:gd name="T28" fmla="*/ 0 w 1582"/>
                <a:gd name="T29" fmla="*/ 94 h 1598"/>
                <a:gd name="T30" fmla="*/ 2 w 1582"/>
                <a:gd name="T31" fmla="*/ 106 h 1598"/>
                <a:gd name="T32" fmla="*/ 6 w 1582"/>
                <a:gd name="T33" fmla="*/ 120 h 1598"/>
                <a:gd name="T34" fmla="*/ 12 w 1582"/>
                <a:gd name="T35" fmla="*/ 136 h 1598"/>
                <a:gd name="T36" fmla="*/ 20 w 1582"/>
                <a:gd name="T37" fmla="*/ 150 h 1598"/>
                <a:gd name="T38" fmla="*/ 720 w 1582"/>
                <a:gd name="T39" fmla="*/ 1538 h 1598"/>
                <a:gd name="T40" fmla="*/ 720 w 1582"/>
                <a:gd name="T41" fmla="*/ 1538 h 1598"/>
                <a:gd name="T42" fmla="*/ 726 w 1582"/>
                <a:gd name="T43" fmla="*/ 1552 h 1598"/>
                <a:gd name="T44" fmla="*/ 734 w 1582"/>
                <a:gd name="T45" fmla="*/ 1564 h 1598"/>
                <a:gd name="T46" fmla="*/ 744 w 1582"/>
                <a:gd name="T47" fmla="*/ 1574 h 1598"/>
                <a:gd name="T48" fmla="*/ 752 w 1582"/>
                <a:gd name="T49" fmla="*/ 1582 h 1598"/>
                <a:gd name="T50" fmla="*/ 760 w 1582"/>
                <a:gd name="T51" fmla="*/ 1588 h 1598"/>
                <a:gd name="T52" fmla="*/ 770 w 1582"/>
                <a:gd name="T53" fmla="*/ 1594 h 1598"/>
                <a:gd name="T54" fmla="*/ 780 w 1582"/>
                <a:gd name="T55" fmla="*/ 1596 h 1598"/>
                <a:gd name="T56" fmla="*/ 788 w 1582"/>
                <a:gd name="T57" fmla="*/ 1598 h 1598"/>
                <a:gd name="T58" fmla="*/ 798 w 1582"/>
                <a:gd name="T59" fmla="*/ 1596 h 1598"/>
                <a:gd name="T60" fmla="*/ 808 w 1582"/>
                <a:gd name="T61" fmla="*/ 1594 h 1598"/>
                <a:gd name="T62" fmla="*/ 816 w 1582"/>
                <a:gd name="T63" fmla="*/ 1588 h 1598"/>
                <a:gd name="T64" fmla="*/ 826 w 1582"/>
                <a:gd name="T65" fmla="*/ 1582 h 1598"/>
                <a:gd name="T66" fmla="*/ 834 w 1582"/>
                <a:gd name="T67" fmla="*/ 1574 h 1598"/>
                <a:gd name="T68" fmla="*/ 842 w 1582"/>
                <a:gd name="T69" fmla="*/ 1564 h 1598"/>
                <a:gd name="T70" fmla="*/ 850 w 1582"/>
                <a:gd name="T71" fmla="*/ 1552 h 1598"/>
                <a:gd name="T72" fmla="*/ 858 w 1582"/>
                <a:gd name="T73" fmla="*/ 1538 h 1598"/>
                <a:gd name="T74" fmla="*/ 1566 w 1582"/>
                <a:gd name="T75" fmla="*/ 140 h 1598"/>
                <a:gd name="T76" fmla="*/ 1566 w 1582"/>
                <a:gd name="T77" fmla="*/ 140 h 1598"/>
                <a:gd name="T78" fmla="*/ 1572 w 1582"/>
                <a:gd name="T79" fmla="*/ 126 h 1598"/>
                <a:gd name="T80" fmla="*/ 1578 w 1582"/>
                <a:gd name="T81" fmla="*/ 112 h 1598"/>
                <a:gd name="T82" fmla="*/ 1580 w 1582"/>
                <a:gd name="T83" fmla="*/ 98 h 1598"/>
                <a:gd name="T84" fmla="*/ 1582 w 1582"/>
                <a:gd name="T85" fmla="*/ 84 h 1598"/>
                <a:gd name="T86" fmla="*/ 1582 w 1582"/>
                <a:gd name="T87" fmla="*/ 72 h 1598"/>
                <a:gd name="T88" fmla="*/ 1578 w 1582"/>
                <a:gd name="T89" fmla="*/ 60 h 1598"/>
                <a:gd name="T90" fmla="*/ 1576 w 1582"/>
                <a:gd name="T91" fmla="*/ 50 h 1598"/>
                <a:gd name="T92" fmla="*/ 1570 w 1582"/>
                <a:gd name="T93" fmla="*/ 40 h 1598"/>
                <a:gd name="T94" fmla="*/ 1564 w 1582"/>
                <a:gd name="T95" fmla="*/ 32 h 1598"/>
                <a:gd name="T96" fmla="*/ 1554 w 1582"/>
                <a:gd name="T97" fmla="*/ 24 h 1598"/>
                <a:gd name="T98" fmla="*/ 1546 w 1582"/>
                <a:gd name="T99" fmla="*/ 16 h 1598"/>
                <a:gd name="T100" fmla="*/ 1534 w 1582"/>
                <a:gd name="T101" fmla="*/ 10 h 1598"/>
                <a:gd name="T102" fmla="*/ 1522 w 1582"/>
                <a:gd name="T103" fmla="*/ 6 h 1598"/>
                <a:gd name="T104" fmla="*/ 1508 w 1582"/>
                <a:gd name="T105" fmla="*/ 4 h 1598"/>
                <a:gd name="T106" fmla="*/ 1492 w 1582"/>
                <a:gd name="T107" fmla="*/ 0 h 1598"/>
                <a:gd name="T108" fmla="*/ 1476 w 1582"/>
                <a:gd name="T109" fmla="*/ 0 h 1598"/>
                <a:gd name="T110" fmla="*/ 1476 w 1582"/>
                <a:gd name="T111" fmla="*/ 0 h 159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82"/>
                <a:gd name="T169" fmla="*/ 0 h 1598"/>
                <a:gd name="T170" fmla="*/ 1582 w 1582"/>
                <a:gd name="T171" fmla="*/ 1598 h 159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82" h="1598">
                  <a:moveTo>
                    <a:pt x="1476" y="0"/>
                  </a:moveTo>
                  <a:lnTo>
                    <a:pt x="98" y="0"/>
                  </a:lnTo>
                  <a:lnTo>
                    <a:pt x="98" y="0"/>
                  </a:lnTo>
                  <a:lnTo>
                    <a:pt x="84" y="2"/>
                  </a:lnTo>
                  <a:lnTo>
                    <a:pt x="70" y="4"/>
                  </a:lnTo>
                  <a:lnTo>
                    <a:pt x="58" y="8"/>
                  </a:lnTo>
                  <a:lnTo>
                    <a:pt x="46" y="12"/>
                  </a:lnTo>
                  <a:lnTo>
                    <a:pt x="36" y="18"/>
                  </a:lnTo>
                  <a:lnTo>
                    <a:pt x="26" y="26"/>
                  </a:lnTo>
                  <a:lnTo>
                    <a:pt x="18" y="36"/>
                  </a:lnTo>
                  <a:lnTo>
                    <a:pt x="10" y="46"/>
                  </a:lnTo>
                  <a:lnTo>
                    <a:pt x="6" y="56"/>
                  </a:lnTo>
                  <a:lnTo>
                    <a:pt x="2" y="68"/>
                  </a:lnTo>
                  <a:lnTo>
                    <a:pt x="0" y="80"/>
                  </a:lnTo>
                  <a:lnTo>
                    <a:pt x="0" y="94"/>
                  </a:lnTo>
                  <a:lnTo>
                    <a:pt x="2" y="106"/>
                  </a:lnTo>
                  <a:lnTo>
                    <a:pt x="6" y="120"/>
                  </a:lnTo>
                  <a:lnTo>
                    <a:pt x="12" y="136"/>
                  </a:lnTo>
                  <a:lnTo>
                    <a:pt x="20" y="150"/>
                  </a:lnTo>
                  <a:lnTo>
                    <a:pt x="720" y="1538"/>
                  </a:lnTo>
                  <a:lnTo>
                    <a:pt x="720" y="1538"/>
                  </a:lnTo>
                  <a:lnTo>
                    <a:pt x="726" y="1552"/>
                  </a:lnTo>
                  <a:lnTo>
                    <a:pt x="734" y="1564"/>
                  </a:lnTo>
                  <a:lnTo>
                    <a:pt x="744" y="1574"/>
                  </a:lnTo>
                  <a:lnTo>
                    <a:pt x="752" y="1582"/>
                  </a:lnTo>
                  <a:lnTo>
                    <a:pt x="760" y="1588"/>
                  </a:lnTo>
                  <a:lnTo>
                    <a:pt x="770" y="1594"/>
                  </a:lnTo>
                  <a:lnTo>
                    <a:pt x="780" y="1596"/>
                  </a:lnTo>
                  <a:lnTo>
                    <a:pt x="788" y="1598"/>
                  </a:lnTo>
                  <a:lnTo>
                    <a:pt x="798" y="1596"/>
                  </a:lnTo>
                  <a:lnTo>
                    <a:pt x="808" y="1594"/>
                  </a:lnTo>
                  <a:lnTo>
                    <a:pt x="816" y="1588"/>
                  </a:lnTo>
                  <a:lnTo>
                    <a:pt x="826" y="1582"/>
                  </a:lnTo>
                  <a:lnTo>
                    <a:pt x="834" y="1574"/>
                  </a:lnTo>
                  <a:lnTo>
                    <a:pt x="842" y="1564"/>
                  </a:lnTo>
                  <a:lnTo>
                    <a:pt x="850" y="1552"/>
                  </a:lnTo>
                  <a:lnTo>
                    <a:pt x="858" y="1538"/>
                  </a:lnTo>
                  <a:lnTo>
                    <a:pt x="1566" y="140"/>
                  </a:lnTo>
                  <a:lnTo>
                    <a:pt x="1566" y="140"/>
                  </a:lnTo>
                  <a:lnTo>
                    <a:pt x="1572" y="126"/>
                  </a:lnTo>
                  <a:lnTo>
                    <a:pt x="1578" y="112"/>
                  </a:lnTo>
                  <a:lnTo>
                    <a:pt x="1580" y="98"/>
                  </a:lnTo>
                  <a:lnTo>
                    <a:pt x="1582" y="84"/>
                  </a:lnTo>
                  <a:lnTo>
                    <a:pt x="1582" y="72"/>
                  </a:lnTo>
                  <a:lnTo>
                    <a:pt x="1578" y="60"/>
                  </a:lnTo>
                  <a:lnTo>
                    <a:pt x="1576" y="50"/>
                  </a:lnTo>
                  <a:lnTo>
                    <a:pt x="1570" y="40"/>
                  </a:lnTo>
                  <a:lnTo>
                    <a:pt x="1564" y="32"/>
                  </a:lnTo>
                  <a:lnTo>
                    <a:pt x="1554" y="24"/>
                  </a:lnTo>
                  <a:lnTo>
                    <a:pt x="1546" y="16"/>
                  </a:lnTo>
                  <a:lnTo>
                    <a:pt x="1534" y="10"/>
                  </a:lnTo>
                  <a:lnTo>
                    <a:pt x="1522" y="6"/>
                  </a:lnTo>
                  <a:lnTo>
                    <a:pt x="1508" y="4"/>
                  </a:lnTo>
                  <a:lnTo>
                    <a:pt x="1492" y="0"/>
                  </a:lnTo>
                  <a:lnTo>
                    <a:pt x="1476" y="0"/>
                  </a:lnTo>
                  <a:lnTo>
                    <a:pt x="1476" y="0"/>
                  </a:lnTo>
                  <a:close/>
                </a:path>
              </a:pathLst>
            </a:custGeom>
            <a:solidFill>
              <a:srgbClr val="E9A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 dirty="0">
                <a:solidFill>
                  <a:srgbClr val="000000"/>
                </a:solidFill>
                <a:latin typeface="Impact" panose="020B0806030902050204" pitchFamily="34" charset="0"/>
                <a:ea typeface="微软雅黑" panose="020B0503020204020204" pitchFamily="34" charset="-122"/>
                <a:sym typeface="Impact" panose="020B0806030902050204" pitchFamily="34" charset="0"/>
              </a:endParaRPr>
            </a:p>
          </p:txBody>
        </p:sp>
        <p:sp>
          <p:nvSpPr>
            <p:cNvPr id="21" name="文本框 22"/>
            <p:cNvSpPr>
              <a:spLocks noChangeArrowheads="1"/>
            </p:cNvSpPr>
            <p:nvPr/>
          </p:nvSpPr>
          <p:spPr bwMode="auto">
            <a:xfrm>
              <a:off x="6797462" y="4264388"/>
              <a:ext cx="752032" cy="625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4400">
                  <a:solidFill>
                    <a:schemeClr val="bg1"/>
                  </a:solidFill>
                  <a:ea typeface="MS Gothic" panose="020B0609070205080204" pitchFamily="49" charset="-128"/>
                </a:rPr>
                <a:t>04</a:t>
              </a:r>
              <a:endParaRPr lang="zh-CN" altLang="en-US" sz="4400">
                <a:solidFill>
                  <a:schemeClr val="bg1"/>
                </a:solidFill>
                <a:ea typeface="MS Gothic" panose="020B0609070205080204" pitchFamily="49" charset="-128"/>
              </a:endParaRPr>
            </a:p>
          </p:txBody>
        </p:sp>
        <p:pic>
          <p:nvPicPr>
            <p:cNvPr id="22" name="图片 23"/>
            <p:cNvPicPr>
              <a:picLocks noChangeAspect="1" noChangeArrowheads="1"/>
            </p:cNvPicPr>
            <p:nvPr/>
          </p:nvPicPr>
          <p:blipFill>
            <a:blip r:embed="rId6" cstate="screen"/>
            <a:srcRect/>
            <a:stretch>
              <a:fillRect/>
            </a:stretch>
          </p:blipFill>
          <p:spPr bwMode="auto">
            <a:xfrm>
              <a:off x="7448879" y="4362423"/>
              <a:ext cx="415359" cy="415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直接连接符 24"/>
            <p:cNvSpPr>
              <a:spLocks noChangeShapeType="1"/>
            </p:cNvSpPr>
            <p:nvPr/>
          </p:nvSpPr>
          <p:spPr bwMode="auto">
            <a:xfrm>
              <a:off x="6785852" y="4933864"/>
              <a:ext cx="1257688" cy="1290"/>
            </a:xfrm>
            <a:prstGeom prst="line">
              <a:avLst/>
            </a:prstGeom>
            <a:noFill/>
            <a:ln w="6350" cap="flat" cmpd="sng">
              <a:solidFill>
                <a:schemeClr val="bg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" name="文本框 26"/>
            <p:cNvSpPr>
              <a:spLocks noChangeArrowheads="1"/>
            </p:cNvSpPr>
            <p:nvPr/>
          </p:nvSpPr>
          <p:spPr bwMode="auto">
            <a:xfrm>
              <a:off x="6611942" y="5054556"/>
              <a:ext cx="166061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请输入你的题目</a:t>
              </a:r>
            </a:p>
          </p:txBody>
        </p:sp>
      </p:grpSp>
      <p:sp>
        <p:nvSpPr>
          <p:cNvPr id="25" name="文本框 24"/>
          <p:cNvSpPr txBox="1"/>
          <p:nvPr/>
        </p:nvSpPr>
        <p:spPr>
          <a:xfrm>
            <a:off x="3053301" y="1594237"/>
            <a:ext cx="189913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请在此处添加详细描述文本，尽量与标题文本语言风格相符合，语言描述尽量简洁生动。</a:t>
            </a:r>
            <a:endParaRPr lang="zh-CN" altLang="en-US" sz="1400" dirty="0">
              <a:solidFill>
                <a:srgbClr val="D38404"/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7342504" y="1550416"/>
            <a:ext cx="189913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请在此处添加详细描述文本，尽量与标题文本语言风格相符合，语言描述尽量简洁生动。</a:t>
            </a:r>
            <a:endParaRPr lang="zh-CN" altLang="en-US" sz="1400" dirty="0">
              <a:solidFill>
                <a:srgbClr val="D38404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8689201" y="3783862"/>
            <a:ext cx="189913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请在此处添加详细描述文本，尽量与标题文本语言风格相符合，语言描述尽量简洁生动。</a:t>
            </a:r>
            <a:endParaRPr lang="zh-CN" altLang="en-US" sz="1400" dirty="0">
              <a:solidFill>
                <a:srgbClr val="D38404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139150" y="3628428"/>
            <a:ext cx="189913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请在此处添加详细描述文本，尽量与标题文本语言风格相符合，语言描述尽量简洁生动。</a:t>
            </a:r>
            <a:endParaRPr lang="zh-CN" altLang="en-US" sz="1400" dirty="0">
              <a:solidFill>
                <a:srgbClr val="D38404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3"/>
          <p:cNvSpPr>
            <a:spLocks noEditPoints="1"/>
          </p:cNvSpPr>
          <p:nvPr/>
        </p:nvSpPr>
        <p:spPr bwMode="auto">
          <a:xfrm>
            <a:off x="1971615" y="2427430"/>
            <a:ext cx="1824502" cy="1828418"/>
          </a:xfrm>
          <a:custGeom>
            <a:avLst/>
            <a:gdLst>
              <a:gd name="T0" fmla="*/ 174 w 349"/>
              <a:gd name="T1" fmla="*/ 0 h 348"/>
              <a:gd name="T2" fmla="*/ 0 w 349"/>
              <a:gd name="T3" fmla="*/ 174 h 348"/>
              <a:gd name="T4" fmla="*/ 174 w 349"/>
              <a:gd name="T5" fmla="*/ 348 h 348"/>
              <a:gd name="T6" fmla="*/ 349 w 349"/>
              <a:gd name="T7" fmla="*/ 174 h 348"/>
              <a:gd name="T8" fmla="*/ 174 w 349"/>
              <a:gd name="T9" fmla="*/ 0 h 348"/>
              <a:gd name="T10" fmla="*/ 174 w 349"/>
              <a:gd name="T11" fmla="*/ 306 h 348"/>
              <a:gd name="T12" fmla="*/ 42 w 349"/>
              <a:gd name="T13" fmla="*/ 174 h 348"/>
              <a:gd name="T14" fmla="*/ 174 w 349"/>
              <a:gd name="T15" fmla="*/ 42 h 348"/>
              <a:gd name="T16" fmla="*/ 307 w 349"/>
              <a:gd name="T17" fmla="*/ 174 h 348"/>
              <a:gd name="T18" fmla="*/ 174 w 349"/>
              <a:gd name="T19" fmla="*/ 306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49" h="348">
                <a:moveTo>
                  <a:pt x="174" y="0"/>
                </a:moveTo>
                <a:cubicBezTo>
                  <a:pt x="78" y="0"/>
                  <a:pt x="0" y="78"/>
                  <a:pt x="0" y="174"/>
                </a:cubicBezTo>
                <a:cubicBezTo>
                  <a:pt x="0" y="270"/>
                  <a:pt x="78" y="348"/>
                  <a:pt x="174" y="348"/>
                </a:cubicBezTo>
                <a:cubicBezTo>
                  <a:pt x="271" y="348"/>
                  <a:pt x="349" y="270"/>
                  <a:pt x="349" y="174"/>
                </a:cubicBezTo>
                <a:cubicBezTo>
                  <a:pt x="349" y="78"/>
                  <a:pt x="271" y="0"/>
                  <a:pt x="174" y="0"/>
                </a:cubicBezTo>
                <a:close/>
                <a:moveTo>
                  <a:pt x="174" y="306"/>
                </a:moveTo>
                <a:cubicBezTo>
                  <a:pt x="101" y="306"/>
                  <a:pt x="42" y="247"/>
                  <a:pt x="42" y="174"/>
                </a:cubicBezTo>
                <a:cubicBezTo>
                  <a:pt x="42" y="101"/>
                  <a:pt x="101" y="42"/>
                  <a:pt x="174" y="42"/>
                </a:cubicBezTo>
                <a:cubicBezTo>
                  <a:pt x="247" y="42"/>
                  <a:pt x="307" y="101"/>
                  <a:pt x="307" y="174"/>
                </a:cubicBezTo>
                <a:cubicBezTo>
                  <a:pt x="307" y="247"/>
                  <a:pt x="247" y="306"/>
                  <a:pt x="174" y="306"/>
                </a:cubicBezTo>
                <a:close/>
              </a:path>
            </a:pathLst>
          </a:custGeom>
          <a:solidFill>
            <a:srgbClr val="D38404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" name="Freeform 24"/>
          <p:cNvSpPr>
            <a:spLocks noEditPoints="1"/>
          </p:cNvSpPr>
          <p:nvPr/>
        </p:nvSpPr>
        <p:spPr bwMode="auto">
          <a:xfrm>
            <a:off x="4036905" y="2411769"/>
            <a:ext cx="1818630" cy="1834291"/>
          </a:xfrm>
          <a:custGeom>
            <a:avLst/>
            <a:gdLst>
              <a:gd name="T0" fmla="*/ 174 w 348"/>
              <a:gd name="T1" fmla="*/ 0 h 349"/>
              <a:gd name="T2" fmla="*/ 0 w 348"/>
              <a:gd name="T3" fmla="*/ 174 h 349"/>
              <a:gd name="T4" fmla="*/ 174 w 348"/>
              <a:gd name="T5" fmla="*/ 349 h 349"/>
              <a:gd name="T6" fmla="*/ 348 w 348"/>
              <a:gd name="T7" fmla="*/ 174 h 349"/>
              <a:gd name="T8" fmla="*/ 174 w 348"/>
              <a:gd name="T9" fmla="*/ 0 h 349"/>
              <a:gd name="T10" fmla="*/ 174 w 348"/>
              <a:gd name="T11" fmla="*/ 307 h 349"/>
              <a:gd name="T12" fmla="*/ 42 w 348"/>
              <a:gd name="T13" fmla="*/ 174 h 349"/>
              <a:gd name="T14" fmla="*/ 174 w 348"/>
              <a:gd name="T15" fmla="*/ 42 h 349"/>
              <a:gd name="T16" fmla="*/ 306 w 348"/>
              <a:gd name="T17" fmla="*/ 174 h 349"/>
              <a:gd name="T18" fmla="*/ 174 w 348"/>
              <a:gd name="T19" fmla="*/ 307 h 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48" h="349">
                <a:moveTo>
                  <a:pt x="174" y="0"/>
                </a:moveTo>
                <a:cubicBezTo>
                  <a:pt x="78" y="0"/>
                  <a:pt x="0" y="78"/>
                  <a:pt x="0" y="174"/>
                </a:cubicBezTo>
                <a:cubicBezTo>
                  <a:pt x="0" y="271"/>
                  <a:pt x="78" y="349"/>
                  <a:pt x="174" y="349"/>
                </a:cubicBezTo>
                <a:cubicBezTo>
                  <a:pt x="270" y="349"/>
                  <a:pt x="348" y="271"/>
                  <a:pt x="348" y="174"/>
                </a:cubicBezTo>
                <a:cubicBezTo>
                  <a:pt x="348" y="78"/>
                  <a:pt x="270" y="0"/>
                  <a:pt x="174" y="0"/>
                </a:cubicBezTo>
                <a:close/>
                <a:moveTo>
                  <a:pt x="174" y="307"/>
                </a:moveTo>
                <a:cubicBezTo>
                  <a:pt x="101" y="307"/>
                  <a:pt x="42" y="247"/>
                  <a:pt x="42" y="174"/>
                </a:cubicBezTo>
                <a:cubicBezTo>
                  <a:pt x="42" y="101"/>
                  <a:pt x="101" y="42"/>
                  <a:pt x="174" y="42"/>
                </a:cubicBezTo>
                <a:cubicBezTo>
                  <a:pt x="247" y="42"/>
                  <a:pt x="306" y="101"/>
                  <a:pt x="306" y="174"/>
                </a:cubicBezTo>
                <a:cubicBezTo>
                  <a:pt x="306" y="247"/>
                  <a:pt x="247" y="307"/>
                  <a:pt x="174" y="307"/>
                </a:cubicBezTo>
                <a:close/>
              </a:path>
            </a:pathLst>
          </a:custGeom>
          <a:solidFill>
            <a:srgbClr val="C76403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/>
          </a:p>
        </p:txBody>
      </p:sp>
      <p:sp>
        <p:nvSpPr>
          <p:cNvPr id="4" name="Freeform 25"/>
          <p:cNvSpPr>
            <a:spLocks noEditPoints="1"/>
          </p:cNvSpPr>
          <p:nvPr/>
        </p:nvSpPr>
        <p:spPr bwMode="auto">
          <a:xfrm>
            <a:off x="6102194" y="2411769"/>
            <a:ext cx="1818630" cy="1834291"/>
          </a:xfrm>
          <a:custGeom>
            <a:avLst/>
            <a:gdLst>
              <a:gd name="T0" fmla="*/ 174 w 348"/>
              <a:gd name="T1" fmla="*/ 0 h 349"/>
              <a:gd name="T2" fmla="*/ 0 w 348"/>
              <a:gd name="T3" fmla="*/ 174 h 349"/>
              <a:gd name="T4" fmla="*/ 174 w 348"/>
              <a:gd name="T5" fmla="*/ 349 h 349"/>
              <a:gd name="T6" fmla="*/ 348 w 348"/>
              <a:gd name="T7" fmla="*/ 174 h 349"/>
              <a:gd name="T8" fmla="*/ 174 w 348"/>
              <a:gd name="T9" fmla="*/ 0 h 349"/>
              <a:gd name="T10" fmla="*/ 174 w 348"/>
              <a:gd name="T11" fmla="*/ 307 h 349"/>
              <a:gd name="T12" fmla="*/ 42 w 348"/>
              <a:gd name="T13" fmla="*/ 174 h 349"/>
              <a:gd name="T14" fmla="*/ 174 w 348"/>
              <a:gd name="T15" fmla="*/ 42 h 349"/>
              <a:gd name="T16" fmla="*/ 306 w 348"/>
              <a:gd name="T17" fmla="*/ 174 h 349"/>
              <a:gd name="T18" fmla="*/ 174 w 348"/>
              <a:gd name="T19" fmla="*/ 307 h 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48" h="349">
                <a:moveTo>
                  <a:pt x="174" y="0"/>
                </a:moveTo>
                <a:cubicBezTo>
                  <a:pt x="78" y="0"/>
                  <a:pt x="0" y="78"/>
                  <a:pt x="0" y="174"/>
                </a:cubicBezTo>
                <a:cubicBezTo>
                  <a:pt x="0" y="271"/>
                  <a:pt x="78" y="349"/>
                  <a:pt x="174" y="349"/>
                </a:cubicBezTo>
                <a:cubicBezTo>
                  <a:pt x="270" y="349"/>
                  <a:pt x="348" y="271"/>
                  <a:pt x="348" y="174"/>
                </a:cubicBezTo>
                <a:cubicBezTo>
                  <a:pt x="348" y="78"/>
                  <a:pt x="270" y="0"/>
                  <a:pt x="174" y="0"/>
                </a:cubicBezTo>
                <a:close/>
                <a:moveTo>
                  <a:pt x="174" y="307"/>
                </a:moveTo>
                <a:cubicBezTo>
                  <a:pt x="101" y="307"/>
                  <a:pt x="42" y="247"/>
                  <a:pt x="42" y="174"/>
                </a:cubicBezTo>
                <a:cubicBezTo>
                  <a:pt x="42" y="101"/>
                  <a:pt x="101" y="42"/>
                  <a:pt x="174" y="42"/>
                </a:cubicBezTo>
                <a:cubicBezTo>
                  <a:pt x="247" y="42"/>
                  <a:pt x="306" y="101"/>
                  <a:pt x="306" y="174"/>
                </a:cubicBezTo>
                <a:cubicBezTo>
                  <a:pt x="306" y="247"/>
                  <a:pt x="247" y="307"/>
                  <a:pt x="174" y="307"/>
                </a:cubicBezTo>
                <a:close/>
              </a:path>
            </a:pathLst>
          </a:custGeom>
          <a:solidFill>
            <a:srgbClr val="E9AF26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" name="Freeform 26"/>
          <p:cNvSpPr>
            <a:spLocks noEditPoints="1"/>
          </p:cNvSpPr>
          <p:nvPr/>
        </p:nvSpPr>
        <p:spPr bwMode="auto">
          <a:xfrm>
            <a:off x="8120501" y="2427430"/>
            <a:ext cx="1818630" cy="1828418"/>
          </a:xfrm>
          <a:custGeom>
            <a:avLst/>
            <a:gdLst>
              <a:gd name="T0" fmla="*/ 174 w 348"/>
              <a:gd name="T1" fmla="*/ 0 h 348"/>
              <a:gd name="T2" fmla="*/ 0 w 348"/>
              <a:gd name="T3" fmla="*/ 174 h 348"/>
              <a:gd name="T4" fmla="*/ 174 w 348"/>
              <a:gd name="T5" fmla="*/ 348 h 348"/>
              <a:gd name="T6" fmla="*/ 348 w 348"/>
              <a:gd name="T7" fmla="*/ 174 h 348"/>
              <a:gd name="T8" fmla="*/ 174 w 348"/>
              <a:gd name="T9" fmla="*/ 0 h 348"/>
              <a:gd name="T10" fmla="*/ 174 w 348"/>
              <a:gd name="T11" fmla="*/ 306 h 348"/>
              <a:gd name="T12" fmla="*/ 42 w 348"/>
              <a:gd name="T13" fmla="*/ 174 h 348"/>
              <a:gd name="T14" fmla="*/ 174 w 348"/>
              <a:gd name="T15" fmla="*/ 42 h 348"/>
              <a:gd name="T16" fmla="*/ 307 w 348"/>
              <a:gd name="T17" fmla="*/ 174 h 348"/>
              <a:gd name="T18" fmla="*/ 174 w 348"/>
              <a:gd name="T19" fmla="*/ 306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48" h="348">
                <a:moveTo>
                  <a:pt x="174" y="0"/>
                </a:moveTo>
                <a:cubicBezTo>
                  <a:pt x="78" y="0"/>
                  <a:pt x="0" y="78"/>
                  <a:pt x="0" y="174"/>
                </a:cubicBezTo>
                <a:cubicBezTo>
                  <a:pt x="0" y="270"/>
                  <a:pt x="78" y="348"/>
                  <a:pt x="174" y="348"/>
                </a:cubicBezTo>
                <a:cubicBezTo>
                  <a:pt x="271" y="348"/>
                  <a:pt x="348" y="270"/>
                  <a:pt x="348" y="174"/>
                </a:cubicBezTo>
                <a:cubicBezTo>
                  <a:pt x="348" y="78"/>
                  <a:pt x="271" y="0"/>
                  <a:pt x="174" y="0"/>
                </a:cubicBezTo>
                <a:close/>
                <a:moveTo>
                  <a:pt x="174" y="306"/>
                </a:moveTo>
                <a:cubicBezTo>
                  <a:pt x="101" y="306"/>
                  <a:pt x="42" y="247"/>
                  <a:pt x="42" y="174"/>
                </a:cubicBezTo>
                <a:cubicBezTo>
                  <a:pt x="42" y="101"/>
                  <a:pt x="101" y="42"/>
                  <a:pt x="174" y="42"/>
                </a:cubicBezTo>
                <a:cubicBezTo>
                  <a:pt x="247" y="42"/>
                  <a:pt x="307" y="101"/>
                  <a:pt x="307" y="174"/>
                </a:cubicBezTo>
                <a:cubicBezTo>
                  <a:pt x="307" y="247"/>
                  <a:pt x="247" y="306"/>
                  <a:pt x="174" y="306"/>
                </a:cubicBezTo>
                <a:close/>
              </a:path>
            </a:pathLst>
          </a:custGeom>
          <a:solidFill>
            <a:srgbClr val="C76403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" name="Freeform 27"/>
          <p:cNvSpPr/>
          <p:nvPr/>
        </p:nvSpPr>
        <p:spPr bwMode="auto">
          <a:xfrm>
            <a:off x="2881909" y="2427430"/>
            <a:ext cx="914209" cy="955319"/>
          </a:xfrm>
          <a:custGeom>
            <a:avLst/>
            <a:gdLst>
              <a:gd name="T0" fmla="*/ 0 w 175"/>
              <a:gd name="T1" fmla="*/ 0 h 182"/>
              <a:gd name="T2" fmla="*/ 0 w 175"/>
              <a:gd name="T3" fmla="*/ 0 h 182"/>
              <a:gd name="T4" fmla="*/ 0 w 175"/>
              <a:gd name="T5" fmla="*/ 42 h 182"/>
              <a:gd name="T6" fmla="*/ 0 w 175"/>
              <a:gd name="T7" fmla="*/ 42 h 182"/>
              <a:gd name="T8" fmla="*/ 133 w 175"/>
              <a:gd name="T9" fmla="*/ 174 h 182"/>
              <a:gd name="T10" fmla="*/ 132 w 175"/>
              <a:gd name="T11" fmla="*/ 182 h 182"/>
              <a:gd name="T12" fmla="*/ 174 w 175"/>
              <a:gd name="T13" fmla="*/ 182 h 182"/>
              <a:gd name="T14" fmla="*/ 175 w 175"/>
              <a:gd name="T15" fmla="*/ 174 h 182"/>
              <a:gd name="T16" fmla="*/ 0 w 175"/>
              <a:gd name="T17" fmla="*/ 0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5" h="182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42"/>
                  <a:pt x="0" y="42"/>
                  <a:pt x="0" y="42"/>
                </a:cubicBezTo>
                <a:cubicBezTo>
                  <a:pt x="73" y="42"/>
                  <a:pt x="133" y="101"/>
                  <a:pt x="133" y="174"/>
                </a:cubicBezTo>
                <a:cubicBezTo>
                  <a:pt x="133" y="177"/>
                  <a:pt x="133" y="180"/>
                  <a:pt x="132" y="182"/>
                </a:cubicBezTo>
                <a:cubicBezTo>
                  <a:pt x="174" y="182"/>
                  <a:pt x="174" y="182"/>
                  <a:pt x="174" y="182"/>
                </a:cubicBezTo>
                <a:cubicBezTo>
                  <a:pt x="174" y="180"/>
                  <a:pt x="175" y="177"/>
                  <a:pt x="175" y="174"/>
                </a:cubicBezTo>
                <a:cubicBezTo>
                  <a:pt x="175" y="78"/>
                  <a:pt x="97" y="0"/>
                  <a:pt x="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" name="Freeform 28"/>
          <p:cNvSpPr/>
          <p:nvPr/>
        </p:nvSpPr>
        <p:spPr bwMode="auto">
          <a:xfrm>
            <a:off x="4042777" y="2411769"/>
            <a:ext cx="1812756" cy="1834291"/>
          </a:xfrm>
          <a:custGeom>
            <a:avLst/>
            <a:gdLst>
              <a:gd name="T0" fmla="*/ 305 w 347"/>
              <a:gd name="T1" fmla="*/ 174 h 349"/>
              <a:gd name="T2" fmla="*/ 173 w 347"/>
              <a:gd name="T3" fmla="*/ 307 h 349"/>
              <a:gd name="T4" fmla="*/ 42 w 347"/>
              <a:gd name="T5" fmla="*/ 193 h 349"/>
              <a:gd name="T6" fmla="*/ 0 w 347"/>
              <a:gd name="T7" fmla="*/ 193 h 349"/>
              <a:gd name="T8" fmla="*/ 173 w 347"/>
              <a:gd name="T9" fmla="*/ 349 h 349"/>
              <a:gd name="T10" fmla="*/ 347 w 347"/>
              <a:gd name="T11" fmla="*/ 174 h 349"/>
              <a:gd name="T12" fmla="*/ 173 w 347"/>
              <a:gd name="T13" fmla="*/ 0 h 349"/>
              <a:gd name="T14" fmla="*/ 173 w 347"/>
              <a:gd name="T15" fmla="*/ 42 h 349"/>
              <a:gd name="T16" fmla="*/ 305 w 347"/>
              <a:gd name="T17" fmla="*/ 174 h 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7" h="349">
                <a:moveTo>
                  <a:pt x="305" y="174"/>
                </a:moveTo>
                <a:cubicBezTo>
                  <a:pt x="305" y="247"/>
                  <a:pt x="246" y="307"/>
                  <a:pt x="173" y="307"/>
                </a:cubicBezTo>
                <a:cubicBezTo>
                  <a:pt x="106" y="307"/>
                  <a:pt x="51" y="257"/>
                  <a:pt x="42" y="193"/>
                </a:cubicBezTo>
                <a:cubicBezTo>
                  <a:pt x="0" y="193"/>
                  <a:pt x="0" y="193"/>
                  <a:pt x="0" y="193"/>
                </a:cubicBezTo>
                <a:cubicBezTo>
                  <a:pt x="9" y="281"/>
                  <a:pt x="83" y="349"/>
                  <a:pt x="173" y="349"/>
                </a:cubicBezTo>
                <a:cubicBezTo>
                  <a:pt x="269" y="349"/>
                  <a:pt x="347" y="271"/>
                  <a:pt x="347" y="174"/>
                </a:cubicBezTo>
                <a:cubicBezTo>
                  <a:pt x="347" y="78"/>
                  <a:pt x="269" y="0"/>
                  <a:pt x="173" y="0"/>
                </a:cubicBezTo>
                <a:cubicBezTo>
                  <a:pt x="173" y="42"/>
                  <a:pt x="173" y="42"/>
                  <a:pt x="173" y="42"/>
                </a:cubicBezTo>
                <a:cubicBezTo>
                  <a:pt x="246" y="42"/>
                  <a:pt x="305" y="101"/>
                  <a:pt x="305" y="174"/>
                </a:cubicBezTo>
                <a:close/>
              </a:path>
            </a:pathLst>
          </a:custGeom>
          <a:solidFill>
            <a:srgbClr val="D38404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" name="Freeform 29"/>
          <p:cNvSpPr/>
          <p:nvPr/>
        </p:nvSpPr>
        <p:spPr bwMode="auto">
          <a:xfrm>
            <a:off x="7012488" y="2411769"/>
            <a:ext cx="908336" cy="1834291"/>
          </a:xfrm>
          <a:custGeom>
            <a:avLst/>
            <a:gdLst>
              <a:gd name="T0" fmla="*/ 132 w 174"/>
              <a:gd name="T1" fmla="*/ 174 h 349"/>
              <a:gd name="T2" fmla="*/ 0 w 174"/>
              <a:gd name="T3" fmla="*/ 307 h 349"/>
              <a:gd name="T4" fmla="*/ 0 w 174"/>
              <a:gd name="T5" fmla="*/ 349 h 349"/>
              <a:gd name="T6" fmla="*/ 174 w 174"/>
              <a:gd name="T7" fmla="*/ 174 h 349"/>
              <a:gd name="T8" fmla="*/ 0 w 174"/>
              <a:gd name="T9" fmla="*/ 0 h 349"/>
              <a:gd name="T10" fmla="*/ 0 w 174"/>
              <a:gd name="T11" fmla="*/ 42 h 349"/>
              <a:gd name="T12" fmla="*/ 132 w 174"/>
              <a:gd name="T13" fmla="*/ 174 h 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4" h="349">
                <a:moveTo>
                  <a:pt x="132" y="174"/>
                </a:moveTo>
                <a:cubicBezTo>
                  <a:pt x="132" y="247"/>
                  <a:pt x="73" y="307"/>
                  <a:pt x="0" y="307"/>
                </a:cubicBezTo>
                <a:cubicBezTo>
                  <a:pt x="0" y="349"/>
                  <a:pt x="0" y="349"/>
                  <a:pt x="0" y="349"/>
                </a:cubicBezTo>
                <a:cubicBezTo>
                  <a:pt x="96" y="349"/>
                  <a:pt x="174" y="271"/>
                  <a:pt x="174" y="174"/>
                </a:cubicBezTo>
                <a:cubicBezTo>
                  <a:pt x="174" y="78"/>
                  <a:pt x="96" y="0"/>
                  <a:pt x="0" y="0"/>
                </a:cubicBezTo>
                <a:cubicBezTo>
                  <a:pt x="0" y="42"/>
                  <a:pt x="0" y="42"/>
                  <a:pt x="0" y="42"/>
                </a:cubicBezTo>
                <a:cubicBezTo>
                  <a:pt x="73" y="42"/>
                  <a:pt x="132" y="101"/>
                  <a:pt x="132" y="174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Freeform 30"/>
          <p:cNvSpPr/>
          <p:nvPr/>
        </p:nvSpPr>
        <p:spPr bwMode="auto">
          <a:xfrm>
            <a:off x="9028837" y="2427430"/>
            <a:ext cx="910294" cy="1023836"/>
          </a:xfrm>
          <a:custGeom>
            <a:avLst/>
            <a:gdLst>
              <a:gd name="T0" fmla="*/ 133 w 174"/>
              <a:gd name="T1" fmla="*/ 174 h 195"/>
              <a:gd name="T2" fmla="*/ 131 w 174"/>
              <a:gd name="T3" fmla="*/ 195 h 195"/>
              <a:gd name="T4" fmla="*/ 173 w 174"/>
              <a:gd name="T5" fmla="*/ 195 h 195"/>
              <a:gd name="T6" fmla="*/ 174 w 174"/>
              <a:gd name="T7" fmla="*/ 174 h 195"/>
              <a:gd name="T8" fmla="*/ 0 w 174"/>
              <a:gd name="T9" fmla="*/ 0 h 195"/>
              <a:gd name="T10" fmla="*/ 0 w 174"/>
              <a:gd name="T11" fmla="*/ 42 h 195"/>
              <a:gd name="T12" fmla="*/ 133 w 174"/>
              <a:gd name="T13" fmla="*/ 174 h 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4" h="195">
                <a:moveTo>
                  <a:pt x="133" y="174"/>
                </a:moveTo>
                <a:cubicBezTo>
                  <a:pt x="133" y="181"/>
                  <a:pt x="132" y="188"/>
                  <a:pt x="131" y="195"/>
                </a:cubicBezTo>
                <a:cubicBezTo>
                  <a:pt x="173" y="195"/>
                  <a:pt x="173" y="195"/>
                  <a:pt x="173" y="195"/>
                </a:cubicBezTo>
                <a:cubicBezTo>
                  <a:pt x="174" y="188"/>
                  <a:pt x="174" y="181"/>
                  <a:pt x="174" y="174"/>
                </a:cubicBezTo>
                <a:cubicBezTo>
                  <a:pt x="174" y="78"/>
                  <a:pt x="97" y="0"/>
                  <a:pt x="0" y="0"/>
                </a:cubicBezTo>
                <a:cubicBezTo>
                  <a:pt x="0" y="42"/>
                  <a:pt x="0" y="42"/>
                  <a:pt x="0" y="42"/>
                </a:cubicBezTo>
                <a:cubicBezTo>
                  <a:pt x="73" y="42"/>
                  <a:pt x="133" y="101"/>
                  <a:pt x="133" y="174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2343563" y="1838187"/>
            <a:ext cx="1045370" cy="483533"/>
            <a:chOff x="1643063" y="1601788"/>
            <a:chExt cx="847726" cy="392113"/>
          </a:xfrm>
          <a:solidFill>
            <a:srgbClr val="E9AF26"/>
          </a:solidFill>
        </p:grpSpPr>
        <p:sp>
          <p:nvSpPr>
            <p:cNvPr id="11" name="Freeform 31"/>
            <p:cNvSpPr/>
            <p:nvPr/>
          </p:nvSpPr>
          <p:spPr bwMode="auto">
            <a:xfrm>
              <a:off x="1643063" y="1601788"/>
              <a:ext cx="185738" cy="388938"/>
            </a:xfrm>
            <a:custGeom>
              <a:avLst/>
              <a:gdLst>
                <a:gd name="T0" fmla="*/ 43 w 44"/>
                <a:gd name="T1" fmla="*/ 23 h 91"/>
                <a:gd name="T2" fmla="*/ 41 w 44"/>
                <a:gd name="T3" fmla="*/ 37 h 91"/>
                <a:gd name="T4" fmla="*/ 36 w 44"/>
                <a:gd name="T5" fmla="*/ 50 h 91"/>
                <a:gd name="T6" fmla="*/ 30 w 44"/>
                <a:gd name="T7" fmla="*/ 63 h 91"/>
                <a:gd name="T8" fmla="*/ 23 w 44"/>
                <a:gd name="T9" fmla="*/ 73 h 91"/>
                <a:gd name="T10" fmla="*/ 17 w 44"/>
                <a:gd name="T11" fmla="*/ 78 h 91"/>
                <a:gd name="T12" fmla="*/ 17 w 44"/>
                <a:gd name="T13" fmla="*/ 79 h 91"/>
                <a:gd name="T14" fmla="*/ 25 w 44"/>
                <a:gd name="T15" fmla="*/ 77 h 91"/>
                <a:gd name="T16" fmla="*/ 44 w 44"/>
                <a:gd name="T17" fmla="*/ 77 h 91"/>
                <a:gd name="T18" fmla="*/ 44 w 44"/>
                <a:gd name="T19" fmla="*/ 91 h 91"/>
                <a:gd name="T20" fmla="*/ 0 w 44"/>
                <a:gd name="T21" fmla="*/ 91 h 91"/>
                <a:gd name="T22" fmla="*/ 0 w 44"/>
                <a:gd name="T23" fmla="*/ 82 h 91"/>
                <a:gd name="T24" fmla="*/ 6 w 44"/>
                <a:gd name="T25" fmla="*/ 74 h 91"/>
                <a:gd name="T26" fmla="*/ 12 w 44"/>
                <a:gd name="T27" fmla="*/ 65 h 91"/>
                <a:gd name="T28" fmla="*/ 18 w 44"/>
                <a:gd name="T29" fmla="*/ 55 h 91"/>
                <a:gd name="T30" fmla="*/ 23 w 44"/>
                <a:gd name="T31" fmla="*/ 45 h 91"/>
                <a:gd name="T32" fmla="*/ 27 w 44"/>
                <a:gd name="T33" fmla="*/ 35 h 91"/>
                <a:gd name="T34" fmla="*/ 28 w 44"/>
                <a:gd name="T35" fmla="*/ 26 h 91"/>
                <a:gd name="T36" fmla="*/ 25 w 44"/>
                <a:gd name="T37" fmla="*/ 17 h 91"/>
                <a:gd name="T38" fmla="*/ 17 w 44"/>
                <a:gd name="T39" fmla="*/ 14 h 91"/>
                <a:gd name="T40" fmla="*/ 11 w 44"/>
                <a:gd name="T41" fmla="*/ 16 h 91"/>
                <a:gd name="T42" fmla="*/ 5 w 44"/>
                <a:gd name="T43" fmla="*/ 19 h 91"/>
                <a:gd name="T44" fmla="*/ 0 w 44"/>
                <a:gd name="T45" fmla="*/ 8 h 91"/>
                <a:gd name="T46" fmla="*/ 9 w 44"/>
                <a:gd name="T47" fmla="*/ 2 h 91"/>
                <a:gd name="T48" fmla="*/ 22 w 44"/>
                <a:gd name="T49" fmla="*/ 0 h 91"/>
                <a:gd name="T50" fmla="*/ 30 w 44"/>
                <a:gd name="T51" fmla="*/ 2 h 91"/>
                <a:gd name="T52" fmla="*/ 37 w 44"/>
                <a:gd name="T53" fmla="*/ 6 h 91"/>
                <a:gd name="T54" fmla="*/ 41 w 44"/>
                <a:gd name="T55" fmla="*/ 13 h 91"/>
                <a:gd name="T56" fmla="*/ 43 w 44"/>
                <a:gd name="T57" fmla="*/ 23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4" h="91">
                  <a:moveTo>
                    <a:pt x="43" y="23"/>
                  </a:moveTo>
                  <a:cubicBezTo>
                    <a:pt x="43" y="28"/>
                    <a:pt x="42" y="32"/>
                    <a:pt x="41" y="37"/>
                  </a:cubicBezTo>
                  <a:cubicBezTo>
                    <a:pt x="40" y="41"/>
                    <a:pt x="38" y="46"/>
                    <a:pt x="36" y="50"/>
                  </a:cubicBezTo>
                  <a:cubicBezTo>
                    <a:pt x="34" y="55"/>
                    <a:pt x="32" y="59"/>
                    <a:pt x="30" y="63"/>
                  </a:cubicBezTo>
                  <a:cubicBezTo>
                    <a:pt x="27" y="67"/>
                    <a:pt x="25" y="70"/>
                    <a:pt x="23" y="73"/>
                  </a:cubicBezTo>
                  <a:cubicBezTo>
                    <a:pt x="17" y="78"/>
                    <a:pt x="17" y="78"/>
                    <a:pt x="17" y="78"/>
                  </a:cubicBezTo>
                  <a:cubicBezTo>
                    <a:pt x="17" y="79"/>
                    <a:pt x="17" y="79"/>
                    <a:pt x="17" y="79"/>
                  </a:cubicBezTo>
                  <a:cubicBezTo>
                    <a:pt x="25" y="77"/>
                    <a:pt x="25" y="77"/>
                    <a:pt x="25" y="77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4" y="91"/>
                    <a:pt x="44" y="91"/>
                    <a:pt x="44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2" y="80"/>
                    <a:pt x="4" y="77"/>
                    <a:pt x="6" y="74"/>
                  </a:cubicBezTo>
                  <a:cubicBezTo>
                    <a:pt x="8" y="71"/>
                    <a:pt x="10" y="68"/>
                    <a:pt x="12" y="65"/>
                  </a:cubicBezTo>
                  <a:cubicBezTo>
                    <a:pt x="14" y="62"/>
                    <a:pt x="16" y="59"/>
                    <a:pt x="18" y="55"/>
                  </a:cubicBezTo>
                  <a:cubicBezTo>
                    <a:pt x="20" y="52"/>
                    <a:pt x="21" y="49"/>
                    <a:pt x="23" y="45"/>
                  </a:cubicBezTo>
                  <a:cubicBezTo>
                    <a:pt x="24" y="42"/>
                    <a:pt x="26" y="39"/>
                    <a:pt x="27" y="35"/>
                  </a:cubicBezTo>
                  <a:cubicBezTo>
                    <a:pt x="27" y="32"/>
                    <a:pt x="28" y="29"/>
                    <a:pt x="28" y="26"/>
                  </a:cubicBezTo>
                  <a:cubicBezTo>
                    <a:pt x="28" y="22"/>
                    <a:pt x="27" y="20"/>
                    <a:pt x="25" y="17"/>
                  </a:cubicBezTo>
                  <a:cubicBezTo>
                    <a:pt x="24" y="15"/>
                    <a:pt x="21" y="14"/>
                    <a:pt x="17" y="14"/>
                  </a:cubicBezTo>
                  <a:cubicBezTo>
                    <a:pt x="15" y="14"/>
                    <a:pt x="13" y="15"/>
                    <a:pt x="11" y="16"/>
                  </a:cubicBezTo>
                  <a:cubicBezTo>
                    <a:pt x="9" y="17"/>
                    <a:pt x="7" y="18"/>
                    <a:pt x="5" y="19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2" y="6"/>
                    <a:pt x="5" y="4"/>
                    <a:pt x="9" y="2"/>
                  </a:cubicBezTo>
                  <a:cubicBezTo>
                    <a:pt x="13" y="1"/>
                    <a:pt x="17" y="0"/>
                    <a:pt x="22" y="0"/>
                  </a:cubicBezTo>
                  <a:cubicBezTo>
                    <a:pt x="25" y="0"/>
                    <a:pt x="27" y="1"/>
                    <a:pt x="30" y="2"/>
                  </a:cubicBezTo>
                  <a:cubicBezTo>
                    <a:pt x="33" y="3"/>
                    <a:pt x="35" y="4"/>
                    <a:pt x="37" y="6"/>
                  </a:cubicBezTo>
                  <a:cubicBezTo>
                    <a:pt x="39" y="8"/>
                    <a:pt x="40" y="11"/>
                    <a:pt x="41" y="13"/>
                  </a:cubicBezTo>
                  <a:cubicBezTo>
                    <a:pt x="42" y="16"/>
                    <a:pt x="43" y="20"/>
                    <a:pt x="43" y="2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2" name="Freeform 32"/>
            <p:cNvSpPr/>
            <p:nvPr/>
          </p:nvSpPr>
          <p:spPr bwMode="auto">
            <a:xfrm>
              <a:off x="1897063" y="1611313"/>
              <a:ext cx="185738" cy="382588"/>
            </a:xfrm>
            <a:custGeom>
              <a:avLst/>
              <a:gdLst>
                <a:gd name="T0" fmla="*/ 16 w 44"/>
                <a:gd name="T1" fmla="*/ 77 h 90"/>
                <a:gd name="T2" fmla="*/ 26 w 44"/>
                <a:gd name="T3" fmla="*/ 72 h 90"/>
                <a:gd name="T4" fmla="*/ 29 w 44"/>
                <a:gd name="T5" fmla="*/ 61 h 90"/>
                <a:gd name="T6" fmla="*/ 25 w 44"/>
                <a:gd name="T7" fmla="*/ 49 h 90"/>
                <a:gd name="T8" fmla="*/ 13 w 44"/>
                <a:gd name="T9" fmla="*/ 46 h 90"/>
                <a:gd name="T10" fmla="*/ 5 w 44"/>
                <a:gd name="T11" fmla="*/ 46 h 90"/>
                <a:gd name="T12" fmla="*/ 5 w 44"/>
                <a:gd name="T13" fmla="*/ 0 h 90"/>
                <a:gd name="T14" fmla="*/ 42 w 44"/>
                <a:gd name="T15" fmla="*/ 0 h 90"/>
                <a:gd name="T16" fmla="*/ 42 w 44"/>
                <a:gd name="T17" fmla="*/ 15 h 90"/>
                <a:gd name="T18" fmla="*/ 18 w 44"/>
                <a:gd name="T19" fmla="*/ 15 h 90"/>
                <a:gd name="T20" fmla="*/ 18 w 44"/>
                <a:gd name="T21" fmla="*/ 33 h 90"/>
                <a:gd name="T22" fmla="*/ 22 w 44"/>
                <a:gd name="T23" fmla="*/ 32 h 90"/>
                <a:gd name="T24" fmla="*/ 38 w 44"/>
                <a:gd name="T25" fmla="*/ 40 h 90"/>
                <a:gd name="T26" fmla="*/ 44 w 44"/>
                <a:gd name="T27" fmla="*/ 60 h 90"/>
                <a:gd name="T28" fmla="*/ 42 w 44"/>
                <a:gd name="T29" fmla="*/ 73 h 90"/>
                <a:gd name="T30" fmla="*/ 36 w 44"/>
                <a:gd name="T31" fmla="*/ 83 h 90"/>
                <a:gd name="T32" fmla="*/ 28 w 44"/>
                <a:gd name="T33" fmla="*/ 88 h 90"/>
                <a:gd name="T34" fmla="*/ 16 w 44"/>
                <a:gd name="T35" fmla="*/ 90 h 90"/>
                <a:gd name="T36" fmla="*/ 7 w 44"/>
                <a:gd name="T37" fmla="*/ 89 h 90"/>
                <a:gd name="T38" fmla="*/ 0 w 44"/>
                <a:gd name="T39" fmla="*/ 87 h 90"/>
                <a:gd name="T40" fmla="*/ 4 w 44"/>
                <a:gd name="T41" fmla="*/ 74 h 90"/>
                <a:gd name="T42" fmla="*/ 16 w 44"/>
                <a:gd name="T43" fmla="*/ 7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4" h="90">
                  <a:moveTo>
                    <a:pt x="16" y="77"/>
                  </a:moveTo>
                  <a:cubicBezTo>
                    <a:pt x="20" y="77"/>
                    <a:pt x="24" y="75"/>
                    <a:pt x="26" y="72"/>
                  </a:cubicBezTo>
                  <a:cubicBezTo>
                    <a:pt x="28" y="69"/>
                    <a:pt x="29" y="65"/>
                    <a:pt x="29" y="61"/>
                  </a:cubicBezTo>
                  <a:cubicBezTo>
                    <a:pt x="29" y="55"/>
                    <a:pt x="28" y="52"/>
                    <a:pt x="25" y="49"/>
                  </a:cubicBezTo>
                  <a:cubicBezTo>
                    <a:pt x="22" y="47"/>
                    <a:pt x="18" y="46"/>
                    <a:pt x="13" y="46"/>
                  </a:cubicBezTo>
                  <a:cubicBezTo>
                    <a:pt x="5" y="46"/>
                    <a:pt x="5" y="46"/>
                    <a:pt x="5" y="46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9" y="33"/>
                    <a:pt x="34" y="35"/>
                    <a:pt x="38" y="40"/>
                  </a:cubicBezTo>
                  <a:cubicBezTo>
                    <a:pt x="42" y="45"/>
                    <a:pt x="44" y="51"/>
                    <a:pt x="44" y="60"/>
                  </a:cubicBezTo>
                  <a:cubicBezTo>
                    <a:pt x="44" y="65"/>
                    <a:pt x="44" y="69"/>
                    <a:pt x="42" y="73"/>
                  </a:cubicBezTo>
                  <a:cubicBezTo>
                    <a:pt x="41" y="77"/>
                    <a:pt x="39" y="80"/>
                    <a:pt x="36" y="83"/>
                  </a:cubicBezTo>
                  <a:cubicBezTo>
                    <a:pt x="34" y="85"/>
                    <a:pt x="31" y="87"/>
                    <a:pt x="28" y="88"/>
                  </a:cubicBezTo>
                  <a:cubicBezTo>
                    <a:pt x="24" y="90"/>
                    <a:pt x="20" y="90"/>
                    <a:pt x="16" y="90"/>
                  </a:cubicBezTo>
                  <a:cubicBezTo>
                    <a:pt x="13" y="90"/>
                    <a:pt x="10" y="90"/>
                    <a:pt x="7" y="89"/>
                  </a:cubicBezTo>
                  <a:cubicBezTo>
                    <a:pt x="4" y="89"/>
                    <a:pt x="2" y="88"/>
                    <a:pt x="0" y="87"/>
                  </a:cubicBezTo>
                  <a:cubicBezTo>
                    <a:pt x="4" y="74"/>
                    <a:pt x="4" y="74"/>
                    <a:pt x="4" y="74"/>
                  </a:cubicBezTo>
                  <a:cubicBezTo>
                    <a:pt x="7" y="76"/>
                    <a:pt x="11" y="77"/>
                    <a:pt x="16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3" name="Freeform 33"/>
            <p:cNvSpPr>
              <a:spLocks noEditPoints="1"/>
            </p:cNvSpPr>
            <p:nvPr/>
          </p:nvSpPr>
          <p:spPr bwMode="auto">
            <a:xfrm>
              <a:off x="2143126" y="1601788"/>
              <a:ext cx="347663" cy="392113"/>
            </a:xfrm>
            <a:custGeom>
              <a:avLst/>
              <a:gdLst>
                <a:gd name="T0" fmla="*/ 0 w 82"/>
                <a:gd name="T1" fmla="*/ 22 h 92"/>
                <a:gd name="T2" fmla="*/ 1 w 82"/>
                <a:gd name="T3" fmla="*/ 12 h 92"/>
                <a:gd name="T4" fmla="*/ 5 w 82"/>
                <a:gd name="T5" fmla="*/ 6 h 92"/>
                <a:gd name="T6" fmla="*/ 11 w 82"/>
                <a:gd name="T7" fmla="*/ 2 h 92"/>
                <a:gd name="T8" fmla="*/ 19 w 82"/>
                <a:gd name="T9" fmla="*/ 1 h 92"/>
                <a:gd name="T10" fmla="*/ 27 w 82"/>
                <a:gd name="T11" fmla="*/ 2 h 92"/>
                <a:gd name="T12" fmla="*/ 33 w 82"/>
                <a:gd name="T13" fmla="*/ 5 h 92"/>
                <a:gd name="T14" fmla="*/ 37 w 82"/>
                <a:gd name="T15" fmla="*/ 12 h 92"/>
                <a:gd name="T16" fmla="*/ 38 w 82"/>
                <a:gd name="T17" fmla="*/ 22 h 92"/>
                <a:gd name="T18" fmla="*/ 37 w 82"/>
                <a:gd name="T19" fmla="*/ 32 h 92"/>
                <a:gd name="T20" fmla="*/ 33 w 82"/>
                <a:gd name="T21" fmla="*/ 39 h 92"/>
                <a:gd name="T22" fmla="*/ 27 w 82"/>
                <a:gd name="T23" fmla="*/ 42 h 92"/>
                <a:gd name="T24" fmla="*/ 19 w 82"/>
                <a:gd name="T25" fmla="*/ 44 h 92"/>
                <a:gd name="T26" fmla="*/ 11 w 82"/>
                <a:gd name="T27" fmla="*/ 42 h 92"/>
                <a:gd name="T28" fmla="*/ 5 w 82"/>
                <a:gd name="T29" fmla="*/ 39 h 92"/>
                <a:gd name="T30" fmla="*/ 1 w 82"/>
                <a:gd name="T31" fmla="*/ 32 h 92"/>
                <a:gd name="T32" fmla="*/ 0 w 82"/>
                <a:gd name="T33" fmla="*/ 22 h 92"/>
                <a:gd name="T34" fmla="*/ 67 w 82"/>
                <a:gd name="T35" fmla="*/ 0 h 92"/>
                <a:gd name="T36" fmla="*/ 76 w 82"/>
                <a:gd name="T37" fmla="*/ 8 h 92"/>
                <a:gd name="T38" fmla="*/ 14 w 82"/>
                <a:gd name="T39" fmla="*/ 92 h 92"/>
                <a:gd name="T40" fmla="*/ 5 w 82"/>
                <a:gd name="T41" fmla="*/ 85 h 92"/>
                <a:gd name="T42" fmla="*/ 67 w 82"/>
                <a:gd name="T43" fmla="*/ 0 h 92"/>
                <a:gd name="T44" fmla="*/ 13 w 82"/>
                <a:gd name="T45" fmla="*/ 22 h 92"/>
                <a:gd name="T46" fmla="*/ 15 w 82"/>
                <a:gd name="T47" fmla="*/ 31 h 92"/>
                <a:gd name="T48" fmla="*/ 19 w 82"/>
                <a:gd name="T49" fmla="*/ 33 h 92"/>
                <a:gd name="T50" fmla="*/ 21 w 82"/>
                <a:gd name="T51" fmla="*/ 33 h 92"/>
                <a:gd name="T52" fmla="*/ 23 w 82"/>
                <a:gd name="T53" fmla="*/ 31 h 92"/>
                <a:gd name="T54" fmla="*/ 24 w 82"/>
                <a:gd name="T55" fmla="*/ 28 h 92"/>
                <a:gd name="T56" fmla="*/ 25 w 82"/>
                <a:gd name="T57" fmla="*/ 22 h 92"/>
                <a:gd name="T58" fmla="*/ 23 w 82"/>
                <a:gd name="T59" fmla="*/ 13 h 92"/>
                <a:gd name="T60" fmla="*/ 19 w 82"/>
                <a:gd name="T61" fmla="*/ 11 h 92"/>
                <a:gd name="T62" fmla="*/ 15 w 82"/>
                <a:gd name="T63" fmla="*/ 13 h 92"/>
                <a:gd name="T64" fmla="*/ 13 w 82"/>
                <a:gd name="T65" fmla="*/ 22 h 92"/>
                <a:gd name="T66" fmla="*/ 44 w 82"/>
                <a:gd name="T67" fmla="*/ 69 h 92"/>
                <a:gd name="T68" fmla="*/ 45 w 82"/>
                <a:gd name="T69" fmla="*/ 59 h 92"/>
                <a:gd name="T70" fmla="*/ 49 w 82"/>
                <a:gd name="T71" fmla="*/ 52 h 92"/>
                <a:gd name="T72" fmla="*/ 55 w 82"/>
                <a:gd name="T73" fmla="*/ 49 h 92"/>
                <a:gd name="T74" fmla="*/ 63 w 82"/>
                <a:gd name="T75" fmla="*/ 47 h 92"/>
                <a:gd name="T76" fmla="*/ 70 w 82"/>
                <a:gd name="T77" fmla="*/ 49 h 92"/>
                <a:gd name="T78" fmla="*/ 76 w 82"/>
                <a:gd name="T79" fmla="*/ 52 h 92"/>
                <a:gd name="T80" fmla="*/ 80 w 82"/>
                <a:gd name="T81" fmla="*/ 59 h 92"/>
                <a:gd name="T82" fmla="*/ 82 w 82"/>
                <a:gd name="T83" fmla="*/ 69 h 92"/>
                <a:gd name="T84" fmla="*/ 80 w 82"/>
                <a:gd name="T85" fmla="*/ 79 h 92"/>
                <a:gd name="T86" fmla="*/ 76 w 82"/>
                <a:gd name="T87" fmla="*/ 86 h 92"/>
                <a:gd name="T88" fmla="*/ 70 w 82"/>
                <a:gd name="T89" fmla="*/ 89 h 92"/>
                <a:gd name="T90" fmla="*/ 63 w 82"/>
                <a:gd name="T91" fmla="*/ 90 h 92"/>
                <a:gd name="T92" fmla="*/ 55 w 82"/>
                <a:gd name="T93" fmla="*/ 89 h 92"/>
                <a:gd name="T94" fmla="*/ 49 w 82"/>
                <a:gd name="T95" fmla="*/ 86 h 92"/>
                <a:gd name="T96" fmla="*/ 45 w 82"/>
                <a:gd name="T97" fmla="*/ 79 h 92"/>
                <a:gd name="T98" fmla="*/ 44 w 82"/>
                <a:gd name="T99" fmla="*/ 69 h 92"/>
                <a:gd name="T100" fmla="*/ 57 w 82"/>
                <a:gd name="T101" fmla="*/ 69 h 92"/>
                <a:gd name="T102" fmla="*/ 59 w 82"/>
                <a:gd name="T103" fmla="*/ 77 h 92"/>
                <a:gd name="T104" fmla="*/ 63 w 82"/>
                <a:gd name="T105" fmla="*/ 80 h 92"/>
                <a:gd name="T106" fmla="*/ 65 w 82"/>
                <a:gd name="T107" fmla="*/ 79 h 92"/>
                <a:gd name="T108" fmla="*/ 67 w 82"/>
                <a:gd name="T109" fmla="*/ 78 h 92"/>
                <a:gd name="T110" fmla="*/ 68 w 82"/>
                <a:gd name="T111" fmla="*/ 74 h 92"/>
                <a:gd name="T112" fmla="*/ 69 w 82"/>
                <a:gd name="T113" fmla="*/ 69 h 92"/>
                <a:gd name="T114" fmla="*/ 67 w 82"/>
                <a:gd name="T115" fmla="*/ 60 h 92"/>
                <a:gd name="T116" fmla="*/ 63 w 82"/>
                <a:gd name="T117" fmla="*/ 58 h 92"/>
                <a:gd name="T118" fmla="*/ 59 w 82"/>
                <a:gd name="T119" fmla="*/ 60 h 92"/>
                <a:gd name="T120" fmla="*/ 57 w 82"/>
                <a:gd name="T121" fmla="*/ 69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2" h="92">
                  <a:moveTo>
                    <a:pt x="0" y="22"/>
                  </a:moveTo>
                  <a:cubicBezTo>
                    <a:pt x="0" y="18"/>
                    <a:pt x="0" y="15"/>
                    <a:pt x="1" y="12"/>
                  </a:cubicBezTo>
                  <a:cubicBezTo>
                    <a:pt x="2" y="10"/>
                    <a:pt x="4" y="7"/>
                    <a:pt x="5" y="6"/>
                  </a:cubicBezTo>
                  <a:cubicBezTo>
                    <a:pt x="7" y="4"/>
                    <a:pt x="9" y="3"/>
                    <a:pt x="11" y="2"/>
                  </a:cubicBezTo>
                  <a:cubicBezTo>
                    <a:pt x="14" y="1"/>
                    <a:pt x="16" y="1"/>
                    <a:pt x="19" y="1"/>
                  </a:cubicBezTo>
                  <a:cubicBezTo>
                    <a:pt x="22" y="1"/>
                    <a:pt x="24" y="1"/>
                    <a:pt x="27" y="2"/>
                  </a:cubicBezTo>
                  <a:cubicBezTo>
                    <a:pt x="29" y="2"/>
                    <a:pt x="31" y="4"/>
                    <a:pt x="33" y="5"/>
                  </a:cubicBezTo>
                  <a:cubicBezTo>
                    <a:pt x="34" y="7"/>
                    <a:pt x="36" y="9"/>
                    <a:pt x="37" y="12"/>
                  </a:cubicBezTo>
                  <a:cubicBezTo>
                    <a:pt x="37" y="15"/>
                    <a:pt x="38" y="18"/>
                    <a:pt x="38" y="22"/>
                  </a:cubicBezTo>
                  <a:cubicBezTo>
                    <a:pt x="38" y="26"/>
                    <a:pt x="37" y="30"/>
                    <a:pt x="37" y="32"/>
                  </a:cubicBezTo>
                  <a:cubicBezTo>
                    <a:pt x="36" y="35"/>
                    <a:pt x="34" y="37"/>
                    <a:pt x="33" y="39"/>
                  </a:cubicBezTo>
                  <a:cubicBezTo>
                    <a:pt x="31" y="41"/>
                    <a:pt x="29" y="42"/>
                    <a:pt x="27" y="42"/>
                  </a:cubicBezTo>
                  <a:cubicBezTo>
                    <a:pt x="24" y="43"/>
                    <a:pt x="22" y="44"/>
                    <a:pt x="19" y="44"/>
                  </a:cubicBezTo>
                  <a:cubicBezTo>
                    <a:pt x="16" y="44"/>
                    <a:pt x="14" y="43"/>
                    <a:pt x="11" y="42"/>
                  </a:cubicBezTo>
                  <a:cubicBezTo>
                    <a:pt x="9" y="42"/>
                    <a:pt x="7" y="41"/>
                    <a:pt x="5" y="39"/>
                  </a:cubicBezTo>
                  <a:cubicBezTo>
                    <a:pt x="4" y="37"/>
                    <a:pt x="2" y="35"/>
                    <a:pt x="1" y="32"/>
                  </a:cubicBezTo>
                  <a:cubicBezTo>
                    <a:pt x="0" y="30"/>
                    <a:pt x="0" y="26"/>
                    <a:pt x="0" y="22"/>
                  </a:cubicBezTo>
                  <a:close/>
                  <a:moveTo>
                    <a:pt x="67" y="0"/>
                  </a:moveTo>
                  <a:cubicBezTo>
                    <a:pt x="76" y="8"/>
                    <a:pt x="76" y="8"/>
                    <a:pt x="76" y="8"/>
                  </a:cubicBezTo>
                  <a:cubicBezTo>
                    <a:pt x="14" y="92"/>
                    <a:pt x="14" y="92"/>
                    <a:pt x="14" y="92"/>
                  </a:cubicBezTo>
                  <a:cubicBezTo>
                    <a:pt x="5" y="85"/>
                    <a:pt x="5" y="85"/>
                    <a:pt x="5" y="85"/>
                  </a:cubicBezTo>
                  <a:lnTo>
                    <a:pt x="67" y="0"/>
                  </a:lnTo>
                  <a:close/>
                  <a:moveTo>
                    <a:pt x="13" y="22"/>
                  </a:moveTo>
                  <a:cubicBezTo>
                    <a:pt x="13" y="26"/>
                    <a:pt x="14" y="29"/>
                    <a:pt x="15" y="31"/>
                  </a:cubicBezTo>
                  <a:cubicBezTo>
                    <a:pt x="16" y="32"/>
                    <a:pt x="17" y="33"/>
                    <a:pt x="19" y="33"/>
                  </a:cubicBezTo>
                  <a:cubicBezTo>
                    <a:pt x="20" y="33"/>
                    <a:pt x="21" y="33"/>
                    <a:pt x="21" y="33"/>
                  </a:cubicBezTo>
                  <a:cubicBezTo>
                    <a:pt x="22" y="32"/>
                    <a:pt x="23" y="32"/>
                    <a:pt x="23" y="31"/>
                  </a:cubicBezTo>
                  <a:cubicBezTo>
                    <a:pt x="24" y="30"/>
                    <a:pt x="24" y="29"/>
                    <a:pt x="24" y="28"/>
                  </a:cubicBezTo>
                  <a:cubicBezTo>
                    <a:pt x="24" y="26"/>
                    <a:pt x="25" y="24"/>
                    <a:pt x="25" y="22"/>
                  </a:cubicBezTo>
                  <a:cubicBezTo>
                    <a:pt x="25" y="18"/>
                    <a:pt x="24" y="15"/>
                    <a:pt x="23" y="13"/>
                  </a:cubicBezTo>
                  <a:cubicBezTo>
                    <a:pt x="22" y="12"/>
                    <a:pt x="21" y="11"/>
                    <a:pt x="19" y="11"/>
                  </a:cubicBezTo>
                  <a:cubicBezTo>
                    <a:pt x="17" y="11"/>
                    <a:pt x="16" y="12"/>
                    <a:pt x="15" y="13"/>
                  </a:cubicBezTo>
                  <a:cubicBezTo>
                    <a:pt x="14" y="15"/>
                    <a:pt x="13" y="18"/>
                    <a:pt x="13" y="22"/>
                  </a:cubicBezTo>
                  <a:close/>
                  <a:moveTo>
                    <a:pt x="44" y="69"/>
                  </a:moveTo>
                  <a:cubicBezTo>
                    <a:pt x="44" y="65"/>
                    <a:pt x="44" y="62"/>
                    <a:pt x="45" y="59"/>
                  </a:cubicBezTo>
                  <a:cubicBezTo>
                    <a:pt x="46" y="56"/>
                    <a:pt x="48" y="54"/>
                    <a:pt x="49" y="52"/>
                  </a:cubicBezTo>
                  <a:cubicBezTo>
                    <a:pt x="51" y="51"/>
                    <a:pt x="53" y="49"/>
                    <a:pt x="55" y="49"/>
                  </a:cubicBezTo>
                  <a:cubicBezTo>
                    <a:pt x="58" y="48"/>
                    <a:pt x="60" y="47"/>
                    <a:pt x="63" y="47"/>
                  </a:cubicBezTo>
                  <a:cubicBezTo>
                    <a:pt x="66" y="47"/>
                    <a:pt x="68" y="48"/>
                    <a:pt x="70" y="49"/>
                  </a:cubicBezTo>
                  <a:cubicBezTo>
                    <a:pt x="73" y="49"/>
                    <a:pt x="75" y="50"/>
                    <a:pt x="76" y="52"/>
                  </a:cubicBezTo>
                  <a:cubicBezTo>
                    <a:pt x="78" y="54"/>
                    <a:pt x="79" y="56"/>
                    <a:pt x="80" y="59"/>
                  </a:cubicBezTo>
                  <a:cubicBezTo>
                    <a:pt x="81" y="61"/>
                    <a:pt x="82" y="65"/>
                    <a:pt x="82" y="69"/>
                  </a:cubicBezTo>
                  <a:cubicBezTo>
                    <a:pt x="82" y="73"/>
                    <a:pt x="81" y="76"/>
                    <a:pt x="80" y="79"/>
                  </a:cubicBezTo>
                  <a:cubicBezTo>
                    <a:pt x="79" y="82"/>
                    <a:pt x="78" y="84"/>
                    <a:pt x="76" y="86"/>
                  </a:cubicBezTo>
                  <a:cubicBezTo>
                    <a:pt x="75" y="87"/>
                    <a:pt x="73" y="89"/>
                    <a:pt x="70" y="89"/>
                  </a:cubicBezTo>
                  <a:cubicBezTo>
                    <a:pt x="68" y="90"/>
                    <a:pt x="66" y="90"/>
                    <a:pt x="63" y="90"/>
                  </a:cubicBezTo>
                  <a:cubicBezTo>
                    <a:pt x="60" y="90"/>
                    <a:pt x="58" y="90"/>
                    <a:pt x="55" y="89"/>
                  </a:cubicBezTo>
                  <a:cubicBezTo>
                    <a:pt x="53" y="89"/>
                    <a:pt x="51" y="87"/>
                    <a:pt x="49" y="86"/>
                  </a:cubicBezTo>
                  <a:cubicBezTo>
                    <a:pt x="48" y="84"/>
                    <a:pt x="46" y="82"/>
                    <a:pt x="45" y="79"/>
                  </a:cubicBezTo>
                  <a:cubicBezTo>
                    <a:pt x="44" y="76"/>
                    <a:pt x="44" y="73"/>
                    <a:pt x="44" y="69"/>
                  </a:cubicBezTo>
                  <a:close/>
                  <a:moveTo>
                    <a:pt x="57" y="69"/>
                  </a:moveTo>
                  <a:cubicBezTo>
                    <a:pt x="57" y="73"/>
                    <a:pt x="58" y="76"/>
                    <a:pt x="59" y="77"/>
                  </a:cubicBezTo>
                  <a:cubicBezTo>
                    <a:pt x="59" y="79"/>
                    <a:pt x="61" y="80"/>
                    <a:pt x="63" y="80"/>
                  </a:cubicBezTo>
                  <a:cubicBezTo>
                    <a:pt x="64" y="80"/>
                    <a:pt x="65" y="80"/>
                    <a:pt x="65" y="79"/>
                  </a:cubicBezTo>
                  <a:cubicBezTo>
                    <a:pt x="66" y="79"/>
                    <a:pt x="67" y="79"/>
                    <a:pt x="67" y="78"/>
                  </a:cubicBezTo>
                  <a:cubicBezTo>
                    <a:pt x="68" y="77"/>
                    <a:pt x="68" y="76"/>
                    <a:pt x="68" y="74"/>
                  </a:cubicBezTo>
                  <a:cubicBezTo>
                    <a:pt x="68" y="73"/>
                    <a:pt x="69" y="71"/>
                    <a:pt x="69" y="69"/>
                  </a:cubicBezTo>
                  <a:cubicBezTo>
                    <a:pt x="69" y="65"/>
                    <a:pt x="68" y="62"/>
                    <a:pt x="67" y="60"/>
                  </a:cubicBezTo>
                  <a:cubicBezTo>
                    <a:pt x="66" y="59"/>
                    <a:pt x="65" y="58"/>
                    <a:pt x="63" y="58"/>
                  </a:cubicBezTo>
                  <a:cubicBezTo>
                    <a:pt x="61" y="58"/>
                    <a:pt x="59" y="59"/>
                    <a:pt x="59" y="60"/>
                  </a:cubicBezTo>
                  <a:cubicBezTo>
                    <a:pt x="58" y="62"/>
                    <a:pt x="57" y="65"/>
                    <a:pt x="57" y="6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8647100" y="1838187"/>
            <a:ext cx="1051243" cy="483533"/>
            <a:chOff x="6754813" y="1601788"/>
            <a:chExt cx="852488" cy="392113"/>
          </a:xfrm>
          <a:solidFill>
            <a:srgbClr val="E9AF26"/>
          </a:solidFill>
        </p:grpSpPr>
        <p:sp>
          <p:nvSpPr>
            <p:cNvPr id="15" name="Freeform 34"/>
            <p:cNvSpPr/>
            <p:nvPr/>
          </p:nvSpPr>
          <p:spPr bwMode="auto">
            <a:xfrm>
              <a:off x="6754813" y="1601788"/>
              <a:ext cx="192088" cy="388938"/>
            </a:xfrm>
            <a:custGeom>
              <a:avLst/>
              <a:gdLst>
                <a:gd name="T0" fmla="*/ 44 w 45"/>
                <a:gd name="T1" fmla="*/ 23 h 91"/>
                <a:gd name="T2" fmla="*/ 42 w 45"/>
                <a:gd name="T3" fmla="*/ 37 h 91"/>
                <a:gd name="T4" fmla="*/ 37 w 45"/>
                <a:gd name="T5" fmla="*/ 50 h 91"/>
                <a:gd name="T6" fmla="*/ 30 w 45"/>
                <a:gd name="T7" fmla="*/ 63 h 91"/>
                <a:gd name="T8" fmla="*/ 23 w 45"/>
                <a:gd name="T9" fmla="*/ 73 h 91"/>
                <a:gd name="T10" fmla="*/ 18 w 45"/>
                <a:gd name="T11" fmla="*/ 78 h 91"/>
                <a:gd name="T12" fmla="*/ 18 w 45"/>
                <a:gd name="T13" fmla="*/ 79 h 91"/>
                <a:gd name="T14" fmla="*/ 25 w 45"/>
                <a:gd name="T15" fmla="*/ 77 h 91"/>
                <a:gd name="T16" fmla="*/ 45 w 45"/>
                <a:gd name="T17" fmla="*/ 77 h 91"/>
                <a:gd name="T18" fmla="*/ 45 w 45"/>
                <a:gd name="T19" fmla="*/ 91 h 91"/>
                <a:gd name="T20" fmla="*/ 1 w 45"/>
                <a:gd name="T21" fmla="*/ 91 h 91"/>
                <a:gd name="T22" fmla="*/ 1 w 45"/>
                <a:gd name="T23" fmla="*/ 82 h 91"/>
                <a:gd name="T24" fmla="*/ 6 w 45"/>
                <a:gd name="T25" fmla="*/ 74 h 91"/>
                <a:gd name="T26" fmla="*/ 13 w 45"/>
                <a:gd name="T27" fmla="*/ 65 h 91"/>
                <a:gd name="T28" fmla="*/ 19 w 45"/>
                <a:gd name="T29" fmla="*/ 55 h 91"/>
                <a:gd name="T30" fmla="*/ 24 w 45"/>
                <a:gd name="T31" fmla="*/ 45 h 91"/>
                <a:gd name="T32" fmla="*/ 27 w 45"/>
                <a:gd name="T33" fmla="*/ 35 h 91"/>
                <a:gd name="T34" fmla="*/ 29 w 45"/>
                <a:gd name="T35" fmla="*/ 26 h 91"/>
                <a:gd name="T36" fmla="*/ 26 w 45"/>
                <a:gd name="T37" fmla="*/ 17 h 91"/>
                <a:gd name="T38" fmla="*/ 18 w 45"/>
                <a:gd name="T39" fmla="*/ 14 h 91"/>
                <a:gd name="T40" fmla="*/ 12 w 45"/>
                <a:gd name="T41" fmla="*/ 16 h 91"/>
                <a:gd name="T42" fmla="*/ 6 w 45"/>
                <a:gd name="T43" fmla="*/ 19 h 91"/>
                <a:gd name="T44" fmla="*/ 0 w 45"/>
                <a:gd name="T45" fmla="*/ 8 h 91"/>
                <a:gd name="T46" fmla="*/ 10 w 45"/>
                <a:gd name="T47" fmla="*/ 2 h 91"/>
                <a:gd name="T48" fmla="*/ 22 w 45"/>
                <a:gd name="T49" fmla="*/ 0 h 91"/>
                <a:gd name="T50" fmla="*/ 31 w 45"/>
                <a:gd name="T51" fmla="*/ 2 h 91"/>
                <a:gd name="T52" fmla="*/ 38 w 45"/>
                <a:gd name="T53" fmla="*/ 6 h 91"/>
                <a:gd name="T54" fmla="*/ 42 w 45"/>
                <a:gd name="T55" fmla="*/ 13 h 91"/>
                <a:gd name="T56" fmla="*/ 44 w 45"/>
                <a:gd name="T57" fmla="*/ 23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5" h="91">
                  <a:moveTo>
                    <a:pt x="44" y="23"/>
                  </a:moveTo>
                  <a:cubicBezTo>
                    <a:pt x="44" y="28"/>
                    <a:pt x="43" y="32"/>
                    <a:pt x="42" y="37"/>
                  </a:cubicBezTo>
                  <a:cubicBezTo>
                    <a:pt x="40" y="41"/>
                    <a:pt x="39" y="46"/>
                    <a:pt x="37" y="50"/>
                  </a:cubicBezTo>
                  <a:cubicBezTo>
                    <a:pt x="35" y="55"/>
                    <a:pt x="33" y="59"/>
                    <a:pt x="30" y="63"/>
                  </a:cubicBezTo>
                  <a:cubicBezTo>
                    <a:pt x="28" y="67"/>
                    <a:pt x="26" y="70"/>
                    <a:pt x="23" y="73"/>
                  </a:cubicBezTo>
                  <a:cubicBezTo>
                    <a:pt x="18" y="78"/>
                    <a:pt x="18" y="78"/>
                    <a:pt x="18" y="78"/>
                  </a:cubicBezTo>
                  <a:cubicBezTo>
                    <a:pt x="18" y="79"/>
                    <a:pt x="18" y="79"/>
                    <a:pt x="18" y="79"/>
                  </a:cubicBezTo>
                  <a:cubicBezTo>
                    <a:pt x="25" y="77"/>
                    <a:pt x="25" y="77"/>
                    <a:pt x="25" y="77"/>
                  </a:cubicBezTo>
                  <a:cubicBezTo>
                    <a:pt x="45" y="77"/>
                    <a:pt x="45" y="77"/>
                    <a:pt x="45" y="77"/>
                  </a:cubicBezTo>
                  <a:cubicBezTo>
                    <a:pt x="45" y="91"/>
                    <a:pt x="45" y="91"/>
                    <a:pt x="45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82"/>
                    <a:pt x="1" y="82"/>
                    <a:pt x="1" y="82"/>
                  </a:cubicBezTo>
                  <a:cubicBezTo>
                    <a:pt x="2" y="80"/>
                    <a:pt x="4" y="77"/>
                    <a:pt x="6" y="74"/>
                  </a:cubicBezTo>
                  <a:cubicBezTo>
                    <a:pt x="9" y="71"/>
                    <a:pt x="11" y="68"/>
                    <a:pt x="13" y="65"/>
                  </a:cubicBezTo>
                  <a:cubicBezTo>
                    <a:pt x="15" y="62"/>
                    <a:pt x="17" y="59"/>
                    <a:pt x="19" y="55"/>
                  </a:cubicBezTo>
                  <a:cubicBezTo>
                    <a:pt x="21" y="52"/>
                    <a:pt x="22" y="49"/>
                    <a:pt x="24" y="45"/>
                  </a:cubicBezTo>
                  <a:cubicBezTo>
                    <a:pt x="25" y="42"/>
                    <a:pt x="26" y="39"/>
                    <a:pt x="27" y="35"/>
                  </a:cubicBezTo>
                  <a:cubicBezTo>
                    <a:pt x="28" y="32"/>
                    <a:pt x="29" y="29"/>
                    <a:pt x="29" y="26"/>
                  </a:cubicBezTo>
                  <a:cubicBezTo>
                    <a:pt x="29" y="22"/>
                    <a:pt x="28" y="20"/>
                    <a:pt x="26" y="17"/>
                  </a:cubicBezTo>
                  <a:cubicBezTo>
                    <a:pt x="24" y="15"/>
                    <a:pt x="22" y="14"/>
                    <a:pt x="18" y="14"/>
                  </a:cubicBezTo>
                  <a:cubicBezTo>
                    <a:pt x="16" y="14"/>
                    <a:pt x="14" y="15"/>
                    <a:pt x="12" y="16"/>
                  </a:cubicBezTo>
                  <a:cubicBezTo>
                    <a:pt x="9" y="17"/>
                    <a:pt x="8" y="18"/>
                    <a:pt x="6" y="19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3" y="6"/>
                    <a:pt x="6" y="4"/>
                    <a:pt x="10" y="2"/>
                  </a:cubicBezTo>
                  <a:cubicBezTo>
                    <a:pt x="13" y="1"/>
                    <a:pt x="17" y="0"/>
                    <a:pt x="22" y="0"/>
                  </a:cubicBezTo>
                  <a:cubicBezTo>
                    <a:pt x="25" y="0"/>
                    <a:pt x="28" y="1"/>
                    <a:pt x="31" y="2"/>
                  </a:cubicBezTo>
                  <a:cubicBezTo>
                    <a:pt x="33" y="3"/>
                    <a:pt x="36" y="4"/>
                    <a:pt x="38" y="6"/>
                  </a:cubicBezTo>
                  <a:cubicBezTo>
                    <a:pt x="39" y="8"/>
                    <a:pt x="41" y="11"/>
                    <a:pt x="42" y="13"/>
                  </a:cubicBezTo>
                  <a:cubicBezTo>
                    <a:pt x="43" y="16"/>
                    <a:pt x="44" y="20"/>
                    <a:pt x="44" y="2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6" name="Freeform 35"/>
            <p:cNvSpPr/>
            <p:nvPr/>
          </p:nvSpPr>
          <p:spPr bwMode="auto">
            <a:xfrm>
              <a:off x="7010401" y="1611313"/>
              <a:ext cx="190500" cy="382588"/>
            </a:xfrm>
            <a:custGeom>
              <a:avLst/>
              <a:gdLst>
                <a:gd name="T0" fmla="*/ 16 w 45"/>
                <a:gd name="T1" fmla="*/ 77 h 90"/>
                <a:gd name="T2" fmla="*/ 27 w 45"/>
                <a:gd name="T3" fmla="*/ 72 h 90"/>
                <a:gd name="T4" fmla="*/ 30 w 45"/>
                <a:gd name="T5" fmla="*/ 61 h 90"/>
                <a:gd name="T6" fmla="*/ 26 w 45"/>
                <a:gd name="T7" fmla="*/ 49 h 90"/>
                <a:gd name="T8" fmla="*/ 14 w 45"/>
                <a:gd name="T9" fmla="*/ 46 h 90"/>
                <a:gd name="T10" fmla="*/ 6 w 45"/>
                <a:gd name="T11" fmla="*/ 46 h 90"/>
                <a:gd name="T12" fmla="*/ 6 w 45"/>
                <a:gd name="T13" fmla="*/ 0 h 90"/>
                <a:gd name="T14" fmla="*/ 43 w 45"/>
                <a:gd name="T15" fmla="*/ 0 h 90"/>
                <a:gd name="T16" fmla="*/ 43 w 45"/>
                <a:gd name="T17" fmla="*/ 15 h 90"/>
                <a:gd name="T18" fmla="*/ 19 w 45"/>
                <a:gd name="T19" fmla="*/ 15 h 90"/>
                <a:gd name="T20" fmla="*/ 19 w 45"/>
                <a:gd name="T21" fmla="*/ 33 h 90"/>
                <a:gd name="T22" fmla="*/ 23 w 45"/>
                <a:gd name="T23" fmla="*/ 32 h 90"/>
                <a:gd name="T24" fmla="*/ 39 w 45"/>
                <a:gd name="T25" fmla="*/ 40 h 90"/>
                <a:gd name="T26" fmla="*/ 45 w 45"/>
                <a:gd name="T27" fmla="*/ 60 h 90"/>
                <a:gd name="T28" fmla="*/ 43 w 45"/>
                <a:gd name="T29" fmla="*/ 73 h 90"/>
                <a:gd name="T30" fmla="*/ 37 w 45"/>
                <a:gd name="T31" fmla="*/ 83 h 90"/>
                <a:gd name="T32" fmla="*/ 28 w 45"/>
                <a:gd name="T33" fmla="*/ 88 h 90"/>
                <a:gd name="T34" fmla="*/ 17 w 45"/>
                <a:gd name="T35" fmla="*/ 90 h 90"/>
                <a:gd name="T36" fmla="*/ 8 w 45"/>
                <a:gd name="T37" fmla="*/ 89 h 90"/>
                <a:gd name="T38" fmla="*/ 0 w 45"/>
                <a:gd name="T39" fmla="*/ 87 h 90"/>
                <a:gd name="T40" fmla="*/ 4 w 45"/>
                <a:gd name="T41" fmla="*/ 74 h 90"/>
                <a:gd name="T42" fmla="*/ 16 w 45"/>
                <a:gd name="T43" fmla="*/ 7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5" h="90">
                  <a:moveTo>
                    <a:pt x="16" y="77"/>
                  </a:moveTo>
                  <a:cubicBezTo>
                    <a:pt x="21" y="77"/>
                    <a:pt x="24" y="75"/>
                    <a:pt x="27" y="72"/>
                  </a:cubicBezTo>
                  <a:cubicBezTo>
                    <a:pt x="29" y="69"/>
                    <a:pt x="30" y="65"/>
                    <a:pt x="30" y="61"/>
                  </a:cubicBezTo>
                  <a:cubicBezTo>
                    <a:pt x="30" y="55"/>
                    <a:pt x="29" y="52"/>
                    <a:pt x="26" y="49"/>
                  </a:cubicBezTo>
                  <a:cubicBezTo>
                    <a:pt x="23" y="47"/>
                    <a:pt x="19" y="46"/>
                    <a:pt x="14" y="46"/>
                  </a:cubicBezTo>
                  <a:cubicBezTo>
                    <a:pt x="6" y="46"/>
                    <a:pt x="6" y="46"/>
                    <a:pt x="6" y="46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3" y="15"/>
                    <a:pt x="43" y="15"/>
                    <a:pt x="43" y="15"/>
                  </a:cubicBezTo>
                  <a:cubicBezTo>
                    <a:pt x="19" y="15"/>
                    <a:pt x="19" y="15"/>
                    <a:pt x="19" y="15"/>
                  </a:cubicBezTo>
                  <a:cubicBezTo>
                    <a:pt x="19" y="33"/>
                    <a:pt x="19" y="33"/>
                    <a:pt x="19" y="33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30" y="33"/>
                    <a:pt x="35" y="35"/>
                    <a:pt x="39" y="40"/>
                  </a:cubicBezTo>
                  <a:cubicBezTo>
                    <a:pt x="43" y="45"/>
                    <a:pt x="45" y="51"/>
                    <a:pt x="45" y="60"/>
                  </a:cubicBezTo>
                  <a:cubicBezTo>
                    <a:pt x="45" y="65"/>
                    <a:pt x="45" y="69"/>
                    <a:pt x="43" y="73"/>
                  </a:cubicBezTo>
                  <a:cubicBezTo>
                    <a:pt x="42" y="77"/>
                    <a:pt x="40" y="80"/>
                    <a:pt x="37" y="83"/>
                  </a:cubicBezTo>
                  <a:cubicBezTo>
                    <a:pt x="35" y="85"/>
                    <a:pt x="32" y="87"/>
                    <a:pt x="28" y="88"/>
                  </a:cubicBezTo>
                  <a:cubicBezTo>
                    <a:pt x="25" y="90"/>
                    <a:pt x="21" y="90"/>
                    <a:pt x="17" y="90"/>
                  </a:cubicBezTo>
                  <a:cubicBezTo>
                    <a:pt x="14" y="90"/>
                    <a:pt x="11" y="90"/>
                    <a:pt x="8" y="89"/>
                  </a:cubicBezTo>
                  <a:cubicBezTo>
                    <a:pt x="5" y="89"/>
                    <a:pt x="2" y="88"/>
                    <a:pt x="0" y="87"/>
                  </a:cubicBezTo>
                  <a:cubicBezTo>
                    <a:pt x="4" y="74"/>
                    <a:pt x="4" y="74"/>
                    <a:pt x="4" y="74"/>
                  </a:cubicBezTo>
                  <a:cubicBezTo>
                    <a:pt x="7" y="76"/>
                    <a:pt x="11" y="77"/>
                    <a:pt x="16" y="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7" name="Freeform 36"/>
            <p:cNvSpPr>
              <a:spLocks noEditPoints="1"/>
            </p:cNvSpPr>
            <p:nvPr/>
          </p:nvSpPr>
          <p:spPr bwMode="auto">
            <a:xfrm>
              <a:off x="7259638" y="1601788"/>
              <a:ext cx="347663" cy="392113"/>
            </a:xfrm>
            <a:custGeom>
              <a:avLst/>
              <a:gdLst>
                <a:gd name="T0" fmla="*/ 0 w 82"/>
                <a:gd name="T1" fmla="*/ 22 h 92"/>
                <a:gd name="T2" fmla="*/ 1 w 82"/>
                <a:gd name="T3" fmla="*/ 12 h 92"/>
                <a:gd name="T4" fmla="*/ 5 w 82"/>
                <a:gd name="T5" fmla="*/ 6 h 92"/>
                <a:gd name="T6" fmla="*/ 11 w 82"/>
                <a:gd name="T7" fmla="*/ 2 h 92"/>
                <a:gd name="T8" fmla="*/ 19 w 82"/>
                <a:gd name="T9" fmla="*/ 1 h 92"/>
                <a:gd name="T10" fmla="*/ 26 w 82"/>
                <a:gd name="T11" fmla="*/ 2 h 92"/>
                <a:gd name="T12" fmla="*/ 32 w 82"/>
                <a:gd name="T13" fmla="*/ 5 h 92"/>
                <a:gd name="T14" fmla="*/ 36 w 82"/>
                <a:gd name="T15" fmla="*/ 12 h 92"/>
                <a:gd name="T16" fmla="*/ 38 w 82"/>
                <a:gd name="T17" fmla="*/ 22 h 92"/>
                <a:gd name="T18" fmla="*/ 36 w 82"/>
                <a:gd name="T19" fmla="*/ 32 h 92"/>
                <a:gd name="T20" fmla="*/ 32 w 82"/>
                <a:gd name="T21" fmla="*/ 39 h 92"/>
                <a:gd name="T22" fmla="*/ 26 w 82"/>
                <a:gd name="T23" fmla="*/ 42 h 92"/>
                <a:gd name="T24" fmla="*/ 19 w 82"/>
                <a:gd name="T25" fmla="*/ 44 h 92"/>
                <a:gd name="T26" fmla="*/ 11 w 82"/>
                <a:gd name="T27" fmla="*/ 42 h 92"/>
                <a:gd name="T28" fmla="*/ 5 w 82"/>
                <a:gd name="T29" fmla="*/ 39 h 92"/>
                <a:gd name="T30" fmla="*/ 1 w 82"/>
                <a:gd name="T31" fmla="*/ 32 h 92"/>
                <a:gd name="T32" fmla="*/ 0 w 82"/>
                <a:gd name="T33" fmla="*/ 22 h 92"/>
                <a:gd name="T34" fmla="*/ 67 w 82"/>
                <a:gd name="T35" fmla="*/ 0 h 92"/>
                <a:gd name="T36" fmla="*/ 76 w 82"/>
                <a:gd name="T37" fmla="*/ 8 h 92"/>
                <a:gd name="T38" fmla="*/ 14 w 82"/>
                <a:gd name="T39" fmla="*/ 92 h 92"/>
                <a:gd name="T40" fmla="*/ 5 w 82"/>
                <a:gd name="T41" fmla="*/ 85 h 92"/>
                <a:gd name="T42" fmla="*/ 67 w 82"/>
                <a:gd name="T43" fmla="*/ 0 h 92"/>
                <a:gd name="T44" fmla="*/ 13 w 82"/>
                <a:gd name="T45" fmla="*/ 22 h 92"/>
                <a:gd name="T46" fmla="*/ 14 w 82"/>
                <a:gd name="T47" fmla="*/ 31 h 92"/>
                <a:gd name="T48" fmla="*/ 19 w 82"/>
                <a:gd name="T49" fmla="*/ 33 h 92"/>
                <a:gd name="T50" fmla="*/ 21 w 82"/>
                <a:gd name="T51" fmla="*/ 33 h 92"/>
                <a:gd name="T52" fmla="*/ 23 w 82"/>
                <a:gd name="T53" fmla="*/ 31 h 92"/>
                <a:gd name="T54" fmla="*/ 24 w 82"/>
                <a:gd name="T55" fmla="*/ 28 h 92"/>
                <a:gd name="T56" fmla="*/ 24 w 82"/>
                <a:gd name="T57" fmla="*/ 22 h 92"/>
                <a:gd name="T58" fmla="*/ 23 w 82"/>
                <a:gd name="T59" fmla="*/ 13 h 92"/>
                <a:gd name="T60" fmla="*/ 19 w 82"/>
                <a:gd name="T61" fmla="*/ 11 h 92"/>
                <a:gd name="T62" fmla="*/ 14 w 82"/>
                <a:gd name="T63" fmla="*/ 13 h 92"/>
                <a:gd name="T64" fmla="*/ 13 w 82"/>
                <a:gd name="T65" fmla="*/ 22 h 92"/>
                <a:gd name="T66" fmla="*/ 44 w 82"/>
                <a:gd name="T67" fmla="*/ 69 h 92"/>
                <a:gd name="T68" fmla="*/ 45 w 82"/>
                <a:gd name="T69" fmla="*/ 59 h 92"/>
                <a:gd name="T70" fmla="*/ 49 w 82"/>
                <a:gd name="T71" fmla="*/ 52 h 92"/>
                <a:gd name="T72" fmla="*/ 55 w 82"/>
                <a:gd name="T73" fmla="*/ 49 h 92"/>
                <a:gd name="T74" fmla="*/ 63 w 82"/>
                <a:gd name="T75" fmla="*/ 47 h 92"/>
                <a:gd name="T76" fmla="*/ 70 w 82"/>
                <a:gd name="T77" fmla="*/ 49 h 92"/>
                <a:gd name="T78" fmla="*/ 76 w 82"/>
                <a:gd name="T79" fmla="*/ 52 h 92"/>
                <a:gd name="T80" fmla="*/ 80 w 82"/>
                <a:gd name="T81" fmla="*/ 59 h 92"/>
                <a:gd name="T82" fmla="*/ 82 w 82"/>
                <a:gd name="T83" fmla="*/ 69 h 92"/>
                <a:gd name="T84" fmla="*/ 80 w 82"/>
                <a:gd name="T85" fmla="*/ 79 h 92"/>
                <a:gd name="T86" fmla="*/ 76 w 82"/>
                <a:gd name="T87" fmla="*/ 86 h 92"/>
                <a:gd name="T88" fmla="*/ 70 w 82"/>
                <a:gd name="T89" fmla="*/ 89 h 92"/>
                <a:gd name="T90" fmla="*/ 63 w 82"/>
                <a:gd name="T91" fmla="*/ 90 h 92"/>
                <a:gd name="T92" fmla="*/ 55 w 82"/>
                <a:gd name="T93" fmla="*/ 89 h 92"/>
                <a:gd name="T94" fmla="*/ 49 w 82"/>
                <a:gd name="T95" fmla="*/ 86 h 92"/>
                <a:gd name="T96" fmla="*/ 45 w 82"/>
                <a:gd name="T97" fmla="*/ 79 h 92"/>
                <a:gd name="T98" fmla="*/ 44 w 82"/>
                <a:gd name="T99" fmla="*/ 69 h 92"/>
                <a:gd name="T100" fmla="*/ 57 w 82"/>
                <a:gd name="T101" fmla="*/ 69 h 92"/>
                <a:gd name="T102" fmla="*/ 58 w 82"/>
                <a:gd name="T103" fmla="*/ 77 h 92"/>
                <a:gd name="T104" fmla="*/ 63 w 82"/>
                <a:gd name="T105" fmla="*/ 80 h 92"/>
                <a:gd name="T106" fmla="*/ 65 w 82"/>
                <a:gd name="T107" fmla="*/ 79 h 92"/>
                <a:gd name="T108" fmla="*/ 67 w 82"/>
                <a:gd name="T109" fmla="*/ 78 h 92"/>
                <a:gd name="T110" fmla="*/ 68 w 82"/>
                <a:gd name="T111" fmla="*/ 74 h 92"/>
                <a:gd name="T112" fmla="*/ 68 w 82"/>
                <a:gd name="T113" fmla="*/ 69 h 92"/>
                <a:gd name="T114" fmla="*/ 67 w 82"/>
                <a:gd name="T115" fmla="*/ 60 h 92"/>
                <a:gd name="T116" fmla="*/ 63 w 82"/>
                <a:gd name="T117" fmla="*/ 58 h 92"/>
                <a:gd name="T118" fmla="*/ 58 w 82"/>
                <a:gd name="T119" fmla="*/ 60 h 92"/>
                <a:gd name="T120" fmla="*/ 57 w 82"/>
                <a:gd name="T121" fmla="*/ 69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2" h="92">
                  <a:moveTo>
                    <a:pt x="0" y="22"/>
                  </a:moveTo>
                  <a:cubicBezTo>
                    <a:pt x="0" y="18"/>
                    <a:pt x="0" y="15"/>
                    <a:pt x="1" y="12"/>
                  </a:cubicBezTo>
                  <a:cubicBezTo>
                    <a:pt x="2" y="10"/>
                    <a:pt x="3" y="7"/>
                    <a:pt x="5" y="6"/>
                  </a:cubicBezTo>
                  <a:cubicBezTo>
                    <a:pt x="7" y="4"/>
                    <a:pt x="9" y="3"/>
                    <a:pt x="11" y="2"/>
                  </a:cubicBezTo>
                  <a:cubicBezTo>
                    <a:pt x="13" y="1"/>
                    <a:pt x="16" y="1"/>
                    <a:pt x="19" y="1"/>
                  </a:cubicBezTo>
                  <a:cubicBezTo>
                    <a:pt x="21" y="1"/>
                    <a:pt x="24" y="1"/>
                    <a:pt x="26" y="2"/>
                  </a:cubicBezTo>
                  <a:cubicBezTo>
                    <a:pt x="29" y="2"/>
                    <a:pt x="31" y="4"/>
                    <a:pt x="32" y="5"/>
                  </a:cubicBezTo>
                  <a:cubicBezTo>
                    <a:pt x="34" y="7"/>
                    <a:pt x="35" y="9"/>
                    <a:pt x="36" y="12"/>
                  </a:cubicBezTo>
                  <a:cubicBezTo>
                    <a:pt x="37" y="15"/>
                    <a:pt x="38" y="18"/>
                    <a:pt x="38" y="22"/>
                  </a:cubicBezTo>
                  <a:cubicBezTo>
                    <a:pt x="38" y="26"/>
                    <a:pt x="37" y="30"/>
                    <a:pt x="36" y="32"/>
                  </a:cubicBezTo>
                  <a:cubicBezTo>
                    <a:pt x="35" y="35"/>
                    <a:pt x="34" y="37"/>
                    <a:pt x="32" y="39"/>
                  </a:cubicBezTo>
                  <a:cubicBezTo>
                    <a:pt x="31" y="41"/>
                    <a:pt x="29" y="42"/>
                    <a:pt x="26" y="42"/>
                  </a:cubicBezTo>
                  <a:cubicBezTo>
                    <a:pt x="24" y="43"/>
                    <a:pt x="21" y="44"/>
                    <a:pt x="19" y="44"/>
                  </a:cubicBezTo>
                  <a:cubicBezTo>
                    <a:pt x="16" y="44"/>
                    <a:pt x="13" y="43"/>
                    <a:pt x="11" y="42"/>
                  </a:cubicBezTo>
                  <a:cubicBezTo>
                    <a:pt x="9" y="42"/>
                    <a:pt x="7" y="41"/>
                    <a:pt x="5" y="39"/>
                  </a:cubicBezTo>
                  <a:cubicBezTo>
                    <a:pt x="3" y="37"/>
                    <a:pt x="2" y="35"/>
                    <a:pt x="1" y="32"/>
                  </a:cubicBezTo>
                  <a:cubicBezTo>
                    <a:pt x="0" y="30"/>
                    <a:pt x="0" y="26"/>
                    <a:pt x="0" y="22"/>
                  </a:cubicBezTo>
                  <a:close/>
                  <a:moveTo>
                    <a:pt x="67" y="0"/>
                  </a:moveTo>
                  <a:cubicBezTo>
                    <a:pt x="76" y="8"/>
                    <a:pt x="76" y="8"/>
                    <a:pt x="76" y="8"/>
                  </a:cubicBezTo>
                  <a:cubicBezTo>
                    <a:pt x="14" y="92"/>
                    <a:pt x="14" y="92"/>
                    <a:pt x="14" y="92"/>
                  </a:cubicBezTo>
                  <a:cubicBezTo>
                    <a:pt x="5" y="85"/>
                    <a:pt x="5" y="85"/>
                    <a:pt x="5" y="85"/>
                  </a:cubicBezTo>
                  <a:lnTo>
                    <a:pt x="67" y="0"/>
                  </a:lnTo>
                  <a:close/>
                  <a:moveTo>
                    <a:pt x="13" y="22"/>
                  </a:moveTo>
                  <a:cubicBezTo>
                    <a:pt x="13" y="26"/>
                    <a:pt x="14" y="29"/>
                    <a:pt x="14" y="31"/>
                  </a:cubicBezTo>
                  <a:cubicBezTo>
                    <a:pt x="15" y="32"/>
                    <a:pt x="17" y="33"/>
                    <a:pt x="19" y="33"/>
                  </a:cubicBezTo>
                  <a:cubicBezTo>
                    <a:pt x="20" y="33"/>
                    <a:pt x="21" y="33"/>
                    <a:pt x="21" y="33"/>
                  </a:cubicBezTo>
                  <a:cubicBezTo>
                    <a:pt x="22" y="32"/>
                    <a:pt x="23" y="32"/>
                    <a:pt x="23" y="31"/>
                  </a:cubicBezTo>
                  <a:cubicBezTo>
                    <a:pt x="23" y="30"/>
                    <a:pt x="24" y="29"/>
                    <a:pt x="24" y="28"/>
                  </a:cubicBezTo>
                  <a:cubicBezTo>
                    <a:pt x="24" y="26"/>
                    <a:pt x="24" y="24"/>
                    <a:pt x="24" y="22"/>
                  </a:cubicBezTo>
                  <a:cubicBezTo>
                    <a:pt x="24" y="18"/>
                    <a:pt x="24" y="15"/>
                    <a:pt x="23" y="13"/>
                  </a:cubicBezTo>
                  <a:cubicBezTo>
                    <a:pt x="22" y="12"/>
                    <a:pt x="21" y="11"/>
                    <a:pt x="19" y="11"/>
                  </a:cubicBezTo>
                  <a:cubicBezTo>
                    <a:pt x="17" y="11"/>
                    <a:pt x="15" y="12"/>
                    <a:pt x="14" y="13"/>
                  </a:cubicBezTo>
                  <a:cubicBezTo>
                    <a:pt x="14" y="15"/>
                    <a:pt x="13" y="18"/>
                    <a:pt x="13" y="22"/>
                  </a:cubicBezTo>
                  <a:close/>
                  <a:moveTo>
                    <a:pt x="44" y="69"/>
                  </a:moveTo>
                  <a:cubicBezTo>
                    <a:pt x="44" y="65"/>
                    <a:pt x="44" y="62"/>
                    <a:pt x="45" y="59"/>
                  </a:cubicBezTo>
                  <a:cubicBezTo>
                    <a:pt x="46" y="56"/>
                    <a:pt x="47" y="54"/>
                    <a:pt x="49" y="52"/>
                  </a:cubicBezTo>
                  <a:cubicBezTo>
                    <a:pt x="51" y="51"/>
                    <a:pt x="53" y="49"/>
                    <a:pt x="55" y="49"/>
                  </a:cubicBezTo>
                  <a:cubicBezTo>
                    <a:pt x="57" y="48"/>
                    <a:pt x="60" y="47"/>
                    <a:pt x="63" y="47"/>
                  </a:cubicBezTo>
                  <a:cubicBezTo>
                    <a:pt x="65" y="47"/>
                    <a:pt x="68" y="48"/>
                    <a:pt x="70" y="49"/>
                  </a:cubicBezTo>
                  <a:cubicBezTo>
                    <a:pt x="73" y="49"/>
                    <a:pt x="75" y="50"/>
                    <a:pt x="76" y="52"/>
                  </a:cubicBezTo>
                  <a:cubicBezTo>
                    <a:pt x="78" y="54"/>
                    <a:pt x="79" y="56"/>
                    <a:pt x="80" y="59"/>
                  </a:cubicBezTo>
                  <a:cubicBezTo>
                    <a:pt x="81" y="61"/>
                    <a:pt x="82" y="65"/>
                    <a:pt x="82" y="69"/>
                  </a:cubicBezTo>
                  <a:cubicBezTo>
                    <a:pt x="82" y="73"/>
                    <a:pt x="81" y="76"/>
                    <a:pt x="80" y="79"/>
                  </a:cubicBezTo>
                  <a:cubicBezTo>
                    <a:pt x="79" y="82"/>
                    <a:pt x="78" y="84"/>
                    <a:pt x="76" y="86"/>
                  </a:cubicBezTo>
                  <a:cubicBezTo>
                    <a:pt x="75" y="87"/>
                    <a:pt x="73" y="89"/>
                    <a:pt x="70" y="89"/>
                  </a:cubicBezTo>
                  <a:cubicBezTo>
                    <a:pt x="68" y="90"/>
                    <a:pt x="65" y="90"/>
                    <a:pt x="63" y="90"/>
                  </a:cubicBezTo>
                  <a:cubicBezTo>
                    <a:pt x="60" y="90"/>
                    <a:pt x="57" y="90"/>
                    <a:pt x="55" y="89"/>
                  </a:cubicBezTo>
                  <a:cubicBezTo>
                    <a:pt x="53" y="89"/>
                    <a:pt x="51" y="87"/>
                    <a:pt x="49" y="86"/>
                  </a:cubicBezTo>
                  <a:cubicBezTo>
                    <a:pt x="47" y="84"/>
                    <a:pt x="46" y="82"/>
                    <a:pt x="45" y="79"/>
                  </a:cubicBezTo>
                  <a:cubicBezTo>
                    <a:pt x="44" y="76"/>
                    <a:pt x="44" y="73"/>
                    <a:pt x="44" y="69"/>
                  </a:cubicBezTo>
                  <a:close/>
                  <a:moveTo>
                    <a:pt x="57" y="69"/>
                  </a:moveTo>
                  <a:cubicBezTo>
                    <a:pt x="57" y="73"/>
                    <a:pt x="57" y="76"/>
                    <a:pt x="58" y="77"/>
                  </a:cubicBezTo>
                  <a:cubicBezTo>
                    <a:pt x="59" y="79"/>
                    <a:pt x="61" y="80"/>
                    <a:pt x="63" y="80"/>
                  </a:cubicBezTo>
                  <a:cubicBezTo>
                    <a:pt x="64" y="80"/>
                    <a:pt x="64" y="80"/>
                    <a:pt x="65" y="79"/>
                  </a:cubicBezTo>
                  <a:cubicBezTo>
                    <a:pt x="66" y="79"/>
                    <a:pt x="66" y="79"/>
                    <a:pt x="67" y="78"/>
                  </a:cubicBezTo>
                  <a:cubicBezTo>
                    <a:pt x="67" y="77"/>
                    <a:pt x="68" y="76"/>
                    <a:pt x="68" y="74"/>
                  </a:cubicBezTo>
                  <a:cubicBezTo>
                    <a:pt x="68" y="73"/>
                    <a:pt x="68" y="71"/>
                    <a:pt x="68" y="69"/>
                  </a:cubicBezTo>
                  <a:cubicBezTo>
                    <a:pt x="68" y="65"/>
                    <a:pt x="68" y="62"/>
                    <a:pt x="67" y="60"/>
                  </a:cubicBezTo>
                  <a:cubicBezTo>
                    <a:pt x="66" y="59"/>
                    <a:pt x="65" y="58"/>
                    <a:pt x="63" y="58"/>
                  </a:cubicBezTo>
                  <a:cubicBezTo>
                    <a:pt x="61" y="58"/>
                    <a:pt x="59" y="59"/>
                    <a:pt x="58" y="60"/>
                  </a:cubicBezTo>
                  <a:cubicBezTo>
                    <a:pt x="57" y="62"/>
                    <a:pt x="57" y="65"/>
                    <a:pt x="57" y="6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6634667" y="1818611"/>
            <a:ext cx="1051243" cy="483533"/>
            <a:chOff x="5122863" y="1585913"/>
            <a:chExt cx="852488" cy="392113"/>
          </a:xfrm>
          <a:solidFill>
            <a:srgbClr val="E9AF26"/>
          </a:solidFill>
        </p:grpSpPr>
        <p:sp>
          <p:nvSpPr>
            <p:cNvPr id="19" name="Freeform 37"/>
            <p:cNvSpPr/>
            <p:nvPr/>
          </p:nvSpPr>
          <p:spPr bwMode="auto">
            <a:xfrm>
              <a:off x="5122863" y="1593850"/>
              <a:ext cx="190500" cy="384175"/>
            </a:xfrm>
            <a:custGeom>
              <a:avLst/>
              <a:gdLst>
                <a:gd name="T0" fmla="*/ 16 w 45"/>
                <a:gd name="T1" fmla="*/ 76 h 90"/>
                <a:gd name="T2" fmla="*/ 26 w 45"/>
                <a:gd name="T3" fmla="*/ 72 h 90"/>
                <a:gd name="T4" fmla="*/ 30 w 45"/>
                <a:gd name="T5" fmla="*/ 61 h 90"/>
                <a:gd name="T6" fmla="*/ 26 w 45"/>
                <a:gd name="T7" fmla="*/ 49 h 90"/>
                <a:gd name="T8" fmla="*/ 14 w 45"/>
                <a:gd name="T9" fmla="*/ 46 h 90"/>
                <a:gd name="T10" fmla="*/ 5 w 45"/>
                <a:gd name="T11" fmla="*/ 46 h 90"/>
                <a:gd name="T12" fmla="*/ 5 w 45"/>
                <a:gd name="T13" fmla="*/ 0 h 90"/>
                <a:gd name="T14" fmla="*/ 42 w 45"/>
                <a:gd name="T15" fmla="*/ 0 h 90"/>
                <a:gd name="T16" fmla="*/ 42 w 45"/>
                <a:gd name="T17" fmla="*/ 15 h 90"/>
                <a:gd name="T18" fmla="*/ 18 w 45"/>
                <a:gd name="T19" fmla="*/ 15 h 90"/>
                <a:gd name="T20" fmla="*/ 18 w 45"/>
                <a:gd name="T21" fmla="*/ 33 h 90"/>
                <a:gd name="T22" fmla="*/ 22 w 45"/>
                <a:gd name="T23" fmla="*/ 32 h 90"/>
                <a:gd name="T24" fmla="*/ 39 w 45"/>
                <a:gd name="T25" fmla="*/ 40 h 90"/>
                <a:gd name="T26" fmla="*/ 45 w 45"/>
                <a:gd name="T27" fmla="*/ 60 h 90"/>
                <a:gd name="T28" fmla="*/ 43 w 45"/>
                <a:gd name="T29" fmla="*/ 73 h 90"/>
                <a:gd name="T30" fmla="*/ 37 w 45"/>
                <a:gd name="T31" fmla="*/ 83 h 90"/>
                <a:gd name="T32" fmla="*/ 28 w 45"/>
                <a:gd name="T33" fmla="*/ 88 h 90"/>
                <a:gd name="T34" fmla="*/ 17 w 45"/>
                <a:gd name="T35" fmla="*/ 90 h 90"/>
                <a:gd name="T36" fmla="*/ 7 w 45"/>
                <a:gd name="T37" fmla="*/ 89 h 90"/>
                <a:gd name="T38" fmla="*/ 0 w 45"/>
                <a:gd name="T39" fmla="*/ 87 h 90"/>
                <a:gd name="T40" fmla="*/ 4 w 45"/>
                <a:gd name="T41" fmla="*/ 74 h 90"/>
                <a:gd name="T42" fmla="*/ 16 w 45"/>
                <a:gd name="T43" fmla="*/ 7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5" h="90">
                  <a:moveTo>
                    <a:pt x="16" y="76"/>
                  </a:moveTo>
                  <a:cubicBezTo>
                    <a:pt x="20" y="76"/>
                    <a:pt x="24" y="75"/>
                    <a:pt x="26" y="72"/>
                  </a:cubicBezTo>
                  <a:cubicBezTo>
                    <a:pt x="29" y="69"/>
                    <a:pt x="30" y="65"/>
                    <a:pt x="30" y="61"/>
                  </a:cubicBezTo>
                  <a:cubicBezTo>
                    <a:pt x="30" y="55"/>
                    <a:pt x="28" y="52"/>
                    <a:pt x="26" y="49"/>
                  </a:cubicBezTo>
                  <a:cubicBezTo>
                    <a:pt x="23" y="47"/>
                    <a:pt x="19" y="46"/>
                    <a:pt x="14" y="46"/>
                  </a:cubicBezTo>
                  <a:cubicBezTo>
                    <a:pt x="5" y="46"/>
                    <a:pt x="5" y="46"/>
                    <a:pt x="5" y="46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9" y="33"/>
                    <a:pt x="35" y="35"/>
                    <a:pt x="39" y="40"/>
                  </a:cubicBezTo>
                  <a:cubicBezTo>
                    <a:pt x="43" y="45"/>
                    <a:pt x="45" y="51"/>
                    <a:pt x="45" y="60"/>
                  </a:cubicBezTo>
                  <a:cubicBezTo>
                    <a:pt x="45" y="65"/>
                    <a:pt x="44" y="69"/>
                    <a:pt x="43" y="73"/>
                  </a:cubicBezTo>
                  <a:cubicBezTo>
                    <a:pt x="41" y="77"/>
                    <a:pt x="39" y="80"/>
                    <a:pt x="37" y="83"/>
                  </a:cubicBezTo>
                  <a:cubicBezTo>
                    <a:pt x="34" y="85"/>
                    <a:pt x="31" y="87"/>
                    <a:pt x="28" y="88"/>
                  </a:cubicBezTo>
                  <a:cubicBezTo>
                    <a:pt x="24" y="90"/>
                    <a:pt x="21" y="90"/>
                    <a:pt x="17" y="90"/>
                  </a:cubicBezTo>
                  <a:cubicBezTo>
                    <a:pt x="14" y="90"/>
                    <a:pt x="11" y="90"/>
                    <a:pt x="7" y="89"/>
                  </a:cubicBezTo>
                  <a:cubicBezTo>
                    <a:pt x="4" y="89"/>
                    <a:pt x="2" y="88"/>
                    <a:pt x="0" y="87"/>
                  </a:cubicBezTo>
                  <a:cubicBezTo>
                    <a:pt x="4" y="74"/>
                    <a:pt x="4" y="74"/>
                    <a:pt x="4" y="74"/>
                  </a:cubicBezTo>
                  <a:cubicBezTo>
                    <a:pt x="7" y="76"/>
                    <a:pt x="11" y="76"/>
                    <a:pt x="16" y="7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0" name="Freeform 38"/>
            <p:cNvSpPr>
              <a:spLocks noEditPoints="1"/>
            </p:cNvSpPr>
            <p:nvPr/>
          </p:nvSpPr>
          <p:spPr bwMode="auto">
            <a:xfrm>
              <a:off x="5368926" y="1585913"/>
              <a:ext cx="215900" cy="392113"/>
            </a:xfrm>
            <a:custGeom>
              <a:avLst/>
              <a:gdLst>
                <a:gd name="T0" fmla="*/ 0 w 51"/>
                <a:gd name="T1" fmla="*/ 46 h 92"/>
                <a:gd name="T2" fmla="*/ 1 w 51"/>
                <a:gd name="T3" fmla="*/ 25 h 92"/>
                <a:gd name="T4" fmla="*/ 6 w 51"/>
                <a:gd name="T5" fmla="*/ 11 h 92"/>
                <a:gd name="T6" fmla="*/ 14 w 51"/>
                <a:gd name="T7" fmla="*/ 3 h 92"/>
                <a:gd name="T8" fmla="*/ 25 w 51"/>
                <a:gd name="T9" fmla="*/ 0 h 92"/>
                <a:gd name="T10" fmla="*/ 37 w 51"/>
                <a:gd name="T11" fmla="*/ 3 h 92"/>
                <a:gd name="T12" fmla="*/ 45 w 51"/>
                <a:gd name="T13" fmla="*/ 11 h 92"/>
                <a:gd name="T14" fmla="*/ 50 w 51"/>
                <a:gd name="T15" fmla="*/ 25 h 92"/>
                <a:gd name="T16" fmla="*/ 51 w 51"/>
                <a:gd name="T17" fmla="*/ 46 h 92"/>
                <a:gd name="T18" fmla="*/ 49 w 51"/>
                <a:gd name="T19" fmla="*/ 67 h 92"/>
                <a:gd name="T20" fmla="*/ 44 w 51"/>
                <a:gd name="T21" fmla="*/ 82 h 92"/>
                <a:gd name="T22" fmla="*/ 36 w 51"/>
                <a:gd name="T23" fmla="*/ 90 h 92"/>
                <a:gd name="T24" fmla="*/ 25 w 51"/>
                <a:gd name="T25" fmla="*/ 92 h 92"/>
                <a:gd name="T26" fmla="*/ 14 w 51"/>
                <a:gd name="T27" fmla="*/ 90 h 92"/>
                <a:gd name="T28" fmla="*/ 6 w 51"/>
                <a:gd name="T29" fmla="*/ 81 h 92"/>
                <a:gd name="T30" fmla="*/ 1 w 51"/>
                <a:gd name="T31" fmla="*/ 67 h 92"/>
                <a:gd name="T32" fmla="*/ 0 w 51"/>
                <a:gd name="T33" fmla="*/ 46 h 92"/>
                <a:gd name="T34" fmla="*/ 15 w 51"/>
                <a:gd name="T35" fmla="*/ 46 h 92"/>
                <a:gd name="T36" fmla="*/ 17 w 51"/>
                <a:gd name="T37" fmla="*/ 71 h 92"/>
                <a:gd name="T38" fmla="*/ 25 w 51"/>
                <a:gd name="T39" fmla="*/ 79 h 92"/>
                <a:gd name="T40" fmla="*/ 30 w 51"/>
                <a:gd name="T41" fmla="*/ 77 h 92"/>
                <a:gd name="T42" fmla="*/ 34 w 51"/>
                <a:gd name="T43" fmla="*/ 71 h 92"/>
                <a:gd name="T44" fmla="*/ 36 w 51"/>
                <a:gd name="T45" fmla="*/ 61 h 92"/>
                <a:gd name="T46" fmla="*/ 36 w 51"/>
                <a:gd name="T47" fmla="*/ 46 h 92"/>
                <a:gd name="T48" fmla="*/ 34 w 51"/>
                <a:gd name="T49" fmla="*/ 22 h 92"/>
                <a:gd name="T50" fmla="*/ 25 w 51"/>
                <a:gd name="T51" fmla="*/ 14 h 92"/>
                <a:gd name="T52" fmla="*/ 20 w 51"/>
                <a:gd name="T53" fmla="*/ 15 h 92"/>
                <a:gd name="T54" fmla="*/ 17 w 51"/>
                <a:gd name="T55" fmla="*/ 21 h 92"/>
                <a:gd name="T56" fmla="*/ 15 w 51"/>
                <a:gd name="T57" fmla="*/ 31 h 92"/>
                <a:gd name="T58" fmla="*/ 15 w 51"/>
                <a:gd name="T59" fmla="*/ 4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1" h="92">
                  <a:moveTo>
                    <a:pt x="0" y="46"/>
                  </a:moveTo>
                  <a:cubicBezTo>
                    <a:pt x="0" y="38"/>
                    <a:pt x="0" y="31"/>
                    <a:pt x="1" y="25"/>
                  </a:cubicBezTo>
                  <a:cubicBezTo>
                    <a:pt x="2" y="19"/>
                    <a:pt x="4" y="15"/>
                    <a:pt x="6" y="11"/>
                  </a:cubicBezTo>
                  <a:cubicBezTo>
                    <a:pt x="8" y="7"/>
                    <a:pt x="11" y="5"/>
                    <a:pt x="14" y="3"/>
                  </a:cubicBezTo>
                  <a:cubicBezTo>
                    <a:pt x="17" y="1"/>
                    <a:pt x="21" y="0"/>
                    <a:pt x="25" y="0"/>
                  </a:cubicBezTo>
                  <a:cubicBezTo>
                    <a:pt x="30" y="0"/>
                    <a:pt x="33" y="1"/>
                    <a:pt x="37" y="3"/>
                  </a:cubicBezTo>
                  <a:cubicBezTo>
                    <a:pt x="40" y="5"/>
                    <a:pt x="43" y="7"/>
                    <a:pt x="45" y="11"/>
                  </a:cubicBezTo>
                  <a:cubicBezTo>
                    <a:pt x="47" y="15"/>
                    <a:pt x="49" y="19"/>
                    <a:pt x="50" y="25"/>
                  </a:cubicBezTo>
                  <a:cubicBezTo>
                    <a:pt x="51" y="31"/>
                    <a:pt x="51" y="38"/>
                    <a:pt x="51" y="46"/>
                  </a:cubicBezTo>
                  <a:cubicBezTo>
                    <a:pt x="51" y="55"/>
                    <a:pt x="51" y="62"/>
                    <a:pt x="49" y="67"/>
                  </a:cubicBezTo>
                  <a:cubicBezTo>
                    <a:pt x="48" y="73"/>
                    <a:pt x="47" y="78"/>
                    <a:pt x="44" y="82"/>
                  </a:cubicBezTo>
                  <a:cubicBezTo>
                    <a:pt x="42" y="85"/>
                    <a:pt x="39" y="88"/>
                    <a:pt x="36" y="90"/>
                  </a:cubicBezTo>
                  <a:cubicBezTo>
                    <a:pt x="33" y="91"/>
                    <a:pt x="29" y="92"/>
                    <a:pt x="25" y="92"/>
                  </a:cubicBezTo>
                  <a:cubicBezTo>
                    <a:pt x="21" y="92"/>
                    <a:pt x="17" y="91"/>
                    <a:pt x="14" y="90"/>
                  </a:cubicBezTo>
                  <a:cubicBezTo>
                    <a:pt x="11" y="88"/>
                    <a:pt x="8" y="85"/>
                    <a:pt x="6" y="81"/>
                  </a:cubicBezTo>
                  <a:cubicBezTo>
                    <a:pt x="4" y="78"/>
                    <a:pt x="2" y="73"/>
                    <a:pt x="1" y="67"/>
                  </a:cubicBezTo>
                  <a:cubicBezTo>
                    <a:pt x="0" y="61"/>
                    <a:pt x="0" y="54"/>
                    <a:pt x="0" y="46"/>
                  </a:cubicBezTo>
                  <a:close/>
                  <a:moveTo>
                    <a:pt x="15" y="46"/>
                  </a:moveTo>
                  <a:cubicBezTo>
                    <a:pt x="15" y="57"/>
                    <a:pt x="15" y="66"/>
                    <a:pt x="17" y="71"/>
                  </a:cubicBezTo>
                  <a:cubicBezTo>
                    <a:pt x="19" y="76"/>
                    <a:pt x="22" y="79"/>
                    <a:pt x="25" y="79"/>
                  </a:cubicBezTo>
                  <a:cubicBezTo>
                    <a:pt x="27" y="79"/>
                    <a:pt x="29" y="78"/>
                    <a:pt x="30" y="77"/>
                  </a:cubicBezTo>
                  <a:cubicBezTo>
                    <a:pt x="32" y="76"/>
                    <a:pt x="33" y="74"/>
                    <a:pt x="34" y="71"/>
                  </a:cubicBezTo>
                  <a:cubicBezTo>
                    <a:pt x="34" y="69"/>
                    <a:pt x="35" y="65"/>
                    <a:pt x="36" y="61"/>
                  </a:cubicBezTo>
                  <a:cubicBezTo>
                    <a:pt x="36" y="57"/>
                    <a:pt x="36" y="52"/>
                    <a:pt x="36" y="46"/>
                  </a:cubicBezTo>
                  <a:cubicBezTo>
                    <a:pt x="36" y="35"/>
                    <a:pt x="35" y="27"/>
                    <a:pt x="34" y="22"/>
                  </a:cubicBezTo>
                  <a:cubicBezTo>
                    <a:pt x="32" y="16"/>
                    <a:pt x="29" y="14"/>
                    <a:pt x="25" y="14"/>
                  </a:cubicBezTo>
                  <a:cubicBezTo>
                    <a:pt x="23" y="14"/>
                    <a:pt x="22" y="14"/>
                    <a:pt x="20" y="15"/>
                  </a:cubicBezTo>
                  <a:cubicBezTo>
                    <a:pt x="19" y="17"/>
                    <a:pt x="18" y="19"/>
                    <a:pt x="17" y="21"/>
                  </a:cubicBezTo>
                  <a:cubicBezTo>
                    <a:pt x="16" y="24"/>
                    <a:pt x="16" y="27"/>
                    <a:pt x="15" y="31"/>
                  </a:cubicBezTo>
                  <a:cubicBezTo>
                    <a:pt x="15" y="35"/>
                    <a:pt x="15" y="40"/>
                    <a:pt x="15" y="4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1" name="Freeform 39"/>
            <p:cNvSpPr>
              <a:spLocks noEditPoints="1"/>
            </p:cNvSpPr>
            <p:nvPr/>
          </p:nvSpPr>
          <p:spPr bwMode="auto">
            <a:xfrm>
              <a:off x="5627688" y="1585913"/>
              <a:ext cx="347663" cy="392113"/>
            </a:xfrm>
            <a:custGeom>
              <a:avLst/>
              <a:gdLst>
                <a:gd name="T0" fmla="*/ 0 w 82"/>
                <a:gd name="T1" fmla="*/ 22 h 92"/>
                <a:gd name="T2" fmla="*/ 1 w 82"/>
                <a:gd name="T3" fmla="*/ 12 h 92"/>
                <a:gd name="T4" fmla="*/ 5 w 82"/>
                <a:gd name="T5" fmla="*/ 6 h 92"/>
                <a:gd name="T6" fmla="*/ 11 w 82"/>
                <a:gd name="T7" fmla="*/ 2 h 92"/>
                <a:gd name="T8" fmla="*/ 19 w 82"/>
                <a:gd name="T9" fmla="*/ 1 h 92"/>
                <a:gd name="T10" fmla="*/ 26 w 82"/>
                <a:gd name="T11" fmla="*/ 2 h 92"/>
                <a:gd name="T12" fmla="*/ 32 w 82"/>
                <a:gd name="T13" fmla="*/ 5 h 92"/>
                <a:gd name="T14" fmla="*/ 36 w 82"/>
                <a:gd name="T15" fmla="*/ 12 h 92"/>
                <a:gd name="T16" fmla="*/ 38 w 82"/>
                <a:gd name="T17" fmla="*/ 22 h 92"/>
                <a:gd name="T18" fmla="*/ 36 w 82"/>
                <a:gd name="T19" fmla="*/ 32 h 92"/>
                <a:gd name="T20" fmla="*/ 32 w 82"/>
                <a:gd name="T21" fmla="*/ 39 h 92"/>
                <a:gd name="T22" fmla="*/ 26 w 82"/>
                <a:gd name="T23" fmla="*/ 42 h 92"/>
                <a:gd name="T24" fmla="*/ 19 w 82"/>
                <a:gd name="T25" fmla="*/ 44 h 92"/>
                <a:gd name="T26" fmla="*/ 11 w 82"/>
                <a:gd name="T27" fmla="*/ 42 h 92"/>
                <a:gd name="T28" fmla="*/ 5 w 82"/>
                <a:gd name="T29" fmla="*/ 39 h 92"/>
                <a:gd name="T30" fmla="*/ 1 w 82"/>
                <a:gd name="T31" fmla="*/ 32 h 92"/>
                <a:gd name="T32" fmla="*/ 0 w 82"/>
                <a:gd name="T33" fmla="*/ 22 h 92"/>
                <a:gd name="T34" fmla="*/ 67 w 82"/>
                <a:gd name="T35" fmla="*/ 0 h 92"/>
                <a:gd name="T36" fmla="*/ 76 w 82"/>
                <a:gd name="T37" fmla="*/ 8 h 92"/>
                <a:gd name="T38" fmla="*/ 14 w 82"/>
                <a:gd name="T39" fmla="*/ 92 h 92"/>
                <a:gd name="T40" fmla="*/ 5 w 82"/>
                <a:gd name="T41" fmla="*/ 85 h 92"/>
                <a:gd name="T42" fmla="*/ 67 w 82"/>
                <a:gd name="T43" fmla="*/ 0 h 92"/>
                <a:gd name="T44" fmla="*/ 13 w 82"/>
                <a:gd name="T45" fmla="*/ 22 h 92"/>
                <a:gd name="T46" fmla="*/ 14 w 82"/>
                <a:gd name="T47" fmla="*/ 31 h 92"/>
                <a:gd name="T48" fmla="*/ 19 w 82"/>
                <a:gd name="T49" fmla="*/ 33 h 92"/>
                <a:gd name="T50" fmla="*/ 21 w 82"/>
                <a:gd name="T51" fmla="*/ 33 h 92"/>
                <a:gd name="T52" fmla="*/ 23 w 82"/>
                <a:gd name="T53" fmla="*/ 31 h 92"/>
                <a:gd name="T54" fmla="*/ 24 w 82"/>
                <a:gd name="T55" fmla="*/ 27 h 92"/>
                <a:gd name="T56" fmla="*/ 24 w 82"/>
                <a:gd name="T57" fmla="*/ 22 h 92"/>
                <a:gd name="T58" fmla="*/ 23 w 82"/>
                <a:gd name="T59" fmla="*/ 13 h 92"/>
                <a:gd name="T60" fmla="*/ 19 w 82"/>
                <a:gd name="T61" fmla="*/ 11 h 92"/>
                <a:gd name="T62" fmla="*/ 14 w 82"/>
                <a:gd name="T63" fmla="*/ 13 h 92"/>
                <a:gd name="T64" fmla="*/ 13 w 82"/>
                <a:gd name="T65" fmla="*/ 22 h 92"/>
                <a:gd name="T66" fmla="*/ 44 w 82"/>
                <a:gd name="T67" fmla="*/ 69 h 92"/>
                <a:gd name="T68" fmla="*/ 45 w 82"/>
                <a:gd name="T69" fmla="*/ 59 h 92"/>
                <a:gd name="T70" fmla="*/ 49 w 82"/>
                <a:gd name="T71" fmla="*/ 52 h 92"/>
                <a:gd name="T72" fmla="*/ 55 w 82"/>
                <a:gd name="T73" fmla="*/ 49 h 92"/>
                <a:gd name="T74" fmla="*/ 62 w 82"/>
                <a:gd name="T75" fmla="*/ 47 h 92"/>
                <a:gd name="T76" fmla="*/ 70 w 82"/>
                <a:gd name="T77" fmla="*/ 49 h 92"/>
                <a:gd name="T78" fmla="*/ 76 w 82"/>
                <a:gd name="T79" fmla="*/ 52 h 92"/>
                <a:gd name="T80" fmla="*/ 80 w 82"/>
                <a:gd name="T81" fmla="*/ 59 h 92"/>
                <a:gd name="T82" fmla="*/ 82 w 82"/>
                <a:gd name="T83" fmla="*/ 69 h 92"/>
                <a:gd name="T84" fmla="*/ 80 w 82"/>
                <a:gd name="T85" fmla="*/ 79 h 92"/>
                <a:gd name="T86" fmla="*/ 76 w 82"/>
                <a:gd name="T87" fmla="*/ 86 h 92"/>
                <a:gd name="T88" fmla="*/ 70 w 82"/>
                <a:gd name="T89" fmla="*/ 89 h 92"/>
                <a:gd name="T90" fmla="*/ 62 w 82"/>
                <a:gd name="T91" fmla="*/ 90 h 92"/>
                <a:gd name="T92" fmla="*/ 55 w 82"/>
                <a:gd name="T93" fmla="*/ 89 h 92"/>
                <a:gd name="T94" fmla="*/ 49 w 82"/>
                <a:gd name="T95" fmla="*/ 86 h 92"/>
                <a:gd name="T96" fmla="*/ 45 w 82"/>
                <a:gd name="T97" fmla="*/ 79 h 92"/>
                <a:gd name="T98" fmla="*/ 44 w 82"/>
                <a:gd name="T99" fmla="*/ 69 h 92"/>
                <a:gd name="T100" fmla="*/ 57 w 82"/>
                <a:gd name="T101" fmla="*/ 69 h 92"/>
                <a:gd name="T102" fmla="*/ 58 w 82"/>
                <a:gd name="T103" fmla="*/ 77 h 92"/>
                <a:gd name="T104" fmla="*/ 62 w 82"/>
                <a:gd name="T105" fmla="*/ 80 h 92"/>
                <a:gd name="T106" fmla="*/ 65 w 82"/>
                <a:gd name="T107" fmla="*/ 79 h 92"/>
                <a:gd name="T108" fmla="*/ 67 w 82"/>
                <a:gd name="T109" fmla="*/ 78 h 92"/>
                <a:gd name="T110" fmla="*/ 68 w 82"/>
                <a:gd name="T111" fmla="*/ 74 h 92"/>
                <a:gd name="T112" fmla="*/ 68 w 82"/>
                <a:gd name="T113" fmla="*/ 69 h 92"/>
                <a:gd name="T114" fmla="*/ 67 w 82"/>
                <a:gd name="T115" fmla="*/ 60 h 92"/>
                <a:gd name="T116" fmla="*/ 62 w 82"/>
                <a:gd name="T117" fmla="*/ 58 h 92"/>
                <a:gd name="T118" fmla="*/ 58 w 82"/>
                <a:gd name="T119" fmla="*/ 60 h 92"/>
                <a:gd name="T120" fmla="*/ 57 w 82"/>
                <a:gd name="T121" fmla="*/ 69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2" h="92">
                  <a:moveTo>
                    <a:pt x="0" y="22"/>
                  </a:moveTo>
                  <a:cubicBezTo>
                    <a:pt x="0" y="18"/>
                    <a:pt x="0" y="15"/>
                    <a:pt x="1" y="12"/>
                  </a:cubicBezTo>
                  <a:cubicBezTo>
                    <a:pt x="2" y="10"/>
                    <a:pt x="3" y="7"/>
                    <a:pt x="5" y="6"/>
                  </a:cubicBezTo>
                  <a:cubicBezTo>
                    <a:pt x="7" y="4"/>
                    <a:pt x="9" y="3"/>
                    <a:pt x="11" y="2"/>
                  </a:cubicBezTo>
                  <a:cubicBezTo>
                    <a:pt x="13" y="1"/>
                    <a:pt x="16" y="1"/>
                    <a:pt x="19" y="1"/>
                  </a:cubicBezTo>
                  <a:cubicBezTo>
                    <a:pt x="21" y="1"/>
                    <a:pt x="24" y="1"/>
                    <a:pt x="26" y="2"/>
                  </a:cubicBezTo>
                  <a:cubicBezTo>
                    <a:pt x="29" y="2"/>
                    <a:pt x="31" y="4"/>
                    <a:pt x="32" y="5"/>
                  </a:cubicBezTo>
                  <a:cubicBezTo>
                    <a:pt x="34" y="7"/>
                    <a:pt x="35" y="9"/>
                    <a:pt x="36" y="12"/>
                  </a:cubicBezTo>
                  <a:cubicBezTo>
                    <a:pt x="37" y="15"/>
                    <a:pt x="38" y="18"/>
                    <a:pt x="38" y="22"/>
                  </a:cubicBezTo>
                  <a:cubicBezTo>
                    <a:pt x="38" y="26"/>
                    <a:pt x="37" y="29"/>
                    <a:pt x="36" y="32"/>
                  </a:cubicBezTo>
                  <a:cubicBezTo>
                    <a:pt x="35" y="35"/>
                    <a:pt x="34" y="37"/>
                    <a:pt x="32" y="39"/>
                  </a:cubicBezTo>
                  <a:cubicBezTo>
                    <a:pt x="31" y="41"/>
                    <a:pt x="29" y="42"/>
                    <a:pt x="26" y="42"/>
                  </a:cubicBezTo>
                  <a:cubicBezTo>
                    <a:pt x="24" y="43"/>
                    <a:pt x="21" y="44"/>
                    <a:pt x="19" y="44"/>
                  </a:cubicBezTo>
                  <a:cubicBezTo>
                    <a:pt x="16" y="44"/>
                    <a:pt x="13" y="43"/>
                    <a:pt x="11" y="42"/>
                  </a:cubicBezTo>
                  <a:cubicBezTo>
                    <a:pt x="9" y="42"/>
                    <a:pt x="7" y="41"/>
                    <a:pt x="5" y="39"/>
                  </a:cubicBezTo>
                  <a:cubicBezTo>
                    <a:pt x="3" y="37"/>
                    <a:pt x="2" y="35"/>
                    <a:pt x="1" y="32"/>
                  </a:cubicBezTo>
                  <a:cubicBezTo>
                    <a:pt x="0" y="29"/>
                    <a:pt x="0" y="26"/>
                    <a:pt x="0" y="22"/>
                  </a:cubicBezTo>
                  <a:close/>
                  <a:moveTo>
                    <a:pt x="67" y="0"/>
                  </a:moveTo>
                  <a:cubicBezTo>
                    <a:pt x="76" y="8"/>
                    <a:pt x="76" y="8"/>
                    <a:pt x="76" y="8"/>
                  </a:cubicBezTo>
                  <a:cubicBezTo>
                    <a:pt x="14" y="92"/>
                    <a:pt x="14" y="92"/>
                    <a:pt x="14" y="92"/>
                  </a:cubicBezTo>
                  <a:cubicBezTo>
                    <a:pt x="5" y="85"/>
                    <a:pt x="5" y="85"/>
                    <a:pt x="5" y="85"/>
                  </a:cubicBezTo>
                  <a:lnTo>
                    <a:pt x="67" y="0"/>
                  </a:lnTo>
                  <a:close/>
                  <a:moveTo>
                    <a:pt x="13" y="22"/>
                  </a:moveTo>
                  <a:cubicBezTo>
                    <a:pt x="13" y="26"/>
                    <a:pt x="13" y="29"/>
                    <a:pt x="14" y="31"/>
                  </a:cubicBezTo>
                  <a:cubicBezTo>
                    <a:pt x="15" y="32"/>
                    <a:pt x="17" y="33"/>
                    <a:pt x="19" y="33"/>
                  </a:cubicBezTo>
                  <a:cubicBezTo>
                    <a:pt x="20" y="33"/>
                    <a:pt x="20" y="33"/>
                    <a:pt x="21" y="33"/>
                  </a:cubicBezTo>
                  <a:cubicBezTo>
                    <a:pt x="22" y="32"/>
                    <a:pt x="22" y="32"/>
                    <a:pt x="23" y="31"/>
                  </a:cubicBezTo>
                  <a:cubicBezTo>
                    <a:pt x="23" y="30"/>
                    <a:pt x="24" y="29"/>
                    <a:pt x="24" y="27"/>
                  </a:cubicBezTo>
                  <a:cubicBezTo>
                    <a:pt x="24" y="26"/>
                    <a:pt x="24" y="24"/>
                    <a:pt x="24" y="22"/>
                  </a:cubicBezTo>
                  <a:cubicBezTo>
                    <a:pt x="24" y="18"/>
                    <a:pt x="24" y="15"/>
                    <a:pt x="23" y="13"/>
                  </a:cubicBezTo>
                  <a:cubicBezTo>
                    <a:pt x="22" y="12"/>
                    <a:pt x="20" y="11"/>
                    <a:pt x="19" y="11"/>
                  </a:cubicBezTo>
                  <a:cubicBezTo>
                    <a:pt x="17" y="11"/>
                    <a:pt x="15" y="12"/>
                    <a:pt x="14" y="13"/>
                  </a:cubicBezTo>
                  <a:cubicBezTo>
                    <a:pt x="13" y="15"/>
                    <a:pt x="13" y="18"/>
                    <a:pt x="13" y="22"/>
                  </a:cubicBezTo>
                  <a:close/>
                  <a:moveTo>
                    <a:pt x="44" y="69"/>
                  </a:moveTo>
                  <a:cubicBezTo>
                    <a:pt x="44" y="65"/>
                    <a:pt x="44" y="62"/>
                    <a:pt x="45" y="59"/>
                  </a:cubicBezTo>
                  <a:cubicBezTo>
                    <a:pt x="46" y="56"/>
                    <a:pt x="47" y="54"/>
                    <a:pt x="49" y="52"/>
                  </a:cubicBezTo>
                  <a:cubicBezTo>
                    <a:pt x="51" y="51"/>
                    <a:pt x="53" y="49"/>
                    <a:pt x="55" y="49"/>
                  </a:cubicBezTo>
                  <a:cubicBezTo>
                    <a:pt x="57" y="48"/>
                    <a:pt x="60" y="47"/>
                    <a:pt x="62" y="47"/>
                  </a:cubicBezTo>
                  <a:cubicBezTo>
                    <a:pt x="65" y="47"/>
                    <a:pt x="68" y="48"/>
                    <a:pt x="70" y="49"/>
                  </a:cubicBezTo>
                  <a:cubicBezTo>
                    <a:pt x="72" y="49"/>
                    <a:pt x="74" y="50"/>
                    <a:pt x="76" y="52"/>
                  </a:cubicBezTo>
                  <a:cubicBezTo>
                    <a:pt x="78" y="54"/>
                    <a:pt x="79" y="56"/>
                    <a:pt x="80" y="59"/>
                  </a:cubicBezTo>
                  <a:cubicBezTo>
                    <a:pt x="81" y="61"/>
                    <a:pt x="82" y="65"/>
                    <a:pt x="82" y="69"/>
                  </a:cubicBezTo>
                  <a:cubicBezTo>
                    <a:pt x="82" y="73"/>
                    <a:pt x="81" y="76"/>
                    <a:pt x="80" y="79"/>
                  </a:cubicBezTo>
                  <a:cubicBezTo>
                    <a:pt x="79" y="82"/>
                    <a:pt x="78" y="84"/>
                    <a:pt x="76" y="86"/>
                  </a:cubicBezTo>
                  <a:cubicBezTo>
                    <a:pt x="74" y="87"/>
                    <a:pt x="72" y="89"/>
                    <a:pt x="70" y="89"/>
                  </a:cubicBezTo>
                  <a:cubicBezTo>
                    <a:pt x="68" y="90"/>
                    <a:pt x="65" y="90"/>
                    <a:pt x="62" y="90"/>
                  </a:cubicBezTo>
                  <a:cubicBezTo>
                    <a:pt x="60" y="90"/>
                    <a:pt x="57" y="90"/>
                    <a:pt x="55" y="89"/>
                  </a:cubicBezTo>
                  <a:cubicBezTo>
                    <a:pt x="53" y="89"/>
                    <a:pt x="51" y="87"/>
                    <a:pt x="49" y="86"/>
                  </a:cubicBezTo>
                  <a:cubicBezTo>
                    <a:pt x="47" y="84"/>
                    <a:pt x="46" y="82"/>
                    <a:pt x="45" y="79"/>
                  </a:cubicBezTo>
                  <a:cubicBezTo>
                    <a:pt x="44" y="76"/>
                    <a:pt x="44" y="73"/>
                    <a:pt x="44" y="69"/>
                  </a:cubicBezTo>
                  <a:close/>
                  <a:moveTo>
                    <a:pt x="57" y="69"/>
                  </a:moveTo>
                  <a:cubicBezTo>
                    <a:pt x="57" y="73"/>
                    <a:pt x="57" y="76"/>
                    <a:pt x="58" y="77"/>
                  </a:cubicBezTo>
                  <a:cubicBezTo>
                    <a:pt x="59" y="79"/>
                    <a:pt x="61" y="80"/>
                    <a:pt x="62" y="80"/>
                  </a:cubicBezTo>
                  <a:cubicBezTo>
                    <a:pt x="63" y="80"/>
                    <a:pt x="64" y="80"/>
                    <a:pt x="65" y="79"/>
                  </a:cubicBezTo>
                  <a:cubicBezTo>
                    <a:pt x="66" y="79"/>
                    <a:pt x="66" y="79"/>
                    <a:pt x="67" y="78"/>
                  </a:cubicBezTo>
                  <a:cubicBezTo>
                    <a:pt x="67" y="77"/>
                    <a:pt x="68" y="76"/>
                    <a:pt x="68" y="74"/>
                  </a:cubicBezTo>
                  <a:cubicBezTo>
                    <a:pt x="68" y="73"/>
                    <a:pt x="68" y="71"/>
                    <a:pt x="68" y="69"/>
                  </a:cubicBezTo>
                  <a:cubicBezTo>
                    <a:pt x="68" y="65"/>
                    <a:pt x="68" y="62"/>
                    <a:pt x="67" y="60"/>
                  </a:cubicBezTo>
                  <a:cubicBezTo>
                    <a:pt x="66" y="59"/>
                    <a:pt x="64" y="58"/>
                    <a:pt x="62" y="58"/>
                  </a:cubicBezTo>
                  <a:cubicBezTo>
                    <a:pt x="61" y="58"/>
                    <a:pt x="59" y="59"/>
                    <a:pt x="58" y="60"/>
                  </a:cubicBezTo>
                  <a:cubicBezTo>
                    <a:pt x="57" y="62"/>
                    <a:pt x="57" y="65"/>
                    <a:pt x="57" y="6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4606572" y="1818611"/>
            <a:ext cx="1051243" cy="483533"/>
            <a:chOff x="3478213" y="1585913"/>
            <a:chExt cx="852488" cy="392113"/>
          </a:xfrm>
          <a:solidFill>
            <a:srgbClr val="E9AF26"/>
          </a:solidFill>
        </p:grpSpPr>
        <p:sp>
          <p:nvSpPr>
            <p:cNvPr id="23" name="Freeform 40"/>
            <p:cNvSpPr/>
            <p:nvPr/>
          </p:nvSpPr>
          <p:spPr bwMode="auto">
            <a:xfrm>
              <a:off x="3478213" y="1593850"/>
              <a:ext cx="203200" cy="374650"/>
            </a:xfrm>
            <a:custGeom>
              <a:avLst/>
              <a:gdLst>
                <a:gd name="T0" fmla="*/ 13 w 128"/>
                <a:gd name="T1" fmla="*/ 236 h 236"/>
                <a:gd name="T2" fmla="*/ 78 w 128"/>
                <a:gd name="T3" fmla="*/ 54 h 236"/>
                <a:gd name="T4" fmla="*/ 88 w 128"/>
                <a:gd name="T5" fmla="*/ 35 h 236"/>
                <a:gd name="T6" fmla="*/ 72 w 128"/>
                <a:gd name="T7" fmla="*/ 40 h 236"/>
                <a:gd name="T8" fmla="*/ 0 w 128"/>
                <a:gd name="T9" fmla="*/ 40 h 236"/>
                <a:gd name="T10" fmla="*/ 0 w 128"/>
                <a:gd name="T11" fmla="*/ 0 h 236"/>
                <a:gd name="T12" fmla="*/ 128 w 128"/>
                <a:gd name="T13" fmla="*/ 0 h 236"/>
                <a:gd name="T14" fmla="*/ 128 w 128"/>
                <a:gd name="T15" fmla="*/ 13 h 236"/>
                <a:gd name="T16" fmla="*/ 51 w 128"/>
                <a:gd name="T17" fmla="*/ 236 h 236"/>
                <a:gd name="T18" fmla="*/ 13 w 128"/>
                <a:gd name="T19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236">
                  <a:moveTo>
                    <a:pt x="13" y="236"/>
                  </a:moveTo>
                  <a:lnTo>
                    <a:pt x="78" y="54"/>
                  </a:lnTo>
                  <a:lnTo>
                    <a:pt x="88" y="35"/>
                  </a:lnTo>
                  <a:lnTo>
                    <a:pt x="72" y="40"/>
                  </a:lnTo>
                  <a:lnTo>
                    <a:pt x="0" y="40"/>
                  </a:lnTo>
                  <a:lnTo>
                    <a:pt x="0" y="0"/>
                  </a:lnTo>
                  <a:lnTo>
                    <a:pt x="128" y="0"/>
                  </a:lnTo>
                  <a:lnTo>
                    <a:pt x="128" y="13"/>
                  </a:lnTo>
                  <a:lnTo>
                    <a:pt x="51" y="236"/>
                  </a:lnTo>
                  <a:lnTo>
                    <a:pt x="13" y="23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4" name="Freeform 41"/>
            <p:cNvSpPr/>
            <p:nvPr/>
          </p:nvSpPr>
          <p:spPr bwMode="auto">
            <a:xfrm>
              <a:off x="3736976" y="1593850"/>
              <a:ext cx="190500" cy="384175"/>
            </a:xfrm>
            <a:custGeom>
              <a:avLst/>
              <a:gdLst>
                <a:gd name="T0" fmla="*/ 16 w 45"/>
                <a:gd name="T1" fmla="*/ 76 h 90"/>
                <a:gd name="T2" fmla="*/ 26 w 45"/>
                <a:gd name="T3" fmla="*/ 72 h 90"/>
                <a:gd name="T4" fmla="*/ 30 w 45"/>
                <a:gd name="T5" fmla="*/ 61 h 90"/>
                <a:gd name="T6" fmla="*/ 26 w 45"/>
                <a:gd name="T7" fmla="*/ 49 h 90"/>
                <a:gd name="T8" fmla="*/ 14 w 45"/>
                <a:gd name="T9" fmla="*/ 46 h 90"/>
                <a:gd name="T10" fmla="*/ 6 w 45"/>
                <a:gd name="T11" fmla="*/ 46 h 90"/>
                <a:gd name="T12" fmla="*/ 6 w 45"/>
                <a:gd name="T13" fmla="*/ 0 h 90"/>
                <a:gd name="T14" fmla="*/ 42 w 45"/>
                <a:gd name="T15" fmla="*/ 0 h 90"/>
                <a:gd name="T16" fmla="*/ 42 w 45"/>
                <a:gd name="T17" fmla="*/ 15 h 90"/>
                <a:gd name="T18" fmla="*/ 18 w 45"/>
                <a:gd name="T19" fmla="*/ 15 h 90"/>
                <a:gd name="T20" fmla="*/ 18 w 45"/>
                <a:gd name="T21" fmla="*/ 33 h 90"/>
                <a:gd name="T22" fmla="*/ 23 w 45"/>
                <a:gd name="T23" fmla="*/ 32 h 90"/>
                <a:gd name="T24" fmla="*/ 39 w 45"/>
                <a:gd name="T25" fmla="*/ 40 h 90"/>
                <a:gd name="T26" fmla="*/ 45 w 45"/>
                <a:gd name="T27" fmla="*/ 60 h 90"/>
                <a:gd name="T28" fmla="*/ 43 w 45"/>
                <a:gd name="T29" fmla="*/ 73 h 90"/>
                <a:gd name="T30" fmla="*/ 37 w 45"/>
                <a:gd name="T31" fmla="*/ 83 h 90"/>
                <a:gd name="T32" fmla="*/ 28 w 45"/>
                <a:gd name="T33" fmla="*/ 88 h 90"/>
                <a:gd name="T34" fmla="*/ 17 w 45"/>
                <a:gd name="T35" fmla="*/ 90 h 90"/>
                <a:gd name="T36" fmla="*/ 8 w 45"/>
                <a:gd name="T37" fmla="*/ 89 h 90"/>
                <a:gd name="T38" fmla="*/ 0 w 45"/>
                <a:gd name="T39" fmla="*/ 87 h 90"/>
                <a:gd name="T40" fmla="*/ 4 w 45"/>
                <a:gd name="T41" fmla="*/ 74 h 90"/>
                <a:gd name="T42" fmla="*/ 16 w 45"/>
                <a:gd name="T43" fmla="*/ 7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5" h="90">
                  <a:moveTo>
                    <a:pt x="16" y="76"/>
                  </a:moveTo>
                  <a:cubicBezTo>
                    <a:pt x="21" y="76"/>
                    <a:pt x="24" y="75"/>
                    <a:pt x="26" y="72"/>
                  </a:cubicBezTo>
                  <a:cubicBezTo>
                    <a:pt x="29" y="69"/>
                    <a:pt x="30" y="65"/>
                    <a:pt x="30" y="61"/>
                  </a:cubicBezTo>
                  <a:cubicBezTo>
                    <a:pt x="30" y="55"/>
                    <a:pt x="28" y="52"/>
                    <a:pt x="26" y="49"/>
                  </a:cubicBezTo>
                  <a:cubicBezTo>
                    <a:pt x="23" y="47"/>
                    <a:pt x="19" y="46"/>
                    <a:pt x="14" y="46"/>
                  </a:cubicBezTo>
                  <a:cubicBezTo>
                    <a:pt x="6" y="46"/>
                    <a:pt x="6" y="46"/>
                    <a:pt x="6" y="46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9" y="33"/>
                    <a:pt x="35" y="35"/>
                    <a:pt x="39" y="40"/>
                  </a:cubicBezTo>
                  <a:cubicBezTo>
                    <a:pt x="43" y="45"/>
                    <a:pt x="45" y="51"/>
                    <a:pt x="45" y="60"/>
                  </a:cubicBezTo>
                  <a:cubicBezTo>
                    <a:pt x="45" y="65"/>
                    <a:pt x="44" y="69"/>
                    <a:pt x="43" y="73"/>
                  </a:cubicBezTo>
                  <a:cubicBezTo>
                    <a:pt x="41" y="77"/>
                    <a:pt x="39" y="80"/>
                    <a:pt x="37" y="83"/>
                  </a:cubicBezTo>
                  <a:cubicBezTo>
                    <a:pt x="34" y="85"/>
                    <a:pt x="31" y="87"/>
                    <a:pt x="28" y="88"/>
                  </a:cubicBezTo>
                  <a:cubicBezTo>
                    <a:pt x="25" y="90"/>
                    <a:pt x="21" y="90"/>
                    <a:pt x="17" y="90"/>
                  </a:cubicBezTo>
                  <a:cubicBezTo>
                    <a:pt x="14" y="90"/>
                    <a:pt x="11" y="90"/>
                    <a:pt x="8" y="89"/>
                  </a:cubicBezTo>
                  <a:cubicBezTo>
                    <a:pt x="5" y="89"/>
                    <a:pt x="2" y="88"/>
                    <a:pt x="0" y="87"/>
                  </a:cubicBezTo>
                  <a:cubicBezTo>
                    <a:pt x="4" y="74"/>
                    <a:pt x="4" y="74"/>
                    <a:pt x="4" y="74"/>
                  </a:cubicBezTo>
                  <a:cubicBezTo>
                    <a:pt x="7" y="76"/>
                    <a:pt x="11" y="76"/>
                    <a:pt x="16" y="7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5" name="Freeform 42"/>
            <p:cNvSpPr>
              <a:spLocks noEditPoints="1"/>
            </p:cNvSpPr>
            <p:nvPr/>
          </p:nvSpPr>
          <p:spPr bwMode="auto">
            <a:xfrm>
              <a:off x="3983038" y="1585913"/>
              <a:ext cx="347663" cy="392113"/>
            </a:xfrm>
            <a:custGeom>
              <a:avLst/>
              <a:gdLst>
                <a:gd name="T0" fmla="*/ 0 w 82"/>
                <a:gd name="T1" fmla="*/ 22 h 92"/>
                <a:gd name="T2" fmla="*/ 2 w 82"/>
                <a:gd name="T3" fmla="*/ 12 h 92"/>
                <a:gd name="T4" fmla="*/ 6 w 82"/>
                <a:gd name="T5" fmla="*/ 6 h 92"/>
                <a:gd name="T6" fmla="*/ 12 w 82"/>
                <a:gd name="T7" fmla="*/ 2 h 92"/>
                <a:gd name="T8" fmla="*/ 19 w 82"/>
                <a:gd name="T9" fmla="*/ 1 h 92"/>
                <a:gd name="T10" fmla="*/ 27 w 82"/>
                <a:gd name="T11" fmla="*/ 2 h 92"/>
                <a:gd name="T12" fmla="*/ 33 w 82"/>
                <a:gd name="T13" fmla="*/ 5 h 92"/>
                <a:gd name="T14" fmla="*/ 37 w 82"/>
                <a:gd name="T15" fmla="*/ 12 h 92"/>
                <a:gd name="T16" fmla="*/ 38 w 82"/>
                <a:gd name="T17" fmla="*/ 22 h 92"/>
                <a:gd name="T18" fmla="*/ 37 w 82"/>
                <a:gd name="T19" fmla="*/ 32 h 92"/>
                <a:gd name="T20" fmla="*/ 33 w 82"/>
                <a:gd name="T21" fmla="*/ 39 h 92"/>
                <a:gd name="T22" fmla="*/ 27 w 82"/>
                <a:gd name="T23" fmla="*/ 42 h 92"/>
                <a:gd name="T24" fmla="*/ 19 w 82"/>
                <a:gd name="T25" fmla="*/ 44 h 92"/>
                <a:gd name="T26" fmla="*/ 12 w 82"/>
                <a:gd name="T27" fmla="*/ 42 h 92"/>
                <a:gd name="T28" fmla="*/ 6 w 82"/>
                <a:gd name="T29" fmla="*/ 39 h 92"/>
                <a:gd name="T30" fmla="*/ 2 w 82"/>
                <a:gd name="T31" fmla="*/ 32 h 92"/>
                <a:gd name="T32" fmla="*/ 0 w 82"/>
                <a:gd name="T33" fmla="*/ 22 h 92"/>
                <a:gd name="T34" fmla="*/ 68 w 82"/>
                <a:gd name="T35" fmla="*/ 0 h 92"/>
                <a:gd name="T36" fmla="*/ 77 w 82"/>
                <a:gd name="T37" fmla="*/ 8 h 92"/>
                <a:gd name="T38" fmla="*/ 14 w 82"/>
                <a:gd name="T39" fmla="*/ 92 h 92"/>
                <a:gd name="T40" fmla="*/ 5 w 82"/>
                <a:gd name="T41" fmla="*/ 85 h 92"/>
                <a:gd name="T42" fmla="*/ 68 w 82"/>
                <a:gd name="T43" fmla="*/ 0 h 92"/>
                <a:gd name="T44" fmla="*/ 14 w 82"/>
                <a:gd name="T45" fmla="*/ 22 h 92"/>
                <a:gd name="T46" fmla="*/ 15 w 82"/>
                <a:gd name="T47" fmla="*/ 31 h 92"/>
                <a:gd name="T48" fmla="*/ 19 w 82"/>
                <a:gd name="T49" fmla="*/ 33 h 92"/>
                <a:gd name="T50" fmla="*/ 22 w 82"/>
                <a:gd name="T51" fmla="*/ 33 h 92"/>
                <a:gd name="T52" fmla="*/ 24 w 82"/>
                <a:gd name="T53" fmla="*/ 31 h 92"/>
                <a:gd name="T54" fmla="*/ 25 w 82"/>
                <a:gd name="T55" fmla="*/ 27 h 92"/>
                <a:gd name="T56" fmla="*/ 25 w 82"/>
                <a:gd name="T57" fmla="*/ 22 h 92"/>
                <a:gd name="T58" fmla="*/ 24 w 82"/>
                <a:gd name="T59" fmla="*/ 13 h 92"/>
                <a:gd name="T60" fmla="*/ 19 w 82"/>
                <a:gd name="T61" fmla="*/ 11 h 92"/>
                <a:gd name="T62" fmla="*/ 15 w 82"/>
                <a:gd name="T63" fmla="*/ 13 h 92"/>
                <a:gd name="T64" fmla="*/ 14 w 82"/>
                <a:gd name="T65" fmla="*/ 22 h 92"/>
                <a:gd name="T66" fmla="*/ 44 w 82"/>
                <a:gd name="T67" fmla="*/ 69 h 92"/>
                <a:gd name="T68" fmla="*/ 46 w 82"/>
                <a:gd name="T69" fmla="*/ 59 h 92"/>
                <a:gd name="T70" fmla="*/ 50 w 82"/>
                <a:gd name="T71" fmla="*/ 52 h 92"/>
                <a:gd name="T72" fmla="*/ 56 w 82"/>
                <a:gd name="T73" fmla="*/ 49 h 92"/>
                <a:gd name="T74" fmla="*/ 63 w 82"/>
                <a:gd name="T75" fmla="*/ 47 h 92"/>
                <a:gd name="T76" fmla="*/ 71 w 82"/>
                <a:gd name="T77" fmla="*/ 49 h 92"/>
                <a:gd name="T78" fmla="*/ 77 w 82"/>
                <a:gd name="T79" fmla="*/ 52 h 92"/>
                <a:gd name="T80" fmla="*/ 81 w 82"/>
                <a:gd name="T81" fmla="*/ 59 h 92"/>
                <a:gd name="T82" fmla="*/ 82 w 82"/>
                <a:gd name="T83" fmla="*/ 69 h 92"/>
                <a:gd name="T84" fmla="*/ 81 w 82"/>
                <a:gd name="T85" fmla="*/ 79 h 92"/>
                <a:gd name="T86" fmla="*/ 77 w 82"/>
                <a:gd name="T87" fmla="*/ 86 h 92"/>
                <a:gd name="T88" fmla="*/ 71 w 82"/>
                <a:gd name="T89" fmla="*/ 89 h 92"/>
                <a:gd name="T90" fmla="*/ 63 w 82"/>
                <a:gd name="T91" fmla="*/ 90 h 92"/>
                <a:gd name="T92" fmla="*/ 56 w 82"/>
                <a:gd name="T93" fmla="*/ 89 h 92"/>
                <a:gd name="T94" fmla="*/ 50 w 82"/>
                <a:gd name="T95" fmla="*/ 86 h 92"/>
                <a:gd name="T96" fmla="*/ 46 w 82"/>
                <a:gd name="T97" fmla="*/ 79 h 92"/>
                <a:gd name="T98" fmla="*/ 44 w 82"/>
                <a:gd name="T99" fmla="*/ 69 h 92"/>
                <a:gd name="T100" fmla="*/ 58 w 82"/>
                <a:gd name="T101" fmla="*/ 69 h 92"/>
                <a:gd name="T102" fmla="*/ 59 w 82"/>
                <a:gd name="T103" fmla="*/ 77 h 92"/>
                <a:gd name="T104" fmla="*/ 63 w 82"/>
                <a:gd name="T105" fmla="*/ 80 h 92"/>
                <a:gd name="T106" fmla="*/ 66 w 82"/>
                <a:gd name="T107" fmla="*/ 79 h 92"/>
                <a:gd name="T108" fmla="*/ 68 w 82"/>
                <a:gd name="T109" fmla="*/ 78 h 92"/>
                <a:gd name="T110" fmla="*/ 69 w 82"/>
                <a:gd name="T111" fmla="*/ 74 h 92"/>
                <a:gd name="T112" fmla="*/ 69 w 82"/>
                <a:gd name="T113" fmla="*/ 69 h 92"/>
                <a:gd name="T114" fmla="*/ 68 w 82"/>
                <a:gd name="T115" fmla="*/ 60 h 92"/>
                <a:gd name="T116" fmla="*/ 63 w 82"/>
                <a:gd name="T117" fmla="*/ 58 h 92"/>
                <a:gd name="T118" fmla="*/ 59 w 82"/>
                <a:gd name="T119" fmla="*/ 60 h 92"/>
                <a:gd name="T120" fmla="*/ 58 w 82"/>
                <a:gd name="T121" fmla="*/ 69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2" h="92">
                  <a:moveTo>
                    <a:pt x="0" y="22"/>
                  </a:moveTo>
                  <a:cubicBezTo>
                    <a:pt x="0" y="18"/>
                    <a:pt x="1" y="15"/>
                    <a:pt x="2" y="12"/>
                  </a:cubicBezTo>
                  <a:cubicBezTo>
                    <a:pt x="3" y="10"/>
                    <a:pt x="4" y="7"/>
                    <a:pt x="6" y="6"/>
                  </a:cubicBezTo>
                  <a:cubicBezTo>
                    <a:pt x="7" y="4"/>
                    <a:pt x="9" y="3"/>
                    <a:pt x="12" y="2"/>
                  </a:cubicBezTo>
                  <a:cubicBezTo>
                    <a:pt x="14" y="1"/>
                    <a:pt x="17" y="1"/>
                    <a:pt x="19" y="1"/>
                  </a:cubicBezTo>
                  <a:cubicBezTo>
                    <a:pt x="22" y="1"/>
                    <a:pt x="25" y="1"/>
                    <a:pt x="27" y="2"/>
                  </a:cubicBezTo>
                  <a:cubicBezTo>
                    <a:pt x="29" y="2"/>
                    <a:pt x="31" y="4"/>
                    <a:pt x="33" y="5"/>
                  </a:cubicBezTo>
                  <a:cubicBezTo>
                    <a:pt x="35" y="7"/>
                    <a:pt x="36" y="9"/>
                    <a:pt x="37" y="12"/>
                  </a:cubicBezTo>
                  <a:cubicBezTo>
                    <a:pt x="38" y="15"/>
                    <a:pt x="38" y="18"/>
                    <a:pt x="38" y="22"/>
                  </a:cubicBezTo>
                  <a:cubicBezTo>
                    <a:pt x="38" y="26"/>
                    <a:pt x="38" y="29"/>
                    <a:pt x="37" y="32"/>
                  </a:cubicBezTo>
                  <a:cubicBezTo>
                    <a:pt x="36" y="35"/>
                    <a:pt x="35" y="37"/>
                    <a:pt x="33" y="39"/>
                  </a:cubicBezTo>
                  <a:cubicBezTo>
                    <a:pt x="31" y="41"/>
                    <a:pt x="29" y="42"/>
                    <a:pt x="27" y="42"/>
                  </a:cubicBezTo>
                  <a:cubicBezTo>
                    <a:pt x="25" y="43"/>
                    <a:pt x="22" y="44"/>
                    <a:pt x="19" y="44"/>
                  </a:cubicBezTo>
                  <a:cubicBezTo>
                    <a:pt x="17" y="44"/>
                    <a:pt x="14" y="43"/>
                    <a:pt x="12" y="42"/>
                  </a:cubicBezTo>
                  <a:cubicBezTo>
                    <a:pt x="9" y="42"/>
                    <a:pt x="7" y="41"/>
                    <a:pt x="6" y="39"/>
                  </a:cubicBezTo>
                  <a:cubicBezTo>
                    <a:pt x="4" y="37"/>
                    <a:pt x="3" y="35"/>
                    <a:pt x="2" y="32"/>
                  </a:cubicBezTo>
                  <a:cubicBezTo>
                    <a:pt x="1" y="29"/>
                    <a:pt x="0" y="26"/>
                    <a:pt x="0" y="22"/>
                  </a:cubicBezTo>
                  <a:close/>
                  <a:moveTo>
                    <a:pt x="68" y="0"/>
                  </a:moveTo>
                  <a:cubicBezTo>
                    <a:pt x="77" y="8"/>
                    <a:pt x="77" y="8"/>
                    <a:pt x="77" y="8"/>
                  </a:cubicBezTo>
                  <a:cubicBezTo>
                    <a:pt x="14" y="92"/>
                    <a:pt x="14" y="92"/>
                    <a:pt x="14" y="92"/>
                  </a:cubicBezTo>
                  <a:cubicBezTo>
                    <a:pt x="5" y="85"/>
                    <a:pt x="5" y="85"/>
                    <a:pt x="5" y="85"/>
                  </a:cubicBezTo>
                  <a:lnTo>
                    <a:pt x="68" y="0"/>
                  </a:lnTo>
                  <a:close/>
                  <a:moveTo>
                    <a:pt x="14" y="22"/>
                  </a:moveTo>
                  <a:cubicBezTo>
                    <a:pt x="14" y="26"/>
                    <a:pt x="14" y="29"/>
                    <a:pt x="15" y="31"/>
                  </a:cubicBezTo>
                  <a:cubicBezTo>
                    <a:pt x="16" y="32"/>
                    <a:pt x="17" y="33"/>
                    <a:pt x="19" y="33"/>
                  </a:cubicBezTo>
                  <a:cubicBezTo>
                    <a:pt x="20" y="33"/>
                    <a:pt x="21" y="33"/>
                    <a:pt x="22" y="33"/>
                  </a:cubicBezTo>
                  <a:cubicBezTo>
                    <a:pt x="23" y="32"/>
                    <a:pt x="23" y="32"/>
                    <a:pt x="24" y="31"/>
                  </a:cubicBezTo>
                  <a:cubicBezTo>
                    <a:pt x="24" y="30"/>
                    <a:pt x="25" y="29"/>
                    <a:pt x="25" y="27"/>
                  </a:cubicBezTo>
                  <a:cubicBezTo>
                    <a:pt x="25" y="26"/>
                    <a:pt x="25" y="24"/>
                    <a:pt x="25" y="22"/>
                  </a:cubicBezTo>
                  <a:cubicBezTo>
                    <a:pt x="25" y="18"/>
                    <a:pt x="25" y="15"/>
                    <a:pt x="24" y="13"/>
                  </a:cubicBezTo>
                  <a:cubicBezTo>
                    <a:pt x="23" y="12"/>
                    <a:pt x="21" y="11"/>
                    <a:pt x="19" y="11"/>
                  </a:cubicBezTo>
                  <a:cubicBezTo>
                    <a:pt x="17" y="11"/>
                    <a:pt x="16" y="12"/>
                    <a:pt x="15" y="13"/>
                  </a:cubicBezTo>
                  <a:cubicBezTo>
                    <a:pt x="14" y="15"/>
                    <a:pt x="14" y="18"/>
                    <a:pt x="14" y="22"/>
                  </a:cubicBezTo>
                  <a:close/>
                  <a:moveTo>
                    <a:pt x="44" y="69"/>
                  </a:moveTo>
                  <a:cubicBezTo>
                    <a:pt x="44" y="65"/>
                    <a:pt x="45" y="62"/>
                    <a:pt x="46" y="59"/>
                  </a:cubicBezTo>
                  <a:cubicBezTo>
                    <a:pt x="47" y="56"/>
                    <a:pt x="48" y="54"/>
                    <a:pt x="50" y="52"/>
                  </a:cubicBezTo>
                  <a:cubicBezTo>
                    <a:pt x="51" y="51"/>
                    <a:pt x="53" y="49"/>
                    <a:pt x="56" y="49"/>
                  </a:cubicBezTo>
                  <a:cubicBezTo>
                    <a:pt x="58" y="48"/>
                    <a:pt x="61" y="47"/>
                    <a:pt x="63" y="47"/>
                  </a:cubicBezTo>
                  <a:cubicBezTo>
                    <a:pt x="66" y="47"/>
                    <a:pt x="69" y="48"/>
                    <a:pt x="71" y="49"/>
                  </a:cubicBezTo>
                  <a:cubicBezTo>
                    <a:pt x="73" y="49"/>
                    <a:pt x="75" y="50"/>
                    <a:pt x="77" y="52"/>
                  </a:cubicBezTo>
                  <a:cubicBezTo>
                    <a:pt x="79" y="54"/>
                    <a:pt x="80" y="56"/>
                    <a:pt x="81" y="59"/>
                  </a:cubicBezTo>
                  <a:cubicBezTo>
                    <a:pt x="82" y="61"/>
                    <a:pt x="82" y="65"/>
                    <a:pt x="82" y="69"/>
                  </a:cubicBezTo>
                  <a:cubicBezTo>
                    <a:pt x="82" y="73"/>
                    <a:pt x="82" y="76"/>
                    <a:pt x="81" y="79"/>
                  </a:cubicBezTo>
                  <a:cubicBezTo>
                    <a:pt x="80" y="82"/>
                    <a:pt x="79" y="84"/>
                    <a:pt x="77" y="86"/>
                  </a:cubicBezTo>
                  <a:cubicBezTo>
                    <a:pt x="75" y="87"/>
                    <a:pt x="73" y="89"/>
                    <a:pt x="71" y="89"/>
                  </a:cubicBezTo>
                  <a:cubicBezTo>
                    <a:pt x="69" y="90"/>
                    <a:pt x="66" y="90"/>
                    <a:pt x="63" y="90"/>
                  </a:cubicBezTo>
                  <a:cubicBezTo>
                    <a:pt x="61" y="90"/>
                    <a:pt x="58" y="90"/>
                    <a:pt x="56" y="89"/>
                  </a:cubicBezTo>
                  <a:cubicBezTo>
                    <a:pt x="53" y="89"/>
                    <a:pt x="51" y="87"/>
                    <a:pt x="50" y="86"/>
                  </a:cubicBezTo>
                  <a:cubicBezTo>
                    <a:pt x="48" y="84"/>
                    <a:pt x="47" y="82"/>
                    <a:pt x="46" y="79"/>
                  </a:cubicBezTo>
                  <a:cubicBezTo>
                    <a:pt x="45" y="76"/>
                    <a:pt x="44" y="73"/>
                    <a:pt x="44" y="69"/>
                  </a:cubicBezTo>
                  <a:close/>
                  <a:moveTo>
                    <a:pt x="58" y="69"/>
                  </a:moveTo>
                  <a:cubicBezTo>
                    <a:pt x="58" y="73"/>
                    <a:pt x="58" y="76"/>
                    <a:pt x="59" y="77"/>
                  </a:cubicBezTo>
                  <a:cubicBezTo>
                    <a:pt x="60" y="79"/>
                    <a:pt x="61" y="80"/>
                    <a:pt x="63" y="80"/>
                  </a:cubicBezTo>
                  <a:cubicBezTo>
                    <a:pt x="64" y="80"/>
                    <a:pt x="65" y="80"/>
                    <a:pt x="66" y="79"/>
                  </a:cubicBezTo>
                  <a:cubicBezTo>
                    <a:pt x="67" y="79"/>
                    <a:pt x="67" y="79"/>
                    <a:pt x="68" y="78"/>
                  </a:cubicBezTo>
                  <a:cubicBezTo>
                    <a:pt x="68" y="77"/>
                    <a:pt x="68" y="76"/>
                    <a:pt x="69" y="74"/>
                  </a:cubicBezTo>
                  <a:cubicBezTo>
                    <a:pt x="69" y="73"/>
                    <a:pt x="69" y="71"/>
                    <a:pt x="69" y="69"/>
                  </a:cubicBezTo>
                  <a:cubicBezTo>
                    <a:pt x="69" y="65"/>
                    <a:pt x="68" y="62"/>
                    <a:pt x="68" y="60"/>
                  </a:cubicBezTo>
                  <a:cubicBezTo>
                    <a:pt x="67" y="59"/>
                    <a:pt x="65" y="58"/>
                    <a:pt x="63" y="58"/>
                  </a:cubicBezTo>
                  <a:cubicBezTo>
                    <a:pt x="61" y="58"/>
                    <a:pt x="60" y="59"/>
                    <a:pt x="59" y="60"/>
                  </a:cubicBezTo>
                  <a:cubicBezTo>
                    <a:pt x="58" y="62"/>
                    <a:pt x="58" y="65"/>
                    <a:pt x="58" y="6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2483785" y="2792896"/>
            <a:ext cx="783181" cy="924890"/>
            <a:chOff x="2472497" y="1577215"/>
            <a:chExt cx="1316038" cy="1554162"/>
          </a:xfrm>
          <a:solidFill>
            <a:srgbClr val="C76403">
              <a:alpha val="70000"/>
            </a:srgbClr>
          </a:solidFill>
        </p:grpSpPr>
        <p:sp>
          <p:nvSpPr>
            <p:cNvPr id="27" name="Oval 11"/>
            <p:cNvSpPr>
              <a:spLocks noChangeArrowheads="1"/>
            </p:cNvSpPr>
            <p:nvPr/>
          </p:nvSpPr>
          <p:spPr bwMode="auto">
            <a:xfrm>
              <a:off x="2820160" y="1577215"/>
              <a:ext cx="620713" cy="6191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12"/>
            <p:cNvSpPr/>
            <p:nvPr/>
          </p:nvSpPr>
          <p:spPr bwMode="auto">
            <a:xfrm>
              <a:off x="2472497" y="2286827"/>
              <a:ext cx="1316038" cy="844550"/>
            </a:xfrm>
            <a:custGeom>
              <a:avLst/>
              <a:gdLst>
                <a:gd name="T0" fmla="*/ 73 w 87"/>
                <a:gd name="T1" fmla="*/ 0 h 56"/>
                <a:gd name="T2" fmla="*/ 14 w 87"/>
                <a:gd name="T3" fmla="*/ 0 h 56"/>
                <a:gd name="T4" fmla="*/ 0 w 87"/>
                <a:gd name="T5" fmla="*/ 14 h 56"/>
                <a:gd name="T6" fmla="*/ 0 w 87"/>
                <a:gd name="T7" fmla="*/ 56 h 56"/>
                <a:gd name="T8" fmla="*/ 13 w 87"/>
                <a:gd name="T9" fmla="*/ 56 h 56"/>
                <a:gd name="T10" fmla="*/ 13 w 87"/>
                <a:gd name="T11" fmla="*/ 24 h 56"/>
                <a:gd name="T12" fmla="*/ 17 w 87"/>
                <a:gd name="T13" fmla="*/ 20 h 56"/>
                <a:gd name="T14" fmla="*/ 20 w 87"/>
                <a:gd name="T15" fmla="*/ 24 h 56"/>
                <a:gd name="T16" fmla="*/ 20 w 87"/>
                <a:gd name="T17" fmla="*/ 56 h 56"/>
                <a:gd name="T18" fmla="*/ 67 w 87"/>
                <a:gd name="T19" fmla="*/ 56 h 56"/>
                <a:gd name="T20" fmla="*/ 67 w 87"/>
                <a:gd name="T21" fmla="*/ 24 h 56"/>
                <a:gd name="T22" fmla="*/ 70 w 87"/>
                <a:gd name="T23" fmla="*/ 20 h 56"/>
                <a:gd name="T24" fmla="*/ 74 w 87"/>
                <a:gd name="T25" fmla="*/ 24 h 56"/>
                <a:gd name="T26" fmla="*/ 74 w 87"/>
                <a:gd name="T27" fmla="*/ 56 h 56"/>
                <a:gd name="T28" fmla="*/ 87 w 87"/>
                <a:gd name="T29" fmla="*/ 56 h 56"/>
                <a:gd name="T30" fmla="*/ 87 w 87"/>
                <a:gd name="T31" fmla="*/ 14 h 56"/>
                <a:gd name="T32" fmla="*/ 73 w 87"/>
                <a:gd name="T33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" h="56">
                  <a:moveTo>
                    <a:pt x="73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13" y="56"/>
                    <a:pt x="13" y="56"/>
                    <a:pt x="13" y="56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2"/>
                    <a:pt x="15" y="20"/>
                    <a:pt x="17" y="20"/>
                  </a:cubicBezTo>
                  <a:cubicBezTo>
                    <a:pt x="19" y="20"/>
                    <a:pt x="20" y="22"/>
                    <a:pt x="20" y="24"/>
                  </a:cubicBezTo>
                  <a:cubicBezTo>
                    <a:pt x="20" y="56"/>
                    <a:pt x="20" y="56"/>
                    <a:pt x="20" y="56"/>
                  </a:cubicBezTo>
                  <a:cubicBezTo>
                    <a:pt x="67" y="56"/>
                    <a:pt x="67" y="56"/>
                    <a:pt x="67" y="56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67" y="22"/>
                    <a:pt x="68" y="20"/>
                    <a:pt x="70" y="20"/>
                  </a:cubicBezTo>
                  <a:cubicBezTo>
                    <a:pt x="72" y="20"/>
                    <a:pt x="74" y="22"/>
                    <a:pt x="74" y="24"/>
                  </a:cubicBezTo>
                  <a:cubicBezTo>
                    <a:pt x="74" y="56"/>
                    <a:pt x="74" y="56"/>
                    <a:pt x="74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7" y="14"/>
                    <a:pt x="87" y="14"/>
                    <a:pt x="87" y="14"/>
                  </a:cubicBezTo>
                  <a:cubicBezTo>
                    <a:pt x="87" y="6"/>
                    <a:pt x="81" y="0"/>
                    <a:pt x="7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9" name="Freeform 51"/>
          <p:cNvSpPr>
            <a:spLocks noEditPoints="1"/>
          </p:cNvSpPr>
          <p:nvPr/>
        </p:nvSpPr>
        <p:spPr bwMode="auto">
          <a:xfrm rot="1490740">
            <a:off x="4680472" y="2880887"/>
            <a:ext cx="578476" cy="750081"/>
          </a:xfrm>
          <a:custGeom>
            <a:avLst/>
            <a:gdLst>
              <a:gd name="T0" fmla="*/ 175 w 193"/>
              <a:gd name="T1" fmla="*/ 0 h 251"/>
              <a:gd name="T2" fmla="*/ 19 w 193"/>
              <a:gd name="T3" fmla="*/ 0 h 251"/>
              <a:gd name="T4" fmla="*/ 0 w 193"/>
              <a:gd name="T5" fmla="*/ 19 h 251"/>
              <a:gd name="T6" fmla="*/ 0 w 193"/>
              <a:gd name="T7" fmla="*/ 233 h 251"/>
              <a:gd name="T8" fmla="*/ 19 w 193"/>
              <a:gd name="T9" fmla="*/ 251 h 251"/>
              <a:gd name="T10" fmla="*/ 175 w 193"/>
              <a:gd name="T11" fmla="*/ 251 h 251"/>
              <a:gd name="T12" fmla="*/ 193 w 193"/>
              <a:gd name="T13" fmla="*/ 233 h 251"/>
              <a:gd name="T14" fmla="*/ 193 w 193"/>
              <a:gd name="T15" fmla="*/ 19 h 251"/>
              <a:gd name="T16" fmla="*/ 175 w 193"/>
              <a:gd name="T17" fmla="*/ 0 h 251"/>
              <a:gd name="T18" fmla="*/ 94 w 193"/>
              <a:gd name="T19" fmla="*/ 243 h 251"/>
              <a:gd name="T20" fmla="*/ 88 w 193"/>
              <a:gd name="T21" fmla="*/ 237 h 251"/>
              <a:gd name="T22" fmla="*/ 94 w 193"/>
              <a:gd name="T23" fmla="*/ 231 h 251"/>
              <a:gd name="T24" fmla="*/ 100 w 193"/>
              <a:gd name="T25" fmla="*/ 237 h 251"/>
              <a:gd name="T26" fmla="*/ 94 w 193"/>
              <a:gd name="T27" fmla="*/ 243 h 251"/>
              <a:gd name="T28" fmla="*/ 169 w 193"/>
              <a:gd name="T29" fmla="*/ 220 h 251"/>
              <a:gd name="T30" fmla="*/ 165 w 193"/>
              <a:gd name="T31" fmla="*/ 224 h 251"/>
              <a:gd name="T32" fmla="*/ 27 w 193"/>
              <a:gd name="T33" fmla="*/ 224 h 251"/>
              <a:gd name="T34" fmla="*/ 23 w 193"/>
              <a:gd name="T35" fmla="*/ 220 h 251"/>
              <a:gd name="T36" fmla="*/ 23 w 193"/>
              <a:gd name="T37" fmla="*/ 30 h 251"/>
              <a:gd name="T38" fmla="*/ 27 w 193"/>
              <a:gd name="T39" fmla="*/ 27 h 251"/>
              <a:gd name="T40" fmla="*/ 165 w 193"/>
              <a:gd name="T41" fmla="*/ 27 h 251"/>
              <a:gd name="T42" fmla="*/ 169 w 193"/>
              <a:gd name="T43" fmla="*/ 30 h 251"/>
              <a:gd name="T44" fmla="*/ 169 w 193"/>
              <a:gd name="T45" fmla="*/ 22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93" h="251">
                <a:moveTo>
                  <a:pt x="175" y="0"/>
                </a:moveTo>
                <a:cubicBezTo>
                  <a:pt x="19" y="0"/>
                  <a:pt x="19" y="0"/>
                  <a:pt x="19" y="0"/>
                </a:cubicBezTo>
                <a:cubicBezTo>
                  <a:pt x="8" y="0"/>
                  <a:pt x="0" y="9"/>
                  <a:pt x="0" y="19"/>
                </a:cubicBezTo>
                <a:cubicBezTo>
                  <a:pt x="0" y="233"/>
                  <a:pt x="0" y="233"/>
                  <a:pt x="0" y="233"/>
                </a:cubicBezTo>
                <a:cubicBezTo>
                  <a:pt x="0" y="243"/>
                  <a:pt x="8" y="251"/>
                  <a:pt x="19" y="251"/>
                </a:cubicBezTo>
                <a:cubicBezTo>
                  <a:pt x="175" y="251"/>
                  <a:pt x="175" y="251"/>
                  <a:pt x="175" y="251"/>
                </a:cubicBezTo>
                <a:cubicBezTo>
                  <a:pt x="185" y="251"/>
                  <a:pt x="193" y="243"/>
                  <a:pt x="193" y="233"/>
                </a:cubicBezTo>
                <a:cubicBezTo>
                  <a:pt x="193" y="19"/>
                  <a:pt x="193" y="19"/>
                  <a:pt x="193" y="19"/>
                </a:cubicBezTo>
                <a:cubicBezTo>
                  <a:pt x="193" y="9"/>
                  <a:pt x="185" y="0"/>
                  <a:pt x="175" y="0"/>
                </a:cubicBezTo>
                <a:close/>
                <a:moveTo>
                  <a:pt x="94" y="243"/>
                </a:moveTo>
                <a:cubicBezTo>
                  <a:pt x="90" y="243"/>
                  <a:pt x="88" y="240"/>
                  <a:pt x="88" y="237"/>
                </a:cubicBezTo>
                <a:cubicBezTo>
                  <a:pt x="88" y="233"/>
                  <a:pt x="90" y="231"/>
                  <a:pt x="94" y="231"/>
                </a:cubicBezTo>
                <a:cubicBezTo>
                  <a:pt x="97" y="231"/>
                  <a:pt x="100" y="233"/>
                  <a:pt x="100" y="237"/>
                </a:cubicBezTo>
                <a:cubicBezTo>
                  <a:pt x="100" y="240"/>
                  <a:pt x="97" y="243"/>
                  <a:pt x="94" y="243"/>
                </a:cubicBezTo>
                <a:close/>
                <a:moveTo>
                  <a:pt x="169" y="220"/>
                </a:moveTo>
                <a:cubicBezTo>
                  <a:pt x="169" y="222"/>
                  <a:pt x="167" y="224"/>
                  <a:pt x="165" y="224"/>
                </a:cubicBezTo>
                <a:cubicBezTo>
                  <a:pt x="27" y="224"/>
                  <a:pt x="27" y="224"/>
                  <a:pt x="27" y="224"/>
                </a:cubicBezTo>
                <a:cubicBezTo>
                  <a:pt x="25" y="224"/>
                  <a:pt x="23" y="222"/>
                  <a:pt x="23" y="220"/>
                </a:cubicBezTo>
                <a:cubicBezTo>
                  <a:pt x="23" y="30"/>
                  <a:pt x="23" y="30"/>
                  <a:pt x="23" y="30"/>
                </a:cubicBezTo>
                <a:cubicBezTo>
                  <a:pt x="23" y="28"/>
                  <a:pt x="25" y="27"/>
                  <a:pt x="27" y="27"/>
                </a:cubicBezTo>
                <a:cubicBezTo>
                  <a:pt x="165" y="27"/>
                  <a:pt x="165" y="27"/>
                  <a:pt x="165" y="27"/>
                </a:cubicBezTo>
                <a:cubicBezTo>
                  <a:pt x="167" y="27"/>
                  <a:pt x="169" y="28"/>
                  <a:pt x="169" y="30"/>
                </a:cubicBezTo>
                <a:lnTo>
                  <a:pt x="169" y="220"/>
                </a:lnTo>
                <a:close/>
              </a:path>
            </a:pathLst>
          </a:custGeom>
          <a:solidFill>
            <a:srgbClr val="C76403">
              <a:alpha val="7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0" name="KSO_Shape"/>
          <p:cNvSpPr/>
          <p:nvPr/>
        </p:nvSpPr>
        <p:spPr bwMode="auto">
          <a:xfrm>
            <a:off x="6659591" y="2912102"/>
            <a:ext cx="705793" cy="705793"/>
          </a:xfrm>
          <a:custGeom>
            <a:avLst/>
            <a:gdLst>
              <a:gd name="T0" fmla="*/ 2147483646 w 207"/>
              <a:gd name="T1" fmla="*/ 2147483646 h 207"/>
              <a:gd name="T2" fmla="*/ 2147483646 w 207"/>
              <a:gd name="T3" fmla="*/ 2147483646 h 207"/>
              <a:gd name="T4" fmla="*/ 2147483646 w 207"/>
              <a:gd name="T5" fmla="*/ 2147483646 h 207"/>
              <a:gd name="T6" fmla="*/ 2147483646 w 207"/>
              <a:gd name="T7" fmla="*/ 2147483646 h 207"/>
              <a:gd name="T8" fmla="*/ 2147483646 w 207"/>
              <a:gd name="T9" fmla="*/ 2147483646 h 207"/>
              <a:gd name="T10" fmla="*/ 2147483646 w 207"/>
              <a:gd name="T11" fmla="*/ 2147483646 h 207"/>
              <a:gd name="T12" fmla="*/ 2147483646 w 207"/>
              <a:gd name="T13" fmla="*/ 2147483646 h 207"/>
              <a:gd name="T14" fmla="*/ 2147483646 w 207"/>
              <a:gd name="T15" fmla="*/ 2147483646 h 207"/>
              <a:gd name="T16" fmla="*/ 2147483646 w 207"/>
              <a:gd name="T17" fmla="*/ 2147483646 h 207"/>
              <a:gd name="T18" fmla="*/ 2147483646 w 207"/>
              <a:gd name="T19" fmla="*/ 2147483646 h 207"/>
              <a:gd name="T20" fmla="*/ 2147483646 w 207"/>
              <a:gd name="T21" fmla="*/ 2147483646 h 207"/>
              <a:gd name="T22" fmla="*/ 2147483646 w 207"/>
              <a:gd name="T23" fmla="*/ 2147483646 h 207"/>
              <a:gd name="T24" fmla="*/ 2147483646 w 207"/>
              <a:gd name="T25" fmla="*/ 2147483646 h 207"/>
              <a:gd name="T26" fmla="*/ 2147483646 w 207"/>
              <a:gd name="T27" fmla="*/ 2147483646 h 207"/>
              <a:gd name="T28" fmla="*/ 0 w 207"/>
              <a:gd name="T29" fmla="*/ 2147483646 h 207"/>
              <a:gd name="T30" fmla="*/ 2147483646 w 207"/>
              <a:gd name="T31" fmla="*/ 2147483646 h 207"/>
              <a:gd name="T32" fmla="*/ 2147483646 w 207"/>
              <a:gd name="T33" fmla="*/ 0 h 207"/>
              <a:gd name="T34" fmla="*/ 2147483646 w 207"/>
              <a:gd name="T35" fmla="*/ 2147483646 h 207"/>
              <a:gd name="T36" fmla="*/ 2147483646 w 207"/>
              <a:gd name="T37" fmla="*/ 2147483646 h 207"/>
              <a:gd name="T38" fmla="*/ 2147483646 w 207"/>
              <a:gd name="T39" fmla="*/ 2147483646 h 207"/>
              <a:gd name="T40" fmla="*/ 2147483646 w 207"/>
              <a:gd name="T41" fmla="*/ 2147483646 h 207"/>
              <a:gd name="T42" fmla="*/ 2147483646 w 207"/>
              <a:gd name="T43" fmla="*/ 2147483646 h 207"/>
              <a:gd name="T44" fmla="*/ 2147483646 w 207"/>
              <a:gd name="T45" fmla="*/ 2147483646 h 207"/>
              <a:gd name="T46" fmla="*/ 2147483646 w 207"/>
              <a:gd name="T47" fmla="*/ 2147483646 h 207"/>
              <a:gd name="T48" fmla="*/ 2147483646 w 207"/>
              <a:gd name="T49" fmla="*/ 2147483646 h 207"/>
              <a:gd name="T50" fmla="*/ 2147483646 w 207"/>
              <a:gd name="T51" fmla="*/ 2147483646 h 207"/>
              <a:gd name="T52" fmla="*/ 2147483646 w 207"/>
              <a:gd name="T53" fmla="*/ 2147483646 h 207"/>
              <a:gd name="T54" fmla="*/ 2147483646 w 207"/>
              <a:gd name="T55" fmla="*/ 2147483646 h 207"/>
              <a:gd name="T56" fmla="*/ 2147483646 w 207"/>
              <a:gd name="T57" fmla="*/ 2147483646 h 207"/>
              <a:gd name="T58" fmla="*/ 2147483646 w 207"/>
              <a:gd name="T59" fmla="*/ 2147483646 h 207"/>
              <a:gd name="T60" fmla="*/ 2147483646 w 207"/>
              <a:gd name="T61" fmla="*/ 2147483646 h 207"/>
              <a:gd name="T62" fmla="*/ 2147483646 w 207"/>
              <a:gd name="T63" fmla="*/ 2147483646 h 207"/>
              <a:gd name="T64" fmla="*/ 2147483646 w 207"/>
              <a:gd name="T65" fmla="*/ 2147483646 h 207"/>
              <a:gd name="T66" fmla="*/ 2147483646 w 207"/>
              <a:gd name="T67" fmla="*/ 2147483646 h 207"/>
              <a:gd name="T68" fmla="*/ 2147483646 w 207"/>
              <a:gd name="T69" fmla="*/ 2147483646 h 207"/>
              <a:gd name="T70" fmla="*/ 2147483646 w 207"/>
              <a:gd name="T71" fmla="*/ 2147483646 h 207"/>
              <a:gd name="T72" fmla="*/ 2147483646 w 207"/>
              <a:gd name="T73" fmla="*/ 2147483646 h 207"/>
              <a:gd name="T74" fmla="*/ 2147483646 w 207"/>
              <a:gd name="T75" fmla="*/ 2147483646 h 20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207" h="207">
                <a:moveTo>
                  <a:pt x="137" y="51"/>
                </a:moveTo>
                <a:cubicBezTo>
                  <a:pt x="153" y="51"/>
                  <a:pt x="153" y="51"/>
                  <a:pt x="153" y="51"/>
                </a:cubicBezTo>
                <a:cubicBezTo>
                  <a:pt x="142" y="113"/>
                  <a:pt x="142" y="113"/>
                  <a:pt x="142" y="113"/>
                </a:cubicBezTo>
                <a:cubicBezTo>
                  <a:pt x="141" y="120"/>
                  <a:pt x="141" y="125"/>
                  <a:pt x="142" y="128"/>
                </a:cubicBezTo>
                <a:cubicBezTo>
                  <a:pt x="143" y="132"/>
                  <a:pt x="146" y="133"/>
                  <a:pt x="150" y="133"/>
                </a:cubicBezTo>
                <a:cubicBezTo>
                  <a:pt x="154" y="133"/>
                  <a:pt x="158" y="132"/>
                  <a:pt x="161" y="130"/>
                </a:cubicBezTo>
                <a:cubicBezTo>
                  <a:pt x="165" y="129"/>
                  <a:pt x="169" y="126"/>
                  <a:pt x="172" y="122"/>
                </a:cubicBezTo>
                <a:cubicBezTo>
                  <a:pt x="175" y="118"/>
                  <a:pt x="177" y="114"/>
                  <a:pt x="179" y="108"/>
                </a:cubicBezTo>
                <a:cubicBezTo>
                  <a:pt x="181" y="102"/>
                  <a:pt x="182" y="95"/>
                  <a:pt x="182" y="87"/>
                </a:cubicBezTo>
                <a:cubicBezTo>
                  <a:pt x="182" y="76"/>
                  <a:pt x="180" y="66"/>
                  <a:pt x="176" y="58"/>
                </a:cubicBezTo>
                <a:cubicBezTo>
                  <a:pt x="172" y="50"/>
                  <a:pt x="167" y="44"/>
                  <a:pt x="161" y="38"/>
                </a:cubicBezTo>
                <a:cubicBezTo>
                  <a:pt x="154" y="33"/>
                  <a:pt x="146" y="29"/>
                  <a:pt x="137" y="27"/>
                </a:cubicBezTo>
                <a:cubicBezTo>
                  <a:pt x="128" y="24"/>
                  <a:pt x="119" y="23"/>
                  <a:pt x="109" y="23"/>
                </a:cubicBezTo>
                <a:cubicBezTo>
                  <a:pt x="97" y="23"/>
                  <a:pt x="86" y="25"/>
                  <a:pt x="76" y="30"/>
                </a:cubicBezTo>
                <a:cubicBezTo>
                  <a:pt x="65" y="34"/>
                  <a:pt x="57" y="40"/>
                  <a:pt x="49" y="47"/>
                </a:cubicBezTo>
                <a:cubicBezTo>
                  <a:pt x="42" y="55"/>
                  <a:pt x="36" y="63"/>
                  <a:pt x="31" y="74"/>
                </a:cubicBezTo>
                <a:cubicBezTo>
                  <a:pt x="27" y="84"/>
                  <a:pt x="25" y="95"/>
                  <a:pt x="25" y="107"/>
                </a:cubicBezTo>
                <a:cubicBezTo>
                  <a:pt x="25" y="119"/>
                  <a:pt x="27" y="129"/>
                  <a:pt x="30" y="139"/>
                </a:cubicBezTo>
                <a:cubicBezTo>
                  <a:pt x="34" y="148"/>
                  <a:pt x="39" y="156"/>
                  <a:pt x="46" y="163"/>
                </a:cubicBezTo>
                <a:cubicBezTo>
                  <a:pt x="53" y="169"/>
                  <a:pt x="61" y="174"/>
                  <a:pt x="71" y="178"/>
                </a:cubicBezTo>
                <a:cubicBezTo>
                  <a:pt x="81" y="181"/>
                  <a:pt x="93" y="183"/>
                  <a:pt x="106" y="183"/>
                </a:cubicBezTo>
                <a:cubicBezTo>
                  <a:pt x="110" y="183"/>
                  <a:pt x="115" y="183"/>
                  <a:pt x="121" y="182"/>
                </a:cubicBezTo>
                <a:cubicBezTo>
                  <a:pt x="127" y="181"/>
                  <a:pt x="132" y="179"/>
                  <a:pt x="136" y="177"/>
                </a:cubicBezTo>
                <a:cubicBezTo>
                  <a:pt x="143" y="199"/>
                  <a:pt x="143" y="199"/>
                  <a:pt x="143" y="199"/>
                </a:cubicBezTo>
                <a:cubicBezTo>
                  <a:pt x="137" y="202"/>
                  <a:pt x="131" y="204"/>
                  <a:pt x="124" y="205"/>
                </a:cubicBezTo>
                <a:cubicBezTo>
                  <a:pt x="118" y="206"/>
                  <a:pt x="110" y="207"/>
                  <a:pt x="102" y="207"/>
                </a:cubicBezTo>
                <a:cubicBezTo>
                  <a:pt x="87" y="207"/>
                  <a:pt x="74" y="205"/>
                  <a:pt x="61" y="200"/>
                </a:cubicBezTo>
                <a:cubicBezTo>
                  <a:pt x="49" y="196"/>
                  <a:pt x="38" y="190"/>
                  <a:pt x="29" y="182"/>
                </a:cubicBezTo>
                <a:cubicBezTo>
                  <a:pt x="20" y="173"/>
                  <a:pt x="13" y="163"/>
                  <a:pt x="7" y="151"/>
                </a:cubicBezTo>
                <a:cubicBezTo>
                  <a:pt x="2" y="138"/>
                  <a:pt x="0" y="124"/>
                  <a:pt x="0" y="108"/>
                </a:cubicBezTo>
                <a:cubicBezTo>
                  <a:pt x="0" y="91"/>
                  <a:pt x="3" y="76"/>
                  <a:pt x="9" y="63"/>
                </a:cubicBezTo>
                <a:cubicBezTo>
                  <a:pt x="14" y="50"/>
                  <a:pt x="22" y="38"/>
                  <a:pt x="32" y="29"/>
                </a:cubicBezTo>
                <a:cubicBezTo>
                  <a:pt x="42" y="20"/>
                  <a:pt x="54" y="12"/>
                  <a:pt x="67" y="7"/>
                </a:cubicBezTo>
                <a:cubicBezTo>
                  <a:pt x="80" y="2"/>
                  <a:pt x="94" y="0"/>
                  <a:pt x="109" y="0"/>
                </a:cubicBezTo>
                <a:cubicBezTo>
                  <a:pt x="123" y="0"/>
                  <a:pt x="136" y="2"/>
                  <a:pt x="148" y="6"/>
                </a:cubicBezTo>
                <a:cubicBezTo>
                  <a:pt x="160" y="10"/>
                  <a:pt x="170" y="15"/>
                  <a:pt x="179" y="23"/>
                </a:cubicBezTo>
                <a:cubicBezTo>
                  <a:pt x="188" y="30"/>
                  <a:pt x="195" y="40"/>
                  <a:pt x="200" y="50"/>
                </a:cubicBezTo>
                <a:cubicBezTo>
                  <a:pt x="205" y="61"/>
                  <a:pt x="207" y="74"/>
                  <a:pt x="207" y="87"/>
                </a:cubicBezTo>
                <a:cubicBezTo>
                  <a:pt x="207" y="97"/>
                  <a:pt x="205" y="106"/>
                  <a:pt x="202" y="115"/>
                </a:cubicBezTo>
                <a:cubicBezTo>
                  <a:pt x="199" y="123"/>
                  <a:pt x="194" y="130"/>
                  <a:pt x="188" y="137"/>
                </a:cubicBezTo>
                <a:cubicBezTo>
                  <a:pt x="182" y="143"/>
                  <a:pt x="175" y="148"/>
                  <a:pt x="167" y="151"/>
                </a:cubicBezTo>
                <a:cubicBezTo>
                  <a:pt x="159" y="155"/>
                  <a:pt x="151" y="157"/>
                  <a:pt x="141" y="157"/>
                </a:cubicBezTo>
                <a:cubicBezTo>
                  <a:pt x="138" y="157"/>
                  <a:pt x="134" y="156"/>
                  <a:pt x="131" y="156"/>
                </a:cubicBezTo>
                <a:cubicBezTo>
                  <a:pt x="128" y="155"/>
                  <a:pt x="125" y="153"/>
                  <a:pt x="123" y="151"/>
                </a:cubicBezTo>
                <a:cubicBezTo>
                  <a:pt x="121" y="149"/>
                  <a:pt x="119" y="147"/>
                  <a:pt x="118" y="144"/>
                </a:cubicBezTo>
                <a:cubicBezTo>
                  <a:pt x="117" y="140"/>
                  <a:pt x="116" y="137"/>
                  <a:pt x="117" y="132"/>
                </a:cubicBezTo>
                <a:cubicBezTo>
                  <a:pt x="116" y="132"/>
                  <a:pt x="116" y="132"/>
                  <a:pt x="116" y="132"/>
                </a:cubicBezTo>
                <a:cubicBezTo>
                  <a:pt x="114" y="135"/>
                  <a:pt x="111" y="138"/>
                  <a:pt x="109" y="141"/>
                </a:cubicBezTo>
                <a:cubicBezTo>
                  <a:pt x="106" y="144"/>
                  <a:pt x="103" y="147"/>
                  <a:pt x="100" y="149"/>
                </a:cubicBezTo>
                <a:cubicBezTo>
                  <a:pt x="97" y="152"/>
                  <a:pt x="93" y="153"/>
                  <a:pt x="89" y="155"/>
                </a:cubicBezTo>
                <a:cubicBezTo>
                  <a:pt x="86" y="156"/>
                  <a:pt x="81" y="157"/>
                  <a:pt x="77" y="157"/>
                </a:cubicBezTo>
                <a:cubicBezTo>
                  <a:pt x="73" y="157"/>
                  <a:pt x="70" y="156"/>
                  <a:pt x="66" y="154"/>
                </a:cubicBezTo>
                <a:cubicBezTo>
                  <a:pt x="63" y="153"/>
                  <a:pt x="60" y="151"/>
                  <a:pt x="58" y="148"/>
                </a:cubicBezTo>
                <a:cubicBezTo>
                  <a:pt x="55" y="145"/>
                  <a:pt x="53" y="141"/>
                  <a:pt x="52" y="137"/>
                </a:cubicBezTo>
                <a:cubicBezTo>
                  <a:pt x="51" y="133"/>
                  <a:pt x="50" y="129"/>
                  <a:pt x="50" y="124"/>
                </a:cubicBezTo>
                <a:cubicBezTo>
                  <a:pt x="50" y="114"/>
                  <a:pt x="51" y="105"/>
                  <a:pt x="54" y="96"/>
                </a:cubicBezTo>
                <a:cubicBezTo>
                  <a:pt x="57" y="87"/>
                  <a:pt x="62" y="80"/>
                  <a:pt x="67" y="73"/>
                </a:cubicBezTo>
                <a:cubicBezTo>
                  <a:pt x="72" y="66"/>
                  <a:pt x="78" y="60"/>
                  <a:pt x="85" y="56"/>
                </a:cubicBezTo>
                <a:cubicBezTo>
                  <a:pt x="92" y="52"/>
                  <a:pt x="99" y="50"/>
                  <a:pt x="107" y="50"/>
                </a:cubicBezTo>
                <a:cubicBezTo>
                  <a:pt x="112" y="50"/>
                  <a:pt x="117" y="51"/>
                  <a:pt x="120" y="52"/>
                </a:cubicBezTo>
                <a:cubicBezTo>
                  <a:pt x="124" y="54"/>
                  <a:pt x="127" y="56"/>
                  <a:pt x="130" y="59"/>
                </a:cubicBezTo>
                <a:lnTo>
                  <a:pt x="137" y="51"/>
                </a:lnTo>
                <a:close/>
                <a:moveTo>
                  <a:pt x="123" y="79"/>
                </a:moveTo>
                <a:cubicBezTo>
                  <a:pt x="121" y="77"/>
                  <a:pt x="119" y="76"/>
                  <a:pt x="117" y="75"/>
                </a:cubicBezTo>
                <a:cubicBezTo>
                  <a:pt x="115" y="74"/>
                  <a:pt x="112" y="74"/>
                  <a:pt x="109" y="74"/>
                </a:cubicBezTo>
                <a:cubicBezTo>
                  <a:pt x="104" y="74"/>
                  <a:pt x="100" y="75"/>
                  <a:pt x="96" y="78"/>
                </a:cubicBezTo>
                <a:cubicBezTo>
                  <a:pt x="92" y="80"/>
                  <a:pt x="89" y="83"/>
                  <a:pt x="86" y="88"/>
                </a:cubicBezTo>
                <a:cubicBezTo>
                  <a:pt x="84" y="92"/>
                  <a:pt x="81" y="96"/>
                  <a:pt x="80" y="101"/>
                </a:cubicBezTo>
                <a:cubicBezTo>
                  <a:pt x="78" y="106"/>
                  <a:pt x="78" y="111"/>
                  <a:pt x="78" y="116"/>
                </a:cubicBezTo>
                <a:cubicBezTo>
                  <a:pt x="78" y="121"/>
                  <a:pt x="79" y="125"/>
                  <a:pt x="81" y="128"/>
                </a:cubicBezTo>
                <a:cubicBezTo>
                  <a:pt x="83" y="132"/>
                  <a:pt x="86" y="133"/>
                  <a:pt x="91" y="133"/>
                </a:cubicBezTo>
                <a:cubicBezTo>
                  <a:pt x="93" y="133"/>
                  <a:pt x="96" y="133"/>
                  <a:pt x="98" y="131"/>
                </a:cubicBezTo>
                <a:cubicBezTo>
                  <a:pt x="100" y="130"/>
                  <a:pt x="103" y="128"/>
                  <a:pt x="105" y="126"/>
                </a:cubicBezTo>
                <a:cubicBezTo>
                  <a:pt x="107" y="124"/>
                  <a:pt x="110" y="122"/>
                  <a:pt x="112" y="119"/>
                </a:cubicBezTo>
                <a:cubicBezTo>
                  <a:pt x="114" y="116"/>
                  <a:pt x="116" y="113"/>
                  <a:pt x="117" y="110"/>
                </a:cubicBezTo>
                <a:lnTo>
                  <a:pt x="123" y="79"/>
                </a:lnTo>
                <a:close/>
              </a:path>
            </a:pathLst>
          </a:custGeom>
          <a:solidFill>
            <a:srgbClr val="C76403">
              <a:alpha val="70000"/>
            </a:srgbClr>
          </a:solidFill>
          <a:ln>
            <a:noFill/>
          </a:ln>
        </p:spPr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 rot="20174571">
            <a:off x="8675900" y="2944565"/>
            <a:ext cx="712852" cy="622722"/>
            <a:chOff x="5744448" y="2432568"/>
            <a:chExt cx="363900" cy="317890"/>
          </a:xfrm>
          <a:solidFill>
            <a:srgbClr val="C76403">
              <a:alpha val="70000"/>
            </a:srgbClr>
          </a:solidFill>
        </p:grpSpPr>
        <p:sp>
          <p:nvSpPr>
            <p:cNvPr id="32" name="Freeform 43"/>
            <p:cNvSpPr/>
            <p:nvPr/>
          </p:nvSpPr>
          <p:spPr bwMode="auto">
            <a:xfrm rot="1490740">
              <a:off x="5744448" y="2557655"/>
              <a:ext cx="363900" cy="192803"/>
            </a:xfrm>
            <a:custGeom>
              <a:avLst/>
              <a:gdLst>
                <a:gd name="T0" fmla="*/ 219 w 264"/>
                <a:gd name="T1" fmla="*/ 56 h 140"/>
                <a:gd name="T2" fmla="*/ 219 w 264"/>
                <a:gd name="T3" fmla="*/ 50 h 140"/>
                <a:gd name="T4" fmla="*/ 189 w 264"/>
                <a:gd name="T5" fmla="*/ 0 h 140"/>
                <a:gd name="T6" fmla="*/ 165 w 264"/>
                <a:gd name="T7" fmla="*/ 0 h 140"/>
                <a:gd name="T8" fmla="*/ 165 w 264"/>
                <a:gd name="T9" fmla="*/ 34 h 140"/>
                <a:gd name="T10" fmla="*/ 165 w 264"/>
                <a:gd name="T11" fmla="*/ 50 h 140"/>
                <a:gd name="T12" fmla="*/ 165 w 264"/>
                <a:gd name="T13" fmla="*/ 77 h 140"/>
                <a:gd name="T14" fmla="*/ 90 w 264"/>
                <a:gd name="T15" fmla="*/ 77 h 140"/>
                <a:gd name="T16" fmla="*/ 90 w 264"/>
                <a:gd name="T17" fmla="*/ 50 h 140"/>
                <a:gd name="T18" fmla="*/ 90 w 264"/>
                <a:gd name="T19" fmla="*/ 34 h 140"/>
                <a:gd name="T20" fmla="*/ 90 w 264"/>
                <a:gd name="T21" fmla="*/ 0 h 140"/>
                <a:gd name="T22" fmla="*/ 70 w 264"/>
                <a:gd name="T23" fmla="*/ 0 h 140"/>
                <a:gd name="T24" fmla="*/ 43 w 264"/>
                <a:gd name="T25" fmla="*/ 33 h 140"/>
                <a:gd name="T26" fmla="*/ 44 w 264"/>
                <a:gd name="T27" fmla="*/ 37 h 140"/>
                <a:gd name="T28" fmla="*/ 0 w 264"/>
                <a:gd name="T29" fmla="*/ 84 h 140"/>
                <a:gd name="T30" fmla="*/ 33 w 264"/>
                <a:gd name="T31" fmla="*/ 133 h 140"/>
                <a:gd name="T32" fmla="*/ 47 w 264"/>
                <a:gd name="T33" fmla="*/ 140 h 140"/>
                <a:gd name="T34" fmla="*/ 228 w 264"/>
                <a:gd name="T35" fmla="*/ 140 h 140"/>
                <a:gd name="T36" fmla="*/ 230 w 264"/>
                <a:gd name="T37" fmla="*/ 139 h 140"/>
                <a:gd name="T38" fmla="*/ 264 w 264"/>
                <a:gd name="T39" fmla="*/ 98 h 140"/>
                <a:gd name="T40" fmla="*/ 219 w 264"/>
                <a:gd name="T41" fmla="*/ 56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4" h="140">
                  <a:moveTo>
                    <a:pt x="219" y="56"/>
                  </a:moveTo>
                  <a:cubicBezTo>
                    <a:pt x="219" y="54"/>
                    <a:pt x="219" y="52"/>
                    <a:pt x="219" y="50"/>
                  </a:cubicBezTo>
                  <a:cubicBezTo>
                    <a:pt x="219" y="29"/>
                    <a:pt x="207" y="11"/>
                    <a:pt x="189" y="0"/>
                  </a:cubicBezTo>
                  <a:cubicBezTo>
                    <a:pt x="165" y="0"/>
                    <a:pt x="165" y="0"/>
                    <a:pt x="165" y="0"/>
                  </a:cubicBezTo>
                  <a:cubicBezTo>
                    <a:pt x="165" y="34"/>
                    <a:pt x="165" y="34"/>
                    <a:pt x="165" y="34"/>
                  </a:cubicBezTo>
                  <a:cubicBezTo>
                    <a:pt x="165" y="50"/>
                    <a:pt x="165" y="50"/>
                    <a:pt x="165" y="50"/>
                  </a:cubicBezTo>
                  <a:cubicBezTo>
                    <a:pt x="165" y="77"/>
                    <a:pt x="165" y="77"/>
                    <a:pt x="165" y="77"/>
                  </a:cubicBezTo>
                  <a:cubicBezTo>
                    <a:pt x="90" y="77"/>
                    <a:pt x="90" y="77"/>
                    <a:pt x="90" y="77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34"/>
                    <a:pt x="90" y="34"/>
                    <a:pt x="90" y="34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54" y="5"/>
                    <a:pt x="43" y="18"/>
                    <a:pt x="43" y="33"/>
                  </a:cubicBezTo>
                  <a:cubicBezTo>
                    <a:pt x="43" y="35"/>
                    <a:pt x="44" y="36"/>
                    <a:pt x="44" y="37"/>
                  </a:cubicBezTo>
                  <a:cubicBezTo>
                    <a:pt x="19" y="42"/>
                    <a:pt x="0" y="61"/>
                    <a:pt x="0" y="84"/>
                  </a:cubicBezTo>
                  <a:cubicBezTo>
                    <a:pt x="0" y="103"/>
                    <a:pt x="16" y="125"/>
                    <a:pt x="33" y="133"/>
                  </a:cubicBezTo>
                  <a:cubicBezTo>
                    <a:pt x="47" y="140"/>
                    <a:pt x="47" y="140"/>
                    <a:pt x="47" y="140"/>
                  </a:cubicBezTo>
                  <a:cubicBezTo>
                    <a:pt x="228" y="140"/>
                    <a:pt x="228" y="140"/>
                    <a:pt x="228" y="140"/>
                  </a:cubicBezTo>
                  <a:cubicBezTo>
                    <a:pt x="230" y="139"/>
                    <a:pt x="230" y="139"/>
                    <a:pt x="230" y="139"/>
                  </a:cubicBezTo>
                  <a:cubicBezTo>
                    <a:pt x="250" y="135"/>
                    <a:pt x="264" y="117"/>
                    <a:pt x="264" y="98"/>
                  </a:cubicBezTo>
                  <a:cubicBezTo>
                    <a:pt x="264" y="75"/>
                    <a:pt x="244" y="57"/>
                    <a:pt x="219" y="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45"/>
            <p:cNvSpPr/>
            <p:nvPr/>
          </p:nvSpPr>
          <p:spPr bwMode="auto">
            <a:xfrm rot="1490740">
              <a:off x="5890611" y="2432568"/>
              <a:ext cx="177481" cy="183865"/>
            </a:xfrm>
            <a:custGeom>
              <a:avLst/>
              <a:gdLst>
                <a:gd name="T0" fmla="*/ 44 w 139"/>
                <a:gd name="T1" fmla="*/ 144 h 144"/>
                <a:gd name="T2" fmla="*/ 95 w 139"/>
                <a:gd name="T3" fmla="*/ 144 h 144"/>
                <a:gd name="T4" fmla="*/ 95 w 139"/>
                <a:gd name="T5" fmla="*/ 90 h 144"/>
                <a:gd name="T6" fmla="*/ 139 w 139"/>
                <a:gd name="T7" fmla="*/ 90 h 144"/>
                <a:gd name="T8" fmla="*/ 70 w 139"/>
                <a:gd name="T9" fmla="*/ 0 h 144"/>
                <a:gd name="T10" fmla="*/ 0 w 139"/>
                <a:gd name="T11" fmla="*/ 90 h 144"/>
                <a:gd name="T12" fmla="*/ 44 w 139"/>
                <a:gd name="T13" fmla="*/ 90 h 144"/>
                <a:gd name="T14" fmla="*/ 44 w 139"/>
                <a:gd name="T1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9" h="144">
                  <a:moveTo>
                    <a:pt x="44" y="144"/>
                  </a:moveTo>
                  <a:lnTo>
                    <a:pt x="95" y="144"/>
                  </a:lnTo>
                  <a:lnTo>
                    <a:pt x="95" y="90"/>
                  </a:lnTo>
                  <a:lnTo>
                    <a:pt x="139" y="90"/>
                  </a:lnTo>
                  <a:lnTo>
                    <a:pt x="70" y="0"/>
                  </a:lnTo>
                  <a:lnTo>
                    <a:pt x="0" y="90"/>
                  </a:lnTo>
                  <a:lnTo>
                    <a:pt x="44" y="90"/>
                  </a:lnTo>
                  <a:lnTo>
                    <a:pt x="44" y="14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4" name="矩形 33"/>
          <p:cNvSpPr/>
          <p:nvPr/>
        </p:nvSpPr>
        <p:spPr>
          <a:xfrm>
            <a:off x="4549660" y="5069340"/>
            <a:ext cx="35080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请在此处添加详细描述文本，尽量与标题文本语言风格相符合，语言描述尽量简洁生动。请在此处添加详细描述文本，尽量与标题文本语言风格相符合，语言描述尽量简洁生动。</a:t>
            </a:r>
          </a:p>
          <a:p>
            <a:endParaRPr lang="zh-CN" altLang="en-US" sz="1200" dirty="0">
              <a:solidFill>
                <a:srgbClr val="D3840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3702428" y="5327447"/>
            <a:ext cx="702465" cy="268671"/>
            <a:chOff x="2296577" y="5189316"/>
            <a:chExt cx="328926" cy="125804"/>
          </a:xfrm>
          <a:solidFill>
            <a:srgbClr val="E9AF26"/>
          </a:solidFill>
        </p:grpSpPr>
        <p:sp>
          <p:nvSpPr>
            <p:cNvPr id="36" name="Freeform 105"/>
            <p:cNvSpPr/>
            <p:nvPr/>
          </p:nvSpPr>
          <p:spPr bwMode="auto">
            <a:xfrm>
              <a:off x="2296577" y="5189316"/>
              <a:ext cx="70765" cy="125804"/>
            </a:xfrm>
            <a:custGeom>
              <a:avLst/>
              <a:gdLst>
                <a:gd name="T0" fmla="*/ 0 w 54"/>
                <a:gd name="T1" fmla="*/ 96 h 96"/>
                <a:gd name="T2" fmla="*/ 0 w 54"/>
                <a:gd name="T3" fmla="*/ 0 h 96"/>
                <a:gd name="T4" fmla="*/ 54 w 54"/>
                <a:gd name="T5" fmla="*/ 48 h 96"/>
                <a:gd name="T6" fmla="*/ 0 w 54"/>
                <a:gd name="T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96">
                  <a:moveTo>
                    <a:pt x="0" y="96"/>
                  </a:moveTo>
                  <a:lnTo>
                    <a:pt x="0" y="0"/>
                  </a:lnTo>
                  <a:lnTo>
                    <a:pt x="54" y="48"/>
                  </a:lnTo>
                  <a:lnTo>
                    <a:pt x="0" y="9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106"/>
            <p:cNvSpPr/>
            <p:nvPr/>
          </p:nvSpPr>
          <p:spPr bwMode="auto">
            <a:xfrm>
              <a:off x="2426313" y="5189316"/>
              <a:ext cx="69455" cy="125804"/>
            </a:xfrm>
            <a:custGeom>
              <a:avLst/>
              <a:gdLst>
                <a:gd name="T0" fmla="*/ 0 w 53"/>
                <a:gd name="T1" fmla="*/ 96 h 96"/>
                <a:gd name="T2" fmla="*/ 0 w 53"/>
                <a:gd name="T3" fmla="*/ 0 h 96"/>
                <a:gd name="T4" fmla="*/ 53 w 53"/>
                <a:gd name="T5" fmla="*/ 48 h 96"/>
                <a:gd name="T6" fmla="*/ 0 w 53"/>
                <a:gd name="T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96">
                  <a:moveTo>
                    <a:pt x="0" y="96"/>
                  </a:moveTo>
                  <a:lnTo>
                    <a:pt x="0" y="0"/>
                  </a:lnTo>
                  <a:lnTo>
                    <a:pt x="53" y="48"/>
                  </a:lnTo>
                  <a:lnTo>
                    <a:pt x="0" y="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107"/>
            <p:cNvSpPr/>
            <p:nvPr/>
          </p:nvSpPr>
          <p:spPr bwMode="auto">
            <a:xfrm>
              <a:off x="2554738" y="5189316"/>
              <a:ext cx="70765" cy="125804"/>
            </a:xfrm>
            <a:custGeom>
              <a:avLst/>
              <a:gdLst>
                <a:gd name="T0" fmla="*/ 0 w 54"/>
                <a:gd name="T1" fmla="*/ 96 h 96"/>
                <a:gd name="T2" fmla="*/ 0 w 54"/>
                <a:gd name="T3" fmla="*/ 0 h 96"/>
                <a:gd name="T4" fmla="*/ 54 w 54"/>
                <a:gd name="T5" fmla="*/ 48 h 96"/>
                <a:gd name="T6" fmla="*/ 0 w 54"/>
                <a:gd name="T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96">
                  <a:moveTo>
                    <a:pt x="0" y="96"/>
                  </a:moveTo>
                  <a:lnTo>
                    <a:pt x="0" y="0"/>
                  </a:lnTo>
                  <a:lnTo>
                    <a:pt x="54" y="48"/>
                  </a:lnTo>
                  <a:lnTo>
                    <a:pt x="0" y="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29" grpId="0" animBg="1"/>
      <p:bldP spid="30" grpId="0" animBg="1"/>
      <p:bldP spid="3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>
            <a:endCxn id="27" idx="6"/>
          </p:cNvCxnSpPr>
          <p:nvPr/>
        </p:nvCxnSpPr>
        <p:spPr>
          <a:xfrm>
            <a:off x="1921590" y="5003205"/>
            <a:ext cx="8346296" cy="0"/>
          </a:xfrm>
          <a:prstGeom prst="line">
            <a:avLst/>
          </a:prstGeom>
          <a:ln w="12700">
            <a:solidFill>
              <a:srgbClr val="D384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椭圆 24"/>
          <p:cNvSpPr>
            <a:spLocks noChangeAspect="1" noChangeArrowheads="1"/>
          </p:cNvSpPr>
          <p:nvPr/>
        </p:nvSpPr>
        <p:spPr bwMode="auto">
          <a:xfrm>
            <a:off x="1890145" y="4956021"/>
            <a:ext cx="94367" cy="94367"/>
          </a:xfrm>
          <a:prstGeom prst="ellipse">
            <a:avLst/>
          </a:prstGeom>
          <a:solidFill>
            <a:srgbClr val="E9AF26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00CC99"/>
              </a:solidFill>
            </a:endParaRPr>
          </a:p>
        </p:txBody>
      </p:sp>
      <p:sp>
        <p:nvSpPr>
          <p:cNvPr id="4" name="TextBox 26"/>
          <p:cNvSpPr>
            <a:spLocks noChangeArrowheads="1"/>
          </p:cNvSpPr>
          <p:nvPr/>
        </p:nvSpPr>
        <p:spPr bwMode="auto">
          <a:xfrm>
            <a:off x="1040836" y="3542605"/>
            <a:ext cx="18013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80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/>
            </a:r>
            <a:br>
              <a:rPr lang="zh-CN" altLang="en-US" sz="80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</a:br>
            <a:r>
              <a:rPr lang="zh-CN" altLang="en-US" sz="80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在此处添加详细描述文本，尽量与标题文本语言风格相符合，语言描述尽量简洁生动。</a:t>
            </a:r>
            <a:endParaRPr lang="en-US" altLang="zh-CN" sz="800" dirty="0">
              <a:solidFill>
                <a:srgbClr val="D38404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" name="直接连接符 29"/>
          <p:cNvSpPr>
            <a:spLocks noChangeShapeType="1"/>
          </p:cNvSpPr>
          <p:nvPr/>
        </p:nvSpPr>
        <p:spPr bwMode="auto">
          <a:xfrm flipV="1">
            <a:off x="1938376" y="4551288"/>
            <a:ext cx="0" cy="381664"/>
          </a:xfrm>
          <a:prstGeom prst="line">
            <a:avLst/>
          </a:prstGeom>
          <a:noFill/>
          <a:ln w="9525">
            <a:solidFill>
              <a:srgbClr val="D38404"/>
            </a:solidFill>
            <a:prstDash val="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" name="直接连接符 38"/>
          <p:cNvSpPr>
            <a:spLocks noChangeShapeType="1"/>
          </p:cNvSpPr>
          <p:nvPr/>
        </p:nvSpPr>
        <p:spPr bwMode="auto">
          <a:xfrm flipV="1">
            <a:off x="1938376" y="3121096"/>
            <a:ext cx="0" cy="381664"/>
          </a:xfrm>
          <a:prstGeom prst="line">
            <a:avLst/>
          </a:prstGeom>
          <a:noFill/>
          <a:ln w="9525">
            <a:solidFill>
              <a:srgbClr val="D38404"/>
            </a:solidFill>
            <a:prstDash val="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" name="椭圆 39"/>
          <p:cNvSpPr>
            <a:spLocks noChangeAspect="1" noChangeArrowheads="1"/>
          </p:cNvSpPr>
          <p:nvPr/>
        </p:nvSpPr>
        <p:spPr bwMode="auto">
          <a:xfrm>
            <a:off x="3272104" y="4956021"/>
            <a:ext cx="94368" cy="94367"/>
          </a:xfrm>
          <a:prstGeom prst="ellipse">
            <a:avLst/>
          </a:prstGeom>
          <a:solidFill>
            <a:srgbClr val="E9AF26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00CC99"/>
              </a:solidFill>
            </a:endParaRPr>
          </a:p>
        </p:txBody>
      </p:sp>
      <p:sp>
        <p:nvSpPr>
          <p:cNvPr id="8" name="TextBox 40"/>
          <p:cNvSpPr>
            <a:spLocks noChangeArrowheads="1"/>
          </p:cNvSpPr>
          <p:nvPr/>
        </p:nvSpPr>
        <p:spPr bwMode="auto">
          <a:xfrm>
            <a:off x="2420699" y="2663937"/>
            <a:ext cx="18013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80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/>
            </a:r>
            <a:br>
              <a:rPr lang="zh-CN" altLang="en-US" sz="80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</a:br>
            <a:r>
              <a:rPr lang="zh-CN" altLang="en-US" sz="80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在此处添加详细描述文本，尽量与标题文本语言风格相符合，语言描述尽量简洁生动。</a:t>
            </a:r>
            <a:endParaRPr lang="en-US" altLang="zh-CN" sz="800" dirty="0">
              <a:solidFill>
                <a:srgbClr val="D38404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直接连接符 41"/>
          <p:cNvSpPr>
            <a:spLocks noChangeShapeType="1"/>
          </p:cNvSpPr>
          <p:nvPr/>
        </p:nvSpPr>
        <p:spPr bwMode="auto">
          <a:xfrm flipV="1">
            <a:off x="3318240" y="3660040"/>
            <a:ext cx="2098" cy="1272913"/>
          </a:xfrm>
          <a:prstGeom prst="line">
            <a:avLst/>
          </a:prstGeom>
          <a:noFill/>
          <a:ln w="9525">
            <a:solidFill>
              <a:srgbClr val="D38404"/>
            </a:solidFill>
            <a:prstDash val="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" name="直接连接符 43"/>
          <p:cNvSpPr>
            <a:spLocks noChangeShapeType="1"/>
          </p:cNvSpPr>
          <p:nvPr/>
        </p:nvSpPr>
        <p:spPr bwMode="auto">
          <a:xfrm flipV="1">
            <a:off x="3318240" y="2244526"/>
            <a:ext cx="0" cy="379568"/>
          </a:xfrm>
          <a:prstGeom prst="line">
            <a:avLst/>
          </a:prstGeom>
          <a:noFill/>
          <a:ln w="9525">
            <a:solidFill>
              <a:srgbClr val="D38404"/>
            </a:solidFill>
            <a:prstDash val="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椭圆 44"/>
          <p:cNvSpPr>
            <a:spLocks noChangeAspect="1" noChangeArrowheads="1"/>
          </p:cNvSpPr>
          <p:nvPr/>
        </p:nvSpPr>
        <p:spPr bwMode="auto">
          <a:xfrm>
            <a:off x="4651968" y="4956021"/>
            <a:ext cx="94368" cy="94367"/>
          </a:xfrm>
          <a:prstGeom prst="ellipse">
            <a:avLst/>
          </a:prstGeom>
          <a:solidFill>
            <a:srgbClr val="E9AF26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00CC99"/>
              </a:solidFill>
            </a:endParaRPr>
          </a:p>
        </p:txBody>
      </p:sp>
      <p:sp>
        <p:nvSpPr>
          <p:cNvPr id="12" name="TextBox 45"/>
          <p:cNvSpPr>
            <a:spLocks noChangeArrowheads="1"/>
          </p:cNvSpPr>
          <p:nvPr/>
        </p:nvSpPr>
        <p:spPr bwMode="auto">
          <a:xfrm>
            <a:off x="3800563" y="3542605"/>
            <a:ext cx="18013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80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/>
            </a:r>
            <a:br>
              <a:rPr lang="zh-CN" altLang="en-US" sz="80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</a:br>
            <a:r>
              <a:rPr lang="zh-CN" altLang="en-US" sz="80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在此处添加详细描述文本，尽量与标题文本语言风格相符合，语言描述尽量简洁生动。</a:t>
            </a:r>
            <a:endParaRPr lang="en-US" altLang="zh-CN" sz="800" dirty="0">
              <a:solidFill>
                <a:srgbClr val="D38404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3" name="直接连接符 46"/>
          <p:cNvSpPr>
            <a:spLocks noChangeShapeType="1"/>
          </p:cNvSpPr>
          <p:nvPr/>
        </p:nvSpPr>
        <p:spPr bwMode="auto">
          <a:xfrm flipV="1">
            <a:off x="4698103" y="4551288"/>
            <a:ext cx="2098" cy="381664"/>
          </a:xfrm>
          <a:prstGeom prst="line">
            <a:avLst/>
          </a:prstGeom>
          <a:noFill/>
          <a:ln w="9525">
            <a:solidFill>
              <a:srgbClr val="D38404"/>
            </a:solidFill>
            <a:prstDash val="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" name="直接连接符 48"/>
          <p:cNvSpPr>
            <a:spLocks noChangeShapeType="1"/>
          </p:cNvSpPr>
          <p:nvPr/>
        </p:nvSpPr>
        <p:spPr bwMode="auto">
          <a:xfrm flipV="1">
            <a:off x="4698103" y="3121096"/>
            <a:ext cx="2098" cy="381664"/>
          </a:xfrm>
          <a:prstGeom prst="line">
            <a:avLst/>
          </a:prstGeom>
          <a:noFill/>
          <a:ln w="9525">
            <a:solidFill>
              <a:srgbClr val="D38404"/>
            </a:solidFill>
            <a:prstDash val="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" name="椭圆 49"/>
          <p:cNvSpPr>
            <a:spLocks noChangeAspect="1" noChangeArrowheads="1"/>
          </p:cNvSpPr>
          <p:nvPr/>
        </p:nvSpPr>
        <p:spPr bwMode="auto">
          <a:xfrm>
            <a:off x="6031831" y="4956021"/>
            <a:ext cx="94368" cy="94367"/>
          </a:xfrm>
          <a:prstGeom prst="ellipse">
            <a:avLst/>
          </a:prstGeom>
          <a:solidFill>
            <a:srgbClr val="E9AF26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00CC99"/>
              </a:solidFill>
            </a:endParaRPr>
          </a:p>
        </p:txBody>
      </p:sp>
      <p:sp>
        <p:nvSpPr>
          <p:cNvPr id="16" name="TextBox 50"/>
          <p:cNvSpPr>
            <a:spLocks noChangeArrowheads="1"/>
          </p:cNvSpPr>
          <p:nvPr/>
        </p:nvSpPr>
        <p:spPr bwMode="auto">
          <a:xfrm>
            <a:off x="5180426" y="2663937"/>
            <a:ext cx="18034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80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/>
            </a:r>
            <a:br>
              <a:rPr lang="zh-CN" altLang="en-US" sz="80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</a:br>
            <a:r>
              <a:rPr lang="zh-CN" altLang="en-US" sz="80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在此处添加详细描述文本，尽量与标题文本语言风格相符合，语言描述尽量简洁生动。</a:t>
            </a:r>
            <a:endParaRPr lang="en-US" altLang="zh-CN" sz="800" dirty="0">
              <a:solidFill>
                <a:srgbClr val="D38404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7" name="直接连接符 51"/>
          <p:cNvSpPr>
            <a:spLocks noChangeShapeType="1"/>
          </p:cNvSpPr>
          <p:nvPr/>
        </p:nvSpPr>
        <p:spPr bwMode="auto">
          <a:xfrm flipV="1">
            <a:off x="6080064" y="3660040"/>
            <a:ext cx="2096" cy="1272913"/>
          </a:xfrm>
          <a:prstGeom prst="line">
            <a:avLst/>
          </a:prstGeom>
          <a:noFill/>
          <a:ln w="9525">
            <a:solidFill>
              <a:srgbClr val="D38404"/>
            </a:solidFill>
            <a:prstDash val="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" name="直接连接符 53"/>
          <p:cNvSpPr>
            <a:spLocks noChangeShapeType="1"/>
          </p:cNvSpPr>
          <p:nvPr/>
        </p:nvSpPr>
        <p:spPr bwMode="auto">
          <a:xfrm flipV="1">
            <a:off x="6080064" y="2244526"/>
            <a:ext cx="0" cy="379568"/>
          </a:xfrm>
          <a:prstGeom prst="line">
            <a:avLst/>
          </a:prstGeom>
          <a:noFill/>
          <a:ln w="9525">
            <a:solidFill>
              <a:srgbClr val="D38404"/>
            </a:solidFill>
            <a:prstDash val="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" name="椭圆 54"/>
          <p:cNvSpPr>
            <a:spLocks noChangeAspect="1" noChangeArrowheads="1"/>
          </p:cNvSpPr>
          <p:nvPr/>
        </p:nvSpPr>
        <p:spPr bwMode="auto">
          <a:xfrm>
            <a:off x="7411695" y="4956021"/>
            <a:ext cx="96465" cy="94367"/>
          </a:xfrm>
          <a:prstGeom prst="ellipse">
            <a:avLst/>
          </a:prstGeom>
          <a:solidFill>
            <a:srgbClr val="E9AF26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00CC99"/>
              </a:solidFill>
            </a:endParaRPr>
          </a:p>
        </p:txBody>
      </p:sp>
      <p:sp>
        <p:nvSpPr>
          <p:cNvPr id="20" name="TextBox 55"/>
          <p:cNvSpPr>
            <a:spLocks noChangeArrowheads="1"/>
          </p:cNvSpPr>
          <p:nvPr/>
        </p:nvSpPr>
        <p:spPr bwMode="auto">
          <a:xfrm>
            <a:off x="6562387" y="3542605"/>
            <a:ext cx="180137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80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/>
            </a:r>
            <a:br>
              <a:rPr lang="zh-CN" altLang="en-US" sz="80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</a:br>
            <a:r>
              <a:rPr lang="zh-CN" altLang="en-US" sz="80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在此处添加详细描述文本，尽量与标题文本语言风格相符合，语言描述尽量简洁生动。</a:t>
            </a:r>
            <a:endParaRPr lang="en-US" altLang="zh-CN" sz="800" dirty="0">
              <a:solidFill>
                <a:srgbClr val="D38404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1" name="直接连接符 56"/>
          <p:cNvSpPr>
            <a:spLocks noChangeShapeType="1"/>
          </p:cNvSpPr>
          <p:nvPr/>
        </p:nvSpPr>
        <p:spPr bwMode="auto">
          <a:xfrm flipV="1">
            <a:off x="7459928" y="4551288"/>
            <a:ext cx="0" cy="381664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" name="直接连接符 58"/>
          <p:cNvSpPr>
            <a:spLocks noChangeShapeType="1"/>
          </p:cNvSpPr>
          <p:nvPr/>
        </p:nvSpPr>
        <p:spPr bwMode="auto">
          <a:xfrm flipV="1">
            <a:off x="7459928" y="3121096"/>
            <a:ext cx="0" cy="381664"/>
          </a:xfrm>
          <a:prstGeom prst="line">
            <a:avLst/>
          </a:prstGeom>
          <a:noFill/>
          <a:ln w="9525">
            <a:solidFill>
              <a:srgbClr val="D38404"/>
            </a:solidFill>
            <a:prstDash val="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" name="椭圆 59"/>
          <p:cNvSpPr>
            <a:spLocks noChangeAspect="1" noChangeArrowheads="1"/>
          </p:cNvSpPr>
          <p:nvPr/>
        </p:nvSpPr>
        <p:spPr bwMode="auto">
          <a:xfrm>
            <a:off x="8791558" y="4956021"/>
            <a:ext cx="96465" cy="94367"/>
          </a:xfrm>
          <a:prstGeom prst="ellipse">
            <a:avLst/>
          </a:prstGeom>
          <a:solidFill>
            <a:srgbClr val="E9AF26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00CC99"/>
              </a:solidFill>
            </a:endParaRPr>
          </a:p>
        </p:txBody>
      </p:sp>
      <p:sp>
        <p:nvSpPr>
          <p:cNvPr id="24" name="TextBox 60"/>
          <p:cNvSpPr>
            <a:spLocks noChangeArrowheads="1"/>
          </p:cNvSpPr>
          <p:nvPr/>
        </p:nvSpPr>
        <p:spPr bwMode="auto">
          <a:xfrm>
            <a:off x="7942251" y="2663937"/>
            <a:ext cx="18013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80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在此处添加详细描述文本，尽量与标题文本语言风格相符合，语言描述尽量简洁生动。</a:t>
            </a:r>
            <a:endParaRPr lang="en-US" altLang="zh-CN" sz="800" dirty="0">
              <a:solidFill>
                <a:srgbClr val="D38404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5" name="直接连接符 61"/>
          <p:cNvSpPr>
            <a:spLocks noChangeShapeType="1"/>
          </p:cNvSpPr>
          <p:nvPr/>
        </p:nvSpPr>
        <p:spPr bwMode="auto">
          <a:xfrm flipV="1">
            <a:off x="8839791" y="3660040"/>
            <a:ext cx="2096" cy="1272913"/>
          </a:xfrm>
          <a:prstGeom prst="line">
            <a:avLst/>
          </a:prstGeom>
          <a:noFill/>
          <a:ln w="9525">
            <a:solidFill>
              <a:srgbClr val="D38404"/>
            </a:solidFill>
            <a:prstDash val="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" name="直接连接符 63"/>
          <p:cNvSpPr>
            <a:spLocks noChangeShapeType="1"/>
          </p:cNvSpPr>
          <p:nvPr/>
        </p:nvSpPr>
        <p:spPr bwMode="auto">
          <a:xfrm flipV="1">
            <a:off x="8839791" y="2244526"/>
            <a:ext cx="2096" cy="379568"/>
          </a:xfrm>
          <a:prstGeom prst="line">
            <a:avLst/>
          </a:prstGeom>
          <a:noFill/>
          <a:ln w="9525">
            <a:solidFill>
              <a:srgbClr val="D38404"/>
            </a:solidFill>
            <a:prstDash val="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" name="椭圆 64"/>
          <p:cNvSpPr>
            <a:spLocks noChangeAspect="1" noChangeArrowheads="1"/>
          </p:cNvSpPr>
          <p:nvPr/>
        </p:nvSpPr>
        <p:spPr bwMode="auto">
          <a:xfrm>
            <a:off x="10173519" y="4956021"/>
            <a:ext cx="94367" cy="94367"/>
          </a:xfrm>
          <a:prstGeom prst="ellipse">
            <a:avLst/>
          </a:prstGeom>
          <a:solidFill>
            <a:srgbClr val="E9AF26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00CC99"/>
              </a:solidFill>
            </a:endParaRPr>
          </a:p>
        </p:txBody>
      </p:sp>
      <p:sp>
        <p:nvSpPr>
          <p:cNvPr id="28" name="TextBox 65"/>
          <p:cNvSpPr>
            <a:spLocks noChangeArrowheads="1"/>
          </p:cNvSpPr>
          <p:nvPr/>
        </p:nvSpPr>
        <p:spPr bwMode="auto">
          <a:xfrm>
            <a:off x="9329389" y="3431364"/>
            <a:ext cx="180137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80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/>
            </a:r>
            <a:br>
              <a:rPr lang="zh-CN" altLang="en-US" sz="80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</a:br>
            <a:r>
              <a:rPr lang="zh-CN" altLang="en-US" sz="80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在此处添加详细描述文本，尽量与标题文本语言风格相符合，语言描述尽量简洁生动。</a:t>
            </a:r>
            <a:endParaRPr lang="en-US" altLang="zh-CN" sz="800" dirty="0">
              <a:solidFill>
                <a:srgbClr val="D38404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9" name="直接连接符 66"/>
          <p:cNvSpPr>
            <a:spLocks noChangeShapeType="1"/>
          </p:cNvSpPr>
          <p:nvPr/>
        </p:nvSpPr>
        <p:spPr bwMode="auto">
          <a:xfrm flipV="1">
            <a:off x="10221751" y="4551288"/>
            <a:ext cx="0" cy="381664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" name="直接连接符 68"/>
          <p:cNvSpPr>
            <a:spLocks noChangeShapeType="1"/>
          </p:cNvSpPr>
          <p:nvPr/>
        </p:nvSpPr>
        <p:spPr bwMode="auto">
          <a:xfrm flipV="1">
            <a:off x="10221751" y="3121096"/>
            <a:ext cx="0" cy="381664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" name="TextBox 69"/>
          <p:cNvSpPr>
            <a:spLocks noChangeArrowheads="1"/>
          </p:cNvSpPr>
          <p:nvPr/>
        </p:nvSpPr>
        <p:spPr bwMode="auto">
          <a:xfrm>
            <a:off x="1458151" y="5098621"/>
            <a:ext cx="95835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2011</a:t>
            </a:r>
            <a:endParaRPr lang="en-US" altLang="zh-CN" sz="1000" dirty="0">
              <a:solidFill>
                <a:srgbClr val="D38404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2" name="TextBox 70"/>
          <p:cNvSpPr>
            <a:spLocks noChangeArrowheads="1"/>
          </p:cNvSpPr>
          <p:nvPr/>
        </p:nvSpPr>
        <p:spPr bwMode="auto">
          <a:xfrm>
            <a:off x="2840111" y="5098621"/>
            <a:ext cx="9583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2012</a:t>
            </a:r>
            <a:endParaRPr lang="en-US" altLang="zh-CN" sz="1000" dirty="0">
              <a:solidFill>
                <a:srgbClr val="D38404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3" name="TextBox 71"/>
          <p:cNvSpPr>
            <a:spLocks noChangeArrowheads="1"/>
          </p:cNvSpPr>
          <p:nvPr/>
        </p:nvSpPr>
        <p:spPr bwMode="auto">
          <a:xfrm>
            <a:off x="4219974" y="5098621"/>
            <a:ext cx="9583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2013</a:t>
            </a:r>
            <a:endParaRPr lang="en-US" altLang="zh-CN" sz="1000" dirty="0">
              <a:solidFill>
                <a:srgbClr val="D38404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4" name="TextBox 72"/>
          <p:cNvSpPr>
            <a:spLocks noChangeArrowheads="1"/>
          </p:cNvSpPr>
          <p:nvPr/>
        </p:nvSpPr>
        <p:spPr bwMode="auto">
          <a:xfrm>
            <a:off x="5599838" y="5098621"/>
            <a:ext cx="9583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2014</a:t>
            </a:r>
            <a:endParaRPr lang="en-US" altLang="zh-CN" sz="1000" dirty="0">
              <a:solidFill>
                <a:srgbClr val="D38404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5" name="TextBox 73"/>
          <p:cNvSpPr>
            <a:spLocks noChangeArrowheads="1"/>
          </p:cNvSpPr>
          <p:nvPr/>
        </p:nvSpPr>
        <p:spPr bwMode="auto">
          <a:xfrm>
            <a:off x="6983895" y="5098621"/>
            <a:ext cx="9583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2015</a:t>
            </a:r>
            <a:endParaRPr lang="en-US" altLang="zh-CN" sz="1000" dirty="0">
              <a:solidFill>
                <a:srgbClr val="D38404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6" name="TextBox 74"/>
          <p:cNvSpPr>
            <a:spLocks noChangeArrowheads="1"/>
          </p:cNvSpPr>
          <p:nvPr/>
        </p:nvSpPr>
        <p:spPr bwMode="auto">
          <a:xfrm>
            <a:off x="8359564" y="5098621"/>
            <a:ext cx="9604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 dirty="0" smtClean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2019</a:t>
            </a:r>
            <a:endParaRPr lang="en-US" altLang="zh-CN" sz="1000" dirty="0">
              <a:solidFill>
                <a:srgbClr val="D38404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7" name="TextBox 75"/>
          <p:cNvSpPr>
            <a:spLocks noChangeArrowheads="1"/>
          </p:cNvSpPr>
          <p:nvPr/>
        </p:nvSpPr>
        <p:spPr bwMode="auto">
          <a:xfrm>
            <a:off x="9741526" y="5098621"/>
            <a:ext cx="95835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 dirty="0" smtClean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2020</a:t>
            </a:r>
            <a:endParaRPr lang="en-US" altLang="zh-CN" sz="1000" dirty="0">
              <a:solidFill>
                <a:srgbClr val="D38404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1653177" y="2533920"/>
            <a:ext cx="570399" cy="570399"/>
            <a:chOff x="1653177" y="2533920"/>
            <a:chExt cx="570399" cy="570399"/>
          </a:xfrm>
        </p:grpSpPr>
        <p:sp>
          <p:nvSpPr>
            <p:cNvPr id="39" name="椭圆 38"/>
            <p:cNvSpPr>
              <a:spLocks noChangeArrowheads="1"/>
            </p:cNvSpPr>
            <p:nvPr/>
          </p:nvSpPr>
          <p:spPr bwMode="auto">
            <a:xfrm>
              <a:off x="1653177" y="2533920"/>
              <a:ext cx="570399" cy="570399"/>
            </a:xfrm>
            <a:prstGeom prst="ellipse">
              <a:avLst/>
            </a:prstGeom>
            <a:solidFill>
              <a:srgbClr val="E9AF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zh-CN"/>
            </a:p>
          </p:txBody>
        </p:sp>
        <p:sp>
          <p:nvSpPr>
            <p:cNvPr id="40" name="梯形 21"/>
            <p:cNvSpPr>
              <a:spLocks noChangeArrowheads="1"/>
            </p:cNvSpPr>
            <p:nvPr/>
          </p:nvSpPr>
          <p:spPr bwMode="auto">
            <a:xfrm rot="16200000">
              <a:off x="1812553" y="2651355"/>
              <a:ext cx="251647" cy="318752"/>
            </a:xfrm>
            <a:custGeom>
              <a:avLst/>
              <a:gdLst>
                <a:gd name="T0" fmla="*/ 35398 w 880987"/>
                <a:gd name="T1" fmla="*/ 38274 h 1120183"/>
                <a:gd name="T2" fmla="*/ 35398 w 880987"/>
                <a:gd name="T3" fmla="*/ 43370 h 1120183"/>
                <a:gd name="T4" fmla="*/ 25966 w 880987"/>
                <a:gd name="T5" fmla="*/ 43370 h 1120183"/>
                <a:gd name="T6" fmla="*/ 30924 w 880987"/>
                <a:gd name="T7" fmla="*/ 38274 h 1120183"/>
                <a:gd name="T8" fmla="*/ 35398 w 880987"/>
                <a:gd name="T9" fmla="*/ 38274 h 1120183"/>
                <a:gd name="T10" fmla="*/ 41193 w 880987"/>
                <a:gd name="T11" fmla="*/ 25989 h 1120183"/>
                <a:gd name="T12" fmla="*/ 15004 w 880987"/>
                <a:gd name="T13" fmla="*/ 51979 h 1120183"/>
                <a:gd name="T14" fmla="*/ 15004 w 880987"/>
                <a:gd name="T15" fmla="*/ 44200 h 1120183"/>
                <a:gd name="T16" fmla="*/ 15644 w 880987"/>
                <a:gd name="T17" fmla="*/ 43565 h 1120183"/>
                <a:gd name="T18" fmla="*/ 3618 w 880987"/>
                <a:gd name="T19" fmla="*/ 43565 h 1120183"/>
                <a:gd name="T20" fmla="*/ 0 w 880987"/>
                <a:gd name="T21" fmla="*/ 39974 h 1120183"/>
                <a:gd name="T22" fmla="*/ 0 w 880987"/>
                <a:gd name="T23" fmla="*/ 35543 h 1120183"/>
                <a:gd name="T24" fmla="*/ 7857 w 880987"/>
                <a:gd name="T25" fmla="*/ 35543 h 1120183"/>
                <a:gd name="T26" fmla="*/ 9140 w 880987"/>
                <a:gd name="T27" fmla="*/ 34270 h 1120183"/>
                <a:gd name="T28" fmla="*/ 9140 w 880987"/>
                <a:gd name="T29" fmla="*/ 29179 h 1120183"/>
                <a:gd name="T30" fmla="*/ 7857 w 880987"/>
                <a:gd name="T31" fmla="*/ 27906 h 1120183"/>
                <a:gd name="T32" fmla="*/ 0 w 880987"/>
                <a:gd name="T33" fmla="*/ 27906 h 1120183"/>
                <a:gd name="T34" fmla="*/ 0 w 880987"/>
                <a:gd name="T35" fmla="*/ 12005 h 1120183"/>
                <a:gd name="T36" fmla="*/ 3618 w 880987"/>
                <a:gd name="T37" fmla="*/ 8414 h 1120183"/>
                <a:gd name="T38" fmla="*/ 15644 w 880987"/>
                <a:gd name="T39" fmla="*/ 8414 h 1120183"/>
                <a:gd name="T40" fmla="*/ 15004 w 880987"/>
                <a:gd name="T41" fmla="*/ 7779 h 1120183"/>
                <a:gd name="T42" fmla="*/ 15004 w 880987"/>
                <a:gd name="T43" fmla="*/ 0 h 1120183"/>
                <a:gd name="T44" fmla="*/ 41193 w 880987"/>
                <a:gd name="T45" fmla="*/ 25989 h 112018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80987"/>
                <a:gd name="T70" fmla="*/ 0 h 1120183"/>
                <a:gd name="T71" fmla="*/ 880987 w 880987"/>
                <a:gd name="T72" fmla="*/ 1120183 h 112018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80987" h="1120183">
                  <a:moveTo>
                    <a:pt x="757066" y="824835"/>
                  </a:moveTo>
                  <a:lnTo>
                    <a:pt x="757066" y="934658"/>
                  </a:lnTo>
                  <a:lnTo>
                    <a:pt x="555328" y="934658"/>
                  </a:lnTo>
                  <a:lnTo>
                    <a:pt x="661366" y="824835"/>
                  </a:lnTo>
                  <a:lnTo>
                    <a:pt x="757066" y="824835"/>
                  </a:lnTo>
                  <a:close/>
                  <a:moveTo>
                    <a:pt x="880987" y="560091"/>
                  </a:moveTo>
                  <a:lnTo>
                    <a:pt x="320895" y="1120183"/>
                  </a:lnTo>
                  <a:lnTo>
                    <a:pt x="320895" y="952536"/>
                  </a:lnTo>
                  <a:lnTo>
                    <a:pt x="334577" y="938854"/>
                  </a:lnTo>
                  <a:lnTo>
                    <a:pt x="77386" y="938854"/>
                  </a:lnTo>
                  <a:cubicBezTo>
                    <a:pt x="34647" y="938854"/>
                    <a:pt x="0" y="904207"/>
                    <a:pt x="0" y="861468"/>
                  </a:cubicBezTo>
                  <a:lnTo>
                    <a:pt x="0" y="765985"/>
                  </a:lnTo>
                  <a:lnTo>
                    <a:pt x="168046" y="765985"/>
                  </a:lnTo>
                  <a:cubicBezTo>
                    <a:pt x="183196" y="765985"/>
                    <a:pt x="195477" y="753704"/>
                    <a:pt x="195477" y="738554"/>
                  </a:cubicBezTo>
                  <a:lnTo>
                    <a:pt x="195477" y="628834"/>
                  </a:lnTo>
                  <a:cubicBezTo>
                    <a:pt x="195477" y="613684"/>
                    <a:pt x="183196" y="601403"/>
                    <a:pt x="168046" y="601403"/>
                  </a:cubicBezTo>
                  <a:lnTo>
                    <a:pt x="0" y="601403"/>
                  </a:lnTo>
                  <a:lnTo>
                    <a:pt x="0" y="258716"/>
                  </a:lnTo>
                  <a:cubicBezTo>
                    <a:pt x="0" y="215977"/>
                    <a:pt x="34647" y="181330"/>
                    <a:pt x="77386" y="181330"/>
                  </a:cubicBezTo>
                  <a:lnTo>
                    <a:pt x="334578" y="181330"/>
                  </a:lnTo>
                  <a:lnTo>
                    <a:pt x="320895" y="167647"/>
                  </a:lnTo>
                  <a:lnTo>
                    <a:pt x="320895" y="0"/>
                  </a:lnTo>
                  <a:lnTo>
                    <a:pt x="880987" y="56009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endParaRPr lang="zh-CN" altLang="en-US"/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3033040" y="1657350"/>
            <a:ext cx="570399" cy="570399"/>
            <a:chOff x="3033040" y="1657350"/>
            <a:chExt cx="570399" cy="570399"/>
          </a:xfrm>
        </p:grpSpPr>
        <p:sp>
          <p:nvSpPr>
            <p:cNvPr id="42" name="椭圆 42"/>
            <p:cNvSpPr>
              <a:spLocks noChangeArrowheads="1"/>
            </p:cNvSpPr>
            <p:nvPr/>
          </p:nvSpPr>
          <p:spPr bwMode="auto">
            <a:xfrm>
              <a:off x="3033040" y="1657350"/>
              <a:ext cx="570399" cy="570399"/>
            </a:xfrm>
            <a:prstGeom prst="ellipse">
              <a:avLst/>
            </a:prstGeom>
            <a:solidFill>
              <a:srgbClr val="8B4B0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zh-CN"/>
            </a:p>
          </p:txBody>
        </p:sp>
        <p:sp>
          <p:nvSpPr>
            <p:cNvPr id="43" name="空心弧 22"/>
            <p:cNvSpPr>
              <a:spLocks noChangeArrowheads="1"/>
            </p:cNvSpPr>
            <p:nvPr/>
          </p:nvSpPr>
          <p:spPr bwMode="auto">
            <a:xfrm>
              <a:off x="3200804" y="1829309"/>
              <a:ext cx="234870" cy="226482"/>
            </a:xfrm>
            <a:custGeom>
              <a:avLst/>
              <a:gdLst>
                <a:gd name="T0" fmla="*/ 36215 w 872917"/>
                <a:gd name="T1" fmla="*/ 16278 h 836472"/>
                <a:gd name="T2" fmla="*/ 36215 w 872917"/>
                <a:gd name="T3" fmla="*/ 30558 h 836472"/>
                <a:gd name="T4" fmla="*/ 31688 w 872917"/>
                <a:gd name="T5" fmla="*/ 35142 h 836472"/>
                <a:gd name="T6" fmla="*/ 4527 w 872917"/>
                <a:gd name="T7" fmla="*/ 35142 h 836472"/>
                <a:gd name="T8" fmla="*/ 0 w 872917"/>
                <a:gd name="T9" fmla="*/ 30558 h 836472"/>
                <a:gd name="T10" fmla="*/ 0 w 872917"/>
                <a:gd name="T11" fmla="*/ 16530 h 836472"/>
                <a:gd name="T12" fmla="*/ 15619 w 872917"/>
                <a:gd name="T13" fmla="*/ 21505 h 836472"/>
                <a:gd name="T14" fmla="*/ 14486 w 872917"/>
                <a:gd name="T15" fmla="*/ 27009 h 836472"/>
                <a:gd name="T16" fmla="*/ 21729 w 872917"/>
                <a:gd name="T17" fmla="*/ 27009 h 836472"/>
                <a:gd name="T18" fmla="*/ 20592 w 872917"/>
                <a:gd name="T19" fmla="*/ 21483 h 836472"/>
                <a:gd name="T20" fmla="*/ 36215 w 872917"/>
                <a:gd name="T21" fmla="*/ 16278 h 836472"/>
                <a:gd name="T22" fmla="*/ 18862 w 872917"/>
                <a:gd name="T23" fmla="*/ 3779 h 836472"/>
                <a:gd name="T24" fmla="*/ 13939 w 872917"/>
                <a:gd name="T25" fmla="*/ 5091 h 836472"/>
                <a:gd name="T26" fmla="*/ 11850 w 872917"/>
                <a:gd name="T27" fmla="*/ 7637 h 836472"/>
                <a:gd name="T28" fmla="*/ 24345 w 872917"/>
                <a:gd name="T29" fmla="*/ 7637 h 836472"/>
                <a:gd name="T30" fmla="*/ 23406 w 872917"/>
                <a:gd name="T31" fmla="*/ 6106 h 836472"/>
                <a:gd name="T32" fmla="*/ 18862 w 872917"/>
                <a:gd name="T33" fmla="*/ 3779 h 836472"/>
                <a:gd name="T34" fmla="*/ 17319 w 872917"/>
                <a:gd name="T35" fmla="*/ 28 h 836472"/>
                <a:gd name="T36" fmla="*/ 26133 w 872917"/>
                <a:gd name="T37" fmla="*/ 3586 h 836472"/>
                <a:gd name="T38" fmla="*/ 28412 w 872917"/>
                <a:gd name="T39" fmla="*/ 7637 h 836472"/>
                <a:gd name="T40" fmla="*/ 31688 w 872917"/>
                <a:gd name="T41" fmla="*/ 7637 h 836472"/>
                <a:gd name="T42" fmla="*/ 36215 w 872917"/>
                <a:gd name="T43" fmla="*/ 12221 h 836472"/>
                <a:gd name="T44" fmla="*/ 36215 w 872917"/>
                <a:gd name="T45" fmla="*/ 13659 h 836472"/>
                <a:gd name="T46" fmla="*/ 20088 w 872917"/>
                <a:gd name="T47" fmla="*/ 19033 h 836472"/>
                <a:gd name="T48" fmla="*/ 19918 w 872917"/>
                <a:gd name="T49" fmla="*/ 18208 h 836472"/>
                <a:gd name="T50" fmla="*/ 16297 w 872917"/>
                <a:gd name="T51" fmla="*/ 18208 h 836472"/>
                <a:gd name="T52" fmla="*/ 16151 w 872917"/>
                <a:gd name="T53" fmla="*/ 18915 h 836472"/>
                <a:gd name="T54" fmla="*/ 0 w 872917"/>
                <a:gd name="T55" fmla="*/ 13771 h 836472"/>
                <a:gd name="T56" fmla="*/ 0 w 872917"/>
                <a:gd name="T57" fmla="*/ 12221 h 836472"/>
                <a:gd name="T58" fmla="*/ 4527 w 872917"/>
                <a:gd name="T59" fmla="*/ 7637 h 836472"/>
                <a:gd name="T60" fmla="*/ 7808 w 872917"/>
                <a:gd name="T61" fmla="*/ 7637 h 836472"/>
                <a:gd name="T62" fmla="*/ 11793 w 872917"/>
                <a:gd name="T63" fmla="*/ 2049 h 836472"/>
                <a:gd name="T64" fmla="*/ 17319 w 872917"/>
                <a:gd name="T65" fmla="*/ 28 h 83647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72917"/>
                <a:gd name="T100" fmla="*/ 0 h 836472"/>
                <a:gd name="T101" fmla="*/ 872917 w 872917"/>
                <a:gd name="T102" fmla="*/ 836472 h 83647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72917" h="836472">
                  <a:moveTo>
                    <a:pt x="872917" y="387463"/>
                  </a:moveTo>
                  <a:lnTo>
                    <a:pt x="872917" y="727355"/>
                  </a:lnTo>
                  <a:cubicBezTo>
                    <a:pt x="872917" y="787619"/>
                    <a:pt x="824064" y="836472"/>
                    <a:pt x="763800" y="836472"/>
                  </a:cubicBezTo>
                  <a:lnTo>
                    <a:pt x="109117" y="836472"/>
                  </a:lnTo>
                  <a:cubicBezTo>
                    <a:pt x="48853" y="836472"/>
                    <a:pt x="0" y="787619"/>
                    <a:pt x="0" y="727355"/>
                  </a:cubicBezTo>
                  <a:lnTo>
                    <a:pt x="0" y="393462"/>
                  </a:lnTo>
                  <a:lnTo>
                    <a:pt x="376465" y="511868"/>
                  </a:lnTo>
                  <a:lnTo>
                    <a:pt x="349167" y="642896"/>
                  </a:lnTo>
                  <a:lnTo>
                    <a:pt x="523750" y="642896"/>
                  </a:lnTo>
                  <a:lnTo>
                    <a:pt x="496346" y="511356"/>
                  </a:lnTo>
                  <a:lnTo>
                    <a:pt x="872917" y="387463"/>
                  </a:lnTo>
                  <a:close/>
                  <a:moveTo>
                    <a:pt x="454651" y="89951"/>
                  </a:moveTo>
                  <a:cubicBezTo>
                    <a:pt x="413879" y="85636"/>
                    <a:pt x="371578" y="95760"/>
                    <a:pt x="335971" y="121192"/>
                  </a:cubicBezTo>
                  <a:cubicBezTo>
                    <a:pt x="313511" y="137234"/>
                    <a:pt x="295948" y="157772"/>
                    <a:pt x="285636" y="181784"/>
                  </a:cubicBezTo>
                  <a:lnTo>
                    <a:pt x="586808" y="181784"/>
                  </a:lnTo>
                  <a:cubicBezTo>
                    <a:pt x="582405" y="168081"/>
                    <a:pt x="574102" y="156229"/>
                    <a:pt x="564164" y="145339"/>
                  </a:cubicBezTo>
                  <a:cubicBezTo>
                    <a:pt x="534669" y="113018"/>
                    <a:pt x="495424" y="94265"/>
                    <a:pt x="454651" y="89951"/>
                  </a:cubicBezTo>
                  <a:close/>
                  <a:moveTo>
                    <a:pt x="417458" y="679"/>
                  </a:moveTo>
                  <a:cubicBezTo>
                    <a:pt x="495129" y="-4923"/>
                    <a:pt x="574048" y="24160"/>
                    <a:pt x="629894" y="85355"/>
                  </a:cubicBezTo>
                  <a:cubicBezTo>
                    <a:pt x="655919" y="113874"/>
                    <a:pt x="674543" y="146746"/>
                    <a:pt x="684840" y="181784"/>
                  </a:cubicBezTo>
                  <a:lnTo>
                    <a:pt x="763800" y="181784"/>
                  </a:lnTo>
                  <a:cubicBezTo>
                    <a:pt x="824064" y="181784"/>
                    <a:pt x="872917" y="230637"/>
                    <a:pt x="872917" y="290901"/>
                  </a:cubicBezTo>
                  <a:lnTo>
                    <a:pt x="872917" y="325135"/>
                  </a:lnTo>
                  <a:lnTo>
                    <a:pt x="484194" y="453026"/>
                  </a:lnTo>
                  <a:lnTo>
                    <a:pt x="480104" y="433396"/>
                  </a:lnTo>
                  <a:lnTo>
                    <a:pt x="392813" y="433396"/>
                  </a:lnTo>
                  <a:lnTo>
                    <a:pt x="389304" y="450237"/>
                  </a:lnTo>
                  <a:lnTo>
                    <a:pt x="0" y="327793"/>
                  </a:lnTo>
                  <a:lnTo>
                    <a:pt x="0" y="290901"/>
                  </a:lnTo>
                  <a:cubicBezTo>
                    <a:pt x="0" y="230637"/>
                    <a:pt x="48853" y="181784"/>
                    <a:pt x="109117" y="181784"/>
                  </a:cubicBezTo>
                  <a:lnTo>
                    <a:pt x="188214" y="181784"/>
                  </a:lnTo>
                  <a:cubicBezTo>
                    <a:pt x="203958" y="129561"/>
                    <a:pt x="236927" y="82582"/>
                    <a:pt x="284252" y="48780"/>
                  </a:cubicBezTo>
                  <a:cubicBezTo>
                    <a:pt x="324702" y="19889"/>
                    <a:pt x="370855" y="4041"/>
                    <a:pt x="417458" y="67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endParaRPr lang="zh-CN" altLang="en-US"/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4412903" y="2533920"/>
            <a:ext cx="570399" cy="570399"/>
            <a:chOff x="4412903" y="2533920"/>
            <a:chExt cx="570399" cy="570399"/>
          </a:xfrm>
        </p:grpSpPr>
        <p:sp>
          <p:nvSpPr>
            <p:cNvPr id="45" name="椭圆 47"/>
            <p:cNvSpPr>
              <a:spLocks noChangeArrowheads="1"/>
            </p:cNvSpPr>
            <p:nvPr/>
          </p:nvSpPr>
          <p:spPr bwMode="auto">
            <a:xfrm>
              <a:off x="4412903" y="2533920"/>
              <a:ext cx="570399" cy="570399"/>
            </a:xfrm>
            <a:prstGeom prst="ellipse">
              <a:avLst/>
            </a:prstGeom>
            <a:solidFill>
              <a:srgbClr val="D3840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zh-CN" dirty="0"/>
            </a:p>
          </p:txBody>
        </p:sp>
        <p:sp>
          <p:nvSpPr>
            <p:cNvPr id="46" name="圆角矩形 49"/>
            <p:cNvSpPr>
              <a:spLocks noChangeArrowheads="1"/>
            </p:cNvSpPr>
            <p:nvPr/>
          </p:nvSpPr>
          <p:spPr bwMode="auto">
            <a:xfrm>
              <a:off x="4599542" y="2684908"/>
              <a:ext cx="199220" cy="268423"/>
            </a:xfrm>
            <a:custGeom>
              <a:avLst/>
              <a:gdLst>
                <a:gd name="T0" fmla="*/ 7152 w 654689"/>
                <a:gd name="T1" fmla="*/ 27528 h 876743"/>
                <a:gd name="T2" fmla="*/ 25729 w 654689"/>
                <a:gd name="T3" fmla="*/ 27528 h 876743"/>
                <a:gd name="T4" fmla="*/ 25729 w 654689"/>
                <a:gd name="T5" fmla="*/ 30459 h 876743"/>
                <a:gd name="T6" fmla="*/ 7152 w 654689"/>
                <a:gd name="T7" fmla="*/ 30459 h 876743"/>
                <a:gd name="T8" fmla="*/ 7152 w 654689"/>
                <a:gd name="T9" fmla="*/ 27528 h 876743"/>
                <a:gd name="T10" fmla="*/ 7152 w 654689"/>
                <a:gd name="T11" fmla="*/ 22908 h 876743"/>
                <a:gd name="T12" fmla="*/ 22632 w 654689"/>
                <a:gd name="T13" fmla="*/ 22908 h 876743"/>
                <a:gd name="T14" fmla="*/ 22632 w 654689"/>
                <a:gd name="T15" fmla="*/ 25839 h 876743"/>
                <a:gd name="T16" fmla="*/ 7152 w 654689"/>
                <a:gd name="T17" fmla="*/ 25839 h 876743"/>
                <a:gd name="T18" fmla="*/ 7152 w 654689"/>
                <a:gd name="T19" fmla="*/ 22908 h 876743"/>
                <a:gd name="T20" fmla="*/ 7152 w 654689"/>
                <a:gd name="T21" fmla="*/ 18668 h 876743"/>
                <a:gd name="T22" fmla="*/ 27793 w 654689"/>
                <a:gd name="T23" fmla="*/ 18668 h 876743"/>
                <a:gd name="T24" fmla="*/ 27793 w 654689"/>
                <a:gd name="T25" fmla="*/ 21599 h 876743"/>
                <a:gd name="T26" fmla="*/ 7152 w 654689"/>
                <a:gd name="T27" fmla="*/ 21599 h 876743"/>
                <a:gd name="T28" fmla="*/ 7152 w 654689"/>
                <a:gd name="T29" fmla="*/ 18668 h 876743"/>
                <a:gd name="T30" fmla="*/ 3952 w 654689"/>
                <a:gd name="T31" fmla="*/ 7962 h 876743"/>
                <a:gd name="T32" fmla="*/ 4632 w 654689"/>
                <a:gd name="T33" fmla="*/ 7962 h 876743"/>
                <a:gd name="T34" fmla="*/ 4632 w 654689"/>
                <a:gd name="T35" fmla="*/ 41095 h 876743"/>
                <a:gd name="T36" fmla="*/ 30109 w 654689"/>
                <a:gd name="T37" fmla="*/ 41095 h 876743"/>
                <a:gd name="T38" fmla="*/ 30109 w 654689"/>
                <a:gd name="T39" fmla="*/ 7962 h 876743"/>
                <a:gd name="T40" fmla="*/ 30789 w 654689"/>
                <a:gd name="T41" fmla="*/ 7962 h 876743"/>
                <a:gd name="T42" fmla="*/ 34741 w 654689"/>
                <a:gd name="T43" fmla="*/ 11962 h 876743"/>
                <a:gd name="T44" fmla="*/ 34741 w 654689"/>
                <a:gd name="T45" fmla="*/ 43095 h 876743"/>
                <a:gd name="T46" fmla="*/ 30789 w 654689"/>
                <a:gd name="T47" fmla="*/ 47095 h 876743"/>
                <a:gd name="T48" fmla="*/ 3952 w 654689"/>
                <a:gd name="T49" fmla="*/ 47095 h 876743"/>
                <a:gd name="T50" fmla="*/ 0 w 654689"/>
                <a:gd name="T51" fmla="*/ 43095 h 876743"/>
                <a:gd name="T52" fmla="*/ 0 w 654689"/>
                <a:gd name="T53" fmla="*/ 11962 h 876743"/>
                <a:gd name="T54" fmla="*/ 3952 w 654689"/>
                <a:gd name="T55" fmla="*/ 7962 h 876743"/>
                <a:gd name="T56" fmla="*/ 17370 w 654689"/>
                <a:gd name="T57" fmla="*/ 3192 h 876743"/>
                <a:gd name="T58" fmla="*/ 14734 w 654689"/>
                <a:gd name="T59" fmla="*/ 5860 h 876743"/>
                <a:gd name="T60" fmla="*/ 15820 w 654689"/>
                <a:gd name="T61" fmla="*/ 7962 h 876743"/>
                <a:gd name="T62" fmla="*/ 18921 w 654689"/>
                <a:gd name="T63" fmla="*/ 7962 h 876743"/>
                <a:gd name="T64" fmla="*/ 20007 w 654689"/>
                <a:gd name="T65" fmla="*/ 5860 h 876743"/>
                <a:gd name="T66" fmla="*/ 17370 w 654689"/>
                <a:gd name="T67" fmla="*/ 3192 h 876743"/>
                <a:gd name="T68" fmla="*/ 17370 w 654689"/>
                <a:gd name="T69" fmla="*/ 0 h 876743"/>
                <a:gd name="T70" fmla="*/ 23160 w 654689"/>
                <a:gd name="T71" fmla="*/ 5860 h 876743"/>
                <a:gd name="T72" fmla="*/ 22741 w 654689"/>
                <a:gd name="T73" fmla="*/ 7962 h 876743"/>
                <a:gd name="T74" fmla="*/ 27793 w 654689"/>
                <a:gd name="T75" fmla="*/ 7962 h 876743"/>
                <a:gd name="T76" fmla="*/ 27793 w 654689"/>
                <a:gd name="T77" fmla="*/ 12409 h 876743"/>
                <a:gd name="T78" fmla="*/ 25237 w 654689"/>
                <a:gd name="T79" fmla="*/ 14995 h 876743"/>
                <a:gd name="T80" fmla="*/ 9503 w 654689"/>
                <a:gd name="T81" fmla="*/ 14995 h 876743"/>
                <a:gd name="T82" fmla="*/ 6948 w 654689"/>
                <a:gd name="T83" fmla="*/ 12409 h 876743"/>
                <a:gd name="T84" fmla="*/ 6948 w 654689"/>
                <a:gd name="T85" fmla="*/ 7962 h 876743"/>
                <a:gd name="T86" fmla="*/ 12000 w 654689"/>
                <a:gd name="T87" fmla="*/ 7962 h 876743"/>
                <a:gd name="T88" fmla="*/ 11581 w 654689"/>
                <a:gd name="T89" fmla="*/ 5860 h 876743"/>
                <a:gd name="T90" fmla="*/ 17370 w 654689"/>
                <a:gd name="T91" fmla="*/ 0 h 87674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654689"/>
                <a:gd name="T139" fmla="*/ 0 h 876743"/>
                <a:gd name="T140" fmla="*/ 654689 w 654689"/>
                <a:gd name="T141" fmla="*/ 876743 h 87674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654689" h="876743">
                  <a:moveTo>
                    <a:pt x="134787" y="512482"/>
                  </a:moveTo>
                  <a:lnTo>
                    <a:pt x="484855" y="512482"/>
                  </a:lnTo>
                  <a:lnTo>
                    <a:pt x="484855" y="567039"/>
                  </a:lnTo>
                  <a:lnTo>
                    <a:pt x="134787" y="567039"/>
                  </a:lnTo>
                  <a:lnTo>
                    <a:pt x="134787" y="512482"/>
                  </a:lnTo>
                  <a:close/>
                  <a:moveTo>
                    <a:pt x="134787" y="426464"/>
                  </a:moveTo>
                  <a:lnTo>
                    <a:pt x="426499" y="426464"/>
                  </a:lnTo>
                  <a:lnTo>
                    <a:pt x="426499" y="481021"/>
                  </a:lnTo>
                  <a:lnTo>
                    <a:pt x="134787" y="481021"/>
                  </a:lnTo>
                  <a:lnTo>
                    <a:pt x="134787" y="426464"/>
                  </a:lnTo>
                  <a:close/>
                  <a:moveTo>
                    <a:pt x="134787" y="347535"/>
                  </a:moveTo>
                  <a:lnTo>
                    <a:pt x="523751" y="347535"/>
                  </a:lnTo>
                  <a:lnTo>
                    <a:pt x="523751" y="402092"/>
                  </a:lnTo>
                  <a:lnTo>
                    <a:pt x="134787" y="402092"/>
                  </a:lnTo>
                  <a:lnTo>
                    <a:pt x="134787" y="347535"/>
                  </a:lnTo>
                  <a:close/>
                  <a:moveTo>
                    <a:pt x="74477" y="148223"/>
                  </a:moveTo>
                  <a:lnTo>
                    <a:pt x="87292" y="148223"/>
                  </a:lnTo>
                  <a:lnTo>
                    <a:pt x="87292" y="765039"/>
                  </a:lnTo>
                  <a:lnTo>
                    <a:pt x="567397" y="765039"/>
                  </a:lnTo>
                  <a:lnTo>
                    <a:pt x="567397" y="148223"/>
                  </a:lnTo>
                  <a:lnTo>
                    <a:pt x="580212" y="148223"/>
                  </a:lnTo>
                  <a:cubicBezTo>
                    <a:pt x="621345" y="148223"/>
                    <a:pt x="654689" y="181567"/>
                    <a:pt x="654689" y="222700"/>
                  </a:cubicBezTo>
                  <a:lnTo>
                    <a:pt x="654689" y="802266"/>
                  </a:lnTo>
                  <a:cubicBezTo>
                    <a:pt x="654689" y="843399"/>
                    <a:pt x="621345" y="876743"/>
                    <a:pt x="580212" y="876743"/>
                  </a:cubicBezTo>
                  <a:lnTo>
                    <a:pt x="74477" y="876743"/>
                  </a:lnTo>
                  <a:cubicBezTo>
                    <a:pt x="33344" y="876743"/>
                    <a:pt x="0" y="843399"/>
                    <a:pt x="0" y="802266"/>
                  </a:cubicBezTo>
                  <a:lnTo>
                    <a:pt x="0" y="222700"/>
                  </a:lnTo>
                  <a:cubicBezTo>
                    <a:pt x="0" y="181567"/>
                    <a:pt x="33344" y="148223"/>
                    <a:pt x="74477" y="148223"/>
                  </a:cubicBezTo>
                  <a:close/>
                  <a:moveTo>
                    <a:pt x="327344" y="59420"/>
                  </a:moveTo>
                  <a:cubicBezTo>
                    <a:pt x="299905" y="59420"/>
                    <a:pt x="277661" y="81664"/>
                    <a:pt x="277661" y="109103"/>
                  </a:cubicBezTo>
                  <a:cubicBezTo>
                    <a:pt x="277661" y="125393"/>
                    <a:pt x="285501" y="139852"/>
                    <a:pt x="298129" y="148223"/>
                  </a:cubicBezTo>
                  <a:lnTo>
                    <a:pt x="356559" y="148223"/>
                  </a:lnTo>
                  <a:cubicBezTo>
                    <a:pt x="369187" y="139852"/>
                    <a:pt x="377027" y="125393"/>
                    <a:pt x="377027" y="109103"/>
                  </a:cubicBezTo>
                  <a:cubicBezTo>
                    <a:pt x="377027" y="81664"/>
                    <a:pt x="354783" y="59420"/>
                    <a:pt x="327344" y="59420"/>
                  </a:cubicBezTo>
                  <a:close/>
                  <a:moveTo>
                    <a:pt x="327345" y="0"/>
                  </a:moveTo>
                  <a:cubicBezTo>
                    <a:pt x="387601" y="0"/>
                    <a:pt x="436448" y="48847"/>
                    <a:pt x="436448" y="109103"/>
                  </a:cubicBezTo>
                  <a:lnTo>
                    <a:pt x="428550" y="148223"/>
                  </a:lnTo>
                  <a:lnTo>
                    <a:pt x="523751" y="148223"/>
                  </a:lnTo>
                  <a:lnTo>
                    <a:pt x="523751" y="231012"/>
                  </a:lnTo>
                  <a:cubicBezTo>
                    <a:pt x="523751" y="257604"/>
                    <a:pt x="502194" y="279161"/>
                    <a:pt x="475602" y="279161"/>
                  </a:cubicBezTo>
                  <a:lnTo>
                    <a:pt x="179087" y="279161"/>
                  </a:lnTo>
                  <a:cubicBezTo>
                    <a:pt x="152495" y="279161"/>
                    <a:pt x="130938" y="257604"/>
                    <a:pt x="130938" y="231012"/>
                  </a:cubicBezTo>
                  <a:lnTo>
                    <a:pt x="130938" y="148223"/>
                  </a:lnTo>
                  <a:lnTo>
                    <a:pt x="226140" y="148223"/>
                  </a:lnTo>
                  <a:cubicBezTo>
                    <a:pt x="220831" y="136244"/>
                    <a:pt x="218242" y="122976"/>
                    <a:pt x="218242" y="109103"/>
                  </a:cubicBezTo>
                  <a:cubicBezTo>
                    <a:pt x="218242" y="48847"/>
                    <a:pt x="267089" y="0"/>
                    <a:pt x="32734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endParaRPr lang="zh-CN" altLang="en-US" dirty="0"/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5792767" y="1657350"/>
            <a:ext cx="570399" cy="570399"/>
            <a:chOff x="5792767" y="1657350"/>
            <a:chExt cx="570399" cy="570399"/>
          </a:xfrm>
        </p:grpSpPr>
        <p:sp>
          <p:nvSpPr>
            <p:cNvPr id="48" name="椭圆 52"/>
            <p:cNvSpPr>
              <a:spLocks noChangeArrowheads="1"/>
            </p:cNvSpPr>
            <p:nvPr/>
          </p:nvSpPr>
          <p:spPr bwMode="auto">
            <a:xfrm>
              <a:off x="5792767" y="1657350"/>
              <a:ext cx="570399" cy="570399"/>
            </a:xfrm>
            <a:prstGeom prst="ellipse">
              <a:avLst/>
            </a:prstGeom>
            <a:solidFill>
              <a:srgbClr val="E9AF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zh-CN" dirty="0"/>
            </a:p>
          </p:txBody>
        </p:sp>
        <p:sp>
          <p:nvSpPr>
            <p:cNvPr id="49" name="矩形 60"/>
            <p:cNvSpPr>
              <a:spLocks noChangeArrowheads="1"/>
            </p:cNvSpPr>
            <p:nvPr/>
          </p:nvSpPr>
          <p:spPr bwMode="auto">
            <a:xfrm>
              <a:off x="5968920" y="1841891"/>
              <a:ext cx="222288" cy="199221"/>
            </a:xfrm>
            <a:custGeom>
              <a:avLst/>
              <a:gdLst>
                <a:gd name="T0" fmla="*/ 17333 w 816827"/>
                <a:gd name="T1" fmla="*/ 25175 h 729011"/>
                <a:gd name="T2" fmla="*/ 17333 w 816827"/>
                <a:gd name="T3" fmla="*/ 28715 h 729011"/>
                <a:gd name="T4" fmla="*/ 31971 w 816827"/>
                <a:gd name="T5" fmla="*/ 28715 h 729011"/>
                <a:gd name="T6" fmla="*/ 31971 w 816827"/>
                <a:gd name="T7" fmla="*/ 25175 h 729011"/>
                <a:gd name="T8" fmla="*/ 17333 w 816827"/>
                <a:gd name="T9" fmla="*/ 25175 h 729011"/>
                <a:gd name="T10" fmla="*/ 0 w 816827"/>
                <a:gd name="T11" fmla="*/ 22690 h 729011"/>
                <a:gd name="T12" fmla="*/ 34666 w 816827"/>
                <a:gd name="T13" fmla="*/ 22690 h 729011"/>
                <a:gd name="T14" fmla="*/ 34666 w 816827"/>
                <a:gd name="T15" fmla="*/ 31199 h 729011"/>
                <a:gd name="T16" fmla="*/ 0 w 816827"/>
                <a:gd name="T17" fmla="*/ 31199 h 729011"/>
                <a:gd name="T18" fmla="*/ 0 w 816827"/>
                <a:gd name="T19" fmla="*/ 22690 h 729011"/>
                <a:gd name="T20" fmla="*/ 7125 w 816827"/>
                <a:gd name="T21" fmla="*/ 13830 h 729011"/>
                <a:gd name="T22" fmla="*/ 7125 w 816827"/>
                <a:gd name="T23" fmla="*/ 17370 h 729011"/>
                <a:gd name="T24" fmla="*/ 31971 w 816827"/>
                <a:gd name="T25" fmla="*/ 17370 h 729011"/>
                <a:gd name="T26" fmla="*/ 31971 w 816827"/>
                <a:gd name="T27" fmla="*/ 13830 h 729011"/>
                <a:gd name="T28" fmla="*/ 7125 w 816827"/>
                <a:gd name="T29" fmla="*/ 13830 h 729011"/>
                <a:gd name="T30" fmla="*/ 0 w 816827"/>
                <a:gd name="T31" fmla="*/ 11345 h 729011"/>
                <a:gd name="T32" fmla="*/ 34666 w 816827"/>
                <a:gd name="T33" fmla="*/ 11345 h 729011"/>
                <a:gd name="T34" fmla="*/ 34666 w 816827"/>
                <a:gd name="T35" fmla="*/ 19854 h 729011"/>
                <a:gd name="T36" fmla="*/ 0 w 816827"/>
                <a:gd name="T37" fmla="*/ 19854 h 729011"/>
                <a:gd name="T38" fmla="*/ 0 w 816827"/>
                <a:gd name="T39" fmla="*/ 11345 h 729011"/>
                <a:gd name="T40" fmla="*/ 21185 w 816827"/>
                <a:gd name="T41" fmla="*/ 2485 h 729011"/>
                <a:gd name="T42" fmla="*/ 21185 w 816827"/>
                <a:gd name="T43" fmla="*/ 6024 h 729011"/>
                <a:gd name="T44" fmla="*/ 31971 w 816827"/>
                <a:gd name="T45" fmla="*/ 6024 h 729011"/>
                <a:gd name="T46" fmla="*/ 31971 w 816827"/>
                <a:gd name="T47" fmla="*/ 2485 h 729011"/>
                <a:gd name="T48" fmla="*/ 21185 w 816827"/>
                <a:gd name="T49" fmla="*/ 2485 h 729011"/>
                <a:gd name="T50" fmla="*/ 0 w 816827"/>
                <a:gd name="T51" fmla="*/ 0 h 729011"/>
                <a:gd name="T52" fmla="*/ 34666 w 816827"/>
                <a:gd name="T53" fmla="*/ 0 h 729011"/>
                <a:gd name="T54" fmla="*/ 34666 w 816827"/>
                <a:gd name="T55" fmla="*/ 8509 h 729011"/>
                <a:gd name="T56" fmla="*/ 0 w 816827"/>
                <a:gd name="T57" fmla="*/ 8509 h 729011"/>
                <a:gd name="T58" fmla="*/ 0 w 816827"/>
                <a:gd name="T59" fmla="*/ 0 h 72901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816827"/>
                <a:gd name="T91" fmla="*/ 0 h 729011"/>
                <a:gd name="T92" fmla="*/ 816827 w 816827"/>
                <a:gd name="T93" fmla="*/ 729011 h 729011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816827" h="729011">
                  <a:moveTo>
                    <a:pt x="408414" y="588244"/>
                  </a:moveTo>
                  <a:lnTo>
                    <a:pt x="408414" y="670957"/>
                  </a:lnTo>
                  <a:lnTo>
                    <a:pt x="753307" y="670957"/>
                  </a:lnTo>
                  <a:lnTo>
                    <a:pt x="753307" y="588244"/>
                  </a:lnTo>
                  <a:lnTo>
                    <a:pt x="408414" y="588244"/>
                  </a:lnTo>
                  <a:close/>
                  <a:moveTo>
                    <a:pt x="0" y="530190"/>
                  </a:moveTo>
                  <a:lnTo>
                    <a:pt x="816827" y="530190"/>
                  </a:lnTo>
                  <a:lnTo>
                    <a:pt x="816827" y="729011"/>
                  </a:lnTo>
                  <a:lnTo>
                    <a:pt x="0" y="729011"/>
                  </a:lnTo>
                  <a:lnTo>
                    <a:pt x="0" y="530190"/>
                  </a:lnTo>
                  <a:close/>
                  <a:moveTo>
                    <a:pt x="167873" y="323149"/>
                  </a:moveTo>
                  <a:lnTo>
                    <a:pt x="167873" y="405862"/>
                  </a:lnTo>
                  <a:lnTo>
                    <a:pt x="753306" y="405862"/>
                  </a:lnTo>
                  <a:lnTo>
                    <a:pt x="753306" y="323149"/>
                  </a:lnTo>
                  <a:lnTo>
                    <a:pt x="167873" y="323149"/>
                  </a:lnTo>
                  <a:close/>
                  <a:moveTo>
                    <a:pt x="0" y="265095"/>
                  </a:moveTo>
                  <a:lnTo>
                    <a:pt x="816827" y="265095"/>
                  </a:lnTo>
                  <a:lnTo>
                    <a:pt x="816827" y="463916"/>
                  </a:lnTo>
                  <a:lnTo>
                    <a:pt x="0" y="463916"/>
                  </a:lnTo>
                  <a:lnTo>
                    <a:pt x="0" y="265095"/>
                  </a:lnTo>
                  <a:close/>
                  <a:moveTo>
                    <a:pt x="499162" y="58054"/>
                  </a:moveTo>
                  <a:lnTo>
                    <a:pt x="499162" y="140767"/>
                  </a:lnTo>
                  <a:lnTo>
                    <a:pt x="753306" y="140767"/>
                  </a:lnTo>
                  <a:lnTo>
                    <a:pt x="753306" y="58054"/>
                  </a:lnTo>
                  <a:lnTo>
                    <a:pt x="499162" y="58054"/>
                  </a:lnTo>
                  <a:close/>
                  <a:moveTo>
                    <a:pt x="0" y="0"/>
                  </a:moveTo>
                  <a:lnTo>
                    <a:pt x="816827" y="0"/>
                  </a:lnTo>
                  <a:lnTo>
                    <a:pt x="816827" y="198821"/>
                  </a:lnTo>
                  <a:lnTo>
                    <a:pt x="0" y="1988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endParaRPr lang="zh-CN" altLang="en-US"/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7174728" y="2533920"/>
            <a:ext cx="570399" cy="570399"/>
            <a:chOff x="7174728" y="2533920"/>
            <a:chExt cx="570399" cy="570399"/>
          </a:xfrm>
        </p:grpSpPr>
        <p:sp>
          <p:nvSpPr>
            <p:cNvPr id="51" name="椭圆 57"/>
            <p:cNvSpPr>
              <a:spLocks noChangeArrowheads="1"/>
            </p:cNvSpPr>
            <p:nvPr/>
          </p:nvSpPr>
          <p:spPr bwMode="auto">
            <a:xfrm>
              <a:off x="7174728" y="2533920"/>
              <a:ext cx="570399" cy="570399"/>
            </a:xfrm>
            <a:prstGeom prst="ellipse">
              <a:avLst/>
            </a:prstGeom>
            <a:solidFill>
              <a:srgbClr val="D384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BABABA"/>
                  </a:solidFill>
                  <a:bevel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zh-CN"/>
            </a:p>
          </p:txBody>
        </p:sp>
        <p:sp>
          <p:nvSpPr>
            <p:cNvPr id="52" name="同心圆 41"/>
            <p:cNvSpPr>
              <a:spLocks noChangeArrowheads="1"/>
            </p:cNvSpPr>
            <p:nvPr/>
          </p:nvSpPr>
          <p:spPr bwMode="auto">
            <a:xfrm>
              <a:off x="7323618" y="2684908"/>
              <a:ext cx="272617" cy="270521"/>
            </a:xfrm>
            <a:custGeom>
              <a:avLst/>
              <a:gdLst>
                <a:gd name="T0" fmla="*/ 23432 w 746126"/>
                <a:gd name="T1" fmla="*/ 10393 h 746126"/>
                <a:gd name="T2" fmla="*/ 24397 w 746126"/>
                <a:gd name="T3" fmla="*/ 10745 h 746126"/>
                <a:gd name="T4" fmla="*/ 35930 w 746126"/>
                <a:gd name="T5" fmla="*/ 21270 h 746126"/>
                <a:gd name="T6" fmla="*/ 36002 w 746126"/>
                <a:gd name="T7" fmla="*/ 23141 h 746126"/>
                <a:gd name="T8" fmla="*/ 35327 w 746126"/>
                <a:gd name="T9" fmla="*/ 23858 h 746126"/>
                <a:gd name="T10" fmla="*/ 33427 w 746126"/>
                <a:gd name="T11" fmla="*/ 23930 h 746126"/>
                <a:gd name="T12" fmla="*/ 33063 w 746126"/>
                <a:gd name="T13" fmla="*/ 23597 h 746126"/>
                <a:gd name="T14" fmla="*/ 29933 w 746126"/>
                <a:gd name="T15" fmla="*/ 26922 h 746126"/>
                <a:gd name="T16" fmla="*/ 37270 w 746126"/>
                <a:gd name="T17" fmla="*/ 33617 h 746126"/>
                <a:gd name="T18" fmla="*/ 38381 w 746126"/>
                <a:gd name="T19" fmla="*/ 33115 h 746126"/>
                <a:gd name="T20" fmla="*/ 40022 w 746126"/>
                <a:gd name="T21" fmla="*/ 33714 h 746126"/>
                <a:gd name="T22" fmla="*/ 52237 w 746126"/>
                <a:gd name="T23" fmla="*/ 44861 h 746126"/>
                <a:gd name="T24" fmla="*/ 52360 w 746126"/>
                <a:gd name="T25" fmla="*/ 48044 h 746126"/>
                <a:gd name="T26" fmla="*/ 50462 w 746126"/>
                <a:gd name="T27" fmla="*/ 50059 h 746126"/>
                <a:gd name="T28" fmla="*/ 47230 w 746126"/>
                <a:gd name="T29" fmla="*/ 50181 h 746126"/>
                <a:gd name="T30" fmla="*/ 35015 w 746126"/>
                <a:gd name="T31" fmla="*/ 39033 h 746126"/>
                <a:gd name="T32" fmla="*/ 34741 w 746126"/>
                <a:gd name="T33" fmla="*/ 36254 h 746126"/>
                <a:gd name="T34" fmla="*/ 27430 w 746126"/>
                <a:gd name="T35" fmla="*/ 29581 h 746126"/>
                <a:gd name="T36" fmla="*/ 24301 w 746126"/>
                <a:gd name="T37" fmla="*/ 32906 h 746126"/>
                <a:gd name="T38" fmla="*/ 24665 w 746126"/>
                <a:gd name="T39" fmla="*/ 33238 h 746126"/>
                <a:gd name="T40" fmla="*/ 24737 w 746126"/>
                <a:gd name="T41" fmla="*/ 35109 h 746126"/>
                <a:gd name="T42" fmla="*/ 24062 w 746126"/>
                <a:gd name="T43" fmla="*/ 35827 h 746126"/>
                <a:gd name="T44" fmla="*/ 22162 w 746126"/>
                <a:gd name="T45" fmla="*/ 35898 h 746126"/>
                <a:gd name="T46" fmla="*/ 10629 w 746126"/>
                <a:gd name="T47" fmla="*/ 25373 h 746126"/>
                <a:gd name="T48" fmla="*/ 10557 w 746126"/>
                <a:gd name="T49" fmla="*/ 23502 h 746126"/>
                <a:gd name="T50" fmla="*/ 11232 w 746126"/>
                <a:gd name="T51" fmla="*/ 22784 h 746126"/>
                <a:gd name="T52" fmla="*/ 13132 w 746126"/>
                <a:gd name="T53" fmla="*/ 22713 h 746126"/>
                <a:gd name="T54" fmla="*/ 13496 w 746126"/>
                <a:gd name="T55" fmla="*/ 23046 h 746126"/>
                <a:gd name="T56" fmla="*/ 22258 w 746126"/>
                <a:gd name="T57" fmla="*/ 13737 h 746126"/>
                <a:gd name="T58" fmla="*/ 21894 w 746126"/>
                <a:gd name="T59" fmla="*/ 13404 h 746126"/>
                <a:gd name="T60" fmla="*/ 21822 w 746126"/>
                <a:gd name="T61" fmla="*/ 11533 h 746126"/>
                <a:gd name="T62" fmla="*/ 22497 w 746126"/>
                <a:gd name="T63" fmla="*/ 10816 h 746126"/>
                <a:gd name="T64" fmla="*/ 23432 w 746126"/>
                <a:gd name="T65" fmla="*/ 10393 h 746126"/>
                <a:gd name="T66" fmla="*/ 28541 w 746126"/>
                <a:gd name="T67" fmla="*/ 0 h 746126"/>
                <a:gd name="T68" fmla="*/ 57082 w 746126"/>
                <a:gd name="T69" fmla="*/ 28104 h 746126"/>
                <a:gd name="T70" fmla="*/ 53079 w 746126"/>
                <a:gd name="T71" fmla="*/ 42237 h 746126"/>
                <a:gd name="T72" fmla="*/ 48568 w 746126"/>
                <a:gd name="T73" fmla="*/ 38121 h 746126"/>
                <a:gd name="T74" fmla="*/ 51097 w 746126"/>
                <a:gd name="T75" fmla="*/ 28104 h 746126"/>
                <a:gd name="T76" fmla="*/ 28541 w 746126"/>
                <a:gd name="T77" fmla="*/ 5894 h 746126"/>
                <a:gd name="T78" fmla="*/ 5986 w 746126"/>
                <a:gd name="T79" fmla="*/ 28104 h 746126"/>
                <a:gd name="T80" fmla="*/ 28541 w 746126"/>
                <a:gd name="T81" fmla="*/ 50314 h 746126"/>
                <a:gd name="T82" fmla="*/ 40512 w 746126"/>
                <a:gd name="T83" fmla="*/ 46863 h 746126"/>
                <a:gd name="T84" fmla="*/ 45024 w 746126"/>
                <a:gd name="T85" fmla="*/ 50981 h 746126"/>
                <a:gd name="T86" fmla="*/ 28541 w 746126"/>
                <a:gd name="T87" fmla="*/ 56208 h 746126"/>
                <a:gd name="T88" fmla="*/ 0 w 746126"/>
                <a:gd name="T89" fmla="*/ 28104 h 746126"/>
                <a:gd name="T90" fmla="*/ 28541 w 746126"/>
                <a:gd name="T91" fmla="*/ 0 h 74612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46126"/>
                <a:gd name="T139" fmla="*/ 0 h 746126"/>
                <a:gd name="T140" fmla="*/ 746126 w 746126"/>
                <a:gd name="T141" fmla="*/ 746126 h 74612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46126" h="746126">
                  <a:moveTo>
                    <a:pt x="306284" y="137956"/>
                  </a:moveTo>
                  <a:cubicBezTo>
                    <a:pt x="310779" y="137785"/>
                    <a:pt x="315338" y="139329"/>
                    <a:pt x="318898" y="142628"/>
                  </a:cubicBezTo>
                  <a:lnTo>
                    <a:pt x="469646" y="282344"/>
                  </a:lnTo>
                  <a:cubicBezTo>
                    <a:pt x="476765" y="288942"/>
                    <a:pt x="477187" y="300061"/>
                    <a:pt x="470590" y="307180"/>
                  </a:cubicBezTo>
                  <a:lnTo>
                    <a:pt x="461760" y="316706"/>
                  </a:lnTo>
                  <a:cubicBezTo>
                    <a:pt x="455163" y="323825"/>
                    <a:pt x="444044" y="324247"/>
                    <a:pt x="436925" y="317650"/>
                  </a:cubicBezTo>
                  <a:lnTo>
                    <a:pt x="432162" y="313235"/>
                  </a:lnTo>
                  <a:lnTo>
                    <a:pt x="391258" y="357369"/>
                  </a:lnTo>
                  <a:lnTo>
                    <a:pt x="487159" y="446252"/>
                  </a:lnTo>
                  <a:cubicBezTo>
                    <a:pt x="490783" y="441495"/>
                    <a:pt x="496201" y="439792"/>
                    <a:pt x="501674" y="439584"/>
                  </a:cubicBezTo>
                  <a:cubicBezTo>
                    <a:pt x="509319" y="439293"/>
                    <a:pt x="517075" y="441920"/>
                    <a:pt x="523130" y="447531"/>
                  </a:cubicBezTo>
                  <a:lnTo>
                    <a:pt x="682787" y="595504"/>
                  </a:lnTo>
                  <a:cubicBezTo>
                    <a:pt x="694897" y="606728"/>
                    <a:pt x="695615" y="625642"/>
                    <a:pt x="684392" y="637752"/>
                  </a:cubicBezTo>
                  <a:lnTo>
                    <a:pt x="659592" y="664510"/>
                  </a:lnTo>
                  <a:cubicBezTo>
                    <a:pt x="648368" y="676620"/>
                    <a:pt x="629454" y="677338"/>
                    <a:pt x="617344" y="666115"/>
                  </a:cubicBezTo>
                  <a:lnTo>
                    <a:pt x="457687" y="518142"/>
                  </a:lnTo>
                  <a:cubicBezTo>
                    <a:pt x="446977" y="508216"/>
                    <a:pt x="445177" y="492275"/>
                    <a:pt x="454100" y="481245"/>
                  </a:cubicBezTo>
                  <a:lnTo>
                    <a:pt x="358536" y="392675"/>
                  </a:lnTo>
                  <a:lnTo>
                    <a:pt x="317635" y="436805"/>
                  </a:lnTo>
                  <a:lnTo>
                    <a:pt x="322398" y="441219"/>
                  </a:lnTo>
                  <a:cubicBezTo>
                    <a:pt x="329517" y="447817"/>
                    <a:pt x="329939" y="458936"/>
                    <a:pt x="323342" y="466055"/>
                  </a:cubicBezTo>
                  <a:lnTo>
                    <a:pt x="314512" y="475581"/>
                  </a:lnTo>
                  <a:cubicBezTo>
                    <a:pt x="307915" y="482700"/>
                    <a:pt x="296796" y="483122"/>
                    <a:pt x="289677" y="476525"/>
                  </a:cubicBezTo>
                  <a:lnTo>
                    <a:pt x="138928" y="336808"/>
                  </a:lnTo>
                  <a:cubicBezTo>
                    <a:pt x="131809" y="330210"/>
                    <a:pt x="131387" y="319091"/>
                    <a:pt x="137985" y="311973"/>
                  </a:cubicBezTo>
                  <a:lnTo>
                    <a:pt x="146814" y="302446"/>
                  </a:lnTo>
                  <a:cubicBezTo>
                    <a:pt x="153412" y="295327"/>
                    <a:pt x="164531" y="294905"/>
                    <a:pt x="171650" y="301503"/>
                  </a:cubicBezTo>
                  <a:lnTo>
                    <a:pt x="176413" y="305918"/>
                  </a:lnTo>
                  <a:lnTo>
                    <a:pt x="290940" y="182348"/>
                  </a:lnTo>
                  <a:lnTo>
                    <a:pt x="286176" y="177933"/>
                  </a:lnTo>
                  <a:cubicBezTo>
                    <a:pt x="279057" y="171335"/>
                    <a:pt x="278635" y="160216"/>
                    <a:pt x="285233" y="153098"/>
                  </a:cubicBezTo>
                  <a:lnTo>
                    <a:pt x="294062" y="143571"/>
                  </a:lnTo>
                  <a:cubicBezTo>
                    <a:pt x="297361" y="140012"/>
                    <a:pt x="301790" y="138126"/>
                    <a:pt x="306284" y="137956"/>
                  </a:cubicBezTo>
                  <a:close/>
                  <a:moveTo>
                    <a:pt x="373063" y="0"/>
                  </a:moveTo>
                  <a:cubicBezTo>
                    <a:pt x="579100" y="0"/>
                    <a:pt x="746126" y="167026"/>
                    <a:pt x="746126" y="373063"/>
                  </a:cubicBezTo>
                  <a:cubicBezTo>
                    <a:pt x="746126" y="441784"/>
                    <a:pt x="727545" y="506165"/>
                    <a:pt x="693797" y="560673"/>
                  </a:cubicBezTo>
                  <a:lnTo>
                    <a:pt x="634837" y="506028"/>
                  </a:lnTo>
                  <a:cubicBezTo>
                    <a:pt x="656383" y="466516"/>
                    <a:pt x="667887" y="421133"/>
                    <a:pt x="667887" y="373063"/>
                  </a:cubicBezTo>
                  <a:cubicBezTo>
                    <a:pt x="667887" y="210236"/>
                    <a:pt x="535890" y="78239"/>
                    <a:pt x="373063" y="78239"/>
                  </a:cubicBezTo>
                  <a:cubicBezTo>
                    <a:pt x="210236" y="78239"/>
                    <a:pt x="78239" y="210236"/>
                    <a:pt x="78239" y="373063"/>
                  </a:cubicBezTo>
                  <a:cubicBezTo>
                    <a:pt x="78239" y="535890"/>
                    <a:pt x="210236" y="667887"/>
                    <a:pt x="373063" y="667887"/>
                  </a:cubicBezTo>
                  <a:cubicBezTo>
                    <a:pt x="430719" y="667887"/>
                    <a:pt x="484509" y="651337"/>
                    <a:pt x="529532" y="622079"/>
                  </a:cubicBezTo>
                  <a:lnTo>
                    <a:pt x="588515" y="676745"/>
                  </a:lnTo>
                  <a:cubicBezTo>
                    <a:pt x="528014" y="720662"/>
                    <a:pt x="453512" y="746126"/>
                    <a:pt x="373063" y="746126"/>
                  </a:cubicBezTo>
                  <a:cubicBezTo>
                    <a:pt x="167026" y="746126"/>
                    <a:pt x="0" y="579100"/>
                    <a:pt x="0" y="373063"/>
                  </a:cubicBezTo>
                  <a:cubicBezTo>
                    <a:pt x="0" y="167026"/>
                    <a:pt x="167026" y="0"/>
                    <a:pt x="37306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endParaRPr lang="zh-CN" altLang="en-US"/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8554591" y="1657350"/>
            <a:ext cx="570399" cy="570399"/>
            <a:chOff x="8554591" y="1657350"/>
            <a:chExt cx="570399" cy="570399"/>
          </a:xfrm>
        </p:grpSpPr>
        <p:sp>
          <p:nvSpPr>
            <p:cNvPr id="54" name="椭圆 62"/>
            <p:cNvSpPr>
              <a:spLocks noChangeArrowheads="1"/>
            </p:cNvSpPr>
            <p:nvPr/>
          </p:nvSpPr>
          <p:spPr bwMode="auto">
            <a:xfrm>
              <a:off x="8554591" y="1657350"/>
              <a:ext cx="570399" cy="570399"/>
            </a:xfrm>
            <a:prstGeom prst="ellipse">
              <a:avLst/>
            </a:prstGeom>
            <a:solidFill>
              <a:srgbClr val="8B4B0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zh-CN"/>
            </a:p>
          </p:txBody>
        </p:sp>
        <p:sp>
          <p:nvSpPr>
            <p:cNvPr id="55" name="圆角矩形 26"/>
            <p:cNvSpPr>
              <a:spLocks noChangeArrowheads="1"/>
            </p:cNvSpPr>
            <p:nvPr/>
          </p:nvSpPr>
          <p:spPr bwMode="auto">
            <a:xfrm>
              <a:off x="8695093" y="1831406"/>
              <a:ext cx="291491" cy="220190"/>
            </a:xfrm>
            <a:custGeom>
              <a:avLst/>
              <a:gdLst>
                <a:gd name="T0" fmla="*/ 14542 w 1584176"/>
                <a:gd name="T1" fmla="*/ 19031 h 1195792"/>
                <a:gd name="T2" fmla="*/ 16195 w 1584176"/>
                <a:gd name="T3" fmla="*/ 19031 h 1195792"/>
                <a:gd name="T4" fmla="*/ 9738 w 1584176"/>
                <a:gd name="T5" fmla="*/ 12669 h 1195792"/>
                <a:gd name="T6" fmla="*/ 6944 w 1584176"/>
                <a:gd name="T7" fmla="*/ 15163 h 1195792"/>
                <a:gd name="T8" fmla="*/ 9738 w 1584176"/>
                <a:gd name="T9" fmla="*/ 12669 h 1195792"/>
                <a:gd name="T10" fmla="*/ 19108 w 1584176"/>
                <a:gd name="T11" fmla="*/ 15163 h 1195792"/>
                <a:gd name="T12" fmla="*/ 16313 w 1584176"/>
                <a:gd name="T13" fmla="*/ 13099 h 1195792"/>
                <a:gd name="T14" fmla="*/ 13104 w 1584176"/>
                <a:gd name="T15" fmla="*/ 11454 h 1195792"/>
                <a:gd name="T16" fmla="*/ 14423 w 1584176"/>
                <a:gd name="T17" fmla="*/ 15163 h 1195792"/>
                <a:gd name="T18" fmla="*/ 11629 w 1584176"/>
                <a:gd name="T19" fmla="*/ 11987 h 1195792"/>
                <a:gd name="T20" fmla="*/ 23792 w 1584176"/>
                <a:gd name="T21" fmla="*/ 9849 h 1195792"/>
                <a:gd name="T22" fmla="*/ 20998 w 1584176"/>
                <a:gd name="T23" fmla="*/ 15163 h 1195792"/>
                <a:gd name="T24" fmla="*/ 23792 w 1584176"/>
                <a:gd name="T25" fmla="*/ 9849 h 1195792"/>
                <a:gd name="T26" fmla="*/ 19108 w 1584176"/>
                <a:gd name="T27" fmla="*/ 4164 h 1195792"/>
                <a:gd name="T28" fmla="*/ 20998 w 1584176"/>
                <a:gd name="T29" fmla="*/ 8845 h 1195792"/>
                <a:gd name="T30" fmla="*/ 23792 w 1584176"/>
                <a:gd name="T31" fmla="*/ 5739 h 1195792"/>
                <a:gd name="T32" fmla="*/ 24654 w 1584176"/>
                <a:gd name="T33" fmla="*/ 7197 h 1195792"/>
                <a:gd name="T34" fmla="*/ 15414 w 1584176"/>
                <a:gd name="T35" fmla="*/ 12750 h 1195792"/>
                <a:gd name="T36" fmla="*/ 5157 w 1584176"/>
                <a:gd name="T37" fmla="*/ 13583 h 1195792"/>
                <a:gd name="T38" fmla="*/ 6944 w 1584176"/>
                <a:gd name="T39" fmla="*/ 11551 h 1195792"/>
                <a:gd name="T40" fmla="*/ 9738 w 1584176"/>
                <a:gd name="T41" fmla="*/ 6768 h 1195792"/>
                <a:gd name="T42" fmla="*/ 11629 w 1584176"/>
                <a:gd name="T43" fmla="*/ 9953 h 1195792"/>
                <a:gd name="T44" fmla="*/ 14423 w 1584176"/>
                <a:gd name="T45" fmla="*/ 8537 h 1195792"/>
                <a:gd name="T46" fmla="*/ 15414 w 1584176"/>
                <a:gd name="T47" fmla="*/ 11362 h 1195792"/>
                <a:gd name="T48" fmla="*/ 16313 w 1584176"/>
                <a:gd name="T49" fmla="*/ 4164 h 1195792"/>
                <a:gd name="T50" fmla="*/ 2538 w 1584176"/>
                <a:gd name="T51" fmla="*/ 2757 h 1195792"/>
                <a:gd name="T52" fmla="*/ 3171 w 1584176"/>
                <a:gd name="T53" fmla="*/ 17365 h 1195792"/>
                <a:gd name="T54" fmla="*/ 28198 w 1584176"/>
                <a:gd name="T55" fmla="*/ 16732 h 1195792"/>
                <a:gd name="T56" fmla="*/ 27566 w 1584176"/>
                <a:gd name="T57" fmla="*/ 2123 h 1195792"/>
                <a:gd name="T58" fmla="*/ 3408 w 1584176"/>
                <a:gd name="T59" fmla="*/ 0 h 1195792"/>
                <a:gd name="T60" fmla="*/ 30737 w 1584176"/>
                <a:gd name="T61" fmla="*/ 3413 h 1195792"/>
                <a:gd name="T62" fmla="*/ 27329 w 1584176"/>
                <a:gd name="T63" fmla="*/ 20475 h 1195792"/>
                <a:gd name="T64" fmla="*/ 19560 w 1584176"/>
                <a:gd name="T65" fmla="*/ 21483 h 1195792"/>
                <a:gd name="T66" fmla="*/ 23009 w 1584176"/>
                <a:gd name="T67" fmla="*/ 23235 h 1195792"/>
                <a:gd name="T68" fmla="*/ 7728 w 1584176"/>
                <a:gd name="T69" fmla="*/ 21483 h 1195792"/>
                <a:gd name="T70" fmla="*/ 11177 w 1584176"/>
                <a:gd name="T71" fmla="*/ 20475 h 1195792"/>
                <a:gd name="T72" fmla="*/ 0 w 1584176"/>
                <a:gd name="T73" fmla="*/ 17063 h 1195792"/>
                <a:gd name="T74" fmla="*/ 3408 w 1584176"/>
                <a:gd name="T75" fmla="*/ 0 h 119579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584176"/>
                <a:gd name="T115" fmla="*/ 0 h 1195792"/>
                <a:gd name="T116" fmla="*/ 1584176 w 1584176"/>
                <a:gd name="T117" fmla="*/ 1195792 h 119579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584176" h="1195792">
                  <a:moveTo>
                    <a:pt x="792088" y="936827"/>
                  </a:moveTo>
                  <a:cubicBezTo>
                    <a:pt x="768562" y="936827"/>
                    <a:pt x="749491" y="955898"/>
                    <a:pt x="749491" y="979424"/>
                  </a:cubicBezTo>
                  <a:cubicBezTo>
                    <a:pt x="749491" y="1002950"/>
                    <a:pt x="768562" y="1022021"/>
                    <a:pt x="792088" y="1022021"/>
                  </a:cubicBezTo>
                  <a:cubicBezTo>
                    <a:pt x="815614" y="1022021"/>
                    <a:pt x="834685" y="1002950"/>
                    <a:pt x="834685" y="979424"/>
                  </a:cubicBezTo>
                  <a:cubicBezTo>
                    <a:pt x="834685" y="955898"/>
                    <a:pt x="815614" y="936827"/>
                    <a:pt x="792088" y="936827"/>
                  </a:cubicBezTo>
                  <a:close/>
                  <a:moveTo>
                    <a:pt x="501926" y="652004"/>
                  </a:moveTo>
                  <a:lnTo>
                    <a:pt x="501926" y="780354"/>
                  </a:lnTo>
                  <a:lnTo>
                    <a:pt x="357910" y="780354"/>
                  </a:lnTo>
                  <a:lnTo>
                    <a:pt x="357910" y="703916"/>
                  </a:lnTo>
                  <a:lnTo>
                    <a:pt x="501926" y="652004"/>
                  </a:lnTo>
                  <a:close/>
                  <a:moveTo>
                    <a:pt x="984820" y="611637"/>
                  </a:moveTo>
                  <a:lnTo>
                    <a:pt x="984820" y="780354"/>
                  </a:lnTo>
                  <a:lnTo>
                    <a:pt x="840804" y="780354"/>
                  </a:lnTo>
                  <a:lnTo>
                    <a:pt x="840804" y="674135"/>
                  </a:lnTo>
                  <a:lnTo>
                    <a:pt x="984820" y="611637"/>
                  </a:lnTo>
                  <a:close/>
                  <a:moveTo>
                    <a:pt x="675372" y="589482"/>
                  </a:moveTo>
                  <a:lnTo>
                    <a:pt x="743373" y="649323"/>
                  </a:lnTo>
                  <a:lnTo>
                    <a:pt x="743373" y="780354"/>
                  </a:lnTo>
                  <a:lnTo>
                    <a:pt x="599357" y="780354"/>
                  </a:lnTo>
                  <a:lnTo>
                    <a:pt x="599357" y="616883"/>
                  </a:lnTo>
                  <a:lnTo>
                    <a:pt x="675372" y="589482"/>
                  </a:lnTo>
                  <a:close/>
                  <a:moveTo>
                    <a:pt x="1226266" y="506859"/>
                  </a:moveTo>
                  <a:lnTo>
                    <a:pt x="1226266" y="780354"/>
                  </a:lnTo>
                  <a:lnTo>
                    <a:pt x="1082250" y="780354"/>
                  </a:lnTo>
                  <a:lnTo>
                    <a:pt x="1082250" y="569356"/>
                  </a:lnTo>
                  <a:lnTo>
                    <a:pt x="1226266" y="506859"/>
                  </a:lnTo>
                  <a:close/>
                  <a:moveTo>
                    <a:pt x="840804" y="214317"/>
                  </a:moveTo>
                  <a:lnTo>
                    <a:pt x="984820" y="214317"/>
                  </a:lnTo>
                  <a:lnTo>
                    <a:pt x="984820" y="499046"/>
                  </a:lnTo>
                  <a:lnTo>
                    <a:pt x="1082250" y="455202"/>
                  </a:lnTo>
                  <a:lnTo>
                    <a:pt x="1082250" y="295348"/>
                  </a:lnTo>
                  <a:lnTo>
                    <a:pt x="1226266" y="295348"/>
                  </a:lnTo>
                  <a:lnTo>
                    <a:pt x="1226266" y="390395"/>
                  </a:lnTo>
                  <a:lnTo>
                    <a:pt x="1270685" y="370406"/>
                  </a:lnTo>
                  <a:lnTo>
                    <a:pt x="1299260" y="437081"/>
                  </a:lnTo>
                  <a:lnTo>
                    <a:pt x="794435" y="656156"/>
                  </a:lnTo>
                  <a:lnTo>
                    <a:pt x="675372" y="551381"/>
                  </a:lnTo>
                  <a:lnTo>
                    <a:pt x="265797" y="699019"/>
                  </a:lnTo>
                  <a:lnTo>
                    <a:pt x="246747" y="632344"/>
                  </a:lnTo>
                  <a:lnTo>
                    <a:pt x="357910" y="594475"/>
                  </a:lnTo>
                  <a:lnTo>
                    <a:pt x="357910" y="348306"/>
                  </a:lnTo>
                  <a:lnTo>
                    <a:pt x="501926" y="348306"/>
                  </a:lnTo>
                  <a:lnTo>
                    <a:pt x="501926" y="545415"/>
                  </a:lnTo>
                  <a:lnTo>
                    <a:pt x="599357" y="512224"/>
                  </a:lnTo>
                  <a:lnTo>
                    <a:pt x="599357" y="439364"/>
                  </a:lnTo>
                  <a:lnTo>
                    <a:pt x="743373" y="439364"/>
                  </a:lnTo>
                  <a:lnTo>
                    <a:pt x="743373" y="540040"/>
                  </a:lnTo>
                  <a:lnTo>
                    <a:pt x="794435" y="584719"/>
                  </a:lnTo>
                  <a:lnTo>
                    <a:pt x="840804" y="563853"/>
                  </a:lnTo>
                  <a:lnTo>
                    <a:pt x="840804" y="214317"/>
                  </a:lnTo>
                  <a:close/>
                  <a:moveTo>
                    <a:pt x="163421" y="109283"/>
                  </a:moveTo>
                  <a:cubicBezTo>
                    <a:pt x="145421" y="109283"/>
                    <a:pt x="130830" y="123874"/>
                    <a:pt x="130830" y="141874"/>
                  </a:cubicBezTo>
                  <a:lnTo>
                    <a:pt x="130830" y="861077"/>
                  </a:lnTo>
                  <a:cubicBezTo>
                    <a:pt x="130830" y="879077"/>
                    <a:pt x="145421" y="893668"/>
                    <a:pt x="163421" y="893668"/>
                  </a:cubicBezTo>
                  <a:lnTo>
                    <a:pt x="1420755" y="893668"/>
                  </a:lnTo>
                  <a:cubicBezTo>
                    <a:pt x="1438755" y="893668"/>
                    <a:pt x="1453346" y="879077"/>
                    <a:pt x="1453346" y="861077"/>
                  </a:cubicBezTo>
                  <a:lnTo>
                    <a:pt x="1453346" y="141874"/>
                  </a:lnTo>
                  <a:cubicBezTo>
                    <a:pt x="1453346" y="123874"/>
                    <a:pt x="1438755" y="109283"/>
                    <a:pt x="1420755" y="109283"/>
                  </a:cubicBezTo>
                  <a:lnTo>
                    <a:pt x="163421" y="109283"/>
                  </a:lnTo>
                  <a:close/>
                  <a:moveTo>
                    <a:pt x="175629" y="0"/>
                  </a:moveTo>
                  <a:lnTo>
                    <a:pt x="1408547" y="0"/>
                  </a:lnTo>
                  <a:cubicBezTo>
                    <a:pt x="1505544" y="0"/>
                    <a:pt x="1584176" y="78632"/>
                    <a:pt x="1584176" y="175629"/>
                  </a:cubicBezTo>
                  <a:lnTo>
                    <a:pt x="1584176" y="878123"/>
                  </a:lnTo>
                  <a:cubicBezTo>
                    <a:pt x="1584176" y="975120"/>
                    <a:pt x="1505544" y="1053752"/>
                    <a:pt x="1408547" y="1053752"/>
                  </a:cubicBezTo>
                  <a:lnTo>
                    <a:pt x="1008112" y="1053752"/>
                  </a:lnTo>
                  <a:lnTo>
                    <a:pt x="1008112" y="1105610"/>
                  </a:lnTo>
                  <a:lnTo>
                    <a:pt x="1185879" y="1105610"/>
                  </a:lnTo>
                  <a:lnTo>
                    <a:pt x="1185879" y="1195792"/>
                  </a:lnTo>
                  <a:lnTo>
                    <a:pt x="398297" y="1195792"/>
                  </a:lnTo>
                  <a:lnTo>
                    <a:pt x="398297" y="1105610"/>
                  </a:lnTo>
                  <a:lnTo>
                    <a:pt x="576064" y="1105610"/>
                  </a:lnTo>
                  <a:lnTo>
                    <a:pt x="576064" y="1053752"/>
                  </a:lnTo>
                  <a:lnTo>
                    <a:pt x="175629" y="1053752"/>
                  </a:lnTo>
                  <a:cubicBezTo>
                    <a:pt x="78632" y="1053752"/>
                    <a:pt x="0" y="975120"/>
                    <a:pt x="0" y="878123"/>
                  </a:cubicBezTo>
                  <a:lnTo>
                    <a:pt x="0" y="175629"/>
                  </a:lnTo>
                  <a:cubicBezTo>
                    <a:pt x="0" y="78632"/>
                    <a:pt x="78632" y="0"/>
                    <a:pt x="1756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endParaRPr lang="zh-CN" altLang="en-US"/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9934455" y="2533920"/>
            <a:ext cx="570399" cy="570399"/>
            <a:chOff x="9934455" y="2533920"/>
            <a:chExt cx="570399" cy="570399"/>
          </a:xfrm>
        </p:grpSpPr>
        <p:sp>
          <p:nvSpPr>
            <p:cNvPr id="57" name="椭圆 67"/>
            <p:cNvSpPr>
              <a:spLocks noChangeArrowheads="1"/>
            </p:cNvSpPr>
            <p:nvPr/>
          </p:nvSpPr>
          <p:spPr bwMode="auto">
            <a:xfrm>
              <a:off x="9934455" y="2533920"/>
              <a:ext cx="570399" cy="570399"/>
            </a:xfrm>
            <a:prstGeom prst="ellipse">
              <a:avLst/>
            </a:prstGeom>
            <a:solidFill>
              <a:srgbClr val="D38404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 dirty="0">
                <a:solidFill>
                  <a:srgbClr val="00CC99"/>
                </a:solidFill>
              </a:endParaRPr>
            </a:p>
          </p:txBody>
        </p:sp>
        <p:sp>
          <p:nvSpPr>
            <p:cNvPr id="58" name="Freeform 37"/>
            <p:cNvSpPr>
              <a:spLocks noEditPoints="1" noChangeArrowheads="1"/>
            </p:cNvSpPr>
            <p:nvPr/>
          </p:nvSpPr>
          <p:spPr bwMode="auto">
            <a:xfrm>
              <a:off x="10072861" y="2674423"/>
              <a:ext cx="295684" cy="291490"/>
            </a:xfrm>
            <a:custGeom>
              <a:avLst/>
              <a:gdLst>
                <a:gd name="T0" fmla="*/ 0 w 120"/>
                <a:gd name="T1" fmla="*/ 2147483647 h 120"/>
                <a:gd name="T2" fmla="*/ 2147483647 w 120"/>
                <a:gd name="T3" fmla="*/ 2147483647 h 120"/>
                <a:gd name="T4" fmla="*/ 2147483647 w 120"/>
                <a:gd name="T5" fmla="*/ 2147483647 h 120"/>
                <a:gd name="T6" fmla="*/ 2147483647 w 120"/>
                <a:gd name="T7" fmla="*/ 2147483647 h 120"/>
                <a:gd name="T8" fmla="*/ 2147483647 w 120"/>
                <a:gd name="T9" fmla="*/ 2147483647 h 120"/>
                <a:gd name="T10" fmla="*/ 2147483647 w 120"/>
                <a:gd name="T11" fmla="*/ 2147483647 h 120"/>
                <a:gd name="T12" fmla="*/ 2147483647 w 120"/>
                <a:gd name="T13" fmla="*/ 2147483647 h 120"/>
                <a:gd name="T14" fmla="*/ 2147483647 w 120"/>
                <a:gd name="T15" fmla="*/ 2147483647 h 120"/>
                <a:gd name="T16" fmla="*/ 2147483647 w 120"/>
                <a:gd name="T17" fmla="*/ 2147483647 h 120"/>
                <a:gd name="T18" fmla="*/ 2147483647 w 120"/>
                <a:gd name="T19" fmla="*/ 2147483647 h 120"/>
                <a:gd name="T20" fmla="*/ 2147483647 w 120"/>
                <a:gd name="T21" fmla="*/ 2147483647 h 120"/>
                <a:gd name="T22" fmla="*/ 2147483647 w 120"/>
                <a:gd name="T23" fmla="*/ 2147483647 h 120"/>
                <a:gd name="T24" fmla="*/ 2147483647 w 120"/>
                <a:gd name="T25" fmla="*/ 2147483647 h 120"/>
                <a:gd name="T26" fmla="*/ 2147483647 w 120"/>
                <a:gd name="T27" fmla="*/ 2147483647 h 120"/>
                <a:gd name="T28" fmla="*/ 2147483647 w 120"/>
                <a:gd name="T29" fmla="*/ 2147483647 h 120"/>
                <a:gd name="T30" fmla="*/ 2147483647 w 120"/>
                <a:gd name="T31" fmla="*/ 2147483647 h 120"/>
                <a:gd name="T32" fmla="*/ 2147483647 w 120"/>
                <a:gd name="T33" fmla="*/ 2147483647 h 120"/>
                <a:gd name="T34" fmla="*/ 2147483647 w 120"/>
                <a:gd name="T35" fmla="*/ 2147483647 h 120"/>
                <a:gd name="T36" fmla="*/ 2147483647 w 120"/>
                <a:gd name="T37" fmla="*/ 2147483647 h 120"/>
                <a:gd name="T38" fmla="*/ 2147483647 w 120"/>
                <a:gd name="T39" fmla="*/ 2147483647 h 120"/>
                <a:gd name="T40" fmla="*/ 2147483647 w 120"/>
                <a:gd name="T41" fmla="*/ 2147483647 h 120"/>
                <a:gd name="T42" fmla="*/ 2147483647 w 120"/>
                <a:gd name="T43" fmla="*/ 2147483647 h 120"/>
                <a:gd name="T44" fmla="*/ 2147483647 w 120"/>
                <a:gd name="T45" fmla="*/ 2147483647 h 120"/>
                <a:gd name="T46" fmla="*/ 2147483647 w 120"/>
                <a:gd name="T47" fmla="*/ 2147483647 h 120"/>
                <a:gd name="T48" fmla="*/ 2147483647 w 120"/>
                <a:gd name="T49" fmla="*/ 2147483647 h 120"/>
                <a:gd name="T50" fmla="*/ 2147483647 w 120"/>
                <a:gd name="T51" fmla="*/ 2147483647 h 120"/>
                <a:gd name="T52" fmla="*/ 2147483647 w 120"/>
                <a:gd name="T53" fmla="*/ 2147483647 h 120"/>
                <a:gd name="T54" fmla="*/ 2147483647 w 120"/>
                <a:gd name="T55" fmla="*/ 2147483647 h 120"/>
                <a:gd name="T56" fmla="*/ 2147483647 w 120"/>
                <a:gd name="T57" fmla="*/ 2147483647 h 120"/>
                <a:gd name="T58" fmla="*/ 2147483647 w 120"/>
                <a:gd name="T59" fmla="*/ 2147483647 h 120"/>
                <a:gd name="T60" fmla="*/ 2147483647 w 120"/>
                <a:gd name="T61" fmla="*/ 2147483647 h 120"/>
                <a:gd name="T62" fmla="*/ 2147483647 w 120"/>
                <a:gd name="T63" fmla="*/ 2147483647 h 120"/>
                <a:gd name="T64" fmla="*/ 2147483647 w 120"/>
                <a:gd name="T65" fmla="*/ 2147483647 h 120"/>
                <a:gd name="T66" fmla="*/ 2147483647 w 120"/>
                <a:gd name="T67" fmla="*/ 2147483647 h 120"/>
                <a:gd name="T68" fmla="*/ 2147483647 w 120"/>
                <a:gd name="T69" fmla="*/ 2147483647 h 120"/>
                <a:gd name="T70" fmla="*/ 2147483647 w 120"/>
                <a:gd name="T71" fmla="*/ 2147483647 h 120"/>
                <a:gd name="T72" fmla="*/ 2147483647 w 120"/>
                <a:gd name="T73" fmla="*/ 2147483647 h 120"/>
                <a:gd name="T74" fmla="*/ 2147483647 w 120"/>
                <a:gd name="T75" fmla="*/ 2147483647 h 120"/>
                <a:gd name="T76" fmla="*/ 2147483647 w 120"/>
                <a:gd name="T77" fmla="*/ 2147483647 h 120"/>
                <a:gd name="T78" fmla="*/ 2147483647 w 120"/>
                <a:gd name="T79" fmla="*/ 2147483647 h 120"/>
                <a:gd name="T80" fmla="*/ 2147483647 w 120"/>
                <a:gd name="T81" fmla="*/ 2147483647 h 120"/>
                <a:gd name="T82" fmla="*/ 2147483647 w 120"/>
                <a:gd name="T83" fmla="*/ 2147483647 h 120"/>
                <a:gd name="T84" fmla="*/ 2147483647 w 120"/>
                <a:gd name="T85" fmla="*/ 2147483647 h 120"/>
                <a:gd name="T86" fmla="*/ 2147483647 w 120"/>
                <a:gd name="T87" fmla="*/ 2147483647 h 120"/>
                <a:gd name="T88" fmla="*/ 2147483647 w 120"/>
                <a:gd name="T89" fmla="*/ 2147483647 h 120"/>
                <a:gd name="T90" fmla="*/ 2147483647 w 120"/>
                <a:gd name="T91" fmla="*/ 2147483647 h 120"/>
                <a:gd name="T92" fmla="*/ 2147483647 w 120"/>
                <a:gd name="T93" fmla="*/ 2147483647 h 120"/>
                <a:gd name="T94" fmla="*/ 2147483647 w 120"/>
                <a:gd name="T95" fmla="*/ 2147483647 h 120"/>
                <a:gd name="T96" fmla="*/ 2147483647 w 120"/>
                <a:gd name="T97" fmla="*/ 2147483647 h 120"/>
                <a:gd name="T98" fmla="*/ 2147483647 w 120"/>
                <a:gd name="T99" fmla="*/ 2147483647 h 120"/>
                <a:gd name="T100" fmla="*/ 2147483647 w 120"/>
                <a:gd name="T101" fmla="*/ 2147483647 h 120"/>
                <a:gd name="T102" fmla="*/ 2147483647 w 120"/>
                <a:gd name="T103" fmla="*/ 2147483647 h 120"/>
                <a:gd name="T104" fmla="*/ 2147483647 w 120"/>
                <a:gd name="T105" fmla="*/ 2147483647 h 12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20"/>
                <a:gd name="T160" fmla="*/ 0 h 120"/>
                <a:gd name="T161" fmla="*/ 120 w 120"/>
                <a:gd name="T162" fmla="*/ 120 h 12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20" h="120">
                  <a:moveTo>
                    <a:pt x="60" y="0"/>
                  </a:moveTo>
                  <a:cubicBezTo>
                    <a:pt x="27" y="0"/>
                    <a:pt x="0" y="27"/>
                    <a:pt x="0" y="60"/>
                  </a:cubicBezTo>
                  <a:cubicBezTo>
                    <a:pt x="0" y="93"/>
                    <a:pt x="27" y="120"/>
                    <a:pt x="60" y="120"/>
                  </a:cubicBezTo>
                  <a:cubicBezTo>
                    <a:pt x="93" y="120"/>
                    <a:pt x="120" y="93"/>
                    <a:pt x="120" y="60"/>
                  </a:cubicBezTo>
                  <a:cubicBezTo>
                    <a:pt x="120" y="27"/>
                    <a:pt x="93" y="0"/>
                    <a:pt x="60" y="0"/>
                  </a:cubicBezTo>
                  <a:close/>
                  <a:moveTo>
                    <a:pt x="83" y="24"/>
                  </a:moveTo>
                  <a:cubicBezTo>
                    <a:pt x="87" y="21"/>
                    <a:pt x="87" y="21"/>
                    <a:pt x="87" y="21"/>
                  </a:cubicBezTo>
                  <a:cubicBezTo>
                    <a:pt x="87" y="21"/>
                    <a:pt x="85" y="17"/>
                    <a:pt x="86" y="14"/>
                  </a:cubicBezTo>
                  <a:cubicBezTo>
                    <a:pt x="87" y="14"/>
                    <a:pt x="91" y="16"/>
                    <a:pt x="94" y="20"/>
                  </a:cubicBezTo>
                  <a:cubicBezTo>
                    <a:pt x="92" y="29"/>
                    <a:pt x="86" y="28"/>
                    <a:pt x="86" y="28"/>
                  </a:cubicBezTo>
                  <a:cubicBezTo>
                    <a:pt x="86" y="28"/>
                    <a:pt x="82" y="28"/>
                    <a:pt x="83" y="24"/>
                  </a:cubicBezTo>
                  <a:close/>
                  <a:moveTo>
                    <a:pt x="47" y="77"/>
                  </a:moveTo>
                  <a:cubicBezTo>
                    <a:pt x="46" y="78"/>
                    <a:pt x="45" y="81"/>
                    <a:pt x="44" y="84"/>
                  </a:cubicBezTo>
                  <a:cubicBezTo>
                    <a:pt x="43" y="86"/>
                    <a:pt x="42" y="87"/>
                    <a:pt x="41" y="88"/>
                  </a:cubicBezTo>
                  <a:cubicBezTo>
                    <a:pt x="39" y="89"/>
                    <a:pt x="39" y="91"/>
                    <a:pt x="39" y="91"/>
                  </a:cubicBezTo>
                  <a:cubicBezTo>
                    <a:pt x="38" y="95"/>
                    <a:pt x="38" y="95"/>
                    <a:pt x="38" y="95"/>
                  </a:cubicBezTo>
                  <a:cubicBezTo>
                    <a:pt x="38" y="95"/>
                    <a:pt x="39" y="99"/>
                    <a:pt x="40" y="100"/>
                  </a:cubicBezTo>
                  <a:cubicBezTo>
                    <a:pt x="40" y="102"/>
                    <a:pt x="37" y="110"/>
                    <a:pt x="37" y="110"/>
                  </a:cubicBezTo>
                  <a:cubicBezTo>
                    <a:pt x="34" y="109"/>
                    <a:pt x="33" y="106"/>
                    <a:pt x="32" y="104"/>
                  </a:cubicBezTo>
                  <a:cubicBezTo>
                    <a:pt x="32" y="102"/>
                    <a:pt x="30" y="101"/>
                    <a:pt x="31" y="99"/>
                  </a:cubicBezTo>
                  <a:cubicBezTo>
                    <a:pt x="31" y="96"/>
                    <a:pt x="29" y="95"/>
                    <a:pt x="28" y="94"/>
                  </a:cubicBezTo>
                  <a:cubicBezTo>
                    <a:pt x="27" y="92"/>
                    <a:pt x="26" y="90"/>
                    <a:pt x="26" y="89"/>
                  </a:cubicBezTo>
                  <a:cubicBezTo>
                    <a:pt x="26" y="88"/>
                    <a:pt x="23" y="86"/>
                    <a:pt x="23" y="86"/>
                  </a:cubicBezTo>
                  <a:cubicBezTo>
                    <a:pt x="23" y="86"/>
                    <a:pt x="18" y="83"/>
                    <a:pt x="17" y="82"/>
                  </a:cubicBezTo>
                  <a:cubicBezTo>
                    <a:pt x="16" y="81"/>
                    <a:pt x="15" y="77"/>
                    <a:pt x="15" y="75"/>
                  </a:cubicBezTo>
                  <a:cubicBezTo>
                    <a:pt x="15" y="73"/>
                    <a:pt x="16" y="68"/>
                    <a:pt x="16" y="68"/>
                  </a:cubicBezTo>
                  <a:cubicBezTo>
                    <a:pt x="16" y="68"/>
                    <a:pt x="18" y="66"/>
                    <a:pt x="17" y="65"/>
                  </a:cubicBezTo>
                  <a:cubicBezTo>
                    <a:pt x="15" y="64"/>
                    <a:pt x="15" y="60"/>
                    <a:pt x="15" y="60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3" y="58"/>
                    <a:pt x="11" y="55"/>
                    <a:pt x="10" y="54"/>
                  </a:cubicBezTo>
                  <a:cubicBezTo>
                    <a:pt x="10" y="52"/>
                    <a:pt x="10" y="51"/>
                    <a:pt x="11" y="50"/>
                  </a:cubicBezTo>
                  <a:cubicBezTo>
                    <a:pt x="11" y="49"/>
                    <a:pt x="10" y="46"/>
                    <a:pt x="10" y="45"/>
                  </a:cubicBezTo>
                  <a:cubicBezTo>
                    <a:pt x="20" y="20"/>
                    <a:pt x="37" y="15"/>
                    <a:pt x="37" y="15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38" y="20"/>
                    <a:pt x="35" y="21"/>
                    <a:pt x="34" y="21"/>
                  </a:cubicBezTo>
                  <a:cubicBezTo>
                    <a:pt x="32" y="20"/>
                    <a:pt x="31" y="20"/>
                    <a:pt x="31" y="20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29" y="23"/>
                    <a:pt x="28" y="25"/>
                    <a:pt x="28" y="26"/>
                  </a:cubicBezTo>
                  <a:cubicBezTo>
                    <a:pt x="28" y="27"/>
                    <a:pt x="29" y="29"/>
                    <a:pt x="29" y="29"/>
                  </a:cubicBezTo>
                  <a:cubicBezTo>
                    <a:pt x="29" y="29"/>
                    <a:pt x="32" y="29"/>
                    <a:pt x="32" y="28"/>
                  </a:cubicBezTo>
                  <a:cubicBezTo>
                    <a:pt x="32" y="27"/>
                    <a:pt x="32" y="26"/>
                    <a:pt x="32" y="26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1" y="24"/>
                    <a:pt x="34" y="23"/>
                    <a:pt x="40" y="24"/>
                  </a:cubicBezTo>
                  <a:cubicBezTo>
                    <a:pt x="47" y="24"/>
                    <a:pt x="44" y="29"/>
                    <a:pt x="47" y="30"/>
                  </a:cubicBezTo>
                  <a:cubicBezTo>
                    <a:pt x="50" y="31"/>
                    <a:pt x="45" y="35"/>
                    <a:pt x="44" y="37"/>
                  </a:cubicBezTo>
                  <a:cubicBezTo>
                    <a:pt x="43" y="39"/>
                    <a:pt x="41" y="34"/>
                    <a:pt x="41" y="34"/>
                  </a:cubicBezTo>
                  <a:cubicBezTo>
                    <a:pt x="41" y="34"/>
                    <a:pt x="43" y="32"/>
                    <a:pt x="40" y="32"/>
                  </a:cubicBezTo>
                  <a:cubicBezTo>
                    <a:pt x="37" y="31"/>
                    <a:pt x="35" y="36"/>
                    <a:pt x="37" y="36"/>
                  </a:cubicBezTo>
                  <a:cubicBezTo>
                    <a:pt x="38" y="36"/>
                    <a:pt x="40" y="38"/>
                    <a:pt x="39" y="39"/>
                  </a:cubicBezTo>
                  <a:cubicBezTo>
                    <a:pt x="39" y="40"/>
                    <a:pt x="39" y="40"/>
                    <a:pt x="38" y="43"/>
                  </a:cubicBezTo>
                  <a:cubicBezTo>
                    <a:pt x="36" y="46"/>
                    <a:pt x="34" y="48"/>
                    <a:pt x="34" y="48"/>
                  </a:cubicBezTo>
                  <a:cubicBezTo>
                    <a:pt x="34" y="48"/>
                    <a:pt x="32" y="47"/>
                    <a:pt x="33" y="49"/>
                  </a:cubicBezTo>
                  <a:cubicBezTo>
                    <a:pt x="34" y="51"/>
                    <a:pt x="33" y="54"/>
                    <a:pt x="33" y="55"/>
                  </a:cubicBezTo>
                  <a:cubicBezTo>
                    <a:pt x="33" y="57"/>
                    <a:pt x="29" y="54"/>
                    <a:pt x="29" y="51"/>
                  </a:cubicBezTo>
                  <a:cubicBezTo>
                    <a:pt x="28" y="48"/>
                    <a:pt x="25" y="51"/>
                    <a:pt x="24" y="51"/>
                  </a:cubicBezTo>
                  <a:cubicBezTo>
                    <a:pt x="23" y="51"/>
                    <a:pt x="21" y="50"/>
                    <a:pt x="21" y="49"/>
                  </a:cubicBezTo>
                  <a:cubicBezTo>
                    <a:pt x="20" y="48"/>
                    <a:pt x="15" y="52"/>
                    <a:pt x="14" y="52"/>
                  </a:cubicBezTo>
                  <a:cubicBezTo>
                    <a:pt x="13" y="53"/>
                    <a:pt x="13" y="55"/>
                    <a:pt x="15" y="54"/>
                  </a:cubicBezTo>
                  <a:cubicBezTo>
                    <a:pt x="17" y="53"/>
                    <a:pt x="19" y="54"/>
                    <a:pt x="19" y="56"/>
                  </a:cubicBezTo>
                  <a:cubicBezTo>
                    <a:pt x="18" y="58"/>
                    <a:pt x="16" y="57"/>
                    <a:pt x="16" y="58"/>
                  </a:cubicBezTo>
                  <a:cubicBezTo>
                    <a:pt x="17" y="60"/>
                    <a:pt x="19" y="61"/>
                    <a:pt x="19" y="63"/>
                  </a:cubicBezTo>
                  <a:cubicBezTo>
                    <a:pt x="20" y="65"/>
                    <a:pt x="25" y="63"/>
                    <a:pt x="27" y="62"/>
                  </a:cubicBezTo>
                  <a:cubicBezTo>
                    <a:pt x="28" y="62"/>
                    <a:pt x="33" y="61"/>
                    <a:pt x="33" y="63"/>
                  </a:cubicBezTo>
                  <a:cubicBezTo>
                    <a:pt x="34" y="65"/>
                    <a:pt x="39" y="66"/>
                    <a:pt x="41" y="66"/>
                  </a:cubicBezTo>
                  <a:cubicBezTo>
                    <a:pt x="43" y="67"/>
                    <a:pt x="46" y="67"/>
                    <a:pt x="49" y="69"/>
                  </a:cubicBezTo>
                  <a:cubicBezTo>
                    <a:pt x="51" y="72"/>
                    <a:pt x="47" y="76"/>
                    <a:pt x="47" y="77"/>
                  </a:cubicBezTo>
                  <a:close/>
                  <a:moveTo>
                    <a:pt x="59" y="14"/>
                  </a:moveTo>
                  <a:cubicBezTo>
                    <a:pt x="58" y="17"/>
                    <a:pt x="54" y="20"/>
                    <a:pt x="55" y="21"/>
                  </a:cubicBezTo>
                  <a:cubicBezTo>
                    <a:pt x="55" y="22"/>
                    <a:pt x="55" y="27"/>
                    <a:pt x="51" y="23"/>
                  </a:cubicBezTo>
                  <a:cubicBezTo>
                    <a:pt x="47" y="19"/>
                    <a:pt x="43" y="18"/>
                    <a:pt x="44" y="15"/>
                  </a:cubicBezTo>
                  <a:cubicBezTo>
                    <a:pt x="44" y="14"/>
                    <a:pt x="48" y="14"/>
                    <a:pt x="48" y="13"/>
                  </a:cubicBezTo>
                  <a:cubicBezTo>
                    <a:pt x="53" y="7"/>
                    <a:pt x="62" y="8"/>
                    <a:pt x="63" y="10"/>
                  </a:cubicBezTo>
                  <a:cubicBezTo>
                    <a:pt x="61" y="12"/>
                    <a:pt x="59" y="11"/>
                    <a:pt x="59" y="14"/>
                  </a:cubicBezTo>
                  <a:close/>
                  <a:moveTo>
                    <a:pt x="107" y="62"/>
                  </a:moveTo>
                  <a:cubicBezTo>
                    <a:pt x="107" y="62"/>
                    <a:pt x="109" y="65"/>
                    <a:pt x="112" y="65"/>
                  </a:cubicBezTo>
                  <a:cubicBezTo>
                    <a:pt x="110" y="87"/>
                    <a:pt x="92" y="102"/>
                    <a:pt x="92" y="102"/>
                  </a:cubicBezTo>
                  <a:cubicBezTo>
                    <a:pt x="89" y="99"/>
                    <a:pt x="90" y="96"/>
                    <a:pt x="90" y="96"/>
                  </a:cubicBezTo>
                  <a:cubicBezTo>
                    <a:pt x="91" y="92"/>
                    <a:pt x="91" y="92"/>
                    <a:pt x="91" y="92"/>
                  </a:cubicBezTo>
                  <a:cubicBezTo>
                    <a:pt x="91" y="85"/>
                    <a:pt x="91" y="85"/>
                    <a:pt x="91" y="85"/>
                  </a:cubicBezTo>
                  <a:cubicBezTo>
                    <a:pt x="91" y="85"/>
                    <a:pt x="91" y="77"/>
                    <a:pt x="84" y="81"/>
                  </a:cubicBezTo>
                  <a:cubicBezTo>
                    <a:pt x="77" y="83"/>
                    <a:pt x="80" y="83"/>
                    <a:pt x="72" y="83"/>
                  </a:cubicBezTo>
                  <a:cubicBezTo>
                    <a:pt x="64" y="84"/>
                    <a:pt x="66" y="67"/>
                    <a:pt x="66" y="67"/>
                  </a:cubicBezTo>
                  <a:cubicBezTo>
                    <a:pt x="66" y="43"/>
                    <a:pt x="84" y="61"/>
                    <a:pt x="84" y="61"/>
                  </a:cubicBezTo>
                  <a:cubicBezTo>
                    <a:pt x="95" y="69"/>
                    <a:pt x="97" y="56"/>
                    <a:pt x="97" y="56"/>
                  </a:cubicBezTo>
                  <a:cubicBezTo>
                    <a:pt x="104" y="53"/>
                    <a:pt x="104" y="53"/>
                    <a:pt x="104" y="53"/>
                  </a:cubicBezTo>
                  <a:cubicBezTo>
                    <a:pt x="105" y="49"/>
                    <a:pt x="105" y="49"/>
                    <a:pt x="105" y="49"/>
                  </a:cubicBezTo>
                  <a:cubicBezTo>
                    <a:pt x="104" y="44"/>
                    <a:pt x="104" y="44"/>
                    <a:pt x="104" y="44"/>
                  </a:cubicBezTo>
                  <a:cubicBezTo>
                    <a:pt x="93" y="39"/>
                    <a:pt x="93" y="39"/>
                    <a:pt x="93" y="39"/>
                  </a:cubicBezTo>
                  <a:cubicBezTo>
                    <a:pt x="93" y="39"/>
                    <a:pt x="91" y="43"/>
                    <a:pt x="94" y="48"/>
                  </a:cubicBezTo>
                  <a:cubicBezTo>
                    <a:pt x="94" y="48"/>
                    <a:pt x="93" y="53"/>
                    <a:pt x="91" y="52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4" y="48"/>
                    <a:pt x="82" y="47"/>
                    <a:pt x="79" y="49"/>
                  </a:cubicBezTo>
                  <a:cubicBezTo>
                    <a:pt x="75" y="52"/>
                    <a:pt x="69" y="49"/>
                    <a:pt x="69" y="49"/>
                  </a:cubicBezTo>
                  <a:cubicBezTo>
                    <a:pt x="69" y="49"/>
                    <a:pt x="69" y="46"/>
                    <a:pt x="73" y="44"/>
                  </a:cubicBezTo>
                  <a:cubicBezTo>
                    <a:pt x="76" y="42"/>
                    <a:pt x="76" y="42"/>
                    <a:pt x="76" y="42"/>
                  </a:cubicBezTo>
                  <a:cubicBezTo>
                    <a:pt x="76" y="42"/>
                    <a:pt x="75" y="38"/>
                    <a:pt x="76" y="35"/>
                  </a:cubicBezTo>
                  <a:cubicBezTo>
                    <a:pt x="77" y="32"/>
                    <a:pt x="78" y="35"/>
                    <a:pt x="81" y="33"/>
                  </a:cubicBezTo>
                  <a:cubicBezTo>
                    <a:pt x="84" y="31"/>
                    <a:pt x="86" y="37"/>
                    <a:pt x="90" y="36"/>
                  </a:cubicBezTo>
                  <a:cubicBezTo>
                    <a:pt x="94" y="36"/>
                    <a:pt x="92" y="35"/>
                    <a:pt x="95" y="33"/>
                  </a:cubicBezTo>
                  <a:cubicBezTo>
                    <a:pt x="98" y="32"/>
                    <a:pt x="100" y="36"/>
                    <a:pt x="100" y="36"/>
                  </a:cubicBezTo>
                  <a:cubicBezTo>
                    <a:pt x="106" y="37"/>
                    <a:pt x="106" y="37"/>
                    <a:pt x="106" y="37"/>
                  </a:cubicBezTo>
                  <a:cubicBezTo>
                    <a:pt x="106" y="37"/>
                    <a:pt x="105" y="30"/>
                    <a:pt x="105" y="32"/>
                  </a:cubicBezTo>
                  <a:cubicBezTo>
                    <a:pt x="109" y="38"/>
                    <a:pt x="114" y="55"/>
                    <a:pt x="112" y="58"/>
                  </a:cubicBezTo>
                  <a:cubicBezTo>
                    <a:pt x="111" y="57"/>
                    <a:pt x="110" y="57"/>
                    <a:pt x="110" y="57"/>
                  </a:cubicBezTo>
                  <a:cubicBezTo>
                    <a:pt x="103" y="57"/>
                    <a:pt x="103" y="57"/>
                    <a:pt x="103" y="57"/>
                  </a:cubicBezTo>
                  <a:lnTo>
                    <a:pt x="107" y="6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 animBg="1"/>
      <p:bldP spid="7" grpId="0" animBg="1"/>
      <p:bldP spid="8" grpId="0"/>
      <p:bldP spid="9" grpId="0" animBg="1"/>
      <p:bldP spid="10" grpId="0" animBg="1"/>
      <p:bldP spid="11" grpId="0" animBg="1"/>
      <p:bldP spid="12" grpId="0"/>
      <p:bldP spid="13" grpId="0" animBg="1"/>
      <p:bldP spid="14" grpId="0" animBg="1"/>
      <p:bldP spid="15" grpId="0" animBg="1"/>
      <p:bldP spid="16" grpId="0"/>
      <p:bldP spid="17" grpId="0" animBg="1"/>
      <p:bldP spid="18" grpId="0" animBg="1"/>
      <p:bldP spid="19" grpId="0" animBg="1"/>
      <p:bldP spid="20" grpId="0"/>
      <p:bldP spid="21" grpId="0" animBg="1"/>
      <p:bldP spid="22" grpId="0" animBg="1"/>
      <p:bldP spid="23" grpId="0" animBg="1"/>
      <p:bldP spid="24" grpId="0"/>
      <p:bldP spid="25" grpId="0" animBg="1"/>
      <p:bldP spid="26" grpId="0" animBg="1"/>
      <p:bldP spid="27" grpId="0" animBg="1"/>
      <p:bldP spid="28" grpId="0"/>
      <p:bldP spid="29" grpId="0" animBg="1"/>
      <p:bldP spid="30" grpId="0" animBg="1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63594" y="-2091696"/>
            <a:ext cx="5388719" cy="5468667"/>
          </a:xfrm>
          <a:prstGeom prst="rect">
            <a:avLst/>
          </a:prstGeom>
          <a:effectLst/>
        </p:spPr>
      </p:pic>
      <p:sp>
        <p:nvSpPr>
          <p:cNvPr id="3" name="文本框 2"/>
          <p:cNvSpPr txBox="1"/>
          <p:nvPr/>
        </p:nvSpPr>
        <p:spPr>
          <a:xfrm>
            <a:off x="3217437" y="3621828"/>
            <a:ext cx="54779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00" b="1" dirty="0">
                <a:solidFill>
                  <a:srgbClr val="E9AF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 YOU</a:t>
            </a:r>
            <a:endParaRPr lang="zh-CN" altLang="en-US" sz="6600" b="1" dirty="0">
              <a:solidFill>
                <a:srgbClr val="E9AF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552950" y="3657600"/>
            <a:ext cx="2581276" cy="2364782"/>
          </a:xfrm>
          <a:prstGeom prst="rect">
            <a:avLst/>
          </a:prstGeom>
          <a:effectLst>
            <a:outerShdw blurRad="3175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43078" y="-3792694"/>
            <a:ext cx="5388719" cy="5468667"/>
          </a:xfrm>
          <a:prstGeom prst="rect">
            <a:avLst/>
          </a:prstGeom>
          <a:effectLst/>
        </p:spPr>
      </p:pic>
      <p:grpSp>
        <p:nvGrpSpPr>
          <p:cNvPr id="12" name="组合 11"/>
          <p:cNvGrpSpPr/>
          <p:nvPr/>
        </p:nvGrpSpPr>
        <p:grpSpPr>
          <a:xfrm>
            <a:off x="6558398" y="2142813"/>
            <a:ext cx="1015001" cy="1047947"/>
            <a:chOff x="9901238" y="2582944"/>
            <a:chExt cx="1015001" cy="1047947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9901238" y="2582944"/>
              <a:ext cx="1015001" cy="0"/>
            </a:xfrm>
            <a:prstGeom prst="line">
              <a:avLst/>
            </a:prstGeom>
            <a:ln w="19050">
              <a:solidFill>
                <a:srgbClr val="E9AF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9901238" y="3630891"/>
              <a:ext cx="1015001" cy="0"/>
            </a:xfrm>
            <a:prstGeom prst="line">
              <a:avLst/>
            </a:prstGeom>
            <a:ln w="19050">
              <a:solidFill>
                <a:srgbClr val="E9AF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V="1">
              <a:off x="10912066" y="2582944"/>
              <a:ext cx="0" cy="1047947"/>
            </a:xfrm>
            <a:prstGeom prst="line">
              <a:avLst/>
            </a:prstGeom>
            <a:ln w="19050">
              <a:solidFill>
                <a:srgbClr val="E9AF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组合 15"/>
          <p:cNvGrpSpPr/>
          <p:nvPr/>
        </p:nvGrpSpPr>
        <p:grpSpPr>
          <a:xfrm flipH="1">
            <a:off x="3711621" y="2142813"/>
            <a:ext cx="1015001" cy="1047947"/>
            <a:chOff x="9901238" y="2582944"/>
            <a:chExt cx="1015001" cy="1047947"/>
          </a:xfrm>
        </p:grpSpPr>
        <p:cxnSp>
          <p:nvCxnSpPr>
            <p:cNvPr id="17" name="直接连接符 16"/>
            <p:cNvCxnSpPr/>
            <p:nvPr/>
          </p:nvCxnSpPr>
          <p:spPr>
            <a:xfrm>
              <a:off x="9901238" y="2582944"/>
              <a:ext cx="1015001" cy="0"/>
            </a:xfrm>
            <a:prstGeom prst="line">
              <a:avLst/>
            </a:prstGeom>
            <a:ln w="19050">
              <a:solidFill>
                <a:srgbClr val="E9AF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9901238" y="3630891"/>
              <a:ext cx="1015001" cy="0"/>
            </a:xfrm>
            <a:prstGeom prst="line">
              <a:avLst/>
            </a:prstGeom>
            <a:ln w="19050">
              <a:solidFill>
                <a:srgbClr val="E9AF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V="1">
              <a:off x="10912066" y="2582944"/>
              <a:ext cx="0" cy="1047947"/>
            </a:xfrm>
            <a:prstGeom prst="line">
              <a:avLst/>
            </a:prstGeom>
            <a:ln w="19050">
              <a:solidFill>
                <a:srgbClr val="E9AF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文本框 19"/>
          <p:cNvSpPr txBox="1"/>
          <p:nvPr/>
        </p:nvSpPr>
        <p:spPr>
          <a:xfrm>
            <a:off x="4754477" y="1958146"/>
            <a:ext cx="18778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>
              <a:defRPr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srgbClr val="D38404"/>
                </a:solidFill>
              </a:rPr>
              <a:t>请输入你的题目</a:t>
            </a:r>
          </a:p>
        </p:txBody>
      </p:sp>
      <p:sp>
        <p:nvSpPr>
          <p:cNvPr id="21" name="矩形 20"/>
          <p:cNvSpPr/>
          <p:nvPr/>
        </p:nvSpPr>
        <p:spPr>
          <a:xfrm>
            <a:off x="4253243" y="2327478"/>
            <a:ext cx="2968414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请在此处添加详细描述文本，尽量与标题文本语言风格相符合，语言描述尽量简洁生动。请在此处添加详细描述文本，尽量与标题文本语言风格相符合，语言描述尽量简洁生动。</a:t>
            </a:r>
          </a:p>
          <a:p>
            <a:endParaRPr lang="zh-CN" altLang="en-US" sz="1100" dirty="0">
              <a:solidFill>
                <a:srgbClr val="D3840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419913" y="2426402"/>
            <a:ext cx="729802" cy="480767"/>
            <a:chOff x="1960776" y="1282045"/>
            <a:chExt cx="729802" cy="480767"/>
          </a:xfrm>
        </p:grpSpPr>
        <p:sp>
          <p:nvSpPr>
            <p:cNvPr id="3" name="椭圆 2"/>
            <p:cNvSpPr/>
            <p:nvPr/>
          </p:nvSpPr>
          <p:spPr>
            <a:xfrm>
              <a:off x="1989056" y="1282045"/>
              <a:ext cx="480767" cy="480767"/>
            </a:xfrm>
            <a:prstGeom prst="ellipse">
              <a:avLst/>
            </a:prstGeom>
            <a:solidFill>
              <a:srgbClr val="D3840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" name="文本框 1"/>
            <p:cNvSpPr txBox="1"/>
            <p:nvPr/>
          </p:nvSpPr>
          <p:spPr>
            <a:xfrm>
              <a:off x="1960776" y="1282045"/>
              <a:ext cx="7298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3761580" y="1620838"/>
            <a:ext cx="1944688" cy="1946275"/>
            <a:chOff x="3761580" y="1620838"/>
            <a:chExt cx="1944688" cy="1946275"/>
          </a:xfrm>
        </p:grpSpPr>
        <p:sp>
          <p:nvSpPr>
            <p:cNvPr id="9" name="Freeform 7"/>
            <p:cNvSpPr/>
            <p:nvPr/>
          </p:nvSpPr>
          <p:spPr bwMode="auto">
            <a:xfrm>
              <a:off x="3761580" y="1620838"/>
              <a:ext cx="1944688" cy="1946275"/>
            </a:xfrm>
            <a:custGeom>
              <a:avLst/>
              <a:gdLst>
                <a:gd name="T0" fmla="*/ 9 w 60"/>
                <a:gd name="T1" fmla="*/ 40 h 60"/>
                <a:gd name="T2" fmla="*/ 9 w 60"/>
                <a:gd name="T3" fmla="*/ 9 h 60"/>
                <a:gd name="T4" fmla="*/ 9 w 60"/>
                <a:gd name="T5" fmla="*/ 9 h 60"/>
                <a:gd name="T6" fmla="*/ 9 w 60"/>
                <a:gd name="T7" fmla="*/ 9 h 60"/>
                <a:gd name="T8" fmla="*/ 9 w 60"/>
                <a:gd name="T9" fmla="*/ 9 h 60"/>
                <a:gd name="T10" fmla="*/ 9 w 60"/>
                <a:gd name="T11" fmla="*/ 9 h 60"/>
                <a:gd name="T12" fmla="*/ 40 w 60"/>
                <a:gd name="T13" fmla="*/ 9 h 60"/>
                <a:gd name="T14" fmla="*/ 46 w 60"/>
                <a:gd name="T15" fmla="*/ 29 h 60"/>
                <a:gd name="T16" fmla="*/ 46 w 60"/>
                <a:gd name="T17" fmla="*/ 29 h 60"/>
                <a:gd name="T18" fmla="*/ 46 w 60"/>
                <a:gd name="T19" fmla="*/ 44 h 60"/>
                <a:gd name="T20" fmla="*/ 53 w 60"/>
                <a:gd name="T21" fmla="*/ 48 h 60"/>
                <a:gd name="T22" fmla="*/ 53 w 60"/>
                <a:gd name="T23" fmla="*/ 48 h 60"/>
                <a:gd name="T24" fmla="*/ 58 w 60"/>
                <a:gd name="T25" fmla="*/ 49 h 60"/>
                <a:gd name="T26" fmla="*/ 58 w 60"/>
                <a:gd name="T27" fmla="*/ 58 h 60"/>
                <a:gd name="T28" fmla="*/ 58 w 60"/>
                <a:gd name="T29" fmla="*/ 58 h 60"/>
                <a:gd name="T30" fmla="*/ 58 w 60"/>
                <a:gd name="T31" fmla="*/ 58 h 60"/>
                <a:gd name="T32" fmla="*/ 58 w 60"/>
                <a:gd name="T33" fmla="*/ 58 h 60"/>
                <a:gd name="T34" fmla="*/ 58 w 60"/>
                <a:gd name="T35" fmla="*/ 58 h 60"/>
                <a:gd name="T36" fmla="*/ 50 w 60"/>
                <a:gd name="T37" fmla="*/ 58 h 60"/>
                <a:gd name="T38" fmla="*/ 48 w 60"/>
                <a:gd name="T39" fmla="*/ 53 h 60"/>
                <a:gd name="T40" fmla="*/ 48 w 60"/>
                <a:gd name="T41" fmla="*/ 53 h 60"/>
                <a:gd name="T42" fmla="*/ 44 w 60"/>
                <a:gd name="T43" fmla="*/ 46 h 60"/>
                <a:gd name="T44" fmla="*/ 30 w 60"/>
                <a:gd name="T45" fmla="*/ 46 h 60"/>
                <a:gd name="T46" fmla="*/ 30 w 60"/>
                <a:gd name="T47" fmla="*/ 46 h 60"/>
                <a:gd name="T48" fmla="*/ 9 w 60"/>
                <a:gd name="T49" fmla="*/ 4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0" h="60">
                  <a:moveTo>
                    <a:pt x="9" y="40"/>
                  </a:moveTo>
                  <a:cubicBezTo>
                    <a:pt x="0" y="31"/>
                    <a:pt x="0" y="17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18" y="0"/>
                    <a:pt x="32" y="0"/>
                    <a:pt x="40" y="9"/>
                  </a:cubicBezTo>
                  <a:cubicBezTo>
                    <a:pt x="46" y="14"/>
                    <a:pt x="48" y="22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5" y="37"/>
                    <a:pt x="42" y="39"/>
                    <a:pt x="46" y="44"/>
                  </a:cubicBezTo>
                  <a:cubicBezTo>
                    <a:pt x="49" y="47"/>
                    <a:pt x="51" y="48"/>
                    <a:pt x="53" y="48"/>
                  </a:cubicBezTo>
                  <a:cubicBezTo>
                    <a:pt x="53" y="48"/>
                    <a:pt x="53" y="48"/>
                    <a:pt x="53" y="48"/>
                  </a:cubicBezTo>
                  <a:cubicBezTo>
                    <a:pt x="55" y="48"/>
                    <a:pt x="57" y="48"/>
                    <a:pt x="58" y="49"/>
                  </a:cubicBezTo>
                  <a:cubicBezTo>
                    <a:pt x="60" y="52"/>
                    <a:pt x="60" y="55"/>
                    <a:pt x="58" y="58"/>
                  </a:cubicBezTo>
                  <a:cubicBezTo>
                    <a:pt x="58" y="58"/>
                    <a:pt x="58" y="58"/>
                    <a:pt x="58" y="58"/>
                  </a:cubicBezTo>
                  <a:cubicBezTo>
                    <a:pt x="58" y="58"/>
                    <a:pt x="58" y="58"/>
                    <a:pt x="58" y="58"/>
                  </a:cubicBezTo>
                  <a:cubicBezTo>
                    <a:pt x="58" y="58"/>
                    <a:pt x="58" y="58"/>
                    <a:pt x="58" y="58"/>
                  </a:cubicBezTo>
                  <a:cubicBezTo>
                    <a:pt x="58" y="58"/>
                    <a:pt x="58" y="58"/>
                    <a:pt x="58" y="58"/>
                  </a:cubicBezTo>
                  <a:cubicBezTo>
                    <a:pt x="56" y="60"/>
                    <a:pt x="52" y="60"/>
                    <a:pt x="50" y="58"/>
                  </a:cubicBezTo>
                  <a:cubicBezTo>
                    <a:pt x="48" y="56"/>
                    <a:pt x="48" y="55"/>
                    <a:pt x="48" y="53"/>
                  </a:cubicBezTo>
                  <a:cubicBezTo>
                    <a:pt x="48" y="53"/>
                    <a:pt x="48" y="53"/>
                    <a:pt x="48" y="53"/>
                  </a:cubicBezTo>
                  <a:cubicBezTo>
                    <a:pt x="48" y="50"/>
                    <a:pt x="48" y="48"/>
                    <a:pt x="44" y="46"/>
                  </a:cubicBezTo>
                  <a:cubicBezTo>
                    <a:pt x="39" y="42"/>
                    <a:pt x="37" y="45"/>
                    <a:pt x="30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22" y="48"/>
                    <a:pt x="15" y="46"/>
                    <a:pt x="9" y="40"/>
                  </a:cubicBezTo>
                  <a:close/>
                </a:path>
              </a:pathLst>
            </a:custGeom>
            <a:solidFill>
              <a:srgbClr val="D3840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KSO_Shape"/>
            <p:cNvSpPr/>
            <p:nvPr/>
          </p:nvSpPr>
          <p:spPr bwMode="auto">
            <a:xfrm>
              <a:off x="4286250" y="2105025"/>
              <a:ext cx="658811" cy="601714"/>
            </a:xfrm>
            <a:custGeom>
              <a:avLst/>
              <a:gdLst>
                <a:gd name="T0" fmla="*/ 55794940 w 6786"/>
                <a:gd name="T1" fmla="*/ 405983972 h 6192"/>
                <a:gd name="T2" fmla="*/ 60050451 w 6786"/>
                <a:gd name="T3" fmla="*/ 422485485 h 6192"/>
                <a:gd name="T4" fmla="*/ 68640356 w 6786"/>
                <a:gd name="T5" fmla="*/ 436618520 h 6192"/>
                <a:gd name="T6" fmla="*/ 80855544 w 6786"/>
                <a:gd name="T7" fmla="*/ 447672168 h 6192"/>
                <a:gd name="T8" fmla="*/ 95828855 w 6786"/>
                <a:gd name="T9" fmla="*/ 454856842 h 6192"/>
                <a:gd name="T10" fmla="*/ 112850897 w 6786"/>
                <a:gd name="T11" fmla="*/ 457462477 h 6192"/>
                <a:gd name="T12" fmla="*/ 286461638 w 6786"/>
                <a:gd name="T13" fmla="*/ 456278097 h 6192"/>
                <a:gd name="T14" fmla="*/ 302222944 w 6786"/>
                <a:gd name="T15" fmla="*/ 450593356 h 6192"/>
                <a:gd name="T16" fmla="*/ 315462498 w 6786"/>
                <a:gd name="T17" fmla="*/ 440645130 h 6192"/>
                <a:gd name="T18" fmla="*/ 325313420 w 6786"/>
                <a:gd name="T19" fmla="*/ 427459599 h 6192"/>
                <a:gd name="T20" fmla="*/ 331066317 w 6786"/>
                <a:gd name="T21" fmla="*/ 411668714 h 6192"/>
                <a:gd name="T22" fmla="*/ 504125433 w 6786"/>
                <a:gd name="T23" fmla="*/ 355690129 h 6192"/>
                <a:gd name="T24" fmla="*/ 23563216 w 6786"/>
                <a:gd name="T25" fmla="*/ 355690129 h 6192"/>
                <a:gd name="T26" fmla="*/ 107413254 w 6786"/>
                <a:gd name="T27" fmla="*/ 473752 h 6192"/>
                <a:gd name="T28" fmla="*/ 100163249 w 6786"/>
                <a:gd name="T29" fmla="*/ 3158065 h 6192"/>
                <a:gd name="T30" fmla="*/ 94016214 w 6786"/>
                <a:gd name="T31" fmla="*/ 7816624 h 6192"/>
                <a:gd name="T32" fmla="*/ 89445449 w 6786"/>
                <a:gd name="T33" fmla="*/ 13895878 h 6192"/>
                <a:gd name="T34" fmla="*/ 86765928 w 6786"/>
                <a:gd name="T35" fmla="*/ 21317709 h 6192"/>
                <a:gd name="T36" fmla="*/ 86135420 w 6786"/>
                <a:gd name="T37" fmla="*/ 400141595 h 6192"/>
                <a:gd name="T38" fmla="*/ 87396437 w 6786"/>
                <a:gd name="T39" fmla="*/ 408115856 h 6192"/>
                <a:gd name="T40" fmla="*/ 90706466 w 6786"/>
                <a:gd name="T41" fmla="*/ 414984976 h 6192"/>
                <a:gd name="T42" fmla="*/ 95907458 w 6786"/>
                <a:gd name="T43" fmla="*/ 420669718 h 6192"/>
                <a:gd name="T44" fmla="*/ 102448632 w 6786"/>
                <a:gd name="T45" fmla="*/ 424775286 h 6192"/>
                <a:gd name="T46" fmla="*/ 110092774 w 6786"/>
                <a:gd name="T47" fmla="*/ 426670293 h 6192"/>
                <a:gd name="T48" fmla="*/ 277714246 w 6786"/>
                <a:gd name="T49" fmla="*/ 426670293 h 6192"/>
                <a:gd name="T50" fmla="*/ 285358389 w 6786"/>
                <a:gd name="T51" fmla="*/ 424775286 h 6192"/>
                <a:gd name="T52" fmla="*/ 291978165 w 6786"/>
                <a:gd name="T53" fmla="*/ 420669718 h 6192"/>
                <a:gd name="T54" fmla="*/ 297100555 w 6786"/>
                <a:gd name="T55" fmla="*/ 414984976 h 6192"/>
                <a:gd name="T56" fmla="*/ 300410584 w 6786"/>
                <a:gd name="T57" fmla="*/ 408115856 h 6192"/>
                <a:gd name="T58" fmla="*/ 301671320 w 6786"/>
                <a:gd name="T59" fmla="*/ 400141595 h 6192"/>
                <a:gd name="T60" fmla="*/ 301041092 w 6786"/>
                <a:gd name="T61" fmla="*/ 21317709 h 6192"/>
                <a:gd name="T62" fmla="*/ 298361572 w 6786"/>
                <a:gd name="T63" fmla="*/ 13895878 h 6192"/>
                <a:gd name="T64" fmla="*/ 293790807 w 6786"/>
                <a:gd name="T65" fmla="*/ 7816624 h 6192"/>
                <a:gd name="T66" fmla="*/ 287643771 w 6786"/>
                <a:gd name="T67" fmla="*/ 3158065 h 6192"/>
                <a:gd name="T68" fmla="*/ 280393767 w 6786"/>
                <a:gd name="T69" fmla="*/ 473752 h 6192"/>
                <a:gd name="T70" fmla="*/ 112850897 w 6786"/>
                <a:gd name="T71" fmla="*/ 0 h 6192"/>
                <a:gd name="T72" fmla="*/ 122701819 w 6786"/>
                <a:gd name="T73" fmla="*/ 34740116 h 6192"/>
                <a:gd name="T74" fmla="*/ 122622935 w 6786"/>
                <a:gd name="T75" fmla="*/ 261418289 h 6192"/>
                <a:gd name="T76" fmla="*/ 217978769 w 6786"/>
                <a:gd name="T77" fmla="*/ 261418289 h 6192"/>
                <a:gd name="T78" fmla="*/ 199301852 w 6786"/>
                <a:gd name="T79" fmla="*/ 260707661 h 6192"/>
                <a:gd name="T80" fmla="*/ 204266474 w 6786"/>
                <a:gd name="T81" fmla="*/ 264655593 h 6192"/>
                <a:gd name="T82" fmla="*/ 206236603 w 6786"/>
                <a:gd name="T83" fmla="*/ 270656169 h 6192"/>
                <a:gd name="T84" fmla="*/ 204896983 w 6786"/>
                <a:gd name="T85" fmla="*/ 275867158 h 6192"/>
                <a:gd name="T86" fmla="*/ 200326218 w 6786"/>
                <a:gd name="T87" fmla="*/ 280288561 h 6192"/>
                <a:gd name="T88" fmla="*/ 194888574 w 6786"/>
                <a:gd name="T89" fmla="*/ 281551899 h 6192"/>
                <a:gd name="T90" fmla="*/ 188662935 w 6786"/>
                <a:gd name="T91" fmla="*/ 279735851 h 6192"/>
                <a:gd name="T92" fmla="*/ 184564912 w 6786"/>
                <a:gd name="T93" fmla="*/ 274998613 h 6192"/>
                <a:gd name="T94" fmla="*/ 183698033 w 6786"/>
                <a:gd name="T95" fmla="*/ 269550748 h 6192"/>
                <a:gd name="T96" fmla="*/ 186219786 w 6786"/>
                <a:gd name="T97" fmla="*/ 263787048 h 6192"/>
                <a:gd name="T98" fmla="*/ 191657429 w 6786"/>
                <a:gd name="T99" fmla="*/ 260313149 h 6192"/>
                <a:gd name="T100" fmla="*/ 161474717 w 6786"/>
                <a:gd name="T101" fmla="*/ 296474239 h 6192"/>
                <a:gd name="T102" fmla="*/ 214747905 w 6786"/>
                <a:gd name="T103" fmla="*/ 296474239 h 6192"/>
                <a:gd name="T104" fmla="*/ 267233097 w 6786"/>
                <a:gd name="T105" fmla="*/ 296474239 h 6192"/>
                <a:gd name="T106" fmla="*/ 161474717 w 6786"/>
                <a:gd name="T107" fmla="*/ 327503299 h 6192"/>
                <a:gd name="T108" fmla="*/ 214747905 w 6786"/>
                <a:gd name="T109" fmla="*/ 327503299 h 6192"/>
                <a:gd name="T110" fmla="*/ 267233097 w 6786"/>
                <a:gd name="T111" fmla="*/ 327503299 h 6192"/>
                <a:gd name="T112" fmla="*/ 122622935 w 6786"/>
                <a:gd name="T113" fmla="*/ 377165755 h 6192"/>
                <a:gd name="T114" fmla="*/ 175896123 w 6786"/>
                <a:gd name="T115" fmla="*/ 377165755 h 6192"/>
                <a:gd name="T116" fmla="*/ 228381315 w 6786"/>
                <a:gd name="T117" fmla="*/ 377165755 h 6192"/>
                <a:gd name="T118" fmla="*/ 387412882 w 6786"/>
                <a:gd name="T119" fmla="*/ 421301387 h 619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6786" h="6192">
                  <a:moveTo>
                    <a:pt x="299" y="4505"/>
                  </a:moveTo>
                  <a:lnTo>
                    <a:pt x="705" y="4505"/>
                  </a:lnTo>
                  <a:lnTo>
                    <a:pt x="705" y="5068"/>
                  </a:lnTo>
                  <a:lnTo>
                    <a:pt x="706" y="5105"/>
                  </a:lnTo>
                  <a:lnTo>
                    <a:pt x="708" y="5142"/>
                  </a:lnTo>
                  <a:lnTo>
                    <a:pt x="714" y="5178"/>
                  </a:lnTo>
                  <a:lnTo>
                    <a:pt x="720" y="5214"/>
                  </a:lnTo>
                  <a:lnTo>
                    <a:pt x="728" y="5249"/>
                  </a:lnTo>
                  <a:lnTo>
                    <a:pt x="737" y="5283"/>
                  </a:lnTo>
                  <a:lnTo>
                    <a:pt x="749" y="5318"/>
                  </a:lnTo>
                  <a:lnTo>
                    <a:pt x="762" y="5351"/>
                  </a:lnTo>
                  <a:lnTo>
                    <a:pt x="777" y="5383"/>
                  </a:lnTo>
                  <a:lnTo>
                    <a:pt x="793" y="5414"/>
                  </a:lnTo>
                  <a:lnTo>
                    <a:pt x="810" y="5444"/>
                  </a:lnTo>
                  <a:lnTo>
                    <a:pt x="829" y="5474"/>
                  </a:lnTo>
                  <a:lnTo>
                    <a:pt x="850" y="5502"/>
                  </a:lnTo>
                  <a:lnTo>
                    <a:pt x="871" y="5530"/>
                  </a:lnTo>
                  <a:lnTo>
                    <a:pt x="894" y="5556"/>
                  </a:lnTo>
                  <a:lnTo>
                    <a:pt x="918" y="5581"/>
                  </a:lnTo>
                  <a:lnTo>
                    <a:pt x="943" y="5606"/>
                  </a:lnTo>
                  <a:lnTo>
                    <a:pt x="970" y="5628"/>
                  </a:lnTo>
                  <a:lnTo>
                    <a:pt x="998" y="5650"/>
                  </a:lnTo>
                  <a:lnTo>
                    <a:pt x="1026" y="5670"/>
                  </a:lnTo>
                  <a:lnTo>
                    <a:pt x="1056" y="5689"/>
                  </a:lnTo>
                  <a:lnTo>
                    <a:pt x="1086" y="5707"/>
                  </a:lnTo>
                  <a:lnTo>
                    <a:pt x="1117" y="5723"/>
                  </a:lnTo>
                  <a:lnTo>
                    <a:pt x="1149" y="5738"/>
                  </a:lnTo>
                  <a:lnTo>
                    <a:pt x="1182" y="5750"/>
                  </a:lnTo>
                  <a:lnTo>
                    <a:pt x="1216" y="5761"/>
                  </a:lnTo>
                  <a:lnTo>
                    <a:pt x="1251" y="5772"/>
                  </a:lnTo>
                  <a:lnTo>
                    <a:pt x="1285" y="5779"/>
                  </a:lnTo>
                  <a:lnTo>
                    <a:pt x="1321" y="5786"/>
                  </a:lnTo>
                  <a:lnTo>
                    <a:pt x="1358" y="5791"/>
                  </a:lnTo>
                  <a:lnTo>
                    <a:pt x="1394" y="5793"/>
                  </a:lnTo>
                  <a:lnTo>
                    <a:pt x="1432" y="5794"/>
                  </a:lnTo>
                  <a:lnTo>
                    <a:pt x="3489" y="5794"/>
                  </a:lnTo>
                  <a:lnTo>
                    <a:pt x="3527" y="5793"/>
                  </a:lnTo>
                  <a:lnTo>
                    <a:pt x="3563" y="5791"/>
                  </a:lnTo>
                  <a:lnTo>
                    <a:pt x="3600" y="5786"/>
                  </a:lnTo>
                  <a:lnTo>
                    <a:pt x="3635" y="5779"/>
                  </a:lnTo>
                  <a:lnTo>
                    <a:pt x="3670" y="5772"/>
                  </a:lnTo>
                  <a:lnTo>
                    <a:pt x="3705" y="5761"/>
                  </a:lnTo>
                  <a:lnTo>
                    <a:pt x="3739" y="5750"/>
                  </a:lnTo>
                  <a:lnTo>
                    <a:pt x="3772" y="5738"/>
                  </a:lnTo>
                  <a:lnTo>
                    <a:pt x="3804" y="5723"/>
                  </a:lnTo>
                  <a:lnTo>
                    <a:pt x="3835" y="5707"/>
                  </a:lnTo>
                  <a:lnTo>
                    <a:pt x="3866" y="5689"/>
                  </a:lnTo>
                  <a:lnTo>
                    <a:pt x="3896" y="5670"/>
                  </a:lnTo>
                  <a:lnTo>
                    <a:pt x="3923" y="5650"/>
                  </a:lnTo>
                  <a:lnTo>
                    <a:pt x="3951" y="5628"/>
                  </a:lnTo>
                  <a:lnTo>
                    <a:pt x="3978" y="5606"/>
                  </a:lnTo>
                  <a:lnTo>
                    <a:pt x="4003" y="5581"/>
                  </a:lnTo>
                  <a:lnTo>
                    <a:pt x="4027" y="5556"/>
                  </a:lnTo>
                  <a:lnTo>
                    <a:pt x="4050" y="5530"/>
                  </a:lnTo>
                  <a:lnTo>
                    <a:pt x="4071" y="5502"/>
                  </a:lnTo>
                  <a:lnTo>
                    <a:pt x="4092" y="5474"/>
                  </a:lnTo>
                  <a:lnTo>
                    <a:pt x="4111" y="5444"/>
                  </a:lnTo>
                  <a:lnTo>
                    <a:pt x="4128" y="5414"/>
                  </a:lnTo>
                  <a:lnTo>
                    <a:pt x="4144" y="5383"/>
                  </a:lnTo>
                  <a:lnTo>
                    <a:pt x="4159" y="5351"/>
                  </a:lnTo>
                  <a:lnTo>
                    <a:pt x="4172" y="5318"/>
                  </a:lnTo>
                  <a:lnTo>
                    <a:pt x="4184" y="5283"/>
                  </a:lnTo>
                  <a:lnTo>
                    <a:pt x="4193" y="5249"/>
                  </a:lnTo>
                  <a:lnTo>
                    <a:pt x="4201" y="5214"/>
                  </a:lnTo>
                  <a:lnTo>
                    <a:pt x="4207" y="5178"/>
                  </a:lnTo>
                  <a:lnTo>
                    <a:pt x="4213" y="5142"/>
                  </a:lnTo>
                  <a:lnTo>
                    <a:pt x="4215" y="5105"/>
                  </a:lnTo>
                  <a:lnTo>
                    <a:pt x="4216" y="5068"/>
                  </a:lnTo>
                  <a:lnTo>
                    <a:pt x="4216" y="4505"/>
                  </a:lnTo>
                  <a:lnTo>
                    <a:pt x="6397" y="4505"/>
                  </a:lnTo>
                  <a:lnTo>
                    <a:pt x="6786" y="5455"/>
                  </a:lnTo>
                  <a:lnTo>
                    <a:pt x="6786" y="6192"/>
                  </a:lnTo>
                  <a:lnTo>
                    <a:pt x="0" y="6192"/>
                  </a:lnTo>
                  <a:lnTo>
                    <a:pt x="0" y="5442"/>
                  </a:lnTo>
                  <a:lnTo>
                    <a:pt x="299" y="4505"/>
                  </a:lnTo>
                  <a:close/>
                  <a:moveTo>
                    <a:pt x="1432" y="0"/>
                  </a:moveTo>
                  <a:lnTo>
                    <a:pt x="1432" y="0"/>
                  </a:lnTo>
                  <a:lnTo>
                    <a:pt x="1415" y="0"/>
                  </a:lnTo>
                  <a:lnTo>
                    <a:pt x="1397" y="2"/>
                  </a:lnTo>
                  <a:lnTo>
                    <a:pt x="1380" y="4"/>
                  </a:lnTo>
                  <a:lnTo>
                    <a:pt x="1363" y="6"/>
                  </a:lnTo>
                  <a:lnTo>
                    <a:pt x="1347" y="10"/>
                  </a:lnTo>
                  <a:lnTo>
                    <a:pt x="1331" y="15"/>
                  </a:lnTo>
                  <a:lnTo>
                    <a:pt x="1316" y="20"/>
                  </a:lnTo>
                  <a:lnTo>
                    <a:pt x="1300" y="26"/>
                  </a:lnTo>
                  <a:lnTo>
                    <a:pt x="1285" y="33"/>
                  </a:lnTo>
                  <a:lnTo>
                    <a:pt x="1271" y="40"/>
                  </a:lnTo>
                  <a:lnTo>
                    <a:pt x="1257" y="49"/>
                  </a:lnTo>
                  <a:lnTo>
                    <a:pt x="1243" y="57"/>
                  </a:lnTo>
                  <a:lnTo>
                    <a:pt x="1229" y="67"/>
                  </a:lnTo>
                  <a:lnTo>
                    <a:pt x="1216" y="77"/>
                  </a:lnTo>
                  <a:lnTo>
                    <a:pt x="1205" y="87"/>
                  </a:lnTo>
                  <a:lnTo>
                    <a:pt x="1193" y="99"/>
                  </a:lnTo>
                  <a:lnTo>
                    <a:pt x="1182" y="111"/>
                  </a:lnTo>
                  <a:lnTo>
                    <a:pt x="1171" y="123"/>
                  </a:lnTo>
                  <a:lnTo>
                    <a:pt x="1161" y="136"/>
                  </a:lnTo>
                  <a:lnTo>
                    <a:pt x="1151" y="149"/>
                  </a:lnTo>
                  <a:lnTo>
                    <a:pt x="1142" y="162"/>
                  </a:lnTo>
                  <a:lnTo>
                    <a:pt x="1135" y="176"/>
                  </a:lnTo>
                  <a:lnTo>
                    <a:pt x="1127" y="191"/>
                  </a:lnTo>
                  <a:lnTo>
                    <a:pt x="1120" y="206"/>
                  </a:lnTo>
                  <a:lnTo>
                    <a:pt x="1115" y="221"/>
                  </a:lnTo>
                  <a:lnTo>
                    <a:pt x="1109" y="237"/>
                  </a:lnTo>
                  <a:lnTo>
                    <a:pt x="1104" y="254"/>
                  </a:lnTo>
                  <a:lnTo>
                    <a:pt x="1101" y="270"/>
                  </a:lnTo>
                  <a:lnTo>
                    <a:pt x="1097" y="287"/>
                  </a:lnTo>
                  <a:lnTo>
                    <a:pt x="1095" y="303"/>
                  </a:lnTo>
                  <a:lnTo>
                    <a:pt x="1094" y="320"/>
                  </a:lnTo>
                  <a:lnTo>
                    <a:pt x="1093" y="337"/>
                  </a:lnTo>
                  <a:lnTo>
                    <a:pt x="1093" y="5068"/>
                  </a:lnTo>
                  <a:lnTo>
                    <a:pt x="1094" y="5085"/>
                  </a:lnTo>
                  <a:lnTo>
                    <a:pt x="1095" y="5102"/>
                  </a:lnTo>
                  <a:lnTo>
                    <a:pt x="1097" y="5119"/>
                  </a:lnTo>
                  <a:lnTo>
                    <a:pt x="1101" y="5135"/>
                  </a:lnTo>
                  <a:lnTo>
                    <a:pt x="1104" y="5152"/>
                  </a:lnTo>
                  <a:lnTo>
                    <a:pt x="1109" y="5169"/>
                  </a:lnTo>
                  <a:lnTo>
                    <a:pt x="1115" y="5184"/>
                  </a:lnTo>
                  <a:lnTo>
                    <a:pt x="1120" y="5199"/>
                  </a:lnTo>
                  <a:lnTo>
                    <a:pt x="1127" y="5214"/>
                  </a:lnTo>
                  <a:lnTo>
                    <a:pt x="1135" y="5229"/>
                  </a:lnTo>
                  <a:lnTo>
                    <a:pt x="1142" y="5242"/>
                  </a:lnTo>
                  <a:lnTo>
                    <a:pt x="1151" y="5256"/>
                  </a:lnTo>
                  <a:lnTo>
                    <a:pt x="1161" y="5269"/>
                  </a:lnTo>
                  <a:lnTo>
                    <a:pt x="1171" y="5282"/>
                  </a:lnTo>
                  <a:lnTo>
                    <a:pt x="1182" y="5295"/>
                  </a:lnTo>
                  <a:lnTo>
                    <a:pt x="1193" y="5307"/>
                  </a:lnTo>
                  <a:lnTo>
                    <a:pt x="1205" y="5318"/>
                  </a:lnTo>
                  <a:lnTo>
                    <a:pt x="1217" y="5328"/>
                  </a:lnTo>
                  <a:lnTo>
                    <a:pt x="1229" y="5339"/>
                  </a:lnTo>
                  <a:lnTo>
                    <a:pt x="1243" y="5348"/>
                  </a:lnTo>
                  <a:lnTo>
                    <a:pt x="1257" y="5357"/>
                  </a:lnTo>
                  <a:lnTo>
                    <a:pt x="1271" y="5365"/>
                  </a:lnTo>
                  <a:lnTo>
                    <a:pt x="1285" y="5372"/>
                  </a:lnTo>
                  <a:lnTo>
                    <a:pt x="1300" y="5380"/>
                  </a:lnTo>
                  <a:lnTo>
                    <a:pt x="1316" y="5385"/>
                  </a:lnTo>
                  <a:lnTo>
                    <a:pt x="1331" y="5390"/>
                  </a:lnTo>
                  <a:lnTo>
                    <a:pt x="1347" y="5396"/>
                  </a:lnTo>
                  <a:lnTo>
                    <a:pt x="1364" y="5399"/>
                  </a:lnTo>
                  <a:lnTo>
                    <a:pt x="1380" y="5402"/>
                  </a:lnTo>
                  <a:lnTo>
                    <a:pt x="1397" y="5404"/>
                  </a:lnTo>
                  <a:lnTo>
                    <a:pt x="1415" y="5405"/>
                  </a:lnTo>
                  <a:lnTo>
                    <a:pt x="1432" y="5406"/>
                  </a:lnTo>
                  <a:lnTo>
                    <a:pt x="3489" y="5406"/>
                  </a:lnTo>
                  <a:lnTo>
                    <a:pt x="3506" y="5405"/>
                  </a:lnTo>
                  <a:lnTo>
                    <a:pt x="3524" y="5404"/>
                  </a:lnTo>
                  <a:lnTo>
                    <a:pt x="3541" y="5402"/>
                  </a:lnTo>
                  <a:lnTo>
                    <a:pt x="3557" y="5399"/>
                  </a:lnTo>
                  <a:lnTo>
                    <a:pt x="3574" y="5396"/>
                  </a:lnTo>
                  <a:lnTo>
                    <a:pt x="3590" y="5390"/>
                  </a:lnTo>
                  <a:lnTo>
                    <a:pt x="3605" y="5385"/>
                  </a:lnTo>
                  <a:lnTo>
                    <a:pt x="3621" y="5380"/>
                  </a:lnTo>
                  <a:lnTo>
                    <a:pt x="3636" y="5372"/>
                  </a:lnTo>
                  <a:lnTo>
                    <a:pt x="3650" y="5365"/>
                  </a:lnTo>
                  <a:lnTo>
                    <a:pt x="3664" y="5357"/>
                  </a:lnTo>
                  <a:lnTo>
                    <a:pt x="3678" y="5348"/>
                  </a:lnTo>
                  <a:lnTo>
                    <a:pt x="3692" y="5339"/>
                  </a:lnTo>
                  <a:lnTo>
                    <a:pt x="3705" y="5328"/>
                  </a:lnTo>
                  <a:lnTo>
                    <a:pt x="3717" y="5318"/>
                  </a:lnTo>
                  <a:lnTo>
                    <a:pt x="3728" y="5307"/>
                  </a:lnTo>
                  <a:lnTo>
                    <a:pt x="3739" y="5295"/>
                  </a:lnTo>
                  <a:lnTo>
                    <a:pt x="3750" y="5282"/>
                  </a:lnTo>
                  <a:lnTo>
                    <a:pt x="3760" y="5269"/>
                  </a:lnTo>
                  <a:lnTo>
                    <a:pt x="3770" y="5256"/>
                  </a:lnTo>
                  <a:lnTo>
                    <a:pt x="3779" y="5242"/>
                  </a:lnTo>
                  <a:lnTo>
                    <a:pt x="3786" y="5229"/>
                  </a:lnTo>
                  <a:lnTo>
                    <a:pt x="3794" y="5214"/>
                  </a:lnTo>
                  <a:lnTo>
                    <a:pt x="3801" y="5199"/>
                  </a:lnTo>
                  <a:lnTo>
                    <a:pt x="3807" y="5184"/>
                  </a:lnTo>
                  <a:lnTo>
                    <a:pt x="3812" y="5169"/>
                  </a:lnTo>
                  <a:lnTo>
                    <a:pt x="3817" y="5152"/>
                  </a:lnTo>
                  <a:lnTo>
                    <a:pt x="3820" y="5135"/>
                  </a:lnTo>
                  <a:lnTo>
                    <a:pt x="3824" y="5119"/>
                  </a:lnTo>
                  <a:lnTo>
                    <a:pt x="3826" y="5102"/>
                  </a:lnTo>
                  <a:lnTo>
                    <a:pt x="3827" y="5085"/>
                  </a:lnTo>
                  <a:lnTo>
                    <a:pt x="3828" y="5068"/>
                  </a:lnTo>
                  <a:lnTo>
                    <a:pt x="3828" y="337"/>
                  </a:lnTo>
                  <a:lnTo>
                    <a:pt x="3827" y="320"/>
                  </a:lnTo>
                  <a:lnTo>
                    <a:pt x="3826" y="303"/>
                  </a:lnTo>
                  <a:lnTo>
                    <a:pt x="3824" y="287"/>
                  </a:lnTo>
                  <a:lnTo>
                    <a:pt x="3820" y="270"/>
                  </a:lnTo>
                  <a:lnTo>
                    <a:pt x="3817" y="254"/>
                  </a:lnTo>
                  <a:lnTo>
                    <a:pt x="3812" y="237"/>
                  </a:lnTo>
                  <a:lnTo>
                    <a:pt x="3807" y="221"/>
                  </a:lnTo>
                  <a:lnTo>
                    <a:pt x="3801" y="206"/>
                  </a:lnTo>
                  <a:lnTo>
                    <a:pt x="3794" y="191"/>
                  </a:lnTo>
                  <a:lnTo>
                    <a:pt x="3786" y="176"/>
                  </a:lnTo>
                  <a:lnTo>
                    <a:pt x="3779" y="162"/>
                  </a:lnTo>
                  <a:lnTo>
                    <a:pt x="3770" y="149"/>
                  </a:lnTo>
                  <a:lnTo>
                    <a:pt x="3760" y="136"/>
                  </a:lnTo>
                  <a:lnTo>
                    <a:pt x="3750" y="123"/>
                  </a:lnTo>
                  <a:lnTo>
                    <a:pt x="3739" y="111"/>
                  </a:lnTo>
                  <a:lnTo>
                    <a:pt x="3728" y="99"/>
                  </a:lnTo>
                  <a:lnTo>
                    <a:pt x="3717" y="87"/>
                  </a:lnTo>
                  <a:lnTo>
                    <a:pt x="3705" y="77"/>
                  </a:lnTo>
                  <a:lnTo>
                    <a:pt x="3692" y="67"/>
                  </a:lnTo>
                  <a:lnTo>
                    <a:pt x="3678" y="57"/>
                  </a:lnTo>
                  <a:lnTo>
                    <a:pt x="3664" y="49"/>
                  </a:lnTo>
                  <a:lnTo>
                    <a:pt x="3650" y="40"/>
                  </a:lnTo>
                  <a:lnTo>
                    <a:pt x="3636" y="33"/>
                  </a:lnTo>
                  <a:lnTo>
                    <a:pt x="3621" y="26"/>
                  </a:lnTo>
                  <a:lnTo>
                    <a:pt x="3605" y="20"/>
                  </a:lnTo>
                  <a:lnTo>
                    <a:pt x="3590" y="15"/>
                  </a:lnTo>
                  <a:lnTo>
                    <a:pt x="3574" y="10"/>
                  </a:lnTo>
                  <a:lnTo>
                    <a:pt x="3558" y="6"/>
                  </a:lnTo>
                  <a:lnTo>
                    <a:pt x="3541" y="4"/>
                  </a:lnTo>
                  <a:lnTo>
                    <a:pt x="3524" y="2"/>
                  </a:lnTo>
                  <a:lnTo>
                    <a:pt x="3506" y="0"/>
                  </a:lnTo>
                  <a:lnTo>
                    <a:pt x="3489" y="0"/>
                  </a:lnTo>
                  <a:lnTo>
                    <a:pt x="1432" y="0"/>
                  </a:lnTo>
                  <a:close/>
                  <a:moveTo>
                    <a:pt x="1557" y="440"/>
                  </a:moveTo>
                  <a:lnTo>
                    <a:pt x="3380" y="440"/>
                  </a:lnTo>
                  <a:lnTo>
                    <a:pt x="3380" y="2954"/>
                  </a:lnTo>
                  <a:lnTo>
                    <a:pt x="1557" y="2954"/>
                  </a:lnTo>
                  <a:lnTo>
                    <a:pt x="1557" y="440"/>
                  </a:lnTo>
                  <a:close/>
                  <a:moveTo>
                    <a:pt x="1556" y="3311"/>
                  </a:moveTo>
                  <a:lnTo>
                    <a:pt x="2181" y="3311"/>
                  </a:lnTo>
                  <a:lnTo>
                    <a:pt x="2181" y="3539"/>
                  </a:lnTo>
                  <a:lnTo>
                    <a:pt x="1556" y="3539"/>
                  </a:lnTo>
                  <a:lnTo>
                    <a:pt x="1556" y="3311"/>
                  </a:lnTo>
                  <a:close/>
                  <a:moveTo>
                    <a:pt x="2766" y="3311"/>
                  </a:moveTo>
                  <a:lnTo>
                    <a:pt x="3391" y="3311"/>
                  </a:lnTo>
                  <a:lnTo>
                    <a:pt x="3391" y="3539"/>
                  </a:lnTo>
                  <a:lnTo>
                    <a:pt x="2766" y="3539"/>
                  </a:lnTo>
                  <a:lnTo>
                    <a:pt x="2766" y="3311"/>
                  </a:lnTo>
                  <a:close/>
                  <a:moveTo>
                    <a:pt x="2473" y="3291"/>
                  </a:moveTo>
                  <a:lnTo>
                    <a:pt x="2473" y="3291"/>
                  </a:lnTo>
                  <a:lnTo>
                    <a:pt x="2488" y="3292"/>
                  </a:lnTo>
                  <a:lnTo>
                    <a:pt x="2502" y="3294"/>
                  </a:lnTo>
                  <a:lnTo>
                    <a:pt x="2516" y="3297"/>
                  </a:lnTo>
                  <a:lnTo>
                    <a:pt x="2529" y="3302"/>
                  </a:lnTo>
                  <a:lnTo>
                    <a:pt x="2542" y="3308"/>
                  </a:lnTo>
                  <a:lnTo>
                    <a:pt x="2554" y="3314"/>
                  </a:lnTo>
                  <a:lnTo>
                    <a:pt x="2564" y="3322"/>
                  </a:lnTo>
                  <a:lnTo>
                    <a:pt x="2575" y="3332"/>
                  </a:lnTo>
                  <a:lnTo>
                    <a:pt x="2584" y="3341"/>
                  </a:lnTo>
                  <a:lnTo>
                    <a:pt x="2592" y="3352"/>
                  </a:lnTo>
                  <a:lnTo>
                    <a:pt x="2600" y="3363"/>
                  </a:lnTo>
                  <a:lnTo>
                    <a:pt x="2605" y="3376"/>
                  </a:lnTo>
                  <a:lnTo>
                    <a:pt x="2611" y="3387"/>
                  </a:lnTo>
                  <a:lnTo>
                    <a:pt x="2614" y="3401"/>
                  </a:lnTo>
                  <a:lnTo>
                    <a:pt x="2616" y="3414"/>
                  </a:lnTo>
                  <a:lnTo>
                    <a:pt x="2617" y="3428"/>
                  </a:lnTo>
                  <a:lnTo>
                    <a:pt x="2616" y="3443"/>
                  </a:lnTo>
                  <a:lnTo>
                    <a:pt x="2614" y="3456"/>
                  </a:lnTo>
                  <a:lnTo>
                    <a:pt x="2611" y="3470"/>
                  </a:lnTo>
                  <a:lnTo>
                    <a:pt x="2605" y="3483"/>
                  </a:lnTo>
                  <a:lnTo>
                    <a:pt x="2600" y="3494"/>
                  </a:lnTo>
                  <a:lnTo>
                    <a:pt x="2592" y="3505"/>
                  </a:lnTo>
                  <a:lnTo>
                    <a:pt x="2584" y="3516"/>
                  </a:lnTo>
                  <a:lnTo>
                    <a:pt x="2575" y="3527"/>
                  </a:lnTo>
                  <a:lnTo>
                    <a:pt x="2564" y="3535"/>
                  </a:lnTo>
                  <a:lnTo>
                    <a:pt x="2554" y="3543"/>
                  </a:lnTo>
                  <a:lnTo>
                    <a:pt x="2542" y="3550"/>
                  </a:lnTo>
                  <a:lnTo>
                    <a:pt x="2529" y="3556"/>
                  </a:lnTo>
                  <a:lnTo>
                    <a:pt x="2516" y="3560"/>
                  </a:lnTo>
                  <a:lnTo>
                    <a:pt x="2502" y="3564"/>
                  </a:lnTo>
                  <a:lnTo>
                    <a:pt x="2488" y="3565"/>
                  </a:lnTo>
                  <a:lnTo>
                    <a:pt x="2473" y="3566"/>
                  </a:lnTo>
                  <a:lnTo>
                    <a:pt x="2459" y="3565"/>
                  </a:lnTo>
                  <a:lnTo>
                    <a:pt x="2444" y="3564"/>
                  </a:lnTo>
                  <a:lnTo>
                    <a:pt x="2432" y="3560"/>
                  </a:lnTo>
                  <a:lnTo>
                    <a:pt x="2418" y="3556"/>
                  </a:lnTo>
                  <a:lnTo>
                    <a:pt x="2406" y="3550"/>
                  </a:lnTo>
                  <a:lnTo>
                    <a:pt x="2394" y="3543"/>
                  </a:lnTo>
                  <a:lnTo>
                    <a:pt x="2382" y="3535"/>
                  </a:lnTo>
                  <a:lnTo>
                    <a:pt x="2373" y="3527"/>
                  </a:lnTo>
                  <a:lnTo>
                    <a:pt x="2363" y="3516"/>
                  </a:lnTo>
                  <a:lnTo>
                    <a:pt x="2356" y="3505"/>
                  </a:lnTo>
                  <a:lnTo>
                    <a:pt x="2348" y="3494"/>
                  </a:lnTo>
                  <a:lnTo>
                    <a:pt x="2342" y="3483"/>
                  </a:lnTo>
                  <a:lnTo>
                    <a:pt x="2337" y="3470"/>
                  </a:lnTo>
                  <a:lnTo>
                    <a:pt x="2334" y="3456"/>
                  </a:lnTo>
                  <a:lnTo>
                    <a:pt x="2331" y="3443"/>
                  </a:lnTo>
                  <a:lnTo>
                    <a:pt x="2331" y="3428"/>
                  </a:lnTo>
                  <a:lnTo>
                    <a:pt x="2331" y="3414"/>
                  </a:lnTo>
                  <a:lnTo>
                    <a:pt x="2334" y="3401"/>
                  </a:lnTo>
                  <a:lnTo>
                    <a:pt x="2337" y="3387"/>
                  </a:lnTo>
                  <a:lnTo>
                    <a:pt x="2342" y="3376"/>
                  </a:lnTo>
                  <a:lnTo>
                    <a:pt x="2348" y="3363"/>
                  </a:lnTo>
                  <a:lnTo>
                    <a:pt x="2356" y="3352"/>
                  </a:lnTo>
                  <a:lnTo>
                    <a:pt x="2363" y="3341"/>
                  </a:lnTo>
                  <a:lnTo>
                    <a:pt x="2373" y="3332"/>
                  </a:lnTo>
                  <a:lnTo>
                    <a:pt x="2382" y="3322"/>
                  </a:lnTo>
                  <a:lnTo>
                    <a:pt x="2394" y="3314"/>
                  </a:lnTo>
                  <a:lnTo>
                    <a:pt x="2406" y="3308"/>
                  </a:lnTo>
                  <a:lnTo>
                    <a:pt x="2418" y="3302"/>
                  </a:lnTo>
                  <a:lnTo>
                    <a:pt x="2432" y="3297"/>
                  </a:lnTo>
                  <a:lnTo>
                    <a:pt x="2444" y="3294"/>
                  </a:lnTo>
                  <a:lnTo>
                    <a:pt x="2459" y="3292"/>
                  </a:lnTo>
                  <a:lnTo>
                    <a:pt x="2473" y="3291"/>
                  </a:lnTo>
                  <a:close/>
                  <a:moveTo>
                    <a:pt x="1556" y="3755"/>
                  </a:moveTo>
                  <a:lnTo>
                    <a:pt x="2049" y="3755"/>
                  </a:lnTo>
                  <a:lnTo>
                    <a:pt x="2049" y="3983"/>
                  </a:lnTo>
                  <a:lnTo>
                    <a:pt x="1556" y="3983"/>
                  </a:lnTo>
                  <a:lnTo>
                    <a:pt x="1556" y="3755"/>
                  </a:lnTo>
                  <a:close/>
                  <a:moveTo>
                    <a:pt x="2232" y="3755"/>
                  </a:moveTo>
                  <a:lnTo>
                    <a:pt x="2725" y="3755"/>
                  </a:lnTo>
                  <a:lnTo>
                    <a:pt x="2725" y="3983"/>
                  </a:lnTo>
                  <a:lnTo>
                    <a:pt x="2232" y="3983"/>
                  </a:lnTo>
                  <a:lnTo>
                    <a:pt x="2232" y="3755"/>
                  </a:lnTo>
                  <a:close/>
                  <a:moveTo>
                    <a:pt x="2898" y="3755"/>
                  </a:moveTo>
                  <a:lnTo>
                    <a:pt x="3391" y="3755"/>
                  </a:lnTo>
                  <a:lnTo>
                    <a:pt x="3391" y="3983"/>
                  </a:lnTo>
                  <a:lnTo>
                    <a:pt x="2898" y="3983"/>
                  </a:lnTo>
                  <a:lnTo>
                    <a:pt x="2898" y="3755"/>
                  </a:lnTo>
                  <a:close/>
                  <a:moveTo>
                    <a:pt x="1556" y="4148"/>
                  </a:moveTo>
                  <a:lnTo>
                    <a:pt x="2049" y="4148"/>
                  </a:lnTo>
                  <a:lnTo>
                    <a:pt x="2049" y="4377"/>
                  </a:lnTo>
                  <a:lnTo>
                    <a:pt x="1556" y="4377"/>
                  </a:lnTo>
                  <a:lnTo>
                    <a:pt x="1556" y="4148"/>
                  </a:lnTo>
                  <a:close/>
                  <a:moveTo>
                    <a:pt x="2232" y="4148"/>
                  </a:moveTo>
                  <a:lnTo>
                    <a:pt x="2725" y="4148"/>
                  </a:lnTo>
                  <a:lnTo>
                    <a:pt x="2725" y="4377"/>
                  </a:lnTo>
                  <a:lnTo>
                    <a:pt x="2232" y="4377"/>
                  </a:lnTo>
                  <a:lnTo>
                    <a:pt x="2232" y="4148"/>
                  </a:lnTo>
                  <a:close/>
                  <a:moveTo>
                    <a:pt x="2898" y="4148"/>
                  </a:moveTo>
                  <a:lnTo>
                    <a:pt x="3391" y="4148"/>
                  </a:lnTo>
                  <a:lnTo>
                    <a:pt x="3391" y="4377"/>
                  </a:lnTo>
                  <a:lnTo>
                    <a:pt x="2898" y="4377"/>
                  </a:lnTo>
                  <a:lnTo>
                    <a:pt x="2898" y="4148"/>
                  </a:lnTo>
                  <a:close/>
                  <a:moveTo>
                    <a:pt x="1556" y="4549"/>
                  </a:moveTo>
                  <a:lnTo>
                    <a:pt x="1556" y="4777"/>
                  </a:lnTo>
                  <a:lnTo>
                    <a:pt x="2049" y="4777"/>
                  </a:lnTo>
                  <a:lnTo>
                    <a:pt x="2049" y="4549"/>
                  </a:lnTo>
                  <a:lnTo>
                    <a:pt x="1556" y="4549"/>
                  </a:lnTo>
                  <a:close/>
                  <a:moveTo>
                    <a:pt x="2232" y="4549"/>
                  </a:moveTo>
                  <a:lnTo>
                    <a:pt x="2232" y="4777"/>
                  </a:lnTo>
                  <a:lnTo>
                    <a:pt x="2725" y="4777"/>
                  </a:lnTo>
                  <a:lnTo>
                    <a:pt x="2725" y="4549"/>
                  </a:lnTo>
                  <a:lnTo>
                    <a:pt x="2232" y="4549"/>
                  </a:lnTo>
                  <a:close/>
                  <a:moveTo>
                    <a:pt x="2898" y="4549"/>
                  </a:moveTo>
                  <a:lnTo>
                    <a:pt x="2898" y="4777"/>
                  </a:lnTo>
                  <a:lnTo>
                    <a:pt x="3391" y="4777"/>
                  </a:lnTo>
                  <a:lnTo>
                    <a:pt x="3391" y="4549"/>
                  </a:lnTo>
                  <a:lnTo>
                    <a:pt x="2898" y="4549"/>
                  </a:lnTo>
                  <a:close/>
                  <a:moveTo>
                    <a:pt x="4916" y="4986"/>
                  </a:moveTo>
                  <a:lnTo>
                    <a:pt x="4916" y="5336"/>
                  </a:lnTo>
                  <a:lnTo>
                    <a:pt x="5666" y="5336"/>
                  </a:lnTo>
                  <a:lnTo>
                    <a:pt x="5666" y="4986"/>
                  </a:lnTo>
                  <a:lnTo>
                    <a:pt x="4916" y="498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5706268" y="1296988"/>
            <a:ext cx="2335213" cy="2333625"/>
            <a:chOff x="5706268" y="1296988"/>
            <a:chExt cx="2335213" cy="2333625"/>
          </a:xfrm>
        </p:grpSpPr>
        <p:sp>
          <p:nvSpPr>
            <p:cNvPr id="14" name="Freeform 8"/>
            <p:cNvSpPr/>
            <p:nvPr/>
          </p:nvSpPr>
          <p:spPr bwMode="auto">
            <a:xfrm>
              <a:off x="5706268" y="1296988"/>
              <a:ext cx="2335213" cy="2333625"/>
            </a:xfrm>
            <a:custGeom>
              <a:avLst/>
              <a:gdLst>
                <a:gd name="T0" fmla="*/ 62 w 72"/>
                <a:gd name="T1" fmla="*/ 48 h 72"/>
                <a:gd name="T2" fmla="*/ 62 w 72"/>
                <a:gd name="T3" fmla="*/ 10 h 72"/>
                <a:gd name="T4" fmla="*/ 62 w 72"/>
                <a:gd name="T5" fmla="*/ 10 h 72"/>
                <a:gd name="T6" fmla="*/ 62 w 72"/>
                <a:gd name="T7" fmla="*/ 10 h 72"/>
                <a:gd name="T8" fmla="*/ 62 w 72"/>
                <a:gd name="T9" fmla="*/ 10 h 72"/>
                <a:gd name="T10" fmla="*/ 62 w 72"/>
                <a:gd name="T11" fmla="*/ 10 h 72"/>
                <a:gd name="T12" fmla="*/ 24 w 72"/>
                <a:gd name="T13" fmla="*/ 10 h 72"/>
                <a:gd name="T14" fmla="*/ 17 w 72"/>
                <a:gd name="T15" fmla="*/ 35 h 72"/>
                <a:gd name="T16" fmla="*/ 17 w 72"/>
                <a:gd name="T17" fmla="*/ 35 h 72"/>
                <a:gd name="T18" fmla="*/ 17 w 72"/>
                <a:gd name="T19" fmla="*/ 53 h 72"/>
                <a:gd name="T20" fmla="*/ 8 w 72"/>
                <a:gd name="T21" fmla="*/ 57 h 72"/>
                <a:gd name="T22" fmla="*/ 8 w 72"/>
                <a:gd name="T23" fmla="*/ 57 h 72"/>
                <a:gd name="T24" fmla="*/ 3 w 72"/>
                <a:gd name="T25" fmla="*/ 59 h 72"/>
                <a:gd name="T26" fmla="*/ 3 w 72"/>
                <a:gd name="T27" fmla="*/ 69 h 72"/>
                <a:gd name="T28" fmla="*/ 3 w 72"/>
                <a:gd name="T29" fmla="*/ 69 h 72"/>
                <a:gd name="T30" fmla="*/ 3 w 72"/>
                <a:gd name="T31" fmla="*/ 69 h 72"/>
                <a:gd name="T32" fmla="*/ 3 w 72"/>
                <a:gd name="T33" fmla="*/ 69 h 72"/>
                <a:gd name="T34" fmla="*/ 3 w 72"/>
                <a:gd name="T35" fmla="*/ 69 h 72"/>
                <a:gd name="T36" fmla="*/ 13 w 72"/>
                <a:gd name="T37" fmla="*/ 69 h 72"/>
                <a:gd name="T38" fmla="*/ 15 w 72"/>
                <a:gd name="T39" fmla="*/ 64 h 72"/>
                <a:gd name="T40" fmla="*/ 15 w 72"/>
                <a:gd name="T41" fmla="*/ 64 h 72"/>
                <a:gd name="T42" fmla="*/ 19 w 72"/>
                <a:gd name="T43" fmla="*/ 55 h 72"/>
                <a:gd name="T44" fmla="*/ 37 w 72"/>
                <a:gd name="T45" fmla="*/ 55 h 72"/>
                <a:gd name="T46" fmla="*/ 37 w 72"/>
                <a:gd name="T47" fmla="*/ 55 h 72"/>
                <a:gd name="T48" fmla="*/ 62 w 72"/>
                <a:gd name="T49" fmla="*/ 4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2" h="72">
                  <a:moveTo>
                    <a:pt x="62" y="48"/>
                  </a:moveTo>
                  <a:cubicBezTo>
                    <a:pt x="72" y="38"/>
                    <a:pt x="72" y="21"/>
                    <a:pt x="62" y="10"/>
                  </a:cubicBezTo>
                  <a:cubicBezTo>
                    <a:pt x="62" y="10"/>
                    <a:pt x="62" y="10"/>
                    <a:pt x="62" y="10"/>
                  </a:cubicBezTo>
                  <a:cubicBezTo>
                    <a:pt x="62" y="10"/>
                    <a:pt x="62" y="10"/>
                    <a:pt x="62" y="10"/>
                  </a:cubicBezTo>
                  <a:cubicBezTo>
                    <a:pt x="62" y="10"/>
                    <a:pt x="62" y="10"/>
                    <a:pt x="62" y="10"/>
                  </a:cubicBezTo>
                  <a:cubicBezTo>
                    <a:pt x="62" y="10"/>
                    <a:pt x="62" y="10"/>
                    <a:pt x="62" y="10"/>
                  </a:cubicBezTo>
                  <a:cubicBezTo>
                    <a:pt x="51" y="0"/>
                    <a:pt x="34" y="0"/>
                    <a:pt x="24" y="10"/>
                  </a:cubicBezTo>
                  <a:cubicBezTo>
                    <a:pt x="17" y="17"/>
                    <a:pt x="15" y="27"/>
                    <a:pt x="17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8" y="44"/>
                    <a:pt x="22" y="47"/>
                    <a:pt x="17" y="53"/>
                  </a:cubicBezTo>
                  <a:cubicBezTo>
                    <a:pt x="13" y="57"/>
                    <a:pt x="11" y="57"/>
                    <a:pt x="8" y="57"/>
                  </a:cubicBezTo>
                  <a:cubicBezTo>
                    <a:pt x="8" y="57"/>
                    <a:pt x="8" y="57"/>
                    <a:pt x="8" y="57"/>
                  </a:cubicBezTo>
                  <a:cubicBezTo>
                    <a:pt x="6" y="57"/>
                    <a:pt x="4" y="58"/>
                    <a:pt x="3" y="59"/>
                  </a:cubicBezTo>
                  <a:cubicBezTo>
                    <a:pt x="0" y="62"/>
                    <a:pt x="0" y="67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5" y="72"/>
                    <a:pt x="10" y="72"/>
                    <a:pt x="13" y="69"/>
                  </a:cubicBezTo>
                  <a:cubicBezTo>
                    <a:pt x="14" y="68"/>
                    <a:pt x="15" y="66"/>
                    <a:pt x="15" y="64"/>
                  </a:cubicBezTo>
                  <a:cubicBezTo>
                    <a:pt x="15" y="64"/>
                    <a:pt x="15" y="64"/>
                    <a:pt x="15" y="64"/>
                  </a:cubicBezTo>
                  <a:cubicBezTo>
                    <a:pt x="15" y="61"/>
                    <a:pt x="15" y="58"/>
                    <a:pt x="19" y="55"/>
                  </a:cubicBezTo>
                  <a:cubicBezTo>
                    <a:pt x="25" y="50"/>
                    <a:pt x="28" y="54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45" y="57"/>
                    <a:pt x="55" y="55"/>
                    <a:pt x="62" y="48"/>
                  </a:cubicBezTo>
                  <a:close/>
                </a:path>
              </a:pathLst>
            </a:custGeom>
            <a:solidFill>
              <a:srgbClr val="DF9F0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KSO_Shape"/>
            <p:cNvSpPr/>
            <p:nvPr/>
          </p:nvSpPr>
          <p:spPr>
            <a:xfrm>
              <a:off x="6584155" y="1738439"/>
              <a:ext cx="876300" cy="733171"/>
            </a:xfrm>
            <a:custGeom>
              <a:avLst/>
              <a:gdLst/>
              <a:ahLst/>
              <a:cxnLst/>
              <a:rect l="l" t="t" r="r" b="b"/>
              <a:pathLst>
                <a:path w="1366582" h="1042046">
                  <a:moveTo>
                    <a:pt x="37022" y="792087"/>
                  </a:moveTo>
                  <a:lnTo>
                    <a:pt x="185104" y="792087"/>
                  </a:lnTo>
                  <a:cubicBezTo>
                    <a:pt x="205551" y="792087"/>
                    <a:pt x="222126" y="808662"/>
                    <a:pt x="222126" y="829109"/>
                  </a:cubicBezTo>
                  <a:lnTo>
                    <a:pt x="222126" y="1005022"/>
                  </a:lnTo>
                  <a:cubicBezTo>
                    <a:pt x="222126" y="1025469"/>
                    <a:pt x="205551" y="1042044"/>
                    <a:pt x="185104" y="1042044"/>
                  </a:cubicBezTo>
                  <a:lnTo>
                    <a:pt x="37022" y="1042044"/>
                  </a:lnTo>
                  <a:cubicBezTo>
                    <a:pt x="16575" y="1042044"/>
                    <a:pt x="0" y="1025469"/>
                    <a:pt x="0" y="1005022"/>
                  </a:cubicBezTo>
                  <a:lnTo>
                    <a:pt x="0" y="829109"/>
                  </a:lnTo>
                  <a:cubicBezTo>
                    <a:pt x="0" y="808662"/>
                    <a:pt x="16575" y="792087"/>
                    <a:pt x="37022" y="792087"/>
                  </a:cubicBezTo>
                  <a:close/>
                  <a:moveTo>
                    <a:pt x="308442" y="614561"/>
                  </a:moveTo>
                  <a:lnTo>
                    <a:pt x="456524" y="614561"/>
                  </a:lnTo>
                  <a:cubicBezTo>
                    <a:pt x="476971" y="614561"/>
                    <a:pt x="493546" y="631136"/>
                    <a:pt x="493546" y="651583"/>
                  </a:cubicBezTo>
                  <a:lnTo>
                    <a:pt x="493546" y="1005023"/>
                  </a:lnTo>
                  <a:cubicBezTo>
                    <a:pt x="493546" y="1025470"/>
                    <a:pt x="476971" y="1042045"/>
                    <a:pt x="456524" y="1042045"/>
                  </a:cubicBezTo>
                  <a:lnTo>
                    <a:pt x="308442" y="1042045"/>
                  </a:lnTo>
                  <a:cubicBezTo>
                    <a:pt x="287995" y="1042045"/>
                    <a:pt x="271420" y="1025470"/>
                    <a:pt x="271420" y="1005023"/>
                  </a:cubicBezTo>
                  <a:lnTo>
                    <a:pt x="271420" y="651583"/>
                  </a:lnTo>
                  <a:cubicBezTo>
                    <a:pt x="271420" y="631136"/>
                    <a:pt x="287995" y="614561"/>
                    <a:pt x="308442" y="614561"/>
                  </a:cubicBezTo>
                  <a:close/>
                  <a:moveTo>
                    <a:pt x="583127" y="432047"/>
                  </a:moveTo>
                  <a:lnTo>
                    <a:pt x="744271" y="432047"/>
                  </a:lnTo>
                  <a:cubicBezTo>
                    <a:pt x="766521" y="432047"/>
                    <a:pt x="784558" y="450084"/>
                    <a:pt x="784558" y="472334"/>
                  </a:cubicBezTo>
                  <a:lnTo>
                    <a:pt x="784558" y="1001758"/>
                  </a:lnTo>
                  <a:cubicBezTo>
                    <a:pt x="784558" y="1024008"/>
                    <a:pt x="766521" y="1042045"/>
                    <a:pt x="744271" y="1042045"/>
                  </a:cubicBezTo>
                  <a:lnTo>
                    <a:pt x="583127" y="1042045"/>
                  </a:lnTo>
                  <a:cubicBezTo>
                    <a:pt x="560877" y="1042045"/>
                    <a:pt x="542840" y="1024008"/>
                    <a:pt x="542840" y="1001758"/>
                  </a:cubicBezTo>
                  <a:lnTo>
                    <a:pt x="542840" y="472334"/>
                  </a:lnTo>
                  <a:cubicBezTo>
                    <a:pt x="542840" y="450084"/>
                    <a:pt x="560877" y="432047"/>
                    <a:pt x="583127" y="432047"/>
                  </a:cubicBezTo>
                  <a:close/>
                  <a:moveTo>
                    <a:pt x="874139" y="210194"/>
                  </a:moveTo>
                  <a:lnTo>
                    <a:pt x="1035283" y="210194"/>
                  </a:lnTo>
                  <a:cubicBezTo>
                    <a:pt x="1057533" y="210194"/>
                    <a:pt x="1075570" y="228231"/>
                    <a:pt x="1075570" y="250481"/>
                  </a:cubicBezTo>
                  <a:lnTo>
                    <a:pt x="1075570" y="1001758"/>
                  </a:lnTo>
                  <a:cubicBezTo>
                    <a:pt x="1075570" y="1024008"/>
                    <a:pt x="1057533" y="1042045"/>
                    <a:pt x="1035283" y="1042045"/>
                  </a:cubicBezTo>
                  <a:lnTo>
                    <a:pt x="874139" y="1042045"/>
                  </a:lnTo>
                  <a:cubicBezTo>
                    <a:pt x="851889" y="1042045"/>
                    <a:pt x="833852" y="1024008"/>
                    <a:pt x="833852" y="1001758"/>
                  </a:cubicBezTo>
                  <a:lnTo>
                    <a:pt x="833852" y="250481"/>
                  </a:lnTo>
                  <a:cubicBezTo>
                    <a:pt x="833852" y="228231"/>
                    <a:pt x="851889" y="210194"/>
                    <a:pt x="874139" y="210194"/>
                  </a:cubicBezTo>
                  <a:close/>
                  <a:moveTo>
                    <a:pt x="1165151" y="0"/>
                  </a:moveTo>
                  <a:lnTo>
                    <a:pt x="1326295" y="0"/>
                  </a:lnTo>
                  <a:cubicBezTo>
                    <a:pt x="1348545" y="0"/>
                    <a:pt x="1366582" y="18037"/>
                    <a:pt x="1366582" y="40287"/>
                  </a:cubicBezTo>
                  <a:lnTo>
                    <a:pt x="1366582" y="1001759"/>
                  </a:lnTo>
                  <a:cubicBezTo>
                    <a:pt x="1366582" y="1024009"/>
                    <a:pt x="1348545" y="1042046"/>
                    <a:pt x="1326295" y="1042046"/>
                  </a:cubicBezTo>
                  <a:lnTo>
                    <a:pt x="1165151" y="1042046"/>
                  </a:lnTo>
                  <a:cubicBezTo>
                    <a:pt x="1142901" y="1042046"/>
                    <a:pt x="1124864" y="1024009"/>
                    <a:pt x="1124864" y="1001759"/>
                  </a:cubicBezTo>
                  <a:lnTo>
                    <a:pt x="1124864" y="40287"/>
                  </a:lnTo>
                  <a:cubicBezTo>
                    <a:pt x="1124864" y="18037"/>
                    <a:pt x="1142901" y="0"/>
                    <a:pt x="1165151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4183855" y="3533776"/>
            <a:ext cx="1652588" cy="1654175"/>
            <a:chOff x="4183855" y="3533776"/>
            <a:chExt cx="1652588" cy="1654175"/>
          </a:xfrm>
        </p:grpSpPr>
        <p:sp>
          <p:nvSpPr>
            <p:cNvPr id="17" name="Freeform 5"/>
            <p:cNvSpPr/>
            <p:nvPr/>
          </p:nvSpPr>
          <p:spPr bwMode="auto">
            <a:xfrm>
              <a:off x="4183855" y="3533776"/>
              <a:ext cx="1652588" cy="1654175"/>
            </a:xfrm>
            <a:custGeom>
              <a:avLst/>
              <a:gdLst>
                <a:gd name="T0" fmla="*/ 34 w 51"/>
                <a:gd name="T1" fmla="*/ 43 h 51"/>
                <a:gd name="T2" fmla="*/ 7 w 51"/>
                <a:gd name="T3" fmla="*/ 43 h 51"/>
                <a:gd name="T4" fmla="*/ 7 w 51"/>
                <a:gd name="T5" fmla="*/ 43 h 51"/>
                <a:gd name="T6" fmla="*/ 7 w 51"/>
                <a:gd name="T7" fmla="*/ 43 h 51"/>
                <a:gd name="T8" fmla="*/ 7 w 51"/>
                <a:gd name="T9" fmla="*/ 43 h 51"/>
                <a:gd name="T10" fmla="*/ 7 w 51"/>
                <a:gd name="T11" fmla="*/ 43 h 51"/>
                <a:gd name="T12" fmla="*/ 7 w 51"/>
                <a:gd name="T13" fmla="*/ 17 h 51"/>
                <a:gd name="T14" fmla="*/ 25 w 51"/>
                <a:gd name="T15" fmla="*/ 12 h 51"/>
                <a:gd name="T16" fmla="*/ 25 w 51"/>
                <a:gd name="T17" fmla="*/ 12 h 51"/>
                <a:gd name="T18" fmla="*/ 37 w 51"/>
                <a:gd name="T19" fmla="*/ 12 h 51"/>
                <a:gd name="T20" fmla="*/ 40 w 51"/>
                <a:gd name="T21" fmla="*/ 6 h 51"/>
                <a:gd name="T22" fmla="*/ 40 w 51"/>
                <a:gd name="T23" fmla="*/ 6 h 51"/>
                <a:gd name="T24" fmla="*/ 42 w 51"/>
                <a:gd name="T25" fmla="*/ 2 h 51"/>
                <a:gd name="T26" fmla="*/ 49 w 51"/>
                <a:gd name="T27" fmla="*/ 2 h 51"/>
                <a:gd name="T28" fmla="*/ 49 w 51"/>
                <a:gd name="T29" fmla="*/ 2 h 51"/>
                <a:gd name="T30" fmla="*/ 49 w 51"/>
                <a:gd name="T31" fmla="*/ 2 h 51"/>
                <a:gd name="T32" fmla="*/ 49 w 51"/>
                <a:gd name="T33" fmla="*/ 2 h 51"/>
                <a:gd name="T34" fmla="*/ 49 w 51"/>
                <a:gd name="T35" fmla="*/ 2 h 51"/>
                <a:gd name="T36" fmla="*/ 49 w 51"/>
                <a:gd name="T37" fmla="*/ 9 h 51"/>
                <a:gd name="T38" fmla="*/ 45 w 51"/>
                <a:gd name="T39" fmla="*/ 10 h 51"/>
                <a:gd name="T40" fmla="*/ 45 w 51"/>
                <a:gd name="T41" fmla="*/ 10 h 51"/>
                <a:gd name="T42" fmla="*/ 39 w 51"/>
                <a:gd name="T43" fmla="*/ 13 h 51"/>
                <a:gd name="T44" fmla="*/ 39 w 51"/>
                <a:gd name="T45" fmla="*/ 26 h 51"/>
                <a:gd name="T46" fmla="*/ 39 w 51"/>
                <a:gd name="T47" fmla="*/ 26 h 51"/>
                <a:gd name="T48" fmla="*/ 34 w 51"/>
                <a:gd name="T49" fmla="*/ 4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1" h="51">
                  <a:moveTo>
                    <a:pt x="34" y="43"/>
                  </a:moveTo>
                  <a:cubicBezTo>
                    <a:pt x="27" y="51"/>
                    <a:pt x="15" y="51"/>
                    <a:pt x="7" y="43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0" y="36"/>
                    <a:pt x="0" y="24"/>
                    <a:pt x="7" y="17"/>
                  </a:cubicBezTo>
                  <a:cubicBezTo>
                    <a:pt x="12" y="12"/>
                    <a:pt x="19" y="10"/>
                    <a:pt x="25" y="12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31" y="13"/>
                    <a:pt x="33" y="16"/>
                    <a:pt x="37" y="12"/>
                  </a:cubicBezTo>
                  <a:cubicBezTo>
                    <a:pt x="40" y="10"/>
                    <a:pt x="40" y="8"/>
                    <a:pt x="40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0" y="4"/>
                    <a:pt x="41" y="3"/>
                    <a:pt x="42" y="2"/>
                  </a:cubicBezTo>
                  <a:cubicBezTo>
                    <a:pt x="44" y="0"/>
                    <a:pt x="47" y="0"/>
                    <a:pt x="49" y="2"/>
                  </a:cubicBezTo>
                  <a:cubicBezTo>
                    <a:pt x="49" y="2"/>
                    <a:pt x="49" y="2"/>
                    <a:pt x="49" y="2"/>
                  </a:cubicBezTo>
                  <a:cubicBezTo>
                    <a:pt x="49" y="2"/>
                    <a:pt x="49" y="2"/>
                    <a:pt x="49" y="2"/>
                  </a:cubicBezTo>
                  <a:cubicBezTo>
                    <a:pt x="49" y="2"/>
                    <a:pt x="49" y="2"/>
                    <a:pt x="49" y="2"/>
                  </a:cubicBezTo>
                  <a:cubicBezTo>
                    <a:pt x="49" y="2"/>
                    <a:pt x="49" y="2"/>
                    <a:pt x="49" y="2"/>
                  </a:cubicBezTo>
                  <a:cubicBezTo>
                    <a:pt x="51" y="4"/>
                    <a:pt x="51" y="7"/>
                    <a:pt x="49" y="9"/>
                  </a:cubicBezTo>
                  <a:cubicBezTo>
                    <a:pt x="48" y="10"/>
                    <a:pt x="46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2" y="10"/>
                    <a:pt x="41" y="11"/>
                    <a:pt x="39" y="13"/>
                  </a:cubicBezTo>
                  <a:cubicBezTo>
                    <a:pt x="35" y="18"/>
                    <a:pt x="38" y="20"/>
                    <a:pt x="39" y="26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40" y="32"/>
                    <a:pt x="39" y="39"/>
                    <a:pt x="34" y="43"/>
                  </a:cubicBezTo>
                  <a:close/>
                </a:path>
              </a:pathLst>
            </a:custGeom>
            <a:solidFill>
              <a:srgbClr val="FFC000">
                <a:alpha val="5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KSO_Shape"/>
            <p:cNvSpPr/>
            <p:nvPr/>
          </p:nvSpPr>
          <p:spPr bwMode="auto">
            <a:xfrm>
              <a:off x="4543425" y="4174485"/>
              <a:ext cx="588962" cy="588962"/>
            </a:xfrm>
            <a:custGeom>
              <a:avLst/>
              <a:gdLst>
                <a:gd name="T0" fmla="*/ 2147483646 w 207"/>
                <a:gd name="T1" fmla="*/ 2147483646 h 207"/>
                <a:gd name="T2" fmla="*/ 2147483646 w 207"/>
                <a:gd name="T3" fmla="*/ 2147483646 h 207"/>
                <a:gd name="T4" fmla="*/ 2147483646 w 207"/>
                <a:gd name="T5" fmla="*/ 2147483646 h 207"/>
                <a:gd name="T6" fmla="*/ 2147483646 w 207"/>
                <a:gd name="T7" fmla="*/ 2147483646 h 207"/>
                <a:gd name="T8" fmla="*/ 2147483646 w 207"/>
                <a:gd name="T9" fmla="*/ 2147483646 h 207"/>
                <a:gd name="T10" fmla="*/ 2147483646 w 207"/>
                <a:gd name="T11" fmla="*/ 2147483646 h 207"/>
                <a:gd name="T12" fmla="*/ 2147483646 w 207"/>
                <a:gd name="T13" fmla="*/ 2147483646 h 207"/>
                <a:gd name="T14" fmla="*/ 2147483646 w 207"/>
                <a:gd name="T15" fmla="*/ 2147483646 h 207"/>
                <a:gd name="T16" fmla="*/ 2147483646 w 207"/>
                <a:gd name="T17" fmla="*/ 2147483646 h 207"/>
                <a:gd name="T18" fmla="*/ 2147483646 w 207"/>
                <a:gd name="T19" fmla="*/ 2147483646 h 207"/>
                <a:gd name="T20" fmla="*/ 2147483646 w 207"/>
                <a:gd name="T21" fmla="*/ 2147483646 h 207"/>
                <a:gd name="T22" fmla="*/ 2147483646 w 207"/>
                <a:gd name="T23" fmla="*/ 2147483646 h 207"/>
                <a:gd name="T24" fmla="*/ 2147483646 w 207"/>
                <a:gd name="T25" fmla="*/ 2147483646 h 207"/>
                <a:gd name="T26" fmla="*/ 2147483646 w 207"/>
                <a:gd name="T27" fmla="*/ 2147483646 h 207"/>
                <a:gd name="T28" fmla="*/ 0 w 207"/>
                <a:gd name="T29" fmla="*/ 2147483646 h 207"/>
                <a:gd name="T30" fmla="*/ 2147483646 w 207"/>
                <a:gd name="T31" fmla="*/ 2147483646 h 207"/>
                <a:gd name="T32" fmla="*/ 2147483646 w 207"/>
                <a:gd name="T33" fmla="*/ 0 h 207"/>
                <a:gd name="T34" fmla="*/ 2147483646 w 207"/>
                <a:gd name="T35" fmla="*/ 2147483646 h 207"/>
                <a:gd name="T36" fmla="*/ 2147483646 w 207"/>
                <a:gd name="T37" fmla="*/ 2147483646 h 207"/>
                <a:gd name="T38" fmla="*/ 2147483646 w 207"/>
                <a:gd name="T39" fmla="*/ 2147483646 h 207"/>
                <a:gd name="T40" fmla="*/ 2147483646 w 207"/>
                <a:gd name="T41" fmla="*/ 2147483646 h 207"/>
                <a:gd name="T42" fmla="*/ 2147483646 w 207"/>
                <a:gd name="T43" fmla="*/ 2147483646 h 207"/>
                <a:gd name="T44" fmla="*/ 2147483646 w 207"/>
                <a:gd name="T45" fmla="*/ 2147483646 h 207"/>
                <a:gd name="T46" fmla="*/ 2147483646 w 207"/>
                <a:gd name="T47" fmla="*/ 2147483646 h 207"/>
                <a:gd name="T48" fmla="*/ 2147483646 w 207"/>
                <a:gd name="T49" fmla="*/ 2147483646 h 207"/>
                <a:gd name="T50" fmla="*/ 2147483646 w 207"/>
                <a:gd name="T51" fmla="*/ 2147483646 h 207"/>
                <a:gd name="T52" fmla="*/ 2147483646 w 207"/>
                <a:gd name="T53" fmla="*/ 2147483646 h 207"/>
                <a:gd name="T54" fmla="*/ 2147483646 w 207"/>
                <a:gd name="T55" fmla="*/ 2147483646 h 207"/>
                <a:gd name="T56" fmla="*/ 2147483646 w 207"/>
                <a:gd name="T57" fmla="*/ 2147483646 h 207"/>
                <a:gd name="T58" fmla="*/ 2147483646 w 207"/>
                <a:gd name="T59" fmla="*/ 2147483646 h 207"/>
                <a:gd name="T60" fmla="*/ 2147483646 w 207"/>
                <a:gd name="T61" fmla="*/ 2147483646 h 207"/>
                <a:gd name="T62" fmla="*/ 2147483646 w 207"/>
                <a:gd name="T63" fmla="*/ 2147483646 h 207"/>
                <a:gd name="T64" fmla="*/ 2147483646 w 207"/>
                <a:gd name="T65" fmla="*/ 2147483646 h 207"/>
                <a:gd name="T66" fmla="*/ 2147483646 w 207"/>
                <a:gd name="T67" fmla="*/ 2147483646 h 207"/>
                <a:gd name="T68" fmla="*/ 2147483646 w 207"/>
                <a:gd name="T69" fmla="*/ 2147483646 h 207"/>
                <a:gd name="T70" fmla="*/ 2147483646 w 207"/>
                <a:gd name="T71" fmla="*/ 2147483646 h 207"/>
                <a:gd name="T72" fmla="*/ 2147483646 w 207"/>
                <a:gd name="T73" fmla="*/ 2147483646 h 207"/>
                <a:gd name="T74" fmla="*/ 2147483646 w 207"/>
                <a:gd name="T75" fmla="*/ 2147483646 h 20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207" h="207">
                  <a:moveTo>
                    <a:pt x="137" y="51"/>
                  </a:moveTo>
                  <a:cubicBezTo>
                    <a:pt x="153" y="51"/>
                    <a:pt x="153" y="51"/>
                    <a:pt x="153" y="51"/>
                  </a:cubicBezTo>
                  <a:cubicBezTo>
                    <a:pt x="142" y="113"/>
                    <a:pt x="142" y="113"/>
                    <a:pt x="142" y="113"/>
                  </a:cubicBezTo>
                  <a:cubicBezTo>
                    <a:pt x="141" y="120"/>
                    <a:pt x="141" y="125"/>
                    <a:pt x="142" y="128"/>
                  </a:cubicBezTo>
                  <a:cubicBezTo>
                    <a:pt x="143" y="132"/>
                    <a:pt x="146" y="133"/>
                    <a:pt x="150" y="133"/>
                  </a:cubicBezTo>
                  <a:cubicBezTo>
                    <a:pt x="154" y="133"/>
                    <a:pt x="158" y="132"/>
                    <a:pt x="161" y="130"/>
                  </a:cubicBezTo>
                  <a:cubicBezTo>
                    <a:pt x="165" y="129"/>
                    <a:pt x="169" y="126"/>
                    <a:pt x="172" y="122"/>
                  </a:cubicBezTo>
                  <a:cubicBezTo>
                    <a:pt x="175" y="118"/>
                    <a:pt x="177" y="114"/>
                    <a:pt x="179" y="108"/>
                  </a:cubicBezTo>
                  <a:cubicBezTo>
                    <a:pt x="181" y="102"/>
                    <a:pt x="182" y="95"/>
                    <a:pt x="182" y="87"/>
                  </a:cubicBezTo>
                  <a:cubicBezTo>
                    <a:pt x="182" y="76"/>
                    <a:pt x="180" y="66"/>
                    <a:pt x="176" y="58"/>
                  </a:cubicBezTo>
                  <a:cubicBezTo>
                    <a:pt x="172" y="50"/>
                    <a:pt x="167" y="44"/>
                    <a:pt x="161" y="38"/>
                  </a:cubicBezTo>
                  <a:cubicBezTo>
                    <a:pt x="154" y="33"/>
                    <a:pt x="146" y="29"/>
                    <a:pt x="137" y="27"/>
                  </a:cubicBezTo>
                  <a:cubicBezTo>
                    <a:pt x="128" y="24"/>
                    <a:pt x="119" y="23"/>
                    <a:pt x="109" y="23"/>
                  </a:cubicBezTo>
                  <a:cubicBezTo>
                    <a:pt x="97" y="23"/>
                    <a:pt x="86" y="25"/>
                    <a:pt x="76" y="30"/>
                  </a:cubicBezTo>
                  <a:cubicBezTo>
                    <a:pt x="65" y="34"/>
                    <a:pt x="57" y="40"/>
                    <a:pt x="49" y="47"/>
                  </a:cubicBezTo>
                  <a:cubicBezTo>
                    <a:pt x="42" y="55"/>
                    <a:pt x="36" y="63"/>
                    <a:pt x="31" y="74"/>
                  </a:cubicBezTo>
                  <a:cubicBezTo>
                    <a:pt x="27" y="84"/>
                    <a:pt x="25" y="95"/>
                    <a:pt x="25" y="107"/>
                  </a:cubicBezTo>
                  <a:cubicBezTo>
                    <a:pt x="25" y="119"/>
                    <a:pt x="27" y="129"/>
                    <a:pt x="30" y="139"/>
                  </a:cubicBezTo>
                  <a:cubicBezTo>
                    <a:pt x="34" y="148"/>
                    <a:pt x="39" y="156"/>
                    <a:pt x="46" y="163"/>
                  </a:cubicBezTo>
                  <a:cubicBezTo>
                    <a:pt x="53" y="169"/>
                    <a:pt x="61" y="174"/>
                    <a:pt x="71" y="178"/>
                  </a:cubicBezTo>
                  <a:cubicBezTo>
                    <a:pt x="81" y="181"/>
                    <a:pt x="93" y="183"/>
                    <a:pt x="106" y="183"/>
                  </a:cubicBezTo>
                  <a:cubicBezTo>
                    <a:pt x="110" y="183"/>
                    <a:pt x="115" y="183"/>
                    <a:pt x="121" y="182"/>
                  </a:cubicBezTo>
                  <a:cubicBezTo>
                    <a:pt x="127" y="181"/>
                    <a:pt x="132" y="179"/>
                    <a:pt x="136" y="177"/>
                  </a:cubicBezTo>
                  <a:cubicBezTo>
                    <a:pt x="143" y="199"/>
                    <a:pt x="143" y="199"/>
                    <a:pt x="143" y="199"/>
                  </a:cubicBezTo>
                  <a:cubicBezTo>
                    <a:pt x="137" y="202"/>
                    <a:pt x="131" y="204"/>
                    <a:pt x="124" y="205"/>
                  </a:cubicBezTo>
                  <a:cubicBezTo>
                    <a:pt x="118" y="206"/>
                    <a:pt x="110" y="207"/>
                    <a:pt x="102" y="207"/>
                  </a:cubicBezTo>
                  <a:cubicBezTo>
                    <a:pt x="87" y="207"/>
                    <a:pt x="74" y="205"/>
                    <a:pt x="61" y="200"/>
                  </a:cubicBezTo>
                  <a:cubicBezTo>
                    <a:pt x="49" y="196"/>
                    <a:pt x="38" y="190"/>
                    <a:pt x="29" y="182"/>
                  </a:cubicBezTo>
                  <a:cubicBezTo>
                    <a:pt x="20" y="173"/>
                    <a:pt x="13" y="163"/>
                    <a:pt x="7" y="151"/>
                  </a:cubicBezTo>
                  <a:cubicBezTo>
                    <a:pt x="2" y="138"/>
                    <a:pt x="0" y="124"/>
                    <a:pt x="0" y="108"/>
                  </a:cubicBezTo>
                  <a:cubicBezTo>
                    <a:pt x="0" y="91"/>
                    <a:pt x="3" y="76"/>
                    <a:pt x="9" y="63"/>
                  </a:cubicBezTo>
                  <a:cubicBezTo>
                    <a:pt x="14" y="50"/>
                    <a:pt x="22" y="38"/>
                    <a:pt x="32" y="29"/>
                  </a:cubicBezTo>
                  <a:cubicBezTo>
                    <a:pt x="42" y="20"/>
                    <a:pt x="54" y="12"/>
                    <a:pt x="67" y="7"/>
                  </a:cubicBezTo>
                  <a:cubicBezTo>
                    <a:pt x="80" y="2"/>
                    <a:pt x="94" y="0"/>
                    <a:pt x="109" y="0"/>
                  </a:cubicBezTo>
                  <a:cubicBezTo>
                    <a:pt x="123" y="0"/>
                    <a:pt x="136" y="2"/>
                    <a:pt x="148" y="6"/>
                  </a:cubicBezTo>
                  <a:cubicBezTo>
                    <a:pt x="160" y="10"/>
                    <a:pt x="170" y="15"/>
                    <a:pt x="179" y="23"/>
                  </a:cubicBezTo>
                  <a:cubicBezTo>
                    <a:pt x="188" y="30"/>
                    <a:pt x="195" y="40"/>
                    <a:pt x="200" y="50"/>
                  </a:cubicBezTo>
                  <a:cubicBezTo>
                    <a:pt x="205" y="61"/>
                    <a:pt x="207" y="74"/>
                    <a:pt x="207" y="87"/>
                  </a:cubicBezTo>
                  <a:cubicBezTo>
                    <a:pt x="207" y="97"/>
                    <a:pt x="205" y="106"/>
                    <a:pt x="202" y="115"/>
                  </a:cubicBezTo>
                  <a:cubicBezTo>
                    <a:pt x="199" y="123"/>
                    <a:pt x="194" y="130"/>
                    <a:pt x="188" y="137"/>
                  </a:cubicBezTo>
                  <a:cubicBezTo>
                    <a:pt x="182" y="143"/>
                    <a:pt x="175" y="148"/>
                    <a:pt x="167" y="151"/>
                  </a:cubicBezTo>
                  <a:cubicBezTo>
                    <a:pt x="159" y="155"/>
                    <a:pt x="151" y="157"/>
                    <a:pt x="141" y="157"/>
                  </a:cubicBezTo>
                  <a:cubicBezTo>
                    <a:pt x="138" y="157"/>
                    <a:pt x="134" y="156"/>
                    <a:pt x="131" y="156"/>
                  </a:cubicBezTo>
                  <a:cubicBezTo>
                    <a:pt x="128" y="155"/>
                    <a:pt x="125" y="153"/>
                    <a:pt x="123" y="151"/>
                  </a:cubicBezTo>
                  <a:cubicBezTo>
                    <a:pt x="121" y="149"/>
                    <a:pt x="119" y="147"/>
                    <a:pt x="118" y="144"/>
                  </a:cubicBezTo>
                  <a:cubicBezTo>
                    <a:pt x="117" y="140"/>
                    <a:pt x="116" y="137"/>
                    <a:pt x="117" y="132"/>
                  </a:cubicBezTo>
                  <a:cubicBezTo>
                    <a:pt x="116" y="132"/>
                    <a:pt x="116" y="132"/>
                    <a:pt x="116" y="132"/>
                  </a:cubicBezTo>
                  <a:cubicBezTo>
                    <a:pt x="114" y="135"/>
                    <a:pt x="111" y="138"/>
                    <a:pt x="109" y="141"/>
                  </a:cubicBezTo>
                  <a:cubicBezTo>
                    <a:pt x="106" y="144"/>
                    <a:pt x="103" y="147"/>
                    <a:pt x="100" y="149"/>
                  </a:cubicBezTo>
                  <a:cubicBezTo>
                    <a:pt x="97" y="152"/>
                    <a:pt x="93" y="153"/>
                    <a:pt x="89" y="155"/>
                  </a:cubicBezTo>
                  <a:cubicBezTo>
                    <a:pt x="86" y="156"/>
                    <a:pt x="81" y="157"/>
                    <a:pt x="77" y="157"/>
                  </a:cubicBezTo>
                  <a:cubicBezTo>
                    <a:pt x="73" y="157"/>
                    <a:pt x="70" y="156"/>
                    <a:pt x="66" y="154"/>
                  </a:cubicBezTo>
                  <a:cubicBezTo>
                    <a:pt x="63" y="153"/>
                    <a:pt x="60" y="151"/>
                    <a:pt x="58" y="148"/>
                  </a:cubicBezTo>
                  <a:cubicBezTo>
                    <a:pt x="55" y="145"/>
                    <a:pt x="53" y="141"/>
                    <a:pt x="52" y="137"/>
                  </a:cubicBezTo>
                  <a:cubicBezTo>
                    <a:pt x="51" y="133"/>
                    <a:pt x="50" y="129"/>
                    <a:pt x="50" y="124"/>
                  </a:cubicBezTo>
                  <a:cubicBezTo>
                    <a:pt x="50" y="114"/>
                    <a:pt x="51" y="105"/>
                    <a:pt x="54" y="96"/>
                  </a:cubicBezTo>
                  <a:cubicBezTo>
                    <a:pt x="57" y="87"/>
                    <a:pt x="62" y="80"/>
                    <a:pt x="67" y="73"/>
                  </a:cubicBezTo>
                  <a:cubicBezTo>
                    <a:pt x="72" y="66"/>
                    <a:pt x="78" y="60"/>
                    <a:pt x="85" y="56"/>
                  </a:cubicBezTo>
                  <a:cubicBezTo>
                    <a:pt x="92" y="52"/>
                    <a:pt x="99" y="50"/>
                    <a:pt x="107" y="50"/>
                  </a:cubicBezTo>
                  <a:cubicBezTo>
                    <a:pt x="112" y="50"/>
                    <a:pt x="117" y="51"/>
                    <a:pt x="120" y="52"/>
                  </a:cubicBezTo>
                  <a:cubicBezTo>
                    <a:pt x="124" y="54"/>
                    <a:pt x="127" y="56"/>
                    <a:pt x="130" y="59"/>
                  </a:cubicBezTo>
                  <a:lnTo>
                    <a:pt x="137" y="51"/>
                  </a:lnTo>
                  <a:close/>
                  <a:moveTo>
                    <a:pt x="123" y="79"/>
                  </a:moveTo>
                  <a:cubicBezTo>
                    <a:pt x="121" y="77"/>
                    <a:pt x="119" y="76"/>
                    <a:pt x="117" y="75"/>
                  </a:cubicBezTo>
                  <a:cubicBezTo>
                    <a:pt x="115" y="74"/>
                    <a:pt x="112" y="74"/>
                    <a:pt x="109" y="74"/>
                  </a:cubicBezTo>
                  <a:cubicBezTo>
                    <a:pt x="104" y="74"/>
                    <a:pt x="100" y="75"/>
                    <a:pt x="96" y="78"/>
                  </a:cubicBezTo>
                  <a:cubicBezTo>
                    <a:pt x="92" y="80"/>
                    <a:pt x="89" y="83"/>
                    <a:pt x="86" y="88"/>
                  </a:cubicBezTo>
                  <a:cubicBezTo>
                    <a:pt x="84" y="92"/>
                    <a:pt x="81" y="96"/>
                    <a:pt x="80" y="101"/>
                  </a:cubicBezTo>
                  <a:cubicBezTo>
                    <a:pt x="78" y="106"/>
                    <a:pt x="78" y="111"/>
                    <a:pt x="78" y="116"/>
                  </a:cubicBezTo>
                  <a:cubicBezTo>
                    <a:pt x="78" y="121"/>
                    <a:pt x="79" y="125"/>
                    <a:pt x="81" y="128"/>
                  </a:cubicBezTo>
                  <a:cubicBezTo>
                    <a:pt x="83" y="132"/>
                    <a:pt x="86" y="133"/>
                    <a:pt x="91" y="133"/>
                  </a:cubicBezTo>
                  <a:cubicBezTo>
                    <a:pt x="93" y="133"/>
                    <a:pt x="96" y="133"/>
                    <a:pt x="98" y="131"/>
                  </a:cubicBezTo>
                  <a:cubicBezTo>
                    <a:pt x="100" y="130"/>
                    <a:pt x="103" y="128"/>
                    <a:pt x="105" y="126"/>
                  </a:cubicBezTo>
                  <a:cubicBezTo>
                    <a:pt x="107" y="124"/>
                    <a:pt x="110" y="122"/>
                    <a:pt x="112" y="119"/>
                  </a:cubicBezTo>
                  <a:cubicBezTo>
                    <a:pt x="114" y="116"/>
                    <a:pt x="116" y="113"/>
                    <a:pt x="117" y="110"/>
                  </a:cubicBezTo>
                  <a:lnTo>
                    <a:pt x="123" y="7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5804694" y="3598864"/>
            <a:ext cx="2113822" cy="2113822"/>
            <a:chOff x="5804693" y="3598863"/>
            <a:chExt cx="2625725" cy="2625725"/>
          </a:xfrm>
        </p:grpSpPr>
        <p:sp>
          <p:nvSpPr>
            <p:cNvPr id="20" name="Freeform 6"/>
            <p:cNvSpPr/>
            <p:nvPr/>
          </p:nvSpPr>
          <p:spPr bwMode="auto">
            <a:xfrm>
              <a:off x="5804693" y="3598863"/>
              <a:ext cx="2625725" cy="2625725"/>
            </a:xfrm>
            <a:custGeom>
              <a:avLst/>
              <a:gdLst>
                <a:gd name="T0" fmla="*/ 27 w 81"/>
                <a:gd name="T1" fmla="*/ 70 h 81"/>
                <a:gd name="T2" fmla="*/ 69 w 81"/>
                <a:gd name="T3" fmla="*/ 70 h 81"/>
                <a:gd name="T4" fmla="*/ 69 w 81"/>
                <a:gd name="T5" fmla="*/ 70 h 81"/>
                <a:gd name="T6" fmla="*/ 69 w 81"/>
                <a:gd name="T7" fmla="*/ 70 h 81"/>
                <a:gd name="T8" fmla="*/ 69 w 81"/>
                <a:gd name="T9" fmla="*/ 70 h 81"/>
                <a:gd name="T10" fmla="*/ 69 w 81"/>
                <a:gd name="T11" fmla="*/ 70 h 81"/>
                <a:gd name="T12" fmla="*/ 69 w 81"/>
                <a:gd name="T13" fmla="*/ 27 h 81"/>
                <a:gd name="T14" fmla="*/ 41 w 81"/>
                <a:gd name="T15" fmla="*/ 19 h 81"/>
                <a:gd name="T16" fmla="*/ 41 w 81"/>
                <a:gd name="T17" fmla="*/ 19 h 81"/>
                <a:gd name="T18" fmla="*/ 21 w 81"/>
                <a:gd name="T19" fmla="*/ 19 h 81"/>
                <a:gd name="T20" fmla="*/ 16 w 81"/>
                <a:gd name="T21" fmla="*/ 9 h 81"/>
                <a:gd name="T22" fmla="*/ 16 w 81"/>
                <a:gd name="T23" fmla="*/ 9 h 81"/>
                <a:gd name="T24" fmla="*/ 14 w 81"/>
                <a:gd name="T25" fmla="*/ 3 h 81"/>
                <a:gd name="T26" fmla="*/ 3 w 81"/>
                <a:gd name="T27" fmla="*/ 3 h 81"/>
                <a:gd name="T28" fmla="*/ 3 w 81"/>
                <a:gd name="T29" fmla="*/ 3 h 81"/>
                <a:gd name="T30" fmla="*/ 3 w 81"/>
                <a:gd name="T31" fmla="*/ 3 h 81"/>
                <a:gd name="T32" fmla="*/ 3 w 81"/>
                <a:gd name="T33" fmla="*/ 3 h 81"/>
                <a:gd name="T34" fmla="*/ 3 w 81"/>
                <a:gd name="T35" fmla="*/ 3 h 81"/>
                <a:gd name="T36" fmla="*/ 3 w 81"/>
                <a:gd name="T37" fmla="*/ 15 h 81"/>
                <a:gd name="T38" fmla="*/ 9 w 81"/>
                <a:gd name="T39" fmla="*/ 17 h 81"/>
                <a:gd name="T40" fmla="*/ 9 w 81"/>
                <a:gd name="T41" fmla="*/ 17 h 81"/>
                <a:gd name="T42" fmla="*/ 18 w 81"/>
                <a:gd name="T43" fmla="*/ 22 h 81"/>
                <a:gd name="T44" fmla="*/ 18 w 81"/>
                <a:gd name="T45" fmla="*/ 42 h 81"/>
                <a:gd name="T46" fmla="*/ 18 w 81"/>
                <a:gd name="T47" fmla="*/ 42 h 81"/>
                <a:gd name="T48" fmla="*/ 27 w 81"/>
                <a:gd name="T49" fmla="*/ 7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1" h="81">
                  <a:moveTo>
                    <a:pt x="27" y="70"/>
                  </a:moveTo>
                  <a:cubicBezTo>
                    <a:pt x="38" y="81"/>
                    <a:pt x="57" y="81"/>
                    <a:pt x="69" y="70"/>
                  </a:cubicBezTo>
                  <a:cubicBezTo>
                    <a:pt x="69" y="70"/>
                    <a:pt x="69" y="70"/>
                    <a:pt x="69" y="70"/>
                  </a:cubicBezTo>
                  <a:cubicBezTo>
                    <a:pt x="69" y="70"/>
                    <a:pt x="69" y="70"/>
                    <a:pt x="69" y="70"/>
                  </a:cubicBezTo>
                  <a:cubicBezTo>
                    <a:pt x="69" y="70"/>
                    <a:pt x="69" y="70"/>
                    <a:pt x="69" y="70"/>
                  </a:cubicBezTo>
                  <a:cubicBezTo>
                    <a:pt x="69" y="70"/>
                    <a:pt x="69" y="70"/>
                    <a:pt x="69" y="70"/>
                  </a:cubicBezTo>
                  <a:cubicBezTo>
                    <a:pt x="81" y="58"/>
                    <a:pt x="81" y="39"/>
                    <a:pt x="69" y="27"/>
                  </a:cubicBezTo>
                  <a:cubicBezTo>
                    <a:pt x="61" y="20"/>
                    <a:pt x="51" y="17"/>
                    <a:pt x="41" y="19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31" y="21"/>
                    <a:pt x="28" y="25"/>
                    <a:pt x="21" y="19"/>
                  </a:cubicBezTo>
                  <a:cubicBezTo>
                    <a:pt x="17" y="16"/>
                    <a:pt x="16" y="13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7"/>
                    <a:pt x="16" y="5"/>
                    <a:pt x="14" y="3"/>
                  </a:cubicBezTo>
                  <a:cubicBezTo>
                    <a:pt x="11" y="0"/>
                    <a:pt x="6" y="0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0" y="7"/>
                    <a:pt x="0" y="12"/>
                    <a:pt x="3" y="15"/>
                  </a:cubicBezTo>
                  <a:cubicBezTo>
                    <a:pt x="4" y="16"/>
                    <a:pt x="7" y="17"/>
                    <a:pt x="9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13" y="17"/>
                    <a:pt x="15" y="17"/>
                    <a:pt x="18" y="22"/>
                  </a:cubicBezTo>
                  <a:cubicBezTo>
                    <a:pt x="24" y="29"/>
                    <a:pt x="20" y="32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6" y="51"/>
                    <a:pt x="19" y="62"/>
                    <a:pt x="27" y="70"/>
                  </a:cubicBezTo>
                  <a:close/>
                </a:path>
              </a:pathLst>
            </a:custGeom>
            <a:solidFill>
              <a:srgbClr val="D38404">
                <a:alpha val="5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KSO_Shape"/>
            <p:cNvSpPr/>
            <p:nvPr/>
          </p:nvSpPr>
          <p:spPr>
            <a:xfrm flipH="1">
              <a:off x="6961186" y="4587217"/>
              <a:ext cx="825502" cy="1067459"/>
            </a:xfrm>
            <a:custGeom>
              <a:avLst/>
              <a:gdLst/>
              <a:ahLst/>
              <a:cxnLst/>
              <a:rect l="l" t="t" r="r" b="b"/>
              <a:pathLst>
                <a:path w="1259674" h="1629655">
                  <a:moveTo>
                    <a:pt x="653835" y="765559"/>
                  </a:moveTo>
                  <a:lnTo>
                    <a:pt x="605838" y="765559"/>
                  </a:lnTo>
                  <a:cubicBezTo>
                    <a:pt x="586150" y="765559"/>
                    <a:pt x="570190" y="781519"/>
                    <a:pt x="570190" y="801207"/>
                  </a:cubicBezTo>
                  <a:lnTo>
                    <a:pt x="570190" y="1594007"/>
                  </a:lnTo>
                  <a:cubicBezTo>
                    <a:pt x="570190" y="1613695"/>
                    <a:pt x="586150" y="1629655"/>
                    <a:pt x="605838" y="1629655"/>
                  </a:cubicBezTo>
                  <a:lnTo>
                    <a:pt x="653835" y="1629655"/>
                  </a:lnTo>
                  <a:cubicBezTo>
                    <a:pt x="673523" y="1629655"/>
                    <a:pt x="689483" y="1613695"/>
                    <a:pt x="689483" y="1594007"/>
                  </a:cubicBezTo>
                  <a:lnTo>
                    <a:pt x="689483" y="801207"/>
                  </a:lnTo>
                  <a:cubicBezTo>
                    <a:pt x="689483" y="781519"/>
                    <a:pt x="673523" y="765559"/>
                    <a:pt x="653835" y="765559"/>
                  </a:cubicBezTo>
                  <a:close/>
                  <a:moveTo>
                    <a:pt x="629837" y="293110"/>
                  </a:moveTo>
                  <a:cubicBezTo>
                    <a:pt x="540228" y="293110"/>
                    <a:pt x="467586" y="365752"/>
                    <a:pt x="467586" y="455361"/>
                  </a:cubicBezTo>
                  <a:cubicBezTo>
                    <a:pt x="467586" y="544970"/>
                    <a:pt x="540228" y="617612"/>
                    <a:pt x="629837" y="617612"/>
                  </a:cubicBezTo>
                  <a:cubicBezTo>
                    <a:pt x="719446" y="617612"/>
                    <a:pt x="792088" y="544970"/>
                    <a:pt x="792088" y="455361"/>
                  </a:cubicBezTo>
                  <a:cubicBezTo>
                    <a:pt x="792088" y="365752"/>
                    <a:pt x="719446" y="293110"/>
                    <a:pt x="629837" y="293110"/>
                  </a:cubicBezTo>
                  <a:close/>
                  <a:moveTo>
                    <a:pt x="373285" y="134938"/>
                  </a:moveTo>
                  <a:cubicBezTo>
                    <a:pt x="285152" y="213464"/>
                    <a:pt x="230474" y="328028"/>
                    <a:pt x="230474" y="455361"/>
                  </a:cubicBezTo>
                  <a:cubicBezTo>
                    <a:pt x="230474" y="582697"/>
                    <a:pt x="285152" y="697259"/>
                    <a:pt x="373285" y="775786"/>
                  </a:cubicBezTo>
                  <a:lnTo>
                    <a:pt x="467586" y="709160"/>
                  </a:lnTo>
                  <a:cubicBezTo>
                    <a:pt x="391047" y="651060"/>
                    <a:pt x="342389" y="558892"/>
                    <a:pt x="342389" y="455361"/>
                  </a:cubicBezTo>
                  <a:cubicBezTo>
                    <a:pt x="342389" y="351830"/>
                    <a:pt x="391047" y="259663"/>
                    <a:pt x="467586" y="201563"/>
                  </a:cubicBezTo>
                  <a:close/>
                  <a:moveTo>
                    <a:pt x="886389" y="134938"/>
                  </a:moveTo>
                  <a:lnTo>
                    <a:pt x="792088" y="201563"/>
                  </a:lnTo>
                  <a:cubicBezTo>
                    <a:pt x="868627" y="259663"/>
                    <a:pt x="917285" y="351830"/>
                    <a:pt x="917285" y="455361"/>
                  </a:cubicBezTo>
                  <a:cubicBezTo>
                    <a:pt x="917285" y="558892"/>
                    <a:pt x="868627" y="651060"/>
                    <a:pt x="792088" y="709160"/>
                  </a:cubicBezTo>
                  <a:lnTo>
                    <a:pt x="886389" y="775786"/>
                  </a:lnTo>
                  <a:cubicBezTo>
                    <a:pt x="974522" y="697259"/>
                    <a:pt x="1029200" y="582697"/>
                    <a:pt x="1029200" y="455361"/>
                  </a:cubicBezTo>
                  <a:cubicBezTo>
                    <a:pt x="1029200" y="328028"/>
                    <a:pt x="974522" y="213464"/>
                    <a:pt x="886389" y="134938"/>
                  </a:cubicBezTo>
                  <a:close/>
                  <a:moveTo>
                    <a:pt x="182295" y="0"/>
                  </a:moveTo>
                  <a:cubicBezTo>
                    <a:pt x="68824" y="118079"/>
                    <a:pt x="0" y="278683"/>
                    <a:pt x="0" y="455362"/>
                  </a:cubicBezTo>
                  <a:cubicBezTo>
                    <a:pt x="0" y="632040"/>
                    <a:pt x="68824" y="792644"/>
                    <a:pt x="182293" y="910723"/>
                  </a:cubicBezTo>
                  <a:lnTo>
                    <a:pt x="278466" y="842776"/>
                  </a:lnTo>
                  <a:cubicBezTo>
                    <a:pt x="179286" y="743646"/>
                    <a:pt x="117943" y="606668"/>
                    <a:pt x="117943" y="455362"/>
                  </a:cubicBezTo>
                  <a:cubicBezTo>
                    <a:pt x="117943" y="304057"/>
                    <a:pt x="179287" y="167078"/>
                    <a:pt x="278467" y="67947"/>
                  </a:cubicBezTo>
                  <a:close/>
                  <a:moveTo>
                    <a:pt x="1077379" y="0"/>
                  </a:moveTo>
                  <a:lnTo>
                    <a:pt x="981207" y="67947"/>
                  </a:lnTo>
                  <a:cubicBezTo>
                    <a:pt x="1080387" y="167078"/>
                    <a:pt x="1141731" y="304057"/>
                    <a:pt x="1141731" y="455362"/>
                  </a:cubicBezTo>
                  <a:cubicBezTo>
                    <a:pt x="1141731" y="606668"/>
                    <a:pt x="1080388" y="743646"/>
                    <a:pt x="981208" y="842776"/>
                  </a:cubicBezTo>
                  <a:lnTo>
                    <a:pt x="1077381" y="910723"/>
                  </a:lnTo>
                  <a:cubicBezTo>
                    <a:pt x="1190850" y="792644"/>
                    <a:pt x="1259674" y="632040"/>
                    <a:pt x="1259674" y="455362"/>
                  </a:cubicBezTo>
                  <a:cubicBezTo>
                    <a:pt x="1259674" y="278683"/>
                    <a:pt x="1190850" y="118079"/>
                    <a:pt x="107737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22" name="矩形 21"/>
          <p:cNvSpPr/>
          <p:nvPr/>
        </p:nvSpPr>
        <p:spPr>
          <a:xfrm>
            <a:off x="1868668" y="1660773"/>
            <a:ext cx="16209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b="1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请输入你的题目</a:t>
            </a:r>
          </a:p>
        </p:txBody>
      </p:sp>
      <p:sp>
        <p:nvSpPr>
          <p:cNvPr id="23" name="矩形 22"/>
          <p:cNvSpPr/>
          <p:nvPr/>
        </p:nvSpPr>
        <p:spPr>
          <a:xfrm>
            <a:off x="1820383" y="2051297"/>
            <a:ext cx="189706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24" name="矩形 23"/>
          <p:cNvSpPr/>
          <p:nvPr/>
        </p:nvSpPr>
        <p:spPr>
          <a:xfrm>
            <a:off x="8108889" y="1569162"/>
            <a:ext cx="16209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b="1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请输入你的题目</a:t>
            </a:r>
            <a:endParaRPr lang="zh-CN" altLang="en-US" sz="1600" b="1" dirty="0">
              <a:solidFill>
                <a:srgbClr val="D3840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8060604" y="1959686"/>
            <a:ext cx="189706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26" name="矩形 25"/>
          <p:cNvSpPr/>
          <p:nvPr/>
        </p:nvSpPr>
        <p:spPr>
          <a:xfrm>
            <a:off x="1810200" y="3972453"/>
            <a:ext cx="16209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b="1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请输入你的题目</a:t>
            </a:r>
            <a:endParaRPr lang="zh-CN" altLang="en-US" sz="1600" b="1" dirty="0">
              <a:solidFill>
                <a:srgbClr val="D3840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761915" y="4362977"/>
            <a:ext cx="189706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28" name="矩形 27"/>
          <p:cNvSpPr/>
          <p:nvPr/>
        </p:nvSpPr>
        <p:spPr>
          <a:xfrm>
            <a:off x="8108889" y="3828583"/>
            <a:ext cx="16209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b="1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请输入你的题目</a:t>
            </a:r>
            <a:endParaRPr lang="zh-CN" altLang="en-US" sz="1600" b="1" dirty="0">
              <a:solidFill>
                <a:srgbClr val="D3840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8060604" y="4219107"/>
            <a:ext cx="189706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请在此处添加详细描述文本，尽量与标题文本语言风格相符合，语言描述尽量简洁生动。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 rot="20174571">
            <a:off x="1902291" y="4939378"/>
            <a:ext cx="629372" cy="549797"/>
            <a:chOff x="5744448" y="2432568"/>
            <a:chExt cx="363900" cy="317890"/>
          </a:xfrm>
          <a:solidFill>
            <a:srgbClr val="D38404"/>
          </a:solidFill>
        </p:grpSpPr>
        <p:sp>
          <p:nvSpPr>
            <p:cNvPr id="5" name="Freeform 43"/>
            <p:cNvSpPr/>
            <p:nvPr/>
          </p:nvSpPr>
          <p:spPr bwMode="auto">
            <a:xfrm rot="1490740">
              <a:off x="5744448" y="2557655"/>
              <a:ext cx="363900" cy="192803"/>
            </a:xfrm>
            <a:custGeom>
              <a:avLst/>
              <a:gdLst>
                <a:gd name="T0" fmla="*/ 219 w 264"/>
                <a:gd name="T1" fmla="*/ 56 h 140"/>
                <a:gd name="T2" fmla="*/ 219 w 264"/>
                <a:gd name="T3" fmla="*/ 50 h 140"/>
                <a:gd name="T4" fmla="*/ 189 w 264"/>
                <a:gd name="T5" fmla="*/ 0 h 140"/>
                <a:gd name="T6" fmla="*/ 165 w 264"/>
                <a:gd name="T7" fmla="*/ 0 h 140"/>
                <a:gd name="T8" fmla="*/ 165 w 264"/>
                <a:gd name="T9" fmla="*/ 34 h 140"/>
                <a:gd name="T10" fmla="*/ 165 w 264"/>
                <a:gd name="T11" fmla="*/ 50 h 140"/>
                <a:gd name="T12" fmla="*/ 165 w 264"/>
                <a:gd name="T13" fmla="*/ 77 h 140"/>
                <a:gd name="T14" fmla="*/ 90 w 264"/>
                <a:gd name="T15" fmla="*/ 77 h 140"/>
                <a:gd name="T16" fmla="*/ 90 w 264"/>
                <a:gd name="T17" fmla="*/ 50 h 140"/>
                <a:gd name="T18" fmla="*/ 90 w 264"/>
                <a:gd name="T19" fmla="*/ 34 h 140"/>
                <a:gd name="T20" fmla="*/ 90 w 264"/>
                <a:gd name="T21" fmla="*/ 0 h 140"/>
                <a:gd name="T22" fmla="*/ 70 w 264"/>
                <a:gd name="T23" fmla="*/ 0 h 140"/>
                <a:gd name="T24" fmla="*/ 43 w 264"/>
                <a:gd name="T25" fmla="*/ 33 h 140"/>
                <a:gd name="T26" fmla="*/ 44 w 264"/>
                <a:gd name="T27" fmla="*/ 37 h 140"/>
                <a:gd name="T28" fmla="*/ 0 w 264"/>
                <a:gd name="T29" fmla="*/ 84 h 140"/>
                <a:gd name="T30" fmla="*/ 33 w 264"/>
                <a:gd name="T31" fmla="*/ 133 h 140"/>
                <a:gd name="T32" fmla="*/ 47 w 264"/>
                <a:gd name="T33" fmla="*/ 140 h 140"/>
                <a:gd name="T34" fmla="*/ 228 w 264"/>
                <a:gd name="T35" fmla="*/ 140 h 140"/>
                <a:gd name="T36" fmla="*/ 230 w 264"/>
                <a:gd name="T37" fmla="*/ 139 h 140"/>
                <a:gd name="T38" fmla="*/ 264 w 264"/>
                <a:gd name="T39" fmla="*/ 98 h 140"/>
                <a:gd name="T40" fmla="*/ 219 w 264"/>
                <a:gd name="T41" fmla="*/ 56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4" h="140">
                  <a:moveTo>
                    <a:pt x="219" y="56"/>
                  </a:moveTo>
                  <a:cubicBezTo>
                    <a:pt x="219" y="54"/>
                    <a:pt x="219" y="52"/>
                    <a:pt x="219" y="50"/>
                  </a:cubicBezTo>
                  <a:cubicBezTo>
                    <a:pt x="219" y="29"/>
                    <a:pt x="207" y="11"/>
                    <a:pt x="189" y="0"/>
                  </a:cubicBezTo>
                  <a:cubicBezTo>
                    <a:pt x="165" y="0"/>
                    <a:pt x="165" y="0"/>
                    <a:pt x="165" y="0"/>
                  </a:cubicBezTo>
                  <a:cubicBezTo>
                    <a:pt x="165" y="34"/>
                    <a:pt x="165" y="34"/>
                    <a:pt x="165" y="34"/>
                  </a:cubicBezTo>
                  <a:cubicBezTo>
                    <a:pt x="165" y="50"/>
                    <a:pt x="165" y="50"/>
                    <a:pt x="165" y="50"/>
                  </a:cubicBezTo>
                  <a:cubicBezTo>
                    <a:pt x="165" y="77"/>
                    <a:pt x="165" y="77"/>
                    <a:pt x="165" y="77"/>
                  </a:cubicBezTo>
                  <a:cubicBezTo>
                    <a:pt x="90" y="77"/>
                    <a:pt x="90" y="77"/>
                    <a:pt x="90" y="77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34"/>
                    <a:pt x="90" y="34"/>
                    <a:pt x="90" y="34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54" y="5"/>
                    <a:pt x="43" y="18"/>
                    <a:pt x="43" y="33"/>
                  </a:cubicBezTo>
                  <a:cubicBezTo>
                    <a:pt x="43" y="35"/>
                    <a:pt x="44" y="36"/>
                    <a:pt x="44" y="37"/>
                  </a:cubicBezTo>
                  <a:cubicBezTo>
                    <a:pt x="19" y="42"/>
                    <a:pt x="0" y="61"/>
                    <a:pt x="0" y="84"/>
                  </a:cubicBezTo>
                  <a:cubicBezTo>
                    <a:pt x="0" y="103"/>
                    <a:pt x="16" y="125"/>
                    <a:pt x="33" y="133"/>
                  </a:cubicBezTo>
                  <a:cubicBezTo>
                    <a:pt x="47" y="140"/>
                    <a:pt x="47" y="140"/>
                    <a:pt x="47" y="140"/>
                  </a:cubicBezTo>
                  <a:cubicBezTo>
                    <a:pt x="228" y="140"/>
                    <a:pt x="228" y="140"/>
                    <a:pt x="228" y="140"/>
                  </a:cubicBezTo>
                  <a:cubicBezTo>
                    <a:pt x="230" y="139"/>
                    <a:pt x="230" y="139"/>
                    <a:pt x="230" y="139"/>
                  </a:cubicBezTo>
                  <a:cubicBezTo>
                    <a:pt x="250" y="135"/>
                    <a:pt x="264" y="117"/>
                    <a:pt x="264" y="98"/>
                  </a:cubicBezTo>
                  <a:cubicBezTo>
                    <a:pt x="264" y="75"/>
                    <a:pt x="244" y="57"/>
                    <a:pt x="219" y="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45"/>
            <p:cNvSpPr/>
            <p:nvPr/>
          </p:nvSpPr>
          <p:spPr bwMode="auto">
            <a:xfrm rot="1490740">
              <a:off x="5890611" y="2432568"/>
              <a:ext cx="177481" cy="183865"/>
            </a:xfrm>
            <a:custGeom>
              <a:avLst/>
              <a:gdLst>
                <a:gd name="T0" fmla="*/ 44 w 139"/>
                <a:gd name="T1" fmla="*/ 144 h 144"/>
                <a:gd name="T2" fmla="*/ 95 w 139"/>
                <a:gd name="T3" fmla="*/ 144 h 144"/>
                <a:gd name="T4" fmla="*/ 95 w 139"/>
                <a:gd name="T5" fmla="*/ 90 h 144"/>
                <a:gd name="T6" fmla="*/ 139 w 139"/>
                <a:gd name="T7" fmla="*/ 90 h 144"/>
                <a:gd name="T8" fmla="*/ 70 w 139"/>
                <a:gd name="T9" fmla="*/ 0 h 144"/>
                <a:gd name="T10" fmla="*/ 0 w 139"/>
                <a:gd name="T11" fmla="*/ 90 h 144"/>
                <a:gd name="T12" fmla="*/ 44 w 139"/>
                <a:gd name="T13" fmla="*/ 90 h 144"/>
                <a:gd name="T14" fmla="*/ 44 w 139"/>
                <a:gd name="T1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9" h="144">
                  <a:moveTo>
                    <a:pt x="44" y="144"/>
                  </a:moveTo>
                  <a:lnTo>
                    <a:pt x="95" y="144"/>
                  </a:lnTo>
                  <a:lnTo>
                    <a:pt x="95" y="90"/>
                  </a:lnTo>
                  <a:lnTo>
                    <a:pt x="139" y="90"/>
                  </a:lnTo>
                  <a:lnTo>
                    <a:pt x="70" y="0"/>
                  </a:lnTo>
                  <a:lnTo>
                    <a:pt x="0" y="90"/>
                  </a:lnTo>
                  <a:lnTo>
                    <a:pt x="44" y="90"/>
                  </a:lnTo>
                  <a:lnTo>
                    <a:pt x="44" y="14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7" name="Freeform 54"/>
          <p:cNvSpPr>
            <a:spLocks noEditPoints="1"/>
          </p:cNvSpPr>
          <p:nvPr/>
        </p:nvSpPr>
        <p:spPr bwMode="auto">
          <a:xfrm>
            <a:off x="6931425" y="4975311"/>
            <a:ext cx="624954" cy="552079"/>
          </a:xfrm>
          <a:custGeom>
            <a:avLst/>
            <a:gdLst>
              <a:gd name="T0" fmla="*/ 259 w 262"/>
              <a:gd name="T1" fmla="*/ 0 h 231"/>
              <a:gd name="T2" fmla="*/ 3 w 262"/>
              <a:gd name="T3" fmla="*/ 0 h 231"/>
              <a:gd name="T4" fmla="*/ 0 w 262"/>
              <a:gd name="T5" fmla="*/ 3 h 231"/>
              <a:gd name="T6" fmla="*/ 0 w 262"/>
              <a:gd name="T7" fmla="*/ 150 h 231"/>
              <a:gd name="T8" fmla="*/ 0 w 262"/>
              <a:gd name="T9" fmla="*/ 150 h 231"/>
              <a:gd name="T10" fmla="*/ 0 w 262"/>
              <a:gd name="T11" fmla="*/ 177 h 231"/>
              <a:gd name="T12" fmla="*/ 3 w 262"/>
              <a:gd name="T13" fmla="*/ 180 h 231"/>
              <a:gd name="T14" fmla="*/ 97 w 262"/>
              <a:gd name="T15" fmla="*/ 180 h 231"/>
              <a:gd name="T16" fmla="*/ 85 w 262"/>
              <a:gd name="T17" fmla="*/ 222 h 231"/>
              <a:gd name="T18" fmla="*/ 76 w 262"/>
              <a:gd name="T19" fmla="*/ 229 h 231"/>
              <a:gd name="T20" fmla="*/ 88 w 262"/>
              <a:gd name="T21" fmla="*/ 231 h 231"/>
              <a:gd name="T22" fmla="*/ 129 w 262"/>
              <a:gd name="T23" fmla="*/ 231 h 231"/>
              <a:gd name="T24" fmla="*/ 171 w 262"/>
              <a:gd name="T25" fmla="*/ 231 h 231"/>
              <a:gd name="T26" fmla="*/ 182 w 262"/>
              <a:gd name="T27" fmla="*/ 229 h 231"/>
              <a:gd name="T28" fmla="*/ 174 w 262"/>
              <a:gd name="T29" fmla="*/ 222 h 231"/>
              <a:gd name="T30" fmla="*/ 163 w 262"/>
              <a:gd name="T31" fmla="*/ 180 h 231"/>
              <a:gd name="T32" fmla="*/ 259 w 262"/>
              <a:gd name="T33" fmla="*/ 180 h 231"/>
              <a:gd name="T34" fmla="*/ 262 w 262"/>
              <a:gd name="T35" fmla="*/ 177 h 231"/>
              <a:gd name="T36" fmla="*/ 262 w 262"/>
              <a:gd name="T37" fmla="*/ 150 h 231"/>
              <a:gd name="T38" fmla="*/ 262 w 262"/>
              <a:gd name="T39" fmla="*/ 150 h 231"/>
              <a:gd name="T40" fmla="*/ 262 w 262"/>
              <a:gd name="T41" fmla="*/ 3 h 231"/>
              <a:gd name="T42" fmla="*/ 259 w 262"/>
              <a:gd name="T43" fmla="*/ 0 h 231"/>
              <a:gd name="T44" fmla="*/ 252 w 262"/>
              <a:gd name="T45" fmla="*/ 140 h 231"/>
              <a:gd name="T46" fmla="*/ 9 w 262"/>
              <a:gd name="T47" fmla="*/ 140 h 231"/>
              <a:gd name="T48" fmla="*/ 9 w 262"/>
              <a:gd name="T49" fmla="*/ 9 h 231"/>
              <a:gd name="T50" fmla="*/ 252 w 262"/>
              <a:gd name="T51" fmla="*/ 9 h 231"/>
              <a:gd name="T52" fmla="*/ 252 w 262"/>
              <a:gd name="T53" fmla="*/ 14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62" h="231">
                <a:moveTo>
                  <a:pt x="259" y="0"/>
                </a:moveTo>
                <a:cubicBezTo>
                  <a:pt x="3" y="0"/>
                  <a:pt x="3" y="0"/>
                  <a:pt x="3" y="0"/>
                </a:cubicBezTo>
                <a:cubicBezTo>
                  <a:pt x="1" y="0"/>
                  <a:pt x="0" y="1"/>
                  <a:pt x="0" y="3"/>
                </a:cubicBezTo>
                <a:cubicBezTo>
                  <a:pt x="0" y="150"/>
                  <a:pt x="0" y="150"/>
                  <a:pt x="0" y="150"/>
                </a:cubicBezTo>
                <a:cubicBezTo>
                  <a:pt x="0" y="150"/>
                  <a:pt x="0" y="150"/>
                  <a:pt x="0" y="150"/>
                </a:cubicBezTo>
                <a:cubicBezTo>
                  <a:pt x="0" y="177"/>
                  <a:pt x="0" y="177"/>
                  <a:pt x="0" y="177"/>
                </a:cubicBezTo>
                <a:cubicBezTo>
                  <a:pt x="0" y="178"/>
                  <a:pt x="1" y="180"/>
                  <a:pt x="3" y="180"/>
                </a:cubicBezTo>
                <a:cubicBezTo>
                  <a:pt x="97" y="180"/>
                  <a:pt x="97" y="180"/>
                  <a:pt x="97" y="180"/>
                </a:cubicBezTo>
                <a:cubicBezTo>
                  <a:pt x="97" y="184"/>
                  <a:pt x="94" y="215"/>
                  <a:pt x="85" y="222"/>
                </a:cubicBezTo>
                <a:cubicBezTo>
                  <a:pt x="81" y="225"/>
                  <a:pt x="77" y="227"/>
                  <a:pt x="76" y="229"/>
                </a:cubicBezTo>
                <a:cubicBezTo>
                  <a:pt x="77" y="230"/>
                  <a:pt x="81" y="230"/>
                  <a:pt x="88" y="231"/>
                </a:cubicBezTo>
                <a:cubicBezTo>
                  <a:pt x="96" y="231"/>
                  <a:pt x="115" y="231"/>
                  <a:pt x="129" y="231"/>
                </a:cubicBezTo>
                <a:cubicBezTo>
                  <a:pt x="144" y="231"/>
                  <a:pt x="163" y="231"/>
                  <a:pt x="171" y="231"/>
                </a:cubicBezTo>
                <a:cubicBezTo>
                  <a:pt x="178" y="230"/>
                  <a:pt x="182" y="230"/>
                  <a:pt x="182" y="229"/>
                </a:cubicBezTo>
                <a:cubicBezTo>
                  <a:pt x="181" y="227"/>
                  <a:pt x="178" y="225"/>
                  <a:pt x="174" y="222"/>
                </a:cubicBezTo>
                <a:cubicBezTo>
                  <a:pt x="165" y="215"/>
                  <a:pt x="163" y="184"/>
                  <a:pt x="163" y="180"/>
                </a:cubicBezTo>
                <a:cubicBezTo>
                  <a:pt x="259" y="180"/>
                  <a:pt x="259" y="180"/>
                  <a:pt x="259" y="180"/>
                </a:cubicBezTo>
                <a:cubicBezTo>
                  <a:pt x="260" y="180"/>
                  <a:pt x="262" y="178"/>
                  <a:pt x="262" y="177"/>
                </a:cubicBezTo>
                <a:cubicBezTo>
                  <a:pt x="262" y="150"/>
                  <a:pt x="262" y="150"/>
                  <a:pt x="262" y="150"/>
                </a:cubicBezTo>
                <a:cubicBezTo>
                  <a:pt x="262" y="150"/>
                  <a:pt x="262" y="150"/>
                  <a:pt x="262" y="150"/>
                </a:cubicBezTo>
                <a:cubicBezTo>
                  <a:pt x="262" y="3"/>
                  <a:pt x="262" y="3"/>
                  <a:pt x="262" y="3"/>
                </a:cubicBezTo>
                <a:cubicBezTo>
                  <a:pt x="262" y="1"/>
                  <a:pt x="260" y="0"/>
                  <a:pt x="259" y="0"/>
                </a:cubicBezTo>
                <a:close/>
                <a:moveTo>
                  <a:pt x="252" y="140"/>
                </a:moveTo>
                <a:cubicBezTo>
                  <a:pt x="9" y="140"/>
                  <a:pt x="9" y="140"/>
                  <a:pt x="9" y="140"/>
                </a:cubicBezTo>
                <a:cubicBezTo>
                  <a:pt x="9" y="9"/>
                  <a:pt x="9" y="9"/>
                  <a:pt x="9" y="9"/>
                </a:cubicBezTo>
                <a:cubicBezTo>
                  <a:pt x="252" y="9"/>
                  <a:pt x="252" y="9"/>
                  <a:pt x="252" y="9"/>
                </a:cubicBezTo>
                <a:lnTo>
                  <a:pt x="252" y="140"/>
                </a:lnTo>
                <a:close/>
              </a:path>
            </a:pathLst>
          </a:custGeom>
          <a:solidFill>
            <a:srgbClr val="D3840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 rot="20174571">
            <a:off x="4473560" y="4891737"/>
            <a:ext cx="694481" cy="601713"/>
            <a:chOff x="5386995" y="1926036"/>
            <a:chExt cx="306442" cy="265508"/>
          </a:xfrm>
          <a:solidFill>
            <a:srgbClr val="D38404"/>
          </a:solidFill>
        </p:grpSpPr>
        <p:sp>
          <p:nvSpPr>
            <p:cNvPr id="9" name="Freeform 98"/>
            <p:cNvSpPr/>
            <p:nvPr/>
          </p:nvSpPr>
          <p:spPr bwMode="auto">
            <a:xfrm rot="1490740">
              <a:off x="5386995" y="1926036"/>
              <a:ext cx="306442" cy="143006"/>
            </a:xfrm>
            <a:custGeom>
              <a:avLst/>
              <a:gdLst>
                <a:gd name="T0" fmla="*/ 111 w 222"/>
                <a:gd name="T1" fmla="*/ 0 h 104"/>
                <a:gd name="T2" fmla="*/ 108 w 222"/>
                <a:gd name="T3" fmla="*/ 3 h 104"/>
                <a:gd name="T4" fmla="*/ 2 w 222"/>
                <a:gd name="T5" fmla="*/ 90 h 104"/>
                <a:gd name="T6" fmla="*/ 2 w 222"/>
                <a:gd name="T7" fmla="*/ 95 h 104"/>
                <a:gd name="T8" fmla="*/ 8 w 222"/>
                <a:gd name="T9" fmla="*/ 102 h 104"/>
                <a:gd name="T10" fmla="*/ 14 w 222"/>
                <a:gd name="T11" fmla="*/ 102 h 104"/>
                <a:gd name="T12" fmla="*/ 108 w 222"/>
                <a:gd name="T13" fmla="*/ 24 h 104"/>
                <a:gd name="T14" fmla="*/ 115 w 222"/>
                <a:gd name="T15" fmla="*/ 24 h 104"/>
                <a:gd name="T16" fmla="*/ 209 w 222"/>
                <a:gd name="T17" fmla="*/ 102 h 104"/>
                <a:gd name="T18" fmla="*/ 215 w 222"/>
                <a:gd name="T19" fmla="*/ 101 h 104"/>
                <a:gd name="T20" fmla="*/ 221 w 222"/>
                <a:gd name="T21" fmla="*/ 95 h 104"/>
                <a:gd name="T22" fmla="*/ 220 w 222"/>
                <a:gd name="T23" fmla="*/ 89 h 104"/>
                <a:gd name="T24" fmla="*/ 115 w 222"/>
                <a:gd name="T25" fmla="*/ 3 h 104"/>
                <a:gd name="T26" fmla="*/ 112 w 222"/>
                <a:gd name="T27" fmla="*/ 0 h 104"/>
                <a:gd name="T28" fmla="*/ 111 w 222"/>
                <a:gd name="T29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22" h="104">
                  <a:moveTo>
                    <a:pt x="111" y="0"/>
                  </a:moveTo>
                  <a:cubicBezTo>
                    <a:pt x="111" y="0"/>
                    <a:pt x="109" y="1"/>
                    <a:pt x="108" y="3"/>
                  </a:cubicBezTo>
                  <a:cubicBezTo>
                    <a:pt x="2" y="90"/>
                    <a:pt x="2" y="90"/>
                    <a:pt x="2" y="90"/>
                  </a:cubicBezTo>
                  <a:cubicBezTo>
                    <a:pt x="1" y="91"/>
                    <a:pt x="0" y="94"/>
                    <a:pt x="2" y="95"/>
                  </a:cubicBezTo>
                  <a:cubicBezTo>
                    <a:pt x="8" y="102"/>
                    <a:pt x="8" y="102"/>
                    <a:pt x="8" y="102"/>
                  </a:cubicBezTo>
                  <a:cubicBezTo>
                    <a:pt x="10" y="103"/>
                    <a:pt x="12" y="104"/>
                    <a:pt x="14" y="102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10" y="23"/>
                    <a:pt x="113" y="23"/>
                    <a:pt x="115" y="24"/>
                  </a:cubicBezTo>
                  <a:cubicBezTo>
                    <a:pt x="209" y="102"/>
                    <a:pt x="209" y="102"/>
                    <a:pt x="209" y="102"/>
                  </a:cubicBezTo>
                  <a:cubicBezTo>
                    <a:pt x="211" y="103"/>
                    <a:pt x="213" y="103"/>
                    <a:pt x="215" y="101"/>
                  </a:cubicBezTo>
                  <a:cubicBezTo>
                    <a:pt x="221" y="95"/>
                    <a:pt x="221" y="95"/>
                    <a:pt x="221" y="95"/>
                  </a:cubicBezTo>
                  <a:cubicBezTo>
                    <a:pt x="222" y="93"/>
                    <a:pt x="222" y="91"/>
                    <a:pt x="220" y="89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2" y="0"/>
                    <a:pt x="112" y="0"/>
                  </a:cubicBezTo>
                  <a:cubicBezTo>
                    <a:pt x="111" y="0"/>
                    <a:pt x="111" y="0"/>
                    <a:pt x="11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99"/>
            <p:cNvSpPr/>
            <p:nvPr/>
          </p:nvSpPr>
          <p:spPr bwMode="auto">
            <a:xfrm rot="1490740">
              <a:off x="5395288" y="1966820"/>
              <a:ext cx="217063" cy="224724"/>
            </a:xfrm>
            <a:custGeom>
              <a:avLst/>
              <a:gdLst>
                <a:gd name="T0" fmla="*/ 78 w 157"/>
                <a:gd name="T1" fmla="*/ 0 h 163"/>
                <a:gd name="T2" fmla="*/ 0 w 157"/>
                <a:gd name="T3" fmla="*/ 66 h 163"/>
                <a:gd name="T4" fmla="*/ 0 w 157"/>
                <a:gd name="T5" fmla="*/ 159 h 163"/>
                <a:gd name="T6" fmla="*/ 4 w 157"/>
                <a:gd name="T7" fmla="*/ 163 h 163"/>
                <a:gd name="T8" fmla="*/ 54 w 157"/>
                <a:gd name="T9" fmla="*/ 163 h 163"/>
                <a:gd name="T10" fmla="*/ 54 w 157"/>
                <a:gd name="T11" fmla="*/ 163 h 163"/>
                <a:gd name="T12" fmla="*/ 104 w 157"/>
                <a:gd name="T13" fmla="*/ 163 h 163"/>
                <a:gd name="T14" fmla="*/ 104 w 157"/>
                <a:gd name="T15" fmla="*/ 163 h 163"/>
                <a:gd name="T16" fmla="*/ 153 w 157"/>
                <a:gd name="T17" fmla="*/ 163 h 163"/>
                <a:gd name="T18" fmla="*/ 157 w 157"/>
                <a:gd name="T19" fmla="*/ 158 h 163"/>
                <a:gd name="T20" fmla="*/ 157 w 157"/>
                <a:gd name="T21" fmla="*/ 65 h 163"/>
                <a:gd name="T22" fmla="*/ 78 w 157"/>
                <a:gd name="T2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7" h="163">
                  <a:moveTo>
                    <a:pt x="78" y="0"/>
                  </a:moveTo>
                  <a:cubicBezTo>
                    <a:pt x="0" y="66"/>
                    <a:pt x="0" y="66"/>
                    <a:pt x="0" y="6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0" y="161"/>
                    <a:pt x="2" y="163"/>
                    <a:pt x="4" y="163"/>
                  </a:cubicBezTo>
                  <a:cubicBezTo>
                    <a:pt x="54" y="163"/>
                    <a:pt x="54" y="163"/>
                    <a:pt x="54" y="163"/>
                  </a:cubicBezTo>
                  <a:cubicBezTo>
                    <a:pt x="54" y="163"/>
                    <a:pt x="54" y="163"/>
                    <a:pt x="54" y="163"/>
                  </a:cubicBezTo>
                  <a:cubicBezTo>
                    <a:pt x="104" y="163"/>
                    <a:pt x="104" y="163"/>
                    <a:pt x="104" y="163"/>
                  </a:cubicBezTo>
                  <a:cubicBezTo>
                    <a:pt x="104" y="163"/>
                    <a:pt x="104" y="163"/>
                    <a:pt x="104" y="163"/>
                  </a:cubicBezTo>
                  <a:cubicBezTo>
                    <a:pt x="153" y="163"/>
                    <a:pt x="153" y="163"/>
                    <a:pt x="153" y="163"/>
                  </a:cubicBezTo>
                  <a:cubicBezTo>
                    <a:pt x="155" y="163"/>
                    <a:pt x="157" y="161"/>
                    <a:pt x="157" y="158"/>
                  </a:cubicBezTo>
                  <a:cubicBezTo>
                    <a:pt x="157" y="65"/>
                    <a:pt x="157" y="65"/>
                    <a:pt x="157" y="65"/>
                  </a:cubicBezTo>
                  <a:lnTo>
                    <a:pt x="7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1" name="Freeform 220"/>
          <p:cNvSpPr>
            <a:spLocks noEditPoints="1"/>
          </p:cNvSpPr>
          <p:nvPr/>
        </p:nvSpPr>
        <p:spPr bwMode="auto">
          <a:xfrm rot="65311">
            <a:off x="9473499" y="4933001"/>
            <a:ext cx="523374" cy="578580"/>
          </a:xfrm>
          <a:custGeom>
            <a:avLst/>
            <a:gdLst>
              <a:gd name="T0" fmla="*/ 237 w 237"/>
              <a:gd name="T1" fmla="*/ 111 h 262"/>
              <a:gd name="T2" fmla="*/ 237 w 237"/>
              <a:gd name="T3" fmla="*/ 110 h 262"/>
              <a:gd name="T4" fmla="*/ 169 w 237"/>
              <a:gd name="T5" fmla="*/ 46 h 262"/>
              <a:gd name="T6" fmla="*/ 153 w 237"/>
              <a:gd name="T7" fmla="*/ 32 h 262"/>
              <a:gd name="T8" fmla="*/ 118 w 237"/>
              <a:gd name="T9" fmla="*/ 0 h 262"/>
              <a:gd name="T10" fmla="*/ 83 w 237"/>
              <a:gd name="T11" fmla="*/ 32 h 262"/>
              <a:gd name="T12" fmla="*/ 68 w 237"/>
              <a:gd name="T13" fmla="*/ 46 h 262"/>
              <a:gd name="T14" fmla="*/ 0 w 237"/>
              <a:gd name="T15" fmla="*/ 110 h 262"/>
              <a:gd name="T16" fmla="*/ 0 w 237"/>
              <a:gd name="T17" fmla="*/ 111 h 262"/>
              <a:gd name="T18" fmla="*/ 0 w 237"/>
              <a:gd name="T19" fmla="*/ 111 h 262"/>
              <a:gd name="T20" fmla="*/ 0 w 237"/>
              <a:gd name="T21" fmla="*/ 113 h 262"/>
              <a:gd name="T22" fmla="*/ 0 w 237"/>
              <a:gd name="T23" fmla="*/ 261 h 262"/>
              <a:gd name="T24" fmla="*/ 0 w 237"/>
              <a:gd name="T25" fmla="*/ 262 h 262"/>
              <a:gd name="T26" fmla="*/ 237 w 237"/>
              <a:gd name="T27" fmla="*/ 262 h 262"/>
              <a:gd name="T28" fmla="*/ 237 w 237"/>
              <a:gd name="T29" fmla="*/ 261 h 262"/>
              <a:gd name="T30" fmla="*/ 237 w 237"/>
              <a:gd name="T31" fmla="*/ 113 h 262"/>
              <a:gd name="T32" fmla="*/ 237 w 237"/>
              <a:gd name="T33" fmla="*/ 111 h 262"/>
              <a:gd name="T34" fmla="*/ 237 w 237"/>
              <a:gd name="T35" fmla="*/ 111 h 262"/>
              <a:gd name="T36" fmla="*/ 220 w 237"/>
              <a:gd name="T37" fmla="*/ 246 h 262"/>
              <a:gd name="T38" fmla="*/ 162 w 237"/>
              <a:gd name="T39" fmla="*/ 188 h 262"/>
              <a:gd name="T40" fmla="*/ 220 w 237"/>
              <a:gd name="T41" fmla="*/ 128 h 262"/>
              <a:gd name="T42" fmla="*/ 220 w 237"/>
              <a:gd name="T43" fmla="*/ 246 h 262"/>
              <a:gd name="T44" fmla="*/ 40 w 237"/>
              <a:gd name="T45" fmla="*/ 248 h 262"/>
              <a:gd name="T46" fmla="*/ 88 w 237"/>
              <a:gd name="T47" fmla="*/ 201 h 262"/>
              <a:gd name="T48" fmla="*/ 119 w 237"/>
              <a:gd name="T49" fmla="*/ 231 h 262"/>
              <a:gd name="T50" fmla="*/ 149 w 237"/>
              <a:gd name="T51" fmla="*/ 201 h 262"/>
              <a:gd name="T52" fmla="*/ 198 w 237"/>
              <a:gd name="T53" fmla="*/ 248 h 262"/>
              <a:gd name="T54" fmla="*/ 40 w 237"/>
              <a:gd name="T55" fmla="*/ 248 h 262"/>
              <a:gd name="T56" fmla="*/ 136 w 237"/>
              <a:gd name="T57" fmla="*/ 188 h 262"/>
              <a:gd name="T58" fmla="*/ 119 w 237"/>
              <a:gd name="T59" fmla="*/ 205 h 262"/>
              <a:gd name="T60" fmla="*/ 101 w 237"/>
              <a:gd name="T61" fmla="*/ 188 h 262"/>
              <a:gd name="T62" fmla="*/ 88 w 237"/>
              <a:gd name="T63" fmla="*/ 175 h 262"/>
              <a:gd name="T64" fmla="*/ 40 w 237"/>
              <a:gd name="T65" fmla="*/ 126 h 262"/>
              <a:gd name="T66" fmla="*/ 198 w 237"/>
              <a:gd name="T67" fmla="*/ 126 h 262"/>
              <a:gd name="T68" fmla="*/ 149 w 237"/>
              <a:gd name="T69" fmla="*/ 175 h 262"/>
              <a:gd name="T70" fmla="*/ 136 w 237"/>
              <a:gd name="T71" fmla="*/ 188 h 262"/>
              <a:gd name="T72" fmla="*/ 16 w 237"/>
              <a:gd name="T73" fmla="*/ 128 h 262"/>
              <a:gd name="T74" fmla="*/ 75 w 237"/>
              <a:gd name="T75" fmla="*/ 188 h 262"/>
              <a:gd name="T76" fmla="*/ 16 w 237"/>
              <a:gd name="T77" fmla="*/ 246 h 262"/>
              <a:gd name="T78" fmla="*/ 16 w 237"/>
              <a:gd name="T79" fmla="*/ 128 h 262"/>
              <a:gd name="T80" fmla="*/ 83 w 237"/>
              <a:gd name="T81" fmla="*/ 60 h 262"/>
              <a:gd name="T82" fmla="*/ 97 w 237"/>
              <a:gd name="T83" fmla="*/ 46 h 262"/>
              <a:gd name="T84" fmla="*/ 118 w 237"/>
              <a:gd name="T85" fmla="*/ 28 h 262"/>
              <a:gd name="T86" fmla="*/ 138 w 237"/>
              <a:gd name="T87" fmla="*/ 46 h 262"/>
              <a:gd name="T88" fmla="*/ 153 w 237"/>
              <a:gd name="T89" fmla="*/ 60 h 262"/>
              <a:gd name="T90" fmla="*/ 207 w 237"/>
              <a:gd name="T91" fmla="*/ 111 h 262"/>
              <a:gd name="T92" fmla="*/ 28 w 237"/>
              <a:gd name="T93" fmla="*/ 111 h 262"/>
              <a:gd name="T94" fmla="*/ 83 w 237"/>
              <a:gd name="T95" fmla="*/ 60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37" h="262">
                <a:moveTo>
                  <a:pt x="237" y="111"/>
                </a:moveTo>
                <a:lnTo>
                  <a:pt x="237" y="110"/>
                </a:lnTo>
                <a:lnTo>
                  <a:pt x="169" y="46"/>
                </a:lnTo>
                <a:lnTo>
                  <a:pt x="153" y="32"/>
                </a:lnTo>
                <a:lnTo>
                  <a:pt x="118" y="0"/>
                </a:lnTo>
                <a:lnTo>
                  <a:pt x="83" y="32"/>
                </a:lnTo>
                <a:lnTo>
                  <a:pt x="68" y="46"/>
                </a:lnTo>
                <a:lnTo>
                  <a:pt x="0" y="110"/>
                </a:lnTo>
                <a:lnTo>
                  <a:pt x="0" y="111"/>
                </a:lnTo>
                <a:lnTo>
                  <a:pt x="0" y="111"/>
                </a:lnTo>
                <a:lnTo>
                  <a:pt x="0" y="113"/>
                </a:lnTo>
                <a:lnTo>
                  <a:pt x="0" y="261"/>
                </a:lnTo>
                <a:lnTo>
                  <a:pt x="0" y="262"/>
                </a:lnTo>
                <a:lnTo>
                  <a:pt x="237" y="262"/>
                </a:lnTo>
                <a:lnTo>
                  <a:pt x="237" y="261"/>
                </a:lnTo>
                <a:lnTo>
                  <a:pt x="237" y="113"/>
                </a:lnTo>
                <a:lnTo>
                  <a:pt x="237" y="111"/>
                </a:lnTo>
                <a:lnTo>
                  <a:pt x="237" y="111"/>
                </a:lnTo>
                <a:close/>
                <a:moveTo>
                  <a:pt x="220" y="246"/>
                </a:moveTo>
                <a:lnTo>
                  <a:pt x="162" y="188"/>
                </a:lnTo>
                <a:lnTo>
                  <a:pt x="220" y="128"/>
                </a:lnTo>
                <a:lnTo>
                  <a:pt x="220" y="246"/>
                </a:lnTo>
                <a:close/>
                <a:moveTo>
                  <a:pt x="40" y="248"/>
                </a:moveTo>
                <a:lnTo>
                  <a:pt x="88" y="201"/>
                </a:lnTo>
                <a:lnTo>
                  <a:pt x="119" y="231"/>
                </a:lnTo>
                <a:lnTo>
                  <a:pt x="149" y="201"/>
                </a:lnTo>
                <a:lnTo>
                  <a:pt x="198" y="248"/>
                </a:lnTo>
                <a:lnTo>
                  <a:pt x="40" y="248"/>
                </a:lnTo>
                <a:close/>
                <a:moveTo>
                  <a:pt x="136" y="188"/>
                </a:moveTo>
                <a:lnTo>
                  <a:pt x="119" y="205"/>
                </a:lnTo>
                <a:lnTo>
                  <a:pt x="101" y="188"/>
                </a:lnTo>
                <a:lnTo>
                  <a:pt x="88" y="175"/>
                </a:lnTo>
                <a:lnTo>
                  <a:pt x="40" y="126"/>
                </a:lnTo>
                <a:lnTo>
                  <a:pt x="198" y="126"/>
                </a:lnTo>
                <a:lnTo>
                  <a:pt x="149" y="175"/>
                </a:lnTo>
                <a:lnTo>
                  <a:pt x="136" y="188"/>
                </a:lnTo>
                <a:close/>
                <a:moveTo>
                  <a:pt x="16" y="128"/>
                </a:moveTo>
                <a:lnTo>
                  <a:pt x="75" y="188"/>
                </a:lnTo>
                <a:lnTo>
                  <a:pt x="16" y="246"/>
                </a:lnTo>
                <a:lnTo>
                  <a:pt x="16" y="128"/>
                </a:lnTo>
                <a:close/>
                <a:moveTo>
                  <a:pt x="83" y="60"/>
                </a:moveTo>
                <a:lnTo>
                  <a:pt x="97" y="46"/>
                </a:lnTo>
                <a:lnTo>
                  <a:pt x="118" y="28"/>
                </a:lnTo>
                <a:lnTo>
                  <a:pt x="138" y="46"/>
                </a:lnTo>
                <a:lnTo>
                  <a:pt x="153" y="60"/>
                </a:lnTo>
                <a:lnTo>
                  <a:pt x="207" y="111"/>
                </a:lnTo>
                <a:lnTo>
                  <a:pt x="28" y="111"/>
                </a:lnTo>
                <a:lnTo>
                  <a:pt x="83" y="60"/>
                </a:lnTo>
                <a:close/>
              </a:path>
            </a:pathLst>
          </a:custGeom>
          <a:solidFill>
            <a:srgbClr val="D3840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2" name="组合 11"/>
          <p:cNvGrpSpPr/>
          <p:nvPr/>
        </p:nvGrpSpPr>
        <p:grpSpPr>
          <a:xfrm>
            <a:off x="1447982" y="1535825"/>
            <a:ext cx="1897061" cy="3068180"/>
            <a:chOff x="1181412" y="1549413"/>
            <a:chExt cx="1897061" cy="3068180"/>
          </a:xfrm>
        </p:grpSpPr>
        <p:sp>
          <p:nvSpPr>
            <p:cNvPr id="13" name="矩形 12"/>
            <p:cNvSpPr/>
            <p:nvPr/>
          </p:nvSpPr>
          <p:spPr>
            <a:xfrm>
              <a:off x="1229697" y="1549413"/>
              <a:ext cx="144142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400" b="1" dirty="0">
                  <a:solidFill>
                    <a:srgbClr val="D3840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请输入你的题目</a:t>
              </a:r>
            </a:p>
          </p:txBody>
        </p:sp>
        <p:sp>
          <p:nvSpPr>
            <p:cNvPr id="14" name="矩形 13"/>
            <p:cNvSpPr/>
            <p:nvPr/>
          </p:nvSpPr>
          <p:spPr>
            <a:xfrm>
              <a:off x="1181412" y="1939937"/>
              <a:ext cx="1897061" cy="26776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050" dirty="0">
                  <a:solidFill>
                    <a:srgbClr val="D3840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请在此处添加详细描述文本，尽量与标题文本语言风格相符合，语言描述尽量简洁生动。请在此处添加详细描述文本，尽量与标题文本语言风格相符合，语言描述尽量简洁生动。</a:t>
              </a:r>
            </a:p>
            <a:p>
              <a:r>
                <a:rPr lang="zh-CN" altLang="en-US" sz="1050" dirty="0">
                  <a:solidFill>
                    <a:srgbClr val="D3840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请在此处添加详细描述文本，尽量与标题文本语言风格相符合，语言描述尽量简洁生动。</a:t>
              </a:r>
            </a:p>
            <a:p>
              <a:r>
                <a:rPr lang="zh-CN" altLang="en-US" sz="1050" dirty="0">
                  <a:solidFill>
                    <a:srgbClr val="D3840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请在此处添加详细描述文本，尽量与标题文本语言风格相符合，语言描述尽量简洁生动。</a:t>
              </a:r>
            </a:p>
            <a:p>
              <a:endParaRPr lang="zh-CN" altLang="en-US" sz="105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3848013" y="1535825"/>
            <a:ext cx="1897061" cy="3068180"/>
            <a:chOff x="1181412" y="1549413"/>
            <a:chExt cx="1897061" cy="3068180"/>
          </a:xfrm>
        </p:grpSpPr>
        <p:sp>
          <p:nvSpPr>
            <p:cNvPr id="16" name="矩形 15"/>
            <p:cNvSpPr/>
            <p:nvPr/>
          </p:nvSpPr>
          <p:spPr>
            <a:xfrm>
              <a:off x="1229697" y="1549413"/>
              <a:ext cx="144142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400" b="1" dirty="0">
                  <a:solidFill>
                    <a:srgbClr val="D3840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请输入你的题目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1181412" y="1939937"/>
              <a:ext cx="1897061" cy="26776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050" dirty="0">
                  <a:solidFill>
                    <a:srgbClr val="D3840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请在此处添加详细描述文本，尽量与标题文本语言风格相符合，语言描述尽量简洁生动。请在此处添加详细描述文本，尽量与标题文本语言风格相符合，语言描述尽量简洁生动。</a:t>
              </a:r>
            </a:p>
            <a:p>
              <a:r>
                <a:rPr lang="zh-CN" altLang="en-US" sz="1050" dirty="0">
                  <a:solidFill>
                    <a:srgbClr val="D3840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请在此处添加详细描述文本，尽量与标题文本语言风格相符合，语言描述尽量简洁生动。</a:t>
              </a:r>
            </a:p>
            <a:p>
              <a:r>
                <a:rPr lang="zh-CN" altLang="en-US" sz="1050" dirty="0">
                  <a:solidFill>
                    <a:srgbClr val="D3840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请在此处添加详细描述文本，尽量与标题文本语言风格相符合，语言描述尽量简洁生动。</a:t>
              </a:r>
            </a:p>
            <a:p>
              <a:endParaRPr lang="zh-CN" altLang="en-US" sz="105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6295372" y="1535825"/>
            <a:ext cx="1897061" cy="3068180"/>
            <a:chOff x="1181412" y="1549413"/>
            <a:chExt cx="1897061" cy="3068180"/>
          </a:xfrm>
        </p:grpSpPr>
        <p:sp>
          <p:nvSpPr>
            <p:cNvPr id="19" name="矩形 18"/>
            <p:cNvSpPr/>
            <p:nvPr/>
          </p:nvSpPr>
          <p:spPr>
            <a:xfrm>
              <a:off x="1229697" y="1549413"/>
              <a:ext cx="144142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400" b="1" dirty="0">
                  <a:solidFill>
                    <a:srgbClr val="D3840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请输入你的题目</a:t>
              </a:r>
            </a:p>
          </p:txBody>
        </p:sp>
        <p:sp>
          <p:nvSpPr>
            <p:cNvPr id="20" name="矩形 19"/>
            <p:cNvSpPr/>
            <p:nvPr/>
          </p:nvSpPr>
          <p:spPr>
            <a:xfrm>
              <a:off x="1181412" y="1939937"/>
              <a:ext cx="1897061" cy="26776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050" dirty="0">
                  <a:solidFill>
                    <a:srgbClr val="D3840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请在此处添加详细描述文本，尽量与标题文本语言风格相符合，语言描述尽量简洁生动。请在此处添加详细描述文本，尽量与标题文本语言风格相符合，语言描述尽量简洁生动。</a:t>
              </a:r>
            </a:p>
            <a:p>
              <a:r>
                <a:rPr lang="zh-CN" altLang="en-US" sz="1050" dirty="0">
                  <a:solidFill>
                    <a:srgbClr val="D3840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请在此处添加详细描述文本，尽量与标题文本语言风格相符合，语言描述尽量简洁生动。</a:t>
              </a:r>
            </a:p>
            <a:p>
              <a:r>
                <a:rPr lang="zh-CN" altLang="en-US" sz="1050" dirty="0">
                  <a:solidFill>
                    <a:srgbClr val="D3840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请在此处添加详细描述文本，尽量与标题文本语言风格相符合，语言描述尽量简洁生动。</a:t>
              </a:r>
            </a:p>
            <a:p>
              <a:endParaRPr lang="zh-CN" altLang="en-US" sz="105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8742731" y="1535825"/>
            <a:ext cx="1897061" cy="3068180"/>
            <a:chOff x="1181412" y="1549413"/>
            <a:chExt cx="1897061" cy="3068180"/>
          </a:xfrm>
        </p:grpSpPr>
        <p:sp>
          <p:nvSpPr>
            <p:cNvPr id="22" name="矩形 21"/>
            <p:cNvSpPr/>
            <p:nvPr/>
          </p:nvSpPr>
          <p:spPr>
            <a:xfrm>
              <a:off x="1229697" y="1549413"/>
              <a:ext cx="144142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400" b="1" dirty="0">
                  <a:solidFill>
                    <a:srgbClr val="D3840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请输入你的题目</a:t>
              </a:r>
            </a:p>
          </p:txBody>
        </p:sp>
        <p:sp>
          <p:nvSpPr>
            <p:cNvPr id="23" name="矩形 22"/>
            <p:cNvSpPr/>
            <p:nvPr/>
          </p:nvSpPr>
          <p:spPr>
            <a:xfrm>
              <a:off x="1181412" y="1939937"/>
              <a:ext cx="1897061" cy="26776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050" dirty="0">
                  <a:solidFill>
                    <a:srgbClr val="D3840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请在此处添加详细描述文本，尽量与标题文本语言风格相符合，语言描述尽量简洁生动。请在此处添加详细描述文本，尽量与标题文本语言风格相符合，语言描述尽量简洁生动。</a:t>
              </a:r>
            </a:p>
            <a:p>
              <a:r>
                <a:rPr lang="zh-CN" altLang="en-US" sz="1050" dirty="0">
                  <a:solidFill>
                    <a:srgbClr val="D3840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请在此处添加详细描述文本，尽量与标题文本语言风格相符合，语言描述尽量简洁生动。</a:t>
              </a:r>
            </a:p>
            <a:p>
              <a:r>
                <a:rPr lang="zh-CN" altLang="en-US" sz="1050" dirty="0">
                  <a:solidFill>
                    <a:srgbClr val="D3840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请在此处添加详细描述文本，尽量与标题文本语言风格相符合，语言描述尽量简洁生动。</a:t>
              </a:r>
            </a:p>
            <a:p>
              <a:endParaRPr lang="zh-CN" altLang="en-US" sz="105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: 形状 1"/>
          <p:cNvSpPr/>
          <p:nvPr/>
        </p:nvSpPr>
        <p:spPr>
          <a:xfrm>
            <a:off x="-1" y="2007704"/>
            <a:ext cx="12192000" cy="1421296"/>
          </a:xfrm>
          <a:custGeom>
            <a:avLst/>
            <a:gdLst>
              <a:gd name="connsiteX0" fmla="*/ 3105979 w 12192000"/>
              <a:gd name="connsiteY0" fmla="*/ 0 h 1421296"/>
              <a:gd name="connsiteX1" fmla="*/ 3662570 w 12192000"/>
              <a:gd name="connsiteY1" fmla="*/ 437322 h 1421296"/>
              <a:gd name="connsiteX2" fmla="*/ 8421757 w 12192000"/>
              <a:gd name="connsiteY2" fmla="*/ 437322 h 1421296"/>
              <a:gd name="connsiteX3" fmla="*/ 8897179 w 12192000"/>
              <a:gd name="connsiteY3" fmla="*/ 63776 h 1421296"/>
              <a:gd name="connsiteX4" fmla="*/ 9372601 w 12192000"/>
              <a:gd name="connsiteY4" fmla="*/ 437322 h 1421296"/>
              <a:gd name="connsiteX5" fmla="*/ 12192000 w 12192000"/>
              <a:gd name="connsiteY5" fmla="*/ 437322 h 1421296"/>
              <a:gd name="connsiteX6" fmla="*/ 12192000 w 12192000"/>
              <a:gd name="connsiteY6" fmla="*/ 1421296 h 1421296"/>
              <a:gd name="connsiteX7" fmla="*/ 0 w 12192000"/>
              <a:gd name="connsiteY7" fmla="*/ 1421296 h 1421296"/>
              <a:gd name="connsiteX8" fmla="*/ 0 w 12192000"/>
              <a:gd name="connsiteY8" fmla="*/ 437322 h 1421296"/>
              <a:gd name="connsiteX9" fmla="*/ 2549387 w 12192000"/>
              <a:gd name="connsiteY9" fmla="*/ 437322 h 1421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1421296">
                <a:moveTo>
                  <a:pt x="3105979" y="0"/>
                </a:moveTo>
                <a:lnTo>
                  <a:pt x="3662570" y="437322"/>
                </a:lnTo>
                <a:lnTo>
                  <a:pt x="8421757" y="437322"/>
                </a:lnTo>
                <a:lnTo>
                  <a:pt x="8897179" y="63776"/>
                </a:lnTo>
                <a:lnTo>
                  <a:pt x="9372601" y="437322"/>
                </a:lnTo>
                <a:lnTo>
                  <a:pt x="12192000" y="437322"/>
                </a:lnTo>
                <a:lnTo>
                  <a:pt x="12192000" y="1421296"/>
                </a:lnTo>
                <a:lnTo>
                  <a:pt x="0" y="1421296"/>
                </a:lnTo>
                <a:lnTo>
                  <a:pt x="0" y="437322"/>
                </a:lnTo>
                <a:lnTo>
                  <a:pt x="2549387" y="437322"/>
                </a:lnTo>
                <a:close/>
              </a:path>
            </a:pathLst>
          </a:custGeom>
          <a:solidFill>
            <a:srgbClr val="D3840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任意多边形: 形状 2"/>
          <p:cNvSpPr/>
          <p:nvPr/>
        </p:nvSpPr>
        <p:spPr>
          <a:xfrm flipV="1">
            <a:off x="-1" y="3429000"/>
            <a:ext cx="12192000" cy="1421296"/>
          </a:xfrm>
          <a:custGeom>
            <a:avLst/>
            <a:gdLst>
              <a:gd name="connsiteX0" fmla="*/ 3105979 w 12192000"/>
              <a:gd name="connsiteY0" fmla="*/ 0 h 1421296"/>
              <a:gd name="connsiteX1" fmla="*/ 3662570 w 12192000"/>
              <a:gd name="connsiteY1" fmla="*/ 437322 h 1421296"/>
              <a:gd name="connsiteX2" fmla="*/ 8421757 w 12192000"/>
              <a:gd name="connsiteY2" fmla="*/ 437322 h 1421296"/>
              <a:gd name="connsiteX3" fmla="*/ 8897179 w 12192000"/>
              <a:gd name="connsiteY3" fmla="*/ 63776 h 1421296"/>
              <a:gd name="connsiteX4" fmla="*/ 9372601 w 12192000"/>
              <a:gd name="connsiteY4" fmla="*/ 437322 h 1421296"/>
              <a:gd name="connsiteX5" fmla="*/ 12192000 w 12192000"/>
              <a:gd name="connsiteY5" fmla="*/ 437322 h 1421296"/>
              <a:gd name="connsiteX6" fmla="*/ 12192000 w 12192000"/>
              <a:gd name="connsiteY6" fmla="*/ 1421296 h 1421296"/>
              <a:gd name="connsiteX7" fmla="*/ 0 w 12192000"/>
              <a:gd name="connsiteY7" fmla="*/ 1421296 h 1421296"/>
              <a:gd name="connsiteX8" fmla="*/ 0 w 12192000"/>
              <a:gd name="connsiteY8" fmla="*/ 437322 h 1421296"/>
              <a:gd name="connsiteX9" fmla="*/ 2549387 w 12192000"/>
              <a:gd name="connsiteY9" fmla="*/ 437322 h 1421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1421296">
                <a:moveTo>
                  <a:pt x="3105979" y="0"/>
                </a:moveTo>
                <a:lnTo>
                  <a:pt x="3662570" y="437322"/>
                </a:lnTo>
                <a:lnTo>
                  <a:pt x="8421757" y="437322"/>
                </a:lnTo>
                <a:lnTo>
                  <a:pt x="8897179" y="63776"/>
                </a:lnTo>
                <a:lnTo>
                  <a:pt x="9372601" y="437322"/>
                </a:lnTo>
                <a:lnTo>
                  <a:pt x="12192000" y="437322"/>
                </a:lnTo>
                <a:lnTo>
                  <a:pt x="12192000" y="1421296"/>
                </a:lnTo>
                <a:lnTo>
                  <a:pt x="0" y="1421296"/>
                </a:lnTo>
                <a:lnTo>
                  <a:pt x="0" y="437322"/>
                </a:lnTo>
                <a:lnTo>
                  <a:pt x="2549387" y="437322"/>
                </a:lnTo>
                <a:close/>
              </a:path>
            </a:pathLst>
          </a:custGeom>
          <a:solidFill>
            <a:srgbClr val="8B4B0B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 rot="20174571">
            <a:off x="2652179" y="3628220"/>
            <a:ext cx="782921" cy="683932"/>
            <a:chOff x="5744448" y="2432568"/>
            <a:chExt cx="363900" cy="317890"/>
          </a:xfrm>
          <a:solidFill>
            <a:schemeClr val="bg1"/>
          </a:solidFill>
        </p:grpSpPr>
        <p:sp>
          <p:nvSpPr>
            <p:cNvPr id="5" name="Freeform 43"/>
            <p:cNvSpPr/>
            <p:nvPr/>
          </p:nvSpPr>
          <p:spPr bwMode="auto">
            <a:xfrm rot="1490740">
              <a:off x="5744448" y="2557655"/>
              <a:ext cx="363900" cy="192803"/>
            </a:xfrm>
            <a:custGeom>
              <a:avLst/>
              <a:gdLst>
                <a:gd name="T0" fmla="*/ 219 w 264"/>
                <a:gd name="T1" fmla="*/ 56 h 140"/>
                <a:gd name="T2" fmla="*/ 219 w 264"/>
                <a:gd name="T3" fmla="*/ 50 h 140"/>
                <a:gd name="T4" fmla="*/ 189 w 264"/>
                <a:gd name="T5" fmla="*/ 0 h 140"/>
                <a:gd name="T6" fmla="*/ 165 w 264"/>
                <a:gd name="T7" fmla="*/ 0 h 140"/>
                <a:gd name="T8" fmla="*/ 165 w 264"/>
                <a:gd name="T9" fmla="*/ 34 h 140"/>
                <a:gd name="T10" fmla="*/ 165 w 264"/>
                <a:gd name="T11" fmla="*/ 50 h 140"/>
                <a:gd name="T12" fmla="*/ 165 w 264"/>
                <a:gd name="T13" fmla="*/ 77 h 140"/>
                <a:gd name="T14" fmla="*/ 90 w 264"/>
                <a:gd name="T15" fmla="*/ 77 h 140"/>
                <a:gd name="T16" fmla="*/ 90 w 264"/>
                <a:gd name="T17" fmla="*/ 50 h 140"/>
                <a:gd name="T18" fmla="*/ 90 w 264"/>
                <a:gd name="T19" fmla="*/ 34 h 140"/>
                <a:gd name="T20" fmla="*/ 90 w 264"/>
                <a:gd name="T21" fmla="*/ 0 h 140"/>
                <a:gd name="T22" fmla="*/ 70 w 264"/>
                <a:gd name="T23" fmla="*/ 0 h 140"/>
                <a:gd name="T24" fmla="*/ 43 w 264"/>
                <a:gd name="T25" fmla="*/ 33 h 140"/>
                <a:gd name="T26" fmla="*/ 44 w 264"/>
                <a:gd name="T27" fmla="*/ 37 h 140"/>
                <a:gd name="T28" fmla="*/ 0 w 264"/>
                <a:gd name="T29" fmla="*/ 84 h 140"/>
                <a:gd name="T30" fmla="*/ 33 w 264"/>
                <a:gd name="T31" fmla="*/ 133 h 140"/>
                <a:gd name="T32" fmla="*/ 47 w 264"/>
                <a:gd name="T33" fmla="*/ 140 h 140"/>
                <a:gd name="T34" fmla="*/ 228 w 264"/>
                <a:gd name="T35" fmla="*/ 140 h 140"/>
                <a:gd name="T36" fmla="*/ 230 w 264"/>
                <a:gd name="T37" fmla="*/ 139 h 140"/>
                <a:gd name="T38" fmla="*/ 264 w 264"/>
                <a:gd name="T39" fmla="*/ 98 h 140"/>
                <a:gd name="T40" fmla="*/ 219 w 264"/>
                <a:gd name="T41" fmla="*/ 56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4" h="140">
                  <a:moveTo>
                    <a:pt x="219" y="56"/>
                  </a:moveTo>
                  <a:cubicBezTo>
                    <a:pt x="219" y="54"/>
                    <a:pt x="219" y="52"/>
                    <a:pt x="219" y="50"/>
                  </a:cubicBezTo>
                  <a:cubicBezTo>
                    <a:pt x="219" y="29"/>
                    <a:pt x="207" y="11"/>
                    <a:pt x="189" y="0"/>
                  </a:cubicBezTo>
                  <a:cubicBezTo>
                    <a:pt x="165" y="0"/>
                    <a:pt x="165" y="0"/>
                    <a:pt x="165" y="0"/>
                  </a:cubicBezTo>
                  <a:cubicBezTo>
                    <a:pt x="165" y="34"/>
                    <a:pt x="165" y="34"/>
                    <a:pt x="165" y="34"/>
                  </a:cubicBezTo>
                  <a:cubicBezTo>
                    <a:pt x="165" y="50"/>
                    <a:pt x="165" y="50"/>
                    <a:pt x="165" y="50"/>
                  </a:cubicBezTo>
                  <a:cubicBezTo>
                    <a:pt x="165" y="77"/>
                    <a:pt x="165" y="77"/>
                    <a:pt x="165" y="77"/>
                  </a:cubicBezTo>
                  <a:cubicBezTo>
                    <a:pt x="90" y="77"/>
                    <a:pt x="90" y="77"/>
                    <a:pt x="90" y="77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34"/>
                    <a:pt x="90" y="34"/>
                    <a:pt x="90" y="34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54" y="5"/>
                    <a:pt x="43" y="18"/>
                    <a:pt x="43" y="33"/>
                  </a:cubicBezTo>
                  <a:cubicBezTo>
                    <a:pt x="43" y="35"/>
                    <a:pt x="44" y="36"/>
                    <a:pt x="44" y="37"/>
                  </a:cubicBezTo>
                  <a:cubicBezTo>
                    <a:pt x="19" y="42"/>
                    <a:pt x="0" y="61"/>
                    <a:pt x="0" y="84"/>
                  </a:cubicBezTo>
                  <a:cubicBezTo>
                    <a:pt x="0" y="103"/>
                    <a:pt x="16" y="125"/>
                    <a:pt x="33" y="133"/>
                  </a:cubicBezTo>
                  <a:cubicBezTo>
                    <a:pt x="47" y="140"/>
                    <a:pt x="47" y="140"/>
                    <a:pt x="47" y="140"/>
                  </a:cubicBezTo>
                  <a:cubicBezTo>
                    <a:pt x="228" y="140"/>
                    <a:pt x="228" y="140"/>
                    <a:pt x="228" y="140"/>
                  </a:cubicBezTo>
                  <a:cubicBezTo>
                    <a:pt x="230" y="139"/>
                    <a:pt x="230" y="139"/>
                    <a:pt x="230" y="139"/>
                  </a:cubicBezTo>
                  <a:cubicBezTo>
                    <a:pt x="250" y="135"/>
                    <a:pt x="264" y="117"/>
                    <a:pt x="264" y="98"/>
                  </a:cubicBezTo>
                  <a:cubicBezTo>
                    <a:pt x="264" y="75"/>
                    <a:pt x="244" y="57"/>
                    <a:pt x="219" y="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45"/>
            <p:cNvSpPr/>
            <p:nvPr/>
          </p:nvSpPr>
          <p:spPr bwMode="auto">
            <a:xfrm rot="1490740">
              <a:off x="5890611" y="2432568"/>
              <a:ext cx="177481" cy="183865"/>
            </a:xfrm>
            <a:custGeom>
              <a:avLst/>
              <a:gdLst>
                <a:gd name="T0" fmla="*/ 44 w 139"/>
                <a:gd name="T1" fmla="*/ 144 h 144"/>
                <a:gd name="T2" fmla="*/ 95 w 139"/>
                <a:gd name="T3" fmla="*/ 144 h 144"/>
                <a:gd name="T4" fmla="*/ 95 w 139"/>
                <a:gd name="T5" fmla="*/ 90 h 144"/>
                <a:gd name="T6" fmla="*/ 139 w 139"/>
                <a:gd name="T7" fmla="*/ 90 h 144"/>
                <a:gd name="T8" fmla="*/ 70 w 139"/>
                <a:gd name="T9" fmla="*/ 0 h 144"/>
                <a:gd name="T10" fmla="*/ 0 w 139"/>
                <a:gd name="T11" fmla="*/ 90 h 144"/>
                <a:gd name="T12" fmla="*/ 44 w 139"/>
                <a:gd name="T13" fmla="*/ 90 h 144"/>
                <a:gd name="T14" fmla="*/ 44 w 139"/>
                <a:gd name="T1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9" h="144">
                  <a:moveTo>
                    <a:pt x="44" y="144"/>
                  </a:moveTo>
                  <a:lnTo>
                    <a:pt x="95" y="144"/>
                  </a:lnTo>
                  <a:lnTo>
                    <a:pt x="95" y="90"/>
                  </a:lnTo>
                  <a:lnTo>
                    <a:pt x="139" y="90"/>
                  </a:lnTo>
                  <a:lnTo>
                    <a:pt x="70" y="0"/>
                  </a:lnTo>
                  <a:lnTo>
                    <a:pt x="0" y="90"/>
                  </a:lnTo>
                  <a:lnTo>
                    <a:pt x="44" y="90"/>
                  </a:lnTo>
                  <a:lnTo>
                    <a:pt x="44" y="14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7" name="Freeform 54"/>
          <p:cNvSpPr>
            <a:spLocks noEditPoints="1"/>
          </p:cNvSpPr>
          <p:nvPr/>
        </p:nvSpPr>
        <p:spPr bwMode="auto">
          <a:xfrm rot="65311">
            <a:off x="8475328" y="3651225"/>
            <a:ext cx="750433" cy="662926"/>
          </a:xfrm>
          <a:custGeom>
            <a:avLst/>
            <a:gdLst>
              <a:gd name="T0" fmla="*/ 259 w 262"/>
              <a:gd name="T1" fmla="*/ 0 h 231"/>
              <a:gd name="T2" fmla="*/ 3 w 262"/>
              <a:gd name="T3" fmla="*/ 0 h 231"/>
              <a:gd name="T4" fmla="*/ 0 w 262"/>
              <a:gd name="T5" fmla="*/ 3 h 231"/>
              <a:gd name="T6" fmla="*/ 0 w 262"/>
              <a:gd name="T7" fmla="*/ 150 h 231"/>
              <a:gd name="T8" fmla="*/ 0 w 262"/>
              <a:gd name="T9" fmla="*/ 150 h 231"/>
              <a:gd name="T10" fmla="*/ 0 w 262"/>
              <a:gd name="T11" fmla="*/ 177 h 231"/>
              <a:gd name="T12" fmla="*/ 3 w 262"/>
              <a:gd name="T13" fmla="*/ 180 h 231"/>
              <a:gd name="T14" fmla="*/ 97 w 262"/>
              <a:gd name="T15" fmla="*/ 180 h 231"/>
              <a:gd name="T16" fmla="*/ 85 w 262"/>
              <a:gd name="T17" fmla="*/ 222 h 231"/>
              <a:gd name="T18" fmla="*/ 76 w 262"/>
              <a:gd name="T19" fmla="*/ 229 h 231"/>
              <a:gd name="T20" fmla="*/ 88 w 262"/>
              <a:gd name="T21" fmla="*/ 231 h 231"/>
              <a:gd name="T22" fmla="*/ 129 w 262"/>
              <a:gd name="T23" fmla="*/ 231 h 231"/>
              <a:gd name="T24" fmla="*/ 171 w 262"/>
              <a:gd name="T25" fmla="*/ 231 h 231"/>
              <a:gd name="T26" fmla="*/ 182 w 262"/>
              <a:gd name="T27" fmla="*/ 229 h 231"/>
              <a:gd name="T28" fmla="*/ 174 w 262"/>
              <a:gd name="T29" fmla="*/ 222 h 231"/>
              <a:gd name="T30" fmla="*/ 163 w 262"/>
              <a:gd name="T31" fmla="*/ 180 h 231"/>
              <a:gd name="T32" fmla="*/ 259 w 262"/>
              <a:gd name="T33" fmla="*/ 180 h 231"/>
              <a:gd name="T34" fmla="*/ 262 w 262"/>
              <a:gd name="T35" fmla="*/ 177 h 231"/>
              <a:gd name="T36" fmla="*/ 262 w 262"/>
              <a:gd name="T37" fmla="*/ 150 h 231"/>
              <a:gd name="T38" fmla="*/ 262 w 262"/>
              <a:gd name="T39" fmla="*/ 150 h 231"/>
              <a:gd name="T40" fmla="*/ 262 w 262"/>
              <a:gd name="T41" fmla="*/ 3 h 231"/>
              <a:gd name="T42" fmla="*/ 259 w 262"/>
              <a:gd name="T43" fmla="*/ 0 h 231"/>
              <a:gd name="T44" fmla="*/ 252 w 262"/>
              <a:gd name="T45" fmla="*/ 140 h 231"/>
              <a:gd name="T46" fmla="*/ 9 w 262"/>
              <a:gd name="T47" fmla="*/ 140 h 231"/>
              <a:gd name="T48" fmla="*/ 9 w 262"/>
              <a:gd name="T49" fmla="*/ 9 h 231"/>
              <a:gd name="T50" fmla="*/ 252 w 262"/>
              <a:gd name="T51" fmla="*/ 9 h 231"/>
              <a:gd name="T52" fmla="*/ 252 w 262"/>
              <a:gd name="T53" fmla="*/ 14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62" h="231">
                <a:moveTo>
                  <a:pt x="259" y="0"/>
                </a:moveTo>
                <a:cubicBezTo>
                  <a:pt x="3" y="0"/>
                  <a:pt x="3" y="0"/>
                  <a:pt x="3" y="0"/>
                </a:cubicBezTo>
                <a:cubicBezTo>
                  <a:pt x="1" y="0"/>
                  <a:pt x="0" y="1"/>
                  <a:pt x="0" y="3"/>
                </a:cubicBezTo>
                <a:cubicBezTo>
                  <a:pt x="0" y="150"/>
                  <a:pt x="0" y="150"/>
                  <a:pt x="0" y="150"/>
                </a:cubicBezTo>
                <a:cubicBezTo>
                  <a:pt x="0" y="150"/>
                  <a:pt x="0" y="150"/>
                  <a:pt x="0" y="150"/>
                </a:cubicBezTo>
                <a:cubicBezTo>
                  <a:pt x="0" y="177"/>
                  <a:pt x="0" y="177"/>
                  <a:pt x="0" y="177"/>
                </a:cubicBezTo>
                <a:cubicBezTo>
                  <a:pt x="0" y="178"/>
                  <a:pt x="1" y="180"/>
                  <a:pt x="3" y="180"/>
                </a:cubicBezTo>
                <a:cubicBezTo>
                  <a:pt x="97" y="180"/>
                  <a:pt x="97" y="180"/>
                  <a:pt x="97" y="180"/>
                </a:cubicBezTo>
                <a:cubicBezTo>
                  <a:pt x="97" y="184"/>
                  <a:pt x="94" y="215"/>
                  <a:pt x="85" y="222"/>
                </a:cubicBezTo>
                <a:cubicBezTo>
                  <a:pt x="81" y="225"/>
                  <a:pt x="77" y="227"/>
                  <a:pt x="76" y="229"/>
                </a:cubicBezTo>
                <a:cubicBezTo>
                  <a:pt x="77" y="230"/>
                  <a:pt x="81" y="230"/>
                  <a:pt x="88" y="231"/>
                </a:cubicBezTo>
                <a:cubicBezTo>
                  <a:pt x="96" y="231"/>
                  <a:pt x="115" y="231"/>
                  <a:pt x="129" y="231"/>
                </a:cubicBezTo>
                <a:cubicBezTo>
                  <a:pt x="144" y="231"/>
                  <a:pt x="163" y="231"/>
                  <a:pt x="171" y="231"/>
                </a:cubicBezTo>
                <a:cubicBezTo>
                  <a:pt x="178" y="230"/>
                  <a:pt x="182" y="230"/>
                  <a:pt x="182" y="229"/>
                </a:cubicBezTo>
                <a:cubicBezTo>
                  <a:pt x="181" y="227"/>
                  <a:pt x="178" y="225"/>
                  <a:pt x="174" y="222"/>
                </a:cubicBezTo>
                <a:cubicBezTo>
                  <a:pt x="165" y="215"/>
                  <a:pt x="163" y="184"/>
                  <a:pt x="163" y="180"/>
                </a:cubicBezTo>
                <a:cubicBezTo>
                  <a:pt x="259" y="180"/>
                  <a:pt x="259" y="180"/>
                  <a:pt x="259" y="180"/>
                </a:cubicBezTo>
                <a:cubicBezTo>
                  <a:pt x="260" y="180"/>
                  <a:pt x="262" y="178"/>
                  <a:pt x="262" y="177"/>
                </a:cubicBezTo>
                <a:cubicBezTo>
                  <a:pt x="262" y="150"/>
                  <a:pt x="262" y="150"/>
                  <a:pt x="262" y="150"/>
                </a:cubicBezTo>
                <a:cubicBezTo>
                  <a:pt x="262" y="150"/>
                  <a:pt x="262" y="150"/>
                  <a:pt x="262" y="150"/>
                </a:cubicBezTo>
                <a:cubicBezTo>
                  <a:pt x="262" y="3"/>
                  <a:pt x="262" y="3"/>
                  <a:pt x="262" y="3"/>
                </a:cubicBezTo>
                <a:cubicBezTo>
                  <a:pt x="262" y="1"/>
                  <a:pt x="260" y="0"/>
                  <a:pt x="259" y="0"/>
                </a:cubicBezTo>
                <a:close/>
                <a:moveTo>
                  <a:pt x="252" y="140"/>
                </a:moveTo>
                <a:cubicBezTo>
                  <a:pt x="9" y="140"/>
                  <a:pt x="9" y="140"/>
                  <a:pt x="9" y="140"/>
                </a:cubicBezTo>
                <a:cubicBezTo>
                  <a:pt x="9" y="9"/>
                  <a:pt x="9" y="9"/>
                  <a:pt x="9" y="9"/>
                </a:cubicBezTo>
                <a:cubicBezTo>
                  <a:pt x="252" y="9"/>
                  <a:pt x="252" y="9"/>
                  <a:pt x="252" y="9"/>
                </a:cubicBezTo>
                <a:lnTo>
                  <a:pt x="252" y="1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 rot="20174571">
            <a:off x="2741591" y="2461852"/>
            <a:ext cx="863915" cy="748514"/>
            <a:chOff x="5386995" y="1926036"/>
            <a:chExt cx="306442" cy="265508"/>
          </a:xfrm>
          <a:solidFill>
            <a:schemeClr val="bg1"/>
          </a:solidFill>
        </p:grpSpPr>
        <p:sp>
          <p:nvSpPr>
            <p:cNvPr id="9" name="Freeform 98"/>
            <p:cNvSpPr/>
            <p:nvPr/>
          </p:nvSpPr>
          <p:spPr bwMode="auto">
            <a:xfrm rot="1490740">
              <a:off x="5386995" y="1926036"/>
              <a:ext cx="306442" cy="143006"/>
            </a:xfrm>
            <a:custGeom>
              <a:avLst/>
              <a:gdLst>
                <a:gd name="T0" fmla="*/ 111 w 222"/>
                <a:gd name="T1" fmla="*/ 0 h 104"/>
                <a:gd name="T2" fmla="*/ 108 w 222"/>
                <a:gd name="T3" fmla="*/ 3 h 104"/>
                <a:gd name="T4" fmla="*/ 2 w 222"/>
                <a:gd name="T5" fmla="*/ 90 h 104"/>
                <a:gd name="T6" fmla="*/ 2 w 222"/>
                <a:gd name="T7" fmla="*/ 95 h 104"/>
                <a:gd name="T8" fmla="*/ 8 w 222"/>
                <a:gd name="T9" fmla="*/ 102 h 104"/>
                <a:gd name="T10" fmla="*/ 14 w 222"/>
                <a:gd name="T11" fmla="*/ 102 h 104"/>
                <a:gd name="T12" fmla="*/ 108 w 222"/>
                <a:gd name="T13" fmla="*/ 24 h 104"/>
                <a:gd name="T14" fmla="*/ 115 w 222"/>
                <a:gd name="T15" fmla="*/ 24 h 104"/>
                <a:gd name="T16" fmla="*/ 209 w 222"/>
                <a:gd name="T17" fmla="*/ 102 h 104"/>
                <a:gd name="T18" fmla="*/ 215 w 222"/>
                <a:gd name="T19" fmla="*/ 101 h 104"/>
                <a:gd name="T20" fmla="*/ 221 w 222"/>
                <a:gd name="T21" fmla="*/ 95 h 104"/>
                <a:gd name="T22" fmla="*/ 220 w 222"/>
                <a:gd name="T23" fmla="*/ 89 h 104"/>
                <a:gd name="T24" fmla="*/ 115 w 222"/>
                <a:gd name="T25" fmla="*/ 3 h 104"/>
                <a:gd name="T26" fmla="*/ 112 w 222"/>
                <a:gd name="T27" fmla="*/ 0 h 104"/>
                <a:gd name="T28" fmla="*/ 111 w 222"/>
                <a:gd name="T29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22" h="104">
                  <a:moveTo>
                    <a:pt x="111" y="0"/>
                  </a:moveTo>
                  <a:cubicBezTo>
                    <a:pt x="111" y="0"/>
                    <a:pt x="109" y="1"/>
                    <a:pt x="108" y="3"/>
                  </a:cubicBezTo>
                  <a:cubicBezTo>
                    <a:pt x="2" y="90"/>
                    <a:pt x="2" y="90"/>
                    <a:pt x="2" y="90"/>
                  </a:cubicBezTo>
                  <a:cubicBezTo>
                    <a:pt x="1" y="91"/>
                    <a:pt x="0" y="94"/>
                    <a:pt x="2" y="95"/>
                  </a:cubicBezTo>
                  <a:cubicBezTo>
                    <a:pt x="8" y="102"/>
                    <a:pt x="8" y="102"/>
                    <a:pt x="8" y="102"/>
                  </a:cubicBezTo>
                  <a:cubicBezTo>
                    <a:pt x="10" y="103"/>
                    <a:pt x="12" y="104"/>
                    <a:pt x="14" y="102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10" y="23"/>
                    <a:pt x="113" y="23"/>
                    <a:pt x="115" y="24"/>
                  </a:cubicBezTo>
                  <a:cubicBezTo>
                    <a:pt x="209" y="102"/>
                    <a:pt x="209" y="102"/>
                    <a:pt x="209" y="102"/>
                  </a:cubicBezTo>
                  <a:cubicBezTo>
                    <a:pt x="211" y="103"/>
                    <a:pt x="213" y="103"/>
                    <a:pt x="215" y="101"/>
                  </a:cubicBezTo>
                  <a:cubicBezTo>
                    <a:pt x="221" y="95"/>
                    <a:pt x="221" y="95"/>
                    <a:pt x="221" y="95"/>
                  </a:cubicBezTo>
                  <a:cubicBezTo>
                    <a:pt x="222" y="93"/>
                    <a:pt x="222" y="91"/>
                    <a:pt x="220" y="89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2" y="0"/>
                    <a:pt x="112" y="0"/>
                  </a:cubicBezTo>
                  <a:cubicBezTo>
                    <a:pt x="111" y="0"/>
                    <a:pt x="111" y="0"/>
                    <a:pt x="11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99"/>
            <p:cNvSpPr/>
            <p:nvPr/>
          </p:nvSpPr>
          <p:spPr bwMode="auto">
            <a:xfrm rot="1490740">
              <a:off x="5395288" y="1966820"/>
              <a:ext cx="217063" cy="224724"/>
            </a:xfrm>
            <a:custGeom>
              <a:avLst/>
              <a:gdLst>
                <a:gd name="T0" fmla="*/ 78 w 157"/>
                <a:gd name="T1" fmla="*/ 0 h 163"/>
                <a:gd name="T2" fmla="*/ 0 w 157"/>
                <a:gd name="T3" fmla="*/ 66 h 163"/>
                <a:gd name="T4" fmla="*/ 0 w 157"/>
                <a:gd name="T5" fmla="*/ 159 h 163"/>
                <a:gd name="T6" fmla="*/ 4 w 157"/>
                <a:gd name="T7" fmla="*/ 163 h 163"/>
                <a:gd name="T8" fmla="*/ 54 w 157"/>
                <a:gd name="T9" fmla="*/ 163 h 163"/>
                <a:gd name="T10" fmla="*/ 54 w 157"/>
                <a:gd name="T11" fmla="*/ 163 h 163"/>
                <a:gd name="T12" fmla="*/ 104 w 157"/>
                <a:gd name="T13" fmla="*/ 163 h 163"/>
                <a:gd name="T14" fmla="*/ 104 w 157"/>
                <a:gd name="T15" fmla="*/ 163 h 163"/>
                <a:gd name="T16" fmla="*/ 153 w 157"/>
                <a:gd name="T17" fmla="*/ 163 h 163"/>
                <a:gd name="T18" fmla="*/ 157 w 157"/>
                <a:gd name="T19" fmla="*/ 158 h 163"/>
                <a:gd name="T20" fmla="*/ 157 w 157"/>
                <a:gd name="T21" fmla="*/ 65 h 163"/>
                <a:gd name="T22" fmla="*/ 78 w 157"/>
                <a:gd name="T2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7" h="163">
                  <a:moveTo>
                    <a:pt x="78" y="0"/>
                  </a:moveTo>
                  <a:cubicBezTo>
                    <a:pt x="0" y="66"/>
                    <a:pt x="0" y="66"/>
                    <a:pt x="0" y="6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0" y="161"/>
                    <a:pt x="2" y="163"/>
                    <a:pt x="4" y="163"/>
                  </a:cubicBezTo>
                  <a:cubicBezTo>
                    <a:pt x="54" y="163"/>
                    <a:pt x="54" y="163"/>
                    <a:pt x="54" y="163"/>
                  </a:cubicBezTo>
                  <a:cubicBezTo>
                    <a:pt x="54" y="163"/>
                    <a:pt x="54" y="163"/>
                    <a:pt x="54" y="163"/>
                  </a:cubicBezTo>
                  <a:cubicBezTo>
                    <a:pt x="104" y="163"/>
                    <a:pt x="104" y="163"/>
                    <a:pt x="104" y="163"/>
                  </a:cubicBezTo>
                  <a:cubicBezTo>
                    <a:pt x="104" y="163"/>
                    <a:pt x="104" y="163"/>
                    <a:pt x="104" y="163"/>
                  </a:cubicBezTo>
                  <a:cubicBezTo>
                    <a:pt x="153" y="163"/>
                    <a:pt x="153" y="163"/>
                    <a:pt x="153" y="163"/>
                  </a:cubicBezTo>
                  <a:cubicBezTo>
                    <a:pt x="155" y="163"/>
                    <a:pt x="157" y="161"/>
                    <a:pt x="157" y="158"/>
                  </a:cubicBezTo>
                  <a:cubicBezTo>
                    <a:pt x="157" y="65"/>
                    <a:pt x="157" y="65"/>
                    <a:pt x="157" y="65"/>
                  </a:cubicBezTo>
                  <a:lnTo>
                    <a:pt x="7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1" name="Freeform 220"/>
          <p:cNvSpPr>
            <a:spLocks noEditPoints="1"/>
          </p:cNvSpPr>
          <p:nvPr/>
        </p:nvSpPr>
        <p:spPr bwMode="auto">
          <a:xfrm rot="65311">
            <a:off x="8538749" y="2511425"/>
            <a:ext cx="686099" cy="758469"/>
          </a:xfrm>
          <a:custGeom>
            <a:avLst/>
            <a:gdLst>
              <a:gd name="T0" fmla="*/ 237 w 237"/>
              <a:gd name="T1" fmla="*/ 111 h 262"/>
              <a:gd name="T2" fmla="*/ 237 w 237"/>
              <a:gd name="T3" fmla="*/ 110 h 262"/>
              <a:gd name="T4" fmla="*/ 169 w 237"/>
              <a:gd name="T5" fmla="*/ 46 h 262"/>
              <a:gd name="T6" fmla="*/ 153 w 237"/>
              <a:gd name="T7" fmla="*/ 32 h 262"/>
              <a:gd name="T8" fmla="*/ 118 w 237"/>
              <a:gd name="T9" fmla="*/ 0 h 262"/>
              <a:gd name="T10" fmla="*/ 83 w 237"/>
              <a:gd name="T11" fmla="*/ 32 h 262"/>
              <a:gd name="T12" fmla="*/ 68 w 237"/>
              <a:gd name="T13" fmla="*/ 46 h 262"/>
              <a:gd name="T14" fmla="*/ 0 w 237"/>
              <a:gd name="T15" fmla="*/ 110 h 262"/>
              <a:gd name="T16" fmla="*/ 0 w 237"/>
              <a:gd name="T17" fmla="*/ 111 h 262"/>
              <a:gd name="T18" fmla="*/ 0 w 237"/>
              <a:gd name="T19" fmla="*/ 111 h 262"/>
              <a:gd name="T20" fmla="*/ 0 w 237"/>
              <a:gd name="T21" fmla="*/ 113 h 262"/>
              <a:gd name="T22" fmla="*/ 0 w 237"/>
              <a:gd name="T23" fmla="*/ 261 h 262"/>
              <a:gd name="T24" fmla="*/ 0 w 237"/>
              <a:gd name="T25" fmla="*/ 262 h 262"/>
              <a:gd name="T26" fmla="*/ 237 w 237"/>
              <a:gd name="T27" fmla="*/ 262 h 262"/>
              <a:gd name="T28" fmla="*/ 237 w 237"/>
              <a:gd name="T29" fmla="*/ 261 h 262"/>
              <a:gd name="T30" fmla="*/ 237 w 237"/>
              <a:gd name="T31" fmla="*/ 113 h 262"/>
              <a:gd name="T32" fmla="*/ 237 w 237"/>
              <a:gd name="T33" fmla="*/ 111 h 262"/>
              <a:gd name="T34" fmla="*/ 237 w 237"/>
              <a:gd name="T35" fmla="*/ 111 h 262"/>
              <a:gd name="T36" fmla="*/ 220 w 237"/>
              <a:gd name="T37" fmla="*/ 246 h 262"/>
              <a:gd name="T38" fmla="*/ 162 w 237"/>
              <a:gd name="T39" fmla="*/ 188 h 262"/>
              <a:gd name="T40" fmla="*/ 220 w 237"/>
              <a:gd name="T41" fmla="*/ 128 h 262"/>
              <a:gd name="T42" fmla="*/ 220 w 237"/>
              <a:gd name="T43" fmla="*/ 246 h 262"/>
              <a:gd name="T44" fmla="*/ 40 w 237"/>
              <a:gd name="T45" fmla="*/ 248 h 262"/>
              <a:gd name="T46" fmla="*/ 88 w 237"/>
              <a:gd name="T47" fmla="*/ 201 h 262"/>
              <a:gd name="T48" fmla="*/ 119 w 237"/>
              <a:gd name="T49" fmla="*/ 231 h 262"/>
              <a:gd name="T50" fmla="*/ 149 w 237"/>
              <a:gd name="T51" fmla="*/ 201 h 262"/>
              <a:gd name="T52" fmla="*/ 198 w 237"/>
              <a:gd name="T53" fmla="*/ 248 h 262"/>
              <a:gd name="T54" fmla="*/ 40 w 237"/>
              <a:gd name="T55" fmla="*/ 248 h 262"/>
              <a:gd name="T56" fmla="*/ 136 w 237"/>
              <a:gd name="T57" fmla="*/ 188 h 262"/>
              <a:gd name="T58" fmla="*/ 119 w 237"/>
              <a:gd name="T59" fmla="*/ 205 h 262"/>
              <a:gd name="T60" fmla="*/ 101 w 237"/>
              <a:gd name="T61" fmla="*/ 188 h 262"/>
              <a:gd name="T62" fmla="*/ 88 w 237"/>
              <a:gd name="T63" fmla="*/ 175 h 262"/>
              <a:gd name="T64" fmla="*/ 40 w 237"/>
              <a:gd name="T65" fmla="*/ 126 h 262"/>
              <a:gd name="T66" fmla="*/ 198 w 237"/>
              <a:gd name="T67" fmla="*/ 126 h 262"/>
              <a:gd name="T68" fmla="*/ 149 w 237"/>
              <a:gd name="T69" fmla="*/ 175 h 262"/>
              <a:gd name="T70" fmla="*/ 136 w 237"/>
              <a:gd name="T71" fmla="*/ 188 h 262"/>
              <a:gd name="T72" fmla="*/ 16 w 237"/>
              <a:gd name="T73" fmla="*/ 128 h 262"/>
              <a:gd name="T74" fmla="*/ 75 w 237"/>
              <a:gd name="T75" fmla="*/ 188 h 262"/>
              <a:gd name="T76" fmla="*/ 16 w 237"/>
              <a:gd name="T77" fmla="*/ 246 h 262"/>
              <a:gd name="T78" fmla="*/ 16 w 237"/>
              <a:gd name="T79" fmla="*/ 128 h 262"/>
              <a:gd name="T80" fmla="*/ 83 w 237"/>
              <a:gd name="T81" fmla="*/ 60 h 262"/>
              <a:gd name="T82" fmla="*/ 97 w 237"/>
              <a:gd name="T83" fmla="*/ 46 h 262"/>
              <a:gd name="T84" fmla="*/ 118 w 237"/>
              <a:gd name="T85" fmla="*/ 28 h 262"/>
              <a:gd name="T86" fmla="*/ 138 w 237"/>
              <a:gd name="T87" fmla="*/ 46 h 262"/>
              <a:gd name="T88" fmla="*/ 153 w 237"/>
              <a:gd name="T89" fmla="*/ 60 h 262"/>
              <a:gd name="T90" fmla="*/ 207 w 237"/>
              <a:gd name="T91" fmla="*/ 111 h 262"/>
              <a:gd name="T92" fmla="*/ 28 w 237"/>
              <a:gd name="T93" fmla="*/ 111 h 262"/>
              <a:gd name="T94" fmla="*/ 83 w 237"/>
              <a:gd name="T95" fmla="*/ 60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37" h="262">
                <a:moveTo>
                  <a:pt x="237" y="111"/>
                </a:moveTo>
                <a:lnTo>
                  <a:pt x="237" y="110"/>
                </a:lnTo>
                <a:lnTo>
                  <a:pt x="169" y="46"/>
                </a:lnTo>
                <a:lnTo>
                  <a:pt x="153" y="32"/>
                </a:lnTo>
                <a:lnTo>
                  <a:pt x="118" y="0"/>
                </a:lnTo>
                <a:lnTo>
                  <a:pt x="83" y="32"/>
                </a:lnTo>
                <a:lnTo>
                  <a:pt x="68" y="46"/>
                </a:lnTo>
                <a:lnTo>
                  <a:pt x="0" y="110"/>
                </a:lnTo>
                <a:lnTo>
                  <a:pt x="0" y="111"/>
                </a:lnTo>
                <a:lnTo>
                  <a:pt x="0" y="111"/>
                </a:lnTo>
                <a:lnTo>
                  <a:pt x="0" y="113"/>
                </a:lnTo>
                <a:lnTo>
                  <a:pt x="0" y="261"/>
                </a:lnTo>
                <a:lnTo>
                  <a:pt x="0" y="262"/>
                </a:lnTo>
                <a:lnTo>
                  <a:pt x="237" y="262"/>
                </a:lnTo>
                <a:lnTo>
                  <a:pt x="237" y="261"/>
                </a:lnTo>
                <a:lnTo>
                  <a:pt x="237" y="113"/>
                </a:lnTo>
                <a:lnTo>
                  <a:pt x="237" y="111"/>
                </a:lnTo>
                <a:lnTo>
                  <a:pt x="237" y="111"/>
                </a:lnTo>
                <a:close/>
                <a:moveTo>
                  <a:pt x="220" y="246"/>
                </a:moveTo>
                <a:lnTo>
                  <a:pt x="162" y="188"/>
                </a:lnTo>
                <a:lnTo>
                  <a:pt x="220" y="128"/>
                </a:lnTo>
                <a:lnTo>
                  <a:pt x="220" y="246"/>
                </a:lnTo>
                <a:close/>
                <a:moveTo>
                  <a:pt x="40" y="248"/>
                </a:moveTo>
                <a:lnTo>
                  <a:pt x="88" y="201"/>
                </a:lnTo>
                <a:lnTo>
                  <a:pt x="119" y="231"/>
                </a:lnTo>
                <a:lnTo>
                  <a:pt x="149" y="201"/>
                </a:lnTo>
                <a:lnTo>
                  <a:pt x="198" y="248"/>
                </a:lnTo>
                <a:lnTo>
                  <a:pt x="40" y="248"/>
                </a:lnTo>
                <a:close/>
                <a:moveTo>
                  <a:pt x="136" y="188"/>
                </a:moveTo>
                <a:lnTo>
                  <a:pt x="119" y="205"/>
                </a:lnTo>
                <a:lnTo>
                  <a:pt x="101" y="188"/>
                </a:lnTo>
                <a:lnTo>
                  <a:pt x="88" y="175"/>
                </a:lnTo>
                <a:lnTo>
                  <a:pt x="40" y="126"/>
                </a:lnTo>
                <a:lnTo>
                  <a:pt x="198" y="126"/>
                </a:lnTo>
                <a:lnTo>
                  <a:pt x="149" y="175"/>
                </a:lnTo>
                <a:lnTo>
                  <a:pt x="136" y="188"/>
                </a:lnTo>
                <a:close/>
                <a:moveTo>
                  <a:pt x="16" y="128"/>
                </a:moveTo>
                <a:lnTo>
                  <a:pt x="75" y="188"/>
                </a:lnTo>
                <a:lnTo>
                  <a:pt x="16" y="246"/>
                </a:lnTo>
                <a:lnTo>
                  <a:pt x="16" y="128"/>
                </a:lnTo>
                <a:close/>
                <a:moveTo>
                  <a:pt x="83" y="60"/>
                </a:moveTo>
                <a:lnTo>
                  <a:pt x="97" y="46"/>
                </a:lnTo>
                <a:lnTo>
                  <a:pt x="118" y="28"/>
                </a:lnTo>
                <a:lnTo>
                  <a:pt x="138" y="46"/>
                </a:lnTo>
                <a:lnTo>
                  <a:pt x="153" y="60"/>
                </a:lnTo>
                <a:lnTo>
                  <a:pt x="207" y="111"/>
                </a:lnTo>
                <a:lnTo>
                  <a:pt x="28" y="111"/>
                </a:lnTo>
                <a:lnTo>
                  <a:pt x="83" y="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2363606" y="1179090"/>
            <a:ext cx="14414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请输入你的题目</a:t>
            </a:r>
          </a:p>
        </p:txBody>
      </p:sp>
      <p:sp>
        <p:nvSpPr>
          <p:cNvPr id="13" name="矩形 12"/>
          <p:cNvSpPr/>
          <p:nvPr/>
        </p:nvSpPr>
        <p:spPr>
          <a:xfrm>
            <a:off x="1766450" y="1579417"/>
            <a:ext cx="277786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05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14" name="矩形 13"/>
          <p:cNvSpPr/>
          <p:nvPr/>
        </p:nvSpPr>
        <p:spPr>
          <a:xfrm>
            <a:off x="8102232" y="1183784"/>
            <a:ext cx="14414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请输入你的题目</a:t>
            </a:r>
          </a:p>
        </p:txBody>
      </p:sp>
      <p:sp>
        <p:nvSpPr>
          <p:cNvPr id="15" name="矩形 14"/>
          <p:cNvSpPr/>
          <p:nvPr/>
        </p:nvSpPr>
        <p:spPr>
          <a:xfrm>
            <a:off x="7505077" y="1584111"/>
            <a:ext cx="279842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05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16" name="矩形 15"/>
          <p:cNvSpPr/>
          <p:nvPr/>
        </p:nvSpPr>
        <p:spPr>
          <a:xfrm>
            <a:off x="2412964" y="4958818"/>
            <a:ext cx="14414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请输入你的题目</a:t>
            </a:r>
          </a:p>
        </p:txBody>
      </p:sp>
      <p:sp>
        <p:nvSpPr>
          <p:cNvPr id="17" name="矩形 16"/>
          <p:cNvSpPr/>
          <p:nvPr/>
        </p:nvSpPr>
        <p:spPr>
          <a:xfrm>
            <a:off x="1815809" y="5359145"/>
            <a:ext cx="279333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05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18" name="矩形 17"/>
          <p:cNvSpPr/>
          <p:nvPr/>
        </p:nvSpPr>
        <p:spPr>
          <a:xfrm>
            <a:off x="8102233" y="4958818"/>
            <a:ext cx="14414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请输入你的题目</a:t>
            </a:r>
          </a:p>
        </p:txBody>
      </p:sp>
      <p:sp>
        <p:nvSpPr>
          <p:cNvPr id="19" name="矩形 18"/>
          <p:cNvSpPr/>
          <p:nvPr/>
        </p:nvSpPr>
        <p:spPr>
          <a:xfrm>
            <a:off x="7505077" y="5359145"/>
            <a:ext cx="279842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05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请在此处添加详细描述文本，尽量与标题文本语言风格相符合，语言描述尽量简洁生动。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61"/>
          <p:cNvSpPr>
            <a:spLocks noChangeArrowheads="1"/>
          </p:cNvSpPr>
          <p:nvPr/>
        </p:nvSpPr>
        <p:spPr bwMode="auto">
          <a:xfrm>
            <a:off x="8474075" y="3784600"/>
            <a:ext cx="1282700" cy="942975"/>
          </a:xfrm>
          <a:custGeom>
            <a:avLst/>
            <a:gdLst>
              <a:gd name="T0" fmla="*/ 1127645 w 2255291"/>
              <a:gd name="T1" fmla="*/ 1515747 h 1944216"/>
              <a:gd name="T2" fmla="*/ 879809 w 2255291"/>
              <a:gd name="T3" fmla="*/ 1943050 h 1944216"/>
              <a:gd name="T4" fmla="*/ 1375481 w 2255291"/>
              <a:gd name="T5" fmla="*/ 1943050 h 1944216"/>
              <a:gd name="T6" fmla="*/ 1127646 w 2255291"/>
              <a:gd name="T7" fmla="*/ 0 h 1944216"/>
              <a:gd name="T8" fmla="*/ 2255291 w 2255291"/>
              <a:gd name="T9" fmla="*/ 1944216 h 1944216"/>
              <a:gd name="T10" fmla="*/ 0 w 2255291"/>
              <a:gd name="T11" fmla="*/ 1944216 h 194421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55291"/>
              <a:gd name="T19" fmla="*/ 0 h 1944216"/>
              <a:gd name="T20" fmla="*/ 2255291 w 2255291"/>
              <a:gd name="T21" fmla="*/ 1944216 h 194421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55291" h="1944216">
                <a:moveTo>
                  <a:pt x="1127645" y="1515747"/>
                </a:moveTo>
                <a:lnTo>
                  <a:pt x="879809" y="1943050"/>
                </a:lnTo>
                <a:lnTo>
                  <a:pt x="1375481" y="1943050"/>
                </a:lnTo>
                <a:close/>
                <a:moveTo>
                  <a:pt x="1127646" y="0"/>
                </a:moveTo>
                <a:lnTo>
                  <a:pt x="2255291" y="1944216"/>
                </a:lnTo>
                <a:lnTo>
                  <a:pt x="0" y="1944216"/>
                </a:lnTo>
                <a:close/>
              </a:path>
            </a:pathLst>
          </a:custGeom>
          <a:solidFill>
            <a:srgbClr val="E9AF26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" name="任意多边形 60"/>
          <p:cNvSpPr>
            <a:spLocks noChangeArrowheads="1"/>
          </p:cNvSpPr>
          <p:nvPr/>
        </p:nvSpPr>
        <p:spPr bwMode="auto">
          <a:xfrm>
            <a:off x="2162175" y="3784600"/>
            <a:ext cx="1284288" cy="942975"/>
          </a:xfrm>
          <a:custGeom>
            <a:avLst/>
            <a:gdLst>
              <a:gd name="T0" fmla="*/ 1127645 w 2255291"/>
              <a:gd name="T1" fmla="*/ 1515747 h 1944216"/>
              <a:gd name="T2" fmla="*/ 879809 w 2255291"/>
              <a:gd name="T3" fmla="*/ 1943050 h 1944216"/>
              <a:gd name="T4" fmla="*/ 1375481 w 2255291"/>
              <a:gd name="T5" fmla="*/ 1943050 h 1944216"/>
              <a:gd name="T6" fmla="*/ 1127646 w 2255291"/>
              <a:gd name="T7" fmla="*/ 0 h 1944216"/>
              <a:gd name="T8" fmla="*/ 2255291 w 2255291"/>
              <a:gd name="T9" fmla="*/ 1944216 h 1944216"/>
              <a:gd name="T10" fmla="*/ 0 w 2255291"/>
              <a:gd name="T11" fmla="*/ 1944216 h 194421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55291"/>
              <a:gd name="T19" fmla="*/ 0 h 1944216"/>
              <a:gd name="T20" fmla="*/ 2255291 w 2255291"/>
              <a:gd name="T21" fmla="*/ 1944216 h 194421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55291" h="1944216">
                <a:moveTo>
                  <a:pt x="1127645" y="1515747"/>
                </a:moveTo>
                <a:lnTo>
                  <a:pt x="879809" y="1943050"/>
                </a:lnTo>
                <a:lnTo>
                  <a:pt x="1375481" y="1943050"/>
                </a:lnTo>
                <a:close/>
                <a:moveTo>
                  <a:pt x="1127646" y="0"/>
                </a:moveTo>
                <a:lnTo>
                  <a:pt x="2255291" y="1944216"/>
                </a:lnTo>
                <a:lnTo>
                  <a:pt x="0" y="1944216"/>
                </a:lnTo>
                <a:close/>
              </a:path>
            </a:pathLst>
          </a:custGeom>
          <a:solidFill>
            <a:srgbClr val="E9AF26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" name="任意多边形 27"/>
          <p:cNvSpPr>
            <a:spLocks noChangeArrowheads="1"/>
          </p:cNvSpPr>
          <p:nvPr/>
        </p:nvSpPr>
        <p:spPr bwMode="auto">
          <a:xfrm>
            <a:off x="2959100" y="3071813"/>
            <a:ext cx="2255838" cy="1655762"/>
          </a:xfrm>
          <a:custGeom>
            <a:avLst/>
            <a:gdLst>
              <a:gd name="T0" fmla="*/ 1127645 w 2255291"/>
              <a:gd name="T1" fmla="*/ 1515747 h 1944216"/>
              <a:gd name="T2" fmla="*/ 879809 w 2255291"/>
              <a:gd name="T3" fmla="*/ 1943050 h 1944216"/>
              <a:gd name="T4" fmla="*/ 1375481 w 2255291"/>
              <a:gd name="T5" fmla="*/ 1943050 h 1944216"/>
              <a:gd name="T6" fmla="*/ 1127646 w 2255291"/>
              <a:gd name="T7" fmla="*/ 0 h 1944216"/>
              <a:gd name="T8" fmla="*/ 2255291 w 2255291"/>
              <a:gd name="T9" fmla="*/ 1944216 h 1944216"/>
              <a:gd name="T10" fmla="*/ 0 w 2255291"/>
              <a:gd name="T11" fmla="*/ 1944216 h 194421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55291"/>
              <a:gd name="T19" fmla="*/ 0 h 1944216"/>
              <a:gd name="T20" fmla="*/ 2255291 w 2255291"/>
              <a:gd name="T21" fmla="*/ 1944216 h 194421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55291" h="1944216">
                <a:moveTo>
                  <a:pt x="1127645" y="1515747"/>
                </a:moveTo>
                <a:lnTo>
                  <a:pt x="879809" y="1943050"/>
                </a:lnTo>
                <a:lnTo>
                  <a:pt x="1375481" y="1943050"/>
                </a:lnTo>
                <a:close/>
                <a:moveTo>
                  <a:pt x="1127646" y="0"/>
                </a:moveTo>
                <a:lnTo>
                  <a:pt x="2255291" y="1944216"/>
                </a:lnTo>
                <a:lnTo>
                  <a:pt x="0" y="1944216"/>
                </a:lnTo>
                <a:close/>
              </a:path>
            </a:pathLst>
          </a:custGeom>
          <a:solidFill>
            <a:srgbClr val="D38404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" name="任意多边形 28"/>
          <p:cNvSpPr>
            <a:spLocks noChangeArrowheads="1"/>
          </p:cNvSpPr>
          <p:nvPr/>
        </p:nvSpPr>
        <p:spPr bwMode="auto">
          <a:xfrm>
            <a:off x="4832350" y="1616075"/>
            <a:ext cx="2255838" cy="3111500"/>
          </a:xfrm>
          <a:custGeom>
            <a:avLst/>
            <a:gdLst>
              <a:gd name="T0" fmla="*/ 1127645 w 2255291"/>
              <a:gd name="T1" fmla="*/ 1515747 h 1944216"/>
              <a:gd name="T2" fmla="*/ 879809 w 2255291"/>
              <a:gd name="T3" fmla="*/ 1943050 h 1944216"/>
              <a:gd name="T4" fmla="*/ 1375481 w 2255291"/>
              <a:gd name="T5" fmla="*/ 1943050 h 1944216"/>
              <a:gd name="T6" fmla="*/ 1127646 w 2255291"/>
              <a:gd name="T7" fmla="*/ 0 h 1944216"/>
              <a:gd name="T8" fmla="*/ 2255291 w 2255291"/>
              <a:gd name="T9" fmla="*/ 1944216 h 1944216"/>
              <a:gd name="T10" fmla="*/ 0 w 2255291"/>
              <a:gd name="T11" fmla="*/ 1944216 h 194421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55291"/>
              <a:gd name="T19" fmla="*/ 0 h 1944216"/>
              <a:gd name="T20" fmla="*/ 2255291 w 2255291"/>
              <a:gd name="T21" fmla="*/ 1944216 h 194421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55291" h="1944216">
                <a:moveTo>
                  <a:pt x="1127645" y="1515747"/>
                </a:moveTo>
                <a:lnTo>
                  <a:pt x="879809" y="1943050"/>
                </a:lnTo>
                <a:lnTo>
                  <a:pt x="1375481" y="1943050"/>
                </a:lnTo>
                <a:close/>
                <a:moveTo>
                  <a:pt x="1127646" y="0"/>
                </a:moveTo>
                <a:lnTo>
                  <a:pt x="2255291" y="1944216"/>
                </a:lnTo>
                <a:lnTo>
                  <a:pt x="0" y="1944216"/>
                </a:lnTo>
                <a:close/>
              </a:path>
            </a:pathLst>
          </a:custGeom>
          <a:solidFill>
            <a:srgbClr val="8B4B0B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任意多边形 29"/>
          <p:cNvSpPr>
            <a:spLocks noChangeArrowheads="1"/>
          </p:cNvSpPr>
          <p:nvPr/>
        </p:nvSpPr>
        <p:spPr bwMode="auto">
          <a:xfrm>
            <a:off x="6704013" y="2566988"/>
            <a:ext cx="2255837" cy="2160587"/>
          </a:xfrm>
          <a:custGeom>
            <a:avLst/>
            <a:gdLst>
              <a:gd name="T0" fmla="*/ 1127645 w 2255291"/>
              <a:gd name="T1" fmla="*/ 1515747 h 1944216"/>
              <a:gd name="T2" fmla="*/ 879809 w 2255291"/>
              <a:gd name="T3" fmla="*/ 1943050 h 1944216"/>
              <a:gd name="T4" fmla="*/ 1375481 w 2255291"/>
              <a:gd name="T5" fmla="*/ 1943050 h 1944216"/>
              <a:gd name="T6" fmla="*/ 1127646 w 2255291"/>
              <a:gd name="T7" fmla="*/ 0 h 1944216"/>
              <a:gd name="T8" fmla="*/ 2255291 w 2255291"/>
              <a:gd name="T9" fmla="*/ 1944216 h 1944216"/>
              <a:gd name="T10" fmla="*/ 0 w 2255291"/>
              <a:gd name="T11" fmla="*/ 1944216 h 194421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55291"/>
              <a:gd name="T19" fmla="*/ 0 h 1944216"/>
              <a:gd name="T20" fmla="*/ 2255291 w 2255291"/>
              <a:gd name="T21" fmla="*/ 1944216 h 194421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55291" h="1944216">
                <a:moveTo>
                  <a:pt x="1127645" y="1515747"/>
                </a:moveTo>
                <a:lnTo>
                  <a:pt x="879809" y="1943050"/>
                </a:lnTo>
                <a:lnTo>
                  <a:pt x="1375481" y="1943050"/>
                </a:lnTo>
                <a:close/>
                <a:moveTo>
                  <a:pt x="1127646" y="0"/>
                </a:moveTo>
                <a:lnTo>
                  <a:pt x="2255291" y="1944216"/>
                </a:lnTo>
                <a:lnTo>
                  <a:pt x="0" y="1944216"/>
                </a:lnTo>
                <a:close/>
              </a:path>
            </a:pathLst>
          </a:custGeom>
          <a:solidFill>
            <a:srgbClr val="D38404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文本框 20"/>
          <p:cNvSpPr>
            <a:spLocks noChangeArrowheads="1"/>
          </p:cNvSpPr>
          <p:nvPr/>
        </p:nvSpPr>
        <p:spPr bwMode="auto">
          <a:xfrm>
            <a:off x="3717925" y="3846513"/>
            <a:ext cx="7381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65t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" name="文本框 48"/>
          <p:cNvSpPr>
            <a:spLocks noChangeArrowheads="1"/>
          </p:cNvSpPr>
          <p:nvPr/>
        </p:nvSpPr>
        <p:spPr bwMode="auto">
          <a:xfrm>
            <a:off x="7462838" y="3740150"/>
            <a:ext cx="7381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54t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文本框 49"/>
          <p:cNvSpPr>
            <a:spLocks noChangeArrowheads="1"/>
          </p:cNvSpPr>
          <p:nvPr/>
        </p:nvSpPr>
        <p:spPr bwMode="auto">
          <a:xfrm>
            <a:off x="5591175" y="3527425"/>
            <a:ext cx="7366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96</a:t>
            </a:r>
            <a:r>
              <a:rPr lang="en-US" altLang="zh-CN" sz="280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</a:t>
            </a:r>
            <a:endParaRPr lang="zh-CN" altLang="en-US" sz="2800" dirty="0">
              <a:solidFill>
                <a:srgbClr val="D38404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矩形 53"/>
          <p:cNvSpPr>
            <a:spLocks noChangeArrowheads="1"/>
          </p:cNvSpPr>
          <p:nvPr/>
        </p:nvSpPr>
        <p:spPr bwMode="auto">
          <a:xfrm>
            <a:off x="3249613" y="4835525"/>
            <a:ext cx="16748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1200" b="1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请输入你的题目</a:t>
            </a:r>
          </a:p>
        </p:txBody>
      </p:sp>
      <p:sp>
        <p:nvSpPr>
          <p:cNvPr id="11" name="矩形 54"/>
          <p:cNvSpPr>
            <a:spLocks noChangeArrowheads="1"/>
          </p:cNvSpPr>
          <p:nvPr/>
        </p:nvSpPr>
        <p:spPr bwMode="auto">
          <a:xfrm>
            <a:off x="5121275" y="4835525"/>
            <a:ext cx="16764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1200" b="1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请输入你的题目</a:t>
            </a:r>
          </a:p>
        </p:txBody>
      </p:sp>
      <p:sp>
        <p:nvSpPr>
          <p:cNvPr id="12" name="矩形 58"/>
          <p:cNvSpPr>
            <a:spLocks noChangeArrowheads="1"/>
          </p:cNvSpPr>
          <p:nvPr/>
        </p:nvSpPr>
        <p:spPr bwMode="auto">
          <a:xfrm>
            <a:off x="6988175" y="4835525"/>
            <a:ext cx="16764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1200" b="1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请输入你的题目</a:t>
            </a:r>
          </a:p>
        </p:txBody>
      </p:sp>
      <p:sp>
        <p:nvSpPr>
          <p:cNvPr id="13" name="矩形 12"/>
          <p:cNvSpPr/>
          <p:nvPr/>
        </p:nvSpPr>
        <p:spPr>
          <a:xfrm>
            <a:off x="8577263" y="1040488"/>
            <a:ext cx="1803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请在此处添加详细描述文本，尽量与标题文本语言风格相符合，语言描述尽量简洁生动。请在此处添加详细描述文本，尽量与标题文本语言风格相符合，语言描述尽量简洁生动。</a:t>
            </a:r>
            <a:endParaRPr lang="zh-CN" altLang="en-US" sz="1400" dirty="0">
              <a:solidFill>
                <a:srgbClr val="D38404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组合 53"/>
          <p:cNvGrpSpPr/>
          <p:nvPr/>
        </p:nvGrpSpPr>
        <p:grpSpPr>
          <a:xfrm>
            <a:off x="8145463" y="1874838"/>
            <a:ext cx="665163" cy="668338"/>
            <a:chOff x="8145463" y="1874838"/>
            <a:chExt cx="665163" cy="668338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8145463" y="1874838"/>
              <a:ext cx="665163" cy="668338"/>
            </a:xfrm>
            <a:prstGeom prst="ellipse">
              <a:avLst/>
            </a:prstGeom>
            <a:solidFill>
              <a:srgbClr val="D3840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6"/>
            <p:cNvSpPr/>
            <p:nvPr/>
          </p:nvSpPr>
          <p:spPr bwMode="auto">
            <a:xfrm>
              <a:off x="8277226" y="2016125"/>
              <a:ext cx="436563" cy="395288"/>
            </a:xfrm>
            <a:custGeom>
              <a:avLst/>
              <a:gdLst>
                <a:gd name="T0" fmla="*/ 275 w 275"/>
                <a:gd name="T1" fmla="*/ 235 h 249"/>
                <a:gd name="T2" fmla="*/ 251 w 275"/>
                <a:gd name="T3" fmla="*/ 222 h 249"/>
                <a:gd name="T4" fmla="*/ 251 w 275"/>
                <a:gd name="T5" fmla="*/ 230 h 249"/>
                <a:gd name="T6" fmla="*/ 237 w 275"/>
                <a:gd name="T7" fmla="*/ 230 h 249"/>
                <a:gd name="T8" fmla="*/ 237 w 275"/>
                <a:gd name="T9" fmla="*/ 37 h 249"/>
                <a:gd name="T10" fmla="*/ 192 w 275"/>
                <a:gd name="T11" fmla="*/ 37 h 249"/>
                <a:gd name="T12" fmla="*/ 192 w 275"/>
                <a:gd name="T13" fmla="*/ 230 h 249"/>
                <a:gd name="T14" fmla="*/ 181 w 275"/>
                <a:gd name="T15" fmla="*/ 230 h 249"/>
                <a:gd name="T16" fmla="*/ 181 w 275"/>
                <a:gd name="T17" fmla="*/ 120 h 249"/>
                <a:gd name="T18" fmla="*/ 136 w 275"/>
                <a:gd name="T19" fmla="*/ 120 h 249"/>
                <a:gd name="T20" fmla="*/ 136 w 275"/>
                <a:gd name="T21" fmla="*/ 230 h 249"/>
                <a:gd name="T22" fmla="*/ 128 w 275"/>
                <a:gd name="T23" fmla="*/ 230 h 249"/>
                <a:gd name="T24" fmla="*/ 128 w 275"/>
                <a:gd name="T25" fmla="*/ 91 h 249"/>
                <a:gd name="T26" fmla="*/ 82 w 275"/>
                <a:gd name="T27" fmla="*/ 91 h 249"/>
                <a:gd name="T28" fmla="*/ 82 w 275"/>
                <a:gd name="T29" fmla="*/ 230 h 249"/>
                <a:gd name="T30" fmla="*/ 74 w 275"/>
                <a:gd name="T31" fmla="*/ 230 h 249"/>
                <a:gd name="T32" fmla="*/ 74 w 275"/>
                <a:gd name="T33" fmla="*/ 139 h 249"/>
                <a:gd name="T34" fmla="*/ 29 w 275"/>
                <a:gd name="T35" fmla="*/ 139 h 249"/>
                <a:gd name="T36" fmla="*/ 29 w 275"/>
                <a:gd name="T37" fmla="*/ 230 h 249"/>
                <a:gd name="T38" fmla="*/ 18 w 275"/>
                <a:gd name="T39" fmla="*/ 230 h 249"/>
                <a:gd name="T40" fmla="*/ 18 w 275"/>
                <a:gd name="T41" fmla="*/ 24 h 249"/>
                <a:gd name="T42" fmla="*/ 29 w 275"/>
                <a:gd name="T43" fmla="*/ 24 h 249"/>
                <a:gd name="T44" fmla="*/ 13 w 275"/>
                <a:gd name="T45" fmla="*/ 0 h 249"/>
                <a:gd name="T46" fmla="*/ 0 w 275"/>
                <a:gd name="T47" fmla="*/ 24 h 249"/>
                <a:gd name="T48" fmla="*/ 8 w 275"/>
                <a:gd name="T49" fmla="*/ 24 h 249"/>
                <a:gd name="T50" fmla="*/ 8 w 275"/>
                <a:gd name="T51" fmla="*/ 241 h 249"/>
                <a:gd name="T52" fmla="*/ 251 w 275"/>
                <a:gd name="T53" fmla="*/ 241 h 249"/>
                <a:gd name="T54" fmla="*/ 251 w 275"/>
                <a:gd name="T55" fmla="*/ 249 h 249"/>
                <a:gd name="T56" fmla="*/ 275 w 275"/>
                <a:gd name="T57" fmla="*/ 235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249">
                  <a:moveTo>
                    <a:pt x="275" y="235"/>
                  </a:moveTo>
                  <a:lnTo>
                    <a:pt x="251" y="222"/>
                  </a:lnTo>
                  <a:lnTo>
                    <a:pt x="251" y="230"/>
                  </a:lnTo>
                  <a:lnTo>
                    <a:pt x="237" y="230"/>
                  </a:lnTo>
                  <a:lnTo>
                    <a:pt x="237" y="37"/>
                  </a:lnTo>
                  <a:lnTo>
                    <a:pt x="192" y="37"/>
                  </a:lnTo>
                  <a:lnTo>
                    <a:pt x="192" y="230"/>
                  </a:lnTo>
                  <a:lnTo>
                    <a:pt x="181" y="230"/>
                  </a:lnTo>
                  <a:lnTo>
                    <a:pt x="181" y="120"/>
                  </a:lnTo>
                  <a:lnTo>
                    <a:pt x="136" y="120"/>
                  </a:lnTo>
                  <a:lnTo>
                    <a:pt x="136" y="230"/>
                  </a:lnTo>
                  <a:lnTo>
                    <a:pt x="128" y="230"/>
                  </a:lnTo>
                  <a:lnTo>
                    <a:pt x="128" y="91"/>
                  </a:lnTo>
                  <a:lnTo>
                    <a:pt x="82" y="91"/>
                  </a:lnTo>
                  <a:lnTo>
                    <a:pt x="82" y="230"/>
                  </a:lnTo>
                  <a:lnTo>
                    <a:pt x="74" y="230"/>
                  </a:lnTo>
                  <a:lnTo>
                    <a:pt x="74" y="139"/>
                  </a:lnTo>
                  <a:lnTo>
                    <a:pt x="29" y="139"/>
                  </a:lnTo>
                  <a:lnTo>
                    <a:pt x="29" y="230"/>
                  </a:lnTo>
                  <a:lnTo>
                    <a:pt x="18" y="230"/>
                  </a:lnTo>
                  <a:lnTo>
                    <a:pt x="18" y="24"/>
                  </a:lnTo>
                  <a:lnTo>
                    <a:pt x="29" y="24"/>
                  </a:lnTo>
                  <a:lnTo>
                    <a:pt x="13" y="0"/>
                  </a:lnTo>
                  <a:lnTo>
                    <a:pt x="0" y="24"/>
                  </a:lnTo>
                  <a:lnTo>
                    <a:pt x="8" y="24"/>
                  </a:lnTo>
                  <a:lnTo>
                    <a:pt x="8" y="241"/>
                  </a:lnTo>
                  <a:lnTo>
                    <a:pt x="251" y="241"/>
                  </a:lnTo>
                  <a:lnTo>
                    <a:pt x="251" y="249"/>
                  </a:lnTo>
                  <a:lnTo>
                    <a:pt x="275" y="2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6556376" y="4748213"/>
            <a:ext cx="665163" cy="666750"/>
            <a:chOff x="6556376" y="4748213"/>
            <a:chExt cx="665163" cy="666750"/>
          </a:xfrm>
        </p:grpSpPr>
        <p:sp>
          <p:nvSpPr>
            <p:cNvPr id="9" name="Oval 9"/>
            <p:cNvSpPr>
              <a:spLocks noChangeArrowheads="1"/>
            </p:cNvSpPr>
            <p:nvPr/>
          </p:nvSpPr>
          <p:spPr bwMode="auto">
            <a:xfrm>
              <a:off x="6556376" y="4748213"/>
              <a:ext cx="665163" cy="666750"/>
            </a:xfrm>
            <a:prstGeom prst="ellipse">
              <a:avLst/>
            </a:prstGeom>
            <a:solidFill>
              <a:srgbClr val="D3840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6869113" y="4837113"/>
              <a:ext cx="98425" cy="1016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11"/>
            <p:cNvSpPr/>
            <p:nvPr/>
          </p:nvSpPr>
          <p:spPr bwMode="auto">
            <a:xfrm>
              <a:off x="6777038" y="5006975"/>
              <a:ext cx="228600" cy="317500"/>
            </a:xfrm>
            <a:custGeom>
              <a:avLst/>
              <a:gdLst>
                <a:gd name="T0" fmla="*/ 53 w 54"/>
                <a:gd name="T1" fmla="*/ 48 h 75"/>
                <a:gd name="T2" fmla="*/ 47 w 54"/>
                <a:gd name="T3" fmla="*/ 59 h 75"/>
                <a:gd name="T4" fmla="*/ 37 w 54"/>
                <a:gd name="T5" fmla="*/ 66 h 75"/>
                <a:gd name="T6" fmla="*/ 30 w 54"/>
                <a:gd name="T7" fmla="*/ 59 h 75"/>
                <a:gd name="T8" fmla="*/ 30 w 54"/>
                <a:gd name="T9" fmla="*/ 54 h 75"/>
                <a:gd name="T10" fmla="*/ 34 w 54"/>
                <a:gd name="T11" fmla="*/ 41 h 75"/>
                <a:gd name="T12" fmla="*/ 43 w 54"/>
                <a:gd name="T13" fmla="*/ 0 h 75"/>
                <a:gd name="T14" fmla="*/ 25 w 54"/>
                <a:gd name="T15" fmla="*/ 0 h 75"/>
                <a:gd name="T16" fmla="*/ 4 w 54"/>
                <a:gd name="T17" fmla="*/ 12 h 75"/>
                <a:gd name="T18" fmla="*/ 0 w 54"/>
                <a:gd name="T19" fmla="*/ 20 h 75"/>
                <a:gd name="T20" fmla="*/ 1 w 54"/>
                <a:gd name="T21" fmla="*/ 21 h 75"/>
                <a:gd name="T22" fmla="*/ 5 w 54"/>
                <a:gd name="T23" fmla="*/ 12 h 75"/>
                <a:gd name="T24" fmla="*/ 12 w 54"/>
                <a:gd name="T25" fmla="*/ 5 h 75"/>
                <a:gd name="T26" fmla="*/ 15 w 54"/>
                <a:gd name="T27" fmla="*/ 10 h 75"/>
                <a:gd name="T28" fmla="*/ 14 w 54"/>
                <a:gd name="T29" fmla="*/ 16 h 75"/>
                <a:gd name="T30" fmla="*/ 10 w 54"/>
                <a:gd name="T31" fmla="*/ 37 h 75"/>
                <a:gd name="T32" fmla="*/ 8 w 54"/>
                <a:gd name="T33" fmla="*/ 56 h 75"/>
                <a:gd name="T34" fmla="*/ 27 w 54"/>
                <a:gd name="T35" fmla="*/ 75 h 75"/>
                <a:gd name="T36" fmla="*/ 47 w 54"/>
                <a:gd name="T37" fmla="*/ 62 h 75"/>
                <a:gd name="T38" fmla="*/ 54 w 54"/>
                <a:gd name="T39" fmla="*/ 49 h 75"/>
                <a:gd name="T40" fmla="*/ 53 w 54"/>
                <a:gd name="T41" fmla="*/ 4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4" h="75">
                  <a:moveTo>
                    <a:pt x="53" y="48"/>
                  </a:moveTo>
                  <a:cubicBezTo>
                    <a:pt x="47" y="59"/>
                    <a:pt x="47" y="59"/>
                    <a:pt x="47" y="59"/>
                  </a:cubicBezTo>
                  <a:cubicBezTo>
                    <a:pt x="45" y="63"/>
                    <a:pt x="40" y="66"/>
                    <a:pt x="37" y="66"/>
                  </a:cubicBezTo>
                  <a:cubicBezTo>
                    <a:pt x="33" y="66"/>
                    <a:pt x="30" y="63"/>
                    <a:pt x="30" y="59"/>
                  </a:cubicBezTo>
                  <a:cubicBezTo>
                    <a:pt x="30" y="57"/>
                    <a:pt x="30" y="56"/>
                    <a:pt x="30" y="54"/>
                  </a:cubicBezTo>
                  <a:cubicBezTo>
                    <a:pt x="34" y="41"/>
                    <a:pt x="34" y="41"/>
                    <a:pt x="34" y="41"/>
                  </a:cubicBezTo>
                  <a:cubicBezTo>
                    <a:pt x="36" y="34"/>
                    <a:pt x="43" y="8"/>
                    <a:pt x="43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7" y="0"/>
                    <a:pt x="9" y="2"/>
                    <a:pt x="4" y="1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8" y="8"/>
                    <a:pt x="11" y="5"/>
                    <a:pt x="12" y="5"/>
                  </a:cubicBezTo>
                  <a:cubicBezTo>
                    <a:pt x="14" y="5"/>
                    <a:pt x="15" y="6"/>
                    <a:pt x="15" y="10"/>
                  </a:cubicBezTo>
                  <a:cubicBezTo>
                    <a:pt x="15" y="11"/>
                    <a:pt x="14" y="13"/>
                    <a:pt x="14" y="16"/>
                  </a:cubicBezTo>
                  <a:cubicBezTo>
                    <a:pt x="10" y="37"/>
                    <a:pt x="10" y="37"/>
                    <a:pt x="10" y="37"/>
                  </a:cubicBezTo>
                  <a:cubicBezTo>
                    <a:pt x="9" y="42"/>
                    <a:pt x="8" y="50"/>
                    <a:pt x="8" y="56"/>
                  </a:cubicBezTo>
                  <a:cubicBezTo>
                    <a:pt x="8" y="68"/>
                    <a:pt x="17" y="75"/>
                    <a:pt x="27" y="75"/>
                  </a:cubicBezTo>
                  <a:cubicBezTo>
                    <a:pt x="35" y="75"/>
                    <a:pt x="43" y="71"/>
                    <a:pt x="47" y="62"/>
                  </a:cubicBezTo>
                  <a:cubicBezTo>
                    <a:pt x="54" y="49"/>
                    <a:pt x="54" y="49"/>
                    <a:pt x="54" y="49"/>
                  </a:cubicBezTo>
                  <a:lnTo>
                    <a:pt x="53" y="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4970463" y="1874838"/>
            <a:ext cx="665163" cy="668338"/>
            <a:chOff x="4970463" y="1874838"/>
            <a:chExt cx="665163" cy="668338"/>
          </a:xfrm>
        </p:grpSpPr>
        <p:sp>
          <p:nvSpPr>
            <p:cNvPr id="14" name="Oval 14"/>
            <p:cNvSpPr>
              <a:spLocks noChangeArrowheads="1"/>
            </p:cNvSpPr>
            <p:nvPr/>
          </p:nvSpPr>
          <p:spPr bwMode="auto">
            <a:xfrm>
              <a:off x="4970463" y="1874838"/>
              <a:ext cx="665163" cy="668338"/>
            </a:xfrm>
            <a:prstGeom prst="ellipse">
              <a:avLst/>
            </a:prstGeom>
            <a:solidFill>
              <a:srgbClr val="8B4B0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53" name="组合 52"/>
            <p:cNvGrpSpPr/>
            <p:nvPr/>
          </p:nvGrpSpPr>
          <p:grpSpPr>
            <a:xfrm>
              <a:off x="5056188" y="1960563"/>
              <a:ext cx="495300" cy="496888"/>
              <a:chOff x="5056188" y="1960563"/>
              <a:chExt cx="495300" cy="496888"/>
            </a:xfrm>
          </p:grpSpPr>
          <p:sp>
            <p:nvSpPr>
              <p:cNvPr id="15" name="Freeform 15"/>
              <p:cNvSpPr>
                <a:spLocks noEditPoints="1"/>
              </p:cNvSpPr>
              <p:nvPr/>
            </p:nvSpPr>
            <p:spPr bwMode="auto">
              <a:xfrm>
                <a:off x="5056188" y="1960563"/>
                <a:ext cx="495300" cy="496888"/>
              </a:xfrm>
              <a:custGeom>
                <a:avLst/>
                <a:gdLst>
                  <a:gd name="T0" fmla="*/ 114 w 117"/>
                  <a:gd name="T1" fmla="*/ 59 h 117"/>
                  <a:gd name="T2" fmla="*/ 113 w 117"/>
                  <a:gd name="T3" fmla="*/ 70 h 117"/>
                  <a:gd name="T4" fmla="*/ 110 w 117"/>
                  <a:gd name="T5" fmla="*/ 81 h 117"/>
                  <a:gd name="T6" fmla="*/ 105 w 117"/>
                  <a:gd name="T7" fmla="*/ 90 h 117"/>
                  <a:gd name="T8" fmla="*/ 98 w 117"/>
                  <a:gd name="T9" fmla="*/ 98 h 117"/>
                  <a:gd name="T10" fmla="*/ 90 w 117"/>
                  <a:gd name="T11" fmla="*/ 105 h 117"/>
                  <a:gd name="T12" fmla="*/ 80 w 117"/>
                  <a:gd name="T13" fmla="*/ 110 h 117"/>
                  <a:gd name="T14" fmla="*/ 70 w 117"/>
                  <a:gd name="T15" fmla="*/ 114 h 117"/>
                  <a:gd name="T16" fmla="*/ 58 w 117"/>
                  <a:gd name="T17" fmla="*/ 115 h 117"/>
                  <a:gd name="T18" fmla="*/ 47 w 117"/>
                  <a:gd name="T19" fmla="*/ 114 h 117"/>
                  <a:gd name="T20" fmla="*/ 36 w 117"/>
                  <a:gd name="T21" fmla="*/ 110 h 117"/>
                  <a:gd name="T22" fmla="*/ 27 w 117"/>
                  <a:gd name="T23" fmla="*/ 105 h 117"/>
                  <a:gd name="T24" fmla="*/ 19 w 117"/>
                  <a:gd name="T25" fmla="*/ 98 h 117"/>
                  <a:gd name="T26" fmla="*/ 12 w 117"/>
                  <a:gd name="T27" fmla="*/ 90 h 117"/>
                  <a:gd name="T28" fmla="*/ 7 w 117"/>
                  <a:gd name="T29" fmla="*/ 81 h 117"/>
                  <a:gd name="T30" fmla="*/ 3 w 117"/>
                  <a:gd name="T31" fmla="*/ 70 h 117"/>
                  <a:gd name="T32" fmla="*/ 2 w 117"/>
                  <a:gd name="T33" fmla="*/ 59 h 117"/>
                  <a:gd name="T34" fmla="*/ 3 w 117"/>
                  <a:gd name="T35" fmla="*/ 47 h 117"/>
                  <a:gd name="T36" fmla="*/ 7 w 117"/>
                  <a:gd name="T37" fmla="*/ 37 h 117"/>
                  <a:gd name="T38" fmla="*/ 12 w 117"/>
                  <a:gd name="T39" fmla="*/ 27 h 117"/>
                  <a:gd name="T40" fmla="*/ 19 w 117"/>
                  <a:gd name="T41" fmla="*/ 19 h 117"/>
                  <a:gd name="T42" fmla="*/ 27 w 117"/>
                  <a:gd name="T43" fmla="*/ 12 h 117"/>
                  <a:gd name="T44" fmla="*/ 36 w 117"/>
                  <a:gd name="T45" fmla="*/ 7 h 117"/>
                  <a:gd name="T46" fmla="*/ 47 w 117"/>
                  <a:gd name="T47" fmla="*/ 4 h 117"/>
                  <a:gd name="T48" fmla="*/ 58 w 117"/>
                  <a:gd name="T49" fmla="*/ 3 h 117"/>
                  <a:gd name="T50" fmla="*/ 70 w 117"/>
                  <a:gd name="T51" fmla="*/ 4 h 117"/>
                  <a:gd name="T52" fmla="*/ 80 w 117"/>
                  <a:gd name="T53" fmla="*/ 7 h 117"/>
                  <a:gd name="T54" fmla="*/ 90 w 117"/>
                  <a:gd name="T55" fmla="*/ 12 h 117"/>
                  <a:gd name="T56" fmla="*/ 98 w 117"/>
                  <a:gd name="T57" fmla="*/ 19 h 117"/>
                  <a:gd name="T58" fmla="*/ 105 w 117"/>
                  <a:gd name="T59" fmla="*/ 27 h 117"/>
                  <a:gd name="T60" fmla="*/ 110 w 117"/>
                  <a:gd name="T61" fmla="*/ 37 h 117"/>
                  <a:gd name="T62" fmla="*/ 113 w 117"/>
                  <a:gd name="T63" fmla="*/ 47 h 117"/>
                  <a:gd name="T64" fmla="*/ 114 w 117"/>
                  <a:gd name="T65" fmla="*/ 59 h 117"/>
                  <a:gd name="T66" fmla="*/ 58 w 117"/>
                  <a:gd name="T67" fmla="*/ 15 h 117"/>
                  <a:gd name="T68" fmla="*/ 14 w 117"/>
                  <a:gd name="T69" fmla="*/ 59 h 117"/>
                  <a:gd name="T70" fmla="*/ 58 w 117"/>
                  <a:gd name="T71" fmla="*/ 103 h 117"/>
                  <a:gd name="T72" fmla="*/ 102 w 117"/>
                  <a:gd name="T73" fmla="*/ 59 h 117"/>
                  <a:gd name="T74" fmla="*/ 58 w 117"/>
                  <a:gd name="T75" fmla="*/ 15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17" h="117">
                    <a:moveTo>
                      <a:pt x="114" y="59"/>
                    </a:moveTo>
                    <a:cubicBezTo>
                      <a:pt x="117" y="63"/>
                      <a:pt x="116" y="67"/>
                      <a:pt x="113" y="70"/>
                    </a:cubicBezTo>
                    <a:cubicBezTo>
                      <a:pt x="115" y="74"/>
                      <a:pt x="114" y="78"/>
                      <a:pt x="110" y="81"/>
                    </a:cubicBezTo>
                    <a:cubicBezTo>
                      <a:pt x="111" y="85"/>
                      <a:pt x="109" y="88"/>
                      <a:pt x="105" y="90"/>
                    </a:cubicBezTo>
                    <a:cubicBezTo>
                      <a:pt x="105" y="94"/>
                      <a:pt x="102" y="97"/>
                      <a:pt x="98" y="98"/>
                    </a:cubicBezTo>
                    <a:cubicBezTo>
                      <a:pt x="97" y="103"/>
                      <a:pt x="94" y="105"/>
                      <a:pt x="90" y="105"/>
                    </a:cubicBezTo>
                    <a:cubicBezTo>
                      <a:pt x="88" y="109"/>
                      <a:pt x="85" y="111"/>
                      <a:pt x="80" y="110"/>
                    </a:cubicBezTo>
                    <a:cubicBezTo>
                      <a:pt x="78" y="114"/>
                      <a:pt x="74" y="115"/>
                      <a:pt x="70" y="114"/>
                    </a:cubicBezTo>
                    <a:cubicBezTo>
                      <a:pt x="66" y="117"/>
                      <a:pt x="62" y="117"/>
                      <a:pt x="58" y="115"/>
                    </a:cubicBezTo>
                    <a:cubicBezTo>
                      <a:pt x="54" y="117"/>
                      <a:pt x="50" y="117"/>
                      <a:pt x="47" y="114"/>
                    </a:cubicBezTo>
                    <a:cubicBezTo>
                      <a:pt x="43" y="115"/>
                      <a:pt x="39" y="114"/>
                      <a:pt x="36" y="110"/>
                    </a:cubicBezTo>
                    <a:cubicBezTo>
                      <a:pt x="32" y="111"/>
                      <a:pt x="29" y="109"/>
                      <a:pt x="27" y="105"/>
                    </a:cubicBezTo>
                    <a:cubicBezTo>
                      <a:pt x="23" y="105"/>
                      <a:pt x="20" y="103"/>
                      <a:pt x="19" y="98"/>
                    </a:cubicBezTo>
                    <a:cubicBezTo>
                      <a:pt x="14" y="97"/>
                      <a:pt x="12" y="94"/>
                      <a:pt x="12" y="90"/>
                    </a:cubicBezTo>
                    <a:cubicBezTo>
                      <a:pt x="8" y="88"/>
                      <a:pt x="6" y="85"/>
                      <a:pt x="7" y="81"/>
                    </a:cubicBezTo>
                    <a:cubicBezTo>
                      <a:pt x="3" y="78"/>
                      <a:pt x="2" y="74"/>
                      <a:pt x="3" y="70"/>
                    </a:cubicBezTo>
                    <a:cubicBezTo>
                      <a:pt x="0" y="67"/>
                      <a:pt x="0" y="63"/>
                      <a:pt x="2" y="59"/>
                    </a:cubicBezTo>
                    <a:cubicBezTo>
                      <a:pt x="0" y="55"/>
                      <a:pt x="0" y="51"/>
                      <a:pt x="3" y="47"/>
                    </a:cubicBezTo>
                    <a:cubicBezTo>
                      <a:pt x="2" y="43"/>
                      <a:pt x="3" y="39"/>
                      <a:pt x="7" y="37"/>
                    </a:cubicBezTo>
                    <a:cubicBezTo>
                      <a:pt x="6" y="32"/>
                      <a:pt x="8" y="29"/>
                      <a:pt x="12" y="27"/>
                    </a:cubicBezTo>
                    <a:cubicBezTo>
                      <a:pt x="12" y="23"/>
                      <a:pt x="14" y="20"/>
                      <a:pt x="19" y="19"/>
                    </a:cubicBezTo>
                    <a:cubicBezTo>
                      <a:pt x="20" y="15"/>
                      <a:pt x="23" y="12"/>
                      <a:pt x="27" y="12"/>
                    </a:cubicBezTo>
                    <a:cubicBezTo>
                      <a:pt x="29" y="8"/>
                      <a:pt x="32" y="6"/>
                      <a:pt x="36" y="7"/>
                    </a:cubicBezTo>
                    <a:cubicBezTo>
                      <a:pt x="39" y="3"/>
                      <a:pt x="43" y="2"/>
                      <a:pt x="47" y="4"/>
                    </a:cubicBezTo>
                    <a:cubicBezTo>
                      <a:pt x="50" y="1"/>
                      <a:pt x="54" y="0"/>
                      <a:pt x="58" y="3"/>
                    </a:cubicBezTo>
                    <a:cubicBezTo>
                      <a:pt x="62" y="0"/>
                      <a:pt x="66" y="1"/>
                      <a:pt x="70" y="4"/>
                    </a:cubicBezTo>
                    <a:cubicBezTo>
                      <a:pt x="74" y="2"/>
                      <a:pt x="78" y="3"/>
                      <a:pt x="80" y="7"/>
                    </a:cubicBezTo>
                    <a:cubicBezTo>
                      <a:pt x="85" y="6"/>
                      <a:pt x="88" y="8"/>
                      <a:pt x="90" y="12"/>
                    </a:cubicBezTo>
                    <a:cubicBezTo>
                      <a:pt x="94" y="12"/>
                      <a:pt x="97" y="15"/>
                      <a:pt x="98" y="19"/>
                    </a:cubicBezTo>
                    <a:cubicBezTo>
                      <a:pt x="102" y="20"/>
                      <a:pt x="105" y="23"/>
                      <a:pt x="105" y="27"/>
                    </a:cubicBezTo>
                    <a:cubicBezTo>
                      <a:pt x="109" y="29"/>
                      <a:pt x="111" y="32"/>
                      <a:pt x="110" y="37"/>
                    </a:cubicBezTo>
                    <a:cubicBezTo>
                      <a:pt x="114" y="39"/>
                      <a:pt x="115" y="43"/>
                      <a:pt x="113" y="47"/>
                    </a:cubicBezTo>
                    <a:cubicBezTo>
                      <a:pt x="116" y="51"/>
                      <a:pt x="117" y="55"/>
                      <a:pt x="114" y="59"/>
                    </a:cubicBezTo>
                    <a:close/>
                    <a:moveTo>
                      <a:pt x="58" y="15"/>
                    </a:moveTo>
                    <a:cubicBezTo>
                      <a:pt x="34" y="15"/>
                      <a:pt x="14" y="34"/>
                      <a:pt x="14" y="59"/>
                    </a:cubicBezTo>
                    <a:cubicBezTo>
                      <a:pt x="14" y="83"/>
                      <a:pt x="34" y="103"/>
                      <a:pt x="58" y="103"/>
                    </a:cubicBezTo>
                    <a:cubicBezTo>
                      <a:pt x="83" y="103"/>
                      <a:pt x="102" y="83"/>
                      <a:pt x="102" y="59"/>
                    </a:cubicBezTo>
                    <a:cubicBezTo>
                      <a:pt x="102" y="34"/>
                      <a:pt x="83" y="15"/>
                      <a:pt x="58" y="1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" name="Freeform 16"/>
              <p:cNvSpPr/>
              <p:nvPr/>
            </p:nvSpPr>
            <p:spPr bwMode="auto">
              <a:xfrm>
                <a:off x="5199063" y="2054225"/>
                <a:ext cx="207963" cy="314325"/>
              </a:xfrm>
              <a:custGeom>
                <a:avLst/>
                <a:gdLst>
                  <a:gd name="T0" fmla="*/ 30 w 49"/>
                  <a:gd name="T1" fmla="*/ 0 h 74"/>
                  <a:gd name="T2" fmla="*/ 30 w 49"/>
                  <a:gd name="T3" fmla="*/ 9 h 74"/>
                  <a:gd name="T4" fmla="*/ 32 w 49"/>
                  <a:gd name="T5" fmla="*/ 10 h 74"/>
                  <a:gd name="T6" fmla="*/ 35 w 49"/>
                  <a:gd name="T7" fmla="*/ 13 h 74"/>
                  <a:gd name="T8" fmla="*/ 35 w 49"/>
                  <a:gd name="T9" fmla="*/ 8 h 74"/>
                  <a:gd name="T10" fmla="*/ 48 w 49"/>
                  <a:gd name="T11" fmla="*/ 8 h 74"/>
                  <a:gd name="T12" fmla="*/ 48 w 49"/>
                  <a:gd name="T13" fmla="*/ 28 h 74"/>
                  <a:gd name="T14" fmla="*/ 35 w 49"/>
                  <a:gd name="T15" fmla="*/ 28 h 74"/>
                  <a:gd name="T16" fmla="*/ 32 w 49"/>
                  <a:gd name="T17" fmla="*/ 21 h 74"/>
                  <a:gd name="T18" fmla="*/ 25 w 49"/>
                  <a:gd name="T19" fmla="*/ 18 h 74"/>
                  <a:gd name="T20" fmla="*/ 23 w 49"/>
                  <a:gd name="T21" fmla="*/ 19 h 74"/>
                  <a:gd name="T22" fmla="*/ 22 w 49"/>
                  <a:gd name="T23" fmla="*/ 20 h 74"/>
                  <a:gd name="T24" fmla="*/ 20 w 49"/>
                  <a:gd name="T25" fmla="*/ 21 h 74"/>
                  <a:gd name="T26" fmla="*/ 20 w 49"/>
                  <a:gd name="T27" fmla="*/ 23 h 74"/>
                  <a:gd name="T28" fmla="*/ 22 w 49"/>
                  <a:gd name="T29" fmla="*/ 26 h 74"/>
                  <a:gd name="T30" fmla="*/ 27 w 49"/>
                  <a:gd name="T31" fmla="*/ 29 h 74"/>
                  <a:gd name="T32" fmla="*/ 34 w 49"/>
                  <a:gd name="T33" fmla="*/ 32 h 74"/>
                  <a:gd name="T34" fmla="*/ 41 w 49"/>
                  <a:gd name="T35" fmla="*/ 35 h 74"/>
                  <a:gd name="T36" fmla="*/ 47 w 49"/>
                  <a:gd name="T37" fmla="*/ 40 h 74"/>
                  <a:gd name="T38" fmla="*/ 49 w 49"/>
                  <a:gd name="T39" fmla="*/ 48 h 74"/>
                  <a:gd name="T40" fmla="*/ 47 w 49"/>
                  <a:gd name="T41" fmla="*/ 56 h 74"/>
                  <a:gd name="T42" fmla="*/ 43 w 49"/>
                  <a:gd name="T43" fmla="*/ 61 h 74"/>
                  <a:gd name="T44" fmla="*/ 36 w 49"/>
                  <a:gd name="T45" fmla="*/ 64 h 74"/>
                  <a:gd name="T46" fmla="*/ 30 w 49"/>
                  <a:gd name="T47" fmla="*/ 65 h 74"/>
                  <a:gd name="T48" fmla="*/ 30 w 49"/>
                  <a:gd name="T49" fmla="*/ 74 h 74"/>
                  <a:gd name="T50" fmla="*/ 18 w 49"/>
                  <a:gd name="T51" fmla="*/ 74 h 74"/>
                  <a:gd name="T52" fmla="*/ 18 w 49"/>
                  <a:gd name="T53" fmla="*/ 63 h 74"/>
                  <a:gd name="T54" fmla="*/ 13 w 49"/>
                  <a:gd name="T55" fmla="*/ 59 h 74"/>
                  <a:gd name="T56" fmla="*/ 12 w 49"/>
                  <a:gd name="T57" fmla="*/ 65 h 74"/>
                  <a:gd name="T58" fmla="*/ 0 w 49"/>
                  <a:gd name="T59" fmla="*/ 65 h 74"/>
                  <a:gd name="T60" fmla="*/ 0 w 49"/>
                  <a:gd name="T61" fmla="*/ 44 h 74"/>
                  <a:gd name="T62" fmla="*/ 13 w 49"/>
                  <a:gd name="T63" fmla="*/ 44 h 74"/>
                  <a:gd name="T64" fmla="*/ 14 w 49"/>
                  <a:gd name="T65" fmla="*/ 48 h 74"/>
                  <a:gd name="T66" fmla="*/ 17 w 49"/>
                  <a:gd name="T67" fmla="*/ 51 h 74"/>
                  <a:gd name="T68" fmla="*/ 21 w 49"/>
                  <a:gd name="T69" fmla="*/ 52 h 74"/>
                  <a:gd name="T70" fmla="*/ 24 w 49"/>
                  <a:gd name="T71" fmla="*/ 52 h 74"/>
                  <a:gd name="T72" fmla="*/ 26 w 49"/>
                  <a:gd name="T73" fmla="*/ 52 h 74"/>
                  <a:gd name="T74" fmla="*/ 28 w 49"/>
                  <a:gd name="T75" fmla="*/ 51 h 74"/>
                  <a:gd name="T76" fmla="*/ 29 w 49"/>
                  <a:gd name="T77" fmla="*/ 50 h 74"/>
                  <a:gd name="T78" fmla="*/ 30 w 49"/>
                  <a:gd name="T79" fmla="*/ 48 h 74"/>
                  <a:gd name="T80" fmla="*/ 28 w 49"/>
                  <a:gd name="T81" fmla="*/ 45 h 74"/>
                  <a:gd name="T82" fmla="*/ 23 w 49"/>
                  <a:gd name="T83" fmla="*/ 43 h 74"/>
                  <a:gd name="T84" fmla="*/ 16 w 49"/>
                  <a:gd name="T85" fmla="*/ 41 h 74"/>
                  <a:gd name="T86" fmla="*/ 9 w 49"/>
                  <a:gd name="T87" fmla="*/ 37 h 74"/>
                  <a:gd name="T88" fmla="*/ 4 w 49"/>
                  <a:gd name="T89" fmla="*/ 32 h 74"/>
                  <a:gd name="T90" fmla="*/ 2 w 49"/>
                  <a:gd name="T91" fmla="*/ 24 h 74"/>
                  <a:gd name="T92" fmla="*/ 3 w 49"/>
                  <a:gd name="T93" fmla="*/ 16 h 74"/>
                  <a:gd name="T94" fmla="*/ 7 w 49"/>
                  <a:gd name="T95" fmla="*/ 11 h 74"/>
                  <a:gd name="T96" fmla="*/ 12 w 49"/>
                  <a:gd name="T97" fmla="*/ 8 h 74"/>
                  <a:gd name="T98" fmla="*/ 18 w 49"/>
                  <a:gd name="T99" fmla="*/ 7 h 74"/>
                  <a:gd name="T100" fmla="*/ 18 w 49"/>
                  <a:gd name="T101" fmla="*/ 0 h 74"/>
                  <a:gd name="T102" fmla="*/ 30 w 49"/>
                  <a:gd name="T103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9" h="74">
                    <a:moveTo>
                      <a:pt x="30" y="0"/>
                    </a:moveTo>
                    <a:cubicBezTo>
                      <a:pt x="30" y="9"/>
                      <a:pt x="30" y="9"/>
                      <a:pt x="30" y="9"/>
                    </a:cubicBezTo>
                    <a:cubicBezTo>
                      <a:pt x="31" y="9"/>
                      <a:pt x="32" y="10"/>
                      <a:pt x="32" y="10"/>
                    </a:cubicBezTo>
                    <a:cubicBezTo>
                      <a:pt x="33" y="11"/>
                      <a:pt x="34" y="12"/>
                      <a:pt x="35" y="13"/>
                    </a:cubicBezTo>
                    <a:cubicBezTo>
                      <a:pt x="35" y="8"/>
                      <a:pt x="35" y="8"/>
                      <a:pt x="35" y="8"/>
                    </a:cubicBezTo>
                    <a:cubicBezTo>
                      <a:pt x="48" y="8"/>
                      <a:pt x="48" y="8"/>
                      <a:pt x="48" y="8"/>
                    </a:cubicBezTo>
                    <a:cubicBezTo>
                      <a:pt x="48" y="28"/>
                      <a:pt x="48" y="28"/>
                      <a:pt x="48" y="28"/>
                    </a:cubicBezTo>
                    <a:cubicBezTo>
                      <a:pt x="35" y="28"/>
                      <a:pt x="35" y="28"/>
                      <a:pt x="35" y="28"/>
                    </a:cubicBezTo>
                    <a:cubicBezTo>
                      <a:pt x="35" y="25"/>
                      <a:pt x="34" y="23"/>
                      <a:pt x="32" y="21"/>
                    </a:cubicBezTo>
                    <a:cubicBezTo>
                      <a:pt x="30" y="19"/>
                      <a:pt x="28" y="18"/>
                      <a:pt x="25" y="18"/>
                    </a:cubicBezTo>
                    <a:cubicBezTo>
                      <a:pt x="25" y="18"/>
                      <a:pt x="24" y="19"/>
                      <a:pt x="23" y="19"/>
                    </a:cubicBezTo>
                    <a:cubicBezTo>
                      <a:pt x="23" y="19"/>
                      <a:pt x="22" y="19"/>
                      <a:pt x="22" y="20"/>
                    </a:cubicBezTo>
                    <a:cubicBezTo>
                      <a:pt x="21" y="20"/>
                      <a:pt x="21" y="20"/>
                      <a:pt x="20" y="21"/>
                    </a:cubicBezTo>
                    <a:cubicBezTo>
                      <a:pt x="20" y="21"/>
                      <a:pt x="20" y="22"/>
                      <a:pt x="20" y="23"/>
                    </a:cubicBezTo>
                    <a:cubicBezTo>
                      <a:pt x="20" y="24"/>
                      <a:pt x="21" y="25"/>
                      <a:pt x="22" y="26"/>
                    </a:cubicBezTo>
                    <a:cubicBezTo>
                      <a:pt x="24" y="27"/>
                      <a:pt x="25" y="28"/>
                      <a:pt x="27" y="29"/>
                    </a:cubicBezTo>
                    <a:cubicBezTo>
                      <a:pt x="30" y="30"/>
                      <a:pt x="32" y="31"/>
                      <a:pt x="34" y="32"/>
                    </a:cubicBezTo>
                    <a:cubicBezTo>
                      <a:pt x="37" y="32"/>
                      <a:pt x="39" y="34"/>
                      <a:pt x="41" y="35"/>
                    </a:cubicBezTo>
                    <a:cubicBezTo>
                      <a:pt x="43" y="37"/>
                      <a:pt x="45" y="38"/>
                      <a:pt x="47" y="40"/>
                    </a:cubicBezTo>
                    <a:cubicBezTo>
                      <a:pt x="48" y="43"/>
                      <a:pt x="49" y="45"/>
                      <a:pt x="49" y="48"/>
                    </a:cubicBezTo>
                    <a:cubicBezTo>
                      <a:pt x="49" y="52"/>
                      <a:pt x="48" y="54"/>
                      <a:pt x="47" y="56"/>
                    </a:cubicBezTo>
                    <a:cubicBezTo>
                      <a:pt x="46" y="58"/>
                      <a:pt x="44" y="60"/>
                      <a:pt x="43" y="61"/>
                    </a:cubicBezTo>
                    <a:cubicBezTo>
                      <a:pt x="41" y="63"/>
                      <a:pt x="39" y="64"/>
                      <a:pt x="36" y="64"/>
                    </a:cubicBezTo>
                    <a:cubicBezTo>
                      <a:pt x="34" y="65"/>
                      <a:pt x="32" y="65"/>
                      <a:pt x="30" y="65"/>
                    </a:cubicBezTo>
                    <a:cubicBezTo>
                      <a:pt x="30" y="74"/>
                      <a:pt x="30" y="74"/>
                      <a:pt x="30" y="74"/>
                    </a:cubicBezTo>
                    <a:cubicBezTo>
                      <a:pt x="18" y="74"/>
                      <a:pt x="18" y="74"/>
                      <a:pt x="18" y="74"/>
                    </a:cubicBezTo>
                    <a:cubicBezTo>
                      <a:pt x="18" y="63"/>
                      <a:pt x="18" y="63"/>
                      <a:pt x="18" y="63"/>
                    </a:cubicBezTo>
                    <a:cubicBezTo>
                      <a:pt x="16" y="62"/>
                      <a:pt x="15" y="61"/>
                      <a:pt x="13" y="59"/>
                    </a:cubicBezTo>
                    <a:cubicBezTo>
                      <a:pt x="12" y="65"/>
                      <a:pt x="12" y="65"/>
                      <a:pt x="12" y="65"/>
                    </a:cubicBezTo>
                    <a:cubicBezTo>
                      <a:pt x="0" y="65"/>
                      <a:pt x="0" y="65"/>
                      <a:pt x="0" y="65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13" y="44"/>
                      <a:pt x="13" y="44"/>
                      <a:pt x="13" y="44"/>
                    </a:cubicBezTo>
                    <a:cubicBezTo>
                      <a:pt x="13" y="46"/>
                      <a:pt x="14" y="47"/>
                      <a:pt x="14" y="48"/>
                    </a:cubicBezTo>
                    <a:cubicBezTo>
                      <a:pt x="15" y="49"/>
                      <a:pt x="16" y="50"/>
                      <a:pt x="17" y="51"/>
                    </a:cubicBezTo>
                    <a:cubicBezTo>
                      <a:pt x="18" y="51"/>
                      <a:pt x="19" y="52"/>
                      <a:pt x="21" y="52"/>
                    </a:cubicBezTo>
                    <a:cubicBezTo>
                      <a:pt x="22" y="52"/>
                      <a:pt x="23" y="52"/>
                      <a:pt x="24" y="52"/>
                    </a:cubicBezTo>
                    <a:cubicBezTo>
                      <a:pt x="24" y="52"/>
                      <a:pt x="25" y="52"/>
                      <a:pt x="26" y="52"/>
                    </a:cubicBezTo>
                    <a:cubicBezTo>
                      <a:pt x="26" y="52"/>
                      <a:pt x="27" y="52"/>
                      <a:pt x="28" y="51"/>
                    </a:cubicBezTo>
                    <a:cubicBezTo>
                      <a:pt x="28" y="51"/>
                      <a:pt x="29" y="51"/>
                      <a:pt x="29" y="50"/>
                    </a:cubicBezTo>
                    <a:cubicBezTo>
                      <a:pt x="30" y="50"/>
                      <a:pt x="30" y="49"/>
                      <a:pt x="30" y="48"/>
                    </a:cubicBezTo>
                    <a:cubicBezTo>
                      <a:pt x="30" y="47"/>
                      <a:pt x="29" y="46"/>
                      <a:pt x="28" y="45"/>
                    </a:cubicBezTo>
                    <a:cubicBezTo>
                      <a:pt x="26" y="45"/>
                      <a:pt x="25" y="44"/>
                      <a:pt x="23" y="43"/>
                    </a:cubicBezTo>
                    <a:cubicBezTo>
                      <a:pt x="21" y="42"/>
                      <a:pt x="18" y="41"/>
                      <a:pt x="16" y="41"/>
                    </a:cubicBezTo>
                    <a:cubicBezTo>
                      <a:pt x="14" y="40"/>
                      <a:pt x="11" y="38"/>
                      <a:pt x="9" y="37"/>
                    </a:cubicBezTo>
                    <a:cubicBezTo>
                      <a:pt x="7" y="36"/>
                      <a:pt x="5" y="34"/>
                      <a:pt x="4" y="32"/>
                    </a:cubicBezTo>
                    <a:cubicBezTo>
                      <a:pt x="3" y="29"/>
                      <a:pt x="2" y="27"/>
                      <a:pt x="2" y="24"/>
                    </a:cubicBezTo>
                    <a:cubicBezTo>
                      <a:pt x="2" y="21"/>
                      <a:pt x="3" y="18"/>
                      <a:pt x="3" y="16"/>
                    </a:cubicBezTo>
                    <a:cubicBezTo>
                      <a:pt x="4" y="14"/>
                      <a:pt x="6" y="12"/>
                      <a:pt x="7" y="11"/>
                    </a:cubicBezTo>
                    <a:cubicBezTo>
                      <a:pt x="9" y="10"/>
                      <a:pt x="10" y="9"/>
                      <a:pt x="12" y="8"/>
                    </a:cubicBezTo>
                    <a:cubicBezTo>
                      <a:pt x="14" y="7"/>
                      <a:pt x="16" y="7"/>
                      <a:pt x="18" y="7"/>
                    </a:cubicBezTo>
                    <a:cubicBezTo>
                      <a:pt x="18" y="0"/>
                      <a:pt x="18" y="0"/>
                      <a:pt x="18" y="0"/>
                    </a:cubicBez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56" name="组合 55"/>
          <p:cNvGrpSpPr/>
          <p:nvPr/>
        </p:nvGrpSpPr>
        <p:grpSpPr>
          <a:xfrm>
            <a:off x="3381376" y="4748213"/>
            <a:ext cx="669925" cy="666750"/>
            <a:chOff x="3381376" y="4748213"/>
            <a:chExt cx="669925" cy="666750"/>
          </a:xfrm>
        </p:grpSpPr>
        <p:sp>
          <p:nvSpPr>
            <p:cNvPr id="19" name="Freeform 19"/>
            <p:cNvSpPr/>
            <p:nvPr/>
          </p:nvSpPr>
          <p:spPr bwMode="auto">
            <a:xfrm>
              <a:off x="3381376" y="4748213"/>
              <a:ext cx="669925" cy="666750"/>
            </a:xfrm>
            <a:custGeom>
              <a:avLst/>
              <a:gdLst>
                <a:gd name="T0" fmla="*/ 79 w 158"/>
                <a:gd name="T1" fmla="*/ 157 h 157"/>
                <a:gd name="T2" fmla="*/ 0 w 158"/>
                <a:gd name="T3" fmla="*/ 79 h 157"/>
                <a:gd name="T4" fmla="*/ 79 w 158"/>
                <a:gd name="T5" fmla="*/ 0 h 157"/>
                <a:gd name="T6" fmla="*/ 157 w 158"/>
                <a:gd name="T7" fmla="*/ 79 h 157"/>
                <a:gd name="T8" fmla="*/ 79 w 158"/>
                <a:gd name="T9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57">
                  <a:moveTo>
                    <a:pt x="79" y="157"/>
                  </a:moveTo>
                  <a:cubicBezTo>
                    <a:pt x="36" y="157"/>
                    <a:pt x="0" y="122"/>
                    <a:pt x="0" y="79"/>
                  </a:cubicBezTo>
                  <a:cubicBezTo>
                    <a:pt x="0" y="35"/>
                    <a:pt x="36" y="0"/>
                    <a:pt x="79" y="0"/>
                  </a:cubicBezTo>
                  <a:cubicBezTo>
                    <a:pt x="122" y="0"/>
                    <a:pt x="158" y="35"/>
                    <a:pt x="157" y="79"/>
                  </a:cubicBezTo>
                  <a:cubicBezTo>
                    <a:pt x="158" y="122"/>
                    <a:pt x="122" y="157"/>
                    <a:pt x="79" y="157"/>
                  </a:cubicBezTo>
                  <a:close/>
                </a:path>
              </a:pathLst>
            </a:custGeom>
            <a:solidFill>
              <a:srgbClr val="DF9F0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3703638" y="4824413"/>
              <a:ext cx="20638" cy="5127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21"/>
            <p:cNvSpPr/>
            <p:nvPr/>
          </p:nvSpPr>
          <p:spPr bwMode="auto">
            <a:xfrm>
              <a:off x="3594101" y="4849813"/>
              <a:ext cx="38100" cy="461963"/>
            </a:xfrm>
            <a:custGeom>
              <a:avLst/>
              <a:gdLst>
                <a:gd name="T0" fmla="*/ 4 w 9"/>
                <a:gd name="T1" fmla="*/ 109 h 109"/>
                <a:gd name="T2" fmla="*/ 4 w 9"/>
                <a:gd name="T3" fmla="*/ 0 h 109"/>
                <a:gd name="T4" fmla="*/ 9 w 9"/>
                <a:gd name="T5" fmla="*/ 1 h 109"/>
                <a:gd name="T6" fmla="*/ 9 w 9"/>
                <a:gd name="T7" fmla="*/ 108 h 109"/>
                <a:gd name="T8" fmla="*/ 4 w 9"/>
                <a:gd name="T9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9">
                  <a:moveTo>
                    <a:pt x="4" y="109"/>
                  </a:moveTo>
                  <a:cubicBezTo>
                    <a:pt x="0" y="73"/>
                    <a:pt x="0" y="37"/>
                    <a:pt x="4" y="0"/>
                  </a:cubicBezTo>
                  <a:cubicBezTo>
                    <a:pt x="6" y="0"/>
                    <a:pt x="7" y="0"/>
                    <a:pt x="9" y="1"/>
                  </a:cubicBezTo>
                  <a:cubicBezTo>
                    <a:pt x="5" y="37"/>
                    <a:pt x="5" y="72"/>
                    <a:pt x="9" y="108"/>
                  </a:cubicBezTo>
                  <a:cubicBezTo>
                    <a:pt x="7" y="109"/>
                    <a:pt x="6" y="109"/>
                    <a:pt x="4" y="10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22"/>
            <p:cNvSpPr/>
            <p:nvPr/>
          </p:nvSpPr>
          <p:spPr bwMode="auto">
            <a:xfrm>
              <a:off x="3800476" y="4849813"/>
              <a:ext cx="38100" cy="461963"/>
            </a:xfrm>
            <a:custGeom>
              <a:avLst/>
              <a:gdLst>
                <a:gd name="T0" fmla="*/ 0 w 9"/>
                <a:gd name="T1" fmla="*/ 108 h 109"/>
                <a:gd name="T2" fmla="*/ 0 w 9"/>
                <a:gd name="T3" fmla="*/ 1 h 109"/>
                <a:gd name="T4" fmla="*/ 5 w 9"/>
                <a:gd name="T5" fmla="*/ 0 h 109"/>
                <a:gd name="T6" fmla="*/ 5 w 9"/>
                <a:gd name="T7" fmla="*/ 109 h 109"/>
                <a:gd name="T8" fmla="*/ 0 w 9"/>
                <a:gd name="T9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9">
                  <a:moveTo>
                    <a:pt x="0" y="108"/>
                  </a:moveTo>
                  <a:cubicBezTo>
                    <a:pt x="4" y="72"/>
                    <a:pt x="4" y="37"/>
                    <a:pt x="0" y="1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9" y="37"/>
                    <a:pt x="9" y="73"/>
                    <a:pt x="5" y="109"/>
                  </a:cubicBezTo>
                  <a:cubicBezTo>
                    <a:pt x="3" y="109"/>
                    <a:pt x="2" y="109"/>
                    <a:pt x="0" y="10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23"/>
            <p:cNvSpPr/>
            <p:nvPr/>
          </p:nvSpPr>
          <p:spPr bwMode="auto">
            <a:xfrm>
              <a:off x="3490913" y="4918075"/>
              <a:ext cx="42863" cy="327025"/>
            </a:xfrm>
            <a:custGeom>
              <a:avLst/>
              <a:gdLst>
                <a:gd name="T0" fmla="*/ 6 w 10"/>
                <a:gd name="T1" fmla="*/ 77 h 77"/>
                <a:gd name="T2" fmla="*/ 6 w 10"/>
                <a:gd name="T3" fmla="*/ 0 h 77"/>
                <a:gd name="T4" fmla="*/ 10 w 10"/>
                <a:gd name="T5" fmla="*/ 1 h 77"/>
                <a:gd name="T6" fmla="*/ 10 w 10"/>
                <a:gd name="T7" fmla="*/ 76 h 77"/>
                <a:gd name="T8" fmla="*/ 6 w 10"/>
                <a:gd name="T9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7">
                  <a:moveTo>
                    <a:pt x="6" y="77"/>
                  </a:moveTo>
                  <a:cubicBezTo>
                    <a:pt x="0" y="51"/>
                    <a:pt x="0" y="26"/>
                    <a:pt x="6" y="0"/>
                  </a:cubicBezTo>
                  <a:cubicBezTo>
                    <a:pt x="8" y="0"/>
                    <a:pt x="8" y="0"/>
                    <a:pt x="10" y="1"/>
                  </a:cubicBezTo>
                  <a:cubicBezTo>
                    <a:pt x="5" y="26"/>
                    <a:pt x="5" y="51"/>
                    <a:pt x="10" y="76"/>
                  </a:cubicBezTo>
                  <a:cubicBezTo>
                    <a:pt x="8" y="77"/>
                    <a:pt x="8" y="77"/>
                    <a:pt x="6" y="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24"/>
            <p:cNvSpPr/>
            <p:nvPr/>
          </p:nvSpPr>
          <p:spPr bwMode="auto">
            <a:xfrm>
              <a:off x="3894138" y="4918075"/>
              <a:ext cx="42863" cy="327025"/>
            </a:xfrm>
            <a:custGeom>
              <a:avLst/>
              <a:gdLst>
                <a:gd name="T0" fmla="*/ 0 w 10"/>
                <a:gd name="T1" fmla="*/ 76 h 77"/>
                <a:gd name="T2" fmla="*/ 0 w 10"/>
                <a:gd name="T3" fmla="*/ 1 h 77"/>
                <a:gd name="T4" fmla="*/ 5 w 10"/>
                <a:gd name="T5" fmla="*/ 0 h 77"/>
                <a:gd name="T6" fmla="*/ 5 w 10"/>
                <a:gd name="T7" fmla="*/ 77 h 77"/>
                <a:gd name="T8" fmla="*/ 0 w 10"/>
                <a:gd name="T9" fmla="*/ 76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7">
                  <a:moveTo>
                    <a:pt x="0" y="76"/>
                  </a:moveTo>
                  <a:cubicBezTo>
                    <a:pt x="5" y="51"/>
                    <a:pt x="5" y="26"/>
                    <a:pt x="0" y="1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10" y="26"/>
                    <a:pt x="10" y="51"/>
                    <a:pt x="5" y="77"/>
                  </a:cubicBezTo>
                  <a:cubicBezTo>
                    <a:pt x="3" y="77"/>
                    <a:pt x="2" y="77"/>
                    <a:pt x="0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25"/>
            <p:cNvSpPr>
              <a:spLocks noEditPoints="1"/>
            </p:cNvSpPr>
            <p:nvPr/>
          </p:nvSpPr>
          <p:spPr bwMode="auto">
            <a:xfrm>
              <a:off x="3457576" y="4819650"/>
              <a:ext cx="517525" cy="522288"/>
            </a:xfrm>
            <a:custGeom>
              <a:avLst/>
              <a:gdLst>
                <a:gd name="T0" fmla="*/ 122 w 122"/>
                <a:gd name="T1" fmla="*/ 62 h 123"/>
                <a:gd name="T2" fmla="*/ 61 w 122"/>
                <a:gd name="T3" fmla="*/ 123 h 123"/>
                <a:gd name="T4" fmla="*/ 0 w 122"/>
                <a:gd name="T5" fmla="*/ 62 h 123"/>
                <a:gd name="T6" fmla="*/ 61 w 122"/>
                <a:gd name="T7" fmla="*/ 0 h 123"/>
                <a:gd name="T8" fmla="*/ 122 w 122"/>
                <a:gd name="T9" fmla="*/ 62 h 123"/>
                <a:gd name="T10" fmla="*/ 61 w 122"/>
                <a:gd name="T11" fmla="*/ 5 h 123"/>
                <a:gd name="T12" fmla="*/ 5 w 122"/>
                <a:gd name="T13" fmla="*/ 62 h 123"/>
                <a:gd name="T14" fmla="*/ 61 w 122"/>
                <a:gd name="T15" fmla="*/ 118 h 123"/>
                <a:gd name="T16" fmla="*/ 117 w 122"/>
                <a:gd name="T17" fmla="*/ 62 h 123"/>
                <a:gd name="T18" fmla="*/ 61 w 122"/>
                <a:gd name="T19" fmla="*/ 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" h="123">
                  <a:moveTo>
                    <a:pt x="122" y="62"/>
                  </a:moveTo>
                  <a:cubicBezTo>
                    <a:pt x="122" y="95"/>
                    <a:pt x="95" y="123"/>
                    <a:pt x="61" y="123"/>
                  </a:cubicBezTo>
                  <a:cubicBezTo>
                    <a:pt x="27" y="123"/>
                    <a:pt x="0" y="95"/>
                    <a:pt x="0" y="62"/>
                  </a:cubicBezTo>
                  <a:cubicBezTo>
                    <a:pt x="0" y="28"/>
                    <a:pt x="27" y="0"/>
                    <a:pt x="61" y="0"/>
                  </a:cubicBezTo>
                  <a:cubicBezTo>
                    <a:pt x="95" y="0"/>
                    <a:pt x="122" y="28"/>
                    <a:pt x="122" y="62"/>
                  </a:cubicBezTo>
                  <a:close/>
                  <a:moveTo>
                    <a:pt x="61" y="5"/>
                  </a:moveTo>
                  <a:cubicBezTo>
                    <a:pt x="30" y="5"/>
                    <a:pt x="5" y="31"/>
                    <a:pt x="5" y="62"/>
                  </a:cubicBezTo>
                  <a:cubicBezTo>
                    <a:pt x="5" y="93"/>
                    <a:pt x="30" y="118"/>
                    <a:pt x="61" y="118"/>
                  </a:cubicBezTo>
                  <a:cubicBezTo>
                    <a:pt x="92" y="118"/>
                    <a:pt x="117" y="93"/>
                    <a:pt x="117" y="62"/>
                  </a:cubicBezTo>
                  <a:cubicBezTo>
                    <a:pt x="117" y="30"/>
                    <a:pt x="92" y="5"/>
                    <a:pt x="61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3462338" y="5070475"/>
              <a:ext cx="508000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7"/>
            <p:cNvSpPr/>
            <p:nvPr/>
          </p:nvSpPr>
          <p:spPr bwMode="auto">
            <a:xfrm>
              <a:off x="3487738" y="4968875"/>
              <a:ext cx="457200" cy="33338"/>
            </a:xfrm>
            <a:custGeom>
              <a:avLst/>
              <a:gdLst>
                <a:gd name="T0" fmla="*/ 108 w 108"/>
                <a:gd name="T1" fmla="*/ 5 h 8"/>
                <a:gd name="T2" fmla="*/ 0 w 108"/>
                <a:gd name="T3" fmla="*/ 5 h 8"/>
                <a:gd name="T4" fmla="*/ 0 w 108"/>
                <a:gd name="T5" fmla="*/ 0 h 8"/>
                <a:gd name="T6" fmla="*/ 107 w 108"/>
                <a:gd name="T7" fmla="*/ 0 h 8"/>
                <a:gd name="T8" fmla="*/ 108 w 108"/>
                <a:gd name="T9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8">
                  <a:moveTo>
                    <a:pt x="108" y="5"/>
                  </a:moveTo>
                  <a:cubicBezTo>
                    <a:pt x="72" y="8"/>
                    <a:pt x="36" y="8"/>
                    <a:pt x="0" y="5"/>
                  </a:cubicBezTo>
                  <a:cubicBezTo>
                    <a:pt x="0" y="3"/>
                    <a:pt x="0" y="2"/>
                    <a:pt x="0" y="0"/>
                  </a:cubicBezTo>
                  <a:cubicBezTo>
                    <a:pt x="36" y="3"/>
                    <a:pt x="71" y="3"/>
                    <a:pt x="107" y="0"/>
                  </a:cubicBezTo>
                  <a:cubicBezTo>
                    <a:pt x="107" y="2"/>
                    <a:pt x="107" y="3"/>
                    <a:pt x="108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8"/>
            <p:cNvSpPr/>
            <p:nvPr/>
          </p:nvSpPr>
          <p:spPr bwMode="auto">
            <a:xfrm>
              <a:off x="3487738" y="5159375"/>
              <a:ext cx="457200" cy="34925"/>
            </a:xfrm>
            <a:custGeom>
              <a:avLst/>
              <a:gdLst>
                <a:gd name="T0" fmla="*/ 107 w 108"/>
                <a:gd name="T1" fmla="*/ 8 h 8"/>
                <a:gd name="T2" fmla="*/ 0 w 108"/>
                <a:gd name="T3" fmla="*/ 8 h 8"/>
                <a:gd name="T4" fmla="*/ 0 w 108"/>
                <a:gd name="T5" fmla="*/ 3 h 8"/>
                <a:gd name="T6" fmla="*/ 108 w 108"/>
                <a:gd name="T7" fmla="*/ 3 h 8"/>
                <a:gd name="T8" fmla="*/ 107 w 108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8">
                  <a:moveTo>
                    <a:pt x="107" y="8"/>
                  </a:moveTo>
                  <a:cubicBezTo>
                    <a:pt x="71" y="5"/>
                    <a:pt x="36" y="5"/>
                    <a:pt x="0" y="8"/>
                  </a:cubicBezTo>
                  <a:cubicBezTo>
                    <a:pt x="0" y="6"/>
                    <a:pt x="0" y="5"/>
                    <a:pt x="0" y="3"/>
                  </a:cubicBezTo>
                  <a:cubicBezTo>
                    <a:pt x="36" y="0"/>
                    <a:pt x="72" y="0"/>
                    <a:pt x="108" y="3"/>
                  </a:cubicBezTo>
                  <a:cubicBezTo>
                    <a:pt x="107" y="5"/>
                    <a:pt x="107" y="6"/>
                    <a:pt x="107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9"/>
            <p:cNvSpPr/>
            <p:nvPr/>
          </p:nvSpPr>
          <p:spPr bwMode="auto">
            <a:xfrm>
              <a:off x="3559176" y="4870450"/>
              <a:ext cx="314325" cy="42863"/>
            </a:xfrm>
            <a:custGeom>
              <a:avLst/>
              <a:gdLst>
                <a:gd name="T0" fmla="*/ 74 w 74"/>
                <a:gd name="T1" fmla="*/ 5 h 10"/>
                <a:gd name="T2" fmla="*/ 0 w 74"/>
                <a:gd name="T3" fmla="*/ 5 h 10"/>
                <a:gd name="T4" fmla="*/ 2 w 74"/>
                <a:gd name="T5" fmla="*/ 0 h 10"/>
                <a:gd name="T6" fmla="*/ 73 w 74"/>
                <a:gd name="T7" fmla="*/ 0 h 10"/>
                <a:gd name="T8" fmla="*/ 74 w 74"/>
                <a:gd name="T9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10">
                  <a:moveTo>
                    <a:pt x="74" y="5"/>
                  </a:moveTo>
                  <a:cubicBezTo>
                    <a:pt x="49" y="10"/>
                    <a:pt x="25" y="10"/>
                    <a:pt x="0" y="5"/>
                  </a:cubicBezTo>
                  <a:cubicBezTo>
                    <a:pt x="1" y="3"/>
                    <a:pt x="1" y="2"/>
                    <a:pt x="2" y="0"/>
                  </a:cubicBezTo>
                  <a:cubicBezTo>
                    <a:pt x="26" y="5"/>
                    <a:pt x="48" y="5"/>
                    <a:pt x="73" y="0"/>
                  </a:cubicBezTo>
                  <a:cubicBezTo>
                    <a:pt x="73" y="2"/>
                    <a:pt x="73" y="3"/>
                    <a:pt x="7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30"/>
            <p:cNvSpPr/>
            <p:nvPr/>
          </p:nvSpPr>
          <p:spPr bwMode="auto">
            <a:xfrm>
              <a:off x="3559176" y="5248275"/>
              <a:ext cx="314325" cy="42863"/>
            </a:xfrm>
            <a:custGeom>
              <a:avLst/>
              <a:gdLst>
                <a:gd name="T0" fmla="*/ 73 w 74"/>
                <a:gd name="T1" fmla="*/ 10 h 10"/>
                <a:gd name="T2" fmla="*/ 2 w 74"/>
                <a:gd name="T3" fmla="*/ 10 h 10"/>
                <a:gd name="T4" fmla="*/ 0 w 74"/>
                <a:gd name="T5" fmla="*/ 5 h 10"/>
                <a:gd name="T6" fmla="*/ 74 w 74"/>
                <a:gd name="T7" fmla="*/ 5 h 10"/>
                <a:gd name="T8" fmla="*/ 73 w 74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10">
                  <a:moveTo>
                    <a:pt x="73" y="10"/>
                  </a:moveTo>
                  <a:cubicBezTo>
                    <a:pt x="48" y="5"/>
                    <a:pt x="26" y="5"/>
                    <a:pt x="2" y="10"/>
                  </a:cubicBezTo>
                  <a:cubicBezTo>
                    <a:pt x="1" y="8"/>
                    <a:pt x="1" y="7"/>
                    <a:pt x="0" y="5"/>
                  </a:cubicBezTo>
                  <a:cubicBezTo>
                    <a:pt x="25" y="0"/>
                    <a:pt x="49" y="0"/>
                    <a:pt x="74" y="5"/>
                  </a:cubicBezTo>
                  <a:cubicBezTo>
                    <a:pt x="73" y="7"/>
                    <a:pt x="73" y="8"/>
                    <a:pt x="73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797051" y="1874838"/>
            <a:ext cx="665163" cy="668338"/>
            <a:chOff x="1797051" y="1874838"/>
            <a:chExt cx="665163" cy="668338"/>
          </a:xfrm>
        </p:grpSpPr>
        <p:sp>
          <p:nvSpPr>
            <p:cNvPr id="32" name="Oval 32"/>
            <p:cNvSpPr>
              <a:spLocks noChangeArrowheads="1"/>
            </p:cNvSpPr>
            <p:nvPr/>
          </p:nvSpPr>
          <p:spPr bwMode="auto">
            <a:xfrm>
              <a:off x="1797051" y="1874838"/>
              <a:ext cx="665163" cy="668338"/>
            </a:xfrm>
            <a:prstGeom prst="ellipse">
              <a:avLst/>
            </a:prstGeom>
            <a:solidFill>
              <a:srgbClr val="E9AF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33"/>
            <p:cNvSpPr>
              <a:spLocks noEditPoints="1"/>
            </p:cNvSpPr>
            <p:nvPr/>
          </p:nvSpPr>
          <p:spPr bwMode="auto">
            <a:xfrm>
              <a:off x="1881188" y="1973263"/>
              <a:ext cx="495300" cy="441325"/>
            </a:xfrm>
            <a:custGeom>
              <a:avLst/>
              <a:gdLst>
                <a:gd name="T0" fmla="*/ 61 w 117"/>
                <a:gd name="T1" fmla="*/ 29 h 104"/>
                <a:gd name="T2" fmla="*/ 57 w 117"/>
                <a:gd name="T3" fmla="*/ 29 h 104"/>
                <a:gd name="T4" fmla="*/ 25 w 117"/>
                <a:gd name="T5" fmla="*/ 61 h 104"/>
                <a:gd name="T6" fmla="*/ 23 w 117"/>
                <a:gd name="T7" fmla="*/ 66 h 104"/>
                <a:gd name="T8" fmla="*/ 23 w 117"/>
                <a:gd name="T9" fmla="*/ 101 h 104"/>
                <a:gd name="T10" fmla="*/ 25 w 117"/>
                <a:gd name="T11" fmla="*/ 104 h 104"/>
                <a:gd name="T12" fmla="*/ 44 w 117"/>
                <a:gd name="T13" fmla="*/ 104 h 104"/>
                <a:gd name="T14" fmla="*/ 47 w 117"/>
                <a:gd name="T15" fmla="*/ 101 h 104"/>
                <a:gd name="T16" fmla="*/ 47 w 117"/>
                <a:gd name="T17" fmla="*/ 76 h 104"/>
                <a:gd name="T18" fmla="*/ 49 w 117"/>
                <a:gd name="T19" fmla="*/ 73 h 104"/>
                <a:gd name="T20" fmla="*/ 68 w 117"/>
                <a:gd name="T21" fmla="*/ 73 h 104"/>
                <a:gd name="T22" fmla="*/ 71 w 117"/>
                <a:gd name="T23" fmla="*/ 76 h 104"/>
                <a:gd name="T24" fmla="*/ 71 w 117"/>
                <a:gd name="T25" fmla="*/ 101 h 104"/>
                <a:gd name="T26" fmla="*/ 74 w 117"/>
                <a:gd name="T27" fmla="*/ 104 h 104"/>
                <a:gd name="T28" fmla="*/ 91 w 117"/>
                <a:gd name="T29" fmla="*/ 104 h 104"/>
                <a:gd name="T30" fmla="*/ 93 w 117"/>
                <a:gd name="T31" fmla="*/ 101 h 104"/>
                <a:gd name="T32" fmla="*/ 93 w 117"/>
                <a:gd name="T33" fmla="*/ 65 h 104"/>
                <a:gd name="T34" fmla="*/ 91 w 117"/>
                <a:gd name="T35" fmla="*/ 60 h 104"/>
                <a:gd name="T36" fmla="*/ 61 w 117"/>
                <a:gd name="T37" fmla="*/ 29 h 104"/>
                <a:gd name="T38" fmla="*/ 116 w 117"/>
                <a:gd name="T39" fmla="*/ 57 h 104"/>
                <a:gd name="T40" fmla="*/ 93 w 117"/>
                <a:gd name="T41" fmla="*/ 34 h 104"/>
                <a:gd name="T42" fmla="*/ 93 w 117"/>
                <a:gd name="T43" fmla="*/ 9 h 104"/>
                <a:gd name="T44" fmla="*/ 91 w 117"/>
                <a:gd name="T45" fmla="*/ 6 h 104"/>
                <a:gd name="T46" fmla="*/ 81 w 117"/>
                <a:gd name="T47" fmla="*/ 6 h 104"/>
                <a:gd name="T48" fmla="*/ 78 w 117"/>
                <a:gd name="T49" fmla="*/ 9 h 104"/>
                <a:gd name="T50" fmla="*/ 78 w 117"/>
                <a:gd name="T51" fmla="*/ 19 h 104"/>
                <a:gd name="T52" fmla="*/ 61 w 117"/>
                <a:gd name="T53" fmla="*/ 1 h 104"/>
                <a:gd name="T54" fmla="*/ 57 w 117"/>
                <a:gd name="T55" fmla="*/ 1 h 104"/>
                <a:gd name="T56" fmla="*/ 1 w 117"/>
                <a:gd name="T57" fmla="*/ 57 h 104"/>
                <a:gd name="T58" fmla="*/ 1 w 117"/>
                <a:gd name="T59" fmla="*/ 61 h 104"/>
                <a:gd name="T60" fmla="*/ 7 w 117"/>
                <a:gd name="T61" fmla="*/ 67 h 104"/>
                <a:gd name="T62" fmla="*/ 11 w 117"/>
                <a:gd name="T63" fmla="*/ 67 h 104"/>
                <a:gd name="T64" fmla="*/ 57 w 117"/>
                <a:gd name="T65" fmla="*/ 21 h 104"/>
                <a:gd name="T66" fmla="*/ 61 w 117"/>
                <a:gd name="T67" fmla="*/ 21 h 104"/>
                <a:gd name="T68" fmla="*/ 106 w 117"/>
                <a:gd name="T69" fmla="*/ 67 h 104"/>
                <a:gd name="T70" fmla="*/ 110 w 117"/>
                <a:gd name="T71" fmla="*/ 67 h 104"/>
                <a:gd name="T72" fmla="*/ 116 w 117"/>
                <a:gd name="T73" fmla="*/ 61 h 104"/>
                <a:gd name="T74" fmla="*/ 116 w 117"/>
                <a:gd name="T75" fmla="*/ 5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7" h="104">
                  <a:moveTo>
                    <a:pt x="61" y="29"/>
                  </a:moveTo>
                  <a:cubicBezTo>
                    <a:pt x="60" y="28"/>
                    <a:pt x="58" y="28"/>
                    <a:pt x="57" y="29"/>
                  </a:cubicBezTo>
                  <a:cubicBezTo>
                    <a:pt x="25" y="61"/>
                    <a:pt x="25" y="61"/>
                    <a:pt x="25" y="61"/>
                  </a:cubicBezTo>
                  <a:cubicBezTo>
                    <a:pt x="24" y="63"/>
                    <a:pt x="23" y="65"/>
                    <a:pt x="23" y="66"/>
                  </a:cubicBezTo>
                  <a:cubicBezTo>
                    <a:pt x="23" y="101"/>
                    <a:pt x="23" y="101"/>
                    <a:pt x="23" y="101"/>
                  </a:cubicBezTo>
                  <a:cubicBezTo>
                    <a:pt x="23" y="103"/>
                    <a:pt x="24" y="104"/>
                    <a:pt x="25" y="104"/>
                  </a:cubicBezTo>
                  <a:cubicBezTo>
                    <a:pt x="44" y="104"/>
                    <a:pt x="44" y="104"/>
                    <a:pt x="44" y="104"/>
                  </a:cubicBezTo>
                  <a:cubicBezTo>
                    <a:pt x="45" y="104"/>
                    <a:pt x="47" y="103"/>
                    <a:pt x="47" y="101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7" y="75"/>
                    <a:pt x="48" y="73"/>
                    <a:pt x="49" y="73"/>
                  </a:cubicBezTo>
                  <a:cubicBezTo>
                    <a:pt x="68" y="73"/>
                    <a:pt x="68" y="73"/>
                    <a:pt x="68" y="73"/>
                  </a:cubicBezTo>
                  <a:cubicBezTo>
                    <a:pt x="70" y="73"/>
                    <a:pt x="71" y="75"/>
                    <a:pt x="71" y="76"/>
                  </a:cubicBezTo>
                  <a:cubicBezTo>
                    <a:pt x="71" y="101"/>
                    <a:pt x="71" y="101"/>
                    <a:pt x="71" y="101"/>
                  </a:cubicBezTo>
                  <a:cubicBezTo>
                    <a:pt x="71" y="103"/>
                    <a:pt x="72" y="104"/>
                    <a:pt x="74" y="104"/>
                  </a:cubicBezTo>
                  <a:cubicBezTo>
                    <a:pt x="91" y="104"/>
                    <a:pt x="91" y="104"/>
                    <a:pt x="91" y="104"/>
                  </a:cubicBezTo>
                  <a:cubicBezTo>
                    <a:pt x="92" y="104"/>
                    <a:pt x="93" y="103"/>
                    <a:pt x="93" y="101"/>
                  </a:cubicBezTo>
                  <a:cubicBezTo>
                    <a:pt x="93" y="65"/>
                    <a:pt x="93" y="65"/>
                    <a:pt x="93" y="65"/>
                  </a:cubicBezTo>
                  <a:cubicBezTo>
                    <a:pt x="93" y="63"/>
                    <a:pt x="93" y="61"/>
                    <a:pt x="91" y="60"/>
                  </a:cubicBezTo>
                  <a:lnTo>
                    <a:pt x="61" y="29"/>
                  </a:lnTo>
                  <a:close/>
                  <a:moveTo>
                    <a:pt x="116" y="57"/>
                  </a:moveTo>
                  <a:cubicBezTo>
                    <a:pt x="93" y="34"/>
                    <a:pt x="93" y="34"/>
                    <a:pt x="93" y="34"/>
                  </a:cubicBezTo>
                  <a:cubicBezTo>
                    <a:pt x="93" y="9"/>
                    <a:pt x="93" y="9"/>
                    <a:pt x="93" y="9"/>
                  </a:cubicBezTo>
                  <a:cubicBezTo>
                    <a:pt x="93" y="7"/>
                    <a:pt x="92" y="6"/>
                    <a:pt x="91" y="6"/>
                  </a:cubicBezTo>
                  <a:cubicBezTo>
                    <a:pt x="81" y="6"/>
                    <a:pt x="81" y="6"/>
                    <a:pt x="81" y="6"/>
                  </a:cubicBezTo>
                  <a:cubicBezTo>
                    <a:pt x="79" y="6"/>
                    <a:pt x="78" y="7"/>
                    <a:pt x="78" y="9"/>
                  </a:cubicBezTo>
                  <a:cubicBezTo>
                    <a:pt x="78" y="19"/>
                    <a:pt x="78" y="19"/>
                    <a:pt x="78" y="19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9" y="0"/>
                    <a:pt x="58" y="0"/>
                    <a:pt x="57" y="1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0" y="58"/>
                    <a:pt x="0" y="60"/>
                    <a:pt x="1" y="61"/>
                  </a:cubicBezTo>
                  <a:cubicBezTo>
                    <a:pt x="7" y="67"/>
                    <a:pt x="7" y="67"/>
                    <a:pt x="7" y="67"/>
                  </a:cubicBezTo>
                  <a:cubicBezTo>
                    <a:pt x="8" y="68"/>
                    <a:pt x="10" y="68"/>
                    <a:pt x="11" y="67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58" y="20"/>
                    <a:pt x="59" y="20"/>
                    <a:pt x="61" y="21"/>
                  </a:cubicBezTo>
                  <a:cubicBezTo>
                    <a:pt x="106" y="67"/>
                    <a:pt x="106" y="67"/>
                    <a:pt x="106" y="67"/>
                  </a:cubicBezTo>
                  <a:cubicBezTo>
                    <a:pt x="107" y="68"/>
                    <a:pt x="109" y="68"/>
                    <a:pt x="110" y="67"/>
                  </a:cubicBezTo>
                  <a:cubicBezTo>
                    <a:pt x="116" y="61"/>
                    <a:pt x="116" y="61"/>
                    <a:pt x="116" y="61"/>
                  </a:cubicBezTo>
                  <a:cubicBezTo>
                    <a:pt x="117" y="60"/>
                    <a:pt x="117" y="58"/>
                    <a:pt x="116" y="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2071688" y="2636838"/>
            <a:ext cx="7926388" cy="2017713"/>
            <a:chOff x="2071688" y="2636838"/>
            <a:chExt cx="7926388" cy="2017713"/>
          </a:xfrm>
        </p:grpSpPr>
        <p:sp>
          <p:nvSpPr>
            <p:cNvPr id="7" name="Freeform 7"/>
            <p:cNvSpPr/>
            <p:nvPr/>
          </p:nvSpPr>
          <p:spPr bwMode="auto">
            <a:xfrm>
              <a:off x="6869113" y="3625850"/>
              <a:ext cx="1589088" cy="935038"/>
            </a:xfrm>
            <a:custGeom>
              <a:avLst/>
              <a:gdLst>
                <a:gd name="T0" fmla="*/ 24 w 1001"/>
                <a:gd name="T1" fmla="*/ 589 h 589"/>
                <a:gd name="T2" fmla="*/ 0 w 1001"/>
                <a:gd name="T3" fmla="*/ 589 h 589"/>
                <a:gd name="T4" fmla="*/ 0 w 1001"/>
                <a:gd name="T5" fmla="*/ 0 h 589"/>
                <a:gd name="T6" fmla="*/ 1001 w 1001"/>
                <a:gd name="T7" fmla="*/ 0 h 589"/>
                <a:gd name="T8" fmla="*/ 1001 w 1001"/>
                <a:gd name="T9" fmla="*/ 24 h 589"/>
                <a:gd name="T10" fmla="*/ 24 w 1001"/>
                <a:gd name="T11" fmla="*/ 24 h 589"/>
                <a:gd name="T12" fmla="*/ 24 w 1001"/>
                <a:gd name="T13" fmla="*/ 589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1" h="589">
                  <a:moveTo>
                    <a:pt x="24" y="589"/>
                  </a:moveTo>
                  <a:lnTo>
                    <a:pt x="0" y="589"/>
                  </a:lnTo>
                  <a:lnTo>
                    <a:pt x="0" y="0"/>
                  </a:lnTo>
                  <a:lnTo>
                    <a:pt x="1001" y="0"/>
                  </a:lnTo>
                  <a:lnTo>
                    <a:pt x="1001" y="24"/>
                  </a:lnTo>
                  <a:lnTo>
                    <a:pt x="24" y="24"/>
                  </a:lnTo>
                  <a:lnTo>
                    <a:pt x="24" y="589"/>
                  </a:lnTo>
                  <a:close/>
                </a:path>
              </a:pathLst>
            </a:custGeom>
            <a:solidFill>
              <a:srgbClr val="DF9F0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6831013" y="4538663"/>
              <a:ext cx="114300" cy="115888"/>
            </a:xfrm>
            <a:prstGeom prst="ellipse">
              <a:avLst/>
            </a:prstGeom>
            <a:solidFill>
              <a:srgbClr val="DF9F0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12"/>
            <p:cNvSpPr/>
            <p:nvPr/>
          </p:nvSpPr>
          <p:spPr bwMode="auto">
            <a:xfrm>
              <a:off x="5284788" y="2728913"/>
              <a:ext cx="1584325" cy="935038"/>
            </a:xfrm>
            <a:custGeom>
              <a:avLst/>
              <a:gdLst>
                <a:gd name="T0" fmla="*/ 24 w 998"/>
                <a:gd name="T1" fmla="*/ 0 h 589"/>
                <a:gd name="T2" fmla="*/ 0 w 998"/>
                <a:gd name="T3" fmla="*/ 0 h 589"/>
                <a:gd name="T4" fmla="*/ 0 w 998"/>
                <a:gd name="T5" fmla="*/ 589 h 589"/>
                <a:gd name="T6" fmla="*/ 998 w 998"/>
                <a:gd name="T7" fmla="*/ 589 h 589"/>
                <a:gd name="T8" fmla="*/ 998 w 998"/>
                <a:gd name="T9" fmla="*/ 565 h 589"/>
                <a:gd name="T10" fmla="*/ 24 w 998"/>
                <a:gd name="T11" fmla="*/ 565 h 589"/>
                <a:gd name="T12" fmla="*/ 24 w 998"/>
                <a:gd name="T13" fmla="*/ 0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8" h="589">
                  <a:moveTo>
                    <a:pt x="24" y="0"/>
                  </a:moveTo>
                  <a:lnTo>
                    <a:pt x="0" y="0"/>
                  </a:lnTo>
                  <a:lnTo>
                    <a:pt x="0" y="589"/>
                  </a:lnTo>
                  <a:lnTo>
                    <a:pt x="998" y="589"/>
                  </a:lnTo>
                  <a:lnTo>
                    <a:pt x="998" y="565"/>
                  </a:lnTo>
                  <a:lnTo>
                    <a:pt x="24" y="565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DF9F0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Oval 13"/>
            <p:cNvSpPr>
              <a:spLocks noChangeArrowheads="1"/>
            </p:cNvSpPr>
            <p:nvPr/>
          </p:nvSpPr>
          <p:spPr bwMode="auto">
            <a:xfrm>
              <a:off x="5246688" y="2636838"/>
              <a:ext cx="114300" cy="114300"/>
            </a:xfrm>
            <a:prstGeom prst="ellipse">
              <a:avLst/>
            </a:prstGeom>
            <a:solidFill>
              <a:srgbClr val="DF9F0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7"/>
            <p:cNvSpPr/>
            <p:nvPr/>
          </p:nvSpPr>
          <p:spPr bwMode="auto">
            <a:xfrm>
              <a:off x="3698876" y="3625850"/>
              <a:ext cx="1585913" cy="935038"/>
            </a:xfrm>
            <a:custGeom>
              <a:avLst/>
              <a:gdLst>
                <a:gd name="T0" fmla="*/ 22 w 999"/>
                <a:gd name="T1" fmla="*/ 589 h 589"/>
                <a:gd name="T2" fmla="*/ 0 w 999"/>
                <a:gd name="T3" fmla="*/ 589 h 589"/>
                <a:gd name="T4" fmla="*/ 0 w 999"/>
                <a:gd name="T5" fmla="*/ 0 h 589"/>
                <a:gd name="T6" fmla="*/ 999 w 999"/>
                <a:gd name="T7" fmla="*/ 0 h 589"/>
                <a:gd name="T8" fmla="*/ 999 w 999"/>
                <a:gd name="T9" fmla="*/ 24 h 589"/>
                <a:gd name="T10" fmla="*/ 22 w 999"/>
                <a:gd name="T11" fmla="*/ 24 h 589"/>
                <a:gd name="T12" fmla="*/ 22 w 999"/>
                <a:gd name="T13" fmla="*/ 589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9" h="589">
                  <a:moveTo>
                    <a:pt x="22" y="589"/>
                  </a:moveTo>
                  <a:lnTo>
                    <a:pt x="0" y="589"/>
                  </a:lnTo>
                  <a:lnTo>
                    <a:pt x="0" y="0"/>
                  </a:lnTo>
                  <a:lnTo>
                    <a:pt x="999" y="0"/>
                  </a:lnTo>
                  <a:lnTo>
                    <a:pt x="999" y="24"/>
                  </a:lnTo>
                  <a:lnTo>
                    <a:pt x="22" y="24"/>
                  </a:lnTo>
                  <a:lnTo>
                    <a:pt x="22" y="589"/>
                  </a:lnTo>
                  <a:close/>
                </a:path>
              </a:pathLst>
            </a:custGeom>
            <a:solidFill>
              <a:srgbClr val="DF9F0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Oval 18"/>
            <p:cNvSpPr>
              <a:spLocks noChangeArrowheads="1"/>
            </p:cNvSpPr>
            <p:nvPr/>
          </p:nvSpPr>
          <p:spPr bwMode="auto">
            <a:xfrm>
              <a:off x="3660776" y="4538663"/>
              <a:ext cx="111125" cy="115888"/>
            </a:xfrm>
            <a:prstGeom prst="ellipse">
              <a:avLst/>
            </a:prstGeom>
            <a:solidFill>
              <a:srgbClr val="DF9F0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2109788" y="3625850"/>
              <a:ext cx="1589088" cy="38100"/>
            </a:xfrm>
            <a:prstGeom prst="rect">
              <a:avLst/>
            </a:prstGeom>
            <a:solidFill>
              <a:srgbClr val="F0A7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34"/>
            <p:cNvSpPr/>
            <p:nvPr/>
          </p:nvSpPr>
          <p:spPr bwMode="auto">
            <a:xfrm>
              <a:off x="2109788" y="2728913"/>
              <a:ext cx="1589088" cy="935038"/>
            </a:xfrm>
            <a:custGeom>
              <a:avLst/>
              <a:gdLst>
                <a:gd name="T0" fmla="*/ 24 w 1001"/>
                <a:gd name="T1" fmla="*/ 0 h 589"/>
                <a:gd name="T2" fmla="*/ 0 w 1001"/>
                <a:gd name="T3" fmla="*/ 0 h 589"/>
                <a:gd name="T4" fmla="*/ 0 w 1001"/>
                <a:gd name="T5" fmla="*/ 589 h 589"/>
                <a:gd name="T6" fmla="*/ 1001 w 1001"/>
                <a:gd name="T7" fmla="*/ 589 h 589"/>
                <a:gd name="T8" fmla="*/ 1001 w 1001"/>
                <a:gd name="T9" fmla="*/ 565 h 589"/>
                <a:gd name="T10" fmla="*/ 24 w 1001"/>
                <a:gd name="T11" fmla="*/ 565 h 589"/>
                <a:gd name="T12" fmla="*/ 24 w 1001"/>
                <a:gd name="T13" fmla="*/ 0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1" h="589">
                  <a:moveTo>
                    <a:pt x="24" y="0"/>
                  </a:moveTo>
                  <a:lnTo>
                    <a:pt x="0" y="0"/>
                  </a:lnTo>
                  <a:lnTo>
                    <a:pt x="0" y="589"/>
                  </a:lnTo>
                  <a:lnTo>
                    <a:pt x="1001" y="589"/>
                  </a:lnTo>
                  <a:lnTo>
                    <a:pt x="1001" y="565"/>
                  </a:lnTo>
                  <a:lnTo>
                    <a:pt x="24" y="565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DF9F0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Oval 35"/>
            <p:cNvSpPr>
              <a:spLocks noChangeArrowheads="1"/>
            </p:cNvSpPr>
            <p:nvPr/>
          </p:nvSpPr>
          <p:spPr bwMode="auto">
            <a:xfrm>
              <a:off x="2071688" y="2636838"/>
              <a:ext cx="114300" cy="114300"/>
            </a:xfrm>
            <a:prstGeom prst="ellipse">
              <a:avLst/>
            </a:prstGeom>
            <a:solidFill>
              <a:srgbClr val="DF9F0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36"/>
            <p:cNvSpPr/>
            <p:nvPr/>
          </p:nvSpPr>
          <p:spPr bwMode="auto">
            <a:xfrm>
              <a:off x="8458201" y="2728913"/>
              <a:ext cx="1466850" cy="935038"/>
            </a:xfrm>
            <a:custGeom>
              <a:avLst/>
              <a:gdLst>
                <a:gd name="T0" fmla="*/ 22 w 924"/>
                <a:gd name="T1" fmla="*/ 0 h 589"/>
                <a:gd name="T2" fmla="*/ 0 w 924"/>
                <a:gd name="T3" fmla="*/ 0 h 589"/>
                <a:gd name="T4" fmla="*/ 0 w 924"/>
                <a:gd name="T5" fmla="*/ 589 h 589"/>
                <a:gd name="T6" fmla="*/ 924 w 924"/>
                <a:gd name="T7" fmla="*/ 589 h 589"/>
                <a:gd name="T8" fmla="*/ 924 w 924"/>
                <a:gd name="T9" fmla="*/ 565 h 589"/>
                <a:gd name="T10" fmla="*/ 22 w 924"/>
                <a:gd name="T11" fmla="*/ 565 h 589"/>
                <a:gd name="T12" fmla="*/ 22 w 924"/>
                <a:gd name="T13" fmla="*/ 0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24" h="589">
                  <a:moveTo>
                    <a:pt x="22" y="0"/>
                  </a:moveTo>
                  <a:lnTo>
                    <a:pt x="0" y="0"/>
                  </a:lnTo>
                  <a:lnTo>
                    <a:pt x="0" y="589"/>
                  </a:lnTo>
                  <a:lnTo>
                    <a:pt x="924" y="589"/>
                  </a:lnTo>
                  <a:lnTo>
                    <a:pt x="924" y="565"/>
                  </a:lnTo>
                  <a:lnTo>
                    <a:pt x="22" y="56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DF9F0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Oval 37"/>
            <p:cNvSpPr>
              <a:spLocks noChangeArrowheads="1"/>
            </p:cNvSpPr>
            <p:nvPr/>
          </p:nvSpPr>
          <p:spPr bwMode="auto">
            <a:xfrm>
              <a:off x="9886951" y="3587750"/>
              <a:ext cx="111125" cy="114300"/>
            </a:xfrm>
            <a:prstGeom prst="ellipse">
              <a:avLst/>
            </a:prstGeom>
            <a:solidFill>
              <a:srgbClr val="DF9F0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Oval 38"/>
            <p:cNvSpPr>
              <a:spLocks noChangeArrowheads="1"/>
            </p:cNvSpPr>
            <p:nvPr/>
          </p:nvSpPr>
          <p:spPr bwMode="auto">
            <a:xfrm>
              <a:off x="8420101" y="2636838"/>
              <a:ext cx="111125" cy="114300"/>
            </a:xfrm>
            <a:prstGeom prst="ellipse">
              <a:avLst/>
            </a:prstGeom>
            <a:solidFill>
              <a:srgbClr val="DF9F0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Oval 39"/>
            <p:cNvSpPr>
              <a:spLocks noChangeArrowheads="1"/>
            </p:cNvSpPr>
            <p:nvPr/>
          </p:nvSpPr>
          <p:spPr bwMode="auto">
            <a:xfrm>
              <a:off x="8374063" y="3541713"/>
              <a:ext cx="203200" cy="207963"/>
            </a:xfrm>
            <a:prstGeom prst="ellipse">
              <a:avLst/>
            </a:prstGeom>
            <a:solidFill>
              <a:srgbClr val="DF9F0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Oval 40"/>
            <p:cNvSpPr>
              <a:spLocks noChangeArrowheads="1"/>
            </p:cNvSpPr>
            <p:nvPr/>
          </p:nvSpPr>
          <p:spPr bwMode="auto">
            <a:xfrm>
              <a:off x="8420101" y="3587750"/>
              <a:ext cx="111125" cy="114300"/>
            </a:xfrm>
            <a:prstGeom prst="ellipse">
              <a:avLst/>
            </a:prstGeom>
            <a:solidFill>
              <a:srgbClr val="F2E9D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Oval 41"/>
            <p:cNvSpPr>
              <a:spLocks noChangeArrowheads="1"/>
            </p:cNvSpPr>
            <p:nvPr/>
          </p:nvSpPr>
          <p:spPr bwMode="auto">
            <a:xfrm>
              <a:off x="6784976" y="3541713"/>
              <a:ext cx="207963" cy="207963"/>
            </a:xfrm>
            <a:prstGeom prst="ellipse">
              <a:avLst/>
            </a:prstGeom>
            <a:solidFill>
              <a:srgbClr val="DF9F0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Oval 42"/>
            <p:cNvSpPr>
              <a:spLocks noChangeArrowheads="1"/>
            </p:cNvSpPr>
            <p:nvPr/>
          </p:nvSpPr>
          <p:spPr bwMode="auto">
            <a:xfrm>
              <a:off x="6831013" y="3587750"/>
              <a:ext cx="114300" cy="114300"/>
            </a:xfrm>
            <a:prstGeom prst="ellipse">
              <a:avLst/>
            </a:prstGeom>
            <a:solidFill>
              <a:srgbClr val="F2E9D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Oval 43"/>
            <p:cNvSpPr>
              <a:spLocks noChangeArrowheads="1"/>
            </p:cNvSpPr>
            <p:nvPr/>
          </p:nvSpPr>
          <p:spPr bwMode="auto">
            <a:xfrm>
              <a:off x="5199063" y="3541713"/>
              <a:ext cx="207963" cy="207963"/>
            </a:xfrm>
            <a:prstGeom prst="ellipse">
              <a:avLst/>
            </a:prstGeom>
            <a:solidFill>
              <a:srgbClr val="DF9F0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Oval 44"/>
            <p:cNvSpPr>
              <a:spLocks noChangeArrowheads="1"/>
            </p:cNvSpPr>
            <p:nvPr/>
          </p:nvSpPr>
          <p:spPr bwMode="auto">
            <a:xfrm>
              <a:off x="5246688" y="3587750"/>
              <a:ext cx="114300" cy="114300"/>
            </a:xfrm>
            <a:prstGeom prst="ellipse">
              <a:avLst/>
            </a:prstGeom>
            <a:solidFill>
              <a:srgbClr val="F2E9D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Oval 45"/>
            <p:cNvSpPr>
              <a:spLocks noChangeArrowheads="1"/>
            </p:cNvSpPr>
            <p:nvPr/>
          </p:nvSpPr>
          <p:spPr bwMode="auto">
            <a:xfrm>
              <a:off x="3614738" y="3541713"/>
              <a:ext cx="203200" cy="207963"/>
            </a:xfrm>
            <a:prstGeom prst="ellipse">
              <a:avLst/>
            </a:prstGeom>
            <a:solidFill>
              <a:srgbClr val="DF9F0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Oval 46"/>
            <p:cNvSpPr>
              <a:spLocks noChangeArrowheads="1"/>
            </p:cNvSpPr>
            <p:nvPr/>
          </p:nvSpPr>
          <p:spPr bwMode="auto">
            <a:xfrm>
              <a:off x="3660776" y="3587750"/>
              <a:ext cx="111125" cy="114300"/>
            </a:xfrm>
            <a:prstGeom prst="ellipse">
              <a:avLst/>
            </a:prstGeom>
            <a:solidFill>
              <a:srgbClr val="F2E9D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Oval 47"/>
            <p:cNvSpPr>
              <a:spLocks noChangeArrowheads="1"/>
            </p:cNvSpPr>
            <p:nvPr/>
          </p:nvSpPr>
          <p:spPr bwMode="auto">
            <a:xfrm>
              <a:off x="2071688" y="3587750"/>
              <a:ext cx="114300" cy="114300"/>
            </a:xfrm>
            <a:prstGeom prst="ellipse">
              <a:avLst/>
            </a:prstGeom>
            <a:solidFill>
              <a:srgbClr val="DF9F0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8" name="矩形 47"/>
          <p:cNvSpPr/>
          <p:nvPr/>
        </p:nvSpPr>
        <p:spPr>
          <a:xfrm>
            <a:off x="2315683" y="2444829"/>
            <a:ext cx="121491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49" name="矩形 48"/>
          <p:cNvSpPr/>
          <p:nvPr/>
        </p:nvSpPr>
        <p:spPr>
          <a:xfrm>
            <a:off x="3953431" y="3652084"/>
            <a:ext cx="121491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50" name="矩形 49"/>
          <p:cNvSpPr/>
          <p:nvPr/>
        </p:nvSpPr>
        <p:spPr>
          <a:xfrm>
            <a:off x="7052785" y="3729117"/>
            <a:ext cx="121491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51" name="矩形 50"/>
          <p:cNvSpPr/>
          <p:nvPr/>
        </p:nvSpPr>
        <p:spPr>
          <a:xfrm>
            <a:off x="5555533" y="2494877"/>
            <a:ext cx="121491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52" name="矩形 51"/>
          <p:cNvSpPr/>
          <p:nvPr/>
        </p:nvSpPr>
        <p:spPr>
          <a:xfrm>
            <a:off x="8760063" y="2494877"/>
            <a:ext cx="121491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请在此处添加详细描述文本，尽量与标题文本语言风格相符合，语言描述尽量简洁生动。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1" grpId="0"/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74280" y="1958612"/>
            <a:ext cx="14414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请输入你的题目</a:t>
            </a:r>
          </a:p>
        </p:txBody>
      </p:sp>
      <p:sp>
        <p:nvSpPr>
          <p:cNvPr id="3" name="矩形 2"/>
          <p:cNvSpPr/>
          <p:nvPr/>
        </p:nvSpPr>
        <p:spPr>
          <a:xfrm>
            <a:off x="1625996" y="2349136"/>
            <a:ext cx="175927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05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4" name="矩形 3"/>
          <p:cNvSpPr/>
          <p:nvPr/>
        </p:nvSpPr>
        <p:spPr>
          <a:xfrm>
            <a:off x="8630721" y="1979804"/>
            <a:ext cx="14414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请输入你的题目</a:t>
            </a:r>
          </a:p>
        </p:txBody>
      </p:sp>
      <p:sp>
        <p:nvSpPr>
          <p:cNvPr id="5" name="矩形 4"/>
          <p:cNvSpPr/>
          <p:nvPr/>
        </p:nvSpPr>
        <p:spPr>
          <a:xfrm>
            <a:off x="8582436" y="2370328"/>
            <a:ext cx="174934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05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6" name="矩形 5"/>
          <p:cNvSpPr/>
          <p:nvPr/>
        </p:nvSpPr>
        <p:spPr>
          <a:xfrm>
            <a:off x="1722563" y="4258380"/>
            <a:ext cx="14414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请输入你的题目</a:t>
            </a:r>
          </a:p>
        </p:txBody>
      </p:sp>
      <p:sp>
        <p:nvSpPr>
          <p:cNvPr id="7" name="矩形 6"/>
          <p:cNvSpPr/>
          <p:nvPr/>
        </p:nvSpPr>
        <p:spPr>
          <a:xfrm>
            <a:off x="1674279" y="4648904"/>
            <a:ext cx="171099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05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请在此处添加详细描述文本，尽量与标题文本语言风格相符合，语言描述尽量简洁生动。</a:t>
            </a:r>
          </a:p>
        </p:txBody>
      </p:sp>
      <p:sp>
        <p:nvSpPr>
          <p:cNvPr id="8" name="矩形 7"/>
          <p:cNvSpPr/>
          <p:nvPr/>
        </p:nvSpPr>
        <p:spPr>
          <a:xfrm>
            <a:off x="8719212" y="4141036"/>
            <a:ext cx="14414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请输入你的题目</a:t>
            </a:r>
          </a:p>
        </p:txBody>
      </p:sp>
      <p:sp>
        <p:nvSpPr>
          <p:cNvPr id="9" name="矩形 8"/>
          <p:cNvSpPr/>
          <p:nvPr/>
        </p:nvSpPr>
        <p:spPr>
          <a:xfrm>
            <a:off x="8670928" y="4531560"/>
            <a:ext cx="17456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050" dirty="0">
                <a:solidFill>
                  <a:srgbClr val="D3840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请在此处添加详细描述文本，尽量与标题文本语言风格相符合，语言描述尽量简洁生动。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4021263" y="2017496"/>
            <a:ext cx="1988231" cy="1717734"/>
            <a:chOff x="4021263" y="2017496"/>
            <a:chExt cx="1988231" cy="1717734"/>
          </a:xfrm>
        </p:grpSpPr>
        <p:grpSp>
          <p:nvGrpSpPr>
            <p:cNvPr id="11" name="组合 10"/>
            <p:cNvGrpSpPr/>
            <p:nvPr/>
          </p:nvGrpSpPr>
          <p:grpSpPr>
            <a:xfrm rot="10800000">
              <a:off x="4021263" y="2017496"/>
              <a:ext cx="1988231" cy="1717734"/>
              <a:chOff x="4659312" y="2678112"/>
              <a:chExt cx="2298700" cy="1985964"/>
            </a:xfrm>
          </p:grpSpPr>
          <p:sp>
            <p:nvSpPr>
              <p:cNvPr id="13" name="Freeform 5"/>
              <p:cNvSpPr/>
              <p:nvPr/>
            </p:nvSpPr>
            <p:spPr bwMode="auto">
              <a:xfrm>
                <a:off x="4659312" y="2678112"/>
                <a:ext cx="2298700" cy="1885950"/>
              </a:xfrm>
              <a:custGeom>
                <a:avLst/>
                <a:gdLst>
                  <a:gd name="T0" fmla="*/ 4 w 69"/>
                  <a:gd name="T1" fmla="*/ 43 h 56"/>
                  <a:gd name="T2" fmla="*/ 27 w 69"/>
                  <a:gd name="T3" fmla="*/ 56 h 56"/>
                  <a:gd name="T4" fmla="*/ 27 w 69"/>
                  <a:gd name="T5" fmla="*/ 56 h 56"/>
                  <a:gd name="T6" fmla="*/ 27 w 69"/>
                  <a:gd name="T7" fmla="*/ 48 h 56"/>
                  <a:gd name="T8" fmla="*/ 27 w 69"/>
                  <a:gd name="T9" fmla="*/ 48 h 56"/>
                  <a:gd name="T10" fmla="*/ 27 w 69"/>
                  <a:gd name="T11" fmla="*/ 43 h 56"/>
                  <a:gd name="T12" fmla="*/ 13 w 69"/>
                  <a:gd name="T13" fmla="*/ 29 h 56"/>
                  <a:gd name="T14" fmla="*/ 26 w 69"/>
                  <a:gd name="T15" fmla="*/ 15 h 56"/>
                  <a:gd name="T16" fmla="*/ 27 w 69"/>
                  <a:gd name="T17" fmla="*/ 15 h 56"/>
                  <a:gd name="T18" fmla="*/ 58 w 69"/>
                  <a:gd name="T19" fmla="*/ 15 h 56"/>
                  <a:gd name="T20" fmla="*/ 58 w 69"/>
                  <a:gd name="T21" fmla="*/ 17 h 56"/>
                  <a:gd name="T22" fmla="*/ 59 w 69"/>
                  <a:gd name="T23" fmla="*/ 17 h 56"/>
                  <a:gd name="T24" fmla="*/ 69 w 69"/>
                  <a:gd name="T25" fmla="*/ 10 h 56"/>
                  <a:gd name="T26" fmla="*/ 69 w 69"/>
                  <a:gd name="T27" fmla="*/ 8 h 56"/>
                  <a:gd name="T28" fmla="*/ 59 w 69"/>
                  <a:gd name="T29" fmla="*/ 0 h 56"/>
                  <a:gd name="T30" fmla="*/ 58 w 69"/>
                  <a:gd name="T31" fmla="*/ 1 h 56"/>
                  <a:gd name="T32" fmla="*/ 58 w 69"/>
                  <a:gd name="T33" fmla="*/ 2 h 56"/>
                  <a:gd name="T34" fmla="*/ 27 w 69"/>
                  <a:gd name="T35" fmla="*/ 2 h 56"/>
                  <a:gd name="T36" fmla="*/ 27 w 69"/>
                  <a:gd name="T37" fmla="*/ 2 h 56"/>
                  <a:gd name="T38" fmla="*/ 27 w 69"/>
                  <a:gd name="T39" fmla="*/ 2 h 56"/>
                  <a:gd name="T40" fmla="*/ 4 w 69"/>
                  <a:gd name="T41" fmla="*/ 15 h 56"/>
                  <a:gd name="T42" fmla="*/ 0 w 69"/>
                  <a:gd name="T43" fmla="*/ 29 h 56"/>
                  <a:gd name="T44" fmla="*/ 4 w 69"/>
                  <a:gd name="T45" fmla="*/ 43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9" h="56">
                    <a:moveTo>
                      <a:pt x="4" y="43"/>
                    </a:moveTo>
                    <a:cubicBezTo>
                      <a:pt x="9" y="51"/>
                      <a:pt x="17" y="56"/>
                      <a:pt x="27" y="56"/>
                    </a:cubicBezTo>
                    <a:cubicBezTo>
                      <a:pt x="27" y="56"/>
                      <a:pt x="27" y="56"/>
                      <a:pt x="27" y="56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3"/>
                      <a:pt x="27" y="43"/>
                      <a:pt x="27" y="43"/>
                    </a:cubicBezTo>
                    <a:cubicBezTo>
                      <a:pt x="19" y="43"/>
                      <a:pt x="13" y="37"/>
                      <a:pt x="13" y="29"/>
                    </a:cubicBezTo>
                    <a:cubicBezTo>
                      <a:pt x="13" y="22"/>
                      <a:pt x="19" y="16"/>
                      <a:pt x="26" y="15"/>
                    </a:cubicBezTo>
                    <a:cubicBezTo>
                      <a:pt x="26" y="15"/>
                      <a:pt x="27" y="15"/>
                      <a:pt x="27" y="15"/>
                    </a:cubicBezTo>
                    <a:cubicBezTo>
                      <a:pt x="58" y="15"/>
                      <a:pt x="58" y="15"/>
                      <a:pt x="58" y="15"/>
                    </a:cubicBezTo>
                    <a:cubicBezTo>
                      <a:pt x="58" y="17"/>
                      <a:pt x="58" y="17"/>
                      <a:pt x="58" y="17"/>
                    </a:cubicBezTo>
                    <a:cubicBezTo>
                      <a:pt x="58" y="18"/>
                      <a:pt x="59" y="18"/>
                      <a:pt x="59" y="17"/>
                    </a:cubicBezTo>
                    <a:cubicBezTo>
                      <a:pt x="69" y="10"/>
                      <a:pt x="69" y="10"/>
                      <a:pt x="69" y="10"/>
                    </a:cubicBezTo>
                    <a:cubicBezTo>
                      <a:pt x="69" y="9"/>
                      <a:pt x="69" y="8"/>
                      <a:pt x="69" y="8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58" y="0"/>
                      <a:pt x="58" y="1"/>
                    </a:cubicBezTo>
                    <a:cubicBezTo>
                      <a:pt x="58" y="2"/>
                      <a:pt x="58" y="2"/>
                      <a:pt x="58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17" y="2"/>
                      <a:pt x="9" y="8"/>
                      <a:pt x="4" y="15"/>
                    </a:cubicBezTo>
                    <a:cubicBezTo>
                      <a:pt x="1" y="19"/>
                      <a:pt x="0" y="24"/>
                      <a:pt x="0" y="29"/>
                    </a:cubicBezTo>
                    <a:cubicBezTo>
                      <a:pt x="0" y="34"/>
                      <a:pt x="1" y="39"/>
                      <a:pt x="4" y="43"/>
                    </a:cubicBezTo>
                    <a:close/>
                  </a:path>
                </a:pathLst>
              </a:custGeom>
              <a:solidFill>
                <a:srgbClr val="DF9F0B">
                  <a:alpha val="64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" name="Freeform 6"/>
              <p:cNvSpPr/>
              <p:nvPr/>
            </p:nvSpPr>
            <p:spPr bwMode="auto">
              <a:xfrm>
                <a:off x="5191125" y="3182938"/>
                <a:ext cx="1233488" cy="1481138"/>
              </a:xfrm>
              <a:custGeom>
                <a:avLst/>
                <a:gdLst>
                  <a:gd name="T0" fmla="*/ 1 w 37"/>
                  <a:gd name="T1" fmla="*/ 36 h 44"/>
                  <a:gd name="T2" fmla="*/ 10 w 37"/>
                  <a:gd name="T3" fmla="*/ 43 h 44"/>
                  <a:gd name="T4" fmla="*/ 11 w 37"/>
                  <a:gd name="T5" fmla="*/ 43 h 44"/>
                  <a:gd name="T6" fmla="*/ 11 w 37"/>
                  <a:gd name="T7" fmla="*/ 41 h 44"/>
                  <a:gd name="T8" fmla="*/ 11 w 37"/>
                  <a:gd name="T9" fmla="*/ 41 h 44"/>
                  <a:gd name="T10" fmla="*/ 11 w 37"/>
                  <a:gd name="T11" fmla="*/ 41 h 44"/>
                  <a:gd name="T12" fmla="*/ 11 w 37"/>
                  <a:gd name="T13" fmla="*/ 41 h 44"/>
                  <a:gd name="T14" fmla="*/ 37 w 37"/>
                  <a:gd name="T15" fmla="*/ 14 h 44"/>
                  <a:gd name="T16" fmla="*/ 34 w 37"/>
                  <a:gd name="T17" fmla="*/ 0 h 44"/>
                  <a:gd name="T18" fmla="*/ 12 w 37"/>
                  <a:gd name="T19" fmla="*/ 0 h 44"/>
                  <a:gd name="T20" fmla="*/ 25 w 37"/>
                  <a:gd name="T21" fmla="*/ 14 h 44"/>
                  <a:gd name="T22" fmla="*/ 11 w 37"/>
                  <a:gd name="T23" fmla="*/ 28 h 44"/>
                  <a:gd name="T24" fmla="*/ 11 w 37"/>
                  <a:gd name="T25" fmla="*/ 28 h 44"/>
                  <a:gd name="T26" fmla="*/ 11 w 37"/>
                  <a:gd name="T27" fmla="*/ 27 h 44"/>
                  <a:gd name="T28" fmla="*/ 10 w 37"/>
                  <a:gd name="T29" fmla="*/ 26 h 44"/>
                  <a:gd name="T30" fmla="*/ 1 w 37"/>
                  <a:gd name="T31" fmla="*/ 34 h 44"/>
                  <a:gd name="T32" fmla="*/ 1 w 37"/>
                  <a:gd name="T33" fmla="*/ 36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7" h="44">
                    <a:moveTo>
                      <a:pt x="1" y="36"/>
                    </a:moveTo>
                    <a:cubicBezTo>
                      <a:pt x="10" y="43"/>
                      <a:pt x="10" y="43"/>
                      <a:pt x="10" y="43"/>
                    </a:cubicBezTo>
                    <a:cubicBezTo>
                      <a:pt x="10" y="44"/>
                      <a:pt x="11" y="43"/>
                      <a:pt x="11" y="43"/>
                    </a:cubicBezTo>
                    <a:cubicBezTo>
                      <a:pt x="11" y="41"/>
                      <a:pt x="11" y="41"/>
                      <a:pt x="11" y="41"/>
                    </a:cubicBezTo>
                    <a:cubicBezTo>
                      <a:pt x="11" y="41"/>
                      <a:pt x="11" y="41"/>
                      <a:pt x="11" y="41"/>
                    </a:cubicBezTo>
                    <a:cubicBezTo>
                      <a:pt x="11" y="41"/>
                      <a:pt x="11" y="41"/>
                      <a:pt x="11" y="41"/>
                    </a:cubicBezTo>
                    <a:cubicBezTo>
                      <a:pt x="11" y="41"/>
                      <a:pt x="11" y="41"/>
                      <a:pt x="11" y="41"/>
                    </a:cubicBezTo>
                    <a:cubicBezTo>
                      <a:pt x="26" y="41"/>
                      <a:pt x="37" y="29"/>
                      <a:pt x="37" y="14"/>
                    </a:cubicBezTo>
                    <a:cubicBezTo>
                      <a:pt x="37" y="9"/>
                      <a:pt x="36" y="4"/>
                      <a:pt x="34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9" y="1"/>
                      <a:pt x="25" y="7"/>
                      <a:pt x="25" y="14"/>
                    </a:cubicBezTo>
                    <a:cubicBezTo>
                      <a:pt x="25" y="22"/>
                      <a:pt x="19" y="28"/>
                      <a:pt x="11" y="28"/>
                    </a:cubicBezTo>
                    <a:cubicBezTo>
                      <a:pt x="11" y="28"/>
                      <a:pt x="11" y="28"/>
                      <a:pt x="11" y="28"/>
                    </a:cubicBezTo>
                    <a:cubicBezTo>
                      <a:pt x="11" y="27"/>
                      <a:pt x="11" y="27"/>
                      <a:pt x="11" y="27"/>
                    </a:cubicBezTo>
                    <a:cubicBezTo>
                      <a:pt x="11" y="26"/>
                      <a:pt x="10" y="26"/>
                      <a:pt x="10" y="26"/>
                    </a:cubicBezTo>
                    <a:cubicBezTo>
                      <a:pt x="1" y="34"/>
                      <a:pt x="1" y="34"/>
                      <a:pt x="1" y="34"/>
                    </a:cubicBezTo>
                    <a:cubicBezTo>
                      <a:pt x="0" y="34"/>
                      <a:pt x="0" y="35"/>
                      <a:pt x="1" y="36"/>
                    </a:cubicBezTo>
                    <a:close/>
                  </a:path>
                </a:pathLst>
              </a:custGeom>
              <a:solidFill>
                <a:srgbClr val="D3840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/>
              </a:p>
            </p:txBody>
          </p:sp>
        </p:grpSp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accent2">
                  <a:tint val="45000"/>
                  <a:satMod val="400000"/>
                </a:schemeClr>
              </a:duotone>
              <a:lum contrast="-40000"/>
            </a:blip>
            <a:stretch>
              <a:fillRect/>
            </a:stretch>
          </p:blipFill>
          <p:spPr>
            <a:xfrm rot="20159294">
              <a:off x="5000405" y="2681289"/>
              <a:ext cx="393506" cy="381000"/>
            </a:xfrm>
            <a:prstGeom prst="rect">
              <a:avLst/>
            </a:prstGeom>
          </p:spPr>
        </p:pic>
      </p:grpSp>
      <p:grpSp>
        <p:nvGrpSpPr>
          <p:cNvPr id="15" name="组合 14"/>
          <p:cNvGrpSpPr/>
          <p:nvPr/>
        </p:nvGrpSpPr>
        <p:grpSpPr>
          <a:xfrm>
            <a:off x="6096001" y="1697345"/>
            <a:ext cx="1717734" cy="1988231"/>
            <a:chOff x="6096001" y="1697345"/>
            <a:chExt cx="1717734" cy="1988231"/>
          </a:xfrm>
        </p:grpSpPr>
        <p:grpSp>
          <p:nvGrpSpPr>
            <p:cNvPr id="16" name="组合 15"/>
            <p:cNvGrpSpPr/>
            <p:nvPr/>
          </p:nvGrpSpPr>
          <p:grpSpPr>
            <a:xfrm rot="16200000">
              <a:off x="5960752" y="1832594"/>
              <a:ext cx="1988231" cy="1717734"/>
              <a:chOff x="4659312" y="2678112"/>
              <a:chExt cx="2298700" cy="1985964"/>
            </a:xfrm>
          </p:grpSpPr>
          <p:sp>
            <p:nvSpPr>
              <p:cNvPr id="20" name="Freeform 5"/>
              <p:cNvSpPr/>
              <p:nvPr/>
            </p:nvSpPr>
            <p:spPr bwMode="auto">
              <a:xfrm>
                <a:off x="4659312" y="2678112"/>
                <a:ext cx="2298700" cy="1885950"/>
              </a:xfrm>
              <a:custGeom>
                <a:avLst/>
                <a:gdLst>
                  <a:gd name="T0" fmla="*/ 4 w 69"/>
                  <a:gd name="T1" fmla="*/ 43 h 56"/>
                  <a:gd name="T2" fmla="*/ 27 w 69"/>
                  <a:gd name="T3" fmla="*/ 56 h 56"/>
                  <a:gd name="T4" fmla="*/ 27 w 69"/>
                  <a:gd name="T5" fmla="*/ 56 h 56"/>
                  <a:gd name="T6" fmla="*/ 27 w 69"/>
                  <a:gd name="T7" fmla="*/ 48 h 56"/>
                  <a:gd name="T8" fmla="*/ 27 w 69"/>
                  <a:gd name="T9" fmla="*/ 48 h 56"/>
                  <a:gd name="T10" fmla="*/ 27 w 69"/>
                  <a:gd name="T11" fmla="*/ 43 h 56"/>
                  <a:gd name="T12" fmla="*/ 13 w 69"/>
                  <a:gd name="T13" fmla="*/ 29 h 56"/>
                  <a:gd name="T14" fmla="*/ 26 w 69"/>
                  <a:gd name="T15" fmla="*/ 15 h 56"/>
                  <a:gd name="T16" fmla="*/ 27 w 69"/>
                  <a:gd name="T17" fmla="*/ 15 h 56"/>
                  <a:gd name="T18" fmla="*/ 58 w 69"/>
                  <a:gd name="T19" fmla="*/ 15 h 56"/>
                  <a:gd name="T20" fmla="*/ 58 w 69"/>
                  <a:gd name="T21" fmla="*/ 17 h 56"/>
                  <a:gd name="T22" fmla="*/ 59 w 69"/>
                  <a:gd name="T23" fmla="*/ 17 h 56"/>
                  <a:gd name="T24" fmla="*/ 69 w 69"/>
                  <a:gd name="T25" fmla="*/ 10 h 56"/>
                  <a:gd name="T26" fmla="*/ 69 w 69"/>
                  <a:gd name="T27" fmla="*/ 8 h 56"/>
                  <a:gd name="T28" fmla="*/ 59 w 69"/>
                  <a:gd name="T29" fmla="*/ 0 h 56"/>
                  <a:gd name="T30" fmla="*/ 58 w 69"/>
                  <a:gd name="T31" fmla="*/ 1 h 56"/>
                  <a:gd name="T32" fmla="*/ 58 w 69"/>
                  <a:gd name="T33" fmla="*/ 2 h 56"/>
                  <a:gd name="T34" fmla="*/ 27 w 69"/>
                  <a:gd name="T35" fmla="*/ 2 h 56"/>
                  <a:gd name="T36" fmla="*/ 27 w 69"/>
                  <a:gd name="T37" fmla="*/ 2 h 56"/>
                  <a:gd name="T38" fmla="*/ 27 w 69"/>
                  <a:gd name="T39" fmla="*/ 2 h 56"/>
                  <a:gd name="T40" fmla="*/ 4 w 69"/>
                  <a:gd name="T41" fmla="*/ 15 h 56"/>
                  <a:gd name="T42" fmla="*/ 0 w 69"/>
                  <a:gd name="T43" fmla="*/ 29 h 56"/>
                  <a:gd name="T44" fmla="*/ 4 w 69"/>
                  <a:gd name="T45" fmla="*/ 43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9" h="56">
                    <a:moveTo>
                      <a:pt x="4" y="43"/>
                    </a:moveTo>
                    <a:cubicBezTo>
                      <a:pt x="9" y="51"/>
                      <a:pt x="17" y="56"/>
                      <a:pt x="27" y="56"/>
                    </a:cubicBezTo>
                    <a:cubicBezTo>
                      <a:pt x="27" y="56"/>
                      <a:pt x="27" y="56"/>
                      <a:pt x="27" y="56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3"/>
                      <a:pt x="27" y="43"/>
                      <a:pt x="27" y="43"/>
                    </a:cubicBezTo>
                    <a:cubicBezTo>
                      <a:pt x="19" y="43"/>
                      <a:pt x="13" y="37"/>
                      <a:pt x="13" y="29"/>
                    </a:cubicBezTo>
                    <a:cubicBezTo>
                      <a:pt x="13" y="22"/>
                      <a:pt x="19" y="16"/>
                      <a:pt x="26" y="15"/>
                    </a:cubicBezTo>
                    <a:cubicBezTo>
                      <a:pt x="26" y="15"/>
                      <a:pt x="27" y="15"/>
                      <a:pt x="27" y="15"/>
                    </a:cubicBezTo>
                    <a:cubicBezTo>
                      <a:pt x="58" y="15"/>
                      <a:pt x="58" y="15"/>
                      <a:pt x="58" y="15"/>
                    </a:cubicBezTo>
                    <a:cubicBezTo>
                      <a:pt x="58" y="17"/>
                      <a:pt x="58" y="17"/>
                      <a:pt x="58" y="17"/>
                    </a:cubicBezTo>
                    <a:cubicBezTo>
                      <a:pt x="58" y="18"/>
                      <a:pt x="59" y="18"/>
                      <a:pt x="59" y="17"/>
                    </a:cubicBezTo>
                    <a:cubicBezTo>
                      <a:pt x="69" y="10"/>
                      <a:pt x="69" y="10"/>
                      <a:pt x="69" y="10"/>
                    </a:cubicBezTo>
                    <a:cubicBezTo>
                      <a:pt x="69" y="9"/>
                      <a:pt x="69" y="8"/>
                      <a:pt x="69" y="8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58" y="0"/>
                      <a:pt x="58" y="1"/>
                    </a:cubicBezTo>
                    <a:cubicBezTo>
                      <a:pt x="58" y="2"/>
                      <a:pt x="58" y="2"/>
                      <a:pt x="58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17" y="2"/>
                      <a:pt x="9" y="8"/>
                      <a:pt x="4" y="15"/>
                    </a:cubicBezTo>
                    <a:cubicBezTo>
                      <a:pt x="1" y="19"/>
                      <a:pt x="0" y="24"/>
                      <a:pt x="0" y="29"/>
                    </a:cubicBezTo>
                    <a:cubicBezTo>
                      <a:pt x="0" y="34"/>
                      <a:pt x="1" y="39"/>
                      <a:pt x="4" y="43"/>
                    </a:cubicBezTo>
                    <a:close/>
                  </a:path>
                </a:pathLst>
              </a:custGeom>
              <a:solidFill>
                <a:srgbClr val="DF9F0B">
                  <a:alpha val="64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/>
              </a:p>
            </p:txBody>
          </p:sp>
          <p:sp>
            <p:nvSpPr>
              <p:cNvPr id="21" name="Freeform 6"/>
              <p:cNvSpPr/>
              <p:nvPr/>
            </p:nvSpPr>
            <p:spPr bwMode="auto">
              <a:xfrm>
                <a:off x="5191125" y="3182938"/>
                <a:ext cx="1233488" cy="1481138"/>
              </a:xfrm>
              <a:custGeom>
                <a:avLst/>
                <a:gdLst>
                  <a:gd name="T0" fmla="*/ 1 w 37"/>
                  <a:gd name="T1" fmla="*/ 36 h 44"/>
                  <a:gd name="T2" fmla="*/ 10 w 37"/>
                  <a:gd name="T3" fmla="*/ 43 h 44"/>
                  <a:gd name="T4" fmla="*/ 11 w 37"/>
                  <a:gd name="T5" fmla="*/ 43 h 44"/>
                  <a:gd name="T6" fmla="*/ 11 w 37"/>
                  <a:gd name="T7" fmla="*/ 41 h 44"/>
                  <a:gd name="T8" fmla="*/ 11 w 37"/>
                  <a:gd name="T9" fmla="*/ 41 h 44"/>
                  <a:gd name="T10" fmla="*/ 11 w 37"/>
                  <a:gd name="T11" fmla="*/ 41 h 44"/>
                  <a:gd name="T12" fmla="*/ 11 w 37"/>
                  <a:gd name="T13" fmla="*/ 41 h 44"/>
                  <a:gd name="T14" fmla="*/ 37 w 37"/>
                  <a:gd name="T15" fmla="*/ 14 h 44"/>
                  <a:gd name="T16" fmla="*/ 34 w 37"/>
                  <a:gd name="T17" fmla="*/ 0 h 44"/>
                  <a:gd name="T18" fmla="*/ 12 w 37"/>
                  <a:gd name="T19" fmla="*/ 0 h 44"/>
                  <a:gd name="T20" fmla="*/ 25 w 37"/>
                  <a:gd name="T21" fmla="*/ 14 h 44"/>
                  <a:gd name="T22" fmla="*/ 11 w 37"/>
                  <a:gd name="T23" fmla="*/ 28 h 44"/>
                  <a:gd name="T24" fmla="*/ 11 w 37"/>
                  <a:gd name="T25" fmla="*/ 28 h 44"/>
                  <a:gd name="T26" fmla="*/ 11 w 37"/>
                  <a:gd name="T27" fmla="*/ 27 h 44"/>
                  <a:gd name="T28" fmla="*/ 10 w 37"/>
                  <a:gd name="T29" fmla="*/ 26 h 44"/>
                  <a:gd name="T30" fmla="*/ 1 w 37"/>
                  <a:gd name="T31" fmla="*/ 34 h 44"/>
                  <a:gd name="T32" fmla="*/ 1 w 37"/>
                  <a:gd name="T33" fmla="*/ 36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7" h="44">
                    <a:moveTo>
                      <a:pt x="1" y="36"/>
                    </a:moveTo>
                    <a:cubicBezTo>
                      <a:pt x="10" y="43"/>
                      <a:pt x="10" y="43"/>
                      <a:pt x="10" y="43"/>
                    </a:cubicBezTo>
                    <a:cubicBezTo>
                      <a:pt x="10" y="44"/>
                      <a:pt x="11" y="43"/>
                      <a:pt x="11" y="43"/>
                    </a:cubicBezTo>
                    <a:cubicBezTo>
                      <a:pt x="11" y="41"/>
                      <a:pt x="11" y="41"/>
                      <a:pt x="11" y="41"/>
                    </a:cubicBezTo>
                    <a:cubicBezTo>
                      <a:pt x="11" y="41"/>
                      <a:pt x="11" y="41"/>
                      <a:pt x="11" y="41"/>
                    </a:cubicBezTo>
                    <a:cubicBezTo>
                      <a:pt x="11" y="41"/>
                      <a:pt x="11" y="41"/>
                      <a:pt x="11" y="41"/>
                    </a:cubicBezTo>
                    <a:cubicBezTo>
                      <a:pt x="11" y="41"/>
                      <a:pt x="11" y="41"/>
                      <a:pt x="11" y="41"/>
                    </a:cubicBezTo>
                    <a:cubicBezTo>
                      <a:pt x="26" y="41"/>
                      <a:pt x="37" y="29"/>
                      <a:pt x="37" y="14"/>
                    </a:cubicBezTo>
                    <a:cubicBezTo>
                      <a:pt x="37" y="9"/>
                      <a:pt x="36" y="4"/>
                      <a:pt x="34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9" y="1"/>
                      <a:pt x="25" y="7"/>
                      <a:pt x="25" y="14"/>
                    </a:cubicBezTo>
                    <a:cubicBezTo>
                      <a:pt x="25" y="22"/>
                      <a:pt x="19" y="28"/>
                      <a:pt x="11" y="28"/>
                    </a:cubicBezTo>
                    <a:cubicBezTo>
                      <a:pt x="11" y="28"/>
                      <a:pt x="11" y="28"/>
                      <a:pt x="11" y="28"/>
                    </a:cubicBezTo>
                    <a:cubicBezTo>
                      <a:pt x="11" y="27"/>
                      <a:pt x="11" y="27"/>
                      <a:pt x="11" y="27"/>
                    </a:cubicBezTo>
                    <a:cubicBezTo>
                      <a:pt x="11" y="26"/>
                      <a:pt x="10" y="26"/>
                      <a:pt x="10" y="26"/>
                    </a:cubicBezTo>
                    <a:cubicBezTo>
                      <a:pt x="1" y="34"/>
                      <a:pt x="1" y="34"/>
                      <a:pt x="1" y="34"/>
                    </a:cubicBezTo>
                    <a:cubicBezTo>
                      <a:pt x="0" y="34"/>
                      <a:pt x="0" y="35"/>
                      <a:pt x="1" y="36"/>
                    </a:cubicBezTo>
                    <a:close/>
                  </a:path>
                </a:pathLst>
              </a:custGeom>
              <a:solidFill>
                <a:srgbClr val="D3840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/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>
              <a:off x="6778195" y="2585283"/>
              <a:ext cx="348413" cy="616042"/>
              <a:chOff x="4228800" y="2378124"/>
              <a:chExt cx="812400" cy="1436434"/>
            </a:xfrm>
          </p:grpSpPr>
          <p:pic>
            <p:nvPicPr>
              <p:cNvPr id="18" name="图片 17"/>
              <p:cNvPicPr>
                <a:picLocks noChangeAspect="1"/>
              </p:cNvPicPr>
              <p:nvPr/>
            </p:nvPicPr>
            <p:blipFill>
              <a:blip r:embed="rId4" cstate="screen"/>
              <a:stretch>
                <a:fillRect/>
              </a:stretch>
            </p:blipFill>
            <p:spPr>
              <a:xfrm>
                <a:off x="4228800" y="2378124"/>
                <a:ext cx="812400" cy="685800"/>
              </a:xfrm>
              <a:prstGeom prst="rect">
                <a:avLst/>
              </a:prstGeom>
            </p:spPr>
          </p:pic>
          <p:pic>
            <p:nvPicPr>
              <p:cNvPr id="19" name="图片 18"/>
              <p:cNvPicPr>
                <a:picLocks noChangeAspect="1"/>
              </p:cNvPicPr>
              <p:nvPr/>
            </p:nvPicPr>
            <p:blipFill>
              <a:blip r:embed="rId5" cstate="screen"/>
              <a:stretch>
                <a:fillRect/>
              </a:stretch>
            </p:blipFill>
            <p:spPr>
              <a:xfrm>
                <a:off x="4412899" y="3077958"/>
                <a:ext cx="545831" cy="736600"/>
              </a:xfrm>
              <a:prstGeom prst="rect">
                <a:avLst/>
              </a:prstGeom>
            </p:spPr>
          </p:pic>
        </p:grpSp>
      </p:grpSp>
      <p:grpSp>
        <p:nvGrpSpPr>
          <p:cNvPr id="22" name="组合 21"/>
          <p:cNvGrpSpPr/>
          <p:nvPr/>
        </p:nvGrpSpPr>
        <p:grpSpPr>
          <a:xfrm>
            <a:off x="4378266" y="3821737"/>
            <a:ext cx="1717734" cy="1988231"/>
            <a:chOff x="4378266" y="3821737"/>
            <a:chExt cx="1717734" cy="1988231"/>
          </a:xfrm>
        </p:grpSpPr>
        <p:grpSp>
          <p:nvGrpSpPr>
            <p:cNvPr id="23" name="组合 22"/>
            <p:cNvGrpSpPr/>
            <p:nvPr/>
          </p:nvGrpSpPr>
          <p:grpSpPr>
            <a:xfrm rot="5400000">
              <a:off x="4243017" y="3956986"/>
              <a:ext cx="1988231" cy="1717734"/>
              <a:chOff x="4659312" y="2678112"/>
              <a:chExt cx="2298700" cy="1985964"/>
            </a:xfrm>
          </p:grpSpPr>
          <p:sp>
            <p:nvSpPr>
              <p:cNvPr id="28" name="Freeform 5"/>
              <p:cNvSpPr/>
              <p:nvPr/>
            </p:nvSpPr>
            <p:spPr bwMode="auto">
              <a:xfrm>
                <a:off x="4659312" y="2678112"/>
                <a:ext cx="2298700" cy="1885950"/>
              </a:xfrm>
              <a:custGeom>
                <a:avLst/>
                <a:gdLst>
                  <a:gd name="T0" fmla="*/ 4 w 69"/>
                  <a:gd name="T1" fmla="*/ 43 h 56"/>
                  <a:gd name="T2" fmla="*/ 27 w 69"/>
                  <a:gd name="T3" fmla="*/ 56 h 56"/>
                  <a:gd name="T4" fmla="*/ 27 w 69"/>
                  <a:gd name="T5" fmla="*/ 56 h 56"/>
                  <a:gd name="T6" fmla="*/ 27 w 69"/>
                  <a:gd name="T7" fmla="*/ 48 h 56"/>
                  <a:gd name="T8" fmla="*/ 27 w 69"/>
                  <a:gd name="T9" fmla="*/ 48 h 56"/>
                  <a:gd name="T10" fmla="*/ 27 w 69"/>
                  <a:gd name="T11" fmla="*/ 43 h 56"/>
                  <a:gd name="T12" fmla="*/ 13 w 69"/>
                  <a:gd name="T13" fmla="*/ 29 h 56"/>
                  <a:gd name="T14" fmla="*/ 26 w 69"/>
                  <a:gd name="T15" fmla="*/ 15 h 56"/>
                  <a:gd name="T16" fmla="*/ 27 w 69"/>
                  <a:gd name="T17" fmla="*/ 15 h 56"/>
                  <a:gd name="T18" fmla="*/ 58 w 69"/>
                  <a:gd name="T19" fmla="*/ 15 h 56"/>
                  <a:gd name="T20" fmla="*/ 58 w 69"/>
                  <a:gd name="T21" fmla="*/ 17 h 56"/>
                  <a:gd name="T22" fmla="*/ 59 w 69"/>
                  <a:gd name="T23" fmla="*/ 17 h 56"/>
                  <a:gd name="T24" fmla="*/ 69 w 69"/>
                  <a:gd name="T25" fmla="*/ 10 h 56"/>
                  <a:gd name="T26" fmla="*/ 69 w 69"/>
                  <a:gd name="T27" fmla="*/ 8 h 56"/>
                  <a:gd name="T28" fmla="*/ 59 w 69"/>
                  <a:gd name="T29" fmla="*/ 0 h 56"/>
                  <a:gd name="T30" fmla="*/ 58 w 69"/>
                  <a:gd name="T31" fmla="*/ 1 h 56"/>
                  <a:gd name="T32" fmla="*/ 58 w 69"/>
                  <a:gd name="T33" fmla="*/ 2 h 56"/>
                  <a:gd name="T34" fmla="*/ 27 w 69"/>
                  <a:gd name="T35" fmla="*/ 2 h 56"/>
                  <a:gd name="T36" fmla="*/ 27 w 69"/>
                  <a:gd name="T37" fmla="*/ 2 h 56"/>
                  <a:gd name="T38" fmla="*/ 27 w 69"/>
                  <a:gd name="T39" fmla="*/ 2 h 56"/>
                  <a:gd name="T40" fmla="*/ 4 w 69"/>
                  <a:gd name="T41" fmla="*/ 15 h 56"/>
                  <a:gd name="T42" fmla="*/ 0 w 69"/>
                  <a:gd name="T43" fmla="*/ 29 h 56"/>
                  <a:gd name="T44" fmla="*/ 4 w 69"/>
                  <a:gd name="T45" fmla="*/ 43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9" h="56">
                    <a:moveTo>
                      <a:pt x="4" y="43"/>
                    </a:moveTo>
                    <a:cubicBezTo>
                      <a:pt x="9" y="51"/>
                      <a:pt x="17" y="56"/>
                      <a:pt x="27" y="56"/>
                    </a:cubicBezTo>
                    <a:cubicBezTo>
                      <a:pt x="27" y="56"/>
                      <a:pt x="27" y="56"/>
                      <a:pt x="27" y="56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3"/>
                      <a:pt x="27" y="43"/>
                      <a:pt x="27" y="43"/>
                    </a:cubicBezTo>
                    <a:cubicBezTo>
                      <a:pt x="19" y="43"/>
                      <a:pt x="13" y="37"/>
                      <a:pt x="13" y="29"/>
                    </a:cubicBezTo>
                    <a:cubicBezTo>
                      <a:pt x="13" y="22"/>
                      <a:pt x="19" y="16"/>
                      <a:pt x="26" y="15"/>
                    </a:cubicBezTo>
                    <a:cubicBezTo>
                      <a:pt x="26" y="15"/>
                      <a:pt x="27" y="15"/>
                      <a:pt x="27" y="15"/>
                    </a:cubicBezTo>
                    <a:cubicBezTo>
                      <a:pt x="58" y="15"/>
                      <a:pt x="58" y="15"/>
                      <a:pt x="58" y="15"/>
                    </a:cubicBezTo>
                    <a:cubicBezTo>
                      <a:pt x="58" y="17"/>
                      <a:pt x="58" y="17"/>
                      <a:pt x="58" y="17"/>
                    </a:cubicBezTo>
                    <a:cubicBezTo>
                      <a:pt x="58" y="18"/>
                      <a:pt x="59" y="18"/>
                      <a:pt x="59" y="17"/>
                    </a:cubicBezTo>
                    <a:cubicBezTo>
                      <a:pt x="69" y="10"/>
                      <a:pt x="69" y="10"/>
                      <a:pt x="69" y="10"/>
                    </a:cubicBezTo>
                    <a:cubicBezTo>
                      <a:pt x="69" y="9"/>
                      <a:pt x="69" y="8"/>
                      <a:pt x="69" y="8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58" y="0"/>
                      <a:pt x="58" y="1"/>
                    </a:cubicBezTo>
                    <a:cubicBezTo>
                      <a:pt x="58" y="2"/>
                      <a:pt x="58" y="2"/>
                      <a:pt x="58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17" y="2"/>
                      <a:pt x="9" y="8"/>
                      <a:pt x="4" y="15"/>
                    </a:cubicBezTo>
                    <a:cubicBezTo>
                      <a:pt x="1" y="19"/>
                      <a:pt x="0" y="24"/>
                      <a:pt x="0" y="29"/>
                    </a:cubicBezTo>
                    <a:cubicBezTo>
                      <a:pt x="0" y="34"/>
                      <a:pt x="1" y="39"/>
                      <a:pt x="4" y="43"/>
                    </a:cubicBezTo>
                    <a:close/>
                  </a:path>
                </a:pathLst>
              </a:custGeom>
              <a:solidFill>
                <a:srgbClr val="DF9F0B">
                  <a:alpha val="64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/>
              </a:p>
            </p:txBody>
          </p:sp>
          <p:sp>
            <p:nvSpPr>
              <p:cNvPr id="29" name="Freeform 6"/>
              <p:cNvSpPr/>
              <p:nvPr/>
            </p:nvSpPr>
            <p:spPr bwMode="auto">
              <a:xfrm>
                <a:off x="5191125" y="3182938"/>
                <a:ext cx="1233488" cy="1481138"/>
              </a:xfrm>
              <a:custGeom>
                <a:avLst/>
                <a:gdLst>
                  <a:gd name="T0" fmla="*/ 1 w 37"/>
                  <a:gd name="T1" fmla="*/ 36 h 44"/>
                  <a:gd name="T2" fmla="*/ 10 w 37"/>
                  <a:gd name="T3" fmla="*/ 43 h 44"/>
                  <a:gd name="T4" fmla="*/ 11 w 37"/>
                  <a:gd name="T5" fmla="*/ 43 h 44"/>
                  <a:gd name="T6" fmla="*/ 11 w 37"/>
                  <a:gd name="T7" fmla="*/ 41 h 44"/>
                  <a:gd name="T8" fmla="*/ 11 w 37"/>
                  <a:gd name="T9" fmla="*/ 41 h 44"/>
                  <a:gd name="T10" fmla="*/ 11 w 37"/>
                  <a:gd name="T11" fmla="*/ 41 h 44"/>
                  <a:gd name="T12" fmla="*/ 11 w 37"/>
                  <a:gd name="T13" fmla="*/ 41 h 44"/>
                  <a:gd name="T14" fmla="*/ 37 w 37"/>
                  <a:gd name="T15" fmla="*/ 14 h 44"/>
                  <a:gd name="T16" fmla="*/ 34 w 37"/>
                  <a:gd name="T17" fmla="*/ 0 h 44"/>
                  <a:gd name="T18" fmla="*/ 12 w 37"/>
                  <a:gd name="T19" fmla="*/ 0 h 44"/>
                  <a:gd name="T20" fmla="*/ 25 w 37"/>
                  <a:gd name="T21" fmla="*/ 14 h 44"/>
                  <a:gd name="T22" fmla="*/ 11 w 37"/>
                  <a:gd name="T23" fmla="*/ 28 h 44"/>
                  <a:gd name="T24" fmla="*/ 11 w 37"/>
                  <a:gd name="T25" fmla="*/ 28 h 44"/>
                  <a:gd name="T26" fmla="*/ 11 w 37"/>
                  <a:gd name="T27" fmla="*/ 27 h 44"/>
                  <a:gd name="T28" fmla="*/ 10 w 37"/>
                  <a:gd name="T29" fmla="*/ 26 h 44"/>
                  <a:gd name="T30" fmla="*/ 1 w 37"/>
                  <a:gd name="T31" fmla="*/ 34 h 44"/>
                  <a:gd name="T32" fmla="*/ 1 w 37"/>
                  <a:gd name="T33" fmla="*/ 36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7" h="44">
                    <a:moveTo>
                      <a:pt x="1" y="36"/>
                    </a:moveTo>
                    <a:cubicBezTo>
                      <a:pt x="10" y="43"/>
                      <a:pt x="10" y="43"/>
                      <a:pt x="10" y="43"/>
                    </a:cubicBezTo>
                    <a:cubicBezTo>
                      <a:pt x="10" y="44"/>
                      <a:pt x="11" y="43"/>
                      <a:pt x="11" y="43"/>
                    </a:cubicBezTo>
                    <a:cubicBezTo>
                      <a:pt x="11" y="41"/>
                      <a:pt x="11" y="41"/>
                      <a:pt x="11" y="41"/>
                    </a:cubicBezTo>
                    <a:cubicBezTo>
                      <a:pt x="11" y="41"/>
                      <a:pt x="11" y="41"/>
                      <a:pt x="11" y="41"/>
                    </a:cubicBezTo>
                    <a:cubicBezTo>
                      <a:pt x="11" y="41"/>
                      <a:pt x="11" y="41"/>
                      <a:pt x="11" y="41"/>
                    </a:cubicBezTo>
                    <a:cubicBezTo>
                      <a:pt x="11" y="41"/>
                      <a:pt x="11" y="41"/>
                      <a:pt x="11" y="41"/>
                    </a:cubicBezTo>
                    <a:cubicBezTo>
                      <a:pt x="26" y="41"/>
                      <a:pt x="37" y="29"/>
                      <a:pt x="37" y="14"/>
                    </a:cubicBezTo>
                    <a:cubicBezTo>
                      <a:pt x="37" y="9"/>
                      <a:pt x="36" y="4"/>
                      <a:pt x="34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9" y="1"/>
                      <a:pt x="25" y="7"/>
                      <a:pt x="25" y="14"/>
                    </a:cubicBezTo>
                    <a:cubicBezTo>
                      <a:pt x="25" y="22"/>
                      <a:pt x="19" y="28"/>
                      <a:pt x="11" y="28"/>
                    </a:cubicBezTo>
                    <a:cubicBezTo>
                      <a:pt x="11" y="28"/>
                      <a:pt x="11" y="28"/>
                      <a:pt x="11" y="28"/>
                    </a:cubicBezTo>
                    <a:cubicBezTo>
                      <a:pt x="11" y="27"/>
                      <a:pt x="11" y="27"/>
                      <a:pt x="11" y="27"/>
                    </a:cubicBezTo>
                    <a:cubicBezTo>
                      <a:pt x="11" y="26"/>
                      <a:pt x="10" y="26"/>
                      <a:pt x="10" y="26"/>
                    </a:cubicBezTo>
                    <a:cubicBezTo>
                      <a:pt x="1" y="34"/>
                      <a:pt x="1" y="34"/>
                      <a:pt x="1" y="34"/>
                    </a:cubicBezTo>
                    <a:cubicBezTo>
                      <a:pt x="0" y="34"/>
                      <a:pt x="0" y="35"/>
                      <a:pt x="1" y="36"/>
                    </a:cubicBezTo>
                    <a:close/>
                  </a:path>
                </a:pathLst>
              </a:custGeom>
              <a:solidFill>
                <a:srgbClr val="D3840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/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5129866" y="4443046"/>
              <a:ext cx="301038" cy="273244"/>
              <a:chOff x="6443685" y="2568360"/>
              <a:chExt cx="301038" cy="273244"/>
            </a:xfrm>
          </p:grpSpPr>
          <p:sp>
            <p:nvSpPr>
              <p:cNvPr id="25" name="Oval 56"/>
              <p:cNvSpPr>
                <a:spLocks noChangeArrowheads="1"/>
              </p:cNvSpPr>
              <p:nvPr/>
            </p:nvSpPr>
            <p:spPr bwMode="auto">
              <a:xfrm rot="1490740">
                <a:off x="6443685" y="2715752"/>
                <a:ext cx="65119" cy="66396"/>
              </a:xfrm>
              <a:prstGeom prst="ellipse">
                <a:avLst/>
              </a:prstGeom>
              <a:solidFill>
                <a:srgbClr val="D3840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" name="Freeform 57"/>
              <p:cNvSpPr/>
              <p:nvPr/>
            </p:nvSpPr>
            <p:spPr bwMode="auto">
              <a:xfrm rot="1490740">
                <a:off x="6491909" y="2568360"/>
                <a:ext cx="252814" cy="273244"/>
              </a:xfrm>
              <a:custGeom>
                <a:avLst/>
                <a:gdLst>
                  <a:gd name="T0" fmla="*/ 17 w 184"/>
                  <a:gd name="T1" fmla="*/ 0 h 198"/>
                  <a:gd name="T2" fmla="*/ 0 w 184"/>
                  <a:gd name="T3" fmla="*/ 1 h 198"/>
                  <a:gd name="T4" fmla="*/ 0 w 184"/>
                  <a:gd name="T5" fmla="*/ 38 h 198"/>
                  <a:gd name="T6" fmla="*/ 18 w 184"/>
                  <a:gd name="T7" fmla="*/ 37 h 198"/>
                  <a:gd name="T8" fmla="*/ 148 w 184"/>
                  <a:gd name="T9" fmla="*/ 167 h 198"/>
                  <a:gd name="T10" fmla="*/ 144 w 184"/>
                  <a:gd name="T11" fmla="*/ 198 h 198"/>
                  <a:gd name="T12" fmla="*/ 181 w 184"/>
                  <a:gd name="T13" fmla="*/ 198 h 198"/>
                  <a:gd name="T14" fmla="*/ 184 w 184"/>
                  <a:gd name="T15" fmla="*/ 167 h 198"/>
                  <a:gd name="T16" fmla="*/ 17 w 184"/>
                  <a:gd name="T17" fmla="*/ 0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4" h="198">
                    <a:moveTo>
                      <a:pt x="17" y="0"/>
                    </a:moveTo>
                    <a:cubicBezTo>
                      <a:pt x="11" y="0"/>
                      <a:pt x="6" y="1"/>
                      <a:pt x="0" y="1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6" y="37"/>
                      <a:pt x="12" y="37"/>
                      <a:pt x="18" y="37"/>
                    </a:cubicBezTo>
                    <a:cubicBezTo>
                      <a:pt x="90" y="37"/>
                      <a:pt x="148" y="95"/>
                      <a:pt x="148" y="167"/>
                    </a:cubicBezTo>
                    <a:cubicBezTo>
                      <a:pt x="148" y="178"/>
                      <a:pt x="147" y="188"/>
                      <a:pt x="144" y="198"/>
                    </a:cubicBezTo>
                    <a:cubicBezTo>
                      <a:pt x="181" y="198"/>
                      <a:pt x="181" y="198"/>
                      <a:pt x="181" y="198"/>
                    </a:cubicBezTo>
                    <a:cubicBezTo>
                      <a:pt x="183" y="188"/>
                      <a:pt x="184" y="178"/>
                      <a:pt x="184" y="167"/>
                    </a:cubicBezTo>
                    <a:cubicBezTo>
                      <a:pt x="184" y="75"/>
                      <a:pt x="110" y="0"/>
                      <a:pt x="17" y="0"/>
                    </a:cubicBezTo>
                    <a:close/>
                  </a:path>
                </a:pathLst>
              </a:custGeom>
              <a:solidFill>
                <a:srgbClr val="D3840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" name="Freeform 58"/>
              <p:cNvSpPr/>
              <p:nvPr/>
            </p:nvSpPr>
            <p:spPr bwMode="auto">
              <a:xfrm rot="1490740">
                <a:off x="6474067" y="2649357"/>
                <a:ext cx="134069" cy="162158"/>
              </a:xfrm>
              <a:custGeom>
                <a:avLst/>
                <a:gdLst>
                  <a:gd name="T0" fmla="*/ 12 w 98"/>
                  <a:gd name="T1" fmla="*/ 0 h 117"/>
                  <a:gd name="T2" fmla="*/ 0 w 98"/>
                  <a:gd name="T3" fmla="*/ 1 h 117"/>
                  <a:gd name="T4" fmla="*/ 0 w 98"/>
                  <a:gd name="T5" fmla="*/ 29 h 117"/>
                  <a:gd name="T6" fmla="*/ 12 w 98"/>
                  <a:gd name="T7" fmla="*/ 28 h 117"/>
                  <a:gd name="T8" fmla="*/ 70 w 98"/>
                  <a:gd name="T9" fmla="*/ 86 h 117"/>
                  <a:gd name="T10" fmla="*/ 61 w 98"/>
                  <a:gd name="T11" fmla="*/ 117 h 117"/>
                  <a:gd name="T12" fmla="*/ 91 w 98"/>
                  <a:gd name="T13" fmla="*/ 117 h 117"/>
                  <a:gd name="T14" fmla="*/ 98 w 98"/>
                  <a:gd name="T15" fmla="*/ 86 h 117"/>
                  <a:gd name="T16" fmla="*/ 12 w 98"/>
                  <a:gd name="T17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8" h="117">
                    <a:moveTo>
                      <a:pt x="12" y="0"/>
                    </a:moveTo>
                    <a:cubicBezTo>
                      <a:pt x="8" y="0"/>
                      <a:pt x="4" y="1"/>
                      <a:pt x="0" y="1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4" y="28"/>
                      <a:pt x="8" y="28"/>
                      <a:pt x="12" y="28"/>
                    </a:cubicBezTo>
                    <a:cubicBezTo>
                      <a:pt x="44" y="28"/>
                      <a:pt x="70" y="54"/>
                      <a:pt x="70" y="86"/>
                    </a:cubicBezTo>
                    <a:cubicBezTo>
                      <a:pt x="70" y="97"/>
                      <a:pt x="67" y="108"/>
                      <a:pt x="61" y="117"/>
                    </a:cubicBezTo>
                    <a:cubicBezTo>
                      <a:pt x="91" y="117"/>
                      <a:pt x="91" y="117"/>
                      <a:pt x="91" y="117"/>
                    </a:cubicBezTo>
                    <a:cubicBezTo>
                      <a:pt x="95" y="108"/>
                      <a:pt x="98" y="97"/>
                      <a:pt x="98" y="86"/>
                    </a:cubicBezTo>
                    <a:cubicBezTo>
                      <a:pt x="98" y="38"/>
                      <a:pt x="59" y="0"/>
                      <a:pt x="12" y="0"/>
                    </a:cubicBezTo>
                    <a:close/>
                  </a:path>
                </a:pathLst>
              </a:custGeom>
              <a:solidFill>
                <a:srgbClr val="D3840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30" name="组合 29"/>
          <p:cNvGrpSpPr/>
          <p:nvPr/>
        </p:nvGrpSpPr>
        <p:grpSpPr>
          <a:xfrm>
            <a:off x="6154056" y="3821737"/>
            <a:ext cx="1988231" cy="1717734"/>
            <a:chOff x="6154056" y="3821737"/>
            <a:chExt cx="1988231" cy="1717734"/>
          </a:xfrm>
        </p:grpSpPr>
        <p:grpSp>
          <p:nvGrpSpPr>
            <p:cNvPr id="31" name="组合 30"/>
            <p:cNvGrpSpPr/>
            <p:nvPr/>
          </p:nvGrpSpPr>
          <p:grpSpPr>
            <a:xfrm>
              <a:off x="6154056" y="3821737"/>
              <a:ext cx="1988231" cy="1717734"/>
              <a:chOff x="4659312" y="2678112"/>
              <a:chExt cx="2298700" cy="1985964"/>
            </a:xfrm>
          </p:grpSpPr>
          <p:sp>
            <p:nvSpPr>
              <p:cNvPr id="33" name="Freeform 5"/>
              <p:cNvSpPr/>
              <p:nvPr/>
            </p:nvSpPr>
            <p:spPr bwMode="auto">
              <a:xfrm>
                <a:off x="4659312" y="2678112"/>
                <a:ext cx="2298700" cy="1885950"/>
              </a:xfrm>
              <a:custGeom>
                <a:avLst/>
                <a:gdLst>
                  <a:gd name="T0" fmla="*/ 4 w 69"/>
                  <a:gd name="T1" fmla="*/ 43 h 56"/>
                  <a:gd name="T2" fmla="*/ 27 w 69"/>
                  <a:gd name="T3" fmla="*/ 56 h 56"/>
                  <a:gd name="T4" fmla="*/ 27 w 69"/>
                  <a:gd name="T5" fmla="*/ 56 h 56"/>
                  <a:gd name="T6" fmla="*/ 27 w 69"/>
                  <a:gd name="T7" fmla="*/ 48 h 56"/>
                  <a:gd name="T8" fmla="*/ 27 w 69"/>
                  <a:gd name="T9" fmla="*/ 48 h 56"/>
                  <a:gd name="T10" fmla="*/ 27 w 69"/>
                  <a:gd name="T11" fmla="*/ 43 h 56"/>
                  <a:gd name="T12" fmla="*/ 13 w 69"/>
                  <a:gd name="T13" fmla="*/ 29 h 56"/>
                  <a:gd name="T14" fmla="*/ 26 w 69"/>
                  <a:gd name="T15" fmla="*/ 15 h 56"/>
                  <a:gd name="T16" fmla="*/ 27 w 69"/>
                  <a:gd name="T17" fmla="*/ 15 h 56"/>
                  <a:gd name="T18" fmla="*/ 58 w 69"/>
                  <a:gd name="T19" fmla="*/ 15 h 56"/>
                  <a:gd name="T20" fmla="*/ 58 w 69"/>
                  <a:gd name="T21" fmla="*/ 17 h 56"/>
                  <a:gd name="T22" fmla="*/ 59 w 69"/>
                  <a:gd name="T23" fmla="*/ 17 h 56"/>
                  <a:gd name="T24" fmla="*/ 69 w 69"/>
                  <a:gd name="T25" fmla="*/ 10 h 56"/>
                  <a:gd name="T26" fmla="*/ 69 w 69"/>
                  <a:gd name="T27" fmla="*/ 8 h 56"/>
                  <a:gd name="T28" fmla="*/ 59 w 69"/>
                  <a:gd name="T29" fmla="*/ 0 h 56"/>
                  <a:gd name="T30" fmla="*/ 58 w 69"/>
                  <a:gd name="T31" fmla="*/ 1 h 56"/>
                  <a:gd name="T32" fmla="*/ 58 w 69"/>
                  <a:gd name="T33" fmla="*/ 2 h 56"/>
                  <a:gd name="T34" fmla="*/ 27 w 69"/>
                  <a:gd name="T35" fmla="*/ 2 h 56"/>
                  <a:gd name="T36" fmla="*/ 27 w 69"/>
                  <a:gd name="T37" fmla="*/ 2 h 56"/>
                  <a:gd name="T38" fmla="*/ 27 w 69"/>
                  <a:gd name="T39" fmla="*/ 2 h 56"/>
                  <a:gd name="T40" fmla="*/ 4 w 69"/>
                  <a:gd name="T41" fmla="*/ 15 h 56"/>
                  <a:gd name="T42" fmla="*/ 0 w 69"/>
                  <a:gd name="T43" fmla="*/ 29 h 56"/>
                  <a:gd name="T44" fmla="*/ 4 w 69"/>
                  <a:gd name="T45" fmla="*/ 43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9" h="56">
                    <a:moveTo>
                      <a:pt x="4" y="43"/>
                    </a:moveTo>
                    <a:cubicBezTo>
                      <a:pt x="9" y="51"/>
                      <a:pt x="17" y="56"/>
                      <a:pt x="27" y="56"/>
                    </a:cubicBezTo>
                    <a:cubicBezTo>
                      <a:pt x="27" y="56"/>
                      <a:pt x="27" y="56"/>
                      <a:pt x="27" y="56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3"/>
                      <a:pt x="27" y="43"/>
                      <a:pt x="27" y="43"/>
                    </a:cubicBezTo>
                    <a:cubicBezTo>
                      <a:pt x="19" y="43"/>
                      <a:pt x="13" y="37"/>
                      <a:pt x="13" y="29"/>
                    </a:cubicBezTo>
                    <a:cubicBezTo>
                      <a:pt x="13" y="22"/>
                      <a:pt x="19" y="16"/>
                      <a:pt x="26" y="15"/>
                    </a:cubicBezTo>
                    <a:cubicBezTo>
                      <a:pt x="26" y="15"/>
                      <a:pt x="27" y="15"/>
                      <a:pt x="27" y="15"/>
                    </a:cubicBezTo>
                    <a:cubicBezTo>
                      <a:pt x="58" y="15"/>
                      <a:pt x="58" y="15"/>
                      <a:pt x="58" y="15"/>
                    </a:cubicBezTo>
                    <a:cubicBezTo>
                      <a:pt x="58" y="17"/>
                      <a:pt x="58" y="17"/>
                      <a:pt x="58" y="17"/>
                    </a:cubicBezTo>
                    <a:cubicBezTo>
                      <a:pt x="58" y="18"/>
                      <a:pt x="59" y="18"/>
                      <a:pt x="59" y="17"/>
                    </a:cubicBezTo>
                    <a:cubicBezTo>
                      <a:pt x="69" y="10"/>
                      <a:pt x="69" y="10"/>
                      <a:pt x="69" y="10"/>
                    </a:cubicBezTo>
                    <a:cubicBezTo>
                      <a:pt x="69" y="9"/>
                      <a:pt x="69" y="8"/>
                      <a:pt x="69" y="8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58" y="0"/>
                      <a:pt x="58" y="1"/>
                    </a:cubicBezTo>
                    <a:cubicBezTo>
                      <a:pt x="58" y="2"/>
                      <a:pt x="58" y="2"/>
                      <a:pt x="58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17" y="2"/>
                      <a:pt x="9" y="8"/>
                      <a:pt x="4" y="15"/>
                    </a:cubicBezTo>
                    <a:cubicBezTo>
                      <a:pt x="1" y="19"/>
                      <a:pt x="0" y="24"/>
                      <a:pt x="0" y="29"/>
                    </a:cubicBezTo>
                    <a:cubicBezTo>
                      <a:pt x="0" y="34"/>
                      <a:pt x="1" y="39"/>
                      <a:pt x="4" y="43"/>
                    </a:cubicBezTo>
                    <a:close/>
                  </a:path>
                </a:pathLst>
              </a:custGeom>
              <a:solidFill>
                <a:srgbClr val="DF9F0B">
                  <a:alpha val="64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/>
              </a:p>
            </p:txBody>
          </p:sp>
          <p:sp>
            <p:nvSpPr>
              <p:cNvPr id="34" name="Freeform 6"/>
              <p:cNvSpPr/>
              <p:nvPr/>
            </p:nvSpPr>
            <p:spPr bwMode="auto">
              <a:xfrm>
                <a:off x="5191125" y="3182938"/>
                <a:ext cx="1233488" cy="1481138"/>
              </a:xfrm>
              <a:custGeom>
                <a:avLst/>
                <a:gdLst>
                  <a:gd name="T0" fmla="*/ 1 w 37"/>
                  <a:gd name="T1" fmla="*/ 36 h 44"/>
                  <a:gd name="T2" fmla="*/ 10 w 37"/>
                  <a:gd name="T3" fmla="*/ 43 h 44"/>
                  <a:gd name="T4" fmla="*/ 11 w 37"/>
                  <a:gd name="T5" fmla="*/ 43 h 44"/>
                  <a:gd name="T6" fmla="*/ 11 w 37"/>
                  <a:gd name="T7" fmla="*/ 41 h 44"/>
                  <a:gd name="T8" fmla="*/ 11 w 37"/>
                  <a:gd name="T9" fmla="*/ 41 h 44"/>
                  <a:gd name="T10" fmla="*/ 11 w 37"/>
                  <a:gd name="T11" fmla="*/ 41 h 44"/>
                  <a:gd name="T12" fmla="*/ 11 w 37"/>
                  <a:gd name="T13" fmla="*/ 41 h 44"/>
                  <a:gd name="T14" fmla="*/ 37 w 37"/>
                  <a:gd name="T15" fmla="*/ 14 h 44"/>
                  <a:gd name="T16" fmla="*/ 34 w 37"/>
                  <a:gd name="T17" fmla="*/ 0 h 44"/>
                  <a:gd name="T18" fmla="*/ 12 w 37"/>
                  <a:gd name="T19" fmla="*/ 0 h 44"/>
                  <a:gd name="T20" fmla="*/ 25 w 37"/>
                  <a:gd name="T21" fmla="*/ 14 h 44"/>
                  <a:gd name="T22" fmla="*/ 11 w 37"/>
                  <a:gd name="T23" fmla="*/ 28 h 44"/>
                  <a:gd name="T24" fmla="*/ 11 w 37"/>
                  <a:gd name="T25" fmla="*/ 28 h 44"/>
                  <a:gd name="T26" fmla="*/ 11 w 37"/>
                  <a:gd name="T27" fmla="*/ 27 h 44"/>
                  <a:gd name="T28" fmla="*/ 10 w 37"/>
                  <a:gd name="T29" fmla="*/ 26 h 44"/>
                  <a:gd name="T30" fmla="*/ 1 w 37"/>
                  <a:gd name="T31" fmla="*/ 34 h 44"/>
                  <a:gd name="T32" fmla="*/ 1 w 37"/>
                  <a:gd name="T33" fmla="*/ 36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7" h="44">
                    <a:moveTo>
                      <a:pt x="1" y="36"/>
                    </a:moveTo>
                    <a:cubicBezTo>
                      <a:pt x="10" y="43"/>
                      <a:pt x="10" y="43"/>
                      <a:pt x="10" y="43"/>
                    </a:cubicBezTo>
                    <a:cubicBezTo>
                      <a:pt x="10" y="44"/>
                      <a:pt x="11" y="43"/>
                      <a:pt x="11" y="43"/>
                    </a:cubicBezTo>
                    <a:cubicBezTo>
                      <a:pt x="11" y="41"/>
                      <a:pt x="11" y="41"/>
                      <a:pt x="11" y="41"/>
                    </a:cubicBezTo>
                    <a:cubicBezTo>
                      <a:pt x="11" y="41"/>
                      <a:pt x="11" y="41"/>
                      <a:pt x="11" y="41"/>
                    </a:cubicBezTo>
                    <a:cubicBezTo>
                      <a:pt x="11" y="41"/>
                      <a:pt x="11" y="41"/>
                      <a:pt x="11" y="41"/>
                    </a:cubicBezTo>
                    <a:cubicBezTo>
                      <a:pt x="11" y="41"/>
                      <a:pt x="11" y="41"/>
                      <a:pt x="11" y="41"/>
                    </a:cubicBezTo>
                    <a:cubicBezTo>
                      <a:pt x="26" y="41"/>
                      <a:pt x="37" y="29"/>
                      <a:pt x="37" y="14"/>
                    </a:cubicBezTo>
                    <a:cubicBezTo>
                      <a:pt x="37" y="9"/>
                      <a:pt x="36" y="4"/>
                      <a:pt x="34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9" y="1"/>
                      <a:pt x="25" y="7"/>
                      <a:pt x="25" y="14"/>
                    </a:cubicBezTo>
                    <a:cubicBezTo>
                      <a:pt x="25" y="22"/>
                      <a:pt x="19" y="28"/>
                      <a:pt x="11" y="28"/>
                    </a:cubicBezTo>
                    <a:cubicBezTo>
                      <a:pt x="11" y="28"/>
                      <a:pt x="11" y="28"/>
                      <a:pt x="11" y="28"/>
                    </a:cubicBezTo>
                    <a:cubicBezTo>
                      <a:pt x="11" y="27"/>
                      <a:pt x="11" y="27"/>
                      <a:pt x="11" y="27"/>
                    </a:cubicBezTo>
                    <a:cubicBezTo>
                      <a:pt x="11" y="26"/>
                      <a:pt x="10" y="26"/>
                      <a:pt x="10" y="26"/>
                    </a:cubicBezTo>
                    <a:cubicBezTo>
                      <a:pt x="1" y="34"/>
                      <a:pt x="1" y="34"/>
                      <a:pt x="1" y="34"/>
                    </a:cubicBezTo>
                    <a:cubicBezTo>
                      <a:pt x="0" y="34"/>
                      <a:pt x="0" y="35"/>
                      <a:pt x="1" y="36"/>
                    </a:cubicBezTo>
                    <a:close/>
                  </a:path>
                </a:pathLst>
              </a:custGeom>
              <a:solidFill>
                <a:srgbClr val="D3840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32" name="Freeform 94"/>
            <p:cNvSpPr/>
            <p:nvPr/>
          </p:nvSpPr>
          <p:spPr bwMode="auto">
            <a:xfrm rot="1490740">
              <a:off x="6767498" y="4464457"/>
              <a:ext cx="369803" cy="345789"/>
            </a:xfrm>
            <a:custGeom>
              <a:avLst/>
              <a:gdLst>
                <a:gd name="T0" fmla="*/ 199 w 213"/>
                <a:gd name="T1" fmla="*/ 153 h 200"/>
                <a:gd name="T2" fmla="*/ 137 w 213"/>
                <a:gd name="T3" fmla="*/ 101 h 200"/>
                <a:gd name="T4" fmla="*/ 157 w 213"/>
                <a:gd name="T5" fmla="*/ 82 h 200"/>
                <a:gd name="T6" fmla="*/ 178 w 213"/>
                <a:gd name="T7" fmla="*/ 86 h 200"/>
                <a:gd name="T8" fmla="*/ 208 w 213"/>
                <a:gd name="T9" fmla="*/ 61 h 200"/>
                <a:gd name="T10" fmla="*/ 207 w 213"/>
                <a:gd name="T11" fmla="*/ 34 h 200"/>
                <a:gd name="T12" fmla="*/ 188 w 213"/>
                <a:gd name="T13" fmla="*/ 38 h 200"/>
                <a:gd name="T14" fmla="*/ 185 w 213"/>
                <a:gd name="T15" fmla="*/ 56 h 200"/>
                <a:gd name="T16" fmla="*/ 168 w 213"/>
                <a:gd name="T17" fmla="*/ 65 h 200"/>
                <a:gd name="T18" fmla="*/ 156 w 213"/>
                <a:gd name="T19" fmla="*/ 60 h 200"/>
                <a:gd name="T20" fmla="*/ 148 w 213"/>
                <a:gd name="T21" fmla="*/ 52 h 200"/>
                <a:gd name="T22" fmla="*/ 145 w 213"/>
                <a:gd name="T23" fmla="*/ 39 h 200"/>
                <a:gd name="T24" fmla="*/ 156 w 213"/>
                <a:gd name="T25" fmla="*/ 24 h 200"/>
                <a:gd name="T26" fmla="*/ 173 w 213"/>
                <a:gd name="T27" fmla="*/ 21 h 200"/>
                <a:gd name="T28" fmla="*/ 173 w 213"/>
                <a:gd name="T29" fmla="*/ 18 h 200"/>
                <a:gd name="T30" fmla="*/ 169 w 213"/>
                <a:gd name="T31" fmla="*/ 0 h 200"/>
                <a:gd name="T32" fmla="*/ 140 w 213"/>
                <a:gd name="T33" fmla="*/ 8 h 200"/>
                <a:gd name="T34" fmla="*/ 123 w 213"/>
                <a:gd name="T35" fmla="*/ 43 h 200"/>
                <a:gd name="T36" fmla="*/ 129 w 213"/>
                <a:gd name="T37" fmla="*/ 63 h 200"/>
                <a:gd name="T38" fmla="*/ 99 w 213"/>
                <a:gd name="T39" fmla="*/ 71 h 200"/>
                <a:gd name="T40" fmla="*/ 57 w 213"/>
                <a:gd name="T41" fmla="*/ 34 h 200"/>
                <a:gd name="T42" fmla="*/ 52 w 213"/>
                <a:gd name="T43" fmla="*/ 24 h 200"/>
                <a:gd name="T44" fmla="*/ 87 w 213"/>
                <a:gd name="T45" fmla="*/ 17 h 200"/>
                <a:gd name="T46" fmla="*/ 28 w 213"/>
                <a:gd name="T47" fmla="*/ 23 h 200"/>
                <a:gd name="T48" fmla="*/ 19 w 213"/>
                <a:gd name="T49" fmla="*/ 36 h 200"/>
                <a:gd name="T50" fmla="*/ 6 w 213"/>
                <a:gd name="T51" fmla="*/ 48 h 200"/>
                <a:gd name="T52" fmla="*/ 2 w 213"/>
                <a:gd name="T53" fmla="*/ 57 h 200"/>
                <a:gd name="T54" fmla="*/ 7 w 213"/>
                <a:gd name="T55" fmla="*/ 62 h 200"/>
                <a:gd name="T56" fmla="*/ 15 w 213"/>
                <a:gd name="T57" fmla="*/ 65 h 200"/>
                <a:gd name="T58" fmla="*/ 27 w 213"/>
                <a:gd name="T59" fmla="*/ 47 h 200"/>
                <a:gd name="T60" fmla="*/ 43 w 213"/>
                <a:gd name="T61" fmla="*/ 50 h 200"/>
                <a:gd name="T62" fmla="*/ 60 w 213"/>
                <a:gd name="T63" fmla="*/ 61 h 200"/>
                <a:gd name="T64" fmla="*/ 100 w 213"/>
                <a:gd name="T65" fmla="*/ 97 h 200"/>
                <a:gd name="T66" fmla="*/ 77 w 213"/>
                <a:gd name="T67" fmla="*/ 118 h 200"/>
                <a:gd name="T68" fmla="*/ 56 w 213"/>
                <a:gd name="T69" fmla="*/ 115 h 200"/>
                <a:gd name="T70" fmla="*/ 26 w 213"/>
                <a:gd name="T71" fmla="*/ 139 h 200"/>
                <a:gd name="T72" fmla="*/ 28 w 213"/>
                <a:gd name="T73" fmla="*/ 166 h 200"/>
                <a:gd name="T74" fmla="*/ 47 w 213"/>
                <a:gd name="T75" fmla="*/ 162 h 200"/>
                <a:gd name="T76" fmla="*/ 50 w 213"/>
                <a:gd name="T77" fmla="*/ 145 h 200"/>
                <a:gd name="T78" fmla="*/ 66 w 213"/>
                <a:gd name="T79" fmla="*/ 135 h 200"/>
                <a:gd name="T80" fmla="*/ 84 w 213"/>
                <a:gd name="T81" fmla="*/ 143 h 200"/>
                <a:gd name="T82" fmla="*/ 89 w 213"/>
                <a:gd name="T83" fmla="*/ 161 h 200"/>
                <a:gd name="T84" fmla="*/ 78 w 213"/>
                <a:gd name="T85" fmla="*/ 176 h 200"/>
                <a:gd name="T86" fmla="*/ 61 w 213"/>
                <a:gd name="T87" fmla="*/ 179 h 200"/>
                <a:gd name="T88" fmla="*/ 61 w 213"/>
                <a:gd name="T89" fmla="*/ 182 h 200"/>
                <a:gd name="T90" fmla="*/ 65 w 213"/>
                <a:gd name="T91" fmla="*/ 200 h 200"/>
                <a:gd name="T92" fmla="*/ 94 w 213"/>
                <a:gd name="T93" fmla="*/ 192 h 200"/>
                <a:gd name="T94" fmla="*/ 111 w 213"/>
                <a:gd name="T95" fmla="*/ 157 h 200"/>
                <a:gd name="T96" fmla="*/ 105 w 213"/>
                <a:gd name="T97" fmla="*/ 137 h 200"/>
                <a:gd name="T98" fmla="*/ 138 w 213"/>
                <a:gd name="T99" fmla="*/ 131 h 200"/>
                <a:gd name="T100" fmla="*/ 194 w 213"/>
                <a:gd name="T101" fmla="*/ 181 h 200"/>
                <a:gd name="T102" fmla="*/ 205 w 213"/>
                <a:gd name="T103" fmla="*/ 174 h 200"/>
                <a:gd name="T104" fmla="*/ 212 w 213"/>
                <a:gd name="T105" fmla="*/ 1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3" h="200">
                  <a:moveTo>
                    <a:pt x="211" y="162"/>
                  </a:moveTo>
                  <a:cubicBezTo>
                    <a:pt x="211" y="162"/>
                    <a:pt x="206" y="158"/>
                    <a:pt x="199" y="153"/>
                  </a:cubicBezTo>
                  <a:cubicBezTo>
                    <a:pt x="184" y="143"/>
                    <a:pt x="162" y="124"/>
                    <a:pt x="152" y="114"/>
                  </a:cubicBezTo>
                  <a:cubicBezTo>
                    <a:pt x="148" y="110"/>
                    <a:pt x="142" y="105"/>
                    <a:pt x="137" y="101"/>
                  </a:cubicBezTo>
                  <a:cubicBezTo>
                    <a:pt x="152" y="83"/>
                    <a:pt x="152" y="83"/>
                    <a:pt x="152" y="83"/>
                  </a:cubicBezTo>
                  <a:cubicBezTo>
                    <a:pt x="153" y="82"/>
                    <a:pt x="155" y="82"/>
                    <a:pt x="157" y="82"/>
                  </a:cubicBezTo>
                  <a:cubicBezTo>
                    <a:pt x="173" y="87"/>
                    <a:pt x="173" y="87"/>
                    <a:pt x="173" y="87"/>
                  </a:cubicBezTo>
                  <a:cubicBezTo>
                    <a:pt x="175" y="87"/>
                    <a:pt x="177" y="87"/>
                    <a:pt x="178" y="86"/>
                  </a:cubicBezTo>
                  <a:cubicBezTo>
                    <a:pt x="206" y="66"/>
                    <a:pt x="206" y="66"/>
                    <a:pt x="206" y="66"/>
                  </a:cubicBezTo>
                  <a:cubicBezTo>
                    <a:pt x="207" y="65"/>
                    <a:pt x="208" y="63"/>
                    <a:pt x="208" y="61"/>
                  </a:cubicBezTo>
                  <a:cubicBezTo>
                    <a:pt x="209" y="37"/>
                    <a:pt x="209" y="37"/>
                    <a:pt x="209" y="37"/>
                  </a:cubicBezTo>
                  <a:cubicBezTo>
                    <a:pt x="209" y="35"/>
                    <a:pt x="208" y="34"/>
                    <a:pt x="207" y="34"/>
                  </a:cubicBezTo>
                  <a:cubicBezTo>
                    <a:pt x="191" y="35"/>
                    <a:pt x="191" y="35"/>
                    <a:pt x="191" y="35"/>
                  </a:cubicBezTo>
                  <a:cubicBezTo>
                    <a:pt x="189" y="35"/>
                    <a:pt x="188" y="36"/>
                    <a:pt x="188" y="38"/>
                  </a:cubicBezTo>
                  <a:cubicBezTo>
                    <a:pt x="187" y="51"/>
                    <a:pt x="187" y="51"/>
                    <a:pt x="187" y="51"/>
                  </a:cubicBezTo>
                  <a:cubicBezTo>
                    <a:pt x="187" y="53"/>
                    <a:pt x="186" y="55"/>
                    <a:pt x="185" y="56"/>
                  </a:cubicBezTo>
                  <a:cubicBezTo>
                    <a:pt x="173" y="64"/>
                    <a:pt x="173" y="64"/>
                    <a:pt x="173" y="64"/>
                  </a:cubicBezTo>
                  <a:cubicBezTo>
                    <a:pt x="172" y="65"/>
                    <a:pt x="170" y="65"/>
                    <a:pt x="168" y="65"/>
                  </a:cubicBezTo>
                  <a:cubicBezTo>
                    <a:pt x="161" y="63"/>
                    <a:pt x="161" y="63"/>
                    <a:pt x="161" y="63"/>
                  </a:cubicBezTo>
                  <a:cubicBezTo>
                    <a:pt x="159" y="62"/>
                    <a:pt x="157" y="61"/>
                    <a:pt x="156" y="60"/>
                  </a:cubicBezTo>
                  <a:cubicBezTo>
                    <a:pt x="151" y="56"/>
                    <a:pt x="151" y="56"/>
                    <a:pt x="151" y="56"/>
                  </a:cubicBezTo>
                  <a:cubicBezTo>
                    <a:pt x="150" y="55"/>
                    <a:pt x="149" y="53"/>
                    <a:pt x="148" y="52"/>
                  </a:cubicBezTo>
                  <a:cubicBezTo>
                    <a:pt x="145" y="44"/>
                    <a:pt x="145" y="44"/>
                    <a:pt x="145" y="44"/>
                  </a:cubicBezTo>
                  <a:cubicBezTo>
                    <a:pt x="144" y="43"/>
                    <a:pt x="144" y="41"/>
                    <a:pt x="145" y="39"/>
                  </a:cubicBezTo>
                  <a:cubicBezTo>
                    <a:pt x="152" y="27"/>
                    <a:pt x="152" y="27"/>
                    <a:pt x="152" y="27"/>
                  </a:cubicBezTo>
                  <a:cubicBezTo>
                    <a:pt x="153" y="26"/>
                    <a:pt x="155" y="24"/>
                    <a:pt x="156" y="24"/>
                  </a:cubicBezTo>
                  <a:cubicBezTo>
                    <a:pt x="170" y="21"/>
                    <a:pt x="170" y="21"/>
                    <a:pt x="170" y="21"/>
                  </a:cubicBezTo>
                  <a:cubicBezTo>
                    <a:pt x="172" y="21"/>
                    <a:pt x="173" y="21"/>
                    <a:pt x="173" y="21"/>
                  </a:cubicBezTo>
                  <a:cubicBezTo>
                    <a:pt x="173" y="21"/>
                    <a:pt x="173" y="21"/>
                    <a:pt x="173" y="21"/>
                  </a:cubicBezTo>
                  <a:cubicBezTo>
                    <a:pt x="173" y="21"/>
                    <a:pt x="173" y="20"/>
                    <a:pt x="173" y="18"/>
                  </a:cubicBezTo>
                  <a:cubicBezTo>
                    <a:pt x="172" y="3"/>
                    <a:pt x="172" y="3"/>
                    <a:pt x="172" y="3"/>
                  </a:cubicBezTo>
                  <a:cubicBezTo>
                    <a:pt x="172" y="1"/>
                    <a:pt x="170" y="0"/>
                    <a:pt x="169" y="0"/>
                  </a:cubicBezTo>
                  <a:cubicBezTo>
                    <a:pt x="144" y="5"/>
                    <a:pt x="144" y="5"/>
                    <a:pt x="144" y="5"/>
                  </a:cubicBezTo>
                  <a:cubicBezTo>
                    <a:pt x="142" y="5"/>
                    <a:pt x="140" y="7"/>
                    <a:pt x="140" y="8"/>
                  </a:cubicBezTo>
                  <a:cubicBezTo>
                    <a:pt x="123" y="38"/>
                    <a:pt x="123" y="38"/>
                    <a:pt x="123" y="38"/>
                  </a:cubicBezTo>
                  <a:cubicBezTo>
                    <a:pt x="123" y="39"/>
                    <a:pt x="123" y="41"/>
                    <a:pt x="123" y="43"/>
                  </a:cubicBezTo>
                  <a:cubicBezTo>
                    <a:pt x="130" y="59"/>
                    <a:pt x="130" y="59"/>
                    <a:pt x="130" y="59"/>
                  </a:cubicBezTo>
                  <a:cubicBezTo>
                    <a:pt x="131" y="60"/>
                    <a:pt x="130" y="62"/>
                    <a:pt x="129" y="63"/>
                  </a:cubicBezTo>
                  <a:cubicBezTo>
                    <a:pt x="113" y="82"/>
                    <a:pt x="113" y="82"/>
                    <a:pt x="113" y="82"/>
                  </a:cubicBezTo>
                  <a:cubicBezTo>
                    <a:pt x="105" y="75"/>
                    <a:pt x="99" y="71"/>
                    <a:pt x="99" y="71"/>
                  </a:cubicBezTo>
                  <a:cubicBezTo>
                    <a:pt x="89" y="64"/>
                    <a:pt x="87" y="63"/>
                    <a:pt x="71" y="48"/>
                  </a:cubicBezTo>
                  <a:cubicBezTo>
                    <a:pt x="64" y="40"/>
                    <a:pt x="57" y="35"/>
                    <a:pt x="57" y="34"/>
                  </a:cubicBezTo>
                  <a:cubicBezTo>
                    <a:pt x="58" y="33"/>
                    <a:pt x="58" y="33"/>
                    <a:pt x="58" y="33"/>
                  </a:cubicBezTo>
                  <a:cubicBezTo>
                    <a:pt x="58" y="33"/>
                    <a:pt x="54" y="27"/>
                    <a:pt x="52" y="24"/>
                  </a:cubicBezTo>
                  <a:cubicBezTo>
                    <a:pt x="51" y="20"/>
                    <a:pt x="57" y="19"/>
                    <a:pt x="61" y="18"/>
                  </a:cubicBezTo>
                  <a:cubicBezTo>
                    <a:pt x="66" y="17"/>
                    <a:pt x="86" y="18"/>
                    <a:pt x="87" y="17"/>
                  </a:cubicBezTo>
                  <a:cubicBezTo>
                    <a:pt x="87" y="16"/>
                    <a:pt x="86" y="16"/>
                    <a:pt x="86" y="16"/>
                  </a:cubicBezTo>
                  <a:cubicBezTo>
                    <a:pt x="86" y="16"/>
                    <a:pt x="52" y="1"/>
                    <a:pt x="28" y="23"/>
                  </a:cubicBezTo>
                  <a:cubicBezTo>
                    <a:pt x="27" y="24"/>
                    <a:pt x="22" y="28"/>
                    <a:pt x="20" y="33"/>
                  </a:cubicBezTo>
                  <a:cubicBezTo>
                    <a:pt x="19" y="35"/>
                    <a:pt x="19" y="36"/>
                    <a:pt x="19" y="36"/>
                  </a:cubicBezTo>
                  <a:cubicBezTo>
                    <a:pt x="19" y="37"/>
                    <a:pt x="18" y="38"/>
                    <a:pt x="17" y="39"/>
                  </a:cubicBezTo>
                  <a:cubicBezTo>
                    <a:pt x="16" y="40"/>
                    <a:pt x="12" y="48"/>
                    <a:pt x="6" y="48"/>
                  </a:cubicBezTo>
                  <a:cubicBezTo>
                    <a:pt x="1" y="53"/>
                    <a:pt x="1" y="53"/>
                    <a:pt x="1" y="53"/>
                  </a:cubicBezTo>
                  <a:cubicBezTo>
                    <a:pt x="1" y="53"/>
                    <a:pt x="0" y="56"/>
                    <a:pt x="2" y="57"/>
                  </a:cubicBezTo>
                  <a:cubicBezTo>
                    <a:pt x="3" y="59"/>
                    <a:pt x="5" y="60"/>
                    <a:pt x="5" y="60"/>
                  </a:cubicBezTo>
                  <a:cubicBezTo>
                    <a:pt x="7" y="62"/>
                    <a:pt x="7" y="62"/>
                    <a:pt x="7" y="62"/>
                  </a:cubicBezTo>
                  <a:cubicBezTo>
                    <a:pt x="7" y="62"/>
                    <a:pt x="10" y="64"/>
                    <a:pt x="11" y="66"/>
                  </a:cubicBezTo>
                  <a:cubicBezTo>
                    <a:pt x="13" y="67"/>
                    <a:pt x="15" y="65"/>
                    <a:pt x="15" y="65"/>
                  </a:cubicBezTo>
                  <a:cubicBezTo>
                    <a:pt x="15" y="65"/>
                    <a:pt x="15" y="65"/>
                    <a:pt x="20" y="60"/>
                  </a:cubicBezTo>
                  <a:cubicBezTo>
                    <a:pt x="19" y="54"/>
                    <a:pt x="26" y="49"/>
                    <a:pt x="27" y="47"/>
                  </a:cubicBezTo>
                  <a:cubicBezTo>
                    <a:pt x="33" y="41"/>
                    <a:pt x="40" y="47"/>
                    <a:pt x="40" y="47"/>
                  </a:cubicBezTo>
                  <a:cubicBezTo>
                    <a:pt x="43" y="50"/>
                    <a:pt x="43" y="50"/>
                    <a:pt x="43" y="50"/>
                  </a:cubicBezTo>
                  <a:cubicBezTo>
                    <a:pt x="44" y="49"/>
                    <a:pt x="44" y="49"/>
                    <a:pt x="44" y="49"/>
                  </a:cubicBezTo>
                  <a:cubicBezTo>
                    <a:pt x="45" y="49"/>
                    <a:pt x="51" y="55"/>
                    <a:pt x="60" y="61"/>
                  </a:cubicBezTo>
                  <a:cubicBezTo>
                    <a:pt x="77" y="75"/>
                    <a:pt x="79" y="76"/>
                    <a:pt x="87" y="84"/>
                  </a:cubicBezTo>
                  <a:cubicBezTo>
                    <a:pt x="87" y="84"/>
                    <a:pt x="92" y="89"/>
                    <a:pt x="100" y="97"/>
                  </a:cubicBezTo>
                  <a:cubicBezTo>
                    <a:pt x="82" y="117"/>
                    <a:pt x="82" y="117"/>
                    <a:pt x="82" y="117"/>
                  </a:cubicBezTo>
                  <a:cubicBezTo>
                    <a:pt x="81" y="118"/>
                    <a:pt x="79" y="119"/>
                    <a:pt x="77" y="118"/>
                  </a:cubicBezTo>
                  <a:cubicBezTo>
                    <a:pt x="61" y="114"/>
                    <a:pt x="61" y="114"/>
                    <a:pt x="61" y="114"/>
                  </a:cubicBezTo>
                  <a:cubicBezTo>
                    <a:pt x="60" y="113"/>
                    <a:pt x="57" y="114"/>
                    <a:pt x="56" y="115"/>
                  </a:cubicBezTo>
                  <a:cubicBezTo>
                    <a:pt x="29" y="134"/>
                    <a:pt x="29" y="134"/>
                    <a:pt x="29" y="134"/>
                  </a:cubicBezTo>
                  <a:cubicBezTo>
                    <a:pt x="27" y="135"/>
                    <a:pt x="26" y="137"/>
                    <a:pt x="26" y="139"/>
                  </a:cubicBezTo>
                  <a:cubicBezTo>
                    <a:pt x="25" y="164"/>
                    <a:pt x="25" y="164"/>
                    <a:pt x="25" y="164"/>
                  </a:cubicBezTo>
                  <a:cubicBezTo>
                    <a:pt x="25" y="165"/>
                    <a:pt x="26" y="166"/>
                    <a:pt x="28" y="166"/>
                  </a:cubicBezTo>
                  <a:cubicBezTo>
                    <a:pt x="44" y="165"/>
                    <a:pt x="44" y="165"/>
                    <a:pt x="44" y="165"/>
                  </a:cubicBezTo>
                  <a:cubicBezTo>
                    <a:pt x="45" y="165"/>
                    <a:pt x="46" y="164"/>
                    <a:pt x="47" y="162"/>
                  </a:cubicBezTo>
                  <a:cubicBezTo>
                    <a:pt x="47" y="149"/>
                    <a:pt x="47" y="149"/>
                    <a:pt x="47" y="149"/>
                  </a:cubicBezTo>
                  <a:cubicBezTo>
                    <a:pt x="47" y="148"/>
                    <a:pt x="48" y="146"/>
                    <a:pt x="50" y="145"/>
                  </a:cubicBezTo>
                  <a:cubicBezTo>
                    <a:pt x="61" y="136"/>
                    <a:pt x="61" y="136"/>
                    <a:pt x="61" y="136"/>
                  </a:cubicBezTo>
                  <a:cubicBezTo>
                    <a:pt x="62" y="135"/>
                    <a:pt x="65" y="135"/>
                    <a:pt x="66" y="135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1" y="140"/>
                    <a:pt x="83" y="141"/>
                    <a:pt x="84" y="143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7"/>
                    <a:pt x="90" y="159"/>
                    <a:pt x="89" y="161"/>
                  </a:cubicBezTo>
                  <a:cubicBezTo>
                    <a:pt x="82" y="173"/>
                    <a:pt x="82" y="173"/>
                    <a:pt x="82" y="173"/>
                  </a:cubicBezTo>
                  <a:cubicBezTo>
                    <a:pt x="81" y="175"/>
                    <a:pt x="80" y="176"/>
                    <a:pt x="78" y="176"/>
                  </a:cubicBezTo>
                  <a:cubicBezTo>
                    <a:pt x="64" y="179"/>
                    <a:pt x="64" y="179"/>
                    <a:pt x="64" y="179"/>
                  </a:cubicBezTo>
                  <a:cubicBezTo>
                    <a:pt x="62" y="179"/>
                    <a:pt x="61" y="179"/>
                    <a:pt x="61" y="179"/>
                  </a:cubicBezTo>
                  <a:cubicBezTo>
                    <a:pt x="61" y="179"/>
                    <a:pt x="61" y="179"/>
                    <a:pt x="61" y="179"/>
                  </a:cubicBezTo>
                  <a:cubicBezTo>
                    <a:pt x="61" y="179"/>
                    <a:pt x="61" y="181"/>
                    <a:pt x="61" y="182"/>
                  </a:cubicBezTo>
                  <a:cubicBezTo>
                    <a:pt x="62" y="197"/>
                    <a:pt x="62" y="197"/>
                    <a:pt x="62" y="197"/>
                  </a:cubicBezTo>
                  <a:cubicBezTo>
                    <a:pt x="62" y="199"/>
                    <a:pt x="64" y="200"/>
                    <a:pt x="65" y="200"/>
                  </a:cubicBezTo>
                  <a:cubicBezTo>
                    <a:pt x="90" y="195"/>
                    <a:pt x="90" y="195"/>
                    <a:pt x="90" y="195"/>
                  </a:cubicBezTo>
                  <a:cubicBezTo>
                    <a:pt x="92" y="195"/>
                    <a:pt x="94" y="194"/>
                    <a:pt x="94" y="192"/>
                  </a:cubicBezTo>
                  <a:cubicBezTo>
                    <a:pt x="111" y="162"/>
                    <a:pt x="111" y="162"/>
                    <a:pt x="111" y="162"/>
                  </a:cubicBezTo>
                  <a:cubicBezTo>
                    <a:pt x="111" y="161"/>
                    <a:pt x="111" y="159"/>
                    <a:pt x="111" y="157"/>
                  </a:cubicBezTo>
                  <a:cubicBezTo>
                    <a:pt x="104" y="142"/>
                    <a:pt x="104" y="142"/>
                    <a:pt x="104" y="142"/>
                  </a:cubicBezTo>
                  <a:cubicBezTo>
                    <a:pt x="104" y="140"/>
                    <a:pt x="104" y="138"/>
                    <a:pt x="105" y="137"/>
                  </a:cubicBezTo>
                  <a:cubicBezTo>
                    <a:pt x="122" y="117"/>
                    <a:pt x="122" y="117"/>
                    <a:pt x="122" y="117"/>
                  </a:cubicBezTo>
                  <a:cubicBezTo>
                    <a:pt x="128" y="122"/>
                    <a:pt x="133" y="127"/>
                    <a:pt x="138" y="131"/>
                  </a:cubicBezTo>
                  <a:cubicBezTo>
                    <a:pt x="149" y="139"/>
                    <a:pt x="172" y="158"/>
                    <a:pt x="184" y="170"/>
                  </a:cubicBezTo>
                  <a:cubicBezTo>
                    <a:pt x="190" y="177"/>
                    <a:pt x="194" y="181"/>
                    <a:pt x="194" y="181"/>
                  </a:cubicBezTo>
                  <a:cubicBezTo>
                    <a:pt x="194" y="181"/>
                    <a:pt x="198" y="183"/>
                    <a:pt x="199" y="181"/>
                  </a:cubicBezTo>
                  <a:cubicBezTo>
                    <a:pt x="199" y="181"/>
                    <a:pt x="202" y="177"/>
                    <a:pt x="205" y="174"/>
                  </a:cubicBezTo>
                  <a:cubicBezTo>
                    <a:pt x="205" y="174"/>
                    <a:pt x="205" y="174"/>
                    <a:pt x="205" y="174"/>
                  </a:cubicBezTo>
                  <a:cubicBezTo>
                    <a:pt x="208" y="170"/>
                    <a:pt x="211" y="167"/>
                    <a:pt x="212" y="166"/>
                  </a:cubicBezTo>
                  <a:cubicBezTo>
                    <a:pt x="213" y="165"/>
                    <a:pt x="211" y="162"/>
                    <a:pt x="211" y="162"/>
                  </a:cubicBezTo>
                  <a:close/>
                </a:path>
              </a:pathLst>
            </a:custGeom>
            <a:solidFill>
              <a:srgbClr val="D3840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 www.2ppt.com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2392</Words>
  <Application>Microsoft Office PowerPoint</Application>
  <PresentationFormat>宽屏</PresentationFormat>
  <Paragraphs>192</Paragraphs>
  <Slides>26</Slides>
  <Notes>26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6" baseType="lpstr">
      <vt:lpstr>MS Gothic</vt:lpstr>
      <vt:lpstr>等线</vt:lpstr>
      <vt:lpstr>等线 Light</vt:lpstr>
      <vt:lpstr>宋体</vt:lpstr>
      <vt:lpstr>微软雅黑</vt:lpstr>
      <vt:lpstr>Arial</vt:lpstr>
      <vt:lpstr>Calibri</vt:lpstr>
      <vt:lpstr>Calibri Light</vt:lpstr>
      <vt:lpstr>Impact</vt:lpstr>
      <vt:lpstr> 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2022-03-16T02:15:43Z</dcterms:created>
  <dcterms:modified xsi:type="dcterms:W3CDTF">2023-01-10T05:57:59Z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265D44315A744D36A77B5B7863108503</vt:lpwstr>
  </property>
  <property fmtid="{D5CDD505-2E9C-101B-9397-08002B2CF9AE}" pid="3" name="KSOProductBuildVer">
    <vt:lpwstr>2052-11.1.0.11365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