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24" r:id="rId2"/>
    <p:sldId id="309" r:id="rId3"/>
    <p:sldId id="261" r:id="rId4"/>
    <p:sldId id="321" r:id="rId5"/>
    <p:sldId id="322" r:id="rId6"/>
    <p:sldId id="306" r:id="rId7"/>
    <p:sldId id="298" r:id="rId8"/>
    <p:sldId id="299" r:id="rId9"/>
    <p:sldId id="300" r:id="rId10"/>
    <p:sldId id="314" r:id="rId11"/>
    <p:sldId id="315" r:id="rId12"/>
    <p:sldId id="316" r:id="rId13"/>
    <p:sldId id="317" r:id="rId14"/>
    <p:sldId id="318" r:id="rId15"/>
    <p:sldId id="289" r:id="rId16"/>
    <p:sldId id="305" r:id="rId17"/>
    <p:sldId id="274" r:id="rId18"/>
  </p:sldIdLst>
  <p:sldSz cx="9144000" cy="5143500" type="screen16x9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7200" b="1" kern="1200">
        <a:solidFill>
          <a:srgbClr val="FEB602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7200" b="1" kern="1200">
        <a:solidFill>
          <a:srgbClr val="FEB602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7200" b="1" kern="1200">
        <a:solidFill>
          <a:srgbClr val="FEB602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7200" b="1" kern="1200">
        <a:solidFill>
          <a:srgbClr val="FEB602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7200" b="1" kern="1200">
        <a:solidFill>
          <a:srgbClr val="FEB602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sz="7200" b="1" kern="1200">
        <a:solidFill>
          <a:srgbClr val="FEB602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sz="7200" b="1" kern="1200">
        <a:solidFill>
          <a:srgbClr val="FEB602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sz="7200" b="1" kern="1200">
        <a:solidFill>
          <a:srgbClr val="FEB602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sz="7200" b="1" kern="1200">
        <a:solidFill>
          <a:srgbClr val="FEB602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EE002"/>
    <a:srgbClr val="DDF30D"/>
    <a:srgbClr val="000000"/>
    <a:srgbClr val="008000"/>
    <a:srgbClr val="33CC33"/>
    <a:srgbClr val="FEB602"/>
    <a:srgbClr val="2E1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93" autoAdjust="0"/>
  </p:normalViewPr>
  <p:slideViewPr>
    <p:cSldViewPr>
      <p:cViewPr>
        <p:scale>
          <a:sx n="100" d="100"/>
          <a:sy n="100" d="100"/>
        </p:scale>
        <p:origin x="-294" y="-7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5EA92-596F-4E63-8605-D56470EE75A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4C62E-1533-49CD-98E2-DB1AC872C66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4C62E-1533-49CD-98E2-DB1AC872C66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t>1/17/2023</a:t>
            </a:fld>
            <a:endParaRPr lang="en-US" sz="1600" dirty="0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EA7C8D44-3667-46F6-9772-CC52308E2A7F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EA7C8D44-3667-46F6-9772-CC52308E2A7F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ACDF6120-F1F0-4C60-9FE9-39AC71A9C79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eaLnBrk="1" latinLnBrk="0" hangingPunct="1"/>
            <a:fld id="{EA7C8D44-3667-46F6-9772-CC52308E2A7F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ACDF6120-F1F0-4C60-9FE9-39AC71A9C79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eaLnBrk="1" latinLnBrk="0" hangingPunct="1"/>
            <a:fld id="{EA7C8D44-3667-46F6-9772-CC52308E2A7F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EA7C8D44-3667-46F6-9772-CC52308E2A7F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EA7C8D44-3667-46F6-9772-CC52308E2A7F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EA7C8D44-3667-46F6-9772-CC52308E2A7F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fld id="{ACDF6120-F1F0-4C60-9FE9-39AC71A9C79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eaLnBrk="1" latinLnBrk="0" hangingPunct="1"/>
            <a:fld id="{EA7C8D44-3667-46F6-9772-CC52308E2A7F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t>1/17/2023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矩形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anose="05000000000000000000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 panose="05020102010507070707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panose="05000000000000000000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listen.sw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listen.sw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listen.sw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5.png"/><Relationship Id="rId7" Type="http://schemas.openxmlformats.org/officeDocument/2006/relationships/image" Target="../media/image12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image" Target="../media/image11.jpeg"/><Relationship Id="rId4" Type="http://schemas.openxmlformats.org/officeDocument/2006/relationships/slide" Target="slide12.xml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0" y="1352550"/>
            <a:ext cx="914400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Unit 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  Lesson </a:t>
            </a:r>
            <a:r>
              <a:rPr lang="en-US" altLang="zh-CN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  <a:p>
            <a:r>
              <a:rPr lang="en-US" altLang="zh-CN" sz="66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like green.</a:t>
            </a:r>
            <a:endParaRPr lang="en-US" altLang="zh-CN" sz="66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2481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oo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07" name="WordArt 3"/>
          <p:cNvSpPr>
            <a:spLocks noChangeArrowheads="1" noChangeShapeType="1" noTextEdit="1"/>
          </p:cNvSpPr>
          <p:nvPr/>
        </p:nvSpPr>
        <p:spPr bwMode="auto">
          <a:xfrm>
            <a:off x="1600200" y="685800"/>
            <a:ext cx="4953000" cy="32575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altLang="zh-CN" sz="3600" kern="10">
                <a:ln w="9525">
                  <a:round/>
                </a:ln>
                <a:solidFill>
                  <a:srgbClr val="FF9900">
                    <a:alpha val="94000"/>
                  </a:srgbClr>
                </a:solidFill>
                <a:latin typeface="华文新魏" panose="02010800040101010101" charset="-122"/>
                <a:ea typeface="华文新魏" panose="02010800040101010101" charset="-122"/>
              </a:rPr>
              <a:t>Rr</a:t>
            </a:r>
            <a:endParaRPr lang="zh-CN" altLang="en-US" sz="3600" kern="10">
              <a:ln w="9525">
                <a:round/>
              </a:ln>
              <a:solidFill>
                <a:srgbClr val="FF9900">
                  <a:alpha val="94000"/>
                </a:srgbClr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oo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3" name="WordArt 5"/>
          <p:cNvSpPr>
            <a:spLocks noChangeArrowheads="1" noChangeShapeType="1" noTextEdit="1"/>
          </p:cNvSpPr>
          <p:nvPr/>
        </p:nvSpPr>
        <p:spPr bwMode="auto">
          <a:xfrm>
            <a:off x="2438400" y="971550"/>
            <a:ext cx="3962400" cy="3028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>
                <a:ln w="19050">
                  <a:solidFill>
                    <a:srgbClr val="009900"/>
                  </a:solidFill>
                  <a:rou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Tt</a:t>
            </a:r>
            <a:endParaRPr lang="zh-CN" altLang="en-US" sz="3600" kern="10">
              <a:ln w="19050">
                <a:solidFill>
                  <a:srgbClr val="009900"/>
                </a:solidFill>
                <a:rou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61" name="Picture 9" descr="oo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62" name="WordArt 10"/>
          <p:cNvSpPr>
            <a:spLocks noChangeArrowheads="1" noChangeShapeType="1" noTextEdit="1"/>
          </p:cNvSpPr>
          <p:nvPr/>
        </p:nvSpPr>
        <p:spPr bwMode="auto">
          <a:xfrm>
            <a:off x="1828800" y="857250"/>
            <a:ext cx="4800600" cy="325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315"/>
              </a:avLst>
            </a:prstTxWarp>
          </a:bodyPr>
          <a:lstStyle/>
          <a:p>
            <a:r>
              <a:rPr lang="en-US" altLang="zh-CN" sz="3600" kern="10">
                <a:ln w="41275" cap="rnd">
                  <a:solidFill>
                    <a:srgbClr val="0000FF"/>
                  </a:solidFill>
                  <a:prstDash val="sysDot"/>
                  <a:round/>
                </a:ln>
                <a:solidFill>
                  <a:srgbClr val="00FFFF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Ss</a:t>
            </a:r>
            <a:endParaRPr lang="zh-CN" altLang="en-US" sz="3600" kern="10">
              <a:ln w="41275" cap="rnd">
                <a:solidFill>
                  <a:srgbClr val="0000FF"/>
                </a:solidFill>
                <a:prstDash val="sysDot"/>
                <a:round/>
              </a:ln>
              <a:solidFill>
                <a:srgbClr val="00FFFF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 descr="o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-134541"/>
            <a:ext cx="9677400" cy="550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196802" y="742951"/>
            <a:ext cx="670728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i="1"/>
              <a:t>   What colour do you like?</a:t>
            </a:r>
          </a:p>
          <a:p>
            <a:endParaRPr lang="en-US" altLang="zh-CN" sz="4000" i="1"/>
          </a:p>
          <a:p>
            <a:r>
              <a:rPr lang="en-US" altLang="zh-CN" sz="4000" i="1"/>
              <a:t>I like</a:t>
            </a:r>
            <a:r>
              <a:rPr lang="en-US" altLang="zh-CN" sz="3600" i="1"/>
              <a:t>…</a:t>
            </a:r>
            <a:r>
              <a:rPr lang="en-US" altLang="zh-CN" sz="1800"/>
              <a:t>                                                       </a:t>
            </a:r>
          </a:p>
        </p:txBody>
      </p:sp>
      <p:pic>
        <p:nvPicPr>
          <p:cNvPr id="101380" name="Picture 4" descr="pic_16316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4967">
            <a:off x="1371601" y="2743200"/>
            <a:ext cx="1743075" cy="160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383" name="Picture 7" descr="图片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05200" y="2343150"/>
            <a:ext cx="2540000" cy="2330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384" name="Picture 8" descr="图片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96000" y="2343150"/>
            <a:ext cx="2540000" cy="2330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o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-134541"/>
            <a:ext cx="9677400" cy="550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-240872" y="742951"/>
            <a:ext cx="759374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i="1"/>
              <a:t>   What colour do you like?</a:t>
            </a:r>
          </a:p>
          <a:p>
            <a:endParaRPr lang="en-US" altLang="zh-CN" sz="4000" i="1"/>
          </a:p>
          <a:p>
            <a:r>
              <a:rPr lang="en-US" altLang="zh-CN" sz="4000" i="1"/>
              <a:t>      I like</a:t>
            </a:r>
            <a:r>
              <a:rPr lang="en-US" altLang="zh-CN" sz="3600" i="1"/>
              <a:t>…</a:t>
            </a:r>
            <a:r>
              <a:rPr lang="en-US" altLang="zh-CN" sz="1800"/>
              <a:t>  </a:t>
            </a:r>
            <a:r>
              <a:rPr lang="en-US" altLang="zh-CN" sz="4000"/>
              <a:t>and…</a:t>
            </a:r>
            <a:r>
              <a:rPr lang="en-US" altLang="zh-CN" sz="1800"/>
              <a:t>                                                     </a:t>
            </a:r>
          </a:p>
        </p:txBody>
      </p:sp>
      <p:pic>
        <p:nvPicPr>
          <p:cNvPr id="102404" name="Picture 4" descr="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800350"/>
            <a:ext cx="28194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5" name="Picture 5" descr="f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1" y="2686051"/>
            <a:ext cx="3063875" cy="2297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6" name="Picture 6" descr="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1" y="2800351"/>
            <a:ext cx="2682875" cy="2012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bg1"/>
          </a:fgClr>
          <a:bgClr>
            <a:schemeClr val="accent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WordArt 5"/>
          <p:cNvSpPr>
            <a:spLocks noChangeArrowheads="1" noChangeShapeType="1" noTextEdit="1"/>
          </p:cNvSpPr>
          <p:nvPr/>
        </p:nvSpPr>
        <p:spPr bwMode="auto">
          <a:xfrm>
            <a:off x="228600" y="171451"/>
            <a:ext cx="4953000" cy="4595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make a survey</a:t>
            </a:r>
            <a:endParaRPr lang="zh-CN" altLang="en-US" sz="3600" kern="10">
              <a:ln w="12700">
                <a:solidFill>
                  <a:srgbClr val="3333CC"/>
                </a:solidFill>
                <a:rou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52400" y="685800"/>
            <a:ext cx="86868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en-US" altLang="zh-CN" sz="1800">
              <a:solidFill>
                <a:schemeClr val="tx1"/>
              </a:solidFill>
            </a:endParaRPr>
          </a:p>
          <a:p>
            <a:pPr algn="l"/>
            <a:endParaRPr lang="en-US" altLang="zh-CN" sz="2800" i="1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9456" name="Group 64"/>
          <p:cNvGraphicFramePr>
            <a:graphicFrameLocks noGrp="1"/>
          </p:cNvGraphicFramePr>
          <p:nvPr/>
        </p:nvGraphicFramePr>
        <p:xfrm>
          <a:off x="533400" y="2514600"/>
          <a:ext cx="8001000" cy="227171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name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orange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green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black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blue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9447" name="Picture 55" descr="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7400" y="2514601"/>
            <a:ext cx="1371600" cy="70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48" name="Text Box 56"/>
          <p:cNvSpPr txBox="1">
            <a:spLocks noChangeArrowheads="1"/>
          </p:cNvSpPr>
          <p:nvPr/>
        </p:nvSpPr>
        <p:spPr bwMode="auto">
          <a:xfrm>
            <a:off x="609600" y="1085851"/>
            <a:ext cx="7315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000" i="1"/>
              <a:t>   </a:t>
            </a:r>
            <a:r>
              <a:rPr lang="en-US" altLang="zh-CN" sz="4000" i="1">
                <a:solidFill>
                  <a:schemeClr val="tx1"/>
                </a:solidFill>
              </a:rPr>
              <a:t>What colour do you like?</a:t>
            </a:r>
          </a:p>
          <a:p>
            <a:pPr algn="l"/>
            <a:r>
              <a:rPr lang="en-US" altLang="zh-CN" sz="4000" i="1">
                <a:solidFill>
                  <a:schemeClr val="tx1"/>
                </a:solidFill>
              </a:rPr>
              <a:t>   I like</a:t>
            </a:r>
            <a:r>
              <a:rPr lang="en-US" altLang="zh-CN" sz="3600" i="1">
                <a:solidFill>
                  <a:schemeClr val="tx1"/>
                </a:solidFill>
              </a:rPr>
              <a:t>…</a:t>
            </a:r>
            <a:r>
              <a:rPr lang="en-US" altLang="zh-CN" sz="1800"/>
              <a:t>                                                       </a:t>
            </a:r>
          </a:p>
        </p:txBody>
      </p:sp>
      <p:pic>
        <p:nvPicPr>
          <p:cNvPr id="59451" name="Picture 59" descr="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00801" y="514351"/>
            <a:ext cx="854075" cy="41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52" name="Picture 60" descr="e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00801" y="514351"/>
            <a:ext cx="854075" cy="469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53" name="Picture 61" descr="e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00801" y="514351"/>
            <a:ext cx="854075" cy="469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54" name="Picture 62" descr="e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00801" y="514351"/>
            <a:ext cx="854075" cy="469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55" name="Picture 63" descr="e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00801" y="514351"/>
            <a:ext cx="854075" cy="469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6" name="Picture 4" descr="223437332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04800" y="-171450"/>
            <a:ext cx="9753600" cy="531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77" name="WordArt 5"/>
          <p:cNvSpPr>
            <a:spLocks noChangeArrowheads="1" noChangeShapeType="1" noTextEdit="1"/>
          </p:cNvSpPr>
          <p:nvPr/>
        </p:nvSpPr>
        <p:spPr bwMode="auto">
          <a:xfrm>
            <a:off x="0" y="-114300"/>
            <a:ext cx="3505200" cy="742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236"/>
              </a:avLst>
            </a:prstTxWarp>
          </a:bodyPr>
          <a:lstStyle/>
          <a:p>
            <a:r>
              <a:rPr lang="en-US" altLang="zh-CN" sz="3600" kern="10" dirty="0">
                <a:ln w="9525">
                  <a:solidFill>
                    <a:srgbClr val="CC99FF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fruit garden</a:t>
            </a:r>
            <a:endParaRPr lang="zh-CN" altLang="en-US" sz="3600" kern="10" dirty="0">
              <a:ln w="9525">
                <a:solidFill>
                  <a:srgbClr val="CC99FF"/>
                </a:solidFill>
                <a:rou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304800" y="971551"/>
            <a:ext cx="75438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000" i="1" dirty="0"/>
              <a:t>   </a:t>
            </a:r>
            <a:r>
              <a:rPr lang="en-US" altLang="zh-CN" sz="4400" i="1" dirty="0">
                <a:solidFill>
                  <a:srgbClr val="000000"/>
                </a:solidFill>
              </a:rPr>
              <a:t>words:</a:t>
            </a:r>
            <a:r>
              <a:rPr lang="en-US" altLang="zh-CN" sz="1800" dirty="0"/>
              <a:t>  </a:t>
            </a:r>
            <a:r>
              <a:rPr lang="en-US" altLang="zh-CN" sz="3200" dirty="0" err="1">
                <a:solidFill>
                  <a:srgbClr val="008000"/>
                </a:solidFill>
              </a:rPr>
              <a:t>green</a:t>
            </a:r>
            <a:r>
              <a:rPr lang="en-US" altLang="zh-CN" sz="3200" dirty="0" err="1"/>
              <a:t>,</a:t>
            </a:r>
            <a:r>
              <a:rPr lang="en-US" altLang="zh-CN" sz="3200" dirty="0" err="1">
                <a:solidFill>
                  <a:schemeClr val="accent2"/>
                </a:solidFill>
              </a:rPr>
              <a:t>blue</a:t>
            </a:r>
            <a:r>
              <a:rPr lang="en-US" altLang="zh-CN" sz="3200" dirty="0" err="1"/>
              <a:t>,</a:t>
            </a:r>
            <a:r>
              <a:rPr lang="en-US" altLang="zh-CN" sz="3200" dirty="0" err="1">
                <a:solidFill>
                  <a:schemeClr val="tx1"/>
                </a:solidFill>
              </a:rPr>
              <a:t>black</a:t>
            </a:r>
            <a:r>
              <a:rPr lang="en-US" altLang="zh-CN" sz="3200" dirty="0"/>
              <a:t>,</a:t>
            </a:r>
          </a:p>
          <a:p>
            <a:pPr algn="l"/>
            <a:r>
              <a:rPr lang="en-US" altLang="zh-CN" sz="3200" dirty="0"/>
              <a:t>                       </a:t>
            </a:r>
            <a:r>
              <a:rPr lang="en-US" altLang="zh-CN" sz="3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white</a:t>
            </a:r>
            <a:r>
              <a:rPr lang="en-US" altLang="zh-CN" sz="3200" dirty="0" err="1"/>
              <a:t>,orange</a:t>
            </a:r>
            <a:endParaRPr lang="en-US" altLang="zh-CN" sz="3200" dirty="0"/>
          </a:p>
          <a:p>
            <a:pPr algn="l"/>
            <a:r>
              <a:rPr lang="en-US" altLang="zh-CN" sz="3600" dirty="0">
                <a:solidFill>
                  <a:schemeClr val="tx1"/>
                </a:solidFill>
              </a:rPr>
              <a:t>Sentences:</a:t>
            </a:r>
          </a:p>
          <a:p>
            <a:pPr algn="l"/>
            <a:r>
              <a:rPr lang="en-US" altLang="zh-CN" sz="3200" dirty="0">
                <a:solidFill>
                  <a:schemeClr val="tx1"/>
                </a:solidFill>
              </a:rPr>
              <a:t>                   </a:t>
            </a:r>
            <a:r>
              <a:rPr lang="en-US" altLang="zh-CN" sz="3200" dirty="0">
                <a:solidFill>
                  <a:srgbClr val="008000"/>
                </a:solidFill>
              </a:rPr>
              <a:t>what colour do you like?</a:t>
            </a:r>
          </a:p>
          <a:p>
            <a:pPr algn="l"/>
            <a:r>
              <a:rPr lang="en-US" altLang="zh-CN" sz="3200" dirty="0">
                <a:solidFill>
                  <a:srgbClr val="008000"/>
                </a:solidFill>
              </a:rPr>
              <a:t>                       I like green.</a:t>
            </a:r>
            <a:r>
              <a:rPr lang="en-US" altLang="zh-CN" sz="1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725801" y="1657350"/>
            <a:ext cx="567334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88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7" name="Picture 5" descr="069b5d02925a91543812bb6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998" name="WordArt 6"/>
          <p:cNvSpPr>
            <a:spLocks noChangeArrowheads="1" noChangeShapeType="1" noTextEdit="1"/>
          </p:cNvSpPr>
          <p:nvPr/>
        </p:nvSpPr>
        <p:spPr bwMode="auto">
          <a:xfrm>
            <a:off x="381000" y="1771650"/>
            <a:ext cx="5562600" cy="17716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3600" kern="10" dirty="0">
                <a:ln w="9525">
                  <a:solidFill>
                    <a:srgbClr val="008000"/>
                  </a:solidFill>
                  <a:rou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Green is the source of life.</a:t>
            </a:r>
          </a:p>
          <a:p>
            <a:r>
              <a:rPr lang="zh-CN" altLang="en-US" sz="3600" kern="10" dirty="0">
                <a:ln w="9525">
                  <a:solidFill>
                    <a:srgbClr val="008000"/>
                  </a:solidFill>
                  <a:rou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绿色是生命之源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930121" y="251222"/>
            <a:ext cx="6401111" cy="144655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8800" dirty="0">
                <a:solidFill>
                  <a:srgbClr val="008000"/>
                </a:solidFill>
              </a:rPr>
              <a:t>I like green.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6" name="Picture 18" descr="o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91440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635" y="144541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1800" b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431635" y="133111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1800" b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pic>
        <p:nvPicPr>
          <p:cNvPr id="12335" name="Picture 47" descr="图片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228600"/>
            <a:ext cx="91440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36" name="WordArt 48"/>
          <p:cNvSpPr>
            <a:spLocks noChangeArrowheads="1" noChangeShapeType="1" noTextEdit="1"/>
          </p:cNvSpPr>
          <p:nvPr/>
        </p:nvSpPr>
        <p:spPr bwMode="auto">
          <a:xfrm>
            <a:off x="1219200" y="171450"/>
            <a:ext cx="62484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>
                <a:ln w="19050">
                  <a:solidFill>
                    <a:srgbClr val="0000FF"/>
                  </a:solidFill>
                  <a:rou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I like green and blue.</a:t>
            </a:r>
            <a:endParaRPr lang="zh-CN" altLang="en-US" sz="3600" kern="10">
              <a:ln w="19050">
                <a:solidFill>
                  <a:srgbClr val="0000FF"/>
                </a:solidFill>
                <a:rou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337" name="WordArt 49"/>
          <p:cNvSpPr>
            <a:spLocks noChangeArrowheads="1" noChangeShapeType="1" noTextEdit="1"/>
          </p:cNvSpPr>
          <p:nvPr/>
        </p:nvSpPr>
        <p:spPr bwMode="auto">
          <a:xfrm>
            <a:off x="1066800" y="1"/>
            <a:ext cx="2438400" cy="90844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3600" kern="10">
                <a:ln w="9525">
                  <a:solidFill>
                    <a:srgbClr val="CC99FF"/>
                  </a:solidFill>
                  <a:rou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blue</a:t>
            </a:r>
            <a:endParaRPr lang="zh-CN" altLang="en-US" sz="3600" kern="10">
              <a:ln w="9525">
                <a:solidFill>
                  <a:srgbClr val="CC99FF"/>
                </a:solidFill>
                <a:round/>
              </a:ln>
              <a:solidFill>
                <a:srgbClr val="0000FF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6" grpId="0" animBg="1"/>
      <p:bldP spid="12337" grpId="0" animBg="1"/>
      <p:bldP spid="1233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e569a61294f5759ec3fd78b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95600" y="1485900"/>
            <a:ext cx="6248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499" name="Line 3"/>
          <p:cNvSpPr>
            <a:spLocks noChangeShapeType="1"/>
          </p:cNvSpPr>
          <p:nvPr/>
        </p:nvSpPr>
        <p:spPr bwMode="auto">
          <a:xfrm>
            <a:off x="4724400" y="1828800"/>
            <a:ext cx="1981200" cy="2286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06500" name="Line 4"/>
          <p:cNvSpPr>
            <a:spLocks noChangeShapeType="1"/>
          </p:cNvSpPr>
          <p:nvPr/>
        </p:nvSpPr>
        <p:spPr bwMode="auto">
          <a:xfrm>
            <a:off x="5181600" y="1714500"/>
            <a:ext cx="1600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>
            <a:off x="4876800" y="1771650"/>
            <a:ext cx="1828800" cy="1143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06502" name="Line 6"/>
          <p:cNvSpPr>
            <a:spLocks noChangeShapeType="1"/>
          </p:cNvSpPr>
          <p:nvPr/>
        </p:nvSpPr>
        <p:spPr bwMode="auto">
          <a:xfrm>
            <a:off x="4876800" y="1771650"/>
            <a:ext cx="1752600" cy="1143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06503" name="Line 7"/>
          <p:cNvSpPr>
            <a:spLocks noChangeShapeType="1"/>
          </p:cNvSpPr>
          <p:nvPr/>
        </p:nvSpPr>
        <p:spPr bwMode="auto">
          <a:xfrm>
            <a:off x="4876800" y="1771650"/>
            <a:ext cx="1676400" cy="1143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06504" name="Line 8"/>
          <p:cNvSpPr>
            <a:spLocks noChangeShapeType="1"/>
          </p:cNvSpPr>
          <p:nvPr/>
        </p:nvSpPr>
        <p:spPr bwMode="auto">
          <a:xfrm flipV="1">
            <a:off x="4953000" y="1543050"/>
            <a:ext cx="2362200" cy="2286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6400800" y="228600"/>
            <a:ext cx="2743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</a:rPr>
              <a:t>black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0" y="628650"/>
            <a:ext cx="381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</a:rPr>
              <a:t>white</a:t>
            </a:r>
          </a:p>
        </p:txBody>
      </p:sp>
      <p:sp>
        <p:nvSpPr>
          <p:cNvPr id="106507" name="Rectangle 11"/>
          <p:cNvSpPr>
            <a:spLocks noChangeArrowheads="1"/>
          </p:cNvSpPr>
          <p:nvPr/>
        </p:nvSpPr>
        <p:spPr bwMode="auto">
          <a:xfrm>
            <a:off x="6629400" y="800100"/>
            <a:ext cx="198120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7200">
                <a:solidFill>
                  <a:schemeClr val="tx1"/>
                </a:solidFill>
              </a:rPr>
              <a:t>↑</a:t>
            </a:r>
          </a:p>
        </p:txBody>
      </p:sp>
      <p:sp>
        <p:nvSpPr>
          <p:cNvPr id="106509" name="Rectangle 13"/>
          <p:cNvSpPr>
            <a:spLocks noChangeArrowheads="1"/>
          </p:cNvSpPr>
          <p:nvPr/>
        </p:nvSpPr>
        <p:spPr bwMode="auto">
          <a:xfrm>
            <a:off x="2667000" y="914400"/>
            <a:ext cx="26670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5600"/>
              <a:t>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Picture 2" descr="998f92d110d911c8009fc670b63a6eae122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71450"/>
            <a:ext cx="3200400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23" name="Picture 3" descr="IMG_789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6600" y="342900"/>
            <a:ext cx="3276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24" name="Picture 4" descr="c7e6615352bab07d3c0d9c55a5c9b77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53200" y="857250"/>
            <a:ext cx="25908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6" name="Picture 6" descr="o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654002" y="1314451"/>
            <a:ext cx="670728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i="1" dirty="0"/>
              <a:t>   </a:t>
            </a:r>
            <a:r>
              <a:rPr lang="en-US" altLang="zh-CN" sz="4000" i="1" dirty="0">
                <a:solidFill>
                  <a:srgbClr val="008000"/>
                </a:solidFill>
              </a:rPr>
              <a:t>What colour do you like?</a:t>
            </a:r>
          </a:p>
          <a:p>
            <a:endParaRPr lang="en-US" altLang="zh-CN" sz="4000" i="1" dirty="0"/>
          </a:p>
          <a:p>
            <a:r>
              <a:rPr lang="en-US" altLang="zh-CN" sz="4000" i="1" dirty="0">
                <a:solidFill>
                  <a:srgbClr val="2E15EB"/>
                </a:solidFill>
              </a:rPr>
              <a:t>I like</a:t>
            </a:r>
            <a:r>
              <a:rPr lang="en-US" altLang="zh-CN" sz="3600" i="1" dirty="0">
                <a:solidFill>
                  <a:srgbClr val="2E15EB"/>
                </a:solidFill>
              </a:rPr>
              <a:t>…</a:t>
            </a:r>
            <a:r>
              <a:rPr lang="en-US" altLang="zh-CN" sz="1800" dirty="0"/>
              <a:t>                                                       </a:t>
            </a:r>
          </a:p>
        </p:txBody>
      </p:sp>
      <p:sp>
        <p:nvSpPr>
          <p:cNvPr id="81928" name="AutoShape 8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7620000" y="3156555"/>
            <a:ext cx="609600" cy="168789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8" name="Picture 4" descr="o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0" y="342900"/>
            <a:ext cx="8915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i="1" dirty="0">
                <a:solidFill>
                  <a:srgbClr val="FF3300"/>
                </a:solidFill>
                <a:ea typeface="宋体" panose="02010600030101010101" pitchFamily="2" charset="-122"/>
              </a:rPr>
              <a:t>Listen and think</a:t>
            </a:r>
            <a:r>
              <a:rPr lang="en-US" altLang="zh-CN" sz="5400" b="0" i="1" dirty="0">
                <a:solidFill>
                  <a:srgbClr val="FF00FF"/>
                </a:solidFill>
                <a:ea typeface="宋体" panose="02010600030101010101" pitchFamily="2" charset="-122"/>
              </a:rPr>
              <a:t> </a:t>
            </a:r>
            <a:r>
              <a:rPr lang="zh-CN" altLang="en-US" sz="2800" i="1" dirty="0">
                <a:solidFill>
                  <a:srgbClr val="FF00FF"/>
                </a:solidFill>
                <a:ea typeface="宋体" panose="02010600030101010101" pitchFamily="2" charset="-122"/>
              </a:rPr>
              <a:t>（想一想。）</a:t>
            </a:r>
            <a:r>
              <a:rPr lang="zh-CN" altLang="en-US" sz="5400" b="0" i="1" dirty="0">
                <a:solidFill>
                  <a:srgbClr val="FF00FF"/>
                </a:solidFill>
                <a:ea typeface="宋体" panose="02010600030101010101" pitchFamily="2" charset="-122"/>
              </a:rPr>
              <a:t>   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685800" y="1314450"/>
            <a:ext cx="5989653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dirty="0">
                <a:solidFill>
                  <a:schemeClr val="tx2"/>
                </a:solidFill>
              </a:rPr>
              <a:t>1</a:t>
            </a:r>
            <a:r>
              <a:rPr lang="zh-CN" altLang="en-US" sz="3600" dirty="0">
                <a:solidFill>
                  <a:schemeClr val="tx2"/>
                </a:solidFill>
              </a:rPr>
              <a:t>，</a:t>
            </a:r>
            <a:r>
              <a:rPr lang="en-US" altLang="zh-CN" sz="3600" dirty="0">
                <a:solidFill>
                  <a:schemeClr val="tx2"/>
                </a:solidFill>
              </a:rPr>
              <a:t>Jenny likes_____.</a:t>
            </a:r>
          </a:p>
          <a:p>
            <a:pPr algn="l"/>
            <a:r>
              <a:rPr lang="en-US" altLang="zh-CN" sz="3600" dirty="0">
                <a:solidFill>
                  <a:schemeClr val="tx2"/>
                </a:solidFill>
              </a:rPr>
              <a:t>      </a:t>
            </a:r>
            <a:r>
              <a:rPr lang="en-US" altLang="zh-CN" sz="3600" dirty="0" err="1">
                <a:solidFill>
                  <a:schemeClr val="tx2"/>
                </a:solidFill>
              </a:rPr>
              <a:t>A.green</a:t>
            </a:r>
            <a:r>
              <a:rPr lang="en-US" altLang="zh-CN" sz="3600" dirty="0">
                <a:solidFill>
                  <a:schemeClr val="tx2"/>
                </a:solidFill>
              </a:rPr>
              <a:t>     </a:t>
            </a:r>
            <a:r>
              <a:rPr lang="en-US" altLang="zh-CN" sz="3600" dirty="0" err="1">
                <a:solidFill>
                  <a:schemeClr val="tx2"/>
                </a:solidFill>
              </a:rPr>
              <a:t>B.blue</a:t>
            </a:r>
            <a:r>
              <a:rPr lang="en-US" altLang="zh-CN" sz="3600" dirty="0">
                <a:solidFill>
                  <a:schemeClr val="tx2"/>
                </a:solidFill>
              </a:rPr>
              <a:t>   </a:t>
            </a:r>
          </a:p>
          <a:p>
            <a:pPr algn="l"/>
            <a:endParaRPr lang="en-US" altLang="zh-CN" sz="3600" dirty="0">
              <a:solidFill>
                <a:schemeClr val="tx2"/>
              </a:solidFill>
            </a:endParaRPr>
          </a:p>
          <a:p>
            <a:pPr algn="l"/>
            <a:r>
              <a:rPr lang="en-US" altLang="zh-CN" sz="3600" dirty="0">
                <a:solidFill>
                  <a:schemeClr val="tx2"/>
                </a:solidFill>
              </a:rPr>
              <a:t>2, </a:t>
            </a:r>
            <a:r>
              <a:rPr lang="en-US" altLang="zh-CN" sz="3600" dirty="0" err="1">
                <a:solidFill>
                  <a:schemeClr val="tx2"/>
                </a:solidFill>
              </a:rPr>
              <a:t>Guo</a:t>
            </a:r>
            <a:r>
              <a:rPr lang="en-US" altLang="zh-CN" sz="3600" dirty="0">
                <a:solidFill>
                  <a:schemeClr val="tx2"/>
                </a:solidFill>
              </a:rPr>
              <a:t> Yang likes_____.</a:t>
            </a:r>
          </a:p>
          <a:p>
            <a:pPr algn="l"/>
            <a:r>
              <a:rPr lang="en-US" altLang="zh-CN" sz="3600" dirty="0">
                <a:solidFill>
                  <a:schemeClr val="tx2"/>
                </a:solidFill>
              </a:rPr>
              <a:t>     </a:t>
            </a:r>
            <a:r>
              <a:rPr lang="en-US" altLang="zh-CN" sz="3600" dirty="0" err="1">
                <a:solidFill>
                  <a:schemeClr val="tx2"/>
                </a:solidFill>
              </a:rPr>
              <a:t>A.black</a:t>
            </a:r>
            <a:r>
              <a:rPr lang="en-US" altLang="zh-CN" sz="3600" dirty="0">
                <a:solidFill>
                  <a:schemeClr val="tx2"/>
                </a:solidFill>
              </a:rPr>
              <a:t>      </a:t>
            </a:r>
            <a:r>
              <a:rPr lang="en-US" altLang="zh-CN" sz="3600" dirty="0" err="1">
                <a:solidFill>
                  <a:schemeClr val="tx2"/>
                </a:solidFill>
              </a:rPr>
              <a:t>B.orange</a:t>
            </a:r>
            <a:r>
              <a:rPr lang="en-US" altLang="zh-CN" sz="1800" dirty="0">
                <a:solidFill>
                  <a:schemeClr val="tx1"/>
                </a:solidFill>
              </a:rPr>
              <a:t>            </a:t>
            </a:r>
          </a:p>
        </p:txBody>
      </p:sp>
      <p:sp>
        <p:nvSpPr>
          <p:cNvPr id="72713" name="AutoShape 9"/>
          <p:cNvSpPr>
            <a:spLocks noChangeArrowheads="1"/>
          </p:cNvSpPr>
          <p:nvPr/>
        </p:nvSpPr>
        <p:spPr bwMode="auto">
          <a:xfrm>
            <a:off x="7040063" y="3800386"/>
            <a:ext cx="245474" cy="1200329"/>
          </a:xfrm>
          <a:prstGeom prst="homePlate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2714" name="AutoShape 10"/>
          <p:cNvSpPr>
            <a:spLocks noChangeArrowheads="1"/>
          </p:cNvSpPr>
          <p:nvPr/>
        </p:nvSpPr>
        <p:spPr bwMode="auto">
          <a:xfrm>
            <a:off x="6971010" y="3743236"/>
            <a:ext cx="231180" cy="1200329"/>
          </a:xfrm>
          <a:prstGeom prst="homePlate">
            <a:avLst>
              <a:gd name="adj" fmla="val 4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2715" name="AutoShape 1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7352902" y="3800386"/>
            <a:ext cx="229395" cy="1200329"/>
          </a:xfrm>
          <a:prstGeom prst="homePlate">
            <a:avLst>
              <a:gd name="adj" fmla="val 40000"/>
            </a:avLst>
          </a:prstGeom>
          <a:solidFill>
            <a:srgbClr val="FEB60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o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342900"/>
            <a:ext cx="8915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i="1">
                <a:solidFill>
                  <a:srgbClr val="FF3300"/>
                </a:solidFill>
                <a:ea typeface="宋体" panose="02010600030101010101" pitchFamily="2" charset="-122"/>
              </a:rPr>
              <a:t>Listen and think</a:t>
            </a:r>
            <a:r>
              <a:rPr lang="en-US" altLang="zh-CN" sz="5400" b="0" i="1">
                <a:solidFill>
                  <a:srgbClr val="FF00FF"/>
                </a:solidFill>
                <a:ea typeface="宋体" panose="02010600030101010101" pitchFamily="2" charset="-122"/>
              </a:rPr>
              <a:t> </a:t>
            </a:r>
            <a:r>
              <a:rPr lang="zh-CN" altLang="en-US" sz="2800" i="1">
                <a:solidFill>
                  <a:srgbClr val="FF00FF"/>
                </a:solidFill>
                <a:ea typeface="宋体" panose="02010600030101010101" pitchFamily="2" charset="-122"/>
              </a:rPr>
              <a:t>（想一想。）</a:t>
            </a:r>
            <a:r>
              <a:rPr lang="zh-CN" altLang="en-US" sz="5400" b="0" i="1">
                <a:solidFill>
                  <a:srgbClr val="FF00FF"/>
                </a:solidFill>
                <a:ea typeface="宋体" panose="02010600030101010101" pitchFamily="2" charset="-122"/>
              </a:rPr>
              <a:t>   </a:t>
            </a:r>
          </a:p>
        </p:txBody>
      </p:sp>
      <p:sp>
        <p:nvSpPr>
          <p:cNvPr id="73733" name="Oval 5"/>
          <p:cNvSpPr>
            <a:spLocks noChangeArrowheads="1"/>
          </p:cNvSpPr>
          <p:nvPr/>
        </p:nvSpPr>
        <p:spPr bwMode="auto">
          <a:xfrm>
            <a:off x="1295400" y="1714500"/>
            <a:ext cx="685800" cy="5143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34" name="Oval 6"/>
          <p:cNvSpPr>
            <a:spLocks noChangeArrowheads="1"/>
          </p:cNvSpPr>
          <p:nvPr/>
        </p:nvSpPr>
        <p:spPr bwMode="auto">
          <a:xfrm>
            <a:off x="3505200" y="2857500"/>
            <a:ext cx="914400" cy="685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685800" y="1314450"/>
            <a:ext cx="5989653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>
                <a:solidFill>
                  <a:schemeClr val="tx2"/>
                </a:solidFill>
              </a:rPr>
              <a:t>1</a:t>
            </a:r>
            <a:r>
              <a:rPr lang="zh-CN" altLang="en-US" sz="3600">
                <a:solidFill>
                  <a:schemeClr val="tx2"/>
                </a:solidFill>
              </a:rPr>
              <a:t>，</a:t>
            </a:r>
            <a:r>
              <a:rPr lang="en-US" altLang="zh-CN" sz="3600">
                <a:solidFill>
                  <a:schemeClr val="tx2"/>
                </a:solidFill>
              </a:rPr>
              <a:t>Jenny likes_____.</a:t>
            </a:r>
          </a:p>
          <a:p>
            <a:pPr algn="l"/>
            <a:r>
              <a:rPr lang="en-US" altLang="zh-CN" sz="3600">
                <a:solidFill>
                  <a:schemeClr val="tx2"/>
                </a:solidFill>
              </a:rPr>
              <a:t>      A.green     B.blue   </a:t>
            </a:r>
          </a:p>
          <a:p>
            <a:pPr algn="l"/>
            <a:endParaRPr lang="en-US" altLang="zh-CN" sz="3600">
              <a:solidFill>
                <a:schemeClr val="tx2"/>
              </a:solidFill>
            </a:endParaRPr>
          </a:p>
          <a:p>
            <a:pPr algn="l"/>
            <a:r>
              <a:rPr lang="en-US" altLang="zh-CN" sz="3600">
                <a:solidFill>
                  <a:schemeClr val="tx2"/>
                </a:solidFill>
              </a:rPr>
              <a:t>2, Guo Yang likes_____.</a:t>
            </a:r>
          </a:p>
          <a:p>
            <a:pPr algn="l"/>
            <a:r>
              <a:rPr lang="en-US" altLang="zh-CN" sz="3600">
                <a:solidFill>
                  <a:schemeClr val="tx2"/>
                </a:solidFill>
              </a:rPr>
              <a:t>     A.black      B.orange</a:t>
            </a:r>
            <a:r>
              <a:rPr lang="en-US" altLang="zh-CN" sz="1800">
                <a:solidFill>
                  <a:schemeClr val="tx1"/>
                </a:solidFill>
              </a:rPr>
              <a:t>            </a:t>
            </a:r>
          </a:p>
        </p:txBody>
      </p:sp>
      <p:sp>
        <p:nvSpPr>
          <p:cNvPr id="73737" name="AutoShape 9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7010400" y="3886111"/>
            <a:ext cx="914400" cy="1200329"/>
          </a:xfrm>
          <a:prstGeom prst="curvedUpArrow">
            <a:avLst>
              <a:gd name="adj1" fmla="val 26667"/>
              <a:gd name="adj2" fmla="val 53333"/>
              <a:gd name="adj3" fmla="val 33333"/>
            </a:avLst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nimBg="1"/>
      <p:bldP spid="737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6" name="Picture 4" descr="oo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7" name="WordArt 5"/>
          <p:cNvSpPr>
            <a:spLocks noChangeArrowheads="1" noChangeShapeType="1" noTextEdit="1"/>
          </p:cNvSpPr>
          <p:nvPr/>
        </p:nvSpPr>
        <p:spPr bwMode="auto">
          <a:xfrm>
            <a:off x="1219200" y="971550"/>
            <a:ext cx="2667000" cy="129301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altLang="zh-CN" sz="3600" kern="10">
                <a:ln w="9525">
                  <a:round/>
                </a:ln>
                <a:solidFill>
                  <a:srgbClr val="FF9900">
                    <a:alpha val="94000"/>
                  </a:srgbClr>
                </a:solidFill>
                <a:latin typeface="华文新魏" panose="02010800040101010101" charset="-122"/>
                <a:ea typeface="华文新魏" panose="02010800040101010101" charset="-122"/>
              </a:rPr>
              <a:t>Rr</a:t>
            </a:r>
            <a:endParaRPr lang="zh-CN" altLang="en-US" sz="3600" kern="10">
              <a:ln w="9525">
                <a:round/>
              </a:ln>
              <a:solidFill>
                <a:srgbClr val="FF9900">
                  <a:alpha val="94000"/>
                </a:srgbClr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74758" name="WordArt 6"/>
          <p:cNvSpPr>
            <a:spLocks noChangeArrowheads="1" noChangeShapeType="1" noTextEdit="1"/>
          </p:cNvSpPr>
          <p:nvPr/>
        </p:nvSpPr>
        <p:spPr bwMode="auto">
          <a:xfrm>
            <a:off x="2667000" y="2343150"/>
            <a:ext cx="3124200" cy="2286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315"/>
              </a:avLst>
            </a:prstTxWarp>
          </a:bodyPr>
          <a:lstStyle/>
          <a:p>
            <a:r>
              <a:rPr lang="en-US" altLang="zh-CN" sz="3600" kern="10">
                <a:ln w="41275" cap="rnd">
                  <a:solidFill>
                    <a:srgbClr val="0000FF"/>
                  </a:solidFill>
                  <a:prstDash val="sysDot"/>
                  <a:round/>
                </a:ln>
                <a:solidFill>
                  <a:srgbClr val="00FFFF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Ss</a:t>
            </a:r>
            <a:endParaRPr lang="zh-CN" altLang="en-US" sz="3600" kern="10">
              <a:ln w="41275" cap="rnd">
                <a:solidFill>
                  <a:srgbClr val="0000FF"/>
                </a:solidFill>
                <a:prstDash val="sysDot"/>
                <a:round/>
              </a:ln>
              <a:solidFill>
                <a:srgbClr val="00FFFF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4759" name="WordArt 7"/>
          <p:cNvSpPr>
            <a:spLocks noChangeArrowheads="1" noChangeShapeType="1" noTextEdit="1"/>
          </p:cNvSpPr>
          <p:nvPr/>
        </p:nvSpPr>
        <p:spPr bwMode="auto">
          <a:xfrm>
            <a:off x="5181600" y="742951"/>
            <a:ext cx="2438400" cy="16025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>
                <a:ln w="19050">
                  <a:solidFill>
                    <a:srgbClr val="009900"/>
                  </a:solidFill>
                  <a:rou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Tt</a:t>
            </a:r>
            <a:endParaRPr lang="zh-CN" altLang="en-US" sz="3600" kern="10">
              <a:ln w="19050">
                <a:solidFill>
                  <a:srgbClr val="009900"/>
                </a:solidFill>
                <a:rou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pic>
        <p:nvPicPr>
          <p:cNvPr id="74760" name="Picture 8" descr="lanse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14600" y="2343150"/>
            <a:ext cx="35814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61" name="Picture 9" descr="juhuangse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143000" y="400050"/>
            <a:ext cx="28194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62" name="Picture 10" descr="lv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953000" y="457200"/>
            <a:ext cx="3276600" cy="220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性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性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170</Words>
  <Application>Microsoft Office PowerPoint</Application>
  <PresentationFormat>全屏显示(16:9)</PresentationFormat>
  <Paragraphs>56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黑体</vt:lpstr>
      <vt:lpstr>华文仿宋</vt:lpstr>
      <vt:lpstr>华文新魏</vt:lpstr>
      <vt:lpstr>宋体</vt:lpstr>
      <vt:lpstr>微软雅黑</vt:lpstr>
      <vt:lpstr>Arial</vt:lpstr>
      <vt:lpstr>Calibri</vt:lpstr>
      <vt:lpstr>Times New Roman</vt:lpstr>
      <vt:lpstr>Tw Cen MT</vt:lpstr>
      <vt:lpstr>Wingdings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2023-01-16T19:07:55Z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077D317FE68A4CDFA987D43B1D223024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