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4"/>
  </p:notesMasterIdLst>
  <p:handoutMasterIdLst>
    <p:handoutMasterId r:id="rId25"/>
  </p:handoutMasterIdLst>
  <p:sldIdLst>
    <p:sldId id="347" r:id="rId3"/>
    <p:sldId id="348" r:id="rId4"/>
    <p:sldId id="349" r:id="rId5"/>
    <p:sldId id="322" r:id="rId6"/>
    <p:sldId id="270" r:id="rId7"/>
    <p:sldId id="323" r:id="rId8"/>
    <p:sldId id="324" r:id="rId9"/>
    <p:sldId id="350" r:id="rId10"/>
    <p:sldId id="273" r:id="rId11"/>
    <p:sldId id="326" r:id="rId12"/>
    <p:sldId id="327" r:id="rId13"/>
    <p:sldId id="351" r:id="rId14"/>
    <p:sldId id="329" r:id="rId15"/>
    <p:sldId id="330" r:id="rId16"/>
    <p:sldId id="331" r:id="rId17"/>
    <p:sldId id="333" r:id="rId18"/>
    <p:sldId id="334" r:id="rId19"/>
    <p:sldId id="335" r:id="rId20"/>
    <p:sldId id="352" r:id="rId21"/>
    <p:sldId id="338" r:id="rId22"/>
    <p:sldId id="33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826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orient="horz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4BC"/>
    <a:srgbClr val="DFF2F8"/>
    <a:srgbClr val="57B38E"/>
    <a:srgbClr val="66B046"/>
    <a:srgbClr val="384C5B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0" y="90"/>
      </p:cViewPr>
      <p:guideLst>
        <p:guide orient="horz" pos="2174"/>
        <p:guide pos="3826"/>
        <p:guide orient="horz" pos="2931"/>
        <p:guide orient="horz"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BE-4FF2-87E8-E4C152037D1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BE-4FF2-87E8-E4C152037D18}"/>
              </c:ext>
            </c:extLst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BE-4FF2-87E8-E4C152037D18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BE-4FF2-87E8-E4C152037D1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BE-4FF2-87E8-E4C152037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2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57B3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A1-4303-A071-219B5AC80C43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1-4303-A071-219B5AC80C43}"/>
              </c:ext>
            </c:extLst>
          </c:dPt>
          <c:dPt>
            <c:idx val="2"/>
            <c:bubble3D val="0"/>
            <c:spPr>
              <a:solidFill>
                <a:srgbClr val="7671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A1-4303-A071-219B5AC80C43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A1-4303-A071-219B5AC80C43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A1-4303-A071-219B5AC80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7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5-4D39-8066-C64CA8163CEB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5-4D39-8066-C64CA8163CEB}"/>
              </c:ext>
            </c:extLst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5-4D39-8066-C64CA8163CEB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5-4D39-8066-C64CA8163CE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5-4D39-8066-C64CA8163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4360-8CF6-40BA-85D9-860A40FB22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7AE0-B1CF-41A0-A58E-34BA51003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0723-9F1B-4347-9D80-43E962B2602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rgbClr val="38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087536" y="1600200"/>
            <a:ext cx="3165944" cy="316594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D4874-415F-4462-8CBD-90FA9588F106}" type="datetimeFigureOut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2ADDF-ABC6-4EEC-846D-A1AE2D410679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889505">
            <a:off x="-191648" y="-118592"/>
            <a:ext cx="1114308" cy="14255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2456" y="5272506"/>
            <a:ext cx="2382978" cy="172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2585503" y="947238"/>
            <a:ext cx="7038147" cy="29357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1" y="2940362"/>
            <a:ext cx="7601495" cy="29586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5991" y="2063515"/>
            <a:ext cx="8500019" cy="27895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01600" dir="5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90583" y="2196789"/>
            <a:ext cx="8270146" cy="2456174"/>
          </a:xfrm>
          <a:prstGeom prst="rect">
            <a:avLst/>
          </a:prstGeom>
          <a:noFill/>
          <a:ln w="38100">
            <a:solidFill>
              <a:srgbClr val="70C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43349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872813" y="3643761"/>
            <a:ext cx="1570308" cy="1863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9060977" y="3607313"/>
            <a:ext cx="1554099" cy="1987209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49835" y="2699395"/>
            <a:ext cx="7151643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12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清新文艺个人竞聘简历</a:t>
            </a:r>
          </a:p>
        </p:txBody>
      </p:sp>
      <p:sp>
        <p:nvSpPr>
          <p:cNvPr id="11" name="矩形 10"/>
          <p:cNvSpPr/>
          <p:nvPr/>
        </p:nvSpPr>
        <p:spPr>
          <a:xfrm>
            <a:off x="3620615" y="3549901"/>
            <a:ext cx="5122877" cy="559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chemeClr val="accent2"/>
                </a:solidFill>
                <a:ea typeface="宋体" panose="02010600030101010101" pitchFamily="2" charset="-122"/>
              </a:rPr>
              <a:t>MY JOB MAKING RESUME</a:t>
            </a:r>
            <a:endParaRPr lang="zh-CN" altLang="en-US" sz="3035" dirty="0">
              <a:solidFill>
                <a:schemeClr val="accent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05985" y="4136882"/>
            <a:ext cx="2124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竞聘人：</a:t>
            </a:r>
            <a:r>
              <a:rPr lang="en-US" altLang="zh-CN" sz="200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PPT818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42"/>
          <p:cNvGrpSpPr/>
          <p:nvPr/>
        </p:nvGrpSpPr>
        <p:grpSpPr bwMode="auto">
          <a:xfrm>
            <a:off x="4681538" y="2305050"/>
            <a:ext cx="2828925" cy="2830513"/>
            <a:chOff x="0" y="0"/>
            <a:chExt cx="5874978" cy="5874978"/>
          </a:xfrm>
        </p:grpSpPr>
        <p:sp>
          <p:nvSpPr>
            <p:cNvPr id="43042" name="Shape 40"/>
            <p:cNvSpPr/>
            <p:nvPr/>
          </p:nvSpPr>
          <p:spPr bwMode="auto">
            <a:xfrm>
              <a:off x="0" y="0"/>
              <a:ext cx="5874979" cy="5874979"/>
            </a:xfrm>
            <a:custGeom>
              <a:avLst/>
              <a:gdLst>
                <a:gd name="T0" fmla="*/ 876959808 w 19679"/>
                <a:gd name="T1" fmla="*/ 876959808 h 19679"/>
                <a:gd name="T2" fmla="*/ 876959808 w 19679"/>
                <a:gd name="T3" fmla="*/ 876959808 h 19679"/>
                <a:gd name="T4" fmla="*/ 876959808 w 19679"/>
                <a:gd name="T5" fmla="*/ 876959808 h 19679"/>
                <a:gd name="T6" fmla="*/ 876959808 w 19679"/>
                <a:gd name="T7" fmla="*/ 8769598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43" name="Shape 41"/>
            <p:cNvSpPr/>
            <p:nvPr/>
          </p:nvSpPr>
          <p:spPr bwMode="auto">
            <a:xfrm>
              <a:off x="1206556" y="1195209"/>
              <a:ext cx="3473214" cy="3473214"/>
            </a:xfrm>
            <a:custGeom>
              <a:avLst/>
              <a:gdLst>
                <a:gd name="T0" fmla="*/ 306499708 w 19679"/>
                <a:gd name="T1" fmla="*/ 306499708 h 19679"/>
                <a:gd name="T2" fmla="*/ 306499708 w 19679"/>
                <a:gd name="T3" fmla="*/ 306499708 h 19679"/>
                <a:gd name="T4" fmla="*/ 306499708 w 19679"/>
                <a:gd name="T5" fmla="*/ 306499708 h 19679"/>
                <a:gd name="T6" fmla="*/ 306499708 w 19679"/>
                <a:gd name="T7" fmla="*/ 3064997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1" name="Shape 44"/>
          <p:cNvSpPr>
            <a:spLocks noChangeArrowheads="1"/>
          </p:cNvSpPr>
          <p:nvPr/>
        </p:nvSpPr>
        <p:spPr bwMode="auto">
          <a:xfrm>
            <a:off x="1500188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2" name="Shape 46"/>
          <p:cNvSpPr>
            <a:spLocks noChangeArrowheads="1"/>
          </p:cNvSpPr>
          <p:nvPr/>
        </p:nvSpPr>
        <p:spPr bwMode="auto">
          <a:xfrm>
            <a:off x="1500188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3" name="Shape 47"/>
          <p:cNvSpPr>
            <a:spLocks noChangeArrowheads="1"/>
          </p:cNvSpPr>
          <p:nvPr/>
        </p:nvSpPr>
        <p:spPr bwMode="auto">
          <a:xfrm>
            <a:off x="7732713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4" name="Shape 48"/>
          <p:cNvSpPr>
            <a:spLocks noChangeArrowheads="1"/>
          </p:cNvSpPr>
          <p:nvPr/>
        </p:nvSpPr>
        <p:spPr bwMode="auto">
          <a:xfrm>
            <a:off x="7732713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85" name="Group 51"/>
          <p:cNvGrpSpPr/>
          <p:nvPr/>
        </p:nvGrpSpPr>
        <p:grpSpPr bwMode="auto">
          <a:xfrm>
            <a:off x="4159250" y="2916238"/>
            <a:ext cx="612775" cy="612775"/>
            <a:chOff x="0" y="0"/>
            <a:chExt cx="1270000" cy="1270000"/>
          </a:xfrm>
        </p:grpSpPr>
        <p:sp>
          <p:nvSpPr>
            <p:cNvPr id="43040" name="Shape 49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41" name="Shape 50"/>
            <p:cNvSpPr/>
            <p:nvPr/>
          </p:nvSpPr>
          <p:spPr bwMode="auto">
            <a:xfrm>
              <a:off x="288720" y="393525"/>
              <a:ext cx="549444" cy="482950"/>
            </a:xfrm>
            <a:custGeom>
              <a:avLst/>
              <a:gdLst>
                <a:gd name="T0" fmla="*/ 6988165 w 21600"/>
                <a:gd name="T1" fmla="*/ 5399090 h 21600"/>
                <a:gd name="T2" fmla="*/ 6988165 w 21600"/>
                <a:gd name="T3" fmla="*/ 5399090 h 21600"/>
                <a:gd name="T4" fmla="*/ 6988165 w 21600"/>
                <a:gd name="T5" fmla="*/ 5399090 h 21600"/>
                <a:gd name="T6" fmla="*/ 6988165 w 21600"/>
                <a:gd name="T7" fmla="*/ 539909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88" name="Group 54"/>
          <p:cNvGrpSpPr/>
          <p:nvPr/>
        </p:nvGrpSpPr>
        <p:grpSpPr bwMode="auto">
          <a:xfrm>
            <a:off x="4159250" y="3916363"/>
            <a:ext cx="612775" cy="612775"/>
            <a:chOff x="0" y="0"/>
            <a:chExt cx="1270000" cy="1270000"/>
          </a:xfrm>
        </p:grpSpPr>
        <p:sp>
          <p:nvSpPr>
            <p:cNvPr id="43038" name="Shape 52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9" name="Shape 53"/>
            <p:cNvSpPr/>
            <p:nvPr/>
          </p:nvSpPr>
          <p:spPr bwMode="auto">
            <a:xfrm rot="10800000" flipH="1">
              <a:off x="284042" y="399488"/>
              <a:ext cx="549444" cy="482951"/>
            </a:xfrm>
            <a:custGeom>
              <a:avLst/>
              <a:gdLst>
                <a:gd name="T0" fmla="*/ 6988165 w 21600"/>
                <a:gd name="T1" fmla="*/ 5399124 h 21600"/>
                <a:gd name="T2" fmla="*/ 6988165 w 21600"/>
                <a:gd name="T3" fmla="*/ 5399124 h 21600"/>
                <a:gd name="T4" fmla="*/ 6988165 w 21600"/>
                <a:gd name="T5" fmla="*/ 5399124 h 21600"/>
                <a:gd name="T6" fmla="*/ 6988165 w 21600"/>
                <a:gd name="T7" fmla="*/ 539912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91" name="Group 60"/>
          <p:cNvGrpSpPr/>
          <p:nvPr/>
        </p:nvGrpSpPr>
        <p:grpSpPr bwMode="auto">
          <a:xfrm>
            <a:off x="7419975" y="3916363"/>
            <a:ext cx="612775" cy="612775"/>
            <a:chOff x="0" y="0"/>
            <a:chExt cx="1270000" cy="1270000"/>
          </a:xfrm>
        </p:grpSpPr>
        <p:sp>
          <p:nvSpPr>
            <p:cNvPr id="43036" name="Shape 58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7" name="Shape 59"/>
            <p:cNvSpPr/>
            <p:nvPr/>
          </p:nvSpPr>
          <p:spPr bwMode="auto">
            <a:xfrm>
              <a:off x="373502" y="356064"/>
              <a:ext cx="522995" cy="557872"/>
            </a:xfrm>
            <a:custGeom>
              <a:avLst/>
              <a:gdLst>
                <a:gd name="T0" fmla="*/ 6465378 w 21153"/>
                <a:gd name="T1" fmla="*/ 7319407 h 21260"/>
                <a:gd name="T2" fmla="*/ 6465378 w 21153"/>
                <a:gd name="T3" fmla="*/ 7319407 h 21260"/>
                <a:gd name="T4" fmla="*/ 6465378 w 21153"/>
                <a:gd name="T5" fmla="*/ 7319407 h 21260"/>
                <a:gd name="T6" fmla="*/ 6465378 w 21153"/>
                <a:gd name="T7" fmla="*/ 7319407 h 2126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94" name="Group 63"/>
          <p:cNvGrpSpPr/>
          <p:nvPr/>
        </p:nvGrpSpPr>
        <p:grpSpPr bwMode="auto">
          <a:xfrm>
            <a:off x="7419975" y="2909888"/>
            <a:ext cx="612775" cy="611187"/>
            <a:chOff x="0" y="0"/>
            <a:chExt cx="1270000" cy="1270000"/>
          </a:xfrm>
        </p:grpSpPr>
        <p:sp>
          <p:nvSpPr>
            <p:cNvPr id="43034" name="Shape 61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5" name="Shape 62"/>
            <p:cNvSpPr/>
            <p:nvPr/>
          </p:nvSpPr>
          <p:spPr bwMode="auto">
            <a:xfrm>
              <a:off x="426212" y="356064"/>
              <a:ext cx="444025" cy="557872"/>
            </a:xfrm>
            <a:custGeom>
              <a:avLst/>
              <a:gdLst>
                <a:gd name="T0" fmla="*/ 4690903 w 21015"/>
                <a:gd name="T1" fmla="*/ 7384709 h 21072"/>
                <a:gd name="T2" fmla="*/ 4690903 w 21015"/>
                <a:gd name="T3" fmla="*/ 7384709 h 21072"/>
                <a:gd name="T4" fmla="*/ 4690903 w 21015"/>
                <a:gd name="T5" fmla="*/ 7384709 h 21072"/>
                <a:gd name="T6" fmla="*/ 4690903 w 21015"/>
                <a:gd name="T7" fmla="*/ 7384709 h 2107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02600" y="2547938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102600" y="4149725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60525" y="2530475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60525" y="4133850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1761897" y="20055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解决问题能力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14085" y="317974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解决问</a:t>
            </a:r>
            <a:endParaRPr lang="en-US" altLang="zh-CN" sz="2800" dirty="0" smtClean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题能力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56665" y="2178606"/>
            <a:ext cx="1176321" cy="369332"/>
            <a:chOff x="2456665" y="2178606"/>
            <a:chExt cx="1176321" cy="369332"/>
          </a:xfrm>
        </p:grpSpPr>
        <p:sp>
          <p:nvSpPr>
            <p:cNvPr id="3" name="矩形 2"/>
            <p:cNvSpPr/>
            <p:nvPr/>
          </p:nvSpPr>
          <p:spPr>
            <a:xfrm>
              <a:off x="2456665" y="2190978"/>
              <a:ext cx="1176321" cy="328384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716970" y="2178606"/>
            <a:ext cx="1176321" cy="369332"/>
            <a:chOff x="2456665" y="2178606"/>
            <a:chExt cx="1176321" cy="369332"/>
          </a:xfrm>
        </p:grpSpPr>
        <p:sp>
          <p:nvSpPr>
            <p:cNvPr id="42" name="矩形 41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6"/>
            <p:cNvSpPr txBox="1"/>
            <p:nvPr/>
          </p:nvSpPr>
          <p:spPr>
            <a:xfrm>
              <a:off x="2456837" y="2178606"/>
              <a:ext cx="1107997" cy="369332"/>
            </a:xfrm>
            <a:prstGeom prst="rect">
              <a:avLst/>
            </a:prstGeom>
            <a:solidFill>
              <a:srgbClr val="DFF2F8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提出假设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56665" y="3746778"/>
            <a:ext cx="1176321" cy="369332"/>
            <a:chOff x="2456665" y="2178606"/>
            <a:chExt cx="1176321" cy="369332"/>
          </a:xfrm>
        </p:grpSpPr>
        <p:sp>
          <p:nvSpPr>
            <p:cNvPr id="45" name="矩形 44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分析问题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809847" y="3746778"/>
            <a:ext cx="1176321" cy="369332"/>
            <a:chOff x="2456665" y="2178606"/>
            <a:chExt cx="1176321" cy="369332"/>
          </a:xfrm>
        </p:grpSpPr>
        <p:sp>
          <p:nvSpPr>
            <p:cNvPr id="48" name="矩形 47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solidFill>
              <a:srgbClr val="DFF2F8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检验假设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807654" y="3312579"/>
            <a:ext cx="699533" cy="699533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3" name="椭圆 2"/>
          <p:cNvSpPr/>
          <p:nvPr/>
        </p:nvSpPr>
        <p:spPr>
          <a:xfrm>
            <a:off x="1927482" y="2184268"/>
            <a:ext cx="1347029" cy="134702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4" name="椭圆 3"/>
          <p:cNvSpPr/>
          <p:nvPr/>
        </p:nvSpPr>
        <p:spPr>
          <a:xfrm>
            <a:off x="4435799" y="3436333"/>
            <a:ext cx="714752" cy="71475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5" name="椭圆 4"/>
          <p:cNvSpPr/>
          <p:nvPr/>
        </p:nvSpPr>
        <p:spPr>
          <a:xfrm>
            <a:off x="2616307" y="4745691"/>
            <a:ext cx="699533" cy="699533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7" name="椭圆 6"/>
          <p:cNvSpPr/>
          <p:nvPr/>
        </p:nvSpPr>
        <p:spPr>
          <a:xfrm>
            <a:off x="3409580" y="2001596"/>
            <a:ext cx="365344" cy="365344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0" name="椭圆 9"/>
          <p:cNvSpPr/>
          <p:nvPr/>
        </p:nvSpPr>
        <p:spPr>
          <a:xfrm>
            <a:off x="4536405" y="2866117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3" name="椭圆 12"/>
          <p:cNvSpPr/>
          <p:nvPr/>
        </p:nvSpPr>
        <p:spPr>
          <a:xfrm>
            <a:off x="3357920" y="3793709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4" name="椭圆 13"/>
          <p:cNvSpPr/>
          <p:nvPr/>
        </p:nvSpPr>
        <p:spPr>
          <a:xfrm>
            <a:off x="4217020" y="4546054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1" name="矩形 10"/>
          <p:cNvSpPr/>
          <p:nvPr/>
        </p:nvSpPr>
        <p:spPr>
          <a:xfrm>
            <a:off x="6096000" y="3106799"/>
            <a:ext cx="499255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这里填写明年的任务计划，并详细说明，以及计划达成情况这里填写明年的任务计划，并详细说明，以及计划达成情况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0" y="2521317"/>
            <a:ext cx="297633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我的责任与义务</a:t>
            </a:r>
          </a:p>
        </p:txBody>
      </p:sp>
      <p:sp>
        <p:nvSpPr>
          <p:cNvPr id="15" name="矩形 14"/>
          <p:cNvSpPr/>
          <p:nvPr/>
        </p:nvSpPr>
        <p:spPr>
          <a:xfrm>
            <a:off x="490202" y="3004529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远见力</a:t>
            </a:r>
          </a:p>
        </p:txBody>
      </p:sp>
      <p:sp>
        <p:nvSpPr>
          <p:cNvPr id="16" name="矩形 15"/>
          <p:cNvSpPr/>
          <p:nvPr/>
        </p:nvSpPr>
        <p:spPr>
          <a:xfrm>
            <a:off x="1744635" y="4114870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17" name="椭圆 16"/>
          <p:cNvSpPr/>
          <p:nvPr/>
        </p:nvSpPr>
        <p:spPr>
          <a:xfrm>
            <a:off x="2118509" y="4627897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8" name="矩形 17"/>
          <p:cNvSpPr/>
          <p:nvPr/>
        </p:nvSpPr>
        <p:spPr>
          <a:xfrm>
            <a:off x="3327160" y="4893476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19" name="矩形 18"/>
          <p:cNvSpPr/>
          <p:nvPr/>
        </p:nvSpPr>
        <p:spPr>
          <a:xfrm>
            <a:off x="3045724" y="3270661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20" name="矩形 19"/>
          <p:cNvSpPr/>
          <p:nvPr/>
        </p:nvSpPr>
        <p:spPr>
          <a:xfrm>
            <a:off x="3274511" y="2361102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29" name="矩形 28"/>
          <p:cNvSpPr/>
          <p:nvPr/>
        </p:nvSpPr>
        <p:spPr>
          <a:xfrm>
            <a:off x="1744635" y="19154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</a:t>
            </a:r>
            <a:r>
              <a:rPr lang="zh-CN" altLang="en-US" sz="2000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</a:t>
            </a:r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与义务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21" name="矩形 20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3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 smtClean="0">
                <a:solidFill>
                  <a:prstClr val="white"/>
                </a:solidFill>
              </a:rPr>
              <a:t>胜任能力</a:t>
            </a:r>
            <a:endParaRPr lang="zh-CN" altLang="en-US" sz="1895" dirty="0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53600" y="3258646"/>
            <a:ext cx="684803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682"/>
          <p:cNvSpPr>
            <a:spLocks noChangeArrowheads="1"/>
          </p:cNvSpPr>
          <p:nvPr/>
        </p:nvSpPr>
        <p:spPr bwMode="auto">
          <a:xfrm>
            <a:off x="5184775" y="2054225"/>
            <a:ext cx="1822450" cy="1181100"/>
          </a:xfrm>
          <a:prstGeom prst="roundRect">
            <a:avLst>
              <a:gd name="adj" fmla="val 23148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36" name="Group 699"/>
          <p:cNvGrpSpPr/>
          <p:nvPr/>
        </p:nvGrpSpPr>
        <p:grpSpPr bwMode="auto">
          <a:xfrm>
            <a:off x="2030413" y="3863975"/>
            <a:ext cx="769937" cy="768350"/>
            <a:chOff x="0" y="0"/>
            <a:chExt cx="1555539" cy="1555539"/>
          </a:xfrm>
        </p:grpSpPr>
        <p:sp>
          <p:nvSpPr>
            <p:cNvPr id="63517" name="Shape 697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8" name="Shape 698"/>
            <p:cNvSpPr/>
            <p:nvPr/>
          </p:nvSpPr>
          <p:spPr bwMode="auto">
            <a:xfrm>
              <a:off x="428939" y="533812"/>
              <a:ext cx="697662" cy="567865"/>
            </a:xfrm>
            <a:custGeom>
              <a:avLst/>
              <a:gdLst>
                <a:gd name="T0" fmla="*/ 11883112 w 20480"/>
                <a:gd name="T1" fmla="*/ 7669122 h 21024"/>
                <a:gd name="T2" fmla="*/ 11883112 w 20480"/>
                <a:gd name="T3" fmla="*/ 7669122 h 21024"/>
                <a:gd name="T4" fmla="*/ 11883112 w 20480"/>
                <a:gd name="T5" fmla="*/ 7669122 h 21024"/>
                <a:gd name="T6" fmla="*/ 11883112 w 20480"/>
                <a:gd name="T7" fmla="*/ 7669122 h 2102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39" name="Group 702"/>
          <p:cNvGrpSpPr/>
          <p:nvPr/>
        </p:nvGrpSpPr>
        <p:grpSpPr bwMode="auto">
          <a:xfrm>
            <a:off x="4484688" y="3863975"/>
            <a:ext cx="768350" cy="768350"/>
            <a:chOff x="0" y="0"/>
            <a:chExt cx="1555539" cy="1555539"/>
          </a:xfrm>
        </p:grpSpPr>
        <p:sp>
          <p:nvSpPr>
            <p:cNvPr id="63515" name="Shape 700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6" name="Shape 701"/>
            <p:cNvSpPr/>
            <p:nvPr/>
          </p:nvSpPr>
          <p:spPr bwMode="auto">
            <a:xfrm>
              <a:off x="550938" y="404657"/>
              <a:ext cx="453664" cy="826175"/>
            </a:xfrm>
            <a:custGeom>
              <a:avLst/>
              <a:gdLst>
                <a:gd name="T0" fmla="*/ 4764144 w 21600"/>
                <a:gd name="T1" fmla="*/ 15800138 h 21600"/>
                <a:gd name="T2" fmla="*/ 4764144 w 21600"/>
                <a:gd name="T3" fmla="*/ 15800138 h 21600"/>
                <a:gd name="T4" fmla="*/ 4764144 w 21600"/>
                <a:gd name="T5" fmla="*/ 15800138 h 21600"/>
                <a:gd name="T6" fmla="*/ 4764144 w 21600"/>
                <a:gd name="T7" fmla="*/ 158001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42" name="Group 705"/>
          <p:cNvGrpSpPr/>
          <p:nvPr/>
        </p:nvGrpSpPr>
        <p:grpSpPr bwMode="auto">
          <a:xfrm>
            <a:off x="6938963" y="3863975"/>
            <a:ext cx="768350" cy="768350"/>
            <a:chOff x="0" y="0"/>
            <a:chExt cx="1555539" cy="1555539"/>
          </a:xfrm>
        </p:grpSpPr>
        <p:sp>
          <p:nvSpPr>
            <p:cNvPr id="63513" name="Shape 703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4" name="Shape 704"/>
            <p:cNvSpPr/>
            <p:nvPr/>
          </p:nvSpPr>
          <p:spPr bwMode="auto">
            <a:xfrm>
              <a:off x="420940" y="404657"/>
              <a:ext cx="713660" cy="638346"/>
            </a:xfrm>
            <a:custGeom>
              <a:avLst/>
              <a:gdLst>
                <a:gd name="T0" fmla="*/ 12025088 w 21177"/>
                <a:gd name="T1" fmla="*/ 9494958 h 21458"/>
                <a:gd name="T2" fmla="*/ 12025088 w 21177"/>
                <a:gd name="T3" fmla="*/ 9494958 h 21458"/>
                <a:gd name="T4" fmla="*/ 12025088 w 21177"/>
                <a:gd name="T5" fmla="*/ 9494958 h 21458"/>
                <a:gd name="T6" fmla="*/ 12025088 w 21177"/>
                <a:gd name="T7" fmla="*/ 9494958 h 2145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45" name="Group 708"/>
          <p:cNvGrpSpPr/>
          <p:nvPr/>
        </p:nvGrpSpPr>
        <p:grpSpPr bwMode="auto">
          <a:xfrm>
            <a:off x="9391650" y="3863975"/>
            <a:ext cx="769938" cy="768350"/>
            <a:chOff x="0" y="0"/>
            <a:chExt cx="1555539" cy="1555539"/>
          </a:xfrm>
        </p:grpSpPr>
        <p:sp>
          <p:nvSpPr>
            <p:cNvPr id="63511" name="Shape 706"/>
            <p:cNvSpPr/>
            <p:nvPr/>
          </p:nvSpPr>
          <p:spPr bwMode="auto">
            <a:xfrm>
              <a:off x="0" y="0"/>
              <a:ext cx="1555539" cy="1555539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2" name="Shape 707"/>
            <p:cNvSpPr/>
            <p:nvPr/>
          </p:nvSpPr>
          <p:spPr bwMode="auto">
            <a:xfrm>
              <a:off x="472784" y="446360"/>
              <a:ext cx="609971" cy="638346"/>
            </a:xfrm>
            <a:custGeom>
              <a:avLst/>
              <a:gdLst>
                <a:gd name="T0" fmla="*/ 8952053 w 20781"/>
                <a:gd name="T1" fmla="*/ 9733092 h 20933"/>
                <a:gd name="T2" fmla="*/ 8952053 w 20781"/>
                <a:gd name="T3" fmla="*/ 9733092 h 20933"/>
                <a:gd name="T4" fmla="*/ 8952053 w 20781"/>
                <a:gd name="T5" fmla="*/ 9733092 h 20933"/>
                <a:gd name="T6" fmla="*/ 8952053 w 20781"/>
                <a:gd name="T7" fmla="*/ 9733092 h 2093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63" name="Shape 709"/>
          <p:cNvSpPr>
            <a:spLocks noChangeShapeType="1"/>
          </p:cNvSpPr>
          <p:nvPr/>
        </p:nvSpPr>
        <p:spPr bwMode="auto">
          <a:xfrm flipH="1">
            <a:off x="51387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1" name="Shape 710"/>
          <p:cNvSpPr>
            <a:spLocks noChangeShapeType="1"/>
          </p:cNvSpPr>
          <p:nvPr/>
        </p:nvSpPr>
        <p:spPr bwMode="auto">
          <a:xfrm flipH="1">
            <a:off x="2500313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2" name="Shape 711"/>
          <p:cNvSpPr>
            <a:spLocks noChangeShapeType="1"/>
          </p:cNvSpPr>
          <p:nvPr/>
        </p:nvSpPr>
        <p:spPr bwMode="auto">
          <a:xfrm>
            <a:off x="64722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3" name="Shape 712"/>
          <p:cNvSpPr>
            <a:spLocks noChangeShapeType="1"/>
          </p:cNvSpPr>
          <p:nvPr/>
        </p:nvSpPr>
        <p:spPr bwMode="auto">
          <a:xfrm>
            <a:off x="6991350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1543049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76838" y="2519331"/>
            <a:ext cx="18145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06912" y="15743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zh-CN" altLang="en-US" sz="24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06912" y="4881469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领导能力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63569" y="4881469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执行能力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71325" y="4852802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4506" y="4872715"/>
            <a:ext cx="1723549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43" name="TextBox 74"/>
          <p:cNvSpPr txBox="1"/>
          <p:nvPr/>
        </p:nvSpPr>
        <p:spPr>
          <a:xfrm>
            <a:off x="3999706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4" name="TextBox 74"/>
          <p:cNvSpPr txBox="1"/>
          <p:nvPr/>
        </p:nvSpPr>
        <p:spPr>
          <a:xfrm>
            <a:off x="6418490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6" name="TextBox 74"/>
          <p:cNvSpPr txBox="1"/>
          <p:nvPr/>
        </p:nvSpPr>
        <p:spPr>
          <a:xfrm>
            <a:off x="8875147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1897" y="22407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我</a:t>
            </a:r>
            <a:r>
              <a:rPr lang="zh-CN" altLang="en-US" sz="2000" dirty="0" smtClean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的领导能力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200"/>
          <p:cNvSpPr>
            <a:spLocks noEditPoints="1"/>
          </p:cNvSpPr>
          <p:nvPr/>
        </p:nvSpPr>
        <p:spPr bwMode="auto">
          <a:xfrm>
            <a:off x="5502762" y="2158327"/>
            <a:ext cx="1186477" cy="3749095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2551" y="2158327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Abel" panose="02000506030000020004" pitchFamily="2" charset="0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2538" y="2269324"/>
            <a:ext cx="1286292" cy="340519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8837" y="2783048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7922538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146766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370994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595222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819450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2551" y="4327369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bel" panose="02000506030000020004" pitchFamily="2" charset="0"/>
              </a:rPr>
              <a:t>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2538" y="4438366"/>
            <a:ext cx="1286292" cy="34051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8837" y="4952090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22538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146766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370994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595222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819450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3917" y="1804384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Abel" panose="02000506030000020004" pitchFamily="2" charset="0"/>
              </a:rPr>
              <a:t>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92872" y="1902938"/>
            <a:ext cx="1286293" cy="34051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6824" y="2416662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29" name="Freeform 28"/>
          <p:cNvSpPr/>
          <p:nvPr/>
        </p:nvSpPr>
        <p:spPr>
          <a:xfrm>
            <a:off x="3016130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40358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64586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88814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913042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79625" y="3973426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Abel" panose="02000506030000020004" pitchFamily="2" charset="0"/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8580" y="4071980"/>
            <a:ext cx="1286293" cy="34051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2532" y="4585704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7" name="Freeform 36"/>
          <p:cNvSpPr/>
          <p:nvPr/>
        </p:nvSpPr>
        <p:spPr>
          <a:xfrm>
            <a:off x="3021838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246066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470294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694522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918750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>
            <a:stCxn id="5" idx="1"/>
            <a:endCxn id="2" idx="1"/>
          </p:cNvCxnSpPr>
          <p:nvPr/>
        </p:nvCxnSpPr>
        <p:spPr>
          <a:xfrm flipV="1">
            <a:off x="6330477" y="2512270"/>
            <a:ext cx="772074" cy="3142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17"/>
            <a:endCxn id="25" idx="3"/>
          </p:cNvCxnSpPr>
          <p:nvPr/>
        </p:nvCxnSpPr>
        <p:spPr>
          <a:xfrm flipH="1" flipV="1">
            <a:off x="4752922" y="2158327"/>
            <a:ext cx="952284" cy="84928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20"/>
            <a:endCxn id="34" idx="3"/>
          </p:cNvCxnSpPr>
          <p:nvPr/>
        </p:nvCxnSpPr>
        <p:spPr>
          <a:xfrm flipH="1">
            <a:off x="4758630" y="4104286"/>
            <a:ext cx="961952" cy="2230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" idx="35"/>
            <a:endCxn id="16" idx="1"/>
          </p:cNvCxnSpPr>
          <p:nvPr/>
        </p:nvCxnSpPr>
        <p:spPr>
          <a:xfrm>
            <a:off x="6466294" y="4178248"/>
            <a:ext cx="636257" cy="50306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066539" y="2418759"/>
            <a:ext cx="4053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0869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93013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93459" y="2413952"/>
            <a:ext cx="0" cy="16312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305308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2" name="椭圆 21"/>
          <p:cNvSpPr/>
          <p:nvPr/>
        </p:nvSpPr>
        <p:spPr>
          <a:xfrm>
            <a:off x="812292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4" name="椭圆 23"/>
          <p:cNvSpPr/>
          <p:nvPr/>
        </p:nvSpPr>
        <p:spPr>
          <a:xfrm>
            <a:off x="713968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5" name="椭圆 24"/>
          <p:cNvSpPr/>
          <p:nvPr/>
        </p:nvSpPr>
        <p:spPr>
          <a:xfrm>
            <a:off x="405104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6" name="椭圆 25"/>
          <p:cNvSpPr/>
          <p:nvPr/>
        </p:nvSpPr>
        <p:spPr>
          <a:xfrm>
            <a:off x="5585459" y="4045181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3" name="椭圆 2"/>
          <p:cNvSpPr/>
          <p:nvPr/>
        </p:nvSpPr>
        <p:spPr>
          <a:xfrm>
            <a:off x="5199379" y="1524679"/>
            <a:ext cx="1788160" cy="178816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3" name="矩形 22"/>
          <p:cNvSpPr/>
          <p:nvPr/>
        </p:nvSpPr>
        <p:spPr>
          <a:xfrm>
            <a:off x="1590725" y="21186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我的执行</a:t>
            </a:r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9215130" y="2053799"/>
            <a:ext cx="2545500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8084319" y="4175392"/>
            <a:ext cx="2428172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5141224" y="5114516"/>
            <a:ext cx="3489697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417749" y="4175392"/>
            <a:ext cx="275803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9351" y="2020652"/>
            <a:ext cx="270274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5283426" y="1864465"/>
            <a:ext cx="164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5840649" y="4375004"/>
            <a:ext cx="512696" cy="435792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3331790" y="2238639"/>
            <a:ext cx="458581" cy="464277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7455426" y="3614191"/>
            <a:ext cx="384525" cy="518392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8384540" y="2222079"/>
            <a:ext cx="492760" cy="498456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4245734" y="3570040"/>
            <a:ext cx="626629" cy="606693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27" name="矩形 26"/>
          <p:cNvSpPr/>
          <p:nvPr/>
        </p:nvSpPr>
        <p:spPr>
          <a:xfrm>
            <a:off x="1590725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26"/>
          <p:cNvGrpSpPr/>
          <p:nvPr/>
        </p:nvGrpSpPr>
        <p:grpSpPr>
          <a:xfrm flipH="1">
            <a:off x="5744424" y="2185975"/>
            <a:ext cx="731729" cy="1831311"/>
            <a:chOff x="0" y="0"/>
            <a:chExt cx="1518113" cy="3799413"/>
          </a:xfrm>
          <a:solidFill>
            <a:schemeClr val="accent2"/>
          </a:solidFill>
        </p:grpSpPr>
        <p:sp>
          <p:nvSpPr>
            <p:cNvPr id="6" name="Shape 4124"/>
            <p:cNvSpPr/>
            <p:nvPr/>
          </p:nvSpPr>
          <p:spPr>
            <a:xfrm>
              <a:off x="0" y="650860"/>
              <a:ext cx="1518114" cy="314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4125"/>
            <p:cNvSpPr/>
            <p:nvPr/>
          </p:nvSpPr>
          <p:spPr>
            <a:xfrm>
              <a:off x="467744" y="0"/>
              <a:ext cx="607253" cy="59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8" name="Group 4129"/>
          <p:cNvGrpSpPr/>
          <p:nvPr/>
        </p:nvGrpSpPr>
        <p:grpSpPr>
          <a:xfrm flipH="1">
            <a:off x="3921283" y="2604635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9" name="Shape 4127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4128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4132"/>
          <p:cNvGrpSpPr/>
          <p:nvPr/>
        </p:nvGrpSpPr>
        <p:grpSpPr>
          <a:xfrm flipH="1">
            <a:off x="4624438" y="4369697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2" name="Shape 4130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4131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" name="Group 4135"/>
          <p:cNvGrpSpPr/>
          <p:nvPr/>
        </p:nvGrpSpPr>
        <p:grpSpPr>
          <a:xfrm flipH="1">
            <a:off x="7853211" y="2604635"/>
            <a:ext cx="446082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5" name="Shape 4133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4134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4138"/>
          <p:cNvGrpSpPr/>
          <p:nvPr/>
        </p:nvGrpSpPr>
        <p:grpSpPr>
          <a:xfrm flipH="1">
            <a:off x="7149291" y="4369697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8" name="Shape 4136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4137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0" name="Shape 4156"/>
          <p:cNvSpPr/>
          <p:nvPr/>
        </p:nvSpPr>
        <p:spPr bwMode="auto">
          <a:xfrm>
            <a:off x="4916488" y="3941763"/>
            <a:ext cx="866775" cy="341312"/>
          </a:xfrm>
          <a:custGeom>
            <a:avLst/>
            <a:gdLst>
              <a:gd name="T0" fmla="*/ 17396054 w 21600"/>
              <a:gd name="T1" fmla="*/ 3081913 h 18847"/>
              <a:gd name="T2" fmla="*/ 17396054 w 21600"/>
              <a:gd name="T3" fmla="*/ 3081913 h 18847"/>
              <a:gd name="T4" fmla="*/ 17396054 w 21600"/>
              <a:gd name="T5" fmla="*/ 3081913 h 18847"/>
              <a:gd name="T6" fmla="*/ 17396054 w 21600"/>
              <a:gd name="T7" fmla="*/ 3081913 h 188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847" extrusionOk="0">
                <a:moveTo>
                  <a:pt x="0" y="18847"/>
                </a:moveTo>
                <a:cubicBezTo>
                  <a:pt x="4759" y="3135"/>
                  <a:pt x="11959" y="-2753"/>
                  <a:pt x="2160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Shape 4157"/>
          <p:cNvSpPr/>
          <p:nvPr/>
        </p:nvSpPr>
        <p:spPr bwMode="auto">
          <a:xfrm>
            <a:off x="4371975" y="2665413"/>
            <a:ext cx="1390650" cy="1317625"/>
          </a:xfrm>
          <a:custGeom>
            <a:avLst/>
            <a:gdLst>
              <a:gd name="T0" fmla="*/ 44760903 w 21600"/>
              <a:gd name="T1" fmla="*/ 40191345 h 21600"/>
              <a:gd name="T2" fmla="*/ 44760903 w 21600"/>
              <a:gd name="T3" fmla="*/ 40191345 h 21600"/>
              <a:gd name="T4" fmla="*/ 44760903 w 21600"/>
              <a:gd name="T5" fmla="*/ 40191345 h 21600"/>
              <a:gd name="T6" fmla="*/ 44760903 w 21600"/>
              <a:gd name="T7" fmla="*/ 401913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Shape 4158"/>
          <p:cNvSpPr/>
          <p:nvPr/>
        </p:nvSpPr>
        <p:spPr bwMode="auto">
          <a:xfrm>
            <a:off x="6426200" y="3941763"/>
            <a:ext cx="866775" cy="341312"/>
          </a:xfrm>
          <a:custGeom>
            <a:avLst/>
            <a:gdLst>
              <a:gd name="T0" fmla="*/ 17396094 w 21600"/>
              <a:gd name="T1" fmla="*/ 3081913 h 18847"/>
              <a:gd name="T2" fmla="*/ 17396094 w 21600"/>
              <a:gd name="T3" fmla="*/ 3081913 h 18847"/>
              <a:gd name="T4" fmla="*/ 17396094 w 21600"/>
              <a:gd name="T5" fmla="*/ 3081913 h 18847"/>
              <a:gd name="T6" fmla="*/ 17396094 w 21600"/>
              <a:gd name="T7" fmla="*/ 3081913 h 188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847" extrusionOk="0">
                <a:moveTo>
                  <a:pt x="21600" y="18847"/>
                </a:moveTo>
                <a:cubicBezTo>
                  <a:pt x="16841" y="3135"/>
                  <a:pt x="9641" y="-2753"/>
                  <a:pt x="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Shape 4159"/>
          <p:cNvSpPr/>
          <p:nvPr/>
        </p:nvSpPr>
        <p:spPr bwMode="auto">
          <a:xfrm>
            <a:off x="6448425" y="2665413"/>
            <a:ext cx="1390650" cy="1317625"/>
          </a:xfrm>
          <a:custGeom>
            <a:avLst/>
            <a:gdLst>
              <a:gd name="T0" fmla="*/ 44760903 w 21600"/>
              <a:gd name="T1" fmla="*/ 40191345 h 21600"/>
              <a:gd name="T2" fmla="*/ 44760903 w 21600"/>
              <a:gd name="T3" fmla="*/ 40191345 h 21600"/>
              <a:gd name="T4" fmla="*/ 44760903 w 21600"/>
              <a:gd name="T5" fmla="*/ 40191345 h 21600"/>
              <a:gd name="T6" fmla="*/ 44760903 w 21600"/>
              <a:gd name="T7" fmla="*/ 401913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631238" y="3043238"/>
            <a:ext cx="20129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42263" y="4862513"/>
            <a:ext cx="2014537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78063" y="4867275"/>
            <a:ext cx="2014537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4757" y="3054027"/>
            <a:ext cx="20129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89457" y="22404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  <a:endParaRPr lang="zh-CN" altLang="en-US" sz="20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59718" y="2595829"/>
            <a:ext cx="1728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504237" y="2579096"/>
            <a:ext cx="1726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</a:t>
            </a: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37" name="矩形 36"/>
          <p:cNvSpPr/>
          <p:nvPr/>
        </p:nvSpPr>
        <p:spPr>
          <a:xfrm>
            <a:off x="2033741" y="4462403"/>
            <a:ext cx="233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宽容与合作能力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942263" y="4416945"/>
            <a:ext cx="1726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</a:t>
            </a: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30" name="矩形 2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718925" y="6172200"/>
            <a:ext cx="473075" cy="450850"/>
          </a:xfrm>
          <a:prstGeom prst="rect">
            <a:avLst/>
          </a:prstGeom>
          <a:solidFill>
            <a:schemeClr val="bg1"/>
          </a:solidFill>
        </p:spPr>
        <p:txBody>
          <a:bodyPr tIns="0" bIns="0" anchor="ctr">
            <a:normAutofit fontScale="77500" lnSpcReduction="20000"/>
          </a:bodyPr>
          <a:lstStyle/>
          <a:p>
            <a:pPr algn="r" eaLnBrk="1" hangingPunct="1"/>
            <a:r>
              <a:rPr lang="en-GB" altLang="zh-CN" smtClean="0"/>
              <a:t>62</a:t>
            </a:r>
          </a:p>
        </p:txBody>
      </p:sp>
      <p:grpSp>
        <p:nvGrpSpPr>
          <p:cNvPr id="27" name="Group 905"/>
          <p:cNvGrpSpPr/>
          <p:nvPr/>
        </p:nvGrpSpPr>
        <p:grpSpPr bwMode="auto">
          <a:xfrm>
            <a:off x="4927600" y="2209800"/>
            <a:ext cx="2336801" cy="3433763"/>
            <a:chOff x="-1" y="0"/>
            <a:chExt cx="4739012" cy="6963686"/>
          </a:xfrm>
          <a:solidFill>
            <a:schemeClr val="accent1"/>
          </a:solidFill>
        </p:grpSpPr>
        <p:grpSp>
          <p:nvGrpSpPr>
            <p:cNvPr id="72736" name="Group 903"/>
            <p:cNvGrpSpPr/>
            <p:nvPr/>
          </p:nvGrpSpPr>
          <p:grpSpPr bwMode="auto">
            <a:xfrm>
              <a:off x="-1" y="0"/>
              <a:ext cx="4739012" cy="6963686"/>
              <a:chOff x="0" y="0"/>
              <a:chExt cx="4739010" cy="6963685"/>
            </a:xfrm>
            <a:grpFill/>
          </p:grpSpPr>
          <p:sp>
            <p:nvSpPr>
              <p:cNvPr id="72738" name="Shape 891"/>
              <p:cNvSpPr/>
              <p:nvPr/>
            </p:nvSpPr>
            <p:spPr bwMode="auto">
              <a:xfrm>
                <a:off x="1606310" y="5742560"/>
                <a:ext cx="1512781" cy="258733"/>
              </a:xfrm>
              <a:custGeom>
                <a:avLst/>
                <a:gdLst>
                  <a:gd name="T0" fmla="*/ 52974719 w 21600"/>
                  <a:gd name="T1" fmla="*/ 1549607 h 21600"/>
                  <a:gd name="T2" fmla="*/ 52974719 w 21600"/>
                  <a:gd name="T3" fmla="*/ 1549607 h 21600"/>
                  <a:gd name="T4" fmla="*/ 52974719 w 21600"/>
                  <a:gd name="T5" fmla="*/ 1549607 h 21600"/>
                  <a:gd name="T6" fmla="*/ 52974719 w 21600"/>
                  <a:gd name="T7" fmla="*/ 154960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16761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1"/>
                      <a:pt x="0" y="10801"/>
                    </a:cubicBezTo>
                    <a:cubicBezTo>
                      <a:pt x="0" y="4831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1"/>
                      <a:pt x="21600" y="10801"/>
                    </a:cubicBezTo>
                    <a:cubicBezTo>
                      <a:pt x="21600" y="10801"/>
                      <a:pt x="21600" y="10801"/>
                      <a:pt x="21600" y="108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39" name="Shape 892"/>
              <p:cNvSpPr/>
              <p:nvPr/>
            </p:nvSpPr>
            <p:spPr bwMode="auto">
              <a:xfrm>
                <a:off x="1606310" y="6063822"/>
                <a:ext cx="1512781" cy="258673"/>
              </a:xfrm>
              <a:custGeom>
                <a:avLst/>
                <a:gdLst>
                  <a:gd name="T0" fmla="*/ 52974719 w 21600"/>
                  <a:gd name="T1" fmla="*/ 1548888 h 21600"/>
                  <a:gd name="T2" fmla="*/ 52974719 w 21600"/>
                  <a:gd name="T3" fmla="*/ 1548888 h 21600"/>
                  <a:gd name="T4" fmla="*/ 52974719 w 21600"/>
                  <a:gd name="T5" fmla="*/ 1548888 h 21600"/>
                  <a:gd name="T6" fmla="*/ 52974719 w 21600"/>
                  <a:gd name="T7" fmla="*/ 154888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797"/>
                    </a:moveTo>
                    <a:cubicBezTo>
                      <a:pt x="21600" y="16767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7"/>
                      <a:pt x="0" y="10797"/>
                    </a:cubicBezTo>
                    <a:cubicBezTo>
                      <a:pt x="0" y="4837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7"/>
                      <a:pt x="21600" y="10797"/>
                    </a:cubicBezTo>
                    <a:cubicBezTo>
                      <a:pt x="21600" y="10797"/>
                      <a:pt x="21600" y="10797"/>
                      <a:pt x="21600" y="10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0" name="Shape 893"/>
              <p:cNvSpPr/>
              <p:nvPr/>
            </p:nvSpPr>
            <p:spPr bwMode="auto">
              <a:xfrm>
                <a:off x="1606310" y="6385084"/>
                <a:ext cx="1512781" cy="258754"/>
              </a:xfrm>
              <a:custGeom>
                <a:avLst/>
                <a:gdLst>
                  <a:gd name="T0" fmla="*/ 52974719 w 21600"/>
                  <a:gd name="T1" fmla="*/ 1549853 h 21600"/>
                  <a:gd name="T2" fmla="*/ 52974719 w 21600"/>
                  <a:gd name="T3" fmla="*/ 1549853 h 21600"/>
                  <a:gd name="T4" fmla="*/ 52974719 w 21600"/>
                  <a:gd name="T5" fmla="*/ 1549853 h 21600"/>
                  <a:gd name="T6" fmla="*/ 52974719 w 21600"/>
                  <a:gd name="T7" fmla="*/ 154985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cubicBezTo>
                      <a:pt x="21600" y="16768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8"/>
                      <a:pt x="0" y="10803"/>
                    </a:cubicBezTo>
                    <a:cubicBezTo>
                      <a:pt x="0" y="4835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5"/>
                      <a:pt x="21600" y="10803"/>
                    </a:cubicBezTo>
                    <a:cubicBezTo>
                      <a:pt x="21600" y="10803"/>
                      <a:pt x="21600" y="10803"/>
                      <a:pt x="21600" y="10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1" name="Shape 894"/>
              <p:cNvSpPr/>
              <p:nvPr/>
            </p:nvSpPr>
            <p:spPr bwMode="auto">
              <a:xfrm>
                <a:off x="1927572" y="6706346"/>
                <a:ext cx="858647" cy="257340"/>
              </a:xfrm>
              <a:custGeom>
                <a:avLst/>
                <a:gdLst>
                  <a:gd name="T0" fmla="*/ 17066563 w 21600"/>
                  <a:gd name="T1" fmla="*/ 1532960 h 21600"/>
                  <a:gd name="T2" fmla="*/ 17066563 w 21600"/>
                  <a:gd name="T3" fmla="*/ 1532960 h 21600"/>
                  <a:gd name="T4" fmla="*/ 17066563 w 21600"/>
                  <a:gd name="T5" fmla="*/ 1532960 h 21600"/>
                  <a:gd name="T6" fmla="*/ 17066563 w 21600"/>
                  <a:gd name="T7" fmla="*/ 153296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1932"/>
                      <a:pt x="16764" y="21600"/>
                      <a:pt x="10800" y="21600"/>
                    </a:cubicBezTo>
                    <a:cubicBezTo>
                      <a:pt x="4836" y="21600"/>
                      <a:pt x="0" y="11932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2" name="Shape 895"/>
              <p:cNvSpPr/>
              <p:nvPr/>
            </p:nvSpPr>
            <p:spPr bwMode="auto">
              <a:xfrm>
                <a:off x="2369308" y="0"/>
                <a:ext cx="1782941" cy="1363718"/>
              </a:xfrm>
              <a:custGeom>
                <a:avLst/>
                <a:gdLst>
                  <a:gd name="T0" fmla="*/ 73585194 w 21600"/>
                  <a:gd name="T1" fmla="*/ 43049231 h 21600"/>
                  <a:gd name="T2" fmla="*/ 73585194 w 21600"/>
                  <a:gd name="T3" fmla="*/ 43049231 h 21600"/>
                  <a:gd name="T4" fmla="*/ 73585194 w 21600"/>
                  <a:gd name="T5" fmla="*/ 43049231 h 21600"/>
                  <a:gd name="T6" fmla="*/ 73585194 w 21600"/>
                  <a:gd name="T7" fmla="*/ 4304923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5120" y="21600"/>
                    </a:moveTo>
                    <a:lnTo>
                      <a:pt x="21600" y="13130"/>
                    </a:lnTo>
                    <a:cubicBezTo>
                      <a:pt x="16394" y="5131"/>
                      <a:pt x="8655" y="44"/>
                      <a:pt x="0" y="0"/>
                    </a:cubicBezTo>
                    <a:lnTo>
                      <a:pt x="0" y="11904"/>
                    </a:lnTo>
                    <a:cubicBezTo>
                      <a:pt x="6131" y="11949"/>
                      <a:pt x="11585" y="15738"/>
                      <a:pt x="15120" y="216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3" name="Shape 896"/>
              <p:cNvSpPr/>
              <p:nvPr/>
            </p:nvSpPr>
            <p:spPr bwMode="auto">
              <a:xfrm>
                <a:off x="3654356" y="843313"/>
                <a:ext cx="1084655" cy="1778118"/>
              </a:xfrm>
              <a:custGeom>
                <a:avLst/>
                <a:gdLst>
                  <a:gd name="T0" fmla="*/ 27233277 w 21600"/>
                  <a:gd name="T1" fmla="*/ 73187584 h 21600"/>
                  <a:gd name="T2" fmla="*/ 27233277 w 21600"/>
                  <a:gd name="T3" fmla="*/ 73187584 h 21600"/>
                  <a:gd name="T4" fmla="*/ 27233277 w 21600"/>
                  <a:gd name="T5" fmla="*/ 73187584 h 21600"/>
                  <a:gd name="T6" fmla="*/ 27233277 w 21600"/>
                  <a:gd name="T7" fmla="*/ 7318758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638" y="18341"/>
                    </a:moveTo>
                    <a:cubicBezTo>
                      <a:pt x="6638" y="19447"/>
                      <a:pt x="6452" y="20533"/>
                      <a:pt x="6159" y="21600"/>
                    </a:cubicBezTo>
                    <a:lnTo>
                      <a:pt x="21289" y="21600"/>
                    </a:lnTo>
                    <a:cubicBezTo>
                      <a:pt x="21489" y="20529"/>
                      <a:pt x="21600" y="19443"/>
                      <a:pt x="21600" y="18341"/>
                    </a:cubicBezTo>
                    <a:cubicBezTo>
                      <a:pt x="21600" y="11357"/>
                      <a:pt x="17487" y="4963"/>
                      <a:pt x="10670" y="0"/>
                    </a:cubicBezTo>
                    <a:lnTo>
                      <a:pt x="0" y="6509"/>
                    </a:lnTo>
                    <a:cubicBezTo>
                      <a:pt x="4145" y="9791"/>
                      <a:pt x="6638" y="13887"/>
                      <a:pt x="6638" y="183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4" name="Shape 897"/>
              <p:cNvSpPr/>
              <p:nvPr/>
            </p:nvSpPr>
            <p:spPr bwMode="auto">
              <a:xfrm>
                <a:off x="843313" y="3654356"/>
                <a:ext cx="1512153" cy="2022009"/>
              </a:xfrm>
              <a:custGeom>
                <a:avLst/>
                <a:gdLst>
                  <a:gd name="T0" fmla="*/ 52930746 w 21600"/>
                  <a:gd name="T1" fmla="*/ 94641723 h 21600"/>
                  <a:gd name="T2" fmla="*/ 52930746 w 21600"/>
                  <a:gd name="T3" fmla="*/ 94641723 h 21600"/>
                  <a:gd name="T4" fmla="*/ 52930746 w 21600"/>
                  <a:gd name="T5" fmla="*/ 94641723 h 21600"/>
                  <a:gd name="T6" fmla="*/ 52930746 w 21600"/>
                  <a:gd name="T7" fmla="*/ 9464172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8588" y="13574"/>
                    </a:moveTo>
                    <a:cubicBezTo>
                      <a:pt x="17948" y="11856"/>
                      <a:pt x="17059" y="9576"/>
                      <a:pt x="15198" y="7334"/>
                    </a:cubicBezTo>
                    <a:cubicBezTo>
                      <a:pt x="12968" y="4648"/>
                      <a:pt x="10047" y="2019"/>
                      <a:pt x="7599" y="0"/>
                    </a:cubicBezTo>
                    <a:lnTo>
                      <a:pt x="0" y="5682"/>
                    </a:lnTo>
                    <a:cubicBezTo>
                      <a:pt x="1933" y="7296"/>
                      <a:pt x="4325" y="9453"/>
                      <a:pt x="6080" y="11567"/>
                    </a:cubicBezTo>
                    <a:cubicBezTo>
                      <a:pt x="9530" y="15723"/>
                      <a:pt x="7805" y="21600"/>
                      <a:pt x="15789" y="21600"/>
                    </a:cubicBezTo>
                    <a:lnTo>
                      <a:pt x="20867" y="21600"/>
                    </a:lnTo>
                    <a:lnTo>
                      <a:pt x="21600" y="21600"/>
                    </a:lnTo>
                    <a:lnTo>
                      <a:pt x="21600" y="13574"/>
                    </a:lnTo>
                    <a:cubicBezTo>
                      <a:pt x="21600" y="13574"/>
                      <a:pt x="18588" y="13574"/>
                      <a:pt x="18588" y="135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5" name="Shape 898"/>
              <p:cNvSpPr/>
              <p:nvPr/>
            </p:nvSpPr>
            <p:spPr bwMode="auto">
              <a:xfrm>
                <a:off x="0" y="843313"/>
                <a:ext cx="1085320" cy="1778885"/>
              </a:xfrm>
              <a:custGeom>
                <a:avLst/>
                <a:gdLst>
                  <a:gd name="T0" fmla="*/ 27266655 w 21600"/>
                  <a:gd name="T1" fmla="*/ 73250778 h 21600"/>
                  <a:gd name="T2" fmla="*/ 27266655 w 21600"/>
                  <a:gd name="T3" fmla="*/ 73250778 h 21600"/>
                  <a:gd name="T4" fmla="*/ 27266655 w 21600"/>
                  <a:gd name="T5" fmla="*/ 73250778 h 21600"/>
                  <a:gd name="T6" fmla="*/ 27266655 w 21600"/>
                  <a:gd name="T7" fmla="*/ 7325077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4953" y="18343"/>
                    </a:moveTo>
                    <a:cubicBezTo>
                      <a:pt x="14953" y="13886"/>
                      <a:pt x="17449" y="9788"/>
                      <a:pt x="21600" y="6503"/>
                    </a:cubicBezTo>
                    <a:lnTo>
                      <a:pt x="10939" y="0"/>
                    </a:lnTo>
                    <a:cubicBezTo>
                      <a:pt x="4115" y="4963"/>
                      <a:pt x="0" y="11358"/>
                      <a:pt x="0" y="18343"/>
                    </a:cubicBezTo>
                    <a:cubicBezTo>
                      <a:pt x="0" y="19446"/>
                      <a:pt x="135" y="20529"/>
                      <a:pt x="333" y="21600"/>
                    </a:cubicBezTo>
                    <a:lnTo>
                      <a:pt x="15421" y="21600"/>
                    </a:lnTo>
                    <a:cubicBezTo>
                      <a:pt x="15125" y="20531"/>
                      <a:pt x="14953" y="19443"/>
                      <a:pt x="14953" y="18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6" name="Shape 899"/>
              <p:cNvSpPr/>
              <p:nvPr/>
            </p:nvSpPr>
            <p:spPr bwMode="auto">
              <a:xfrm>
                <a:off x="2369308" y="3654356"/>
                <a:ext cx="1512033" cy="2023888"/>
              </a:xfrm>
              <a:custGeom>
                <a:avLst/>
                <a:gdLst>
                  <a:gd name="T0" fmla="*/ 52922345 w 21600"/>
                  <a:gd name="T1" fmla="*/ 94817654 h 21600"/>
                  <a:gd name="T2" fmla="*/ 52922345 w 21600"/>
                  <a:gd name="T3" fmla="*/ 94817654 h 21600"/>
                  <a:gd name="T4" fmla="*/ 52922345 w 21600"/>
                  <a:gd name="T5" fmla="*/ 94817654 h 21600"/>
                  <a:gd name="T6" fmla="*/ 52922345 w 21600"/>
                  <a:gd name="T7" fmla="*/ 9481765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375" y="7348"/>
                    </a:moveTo>
                    <a:cubicBezTo>
                      <a:pt x="4515" y="9587"/>
                      <a:pt x="3626" y="11865"/>
                      <a:pt x="2985" y="13581"/>
                    </a:cubicBezTo>
                    <a:lnTo>
                      <a:pt x="0" y="13581"/>
                    </a:lnTo>
                    <a:lnTo>
                      <a:pt x="0" y="21600"/>
                    </a:lnTo>
                    <a:lnTo>
                      <a:pt x="706" y="21600"/>
                    </a:lnTo>
                    <a:lnTo>
                      <a:pt x="5785" y="21600"/>
                    </a:lnTo>
                    <a:cubicBezTo>
                      <a:pt x="13769" y="21600"/>
                      <a:pt x="12044" y="15729"/>
                      <a:pt x="15494" y="11576"/>
                    </a:cubicBezTo>
                    <a:cubicBezTo>
                      <a:pt x="17259" y="9453"/>
                      <a:pt x="19663" y="7293"/>
                      <a:pt x="21600" y="5679"/>
                    </a:cubicBezTo>
                    <a:lnTo>
                      <a:pt x="13999" y="0"/>
                    </a:lnTo>
                    <a:cubicBezTo>
                      <a:pt x="11583" y="1991"/>
                      <a:pt x="8621" y="4644"/>
                      <a:pt x="6375" y="73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7" name="Shape 900"/>
              <p:cNvSpPr/>
              <p:nvPr/>
            </p:nvSpPr>
            <p:spPr bwMode="auto">
              <a:xfrm>
                <a:off x="0" y="2650412"/>
                <a:ext cx="1331797" cy="1515467"/>
              </a:xfrm>
              <a:custGeom>
                <a:avLst/>
                <a:gdLst>
                  <a:gd name="T0" fmla="*/ 41057513 w 21600"/>
                  <a:gd name="T1" fmla="*/ 53163003 h 21600"/>
                  <a:gd name="T2" fmla="*/ 41057513 w 21600"/>
                  <a:gd name="T3" fmla="*/ 53163003 h 21600"/>
                  <a:gd name="T4" fmla="*/ 41057513 w 21600"/>
                  <a:gd name="T5" fmla="*/ 53163003 h 21600"/>
                  <a:gd name="T6" fmla="*/ 41057513 w 21600"/>
                  <a:gd name="T7" fmla="*/ 5316300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0102" y="12599"/>
                    </a:moveTo>
                    <a:cubicBezTo>
                      <a:pt x="19990" y="12493"/>
                      <a:pt x="19875" y="12390"/>
                      <a:pt x="19755" y="12288"/>
                    </a:cubicBezTo>
                    <a:cubicBezTo>
                      <a:pt x="19378" y="11966"/>
                      <a:pt x="19011" y="11641"/>
                      <a:pt x="18658" y="11302"/>
                    </a:cubicBezTo>
                    <a:cubicBezTo>
                      <a:pt x="18607" y="11250"/>
                      <a:pt x="18556" y="11200"/>
                      <a:pt x="18501" y="11146"/>
                    </a:cubicBezTo>
                    <a:cubicBezTo>
                      <a:pt x="15274" y="7984"/>
                      <a:pt x="13144" y="4124"/>
                      <a:pt x="12293" y="0"/>
                    </a:cubicBezTo>
                    <a:lnTo>
                      <a:pt x="0" y="0"/>
                    </a:lnTo>
                    <a:cubicBezTo>
                      <a:pt x="967" y="6986"/>
                      <a:pt x="4348" y="13315"/>
                      <a:pt x="9430" y="18297"/>
                    </a:cubicBezTo>
                    <a:lnTo>
                      <a:pt x="9409" y="18295"/>
                    </a:lnTo>
                    <a:cubicBezTo>
                      <a:pt x="9409" y="18295"/>
                      <a:pt x="9467" y="18348"/>
                      <a:pt x="9553" y="18421"/>
                    </a:cubicBezTo>
                    <a:cubicBezTo>
                      <a:pt x="10100" y="18951"/>
                      <a:pt x="10671" y="19461"/>
                      <a:pt x="11253" y="19960"/>
                    </a:cubicBezTo>
                    <a:cubicBezTo>
                      <a:pt x="11755" y="20425"/>
                      <a:pt x="12344" y="20987"/>
                      <a:pt x="12973" y="21600"/>
                    </a:cubicBezTo>
                    <a:lnTo>
                      <a:pt x="21600" y="14020"/>
                    </a:lnTo>
                    <a:cubicBezTo>
                      <a:pt x="21079" y="13518"/>
                      <a:pt x="20572" y="13035"/>
                      <a:pt x="20102" y="125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8" name="Shape 901"/>
              <p:cNvSpPr/>
              <p:nvPr/>
            </p:nvSpPr>
            <p:spPr bwMode="auto">
              <a:xfrm>
                <a:off x="3373252" y="2650412"/>
                <a:ext cx="1333560" cy="1513684"/>
              </a:xfrm>
              <a:custGeom>
                <a:avLst/>
                <a:gdLst>
                  <a:gd name="T0" fmla="*/ 41166256 w 21600"/>
                  <a:gd name="T1" fmla="*/ 53037946 h 21600"/>
                  <a:gd name="T2" fmla="*/ 41166256 w 21600"/>
                  <a:gd name="T3" fmla="*/ 53037946 h 21600"/>
                  <a:gd name="T4" fmla="*/ 41166256 w 21600"/>
                  <a:gd name="T5" fmla="*/ 53037946 h 21600"/>
                  <a:gd name="T6" fmla="*/ 41166256 w 21600"/>
                  <a:gd name="T7" fmla="*/ 530379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86" y="0"/>
                    </a:lnTo>
                    <a:cubicBezTo>
                      <a:pt x="8324" y="4739"/>
                      <a:pt x="5707" y="9071"/>
                      <a:pt x="1643" y="12475"/>
                    </a:cubicBezTo>
                    <a:cubicBezTo>
                      <a:pt x="1474" y="12615"/>
                      <a:pt x="1310" y="12760"/>
                      <a:pt x="1150" y="12910"/>
                    </a:cubicBezTo>
                    <a:cubicBezTo>
                      <a:pt x="784" y="13254"/>
                      <a:pt x="398" y="13620"/>
                      <a:pt x="0" y="14008"/>
                    </a:cubicBezTo>
                    <a:lnTo>
                      <a:pt x="8617" y="21600"/>
                    </a:lnTo>
                    <a:cubicBezTo>
                      <a:pt x="9120" y="21108"/>
                      <a:pt x="9602" y="20644"/>
                      <a:pt x="10026" y="20247"/>
                    </a:cubicBezTo>
                    <a:cubicBezTo>
                      <a:pt x="16276" y="15014"/>
                      <a:pt x="20505" y="7935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9" name="Shape 902"/>
              <p:cNvSpPr/>
              <p:nvPr/>
            </p:nvSpPr>
            <p:spPr bwMode="auto">
              <a:xfrm>
                <a:off x="562208" y="0"/>
                <a:ext cx="1782082" cy="1362774"/>
              </a:xfrm>
              <a:custGeom>
                <a:avLst/>
                <a:gdLst>
                  <a:gd name="T0" fmla="*/ 73514265 w 21600"/>
                  <a:gd name="T1" fmla="*/ 42989652 h 21600"/>
                  <a:gd name="T2" fmla="*/ 73514265 w 21600"/>
                  <a:gd name="T3" fmla="*/ 42989652 h 21600"/>
                  <a:gd name="T4" fmla="*/ 73514265 w 21600"/>
                  <a:gd name="T5" fmla="*/ 42989652 h 21600"/>
                  <a:gd name="T6" fmla="*/ 73514265 w 21600"/>
                  <a:gd name="T7" fmla="*/ 42989652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1912"/>
                    </a:moveTo>
                    <a:lnTo>
                      <a:pt x="21600" y="0"/>
                    </a:lnTo>
                    <a:cubicBezTo>
                      <a:pt x="12947" y="44"/>
                      <a:pt x="5207" y="5129"/>
                      <a:pt x="0" y="13124"/>
                    </a:cubicBezTo>
                    <a:lnTo>
                      <a:pt x="6482" y="21600"/>
                    </a:lnTo>
                    <a:cubicBezTo>
                      <a:pt x="10017" y="15741"/>
                      <a:pt x="15472" y="11960"/>
                      <a:pt x="21600" y="119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</p:grpSp>
        <p:sp>
          <p:nvSpPr>
            <p:cNvPr id="72737" name="Shape 904"/>
            <p:cNvSpPr/>
            <p:nvPr/>
          </p:nvSpPr>
          <p:spPr bwMode="auto">
            <a:xfrm>
              <a:off x="1795801" y="1554214"/>
              <a:ext cx="1147407" cy="2089564"/>
            </a:xfrm>
            <a:custGeom>
              <a:avLst/>
              <a:gdLst>
                <a:gd name="T0" fmla="*/ 30475475 w 21600"/>
                <a:gd name="T1" fmla="*/ 101071243 h 21600"/>
                <a:gd name="T2" fmla="*/ 30475475 w 21600"/>
                <a:gd name="T3" fmla="*/ 101071243 h 21600"/>
                <a:gd name="T4" fmla="*/ 30475475 w 21600"/>
                <a:gd name="T5" fmla="*/ 101071243 h 21600"/>
                <a:gd name="T6" fmla="*/ 30475475 w 21600"/>
                <a:gd name="T7" fmla="*/ 10107124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63" name="Group 918"/>
          <p:cNvGrpSpPr/>
          <p:nvPr/>
        </p:nvGrpSpPr>
        <p:grpSpPr bwMode="auto">
          <a:xfrm>
            <a:off x="5719763" y="5041900"/>
            <a:ext cx="746125" cy="601663"/>
            <a:chOff x="0" y="6"/>
            <a:chExt cx="1512780" cy="1221120"/>
          </a:xfrm>
          <a:solidFill>
            <a:schemeClr val="accent1"/>
          </a:solidFill>
        </p:grpSpPr>
        <p:sp>
          <p:nvSpPr>
            <p:cNvPr id="72732" name="Shape 914"/>
            <p:cNvSpPr/>
            <p:nvPr/>
          </p:nvSpPr>
          <p:spPr bwMode="auto">
            <a:xfrm>
              <a:off x="0" y="6"/>
              <a:ext cx="1512780" cy="258733"/>
            </a:xfrm>
            <a:custGeom>
              <a:avLst/>
              <a:gdLst>
                <a:gd name="T0" fmla="*/ 52974614 w 21600"/>
                <a:gd name="T1" fmla="*/ 1549607 h 21600"/>
                <a:gd name="T2" fmla="*/ 52974614 w 21600"/>
                <a:gd name="T3" fmla="*/ 1549607 h 21600"/>
                <a:gd name="T4" fmla="*/ 52974614 w 21600"/>
                <a:gd name="T5" fmla="*/ 1549607 h 21600"/>
                <a:gd name="T6" fmla="*/ 52974614 w 21600"/>
                <a:gd name="T7" fmla="*/ 15496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1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1"/>
                    <a:pt x="0" y="10801"/>
                  </a:cubicBezTo>
                  <a:cubicBezTo>
                    <a:pt x="0" y="4831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1"/>
                    <a:pt x="21600" y="10801"/>
                  </a:cubicBezTo>
                  <a:cubicBezTo>
                    <a:pt x="21600" y="10801"/>
                    <a:pt x="21600" y="10801"/>
                    <a:pt x="21600" y="10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3" name="Shape 915"/>
            <p:cNvSpPr/>
            <p:nvPr/>
          </p:nvSpPr>
          <p:spPr bwMode="auto">
            <a:xfrm>
              <a:off x="0" y="321262"/>
              <a:ext cx="1512780" cy="258673"/>
            </a:xfrm>
            <a:custGeom>
              <a:avLst/>
              <a:gdLst>
                <a:gd name="T0" fmla="*/ 52974614 w 21600"/>
                <a:gd name="T1" fmla="*/ 1548888 h 21600"/>
                <a:gd name="T2" fmla="*/ 52974614 w 21600"/>
                <a:gd name="T3" fmla="*/ 1548888 h 21600"/>
                <a:gd name="T4" fmla="*/ 52974614 w 21600"/>
                <a:gd name="T5" fmla="*/ 1548888 h 21600"/>
                <a:gd name="T6" fmla="*/ 52974614 w 21600"/>
                <a:gd name="T7" fmla="*/ 154888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797"/>
                  </a:moveTo>
                  <a:cubicBezTo>
                    <a:pt x="21600" y="16767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7"/>
                    <a:pt x="0" y="10797"/>
                  </a:cubicBezTo>
                  <a:cubicBezTo>
                    <a:pt x="0" y="4837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7"/>
                    <a:pt x="21600" y="10797"/>
                  </a:cubicBezTo>
                  <a:cubicBezTo>
                    <a:pt x="21600" y="10797"/>
                    <a:pt x="21600" y="10797"/>
                    <a:pt x="21600" y="10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4" name="Shape 916"/>
            <p:cNvSpPr/>
            <p:nvPr/>
          </p:nvSpPr>
          <p:spPr bwMode="auto">
            <a:xfrm>
              <a:off x="0" y="642524"/>
              <a:ext cx="1512780" cy="258753"/>
            </a:xfrm>
            <a:custGeom>
              <a:avLst/>
              <a:gdLst>
                <a:gd name="T0" fmla="*/ 52974614 w 21600"/>
                <a:gd name="T1" fmla="*/ 1549847 h 21600"/>
                <a:gd name="T2" fmla="*/ 52974614 w 21600"/>
                <a:gd name="T3" fmla="*/ 1549847 h 21600"/>
                <a:gd name="T4" fmla="*/ 52974614 w 21600"/>
                <a:gd name="T5" fmla="*/ 1549847 h 21600"/>
                <a:gd name="T6" fmla="*/ 52974614 w 21600"/>
                <a:gd name="T7" fmla="*/ 15498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8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8"/>
                    <a:pt x="0" y="10803"/>
                  </a:cubicBezTo>
                  <a:cubicBezTo>
                    <a:pt x="0" y="4835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5"/>
                    <a:pt x="21600" y="10803"/>
                  </a:cubicBezTo>
                  <a:cubicBezTo>
                    <a:pt x="21600" y="10803"/>
                    <a:pt x="21600" y="10803"/>
                    <a:pt x="21600" y="108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5" name="Shape 917"/>
            <p:cNvSpPr/>
            <p:nvPr/>
          </p:nvSpPr>
          <p:spPr bwMode="auto">
            <a:xfrm>
              <a:off x="321262" y="963786"/>
              <a:ext cx="858646" cy="257340"/>
            </a:xfrm>
            <a:custGeom>
              <a:avLst/>
              <a:gdLst>
                <a:gd name="T0" fmla="*/ 17066504 w 21600"/>
                <a:gd name="T1" fmla="*/ 1532960 h 21600"/>
                <a:gd name="T2" fmla="*/ 17066504 w 21600"/>
                <a:gd name="T3" fmla="*/ 1532960 h 21600"/>
                <a:gd name="T4" fmla="*/ 17066504 w 21600"/>
                <a:gd name="T5" fmla="*/ 1532960 h 21600"/>
                <a:gd name="T6" fmla="*/ 17066504 w 21600"/>
                <a:gd name="T7" fmla="*/ 153296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32"/>
                    <a:pt x="16764" y="21600"/>
                    <a:pt x="10800" y="21600"/>
                  </a:cubicBezTo>
                  <a:cubicBezTo>
                    <a:pt x="4836" y="21600"/>
                    <a:pt x="0" y="11932"/>
                    <a:pt x="0" y="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1" name="Group 921"/>
          <p:cNvGrpSpPr/>
          <p:nvPr/>
        </p:nvGrpSpPr>
        <p:grpSpPr bwMode="auto">
          <a:xfrm>
            <a:off x="6096000" y="2209800"/>
            <a:ext cx="1168400" cy="1292225"/>
            <a:chOff x="0" y="0"/>
            <a:chExt cx="2369701" cy="2621430"/>
          </a:xfrm>
          <a:solidFill>
            <a:schemeClr val="accent1"/>
          </a:solidFill>
        </p:grpSpPr>
        <p:sp>
          <p:nvSpPr>
            <p:cNvPr id="72730" name="Shape 919"/>
            <p:cNvSpPr/>
            <p:nvPr/>
          </p:nvSpPr>
          <p:spPr bwMode="auto">
            <a:xfrm>
              <a:off x="0" y="0"/>
              <a:ext cx="1782941" cy="1363718"/>
            </a:xfrm>
            <a:custGeom>
              <a:avLst/>
              <a:gdLst>
                <a:gd name="T0" fmla="*/ 73585194 w 21600"/>
                <a:gd name="T1" fmla="*/ 43049231 h 21600"/>
                <a:gd name="T2" fmla="*/ 73585194 w 21600"/>
                <a:gd name="T3" fmla="*/ 43049231 h 21600"/>
                <a:gd name="T4" fmla="*/ 73585194 w 21600"/>
                <a:gd name="T5" fmla="*/ 43049231 h 21600"/>
                <a:gd name="T6" fmla="*/ 73585194 w 21600"/>
                <a:gd name="T7" fmla="*/ 4304923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5120" y="21600"/>
                  </a:moveTo>
                  <a:lnTo>
                    <a:pt x="21600" y="13130"/>
                  </a:lnTo>
                  <a:cubicBezTo>
                    <a:pt x="16394" y="5131"/>
                    <a:pt x="8655" y="44"/>
                    <a:pt x="0" y="0"/>
                  </a:cubicBezTo>
                  <a:lnTo>
                    <a:pt x="0" y="11904"/>
                  </a:lnTo>
                  <a:cubicBezTo>
                    <a:pt x="6131" y="11949"/>
                    <a:pt x="11585" y="15738"/>
                    <a:pt x="15120" y="216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1" name="Shape 920"/>
            <p:cNvSpPr/>
            <p:nvPr/>
          </p:nvSpPr>
          <p:spPr bwMode="auto">
            <a:xfrm>
              <a:off x="1285048" y="843313"/>
              <a:ext cx="1084654" cy="1778118"/>
            </a:xfrm>
            <a:custGeom>
              <a:avLst/>
              <a:gdLst>
                <a:gd name="T0" fmla="*/ 27233201 w 21600"/>
                <a:gd name="T1" fmla="*/ 73187584 h 21600"/>
                <a:gd name="T2" fmla="*/ 27233201 w 21600"/>
                <a:gd name="T3" fmla="*/ 73187584 h 21600"/>
                <a:gd name="T4" fmla="*/ 27233201 w 21600"/>
                <a:gd name="T5" fmla="*/ 73187584 h 21600"/>
                <a:gd name="T6" fmla="*/ 27233201 w 21600"/>
                <a:gd name="T7" fmla="*/ 731875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638" y="18341"/>
                  </a:moveTo>
                  <a:cubicBezTo>
                    <a:pt x="6638" y="19447"/>
                    <a:pt x="6452" y="20533"/>
                    <a:pt x="6159" y="21600"/>
                  </a:cubicBezTo>
                  <a:lnTo>
                    <a:pt x="21289" y="21600"/>
                  </a:lnTo>
                  <a:cubicBezTo>
                    <a:pt x="21489" y="20529"/>
                    <a:pt x="21600" y="19443"/>
                    <a:pt x="21600" y="18341"/>
                  </a:cubicBezTo>
                  <a:cubicBezTo>
                    <a:pt x="21600" y="11357"/>
                    <a:pt x="17487" y="4963"/>
                    <a:pt x="10670" y="0"/>
                  </a:cubicBezTo>
                  <a:lnTo>
                    <a:pt x="0" y="6509"/>
                  </a:lnTo>
                  <a:cubicBezTo>
                    <a:pt x="4145" y="9791"/>
                    <a:pt x="6638" y="13887"/>
                    <a:pt x="6638" y="18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4" name="Group 924"/>
          <p:cNvGrpSpPr/>
          <p:nvPr/>
        </p:nvGrpSpPr>
        <p:grpSpPr bwMode="auto">
          <a:xfrm>
            <a:off x="4927600" y="3516313"/>
            <a:ext cx="1162050" cy="1492250"/>
            <a:chOff x="-2" y="2"/>
            <a:chExt cx="2355468" cy="3025953"/>
          </a:xfrm>
          <a:solidFill>
            <a:schemeClr val="accent1"/>
          </a:solidFill>
        </p:grpSpPr>
        <p:sp>
          <p:nvSpPr>
            <p:cNvPr id="72728" name="Shape 922"/>
            <p:cNvSpPr/>
            <p:nvPr/>
          </p:nvSpPr>
          <p:spPr bwMode="auto">
            <a:xfrm>
              <a:off x="843312" y="1003945"/>
              <a:ext cx="1512154" cy="2022010"/>
            </a:xfrm>
            <a:custGeom>
              <a:avLst/>
              <a:gdLst>
                <a:gd name="T0" fmla="*/ 52930781 w 21600"/>
                <a:gd name="T1" fmla="*/ 94641769 h 21600"/>
                <a:gd name="T2" fmla="*/ 52930781 w 21600"/>
                <a:gd name="T3" fmla="*/ 94641769 h 21600"/>
                <a:gd name="T4" fmla="*/ 52930781 w 21600"/>
                <a:gd name="T5" fmla="*/ 94641769 h 21600"/>
                <a:gd name="T6" fmla="*/ 52930781 w 21600"/>
                <a:gd name="T7" fmla="*/ 946417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588" y="13574"/>
                  </a:moveTo>
                  <a:cubicBezTo>
                    <a:pt x="17948" y="11856"/>
                    <a:pt x="17059" y="9576"/>
                    <a:pt x="15198" y="7334"/>
                  </a:cubicBezTo>
                  <a:cubicBezTo>
                    <a:pt x="12968" y="4648"/>
                    <a:pt x="10047" y="2019"/>
                    <a:pt x="7599" y="0"/>
                  </a:cubicBezTo>
                  <a:lnTo>
                    <a:pt x="0" y="5682"/>
                  </a:lnTo>
                  <a:cubicBezTo>
                    <a:pt x="1933" y="7296"/>
                    <a:pt x="4325" y="9453"/>
                    <a:pt x="6080" y="11567"/>
                  </a:cubicBezTo>
                  <a:cubicBezTo>
                    <a:pt x="9530" y="15723"/>
                    <a:pt x="7805" y="21600"/>
                    <a:pt x="15789" y="21600"/>
                  </a:cubicBezTo>
                  <a:lnTo>
                    <a:pt x="20867" y="21600"/>
                  </a:lnTo>
                  <a:lnTo>
                    <a:pt x="21600" y="21600"/>
                  </a:lnTo>
                  <a:lnTo>
                    <a:pt x="21600" y="13574"/>
                  </a:lnTo>
                  <a:cubicBezTo>
                    <a:pt x="21600" y="13574"/>
                    <a:pt x="18588" y="13574"/>
                    <a:pt x="18588" y="135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9" name="Shape 923"/>
            <p:cNvSpPr/>
            <p:nvPr/>
          </p:nvSpPr>
          <p:spPr bwMode="auto">
            <a:xfrm>
              <a:off x="-2" y="2"/>
              <a:ext cx="1331798" cy="1515465"/>
            </a:xfrm>
            <a:custGeom>
              <a:avLst/>
              <a:gdLst>
                <a:gd name="T0" fmla="*/ 41057544 w 21600"/>
                <a:gd name="T1" fmla="*/ 53162863 h 21600"/>
                <a:gd name="T2" fmla="*/ 41057544 w 21600"/>
                <a:gd name="T3" fmla="*/ 53162863 h 21600"/>
                <a:gd name="T4" fmla="*/ 41057544 w 21600"/>
                <a:gd name="T5" fmla="*/ 53162863 h 21600"/>
                <a:gd name="T6" fmla="*/ 41057544 w 21600"/>
                <a:gd name="T7" fmla="*/ 5316286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102" y="12599"/>
                  </a:moveTo>
                  <a:cubicBezTo>
                    <a:pt x="19990" y="12493"/>
                    <a:pt x="19875" y="12390"/>
                    <a:pt x="19755" y="12288"/>
                  </a:cubicBezTo>
                  <a:cubicBezTo>
                    <a:pt x="19378" y="11966"/>
                    <a:pt x="19011" y="11641"/>
                    <a:pt x="18658" y="11302"/>
                  </a:cubicBezTo>
                  <a:cubicBezTo>
                    <a:pt x="18607" y="11250"/>
                    <a:pt x="18556" y="11200"/>
                    <a:pt x="18501" y="11146"/>
                  </a:cubicBezTo>
                  <a:cubicBezTo>
                    <a:pt x="15274" y="7984"/>
                    <a:pt x="13144" y="4124"/>
                    <a:pt x="12293" y="0"/>
                  </a:cubicBezTo>
                  <a:lnTo>
                    <a:pt x="0" y="0"/>
                  </a:lnTo>
                  <a:cubicBezTo>
                    <a:pt x="967" y="6986"/>
                    <a:pt x="4348" y="13315"/>
                    <a:pt x="9430" y="18297"/>
                  </a:cubicBezTo>
                  <a:lnTo>
                    <a:pt x="9409" y="18295"/>
                  </a:lnTo>
                  <a:cubicBezTo>
                    <a:pt x="9409" y="18295"/>
                    <a:pt x="9467" y="18348"/>
                    <a:pt x="9553" y="18421"/>
                  </a:cubicBezTo>
                  <a:cubicBezTo>
                    <a:pt x="10100" y="18951"/>
                    <a:pt x="10671" y="19461"/>
                    <a:pt x="11253" y="19960"/>
                  </a:cubicBezTo>
                  <a:cubicBezTo>
                    <a:pt x="11755" y="20425"/>
                    <a:pt x="12344" y="20987"/>
                    <a:pt x="12973" y="21600"/>
                  </a:cubicBezTo>
                  <a:lnTo>
                    <a:pt x="21600" y="14020"/>
                  </a:lnTo>
                  <a:cubicBezTo>
                    <a:pt x="21079" y="13518"/>
                    <a:pt x="20572" y="13035"/>
                    <a:pt x="20102" y="125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7" name="Group 927"/>
          <p:cNvGrpSpPr/>
          <p:nvPr/>
        </p:nvGrpSpPr>
        <p:grpSpPr bwMode="auto">
          <a:xfrm>
            <a:off x="6096000" y="3516313"/>
            <a:ext cx="1152525" cy="1493837"/>
            <a:chOff x="-2" y="0"/>
            <a:chExt cx="2337505" cy="3027833"/>
          </a:xfrm>
          <a:solidFill>
            <a:schemeClr val="accent1"/>
          </a:solidFill>
        </p:grpSpPr>
        <p:sp>
          <p:nvSpPr>
            <p:cNvPr id="72726" name="Shape 925"/>
            <p:cNvSpPr/>
            <p:nvPr/>
          </p:nvSpPr>
          <p:spPr bwMode="auto">
            <a:xfrm>
              <a:off x="-2" y="1003944"/>
              <a:ext cx="1512033" cy="2023889"/>
            </a:xfrm>
            <a:custGeom>
              <a:avLst/>
              <a:gdLst>
                <a:gd name="T0" fmla="*/ 52922345 w 21600"/>
                <a:gd name="T1" fmla="*/ 94817794 h 21600"/>
                <a:gd name="T2" fmla="*/ 52922345 w 21600"/>
                <a:gd name="T3" fmla="*/ 94817794 h 21600"/>
                <a:gd name="T4" fmla="*/ 52922345 w 21600"/>
                <a:gd name="T5" fmla="*/ 94817794 h 21600"/>
                <a:gd name="T6" fmla="*/ 52922345 w 21600"/>
                <a:gd name="T7" fmla="*/ 9481779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375" y="7348"/>
                  </a:moveTo>
                  <a:cubicBezTo>
                    <a:pt x="4515" y="9587"/>
                    <a:pt x="3626" y="11865"/>
                    <a:pt x="2985" y="13581"/>
                  </a:cubicBezTo>
                  <a:lnTo>
                    <a:pt x="0" y="13581"/>
                  </a:lnTo>
                  <a:lnTo>
                    <a:pt x="0" y="21600"/>
                  </a:lnTo>
                  <a:lnTo>
                    <a:pt x="706" y="21600"/>
                  </a:lnTo>
                  <a:lnTo>
                    <a:pt x="5785" y="21600"/>
                  </a:lnTo>
                  <a:cubicBezTo>
                    <a:pt x="13769" y="21600"/>
                    <a:pt x="12044" y="15729"/>
                    <a:pt x="15494" y="11576"/>
                  </a:cubicBezTo>
                  <a:cubicBezTo>
                    <a:pt x="17259" y="9453"/>
                    <a:pt x="19663" y="7293"/>
                    <a:pt x="21600" y="5679"/>
                  </a:cubicBezTo>
                  <a:lnTo>
                    <a:pt x="13999" y="0"/>
                  </a:lnTo>
                  <a:cubicBezTo>
                    <a:pt x="11583" y="1991"/>
                    <a:pt x="8621" y="4644"/>
                    <a:pt x="6375" y="7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7" name="Shape 926"/>
            <p:cNvSpPr/>
            <p:nvPr/>
          </p:nvSpPr>
          <p:spPr bwMode="auto">
            <a:xfrm>
              <a:off x="1003944" y="0"/>
              <a:ext cx="1333559" cy="1513682"/>
            </a:xfrm>
            <a:custGeom>
              <a:avLst/>
              <a:gdLst>
                <a:gd name="T0" fmla="*/ 41166225 w 21600"/>
                <a:gd name="T1" fmla="*/ 53037805 h 21600"/>
                <a:gd name="T2" fmla="*/ 41166225 w 21600"/>
                <a:gd name="T3" fmla="*/ 53037805 h 21600"/>
                <a:gd name="T4" fmla="*/ 41166225 w 21600"/>
                <a:gd name="T5" fmla="*/ 53037805 h 21600"/>
                <a:gd name="T6" fmla="*/ 41166225 w 21600"/>
                <a:gd name="T7" fmla="*/ 5303780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86" y="0"/>
                  </a:lnTo>
                  <a:cubicBezTo>
                    <a:pt x="8324" y="4739"/>
                    <a:pt x="5707" y="9071"/>
                    <a:pt x="1643" y="12475"/>
                  </a:cubicBezTo>
                  <a:cubicBezTo>
                    <a:pt x="1474" y="12615"/>
                    <a:pt x="1310" y="12760"/>
                    <a:pt x="1150" y="12910"/>
                  </a:cubicBezTo>
                  <a:cubicBezTo>
                    <a:pt x="784" y="13254"/>
                    <a:pt x="398" y="13620"/>
                    <a:pt x="0" y="14008"/>
                  </a:cubicBezTo>
                  <a:lnTo>
                    <a:pt x="8617" y="21600"/>
                  </a:lnTo>
                  <a:cubicBezTo>
                    <a:pt x="9120" y="21108"/>
                    <a:pt x="9602" y="20644"/>
                    <a:pt x="10026" y="20247"/>
                  </a:cubicBezTo>
                  <a:cubicBezTo>
                    <a:pt x="16276" y="15014"/>
                    <a:pt x="20505" y="7935"/>
                    <a:pt x="216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80" name="Group 930"/>
          <p:cNvGrpSpPr/>
          <p:nvPr/>
        </p:nvGrpSpPr>
        <p:grpSpPr bwMode="auto">
          <a:xfrm>
            <a:off x="4927600" y="2209800"/>
            <a:ext cx="1155700" cy="1293813"/>
            <a:chOff x="0" y="0"/>
            <a:chExt cx="2344290" cy="2622197"/>
          </a:xfrm>
          <a:solidFill>
            <a:schemeClr val="accent1"/>
          </a:solidFill>
        </p:grpSpPr>
        <p:sp>
          <p:nvSpPr>
            <p:cNvPr id="72724" name="Shape 928"/>
            <p:cNvSpPr/>
            <p:nvPr/>
          </p:nvSpPr>
          <p:spPr bwMode="auto">
            <a:xfrm>
              <a:off x="0" y="843313"/>
              <a:ext cx="1085320" cy="1778885"/>
            </a:xfrm>
            <a:custGeom>
              <a:avLst/>
              <a:gdLst>
                <a:gd name="T0" fmla="*/ 27266655 w 21600"/>
                <a:gd name="T1" fmla="*/ 73250778 h 21600"/>
                <a:gd name="T2" fmla="*/ 27266655 w 21600"/>
                <a:gd name="T3" fmla="*/ 73250778 h 21600"/>
                <a:gd name="T4" fmla="*/ 27266655 w 21600"/>
                <a:gd name="T5" fmla="*/ 73250778 h 21600"/>
                <a:gd name="T6" fmla="*/ 27266655 w 21600"/>
                <a:gd name="T7" fmla="*/ 7325077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4953" y="18343"/>
                  </a:moveTo>
                  <a:cubicBezTo>
                    <a:pt x="14953" y="13886"/>
                    <a:pt x="17449" y="9788"/>
                    <a:pt x="21600" y="6503"/>
                  </a:cubicBezTo>
                  <a:lnTo>
                    <a:pt x="10939" y="0"/>
                  </a:lnTo>
                  <a:cubicBezTo>
                    <a:pt x="4115" y="4963"/>
                    <a:pt x="0" y="11358"/>
                    <a:pt x="0" y="18343"/>
                  </a:cubicBezTo>
                  <a:cubicBezTo>
                    <a:pt x="0" y="19446"/>
                    <a:pt x="135" y="20529"/>
                    <a:pt x="333" y="21600"/>
                  </a:cubicBezTo>
                  <a:lnTo>
                    <a:pt x="15421" y="21600"/>
                  </a:lnTo>
                  <a:cubicBezTo>
                    <a:pt x="15125" y="20531"/>
                    <a:pt x="14953" y="19443"/>
                    <a:pt x="14953" y="18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5" name="Shape 929"/>
            <p:cNvSpPr/>
            <p:nvPr/>
          </p:nvSpPr>
          <p:spPr bwMode="auto">
            <a:xfrm>
              <a:off x="562208" y="0"/>
              <a:ext cx="1782083" cy="1362774"/>
            </a:xfrm>
            <a:custGeom>
              <a:avLst/>
              <a:gdLst>
                <a:gd name="T0" fmla="*/ 73514389 w 21600"/>
                <a:gd name="T1" fmla="*/ 42989652 h 21600"/>
                <a:gd name="T2" fmla="*/ 73514389 w 21600"/>
                <a:gd name="T3" fmla="*/ 42989652 h 21600"/>
                <a:gd name="T4" fmla="*/ 73514389 w 21600"/>
                <a:gd name="T5" fmla="*/ 42989652 h 21600"/>
                <a:gd name="T6" fmla="*/ 73514389 w 21600"/>
                <a:gd name="T7" fmla="*/ 4298965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1912"/>
                  </a:moveTo>
                  <a:lnTo>
                    <a:pt x="21600" y="0"/>
                  </a:lnTo>
                  <a:cubicBezTo>
                    <a:pt x="12947" y="44"/>
                    <a:pt x="5207" y="5129"/>
                    <a:pt x="0" y="13124"/>
                  </a:cubicBezTo>
                  <a:lnTo>
                    <a:pt x="6482" y="21600"/>
                  </a:lnTo>
                  <a:cubicBezTo>
                    <a:pt x="10017" y="15741"/>
                    <a:pt x="15472" y="11960"/>
                    <a:pt x="21600" y="119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610475" y="2527300"/>
            <a:ext cx="2224088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91400" y="4627563"/>
            <a:ext cx="2276475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93963" y="4637088"/>
            <a:ext cx="2366962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57413" y="2527300"/>
            <a:ext cx="246062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61897" y="22177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000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的专业技能</a:t>
            </a:r>
            <a:endParaRPr lang="zh-CN" altLang="en-US" sz="20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039142" y="21293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608202" y="21293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90828" y="423697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46802" y="423697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1493"/>
          <p:cNvSpPr/>
          <p:nvPr/>
        </p:nvSpPr>
        <p:spPr bwMode="auto">
          <a:xfrm>
            <a:off x="4792663" y="2081213"/>
            <a:ext cx="1533525" cy="1060450"/>
          </a:xfrm>
          <a:custGeom>
            <a:avLst/>
            <a:gdLst>
              <a:gd name="T0" fmla="*/ 54440989 w 21600"/>
              <a:gd name="T1" fmla="*/ 26048776 h 21600"/>
              <a:gd name="T2" fmla="*/ 54440989 w 21600"/>
              <a:gd name="T3" fmla="*/ 26048776 h 21600"/>
              <a:gd name="T4" fmla="*/ 54440989 w 21600"/>
              <a:gd name="T5" fmla="*/ 26048776 h 21600"/>
              <a:gd name="T6" fmla="*/ 54440989 w 21600"/>
              <a:gd name="T7" fmla="*/ 2604877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3057"/>
                </a:moveTo>
                <a:lnTo>
                  <a:pt x="18782" y="0"/>
                </a:lnTo>
                <a:cubicBezTo>
                  <a:pt x="10008" y="0"/>
                  <a:pt x="2571" y="8272"/>
                  <a:pt x="0" y="19712"/>
                </a:cubicBezTo>
                <a:lnTo>
                  <a:pt x="4025" y="21600"/>
                </a:lnTo>
                <a:cubicBezTo>
                  <a:pt x="6045" y="12612"/>
                  <a:pt x="11892" y="6114"/>
                  <a:pt x="18785" y="6114"/>
                </a:cubicBezTo>
                <a:cubicBezTo>
                  <a:pt x="18785" y="6114"/>
                  <a:pt x="21600" y="3057"/>
                  <a:pt x="21600" y="3057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6" name="Shape 1494"/>
          <p:cNvSpPr/>
          <p:nvPr/>
        </p:nvSpPr>
        <p:spPr bwMode="auto">
          <a:xfrm>
            <a:off x="4724400" y="2901950"/>
            <a:ext cx="754063" cy="1711325"/>
          </a:xfrm>
          <a:custGeom>
            <a:avLst/>
            <a:gdLst>
              <a:gd name="T0" fmla="*/ 15324773 w 18561"/>
              <a:gd name="T1" fmla="*/ 67792635 h 21600"/>
              <a:gd name="T2" fmla="*/ 15324773 w 18561"/>
              <a:gd name="T3" fmla="*/ 67792635 h 21600"/>
              <a:gd name="T4" fmla="*/ 15324773 w 18561"/>
              <a:gd name="T5" fmla="*/ 67792635 h 21600"/>
              <a:gd name="T6" fmla="*/ 15324773 w 18561"/>
              <a:gd name="T7" fmla="*/ 6779263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61" h="21600" extrusionOk="0">
                <a:moveTo>
                  <a:pt x="8727" y="2986"/>
                </a:moveTo>
                <a:lnTo>
                  <a:pt x="8727" y="2986"/>
                </a:lnTo>
                <a:lnTo>
                  <a:pt x="6732" y="0"/>
                </a:lnTo>
                <a:lnTo>
                  <a:pt x="1697" y="1815"/>
                </a:lnTo>
                <a:cubicBezTo>
                  <a:pt x="-3039" y="9293"/>
                  <a:pt x="2455" y="17217"/>
                  <a:pt x="14218" y="21600"/>
                </a:cubicBezTo>
                <a:lnTo>
                  <a:pt x="18561" y="18533"/>
                </a:lnTo>
                <a:cubicBezTo>
                  <a:pt x="9320" y="15088"/>
                  <a:pt x="5007" y="8835"/>
                  <a:pt x="8727" y="2986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7" name="Shape 1495"/>
          <p:cNvSpPr/>
          <p:nvPr/>
        </p:nvSpPr>
        <p:spPr bwMode="auto">
          <a:xfrm>
            <a:off x="5229225" y="4375150"/>
            <a:ext cx="1720850" cy="511175"/>
          </a:xfrm>
          <a:custGeom>
            <a:avLst/>
            <a:gdLst>
              <a:gd name="T0" fmla="*/ 68582087 w 21600"/>
              <a:gd name="T1" fmla="*/ 7209673 h 18114"/>
              <a:gd name="T2" fmla="*/ 68582087 w 21600"/>
              <a:gd name="T3" fmla="*/ 7209673 h 18114"/>
              <a:gd name="T4" fmla="*/ 68582087 w 21600"/>
              <a:gd name="T5" fmla="*/ 7209673 h 18114"/>
              <a:gd name="T6" fmla="*/ 68582087 w 21600"/>
              <a:gd name="T7" fmla="*/ 7209673 h 1811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114" extrusionOk="0">
                <a:moveTo>
                  <a:pt x="19383" y="19"/>
                </a:moveTo>
                <a:cubicBezTo>
                  <a:pt x="14671" y="9693"/>
                  <a:pt x="8103" y="10198"/>
                  <a:pt x="3136" y="0"/>
                </a:cubicBezTo>
                <a:lnTo>
                  <a:pt x="0" y="143"/>
                </a:lnTo>
                <a:lnTo>
                  <a:pt x="923" y="8620"/>
                </a:lnTo>
                <a:cubicBezTo>
                  <a:pt x="7246" y="21600"/>
                  <a:pt x="15602" y="20949"/>
                  <a:pt x="21600" y="8633"/>
                </a:cubicBezTo>
                <a:cubicBezTo>
                  <a:pt x="21600" y="8633"/>
                  <a:pt x="19383" y="19"/>
                  <a:pt x="19383" y="19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8" name="Shape 1496"/>
          <p:cNvSpPr/>
          <p:nvPr/>
        </p:nvSpPr>
        <p:spPr bwMode="auto">
          <a:xfrm>
            <a:off x="6697663" y="3044825"/>
            <a:ext cx="827087" cy="1566863"/>
          </a:xfrm>
          <a:custGeom>
            <a:avLst/>
            <a:gdLst>
              <a:gd name="T0" fmla="*/ 18043867 w 18979"/>
              <a:gd name="T1" fmla="*/ 56845645 h 21600"/>
              <a:gd name="T2" fmla="*/ 18043867 w 18979"/>
              <a:gd name="T3" fmla="*/ 56845645 h 21600"/>
              <a:gd name="T4" fmla="*/ 18043867 w 18979"/>
              <a:gd name="T5" fmla="*/ 56845645 h 21600"/>
              <a:gd name="T6" fmla="*/ 18043867 w 18979"/>
              <a:gd name="T7" fmla="*/ 568456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979" h="21600" extrusionOk="0">
                <a:moveTo>
                  <a:pt x="17413" y="0"/>
                </a:moveTo>
                <a:lnTo>
                  <a:pt x="10865" y="1281"/>
                </a:lnTo>
                <a:cubicBezTo>
                  <a:pt x="14154" y="7366"/>
                  <a:pt x="10756" y="14288"/>
                  <a:pt x="1682" y="18253"/>
                </a:cubicBezTo>
                <a:lnTo>
                  <a:pt x="0" y="21546"/>
                </a:lnTo>
                <a:lnTo>
                  <a:pt x="5733" y="21600"/>
                </a:lnTo>
                <a:cubicBezTo>
                  <a:pt x="17283" y="16554"/>
                  <a:pt x="21600" y="7745"/>
                  <a:pt x="17413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9" name="Shape 1497"/>
          <p:cNvSpPr/>
          <p:nvPr/>
        </p:nvSpPr>
        <p:spPr bwMode="auto">
          <a:xfrm>
            <a:off x="6122988" y="2081213"/>
            <a:ext cx="1335087" cy="1206500"/>
          </a:xfrm>
          <a:custGeom>
            <a:avLst/>
            <a:gdLst>
              <a:gd name="T0" fmla="*/ 41222109 w 21600"/>
              <a:gd name="T1" fmla="*/ 33674918 h 21599"/>
              <a:gd name="T2" fmla="*/ 41222109 w 21600"/>
              <a:gd name="T3" fmla="*/ 33674918 h 21599"/>
              <a:gd name="T4" fmla="*/ 41222109 w 21600"/>
              <a:gd name="T5" fmla="*/ 33674918 h 21599"/>
              <a:gd name="T6" fmla="*/ 41222109 w 21600"/>
              <a:gd name="T7" fmla="*/ 33674918 h 2159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0" y="4"/>
                </a:lnTo>
                <a:lnTo>
                  <a:pt x="3235" y="2691"/>
                </a:lnTo>
                <a:lnTo>
                  <a:pt x="0" y="5379"/>
                </a:lnTo>
                <a:lnTo>
                  <a:pt x="0" y="5382"/>
                </a:lnTo>
                <a:cubicBezTo>
                  <a:pt x="7579" y="5382"/>
                  <a:pt x="14529" y="10688"/>
                  <a:pt x="16978" y="19026"/>
                </a:cubicBezTo>
                <a:lnTo>
                  <a:pt x="20300" y="21599"/>
                </a:lnTo>
                <a:lnTo>
                  <a:pt x="21600" y="17359"/>
                </a:lnTo>
                <a:cubicBezTo>
                  <a:pt x="18483" y="6746"/>
                  <a:pt x="9585" y="-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0" name="Shape 1498"/>
          <p:cNvSpPr/>
          <p:nvPr/>
        </p:nvSpPr>
        <p:spPr bwMode="auto">
          <a:xfrm>
            <a:off x="6122988" y="2379663"/>
            <a:ext cx="1047750" cy="965200"/>
          </a:xfrm>
          <a:custGeom>
            <a:avLst/>
            <a:gdLst>
              <a:gd name="T0" fmla="*/ 25396732 w 21600"/>
              <a:gd name="T1" fmla="*/ 21586743 h 21600"/>
              <a:gd name="T2" fmla="*/ 25396732 w 21600"/>
              <a:gd name="T3" fmla="*/ 21586743 h 21600"/>
              <a:gd name="T4" fmla="*/ 25396732 w 21600"/>
              <a:gd name="T5" fmla="*/ 21586743 h 21600"/>
              <a:gd name="T6" fmla="*/ 25396732 w 21600"/>
              <a:gd name="T7" fmla="*/ 215867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" y="14720"/>
                </a:moveTo>
                <a:cubicBezTo>
                  <a:pt x="4054" y="14734"/>
                  <a:pt x="7466" y="17624"/>
                  <a:pt x="8599" y="21600"/>
                </a:cubicBezTo>
                <a:lnTo>
                  <a:pt x="21600" y="17016"/>
                </a:lnTo>
                <a:cubicBezTo>
                  <a:pt x="18644" y="7144"/>
                  <a:pt x="10092" y="6"/>
                  <a:pt x="0" y="0"/>
                </a:cubicBezTo>
                <a:cubicBezTo>
                  <a:pt x="0" y="0"/>
                  <a:pt x="16" y="14720"/>
                  <a:pt x="16" y="147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1" name="Shape 1501"/>
          <p:cNvSpPr/>
          <p:nvPr/>
        </p:nvSpPr>
        <p:spPr bwMode="auto">
          <a:xfrm>
            <a:off x="6380163" y="3141663"/>
            <a:ext cx="846137" cy="1230312"/>
          </a:xfrm>
          <a:custGeom>
            <a:avLst/>
            <a:gdLst>
              <a:gd name="T0" fmla="*/ 16581543 w 21600"/>
              <a:gd name="T1" fmla="*/ 35057342 h 21600"/>
              <a:gd name="T2" fmla="*/ 16581543 w 21600"/>
              <a:gd name="T3" fmla="*/ 35057342 h 21600"/>
              <a:gd name="T4" fmla="*/ 16581543 w 21600"/>
              <a:gd name="T5" fmla="*/ 35057342 h 21600"/>
              <a:gd name="T6" fmla="*/ 16581543 w 21600"/>
              <a:gd name="T7" fmla="*/ 3505734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151" y="3598"/>
                </a:moveTo>
                <a:cubicBezTo>
                  <a:pt x="4473" y="4314"/>
                  <a:pt x="4647" y="5075"/>
                  <a:pt x="4647" y="5864"/>
                </a:cubicBezTo>
                <a:cubicBezTo>
                  <a:pt x="4647" y="8429"/>
                  <a:pt x="2813" y="10698"/>
                  <a:pt x="0" y="12090"/>
                </a:cubicBezTo>
                <a:lnTo>
                  <a:pt x="10027" y="21600"/>
                </a:lnTo>
                <a:cubicBezTo>
                  <a:pt x="17040" y="18086"/>
                  <a:pt x="21600" y="12395"/>
                  <a:pt x="21600" y="5970"/>
                </a:cubicBezTo>
                <a:cubicBezTo>
                  <a:pt x="21600" y="3886"/>
                  <a:pt x="21118" y="1880"/>
                  <a:pt x="20232" y="0"/>
                </a:cubicBezTo>
                <a:cubicBezTo>
                  <a:pt x="20232" y="0"/>
                  <a:pt x="4151" y="3598"/>
                  <a:pt x="4151" y="35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2" name="Shape 1504"/>
          <p:cNvSpPr/>
          <p:nvPr/>
        </p:nvSpPr>
        <p:spPr bwMode="auto">
          <a:xfrm>
            <a:off x="5481638" y="3829050"/>
            <a:ext cx="1290637" cy="752475"/>
          </a:xfrm>
          <a:custGeom>
            <a:avLst/>
            <a:gdLst>
              <a:gd name="T0" fmla="*/ 38552940 w 21600"/>
              <a:gd name="T1" fmla="*/ 13109473 h 21600"/>
              <a:gd name="T2" fmla="*/ 38552940 w 21600"/>
              <a:gd name="T3" fmla="*/ 13109473 h 21600"/>
              <a:gd name="T4" fmla="*/ 38552940 w 21600"/>
              <a:gd name="T5" fmla="*/ 13109473 h 21600"/>
              <a:gd name="T6" fmla="*/ 38552940 w 21600"/>
              <a:gd name="T7" fmla="*/ 1310947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757" y="2356"/>
                </a:moveTo>
                <a:cubicBezTo>
                  <a:pt x="9192" y="2356"/>
                  <a:pt x="7742" y="1510"/>
                  <a:pt x="6552" y="72"/>
                </a:cubicBezTo>
                <a:lnTo>
                  <a:pt x="0" y="15661"/>
                </a:lnTo>
                <a:cubicBezTo>
                  <a:pt x="3028" y="19398"/>
                  <a:pt x="6742" y="21600"/>
                  <a:pt x="10757" y="21600"/>
                </a:cubicBezTo>
                <a:cubicBezTo>
                  <a:pt x="14810" y="21600"/>
                  <a:pt x="18557" y="19356"/>
                  <a:pt x="21600" y="15555"/>
                </a:cubicBezTo>
                <a:lnTo>
                  <a:pt x="15022" y="0"/>
                </a:lnTo>
                <a:cubicBezTo>
                  <a:pt x="13821" y="1481"/>
                  <a:pt x="12350" y="2356"/>
                  <a:pt x="10757" y="2356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3" name="Shape 1507"/>
          <p:cNvSpPr/>
          <p:nvPr/>
        </p:nvSpPr>
        <p:spPr bwMode="auto">
          <a:xfrm>
            <a:off x="5022850" y="3141663"/>
            <a:ext cx="849313" cy="1235075"/>
          </a:xfrm>
          <a:custGeom>
            <a:avLst/>
            <a:gdLst>
              <a:gd name="T0" fmla="*/ 16713615 w 21600"/>
              <a:gd name="T1" fmla="*/ 35309365 h 21600"/>
              <a:gd name="T2" fmla="*/ 16713615 w 21600"/>
              <a:gd name="T3" fmla="*/ 35309365 h 21600"/>
              <a:gd name="T4" fmla="*/ 16713615 w 21600"/>
              <a:gd name="T5" fmla="*/ 35309365 h 21600"/>
              <a:gd name="T6" fmla="*/ 16713615 w 21600"/>
              <a:gd name="T7" fmla="*/ 3530936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957"/>
                </a:moveTo>
                <a:cubicBezTo>
                  <a:pt x="0" y="12400"/>
                  <a:pt x="4597" y="18103"/>
                  <a:pt x="11654" y="21600"/>
                </a:cubicBezTo>
                <a:lnTo>
                  <a:pt x="21600" y="12100"/>
                </a:lnTo>
                <a:cubicBezTo>
                  <a:pt x="18748" y="10717"/>
                  <a:pt x="16882" y="8435"/>
                  <a:pt x="16882" y="5851"/>
                </a:cubicBezTo>
                <a:cubicBezTo>
                  <a:pt x="16882" y="5059"/>
                  <a:pt x="17057" y="4296"/>
                  <a:pt x="17382" y="3578"/>
                </a:cubicBezTo>
                <a:lnTo>
                  <a:pt x="1366" y="0"/>
                </a:lnTo>
                <a:cubicBezTo>
                  <a:pt x="480" y="1876"/>
                  <a:pt x="0" y="3878"/>
                  <a:pt x="0" y="5957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4" name="Shape 1510"/>
          <p:cNvSpPr/>
          <p:nvPr/>
        </p:nvSpPr>
        <p:spPr bwMode="auto">
          <a:xfrm>
            <a:off x="5076825" y="2379663"/>
            <a:ext cx="1049338" cy="965200"/>
          </a:xfrm>
          <a:custGeom>
            <a:avLst/>
            <a:gdLst>
              <a:gd name="T0" fmla="*/ 25480161 w 21600"/>
              <a:gd name="T1" fmla="*/ 21568332 h 21600"/>
              <a:gd name="T2" fmla="*/ 25480161 w 21600"/>
              <a:gd name="T3" fmla="*/ 21568332 h 21600"/>
              <a:gd name="T4" fmla="*/ 25480161 w 21600"/>
              <a:gd name="T5" fmla="*/ 21568332 h 21600"/>
              <a:gd name="T6" fmla="*/ 25480161 w 21600"/>
              <a:gd name="T7" fmla="*/ 2156833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7023"/>
                </a:moveTo>
                <a:lnTo>
                  <a:pt x="12980" y="21600"/>
                </a:lnTo>
                <a:cubicBezTo>
                  <a:pt x="14119" y="17621"/>
                  <a:pt x="17535" y="14732"/>
                  <a:pt x="21572" y="14732"/>
                </a:cubicBezTo>
                <a:cubicBezTo>
                  <a:pt x="21581" y="14732"/>
                  <a:pt x="21591" y="14733"/>
                  <a:pt x="21600" y="14733"/>
                </a:cubicBezTo>
                <a:lnTo>
                  <a:pt x="21584" y="0"/>
                </a:lnTo>
                <a:cubicBezTo>
                  <a:pt x="21580" y="0"/>
                  <a:pt x="21576" y="0"/>
                  <a:pt x="21572" y="0"/>
                </a:cubicBezTo>
                <a:cubicBezTo>
                  <a:pt x="11494" y="0"/>
                  <a:pt x="2954" y="7143"/>
                  <a:pt x="0" y="17023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5" name="Shape 1528"/>
          <p:cNvSpPr/>
          <p:nvPr/>
        </p:nvSpPr>
        <p:spPr bwMode="auto">
          <a:xfrm>
            <a:off x="5884864" y="3211967"/>
            <a:ext cx="390525" cy="441325"/>
          </a:xfrm>
          <a:custGeom>
            <a:avLst/>
            <a:gdLst>
              <a:gd name="T0" fmla="*/ 3535499 w 21600"/>
              <a:gd name="T1" fmla="*/ 4495140 h 21600"/>
              <a:gd name="T2" fmla="*/ 3535499 w 21600"/>
              <a:gd name="T3" fmla="*/ 4495140 h 21600"/>
              <a:gd name="T4" fmla="*/ 3535499 w 21600"/>
              <a:gd name="T5" fmla="*/ 4495140 h 21600"/>
              <a:gd name="T6" fmla="*/ 3535499 w 21600"/>
              <a:gd name="T7" fmla="*/ 449514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035550" y="5327650"/>
            <a:ext cx="2112963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07313" y="2276475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07313" y="3981450"/>
            <a:ext cx="2112962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27288" y="2270125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27288" y="3975100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61897" y="1996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000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的协调能力</a:t>
            </a:r>
            <a:endParaRPr lang="zh-CN" altLang="en-US" sz="20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14583" y="18914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14583" y="36435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657495" y="36435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57495" y="19251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38158" y="50127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3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 smtClean="0">
                <a:solidFill>
                  <a:prstClr val="white"/>
                </a:solidFill>
              </a:rPr>
              <a:t>未来规划</a:t>
            </a:r>
            <a:endParaRPr lang="zh-CN" altLang="en-US" sz="1895" dirty="0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65622" y="3258646"/>
            <a:ext cx="660758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94375" y="1903193"/>
            <a:ext cx="6028860" cy="293579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34018" y="763316"/>
            <a:ext cx="1759205" cy="1759205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53" y="1858104"/>
            <a:ext cx="2694938" cy="11526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78445" y="1128187"/>
            <a:ext cx="1059906" cy="6175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15" dirty="0">
                <a:solidFill>
                  <a:srgbClr val="39A097"/>
                </a:solidFill>
                <a:latin typeface="Calibri" panose="020F0502020204030204" pitchFamily="34" charset="0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1248223" y="1742655"/>
            <a:ext cx="1325363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15" dirty="0">
                <a:solidFill>
                  <a:srgbClr val="39A097"/>
                </a:solidFill>
                <a:cs typeface="Arial" panose="020B0604020202020204" pitchFamily="34" charset="0"/>
              </a:rPr>
              <a:t>DIRECTORY</a:t>
            </a:r>
            <a:endParaRPr lang="zh-CN" altLang="en-US" sz="1515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62050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 smtClean="0">
                <a:solidFill>
                  <a:srgbClr val="39A097"/>
                </a:solidFill>
              </a:rPr>
              <a:t>个人信息</a:t>
            </a:r>
            <a:endParaRPr lang="zh-CN" altLang="en-US" sz="1515" dirty="0">
              <a:solidFill>
                <a:srgbClr val="39A097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26545" y="4818784"/>
            <a:ext cx="43152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93223" y="3535404"/>
            <a:ext cx="1298172" cy="1298172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858584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 smtClean="0">
                <a:solidFill>
                  <a:srgbClr val="39A097"/>
                </a:solidFill>
              </a:rPr>
              <a:t>岗位认知</a:t>
            </a:r>
            <a:endParaRPr lang="zh-CN" altLang="en-US" sz="1515" dirty="0">
              <a:solidFill>
                <a:srgbClr val="39A097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86209" y="4818784"/>
            <a:ext cx="50526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89756" y="3535404"/>
            <a:ext cx="1298172" cy="1298172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764147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 smtClean="0">
                <a:solidFill>
                  <a:srgbClr val="39A097"/>
                </a:solidFill>
              </a:rPr>
              <a:t>胜任能力</a:t>
            </a:r>
            <a:endParaRPr lang="zh-CN" altLang="en-US" sz="1515" dirty="0">
              <a:solidFill>
                <a:srgbClr val="39A097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86163" y="4818784"/>
            <a:ext cx="51648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595321" y="3535404"/>
            <a:ext cx="1298172" cy="1298172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696806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 smtClean="0">
                <a:solidFill>
                  <a:srgbClr val="39A097"/>
                </a:solidFill>
              </a:rPr>
              <a:t>未来规划</a:t>
            </a:r>
            <a:endParaRPr lang="zh-CN" altLang="en-US" sz="1515" dirty="0">
              <a:solidFill>
                <a:srgbClr val="39A097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926034" y="4818784"/>
            <a:ext cx="502062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27978" y="3535404"/>
            <a:ext cx="1298172" cy="1298172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30"/>
          <p:cNvGrpSpPr/>
          <p:nvPr/>
        </p:nvGrpSpPr>
        <p:grpSpPr bwMode="auto">
          <a:xfrm>
            <a:off x="8637588" y="2473325"/>
            <a:ext cx="1165225" cy="1163638"/>
            <a:chOff x="0" y="0"/>
            <a:chExt cx="2425282" cy="2425282"/>
          </a:xfrm>
        </p:grpSpPr>
        <p:sp>
          <p:nvSpPr>
            <p:cNvPr id="56346" name="Shape 528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7" name="Shape 529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63" name="Shape 531"/>
          <p:cNvSpPr>
            <a:spLocks noChangeArrowheads="1"/>
          </p:cNvSpPr>
          <p:nvPr/>
        </p:nvSpPr>
        <p:spPr bwMode="auto">
          <a:xfrm>
            <a:off x="7748588" y="3313113"/>
            <a:ext cx="2943225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64" name="Group 538"/>
          <p:cNvGrpSpPr/>
          <p:nvPr/>
        </p:nvGrpSpPr>
        <p:grpSpPr bwMode="auto">
          <a:xfrm>
            <a:off x="5524500" y="2473325"/>
            <a:ext cx="1163638" cy="1163638"/>
            <a:chOff x="0" y="0"/>
            <a:chExt cx="2425282" cy="2425282"/>
          </a:xfrm>
        </p:grpSpPr>
        <p:sp>
          <p:nvSpPr>
            <p:cNvPr id="56344" name="Shape 536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3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5" name="Shape 537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67" name="Shape 539"/>
          <p:cNvSpPr>
            <a:spLocks noChangeArrowheads="1"/>
          </p:cNvSpPr>
          <p:nvPr/>
        </p:nvSpPr>
        <p:spPr bwMode="auto">
          <a:xfrm>
            <a:off x="4635500" y="3313113"/>
            <a:ext cx="2943225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0D0D0D"/>
              </a:solidFill>
              <a:sym typeface="Helvetica Light"/>
            </a:endParaRPr>
          </a:p>
        </p:txBody>
      </p:sp>
      <p:grpSp>
        <p:nvGrpSpPr>
          <p:cNvPr id="68" name="Group 544"/>
          <p:cNvGrpSpPr/>
          <p:nvPr/>
        </p:nvGrpSpPr>
        <p:grpSpPr bwMode="auto">
          <a:xfrm>
            <a:off x="2411413" y="2473325"/>
            <a:ext cx="1163637" cy="1163638"/>
            <a:chOff x="0" y="0"/>
            <a:chExt cx="2425282" cy="2425282"/>
          </a:xfrm>
        </p:grpSpPr>
        <p:sp>
          <p:nvSpPr>
            <p:cNvPr id="56342" name="Shape 542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3" name="Shape 543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71" name="Shape 545"/>
          <p:cNvSpPr>
            <a:spLocks noChangeArrowheads="1"/>
          </p:cNvSpPr>
          <p:nvPr/>
        </p:nvSpPr>
        <p:spPr bwMode="auto">
          <a:xfrm>
            <a:off x="1520825" y="3313113"/>
            <a:ext cx="2944813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0538" y="3952875"/>
            <a:ext cx="2465387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grpSp>
        <p:nvGrpSpPr>
          <p:cNvPr id="81" name="Group 534"/>
          <p:cNvGrpSpPr/>
          <p:nvPr/>
        </p:nvGrpSpPr>
        <p:grpSpPr bwMode="auto">
          <a:xfrm>
            <a:off x="9115425" y="2797175"/>
            <a:ext cx="207963" cy="292100"/>
            <a:chOff x="0" y="0"/>
            <a:chExt cx="466806" cy="655510"/>
          </a:xfrm>
        </p:grpSpPr>
        <p:sp>
          <p:nvSpPr>
            <p:cNvPr id="56340" name="Shape 532"/>
            <p:cNvSpPr/>
            <p:nvPr/>
          </p:nvSpPr>
          <p:spPr bwMode="auto">
            <a:xfrm>
              <a:off x="0" y="55316"/>
              <a:ext cx="466807" cy="600195"/>
            </a:xfrm>
            <a:custGeom>
              <a:avLst/>
              <a:gdLst>
                <a:gd name="T0" fmla="*/ 5044195 w 21600"/>
                <a:gd name="T1" fmla="*/ 8338765 h 21600"/>
                <a:gd name="T2" fmla="*/ 5044195 w 21600"/>
                <a:gd name="T3" fmla="*/ 8338765 h 21600"/>
                <a:gd name="T4" fmla="*/ 5044195 w 21600"/>
                <a:gd name="T5" fmla="*/ 8338765 h 21600"/>
                <a:gd name="T6" fmla="*/ 5044195 w 21600"/>
                <a:gd name="T7" fmla="*/ 83387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0"/>
                  </a:moveTo>
                  <a:lnTo>
                    <a:pt x="17589" y="3600"/>
                  </a:lnTo>
                  <a:lnTo>
                    <a:pt x="4011" y="3600"/>
                  </a:lnTo>
                  <a:lnTo>
                    <a:pt x="2159" y="0"/>
                  </a:lnTo>
                  <a:cubicBezTo>
                    <a:pt x="972" y="0"/>
                    <a:pt x="0" y="756"/>
                    <a:pt x="0" y="1679"/>
                  </a:cubicBezTo>
                  <a:lnTo>
                    <a:pt x="0" y="19921"/>
                  </a:lnTo>
                  <a:cubicBezTo>
                    <a:pt x="0" y="20844"/>
                    <a:pt x="972" y="21600"/>
                    <a:pt x="2159" y="21600"/>
                  </a:cubicBezTo>
                  <a:lnTo>
                    <a:pt x="19441" y="21600"/>
                  </a:lnTo>
                  <a:cubicBezTo>
                    <a:pt x="20628" y="21600"/>
                    <a:pt x="21600" y="20844"/>
                    <a:pt x="21600" y="19921"/>
                  </a:cubicBezTo>
                  <a:lnTo>
                    <a:pt x="21600" y="1679"/>
                  </a:lnTo>
                  <a:cubicBezTo>
                    <a:pt x="21600" y="756"/>
                    <a:pt x="20628" y="0"/>
                    <a:pt x="19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6341" name="Shape 533"/>
            <p:cNvSpPr/>
            <p:nvPr/>
          </p:nvSpPr>
          <p:spPr bwMode="auto">
            <a:xfrm>
              <a:off x="82231" y="0"/>
              <a:ext cx="300096" cy="133384"/>
            </a:xfrm>
            <a:custGeom>
              <a:avLst/>
              <a:gdLst>
                <a:gd name="T0" fmla="*/ 2084667 w 21600"/>
                <a:gd name="T1" fmla="*/ 411835 h 21600"/>
                <a:gd name="T2" fmla="*/ 2084667 w 21600"/>
                <a:gd name="T3" fmla="*/ 411835 h 21600"/>
                <a:gd name="T4" fmla="*/ 2084667 w 21600"/>
                <a:gd name="T5" fmla="*/ 411835 h 21600"/>
                <a:gd name="T6" fmla="*/ 2084667 w 21600"/>
                <a:gd name="T7" fmla="*/ 41183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21600"/>
                  </a:moveTo>
                  <a:lnTo>
                    <a:pt x="21600" y="10800"/>
                  </a:lnTo>
                  <a:lnTo>
                    <a:pt x="16369" y="10800"/>
                  </a:lnTo>
                  <a:lnTo>
                    <a:pt x="14641" y="0"/>
                  </a:lnTo>
                  <a:lnTo>
                    <a:pt x="6959" y="0"/>
                  </a:lnTo>
                  <a:lnTo>
                    <a:pt x="5231" y="10800"/>
                  </a:lnTo>
                  <a:lnTo>
                    <a:pt x="0" y="10800"/>
                  </a:lnTo>
                  <a:lnTo>
                    <a:pt x="2159" y="21600"/>
                  </a:lnTo>
                  <a:cubicBezTo>
                    <a:pt x="2159" y="21600"/>
                    <a:pt x="19441" y="21600"/>
                    <a:pt x="19441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97" name="Shape 540"/>
          <p:cNvSpPr/>
          <p:nvPr/>
        </p:nvSpPr>
        <p:spPr bwMode="auto">
          <a:xfrm>
            <a:off x="5891213" y="2803525"/>
            <a:ext cx="409575" cy="266700"/>
          </a:xfrm>
          <a:custGeom>
            <a:avLst/>
            <a:gdLst>
              <a:gd name="T0" fmla="*/ 3882600 w 21600"/>
              <a:gd name="T1" fmla="*/ 1643267 h 21600"/>
              <a:gd name="T2" fmla="*/ 3882600 w 21600"/>
              <a:gd name="T3" fmla="*/ 1643267 h 21600"/>
              <a:gd name="T4" fmla="*/ 3882600 w 21600"/>
              <a:gd name="T5" fmla="*/ 1643267 h 21600"/>
              <a:gd name="T6" fmla="*/ 3882600 w 21600"/>
              <a:gd name="T7" fmla="*/ 164326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2281" y="13211"/>
                </a:moveTo>
                <a:cubicBezTo>
                  <a:pt x="11747" y="14381"/>
                  <a:pt x="9458" y="18011"/>
                  <a:pt x="9360" y="18165"/>
                </a:cubicBezTo>
                <a:cubicBezTo>
                  <a:pt x="9249" y="18377"/>
                  <a:pt x="8939" y="18735"/>
                  <a:pt x="8644" y="18441"/>
                </a:cubicBezTo>
                <a:cubicBezTo>
                  <a:pt x="8559" y="18357"/>
                  <a:pt x="8459" y="18187"/>
                  <a:pt x="8459" y="17853"/>
                </a:cubicBezTo>
                <a:cubicBezTo>
                  <a:pt x="8459" y="17530"/>
                  <a:pt x="8554" y="17204"/>
                  <a:pt x="8565" y="17168"/>
                </a:cubicBezTo>
                <a:lnTo>
                  <a:pt x="9680" y="13369"/>
                </a:lnTo>
                <a:cubicBezTo>
                  <a:pt x="9471" y="13239"/>
                  <a:pt x="9111" y="13015"/>
                  <a:pt x="8832" y="12829"/>
                </a:cubicBezTo>
                <a:lnTo>
                  <a:pt x="8758" y="12781"/>
                </a:lnTo>
                <a:cubicBezTo>
                  <a:pt x="8476" y="12597"/>
                  <a:pt x="8124" y="12367"/>
                  <a:pt x="8124" y="11770"/>
                </a:cubicBezTo>
                <a:cubicBezTo>
                  <a:pt x="8124" y="11484"/>
                  <a:pt x="8211" y="11152"/>
                  <a:pt x="8393" y="10758"/>
                </a:cubicBezTo>
                <a:cubicBezTo>
                  <a:pt x="8927" y="9588"/>
                  <a:pt x="11216" y="5958"/>
                  <a:pt x="11314" y="5804"/>
                </a:cubicBezTo>
                <a:cubicBezTo>
                  <a:pt x="11426" y="5592"/>
                  <a:pt x="11735" y="5234"/>
                  <a:pt x="12030" y="5528"/>
                </a:cubicBezTo>
                <a:cubicBezTo>
                  <a:pt x="12115" y="5612"/>
                  <a:pt x="12215" y="5782"/>
                  <a:pt x="12215" y="6116"/>
                </a:cubicBezTo>
                <a:cubicBezTo>
                  <a:pt x="12215" y="6438"/>
                  <a:pt x="12120" y="6765"/>
                  <a:pt x="12110" y="6801"/>
                </a:cubicBezTo>
                <a:lnTo>
                  <a:pt x="10992" y="10600"/>
                </a:lnTo>
                <a:cubicBezTo>
                  <a:pt x="11203" y="10730"/>
                  <a:pt x="11563" y="10954"/>
                  <a:pt x="11842" y="11140"/>
                </a:cubicBezTo>
                <a:lnTo>
                  <a:pt x="11916" y="11188"/>
                </a:lnTo>
                <a:cubicBezTo>
                  <a:pt x="12198" y="11372"/>
                  <a:pt x="12550" y="11602"/>
                  <a:pt x="12550" y="12201"/>
                </a:cubicBezTo>
                <a:cubicBezTo>
                  <a:pt x="12550" y="12485"/>
                  <a:pt x="12462" y="12817"/>
                  <a:pt x="12281" y="13211"/>
                </a:cubicBezTo>
                <a:close/>
                <a:moveTo>
                  <a:pt x="16430" y="6048"/>
                </a:moveTo>
                <a:cubicBezTo>
                  <a:pt x="16132" y="6048"/>
                  <a:pt x="15840" y="6088"/>
                  <a:pt x="15557" y="6162"/>
                </a:cubicBezTo>
                <a:cubicBezTo>
                  <a:pt x="14848" y="2597"/>
                  <a:pt x="12653" y="0"/>
                  <a:pt x="10054" y="0"/>
                </a:cubicBezTo>
                <a:cubicBezTo>
                  <a:pt x="6881" y="0"/>
                  <a:pt x="4310" y="3869"/>
                  <a:pt x="4310" y="8641"/>
                </a:cubicBezTo>
                <a:cubicBezTo>
                  <a:pt x="4310" y="9067"/>
                  <a:pt x="4330" y="9486"/>
                  <a:pt x="4369" y="9896"/>
                </a:cubicBezTo>
                <a:cubicBezTo>
                  <a:pt x="4217" y="9868"/>
                  <a:pt x="4064" y="9850"/>
                  <a:pt x="3906" y="9850"/>
                </a:cubicBezTo>
                <a:cubicBezTo>
                  <a:pt x="1749" y="9850"/>
                  <a:pt x="0" y="12481"/>
                  <a:pt x="0" y="15726"/>
                </a:cubicBezTo>
                <a:cubicBezTo>
                  <a:pt x="0" y="18969"/>
                  <a:pt x="1749" y="21600"/>
                  <a:pt x="3906" y="21600"/>
                </a:cubicBezTo>
                <a:lnTo>
                  <a:pt x="16430" y="21600"/>
                </a:lnTo>
                <a:cubicBezTo>
                  <a:pt x="19285" y="21600"/>
                  <a:pt x="21600" y="18119"/>
                  <a:pt x="21600" y="13823"/>
                </a:cubicBezTo>
                <a:cubicBezTo>
                  <a:pt x="21600" y="9530"/>
                  <a:pt x="19285" y="6048"/>
                  <a:pt x="16430" y="60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98" name="Shape 546"/>
          <p:cNvSpPr/>
          <p:nvPr/>
        </p:nvSpPr>
        <p:spPr bwMode="auto">
          <a:xfrm>
            <a:off x="2784475" y="2797175"/>
            <a:ext cx="417513" cy="277813"/>
          </a:xfrm>
          <a:custGeom>
            <a:avLst/>
            <a:gdLst>
              <a:gd name="T0" fmla="*/ 4041062 w 21600"/>
              <a:gd name="T1" fmla="*/ 1826972 h 21124"/>
              <a:gd name="T2" fmla="*/ 4041062 w 21600"/>
              <a:gd name="T3" fmla="*/ 1826972 h 21124"/>
              <a:gd name="T4" fmla="*/ 4041062 w 21600"/>
              <a:gd name="T5" fmla="*/ 1826972 h 21124"/>
              <a:gd name="T6" fmla="*/ 4041062 w 21600"/>
              <a:gd name="T7" fmla="*/ 1826972 h 2112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124" extrusionOk="0">
                <a:moveTo>
                  <a:pt x="18596" y="5942"/>
                </a:moveTo>
                <a:cubicBezTo>
                  <a:pt x="18295" y="7132"/>
                  <a:pt x="17976" y="8348"/>
                  <a:pt x="17696" y="9399"/>
                </a:cubicBezTo>
                <a:cubicBezTo>
                  <a:pt x="18794" y="11734"/>
                  <a:pt x="19440" y="14666"/>
                  <a:pt x="19440" y="17887"/>
                </a:cubicBezTo>
                <a:cubicBezTo>
                  <a:pt x="19440" y="18391"/>
                  <a:pt x="19426" y="18896"/>
                  <a:pt x="19394" y="19390"/>
                </a:cubicBezTo>
                <a:cubicBezTo>
                  <a:pt x="19341" y="20265"/>
                  <a:pt x="19778" y="21038"/>
                  <a:pt x="20372" y="21116"/>
                </a:cubicBezTo>
                <a:cubicBezTo>
                  <a:pt x="20405" y="21122"/>
                  <a:pt x="20439" y="21124"/>
                  <a:pt x="20471" y="21124"/>
                </a:cubicBezTo>
                <a:cubicBezTo>
                  <a:pt x="21024" y="21124"/>
                  <a:pt x="21495" y="20502"/>
                  <a:pt x="21545" y="19677"/>
                </a:cubicBezTo>
                <a:cubicBezTo>
                  <a:pt x="21582" y="19089"/>
                  <a:pt x="21600" y="18486"/>
                  <a:pt x="21600" y="17887"/>
                </a:cubicBezTo>
                <a:cubicBezTo>
                  <a:pt x="21600" y="13196"/>
                  <a:pt x="20463" y="9004"/>
                  <a:pt x="18596" y="5942"/>
                </a:cubicBezTo>
                <a:close/>
                <a:moveTo>
                  <a:pt x="10801" y="3957"/>
                </a:moveTo>
                <a:cubicBezTo>
                  <a:pt x="11273" y="3957"/>
                  <a:pt x="11734" y="4016"/>
                  <a:pt x="12183" y="4127"/>
                </a:cubicBezTo>
                <a:cubicBezTo>
                  <a:pt x="12656" y="3256"/>
                  <a:pt x="13186" y="2296"/>
                  <a:pt x="13702" y="1383"/>
                </a:cubicBezTo>
                <a:cubicBezTo>
                  <a:pt x="12781" y="990"/>
                  <a:pt x="11810" y="778"/>
                  <a:pt x="10801" y="778"/>
                </a:cubicBezTo>
                <a:cubicBezTo>
                  <a:pt x="4744" y="778"/>
                  <a:pt x="0" y="8292"/>
                  <a:pt x="0" y="17887"/>
                </a:cubicBezTo>
                <a:cubicBezTo>
                  <a:pt x="0" y="18477"/>
                  <a:pt x="18" y="19068"/>
                  <a:pt x="53" y="19643"/>
                </a:cubicBezTo>
                <a:cubicBezTo>
                  <a:pt x="105" y="20519"/>
                  <a:pt x="636" y="21162"/>
                  <a:pt x="1225" y="21086"/>
                </a:cubicBezTo>
                <a:cubicBezTo>
                  <a:pt x="1818" y="21007"/>
                  <a:pt x="2258" y="20236"/>
                  <a:pt x="2204" y="19361"/>
                </a:cubicBezTo>
                <a:cubicBezTo>
                  <a:pt x="2174" y="18879"/>
                  <a:pt x="2160" y="18383"/>
                  <a:pt x="2160" y="17887"/>
                </a:cubicBezTo>
                <a:cubicBezTo>
                  <a:pt x="2160" y="10076"/>
                  <a:pt x="5955" y="3957"/>
                  <a:pt x="10801" y="3957"/>
                </a:cubicBezTo>
                <a:close/>
                <a:moveTo>
                  <a:pt x="8778" y="16036"/>
                </a:moveTo>
                <a:cubicBezTo>
                  <a:pt x="8032" y="17937"/>
                  <a:pt x="8535" y="19501"/>
                  <a:pt x="9569" y="20379"/>
                </a:cubicBezTo>
                <a:cubicBezTo>
                  <a:pt x="10602" y="21258"/>
                  <a:pt x="11773" y="21116"/>
                  <a:pt x="12519" y="19216"/>
                </a:cubicBezTo>
                <a:cubicBezTo>
                  <a:pt x="13265" y="17315"/>
                  <a:pt x="17970" y="355"/>
                  <a:pt x="17561" y="6"/>
                </a:cubicBezTo>
                <a:cubicBezTo>
                  <a:pt x="17151" y="-342"/>
                  <a:pt x="9524" y="14136"/>
                  <a:pt x="8778" y="160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4873625" y="3952875"/>
            <a:ext cx="2465388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86713" y="3978275"/>
            <a:ext cx="24669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85768" y="215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我的目标规划</a:t>
            </a:r>
            <a:endParaRPr lang="zh-CN" altLang="en-US" sz="20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33547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44657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57130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2056"/>
          <p:cNvSpPr/>
          <p:nvPr/>
        </p:nvSpPr>
        <p:spPr bwMode="auto">
          <a:xfrm>
            <a:off x="1874838" y="2089150"/>
            <a:ext cx="7686675" cy="3713163"/>
          </a:xfrm>
          <a:custGeom>
            <a:avLst/>
            <a:gdLst>
              <a:gd name="T0" fmla="*/ 1367643464 w 21600"/>
              <a:gd name="T1" fmla="*/ 319131920 h 21600"/>
              <a:gd name="T2" fmla="*/ 1367643464 w 21600"/>
              <a:gd name="T3" fmla="*/ 319131920 h 21600"/>
              <a:gd name="T4" fmla="*/ 1367643464 w 21600"/>
              <a:gd name="T5" fmla="*/ 319131920 h 21600"/>
              <a:gd name="T6" fmla="*/ 1367643464 w 21600"/>
              <a:gd name="T7" fmla="*/ 31913192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74" name="Shape 2057"/>
          <p:cNvSpPr/>
          <p:nvPr/>
        </p:nvSpPr>
        <p:spPr bwMode="auto">
          <a:xfrm>
            <a:off x="2273300" y="4940300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5" name="Shape 2060"/>
          <p:cNvSpPr/>
          <p:nvPr/>
        </p:nvSpPr>
        <p:spPr bwMode="auto">
          <a:xfrm>
            <a:off x="4570413" y="3444875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6" name="Shape 2063"/>
          <p:cNvSpPr/>
          <p:nvPr/>
        </p:nvSpPr>
        <p:spPr bwMode="auto">
          <a:xfrm>
            <a:off x="5946775" y="3887788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7" name="Shape 2066"/>
          <p:cNvSpPr/>
          <p:nvPr/>
        </p:nvSpPr>
        <p:spPr bwMode="auto">
          <a:xfrm>
            <a:off x="8512175" y="2233613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8" name="TextBox 177"/>
          <p:cNvSpPr txBox="1"/>
          <p:nvPr/>
        </p:nvSpPr>
        <p:spPr>
          <a:xfrm>
            <a:off x="1343025" y="331470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721100" y="255905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521325" y="494030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372475" y="3776663"/>
            <a:ext cx="2378075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23" name="矩形 22"/>
          <p:cNvSpPr/>
          <p:nvPr/>
        </p:nvSpPr>
        <p:spPr>
          <a:xfrm>
            <a:off x="1761897" y="27226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目标完成步骤</a:t>
            </a:r>
            <a:endParaRPr lang="zh-CN" altLang="en-US" sz="20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39962" y="292258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33674" y="457423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91195" y="337655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08638" y="215894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  <a:endParaRPr lang="zh-CN" altLang="en-US" sz="2000" dirty="0">
              <a:solidFill>
                <a:schemeClr val="bg2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4" y="4002781"/>
            <a:ext cx="1159292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 smtClean="0">
                <a:solidFill>
                  <a:prstClr val="white"/>
                </a:solidFill>
              </a:rPr>
              <a:t>个人信息</a:t>
            </a:r>
            <a:endParaRPr lang="zh-CN" altLang="en-US" sz="1895" dirty="0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17719" y="3258646"/>
            <a:ext cx="556564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56725" y="5263031"/>
            <a:ext cx="1726751" cy="516688"/>
            <a:chOff x="990600" y="3042850"/>
            <a:chExt cx="1295400" cy="38751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3042850"/>
              <a:ext cx="129540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张三丰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3239929"/>
              <a:ext cx="1295400" cy="19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Lato Light"/>
                  <a:cs typeface="Lato Light"/>
                </a:rPr>
                <a:t>CEO &amp; Founder</a:t>
              </a:r>
            </a:p>
          </p:txBody>
        </p:sp>
      </p:grpSp>
      <p:sp>
        <p:nvSpPr>
          <p:cNvPr id="50" name="Freeform 20"/>
          <p:cNvSpPr/>
          <p:nvPr/>
        </p:nvSpPr>
        <p:spPr bwMode="auto">
          <a:xfrm>
            <a:off x="2576675" y="5891143"/>
            <a:ext cx="317772" cy="258962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id-ID" sz="900">
              <a:latin typeface="Lato Light"/>
              <a:cs typeface="Lato Ligh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548"/>
          <a:stretch>
            <a:fillRect/>
          </a:stretch>
        </p:blipFill>
        <p:spPr>
          <a:xfrm>
            <a:off x="1137362" y="1933507"/>
            <a:ext cx="3165475" cy="3165475"/>
          </a:xfrm>
          <a:prstGeom prst="rect">
            <a:avLst/>
          </a:prstGeom>
          <a:ln w="28575">
            <a:solidFill>
              <a:srgbClr val="70C4BC"/>
            </a:solidFill>
          </a:ln>
        </p:spPr>
      </p:pic>
      <p:cxnSp>
        <p:nvCxnSpPr>
          <p:cNvPr id="51" name="直接连接符 50"/>
          <p:cNvCxnSpPr/>
          <p:nvPr/>
        </p:nvCxnSpPr>
        <p:spPr>
          <a:xfrm>
            <a:off x="5170351" y="2754252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170351" y="2096271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170351" y="3412233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170351" y="407021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170351" y="472819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770277" y="1564080"/>
            <a:ext cx="0" cy="3696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4"/>
          <p:cNvSpPr txBox="1"/>
          <p:nvPr/>
        </p:nvSpPr>
        <p:spPr>
          <a:xfrm>
            <a:off x="5851072" y="1633218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5851072" y="2914613"/>
            <a:ext cx="4176464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7"/>
          <p:cNvSpPr txBox="1"/>
          <p:nvPr/>
        </p:nvSpPr>
        <p:spPr>
          <a:xfrm>
            <a:off x="5851072" y="2273915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8"/>
          <p:cNvSpPr txBox="1"/>
          <p:nvPr/>
        </p:nvSpPr>
        <p:spPr>
          <a:xfrm>
            <a:off x="5851072" y="3555310"/>
            <a:ext cx="4664411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9"/>
          <p:cNvSpPr txBox="1"/>
          <p:nvPr/>
        </p:nvSpPr>
        <p:spPr>
          <a:xfrm>
            <a:off x="5851072" y="4196007"/>
            <a:ext cx="3844352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</a:p>
        </p:txBody>
      </p:sp>
      <p:sp>
        <p:nvSpPr>
          <p:cNvPr id="62" name="TextBox 21"/>
          <p:cNvSpPr txBox="1"/>
          <p:nvPr/>
        </p:nvSpPr>
        <p:spPr>
          <a:xfrm>
            <a:off x="5851072" y="4892451"/>
            <a:ext cx="163200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sz="20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8"/>
          <p:cNvSpPr txBox="1">
            <a:spLocks noChangeArrowheads="1"/>
          </p:cNvSpPr>
          <p:nvPr/>
        </p:nvSpPr>
        <p:spPr bwMode="auto">
          <a:xfrm>
            <a:off x="5851072" y="5320048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763633" y="218142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个人基本信息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43550" y="2133600"/>
            <a:ext cx="1152525" cy="1152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9990" y="2417475"/>
            <a:ext cx="6719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23620" y="2133600"/>
            <a:ext cx="1152525" cy="1152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49206" y="2133600"/>
            <a:ext cx="1152525" cy="1152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74239" y="2409781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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3440" y="2417475"/>
            <a:ext cx="61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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1523" y="3469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普通职工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1913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4913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73676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937331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892802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0578" y="228467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个人工作经历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411926" y="3469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部门经历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8417582" y="3469601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副总经历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9"/>
          <p:cNvGrpSpPr/>
          <p:nvPr/>
        </p:nvGrpSpPr>
        <p:grpSpPr>
          <a:xfrm>
            <a:off x="692823" y="2141700"/>
            <a:ext cx="3410596" cy="3348205"/>
            <a:chOff x="4559300" y="1220788"/>
            <a:chExt cx="3384551" cy="3322637"/>
          </a:xfrm>
          <a:solidFill>
            <a:schemeClr val="accent1"/>
          </a:solidFill>
        </p:grpSpPr>
        <p:sp>
          <p:nvSpPr>
            <p:cNvPr id="16" name="Freeform 74"/>
            <p:cNvSpPr>
              <a:spLocks noEditPoints="1"/>
            </p:cNvSpPr>
            <p:nvPr/>
          </p:nvSpPr>
          <p:spPr bwMode="auto">
            <a:xfrm>
              <a:off x="4781550" y="1436688"/>
              <a:ext cx="1744663" cy="3106737"/>
            </a:xfrm>
            <a:custGeom>
              <a:avLst/>
              <a:gdLst/>
              <a:ahLst/>
              <a:cxnLst>
                <a:cxn ang="0">
                  <a:pos x="465" y="929"/>
                </a:cxn>
                <a:cxn ang="0">
                  <a:pos x="552" y="966"/>
                </a:cxn>
                <a:cxn ang="0">
                  <a:pos x="319" y="0"/>
                </a:cxn>
                <a:cxn ang="0">
                  <a:pos x="279" y="17"/>
                </a:cxn>
                <a:cxn ang="0">
                  <a:pos x="218" y="47"/>
                </a:cxn>
                <a:cxn ang="0">
                  <a:pos x="209" y="53"/>
                </a:cxn>
                <a:cxn ang="0">
                  <a:pos x="147" y="106"/>
                </a:cxn>
                <a:cxn ang="0">
                  <a:pos x="102" y="148"/>
                </a:cxn>
                <a:cxn ang="0">
                  <a:pos x="90" y="164"/>
                </a:cxn>
                <a:cxn ang="0">
                  <a:pos x="51" y="237"/>
                </a:cxn>
                <a:cxn ang="0">
                  <a:pos x="24" y="296"/>
                </a:cxn>
                <a:cxn ang="0">
                  <a:pos x="19" y="313"/>
                </a:cxn>
                <a:cxn ang="0">
                  <a:pos x="7" y="396"/>
                </a:cxn>
                <a:cxn ang="0">
                  <a:pos x="0" y="453"/>
                </a:cxn>
                <a:cxn ang="0">
                  <a:pos x="2" y="477"/>
                </a:cxn>
                <a:cxn ang="0">
                  <a:pos x="21" y="557"/>
                </a:cxn>
                <a:cxn ang="0">
                  <a:pos x="16" y="557"/>
                </a:cxn>
                <a:cxn ang="0">
                  <a:pos x="48" y="632"/>
                </a:cxn>
                <a:cxn ang="0">
                  <a:pos x="69" y="683"/>
                </a:cxn>
                <a:cxn ang="0">
                  <a:pos x="83" y="704"/>
                </a:cxn>
                <a:cxn ang="0">
                  <a:pos x="141" y="764"/>
                </a:cxn>
                <a:cxn ang="0">
                  <a:pos x="179" y="805"/>
                </a:cxn>
                <a:cxn ang="0">
                  <a:pos x="199" y="820"/>
                </a:cxn>
                <a:cxn ang="0">
                  <a:pos x="274" y="856"/>
                </a:cxn>
                <a:cxn ang="0">
                  <a:pos x="319" y="881"/>
                </a:cxn>
                <a:cxn ang="0">
                  <a:pos x="351" y="883"/>
                </a:cxn>
                <a:cxn ang="0">
                  <a:pos x="445" y="918"/>
                </a:cxn>
                <a:cxn ang="0">
                  <a:pos x="429" y="894"/>
                </a:cxn>
                <a:cxn ang="0">
                  <a:pos x="362" y="886"/>
                </a:cxn>
                <a:cxn ang="0">
                  <a:pos x="287" y="853"/>
                </a:cxn>
                <a:cxn ang="0">
                  <a:pos x="265" y="843"/>
                </a:cxn>
                <a:cxn ang="0">
                  <a:pos x="213" y="822"/>
                </a:cxn>
                <a:cxn ang="0">
                  <a:pos x="154" y="765"/>
                </a:cxn>
                <a:cxn ang="0">
                  <a:pos x="136" y="747"/>
                </a:cxn>
                <a:cxn ang="0">
                  <a:pos x="95" y="710"/>
                </a:cxn>
                <a:cxn ang="0">
                  <a:pos x="58" y="638"/>
                </a:cxn>
                <a:cxn ang="0">
                  <a:pos x="50" y="621"/>
                </a:cxn>
                <a:cxn ang="0">
                  <a:pos x="24" y="567"/>
                </a:cxn>
                <a:cxn ang="0">
                  <a:pos x="13" y="487"/>
                </a:cxn>
                <a:cxn ang="0">
                  <a:pos x="11" y="471"/>
                </a:cxn>
                <a:cxn ang="0">
                  <a:pos x="8" y="406"/>
                </a:cxn>
                <a:cxn ang="0">
                  <a:pos x="13" y="390"/>
                </a:cxn>
                <a:cxn ang="0">
                  <a:pos x="20" y="324"/>
                </a:cxn>
                <a:cxn ang="0">
                  <a:pos x="51" y="247"/>
                </a:cxn>
                <a:cxn ang="0">
                  <a:pos x="56" y="236"/>
                </a:cxn>
                <a:cxn ang="0">
                  <a:pos x="88" y="175"/>
                </a:cxn>
                <a:cxn ang="0">
                  <a:pos x="142" y="113"/>
                </a:cxn>
                <a:cxn ang="0">
                  <a:pos x="147" y="108"/>
                </a:cxn>
                <a:cxn ang="0">
                  <a:pos x="204" y="62"/>
                </a:cxn>
                <a:cxn ang="0">
                  <a:pos x="209" y="58"/>
                </a:cxn>
                <a:cxn ang="0">
                  <a:pos x="271" y="21"/>
                </a:cxn>
                <a:cxn ang="0">
                  <a:pos x="318" y="2"/>
                </a:cxn>
                <a:cxn ang="0">
                  <a:pos x="319" y="0"/>
                </a:cxn>
              </a:cxnLst>
              <a:rect l="0" t="0" r="r" b="b"/>
              <a:pathLst>
                <a:path w="552" h="981">
                  <a:moveTo>
                    <a:pt x="486" y="918"/>
                  </a:moveTo>
                  <a:cubicBezTo>
                    <a:pt x="479" y="922"/>
                    <a:pt x="472" y="925"/>
                    <a:pt x="465" y="929"/>
                  </a:cubicBezTo>
                  <a:cubicBezTo>
                    <a:pt x="514" y="954"/>
                    <a:pt x="536" y="981"/>
                    <a:pt x="536" y="981"/>
                  </a:cubicBezTo>
                  <a:cubicBezTo>
                    <a:pt x="552" y="966"/>
                    <a:pt x="552" y="966"/>
                    <a:pt x="552" y="966"/>
                  </a:cubicBezTo>
                  <a:cubicBezTo>
                    <a:pt x="552" y="966"/>
                    <a:pt x="533" y="943"/>
                    <a:pt x="486" y="918"/>
                  </a:cubicBezTo>
                  <a:moveTo>
                    <a:pt x="319" y="0"/>
                  </a:moveTo>
                  <a:cubicBezTo>
                    <a:pt x="310" y="3"/>
                    <a:pt x="299" y="7"/>
                    <a:pt x="287" y="12"/>
                  </a:cubicBezTo>
                  <a:cubicBezTo>
                    <a:pt x="282" y="15"/>
                    <a:pt x="279" y="17"/>
                    <a:pt x="279" y="17"/>
                  </a:cubicBezTo>
                  <a:cubicBezTo>
                    <a:pt x="279" y="17"/>
                    <a:pt x="279" y="16"/>
                    <a:pt x="279" y="15"/>
                  </a:cubicBezTo>
                  <a:cubicBezTo>
                    <a:pt x="261" y="23"/>
                    <a:pt x="240" y="33"/>
                    <a:pt x="218" y="47"/>
                  </a:cubicBezTo>
                  <a:cubicBezTo>
                    <a:pt x="213" y="52"/>
                    <a:pt x="210" y="55"/>
                    <a:pt x="210" y="55"/>
                  </a:cubicBezTo>
                  <a:cubicBezTo>
                    <a:pt x="210" y="55"/>
                    <a:pt x="209" y="55"/>
                    <a:pt x="209" y="53"/>
                  </a:cubicBezTo>
                  <a:cubicBezTo>
                    <a:pt x="192" y="64"/>
                    <a:pt x="174" y="78"/>
                    <a:pt x="155" y="94"/>
                  </a:cubicBezTo>
                  <a:cubicBezTo>
                    <a:pt x="151" y="101"/>
                    <a:pt x="147" y="106"/>
                    <a:pt x="147" y="106"/>
                  </a:cubicBezTo>
                  <a:cubicBezTo>
                    <a:pt x="147" y="106"/>
                    <a:pt x="146" y="105"/>
                    <a:pt x="145" y="103"/>
                  </a:cubicBezTo>
                  <a:cubicBezTo>
                    <a:pt x="130" y="116"/>
                    <a:pt x="116" y="131"/>
                    <a:pt x="102" y="148"/>
                  </a:cubicBezTo>
                  <a:cubicBezTo>
                    <a:pt x="98" y="159"/>
                    <a:pt x="93" y="167"/>
                    <a:pt x="93" y="167"/>
                  </a:cubicBezTo>
                  <a:cubicBezTo>
                    <a:pt x="93" y="167"/>
                    <a:pt x="92" y="166"/>
                    <a:pt x="90" y="164"/>
                  </a:cubicBezTo>
                  <a:cubicBezTo>
                    <a:pt x="78" y="181"/>
                    <a:pt x="66" y="199"/>
                    <a:pt x="56" y="219"/>
                  </a:cubicBezTo>
                  <a:cubicBezTo>
                    <a:pt x="54" y="230"/>
                    <a:pt x="51" y="237"/>
                    <a:pt x="51" y="237"/>
                  </a:cubicBezTo>
                  <a:cubicBezTo>
                    <a:pt x="51" y="237"/>
                    <a:pt x="50" y="237"/>
                    <a:pt x="48" y="235"/>
                  </a:cubicBezTo>
                  <a:cubicBezTo>
                    <a:pt x="39" y="255"/>
                    <a:pt x="31" y="275"/>
                    <a:pt x="24" y="296"/>
                  </a:cubicBezTo>
                  <a:cubicBezTo>
                    <a:pt x="23" y="306"/>
                    <a:pt x="22" y="315"/>
                    <a:pt x="22" y="315"/>
                  </a:cubicBezTo>
                  <a:cubicBezTo>
                    <a:pt x="22" y="315"/>
                    <a:pt x="21" y="314"/>
                    <a:pt x="19" y="313"/>
                  </a:cubicBezTo>
                  <a:cubicBezTo>
                    <a:pt x="13" y="333"/>
                    <a:pt x="8" y="353"/>
                    <a:pt x="5" y="374"/>
                  </a:cubicBezTo>
                  <a:cubicBezTo>
                    <a:pt x="7" y="386"/>
                    <a:pt x="7" y="396"/>
                    <a:pt x="7" y="396"/>
                  </a:cubicBezTo>
                  <a:cubicBezTo>
                    <a:pt x="7" y="396"/>
                    <a:pt x="6" y="395"/>
                    <a:pt x="3" y="394"/>
                  </a:cubicBezTo>
                  <a:cubicBezTo>
                    <a:pt x="1" y="414"/>
                    <a:pt x="0" y="433"/>
                    <a:pt x="0" y="453"/>
                  </a:cubicBezTo>
                  <a:cubicBezTo>
                    <a:pt x="5" y="466"/>
                    <a:pt x="7" y="478"/>
                    <a:pt x="7" y="478"/>
                  </a:cubicBezTo>
                  <a:cubicBezTo>
                    <a:pt x="7" y="478"/>
                    <a:pt x="5" y="478"/>
                    <a:pt x="2" y="477"/>
                  </a:cubicBezTo>
                  <a:cubicBezTo>
                    <a:pt x="3" y="496"/>
                    <a:pt x="6" y="515"/>
                    <a:pt x="10" y="534"/>
                  </a:cubicBezTo>
                  <a:cubicBezTo>
                    <a:pt x="17" y="546"/>
                    <a:pt x="21" y="557"/>
                    <a:pt x="21" y="557"/>
                  </a:cubicBezTo>
                  <a:cubicBezTo>
                    <a:pt x="21" y="557"/>
                    <a:pt x="19" y="557"/>
                    <a:pt x="16" y="557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20" y="575"/>
                    <a:pt x="26" y="593"/>
                    <a:pt x="32" y="610"/>
                  </a:cubicBezTo>
                  <a:cubicBezTo>
                    <a:pt x="42" y="621"/>
                    <a:pt x="48" y="632"/>
                    <a:pt x="48" y="632"/>
                  </a:cubicBezTo>
                  <a:cubicBezTo>
                    <a:pt x="48" y="632"/>
                    <a:pt x="46" y="633"/>
                    <a:pt x="42" y="633"/>
                  </a:cubicBezTo>
                  <a:cubicBezTo>
                    <a:pt x="50" y="650"/>
                    <a:pt x="59" y="667"/>
                    <a:pt x="69" y="683"/>
                  </a:cubicBezTo>
                  <a:cubicBezTo>
                    <a:pt x="80" y="692"/>
                    <a:pt x="89" y="702"/>
                    <a:pt x="89" y="702"/>
                  </a:cubicBezTo>
                  <a:cubicBezTo>
                    <a:pt x="89" y="702"/>
                    <a:pt x="87" y="703"/>
                    <a:pt x="83" y="704"/>
                  </a:cubicBezTo>
                  <a:cubicBezTo>
                    <a:pt x="94" y="720"/>
                    <a:pt x="107" y="735"/>
                    <a:pt x="119" y="749"/>
                  </a:cubicBezTo>
                  <a:cubicBezTo>
                    <a:pt x="132" y="756"/>
                    <a:pt x="141" y="764"/>
                    <a:pt x="141" y="764"/>
                  </a:cubicBezTo>
                  <a:cubicBezTo>
                    <a:pt x="141" y="764"/>
                    <a:pt x="139" y="765"/>
                    <a:pt x="136" y="767"/>
                  </a:cubicBezTo>
                  <a:cubicBezTo>
                    <a:pt x="150" y="780"/>
                    <a:pt x="164" y="793"/>
                    <a:pt x="179" y="805"/>
                  </a:cubicBezTo>
                  <a:cubicBezTo>
                    <a:pt x="193" y="810"/>
                    <a:pt x="204" y="816"/>
                    <a:pt x="204" y="816"/>
                  </a:cubicBezTo>
                  <a:cubicBezTo>
                    <a:pt x="204" y="816"/>
                    <a:pt x="202" y="817"/>
                    <a:pt x="199" y="820"/>
                  </a:cubicBezTo>
                  <a:cubicBezTo>
                    <a:pt x="214" y="831"/>
                    <a:pt x="229" y="840"/>
                    <a:pt x="244" y="849"/>
                  </a:cubicBezTo>
                  <a:cubicBezTo>
                    <a:pt x="260" y="851"/>
                    <a:pt x="274" y="856"/>
                    <a:pt x="274" y="856"/>
                  </a:cubicBezTo>
                  <a:cubicBezTo>
                    <a:pt x="274" y="856"/>
                    <a:pt x="273" y="858"/>
                    <a:pt x="270" y="862"/>
                  </a:cubicBezTo>
                  <a:cubicBezTo>
                    <a:pt x="286" y="870"/>
                    <a:pt x="303" y="876"/>
                    <a:pt x="319" y="881"/>
                  </a:cubicBezTo>
                  <a:cubicBezTo>
                    <a:pt x="320" y="881"/>
                    <a:pt x="320" y="881"/>
                    <a:pt x="321" y="881"/>
                  </a:cubicBezTo>
                  <a:cubicBezTo>
                    <a:pt x="337" y="881"/>
                    <a:pt x="351" y="883"/>
                    <a:pt x="351" y="883"/>
                  </a:cubicBezTo>
                  <a:cubicBezTo>
                    <a:pt x="351" y="883"/>
                    <a:pt x="350" y="885"/>
                    <a:pt x="348" y="889"/>
                  </a:cubicBezTo>
                  <a:cubicBezTo>
                    <a:pt x="387" y="896"/>
                    <a:pt x="419" y="907"/>
                    <a:pt x="445" y="918"/>
                  </a:cubicBezTo>
                  <a:cubicBezTo>
                    <a:pt x="451" y="915"/>
                    <a:pt x="458" y="912"/>
                    <a:pt x="465" y="908"/>
                  </a:cubicBezTo>
                  <a:cubicBezTo>
                    <a:pt x="454" y="903"/>
                    <a:pt x="442" y="898"/>
                    <a:pt x="429" y="894"/>
                  </a:cubicBezTo>
                  <a:cubicBezTo>
                    <a:pt x="409" y="887"/>
                    <a:pt x="388" y="880"/>
                    <a:pt x="364" y="876"/>
                  </a:cubicBezTo>
                  <a:cubicBezTo>
                    <a:pt x="363" y="882"/>
                    <a:pt x="362" y="886"/>
                    <a:pt x="362" y="886"/>
                  </a:cubicBezTo>
                  <a:cubicBezTo>
                    <a:pt x="362" y="886"/>
                    <a:pt x="350" y="880"/>
                    <a:pt x="338" y="871"/>
                  </a:cubicBezTo>
                  <a:cubicBezTo>
                    <a:pt x="321" y="866"/>
                    <a:pt x="304" y="861"/>
                    <a:pt x="287" y="853"/>
                  </a:cubicBezTo>
                  <a:cubicBezTo>
                    <a:pt x="286" y="858"/>
                    <a:pt x="285" y="861"/>
                    <a:pt x="285" y="861"/>
                  </a:cubicBezTo>
                  <a:cubicBezTo>
                    <a:pt x="285" y="861"/>
                    <a:pt x="275" y="853"/>
                    <a:pt x="265" y="843"/>
                  </a:cubicBezTo>
                  <a:cubicBezTo>
                    <a:pt x="249" y="835"/>
                    <a:pt x="232" y="825"/>
                    <a:pt x="217" y="815"/>
                  </a:cubicBezTo>
                  <a:cubicBezTo>
                    <a:pt x="214" y="819"/>
                    <a:pt x="213" y="822"/>
                    <a:pt x="213" y="822"/>
                  </a:cubicBezTo>
                  <a:cubicBezTo>
                    <a:pt x="213" y="822"/>
                    <a:pt x="204" y="812"/>
                    <a:pt x="195" y="800"/>
                  </a:cubicBezTo>
                  <a:cubicBezTo>
                    <a:pt x="181" y="789"/>
                    <a:pt x="167" y="777"/>
                    <a:pt x="154" y="765"/>
                  </a:cubicBezTo>
                  <a:cubicBezTo>
                    <a:pt x="151" y="769"/>
                    <a:pt x="149" y="771"/>
                    <a:pt x="149" y="771"/>
                  </a:cubicBezTo>
                  <a:cubicBezTo>
                    <a:pt x="149" y="771"/>
                    <a:pt x="142" y="761"/>
                    <a:pt x="136" y="747"/>
                  </a:cubicBezTo>
                  <a:cubicBezTo>
                    <a:pt x="123" y="734"/>
                    <a:pt x="111" y="720"/>
                    <a:pt x="100" y="705"/>
                  </a:cubicBezTo>
                  <a:cubicBezTo>
                    <a:pt x="97" y="709"/>
                    <a:pt x="95" y="710"/>
                    <a:pt x="95" y="710"/>
                  </a:cubicBezTo>
                  <a:cubicBezTo>
                    <a:pt x="95" y="710"/>
                    <a:pt x="91" y="700"/>
                    <a:pt x="87" y="687"/>
                  </a:cubicBezTo>
                  <a:cubicBezTo>
                    <a:pt x="77" y="672"/>
                    <a:pt x="67" y="655"/>
                    <a:pt x="58" y="638"/>
                  </a:cubicBezTo>
                  <a:cubicBezTo>
                    <a:pt x="55" y="640"/>
                    <a:pt x="53" y="641"/>
                    <a:pt x="53" y="641"/>
                  </a:cubicBezTo>
                  <a:cubicBezTo>
                    <a:pt x="53" y="641"/>
                    <a:pt x="51" y="632"/>
                    <a:pt x="50" y="621"/>
                  </a:cubicBezTo>
                  <a:cubicBezTo>
                    <a:pt x="42" y="603"/>
                    <a:pt x="35" y="584"/>
                    <a:pt x="29" y="564"/>
                  </a:cubicBezTo>
                  <a:cubicBezTo>
                    <a:pt x="26" y="566"/>
                    <a:pt x="24" y="567"/>
                    <a:pt x="24" y="567"/>
                  </a:cubicBezTo>
                  <a:cubicBezTo>
                    <a:pt x="24" y="567"/>
                    <a:pt x="23" y="557"/>
                    <a:pt x="24" y="546"/>
                  </a:cubicBezTo>
                  <a:cubicBezTo>
                    <a:pt x="19" y="526"/>
                    <a:pt x="15" y="506"/>
                    <a:pt x="13" y="487"/>
                  </a:cubicBezTo>
                  <a:cubicBezTo>
                    <a:pt x="10" y="487"/>
                    <a:pt x="8" y="488"/>
                    <a:pt x="8" y="488"/>
                  </a:cubicBezTo>
                  <a:cubicBezTo>
                    <a:pt x="8" y="488"/>
                    <a:pt x="9" y="481"/>
                    <a:pt x="11" y="471"/>
                  </a:cubicBezTo>
                  <a:cubicBezTo>
                    <a:pt x="10" y="449"/>
                    <a:pt x="10" y="427"/>
                    <a:pt x="11" y="406"/>
                  </a:cubicBezTo>
                  <a:cubicBezTo>
                    <a:pt x="10" y="406"/>
                    <a:pt x="8" y="406"/>
                    <a:pt x="8" y="406"/>
                  </a:cubicBezTo>
                  <a:cubicBezTo>
                    <a:pt x="7" y="406"/>
                    <a:pt x="7" y="406"/>
                    <a:pt x="7" y="406"/>
                  </a:cubicBezTo>
                  <a:cubicBezTo>
                    <a:pt x="7" y="406"/>
                    <a:pt x="9" y="399"/>
                    <a:pt x="13" y="390"/>
                  </a:cubicBezTo>
                  <a:cubicBezTo>
                    <a:pt x="15" y="368"/>
                    <a:pt x="19" y="346"/>
                    <a:pt x="24" y="325"/>
                  </a:cubicBezTo>
                  <a:cubicBezTo>
                    <a:pt x="21" y="324"/>
                    <a:pt x="20" y="324"/>
                    <a:pt x="20" y="324"/>
                  </a:cubicBezTo>
                  <a:cubicBezTo>
                    <a:pt x="20" y="324"/>
                    <a:pt x="23" y="317"/>
                    <a:pt x="29" y="309"/>
                  </a:cubicBezTo>
                  <a:cubicBezTo>
                    <a:pt x="35" y="288"/>
                    <a:pt x="42" y="267"/>
                    <a:pt x="51" y="247"/>
                  </a:cubicBezTo>
                  <a:cubicBezTo>
                    <a:pt x="49" y="247"/>
                    <a:pt x="47" y="246"/>
                    <a:pt x="47" y="246"/>
                  </a:cubicBezTo>
                  <a:cubicBezTo>
                    <a:pt x="47" y="246"/>
                    <a:pt x="51" y="241"/>
                    <a:pt x="56" y="236"/>
                  </a:cubicBezTo>
                  <a:cubicBezTo>
                    <a:pt x="66" y="214"/>
                    <a:pt x="78" y="194"/>
                    <a:pt x="90" y="176"/>
                  </a:cubicBezTo>
                  <a:cubicBezTo>
                    <a:pt x="89" y="175"/>
                    <a:pt x="88" y="175"/>
                    <a:pt x="88" y="175"/>
                  </a:cubicBezTo>
                  <a:cubicBezTo>
                    <a:pt x="88" y="175"/>
                    <a:pt x="91" y="173"/>
                    <a:pt x="94" y="169"/>
                  </a:cubicBezTo>
                  <a:cubicBezTo>
                    <a:pt x="109" y="148"/>
                    <a:pt x="125" y="130"/>
                    <a:pt x="142" y="113"/>
                  </a:cubicBezTo>
                  <a:cubicBezTo>
                    <a:pt x="141" y="113"/>
                    <a:pt x="140" y="112"/>
                    <a:pt x="140" y="112"/>
                  </a:cubicBezTo>
                  <a:cubicBezTo>
                    <a:pt x="140" y="112"/>
                    <a:pt x="143" y="111"/>
                    <a:pt x="147" y="108"/>
                  </a:cubicBezTo>
                  <a:cubicBezTo>
                    <a:pt x="148" y="107"/>
                    <a:pt x="150" y="106"/>
                    <a:pt x="151" y="105"/>
                  </a:cubicBezTo>
                  <a:cubicBezTo>
                    <a:pt x="169" y="88"/>
                    <a:pt x="187" y="74"/>
                    <a:pt x="204" y="62"/>
                  </a:cubicBezTo>
                  <a:cubicBezTo>
                    <a:pt x="203" y="61"/>
                    <a:pt x="202" y="61"/>
                    <a:pt x="202" y="61"/>
                  </a:cubicBezTo>
                  <a:cubicBezTo>
                    <a:pt x="202" y="61"/>
                    <a:pt x="205" y="59"/>
                    <a:pt x="209" y="58"/>
                  </a:cubicBezTo>
                  <a:cubicBezTo>
                    <a:pt x="232" y="42"/>
                    <a:pt x="253" y="31"/>
                    <a:pt x="272" y="22"/>
                  </a:cubicBezTo>
                  <a:cubicBezTo>
                    <a:pt x="271" y="21"/>
                    <a:pt x="271" y="21"/>
                    <a:pt x="271" y="21"/>
                  </a:cubicBezTo>
                  <a:cubicBezTo>
                    <a:pt x="271" y="21"/>
                    <a:pt x="272" y="21"/>
                    <a:pt x="274" y="20"/>
                  </a:cubicBezTo>
                  <a:cubicBezTo>
                    <a:pt x="292" y="12"/>
                    <a:pt x="307" y="6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18" y="1"/>
                    <a:pt x="3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5976938" y="1436688"/>
              <a:ext cx="1749425" cy="3106737"/>
            </a:xfrm>
            <a:custGeom>
              <a:avLst/>
              <a:gdLst/>
              <a:ahLst/>
              <a:cxnLst>
                <a:cxn ang="0">
                  <a:pos x="235" y="2"/>
                </a:cxn>
                <a:cxn ang="0">
                  <a:pos x="278" y="20"/>
                </a:cxn>
                <a:cxn ang="0">
                  <a:pos x="281" y="22"/>
                </a:cxn>
                <a:cxn ang="0">
                  <a:pos x="350" y="61"/>
                </a:cxn>
                <a:cxn ang="0">
                  <a:pos x="401" y="105"/>
                </a:cxn>
                <a:cxn ang="0">
                  <a:pos x="412" y="112"/>
                </a:cxn>
                <a:cxn ang="0">
                  <a:pos x="458" y="170"/>
                </a:cxn>
                <a:cxn ang="0">
                  <a:pos x="462" y="176"/>
                </a:cxn>
                <a:cxn ang="0">
                  <a:pos x="505" y="246"/>
                </a:cxn>
                <a:cxn ang="0">
                  <a:pos x="524" y="309"/>
                </a:cxn>
                <a:cxn ang="0">
                  <a:pos x="528" y="325"/>
                </a:cxn>
                <a:cxn ang="0">
                  <a:pos x="546" y="406"/>
                </a:cxn>
                <a:cxn ang="0">
                  <a:pos x="541" y="406"/>
                </a:cxn>
                <a:cxn ang="0">
                  <a:pos x="544" y="488"/>
                </a:cxn>
                <a:cxn ang="0">
                  <a:pos x="528" y="546"/>
                </a:cxn>
                <a:cxn ang="0">
                  <a:pos x="523" y="564"/>
                </a:cxn>
                <a:cxn ang="0">
                  <a:pos x="499" y="641"/>
                </a:cxn>
                <a:cxn ang="0">
                  <a:pos x="465" y="687"/>
                </a:cxn>
                <a:cxn ang="0">
                  <a:pos x="452" y="705"/>
                </a:cxn>
                <a:cxn ang="0">
                  <a:pos x="404" y="771"/>
                </a:cxn>
                <a:cxn ang="0">
                  <a:pos x="357" y="800"/>
                </a:cxn>
                <a:cxn ang="0">
                  <a:pos x="336" y="815"/>
                </a:cxn>
                <a:cxn ang="0">
                  <a:pos x="268" y="861"/>
                </a:cxn>
                <a:cxn ang="0">
                  <a:pos x="215" y="871"/>
                </a:cxn>
                <a:cxn ang="0">
                  <a:pos x="189" y="876"/>
                </a:cxn>
                <a:cxn ang="0">
                  <a:pos x="87" y="908"/>
                </a:cxn>
                <a:cxn ang="0">
                  <a:pos x="0" y="966"/>
                </a:cxn>
                <a:cxn ang="0">
                  <a:pos x="87" y="929"/>
                </a:cxn>
                <a:cxn ang="0">
                  <a:pos x="204" y="889"/>
                </a:cxn>
                <a:cxn ang="0">
                  <a:pos x="231" y="881"/>
                </a:cxn>
                <a:cxn ang="0">
                  <a:pos x="283" y="862"/>
                </a:cxn>
                <a:cxn ang="0">
                  <a:pos x="308" y="849"/>
                </a:cxn>
                <a:cxn ang="0">
                  <a:pos x="349" y="816"/>
                </a:cxn>
                <a:cxn ang="0">
                  <a:pos x="416" y="767"/>
                </a:cxn>
                <a:cxn ang="0">
                  <a:pos x="433" y="749"/>
                </a:cxn>
                <a:cxn ang="0">
                  <a:pos x="464" y="702"/>
                </a:cxn>
                <a:cxn ang="0">
                  <a:pos x="510" y="633"/>
                </a:cxn>
                <a:cxn ang="0">
                  <a:pos x="520" y="609"/>
                </a:cxn>
                <a:cxn ang="0">
                  <a:pos x="537" y="557"/>
                </a:cxn>
                <a:cxn ang="0">
                  <a:pos x="543" y="534"/>
                </a:cxn>
                <a:cxn ang="0">
                  <a:pos x="545" y="478"/>
                </a:cxn>
                <a:cxn ang="0">
                  <a:pos x="550" y="394"/>
                </a:cxn>
                <a:cxn ang="0">
                  <a:pos x="547" y="374"/>
                </a:cxn>
                <a:cxn ang="0">
                  <a:pos x="530" y="315"/>
                </a:cxn>
                <a:cxn ang="0">
                  <a:pos x="504" y="235"/>
                </a:cxn>
                <a:cxn ang="0">
                  <a:pos x="497" y="219"/>
                </a:cxn>
                <a:cxn ang="0">
                  <a:pos x="459" y="167"/>
                </a:cxn>
                <a:cxn ang="0">
                  <a:pos x="408" y="103"/>
                </a:cxn>
                <a:cxn ang="0">
                  <a:pos x="397" y="94"/>
                </a:cxn>
                <a:cxn ang="0">
                  <a:pos x="343" y="55"/>
                </a:cxn>
                <a:cxn ang="0">
                  <a:pos x="274" y="15"/>
                </a:cxn>
                <a:cxn ang="0">
                  <a:pos x="266" y="12"/>
                </a:cxn>
              </a:cxnLst>
              <a:rect l="0" t="0" r="r" b="b"/>
              <a:pathLst>
                <a:path w="553" h="981">
                  <a:moveTo>
                    <a:pt x="234" y="0"/>
                  </a:moveTo>
                  <a:cubicBezTo>
                    <a:pt x="234" y="1"/>
                    <a:pt x="235" y="2"/>
                    <a:pt x="235" y="2"/>
                  </a:cubicBezTo>
                  <a:cubicBezTo>
                    <a:pt x="235" y="2"/>
                    <a:pt x="235" y="2"/>
                    <a:pt x="234" y="2"/>
                  </a:cubicBezTo>
                  <a:cubicBezTo>
                    <a:pt x="245" y="6"/>
                    <a:pt x="260" y="12"/>
                    <a:pt x="278" y="20"/>
                  </a:cubicBezTo>
                  <a:cubicBezTo>
                    <a:pt x="280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2"/>
                  </a:cubicBezTo>
                  <a:cubicBezTo>
                    <a:pt x="299" y="31"/>
                    <a:pt x="321" y="42"/>
                    <a:pt x="343" y="58"/>
                  </a:cubicBezTo>
                  <a:cubicBezTo>
                    <a:pt x="348" y="59"/>
                    <a:pt x="350" y="61"/>
                    <a:pt x="350" y="61"/>
                  </a:cubicBezTo>
                  <a:cubicBezTo>
                    <a:pt x="350" y="61"/>
                    <a:pt x="350" y="61"/>
                    <a:pt x="349" y="62"/>
                  </a:cubicBezTo>
                  <a:cubicBezTo>
                    <a:pt x="366" y="74"/>
                    <a:pt x="384" y="88"/>
                    <a:pt x="401" y="105"/>
                  </a:cubicBezTo>
                  <a:cubicBezTo>
                    <a:pt x="403" y="106"/>
                    <a:pt x="404" y="107"/>
                    <a:pt x="406" y="109"/>
                  </a:cubicBezTo>
                  <a:cubicBezTo>
                    <a:pt x="410" y="111"/>
                    <a:pt x="412" y="112"/>
                    <a:pt x="412" y="112"/>
                  </a:cubicBezTo>
                  <a:cubicBezTo>
                    <a:pt x="412" y="112"/>
                    <a:pt x="412" y="113"/>
                    <a:pt x="411" y="113"/>
                  </a:cubicBezTo>
                  <a:cubicBezTo>
                    <a:pt x="428" y="130"/>
                    <a:pt x="444" y="148"/>
                    <a:pt x="458" y="170"/>
                  </a:cubicBezTo>
                  <a:cubicBezTo>
                    <a:pt x="462" y="173"/>
                    <a:pt x="464" y="175"/>
                    <a:pt x="464" y="175"/>
                  </a:cubicBezTo>
                  <a:cubicBezTo>
                    <a:pt x="464" y="175"/>
                    <a:pt x="464" y="175"/>
                    <a:pt x="462" y="176"/>
                  </a:cubicBezTo>
                  <a:cubicBezTo>
                    <a:pt x="475" y="194"/>
                    <a:pt x="486" y="214"/>
                    <a:pt x="496" y="236"/>
                  </a:cubicBezTo>
                  <a:cubicBezTo>
                    <a:pt x="502" y="241"/>
                    <a:pt x="505" y="246"/>
                    <a:pt x="505" y="246"/>
                  </a:cubicBezTo>
                  <a:cubicBezTo>
                    <a:pt x="505" y="246"/>
                    <a:pt x="504" y="247"/>
                    <a:pt x="502" y="247"/>
                  </a:cubicBezTo>
                  <a:cubicBezTo>
                    <a:pt x="510" y="267"/>
                    <a:pt x="518" y="288"/>
                    <a:pt x="524" y="309"/>
                  </a:cubicBezTo>
                  <a:cubicBezTo>
                    <a:pt x="529" y="317"/>
                    <a:pt x="533" y="324"/>
                    <a:pt x="533" y="324"/>
                  </a:cubicBezTo>
                  <a:cubicBezTo>
                    <a:pt x="533" y="324"/>
                    <a:pt x="531" y="324"/>
                    <a:pt x="528" y="325"/>
                  </a:cubicBezTo>
                  <a:cubicBezTo>
                    <a:pt x="533" y="346"/>
                    <a:pt x="537" y="368"/>
                    <a:pt x="540" y="390"/>
                  </a:cubicBezTo>
                  <a:cubicBezTo>
                    <a:pt x="544" y="399"/>
                    <a:pt x="546" y="406"/>
                    <a:pt x="546" y="406"/>
                  </a:cubicBezTo>
                  <a:cubicBezTo>
                    <a:pt x="546" y="406"/>
                    <a:pt x="545" y="406"/>
                    <a:pt x="545" y="406"/>
                  </a:cubicBezTo>
                  <a:cubicBezTo>
                    <a:pt x="544" y="406"/>
                    <a:pt x="543" y="406"/>
                    <a:pt x="541" y="406"/>
                  </a:cubicBezTo>
                  <a:cubicBezTo>
                    <a:pt x="543" y="427"/>
                    <a:pt x="543" y="449"/>
                    <a:pt x="541" y="471"/>
                  </a:cubicBezTo>
                  <a:cubicBezTo>
                    <a:pt x="543" y="481"/>
                    <a:pt x="544" y="488"/>
                    <a:pt x="544" y="488"/>
                  </a:cubicBezTo>
                  <a:cubicBezTo>
                    <a:pt x="544" y="488"/>
                    <a:pt x="542" y="487"/>
                    <a:pt x="540" y="487"/>
                  </a:cubicBezTo>
                  <a:cubicBezTo>
                    <a:pt x="537" y="507"/>
                    <a:pt x="534" y="526"/>
                    <a:pt x="528" y="546"/>
                  </a:cubicBezTo>
                  <a:cubicBezTo>
                    <a:pt x="529" y="557"/>
                    <a:pt x="529" y="567"/>
                    <a:pt x="529" y="567"/>
                  </a:cubicBezTo>
                  <a:cubicBezTo>
                    <a:pt x="529" y="567"/>
                    <a:pt x="527" y="566"/>
                    <a:pt x="523" y="564"/>
                  </a:cubicBezTo>
                  <a:cubicBezTo>
                    <a:pt x="518" y="584"/>
                    <a:pt x="511" y="603"/>
                    <a:pt x="503" y="621"/>
                  </a:cubicBezTo>
                  <a:cubicBezTo>
                    <a:pt x="501" y="632"/>
                    <a:pt x="499" y="641"/>
                    <a:pt x="499" y="641"/>
                  </a:cubicBezTo>
                  <a:cubicBezTo>
                    <a:pt x="499" y="641"/>
                    <a:pt x="498" y="640"/>
                    <a:pt x="495" y="638"/>
                  </a:cubicBezTo>
                  <a:cubicBezTo>
                    <a:pt x="486" y="655"/>
                    <a:pt x="476" y="672"/>
                    <a:pt x="465" y="687"/>
                  </a:cubicBezTo>
                  <a:cubicBezTo>
                    <a:pt x="462" y="700"/>
                    <a:pt x="458" y="710"/>
                    <a:pt x="458" y="710"/>
                  </a:cubicBezTo>
                  <a:cubicBezTo>
                    <a:pt x="458" y="710"/>
                    <a:pt x="456" y="709"/>
                    <a:pt x="452" y="705"/>
                  </a:cubicBezTo>
                  <a:cubicBezTo>
                    <a:pt x="441" y="720"/>
                    <a:pt x="429" y="734"/>
                    <a:pt x="416" y="747"/>
                  </a:cubicBezTo>
                  <a:cubicBezTo>
                    <a:pt x="410" y="761"/>
                    <a:pt x="404" y="771"/>
                    <a:pt x="404" y="771"/>
                  </a:cubicBezTo>
                  <a:cubicBezTo>
                    <a:pt x="404" y="771"/>
                    <a:pt x="402" y="769"/>
                    <a:pt x="399" y="765"/>
                  </a:cubicBezTo>
                  <a:cubicBezTo>
                    <a:pt x="385" y="777"/>
                    <a:pt x="371" y="789"/>
                    <a:pt x="357" y="800"/>
                  </a:cubicBezTo>
                  <a:cubicBezTo>
                    <a:pt x="349" y="812"/>
                    <a:pt x="340" y="822"/>
                    <a:pt x="340" y="822"/>
                  </a:cubicBezTo>
                  <a:cubicBezTo>
                    <a:pt x="340" y="822"/>
                    <a:pt x="338" y="820"/>
                    <a:pt x="336" y="815"/>
                  </a:cubicBezTo>
                  <a:cubicBezTo>
                    <a:pt x="320" y="825"/>
                    <a:pt x="304" y="835"/>
                    <a:pt x="288" y="843"/>
                  </a:cubicBezTo>
                  <a:cubicBezTo>
                    <a:pt x="277" y="853"/>
                    <a:pt x="268" y="861"/>
                    <a:pt x="268" y="861"/>
                  </a:cubicBezTo>
                  <a:cubicBezTo>
                    <a:pt x="268" y="861"/>
                    <a:pt x="267" y="858"/>
                    <a:pt x="265" y="853"/>
                  </a:cubicBezTo>
                  <a:cubicBezTo>
                    <a:pt x="248" y="861"/>
                    <a:pt x="231" y="866"/>
                    <a:pt x="215" y="871"/>
                  </a:cubicBezTo>
                  <a:cubicBezTo>
                    <a:pt x="202" y="880"/>
                    <a:pt x="190" y="886"/>
                    <a:pt x="190" y="886"/>
                  </a:cubicBezTo>
                  <a:cubicBezTo>
                    <a:pt x="190" y="886"/>
                    <a:pt x="189" y="882"/>
                    <a:pt x="189" y="876"/>
                  </a:cubicBezTo>
                  <a:cubicBezTo>
                    <a:pt x="165" y="880"/>
                    <a:pt x="143" y="887"/>
                    <a:pt x="124" y="894"/>
                  </a:cubicBezTo>
                  <a:cubicBezTo>
                    <a:pt x="110" y="898"/>
                    <a:pt x="98" y="903"/>
                    <a:pt x="87" y="908"/>
                  </a:cubicBezTo>
                  <a:cubicBezTo>
                    <a:pt x="80" y="912"/>
                    <a:pt x="73" y="915"/>
                    <a:pt x="67" y="918"/>
                  </a:cubicBezTo>
                  <a:cubicBezTo>
                    <a:pt x="19" y="943"/>
                    <a:pt x="0" y="966"/>
                    <a:pt x="0" y="966"/>
                  </a:cubicBezTo>
                  <a:cubicBezTo>
                    <a:pt x="17" y="981"/>
                    <a:pt x="17" y="981"/>
                    <a:pt x="17" y="981"/>
                  </a:cubicBezTo>
                  <a:cubicBezTo>
                    <a:pt x="17" y="981"/>
                    <a:pt x="39" y="954"/>
                    <a:pt x="87" y="929"/>
                  </a:cubicBezTo>
                  <a:cubicBezTo>
                    <a:pt x="94" y="925"/>
                    <a:pt x="101" y="922"/>
                    <a:pt x="108" y="918"/>
                  </a:cubicBezTo>
                  <a:cubicBezTo>
                    <a:pt x="134" y="907"/>
                    <a:pt x="166" y="896"/>
                    <a:pt x="204" y="889"/>
                  </a:cubicBezTo>
                  <a:cubicBezTo>
                    <a:pt x="202" y="885"/>
                    <a:pt x="201" y="883"/>
                    <a:pt x="201" y="883"/>
                  </a:cubicBezTo>
                  <a:cubicBezTo>
                    <a:pt x="201" y="883"/>
                    <a:pt x="215" y="881"/>
                    <a:pt x="231" y="881"/>
                  </a:cubicBezTo>
                  <a:cubicBezTo>
                    <a:pt x="232" y="881"/>
                    <a:pt x="233" y="881"/>
                    <a:pt x="234" y="881"/>
                  </a:cubicBezTo>
                  <a:cubicBezTo>
                    <a:pt x="250" y="876"/>
                    <a:pt x="266" y="870"/>
                    <a:pt x="283" y="862"/>
                  </a:cubicBezTo>
                  <a:cubicBezTo>
                    <a:pt x="280" y="858"/>
                    <a:pt x="278" y="856"/>
                    <a:pt x="278" y="856"/>
                  </a:cubicBezTo>
                  <a:cubicBezTo>
                    <a:pt x="278" y="856"/>
                    <a:pt x="292" y="851"/>
                    <a:pt x="308" y="849"/>
                  </a:cubicBezTo>
                  <a:cubicBezTo>
                    <a:pt x="324" y="840"/>
                    <a:pt x="339" y="831"/>
                    <a:pt x="353" y="820"/>
                  </a:cubicBezTo>
                  <a:cubicBezTo>
                    <a:pt x="350" y="817"/>
                    <a:pt x="349" y="816"/>
                    <a:pt x="349" y="816"/>
                  </a:cubicBezTo>
                  <a:cubicBezTo>
                    <a:pt x="349" y="816"/>
                    <a:pt x="360" y="810"/>
                    <a:pt x="374" y="805"/>
                  </a:cubicBezTo>
                  <a:cubicBezTo>
                    <a:pt x="388" y="793"/>
                    <a:pt x="403" y="780"/>
                    <a:pt x="416" y="767"/>
                  </a:cubicBezTo>
                  <a:cubicBezTo>
                    <a:pt x="413" y="765"/>
                    <a:pt x="411" y="764"/>
                    <a:pt x="411" y="764"/>
                  </a:cubicBezTo>
                  <a:cubicBezTo>
                    <a:pt x="411" y="764"/>
                    <a:pt x="421" y="756"/>
                    <a:pt x="433" y="749"/>
                  </a:cubicBezTo>
                  <a:cubicBezTo>
                    <a:pt x="446" y="735"/>
                    <a:pt x="458" y="720"/>
                    <a:pt x="469" y="704"/>
                  </a:cubicBezTo>
                  <a:cubicBezTo>
                    <a:pt x="466" y="703"/>
                    <a:pt x="464" y="702"/>
                    <a:pt x="464" y="702"/>
                  </a:cubicBezTo>
                  <a:cubicBezTo>
                    <a:pt x="464" y="702"/>
                    <a:pt x="472" y="692"/>
                    <a:pt x="483" y="683"/>
                  </a:cubicBezTo>
                  <a:cubicBezTo>
                    <a:pt x="493" y="667"/>
                    <a:pt x="502" y="650"/>
                    <a:pt x="510" y="633"/>
                  </a:cubicBezTo>
                  <a:cubicBezTo>
                    <a:pt x="506" y="633"/>
                    <a:pt x="504" y="632"/>
                    <a:pt x="504" y="632"/>
                  </a:cubicBezTo>
                  <a:cubicBezTo>
                    <a:pt x="504" y="632"/>
                    <a:pt x="511" y="621"/>
                    <a:pt x="520" y="609"/>
                  </a:cubicBezTo>
                  <a:cubicBezTo>
                    <a:pt x="527" y="592"/>
                    <a:pt x="533" y="575"/>
                    <a:pt x="537" y="557"/>
                  </a:cubicBezTo>
                  <a:cubicBezTo>
                    <a:pt x="537" y="557"/>
                    <a:pt x="537" y="557"/>
                    <a:pt x="537" y="557"/>
                  </a:cubicBezTo>
                  <a:cubicBezTo>
                    <a:pt x="533" y="557"/>
                    <a:pt x="531" y="557"/>
                    <a:pt x="531" y="557"/>
                  </a:cubicBezTo>
                  <a:cubicBezTo>
                    <a:pt x="531" y="557"/>
                    <a:pt x="536" y="546"/>
                    <a:pt x="543" y="534"/>
                  </a:cubicBezTo>
                  <a:cubicBezTo>
                    <a:pt x="547" y="515"/>
                    <a:pt x="549" y="496"/>
                    <a:pt x="551" y="477"/>
                  </a:cubicBezTo>
                  <a:cubicBezTo>
                    <a:pt x="547" y="478"/>
                    <a:pt x="545" y="478"/>
                    <a:pt x="545" y="478"/>
                  </a:cubicBezTo>
                  <a:cubicBezTo>
                    <a:pt x="545" y="478"/>
                    <a:pt x="548" y="466"/>
                    <a:pt x="552" y="453"/>
                  </a:cubicBezTo>
                  <a:cubicBezTo>
                    <a:pt x="553" y="433"/>
                    <a:pt x="552" y="414"/>
                    <a:pt x="550" y="394"/>
                  </a:cubicBezTo>
                  <a:cubicBezTo>
                    <a:pt x="547" y="395"/>
                    <a:pt x="545" y="396"/>
                    <a:pt x="545" y="396"/>
                  </a:cubicBezTo>
                  <a:cubicBezTo>
                    <a:pt x="545" y="396"/>
                    <a:pt x="545" y="386"/>
                    <a:pt x="547" y="374"/>
                  </a:cubicBezTo>
                  <a:cubicBezTo>
                    <a:pt x="544" y="353"/>
                    <a:pt x="540" y="333"/>
                    <a:pt x="534" y="313"/>
                  </a:cubicBezTo>
                  <a:cubicBezTo>
                    <a:pt x="532" y="314"/>
                    <a:pt x="530" y="315"/>
                    <a:pt x="530" y="315"/>
                  </a:cubicBezTo>
                  <a:cubicBezTo>
                    <a:pt x="530" y="315"/>
                    <a:pt x="529" y="306"/>
                    <a:pt x="529" y="296"/>
                  </a:cubicBezTo>
                  <a:cubicBezTo>
                    <a:pt x="522" y="275"/>
                    <a:pt x="514" y="254"/>
                    <a:pt x="504" y="235"/>
                  </a:cubicBezTo>
                  <a:cubicBezTo>
                    <a:pt x="503" y="237"/>
                    <a:pt x="501" y="237"/>
                    <a:pt x="501" y="237"/>
                  </a:cubicBezTo>
                  <a:cubicBezTo>
                    <a:pt x="501" y="237"/>
                    <a:pt x="499" y="230"/>
                    <a:pt x="497" y="219"/>
                  </a:cubicBezTo>
                  <a:cubicBezTo>
                    <a:pt x="486" y="199"/>
                    <a:pt x="475" y="181"/>
                    <a:pt x="462" y="164"/>
                  </a:cubicBezTo>
                  <a:cubicBezTo>
                    <a:pt x="460" y="166"/>
                    <a:pt x="459" y="167"/>
                    <a:pt x="459" y="167"/>
                  </a:cubicBezTo>
                  <a:cubicBezTo>
                    <a:pt x="459" y="167"/>
                    <a:pt x="455" y="159"/>
                    <a:pt x="451" y="148"/>
                  </a:cubicBezTo>
                  <a:cubicBezTo>
                    <a:pt x="437" y="131"/>
                    <a:pt x="423" y="116"/>
                    <a:pt x="408" y="103"/>
                  </a:cubicBezTo>
                  <a:cubicBezTo>
                    <a:pt x="406" y="105"/>
                    <a:pt x="406" y="106"/>
                    <a:pt x="406" y="106"/>
                  </a:cubicBezTo>
                  <a:cubicBezTo>
                    <a:pt x="406" y="106"/>
                    <a:pt x="402" y="101"/>
                    <a:pt x="397" y="94"/>
                  </a:cubicBezTo>
                  <a:cubicBezTo>
                    <a:pt x="379" y="78"/>
                    <a:pt x="361" y="64"/>
                    <a:pt x="344" y="53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39" y="52"/>
                    <a:pt x="335" y="47"/>
                  </a:cubicBezTo>
                  <a:cubicBezTo>
                    <a:pt x="312" y="33"/>
                    <a:pt x="292" y="23"/>
                    <a:pt x="274" y="15"/>
                  </a:cubicBezTo>
                  <a:cubicBezTo>
                    <a:pt x="274" y="16"/>
                    <a:pt x="273" y="17"/>
                    <a:pt x="273" y="17"/>
                  </a:cubicBezTo>
                  <a:cubicBezTo>
                    <a:pt x="273" y="17"/>
                    <a:pt x="270" y="15"/>
                    <a:pt x="266" y="12"/>
                  </a:cubicBezTo>
                  <a:cubicBezTo>
                    <a:pt x="253" y="7"/>
                    <a:pt x="242" y="3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8" name="Freeform 76"/>
            <p:cNvSpPr/>
            <p:nvPr/>
          </p:nvSpPr>
          <p:spPr bwMode="auto">
            <a:xfrm>
              <a:off x="5716588" y="3897313"/>
              <a:ext cx="215900" cy="3444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70"/>
                </a:cxn>
                <a:cxn ang="0">
                  <a:pos x="42" y="94"/>
                </a:cxn>
                <a:cxn ang="0">
                  <a:pos x="66" y="109"/>
                </a:cxn>
                <a:cxn ang="0">
                  <a:pos x="68" y="99"/>
                </a:cxn>
                <a:cxn ang="0">
                  <a:pos x="58" y="42"/>
                </a:cxn>
                <a:cxn ang="0">
                  <a:pos x="9" y="0"/>
                </a:cxn>
              </a:cxnLst>
              <a:rect l="0" t="0" r="r" b="b"/>
              <a:pathLst>
                <a:path w="68" h="109">
                  <a:moveTo>
                    <a:pt x="9" y="0"/>
                  </a:moveTo>
                  <a:cubicBezTo>
                    <a:pt x="9" y="0"/>
                    <a:pt x="0" y="42"/>
                    <a:pt x="17" y="70"/>
                  </a:cubicBezTo>
                  <a:cubicBezTo>
                    <a:pt x="23" y="79"/>
                    <a:pt x="32" y="87"/>
                    <a:pt x="42" y="94"/>
                  </a:cubicBezTo>
                  <a:cubicBezTo>
                    <a:pt x="54" y="103"/>
                    <a:pt x="66" y="109"/>
                    <a:pt x="66" y="109"/>
                  </a:cubicBezTo>
                  <a:cubicBezTo>
                    <a:pt x="66" y="109"/>
                    <a:pt x="67" y="105"/>
                    <a:pt x="68" y="99"/>
                  </a:cubicBezTo>
                  <a:cubicBezTo>
                    <a:pt x="68" y="87"/>
                    <a:pt x="68" y="66"/>
                    <a:pt x="58" y="42"/>
                  </a:cubicBezTo>
                  <a:cubicBezTo>
                    <a:pt x="46" y="13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543550" y="4225925"/>
              <a:ext cx="347663" cy="1905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8" y="0"/>
                </a:cxn>
                <a:cxn ang="0">
                  <a:pos x="48" y="5"/>
                </a:cxn>
                <a:cxn ang="0">
                  <a:pos x="0" y="57"/>
                </a:cxn>
                <a:cxn ang="0">
                  <a:pos x="28" y="60"/>
                </a:cxn>
                <a:cxn ang="0">
                  <a:pos x="64" y="52"/>
                </a:cxn>
                <a:cxn ang="0">
                  <a:pos x="107" y="8"/>
                </a:cxn>
                <a:cxn ang="0">
                  <a:pos x="110" y="2"/>
                </a:cxn>
                <a:cxn ang="0">
                  <a:pos x="80" y="0"/>
                </a:cxn>
              </a:cxnLst>
              <a:rect l="0" t="0" r="r" b="b"/>
              <a:pathLst>
                <a:path w="110" h="60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67" y="0"/>
                    <a:pt x="56" y="2"/>
                    <a:pt x="48" y="5"/>
                  </a:cubicBezTo>
                  <a:cubicBezTo>
                    <a:pt x="17" y="17"/>
                    <a:pt x="0" y="57"/>
                    <a:pt x="0" y="57"/>
                  </a:cubicBezTo>
                  <a:cubicBezTo>
                    <a:pt x="0" y="57"/>
                    <a:pt x="12" y="60"/>
                    <a:pt x="28" y="60"/>
                  </a:cubicBezTo>
                  <a:cubicBezTo>
                    <a:pt x="39" y="60"/>
                    <a:pt x="52" y="58"/>
                    <a:pt x="64" y="52"/>
                  </a:cubicBezTo>
                  <a:cubicBezTo>
                    <a:pt x="88" y="37"/>
                    <a:pt x="102" y="17"/>
                    <a:pt x="107" y="8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96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514975" y="3798888"/>
              <a:ext cx="195263" cy="3651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69"/>
                </a:cxn>
                <a:cxn ang="0">
                  <a:pos x="33" y="97"/>
                </a:cxn>
                <a:cxn ang="0">
                  <a:pos x="53" y="115"/>
                </a:cxn>
                <a:cxn ang="0">
                  <a:pos x="55" y="107"/>
                </a:cxn>
                <a:cxn ang="0">
                  <a:pos x="56" y="48"/>
                </a:cxn>
                <a:cxn ang="0">
                  <a:pos x="16" y="0"/>
                </a:cxn>
              </a:cxnLst>
              <a:rect l="0" t="0" r="r" b="b"/>
              <a:pathLst>
                <a:path w="62" h="115">
                  <a:moveTo>
                    <a:pt x="16" y="0"/>
                  </a:moveTo>
                  <a:cubicBezTo>
                    <a:pt x="16" y="0"/>
                    <a:pt x="0" y="39"/>
                    <a:pt x="12" y="69"/>
                  </a:cubicBezTo>
                  <a:cubicBezTo>
                    <a:pt x="16" y="78"/>
                    <a:pt x="25" y="89"/>
                    <a:pt x="33" y="97"/>
                  </a:cubicBezTo>
                  <a:cubicBezTo>
                    <a:pt x="43" y="107"/>
                    <a:pt x="53" y="115"/>
                    <a:pt x="53" y="115"/>
                  </a:cubicBezTo>
                  <a:cubicBezTo>
                    <a:pt x="53" y="115"/>
                    <a:pt x="54" y="112"/>
                    <a:pt x="55" y="107"/>
                  </a:cubicBezTo>
                  <a:cubicBezTo>
                    <a:pt x="58" y="96"/>
                    <a:pt x="62" y="75"/>
                    <a:pt x="56" y="48"/>
                  </a:cubicBezTo>
                  <a:cubicBezTo>
                    <a:pt x="49" y="18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283200" y="4119563"/>
              <a:ext cx="365125" cy="16351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5" y="1"/>
                </a:cxn>
                <a:cxn ang="0">
                  <a:pos x="0" y="43"/>
                </a:cxn>
                <a:cxn ang="0">
                  <a:pos x="41" y="52"/>
                </a:cxn>
                <a:cxn ang="0">
                  <a:pos x="62" y="49"/>
                </a:cxn>
                <a:cxn ang="0">
                  <a:pos x="111" y="15"/>
                </a:cxn>
                <a:cxn ang="0">
                  <a:pos x="115" y="9"/>
                </a:cxn>
                <a:cxn ang="0">
                  <a:pos x="85" y="2"/>
                </a:cxn>
                <a:cxn ang="0">
                  <a:pos x="66" y="0"/>
                </a:cxn>
              </a:cxnLst>
              <a:rect l="0" t="0" r="r" b="b"/>
              <a:pathLst>
                <a:path w="115" h="52">
                  <a:moveTo>
                    <a:pt x="66" y="0"/>
                  </a:moveTo>
                  <a:cubicBezTo>
                    <a:pt x="62" y="0"/>
                    <a:pt x="58" y="0"/>
                    <a:pt x="55" y="1"/>
                  </a:cubicBezTo>
                  <a:cubicBezTo>
                    <a:pt x="23" y="8"/>
                    <a:pt x="0" y="43"/>
                    <a:pt x="0" y="43"/>
                  </a:cubicBezTo>
                  <a:cubicBezTo>
                    <a:pt x="0" y="43"/>
                    <a:pt x="19" y="52"/>
                    <a:pt x="41" y="52"/>
                  </a:cubicBezTo>
                  <a:cubicBezTo>
                    <a:pt x="48" y="52"/>
                    <a:pt x="55" y="51"/>
                    <a:pt x="62" y="49"/>
                  </a:cubicBezTo>
                  <a:cubicBezTo>
                    <a:pt x="88" y="39"/>
                    <a:pt x="104" y="23"/>
                    <a:pt x="111" y="15"/>
                  </a:cubicBezTo>
                  <a:cubicBezTo>
                    <a:pt x="114" y="11"/>
                    <a:pt x="115" y="9"/>
                    <a:pt x="115" y="9"/>
                  </a:cubicBezTo>
                  <a:cubicBezTo>
                    <a:pt x="115" y="9"/>
                    <a:pt x="101" y="4"/>
                    <a:pt x="85" y="2"/>
                  </a:cubicBezTo>
                  <a:cubicBezTo>
                    <a:pt x="79" y="1"/>
                    <a:pt x="72" y="0"/>
                    <a:pt x="6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334000" y="3668713"/>
              <a:ext cx="168275" cy="3714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66"/>
                </a:cxn>
                <a:cxn ang="0">
                  <a:pos x="20" y="95"/>
                </a:cxn>
                <a:cxn ang="0">
                  <a:pos x="38" y="117"/>
                </a:cxn>
                <a:cxn ang="0">
                  <a:pos x="42" y="110"/>
                </a:cxn>
                <a:cxn ang="0">
                  <a:pos x="52" y="54"/>
                </a:cxn>
                <a:cxn ang="0">
                  <a:pos x="22" y="0"/>
                </a:cxn>
              </a:cxnLst>
              <a:rect l="0" t="0" r="r" b="b"/>
              <a:pathLst>
                <a:path w="53" h="117">
                  <a:moveTo>
                    <a:pt x="22" y="0"/>
                  </a:moveTo>
                  <a:cubicBezTo>
                    <a:pt x="22" y="0"/>
                    <a:pt x="0" y="35"/>
                    <a:pt x="6" y="66"/>
                  </a:cubicBezTo>
                  <a:cubicBezTo>
                    <a:pt x="8" y="75"/>
                    <a:pt x="14" y="86"/>
                    <a:pt x="20" y="95"/>
                  </a:cubicBezTo>
                  <a:cubicBezTo>
                    <a:pt x="29" y="107"/>
                    <a:pt x="38" y="117"/>
                    <a:pt x="38" y="117"/>
                  </a:cubicBezTo>
                  <a:cubicBezTo>
                    <a:pt x="38" y="117"/>
                    <a:pt x="39" y="114"/>
                    <a:pt x="42" y="110"/>
                  </a:cubicBezTo>
                  <a:cubicBezTo>
                    <a:pt x="46" y="100"/>
                    <a:pt x="53" y="80"/>
                    <a:pt x="52" y="54"/>
                  </a:cubicBezTo>
                  <a:cubicBezTo>
                    <a:pt x="51" y="23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053013" y="3963988"/>
              <a:ext cx="373063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0" y="0"/>
                </a:cxn>
                <a:cxn ang="0">
                  <a:pos x="0" y="31"/>
                </a:cxn>
                <a:cxn ang="0">
                  <a:pos x="49" y="48"/>
                </a:cxn>
                <a:cxn ang="0">
                  <a:pos x="60" y="47"/>
                </a:cxn>
                <a:cxn ang="0">
                  <a:pos x="113" y="22"/>
                </a:cxn>
                <a:cxn ang="0">
                  <a:pos x="118" y="18"/>
                </a:cxn>
                <a:cxn ang="0">
                  <a:pos x="93" y="7"/>
                </a:cxn>
                <a:cxn ang="0">
                  <a:pos x="62" y="0"/>
                </a:cxn>
              </a:cxnLst>
              <a:rect l="0" t="0" r="r" b="b"/>
              <a:pathLst>
                <a:path w="118" h="48">
                  <a:moveTo>
                    <a:pt x="62" y="0"/>
                  </a:moveTo>
                  <a:cubicBezTo>
                    <a:pt x="61" y="0"/>
                    <a:pt x="61" y="0"/>
                    <a:pt x="60" y="0"/>
                  </a:cubicBezTo>
                  <a:cubicBezTo>
                    <a:pt x="29" y="1"/>
                    <a:pt x="0" y="31"/>
                    <a:pt x="0" y="31"/>
                  </a:cubicBezTo>
                  <a:cubicBezTo>
                    <a:pt x="0" y="31"/>
                    <a:pt x="23" y="48"/>
                    <a:pt x="49" y="48"/>
                  </a:cubicBezTo>
                  <a:cubicBezTo>
                    <a:pt x="53" y="48"/>
                    <a:pt x="56" y="48"/>
                    <a:pt x="60" y="47"/>
                  </a:cubicBezTo>
                  <a:cubicBezTo>
                    <a:pt x="87" y="42"/>
                    <a:pt x="105" y="29"/>
                    <a:pt x="113" y="22"/>
                  </a:cubicBezTo>
                  <a:cubicBezTo>
                    <a:pt x="116" y="19"/>
                    <a:pt x="118" y="18"/>
                    <a:pt x="118" y="18"/>
                  </a:cubicBezTo>
                  <a:cubicBezTo>
                    <a:pt x="118" y="18"/>
                    <a:pt x="107" y="12"/>
                    <a:pt x="93" y="7"/>
                  </a:cubicBezTo>
                  <a:cubicBezTo>
                    <a:pt x="83" y="3"/>
                    <a:pt x="71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180013" y="3511550"/>
              <a:ext cx="160338" cy="3667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61"/>
                </a:cxn>
                <a:cxn ang="0">
                  <a:pos x="10" y="92"/>
                </a:cxn>
                <a:cxn ang="0">
                  <a:pos x="23" y="116"/>
                </a:cxn>
                <a:cxn ang="0">
                  <a:pos x="28" y="110"/>
                </a:cxn>
                <a:cxn ang="0">
                  <a:pos x="47" y="57"/>
                </a:cxn>
                <a:cxn ang="0">
                  <a:pos x="27" y="0"/>
                </a:cxn>
              </a:cxnLst>
              <a:rect l="0" t="0" r="r" b="b"/>
              <a:pathLst>
                <a:path w="51" h="116">
                  <a:moveTo>
                    <a:pt x="27" y="0"/>
                  </a:moveTo>
                  <a:cubicBezTo>
                    <a:pt x="27" y="0"/>
                    <a:pt x="0" y="31"/>
                    <a:pt x="1" y="61"/>
                  </a:cubicBezTo>
                  <a:cubicBezTo>
                    <a:pt x="2" y="71"/>
                    <a:pt x="6" y="82"/>
                    <a:pt x="10" y="92"/>
                  </a:cubicBezTo>
                  <a:cubicBezTo>
                    <a:pt x="16" y="106"/>
                    <a:pt x="23" y="116"/>
                    <a:pt x="23" y="116"/>
                  </a:cubicBezTo>
                  <a:cubicBezTo>
                    <a:pt x="23" y="116"/>
                    <a:pt x="25" y="114"/>
                    <a:pt x="28" y="110"/>
                  </a:cubicBezTo>
                  <a:cubicBezTo>
                    <a:pt x="34" y="101"/>
                    <a:pt x="44" y="83"/>
                    <a:pt x="47" y="57"/>
                  </a:cubicBezTo>
                  <a:cubicBezTo>
                    <a:pt x="51" y="28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4860925" y="3767138"/>
              <a:ext cx="366713" cy="1460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0"/>
                </a:cxn>
                <a:cxn ang="0">
                  <a:pos x="54" y="46"/>
                </a:cxn>
                <a:cxn ang="0">
                  <a:pos x="55" y="46"/>
                </a:cxn>
                <a:cxn ang="0">
                  <a:pos x="111" y="31"/>
                </a:cxn>
                <a:cxn ang="0">
                  <a:pos x="116" y="28"/>
                </a:cxn>
                <a:cxn ang="0">
                  <a:pos x="94" y="13"/>
                </a:cxn>
                <a:cxn ang="0">
                  <a:pos x="64" y="0"/>
                </a:cxn>
                <a:cxn ang="0">
                  <a:pos x="56" y="0"/>
                </a:cxn>
              </a:cxnLst>
              <a:rect l="0" t="0" r="r" b="b"/>
              <a:pathLst>
                <a:path w="116" h="46">
                  <a:moveTo>
                    <a:pt x="56" y="0"/>
                  </a:moveTo>
                  <a:cubicBezTo>
                    <a:pt x="28" y="0"/>
                    <a:pt x="0" y="20"/>
                    <a:pt x="0" y="20"/>
                  </a:cubicBezTo>
                  <a:cubicBezTo>
                    <a:pt x="0" y="20"/>
                    <a:pt x="25" y="46"/>
                    <a:pt x="54" y="46"/>
                  </a:cubicBezTo>
                  <a:cubicBezTo>
                    <a:pt x="54" y="46"/>
                    <a:pt x="55" y="46"/>
                    <a:pt x="55" y="46"/>
                  </a:cubicBezTo>
                  <a:cubicBezTo>
                    <a:pt x="82" y="45"/>
                    <a:pt x="103" y="36"/>
                    <a:pt x="111" y="31"/>
                  </a:cubicBezTo>
                  <a:cubicBezTo>
                    <a:pt x="114" y="29"/>
                    <a:pt x="116" y="28"/>
                    <a:pt x="116" y="28"/>
                  </a:cubicBezTo>
                  <a:cubicBezTo>
                    <a:pt x="116" y="28"/>
                    <a:pt x="107" y="20"/>
                    <a:pt x="94" y="13"/>
                  </a:cubicBezTo>
                  <a:cubicBezTo>
                    <a:pt x="85" y="7"/>
                    <a:pt x="73" y="2"/>
                    <a:pt x="64" y="0"/>
                  </a:cubicBezTo>
                  <a:cubicBezTo>
                    <a:pt x="61" y="0"/>
                    <a:pt x="59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040313" y="3333750"/>
              <a:ext cx="174625" cy="3508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" y="55"/>
                </a:cxn>
                <a:cxn ang="0">
                  <a:pos x="5" y="88"/>
                </a:cxn>
                <a:cxn ang="0">
                  <a:pos x="13" y="111"/>
                </a:cxn>
                <a:cxn ang="0">
                  <a:pos x="18" y="106"/>
                </a:cxn>
                <a:cxn ang="0">
                  <a:pos x="47" y="59"/>
                </a:cxn>
                <a:cxn ang="0">
                  <a:pos x="37" y="0"/>
                </a:cxn>
              </a:cxnLst>
              <a:rect l="0" t="0" r="r" b="b"/>
              <a:pathLst>
                <a:path w="55" h="111">
                  <a:moveTo>
                    <a:pt x="37" y="0"/>
                  </a:moveTo>
                  <a:cubicBezTo>
                    <a:pt x="37" y="0"/>
                    <a:pt x="6" y="25"/>
                    <a:pt x="1" y="55"/>
                  </a:cubicBezTo>
                  <a:cubicBezTo>
                    <a:pt x="0" y="65"/>
                    <a:pt x="2" y="77"/>
                    <a:pt x="5" y="88"/>
                  </a:cubicBezTo>
                  <a:cubicBezTo>
                    <a:pt x="9" y="101"/>
                    <a:pt x="13" y="111"/>
                    <a:pt x="13" y="111"/>
                  </a:cubicBezTo>
                  <a:cubicBezTo>
                    <a:pt x="13" y="111"/>
                    <a:pt x="15" y="110"/>
                    <a:pt x="18" y="106"/>
                  </a:cubicBezTo>
                  <a:cubicBezTo>
                    <a:pt x="26" y="99"/>
                    <a:pt x="39" y="83"/>
                    <a:pt x="47" y="59"/>
                  </a:cubicBezTo>
                  <a:cubicBezTo>
                    <a:pt x="55" y="3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4711700" y="3538538"/>
              <a:ext cx="350838" cy="1460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10"/>
                </a:cxn>
                <a:cxn ang="0">
                  <a:pos x="49" y="45"/>
                </a:cxn>
                <a:cxn ang="0">
                  <a:pos x="67" y="46"/>
                </a:cxn>
                <a:cxn ang="0">
                  <a:pos x="105" y="40"/>
                </a:cxn>
                <a:cxn ang="0">
                  <a:pos x="111" y="38"/>
                </a:cxn>
                <a:cxn ang="0">
                  <a:pos x="91" y="19"/>
                </a:cxn>
                <a:cxn ang="0">
                  <a:pos x="65" y="2"/>
                </a:cxn>
                <a:cxn ang="0">
                  <a:pos x="46" y="0"/>
                </a:cxn>
              </a:cxnLst>
              <a:rect l="0" t="0" r="r" b="b"/>
              <a:pathLst>
                <a:path w="111" h="46">
                  <a:moveTo>
                    <a:pt x="46" y="0"/>
                  </a:moveTo>
                  <a:cubicBezTo>
                    <a:pt x="23" y="0"/>
                    <a:pt x="0" y="10"/>
                    <a:pt x="0" y="10"/>
                  </a:cubicBezTo>
                  <a:cubicBezTo>
                    <a:pt x="0" y="10"/>
                    <a:pt x="20" y="40"/>
                    <a:pt x="49" y="45"/>
                  </a:cubicBezTo>
                  <a:cubicBezTo>
                    <a:pt x="55" y="46"/>
                    <a:pt x="61" y="46"/>
                    <a:pt x="67" y="46"/>
                  </a:cubicBezTo>
                  <a:cubicBezTo>
                    <a:pt x="84" y="46"/>
                    <a:pt x="98" y="42"/>
                    <a:pt x="105" y="40"/>
                  </a:cubicBezTo>
                  <a:cubicBezTo>
                    <a:pt x="109" y="39"/>
                    <a:pt x="111" y="38"/>
                    <a:pt x="111" y="38"/>
                  </a:cubicBezTo>
                  <a:cubicBezTo>
                    <a:pt x="111" y="38"/>
                    <a:pt x="102" y="28"/>
                    <a:pt x="91" y="19"/>
                  </a:cubicBezTo>
                  <a:cubicBezTo>
                    <a:pt x="83" y="12"/>
                    <a:pt x="74" y="5"/>
                    <a:pt x="65" y="2"/>
                  </a:cubicBezTo>
                  <a:cubicBezTo>
                    <a:pt x="59" y="0"/>
                    <a:pt x="52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4932363" y="3140075"/>
              <a:ext cx="190500" cy="3270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" y="47"/>
                </a:cxn>
                <a:cxn ang="0">
                  <a:pos x="2" y="83"/>
                </a:cxn>
                <a:cxn ang="0">
                  <a:pos x="5" y="103"/>
                </a:cxn>
                <a:cxn ang="0">
                  <a:pos x="10" y="100"/>
                </a:cxn>
                <a:cxn ang="0">
                  <a:pos x="46" y="58"/>
                </a:cxn>
                <a:cxn ang="0">
                  <a:pos x="47" y="0"/>
                </a:cxn>
              </a:cxnLst>
              <a:rect l="0" t="0" r="r" b="b"/>
              <a:pathLst>
                <a:path w="60" h="103">
                  <a:moveTo>
                    <a:pt x="47" y="0"/>
                  </a:moveTo>
                  <a:cubicBezTo>
                    <a:pt x="47" y="0"/>
                    <a:pt x="13" y="19"/>
                    <a:pt x="3" y="47"/>
                  </a:cubicBezTo>
                  <a:cubicBezTo>
                    <a:pt x="0" y="57"/>
                    <a:pt x="1" y="71"/>
                    <a:pt x="2" y="83"/>
                  </a:cubicBezTo>
                  <a:cubicBezTo>
                    <a:pt x="3" y="94"/>
                    <a:pt x="5" y="103"/>
                    <a:pt x="5" y="103"/>
                  </a:cubicBezTo>
                  <a:cubicBezTo>
                    <a:pt x="5" y="103"/>
                    <a:pt x="7" y="102"/>
                    <a:pt x="10" y="100"/>
                  </a:cubicBezTo>
                  <a:cubicBezTo>
                    <a:pt x="18" y="95"/>
                    <a:pt x="35" y="81"/>
                    <a:pt x="46" y="58"/>
                  </a:cubicBezTo>
                  <a:cubicBezTo>
                    <a:pt x="60" y="33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4613275" y="3282950"/>
              <a:ext cx="319088" cy="1619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4"/>
                </a:cxn>
                <a:cxn ang="0">
                  <a:pos x="40" y="45"/>
                </a:cxn>
                <a:cxn ang="0">
                  <a:pos x="78" y="51"/>
                </a:cxn>
                <a:cxn ang="0">
                  <a:pos x="95" y="50"/>
                </a:cxn>
                <a:cxn ang="0">
                  <a:pos x="101" y="49"/>
                </a:cxn>
                <a:cxn ang="0">
                  <a:pos x="85" y="27"/>
                </a:cxn>
                <a:cxn ang="0">
                  <a:pos x="63" y="7"/>
                </a:cxn>
                <a:cxn ang="0">
                  <a:pos x="30" y="0"/>
                </a:cxn>
              </a:cxnLst>
              <a:rect l="0" t="0" r="r" b="b"/>
              <a:pathLst>
                <a:path w="101" h="51">
                  <a:moveTo>
                    <a:pt x="30" y="0"/>
                  </a:moveTo>
                  <a:cubicBezTo>
                    <a:pt x="13" y="0"/>
                    <a:pt x="0" y="4"/>
                    <a:pt x="0" y="4"/>
                  </a:cubicBezTo>
                  <a:cubicBezTo>
                    <a:pt x="0" y="4"/>
                    <a:pt x="13" y="36"/>
                    <a:pt x="40" y="45"/>
                  </a:cubicBezTo>
                  <a:cubicBezTo>
                    <a:pt x="55" y="50"/>
                    <a:pt x="68" y="51"/>
                    <a:pt x="78" y="51"/>
                  </a:cubicBezTo>
                  <a:cubicBezTo>
                    <a:pt x="85" y="51"/>
                    <a:pt x="91" y="51"/>
                    <a:pt x="95" y="50"/>
                  </a:cubicBezTo>
                  <a:cubicBezTo>
                    <a:pt x="99" y="50"/>
                    <a:pt x="101" y="49"/>
                    <a:pt x="101" y="49"/>
                  </a:cubicBezTo>
                  <a:cubicBezTo>
                    <a:pt x="101" y="49"/>
                    <a:pt x="95" y="38"/>
                    <a:pt x="85" y="27"/>
                  </a:cubicBezTo>
                  <a:cubicBezTo>
                    <a:pt x="79" y="19"/>
                    <a:pt x="71" y="11"/>
                    <a:pt x="63" y="7"/>
                  </a:cubicBezTo>
                  <a:cubicBezTo>
                    <a:pt x="53" y="2"/>
                    <a:pt x="4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4854575" y="2936875"/>
              <a:ext cx="207963" cy="2952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9" y="38"/>
                </a:cxn>
                <a:cxn ang="0">
                  <a:pos x="1" y="72"/>
                </a:cxn>
                <a:cxn ang="0">
                  <a:pos x="1" y="93"/>
                </a:cxn>
                <a:cxn ang="0">
                  <a:pos x="6" y="90"/>
                </a:cxn>
                <a:cxn ang="0">
                  <a:pos x="48" y="56"/>
                </a:cxn>
                <a:cxn ang="0">
                  <a:pos x="59" y="0"/>
                </a:cxn>
              </a:cxnLst>
              <a:rect l="0" t="0" r="r" b="b"/>
              <a:pathLst>
                <a:path w="66" h="93">
                  <a:moveTo>
                    <a:pt x="59" y="0"/>
                  </a:moveTo>
                  <a:cubicBezTo>
                    <a:pt x="59" y="0"/>
                    <a:pt x="23" y="12"/>
                    <a:pt x="9" y="38"/>
                  </a:cubicBezTo>
                  <a:cubicBezTo>
                    <a:pt x="4" y="47"/>
                    <a:pt x="2" y="60"/>
                    <a:pt x="1" y="72"/>
                  </a:cubicBezTo>
                  <a:cubicBezTo>
                    <a:pt x="0" y="83"/>
                    <a:pt x="1" y="93"/>
                    <a:pt x="1" y="93"/>
                  </a:cubicBezTo>
                  <a:cubicBezTo>
                    <a:pt x="1" y="93"/>
                    <a:pt x="3" y="92"/>
                    <a:pt x="6" y="90"/>
                  </a:cubicBezTo>
                  <a:cubicBezTo>
                    <a:pt x="15" y="86"/>
                    <a:pt x="33" y="76"/>
                    <a:pt x="48" y="56"/>
                  </a:cubicBezTo>
                  <a:cubicBezTo>
                    <a:pt x="66" y="34"/>
                    <a:pt x="59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4559300" y="3006725"/>
              <a:ext cx="288925" cy="193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33" y="47"/>
                </a:cxn>
                <a:cxn ang="0">
                  <a:pos x="86" y="61"/>
                </a:cxn>
                <a:cxn ang="0">
                  <a:pos x="86" y="61"/>
                </a:cxn>
                <a:cxn ang="0">
                  <a:pos x="91" y="61"/>
                </a:cxn>
                <a:cxn ang="0">
                  <a:pos x="80" y="38"/>
                </a:cxn>
                <a:cxn ang="0">
                  <a:pos x="61" y="14"/>
                </a:cxn>
                <a:cxn ang="0">
                  <a:pos x="9" y="0"/>
                </a:cxn>
              </a:cxnLst>
              <a:rect l="0" t="0" r="r" b="b"/>
              <a:pathLst>
                <a:path w="91" h="61">
                  <a:moveTo>
                    <a:pt x="9" y="0"/>
                  </a:move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8" y="33"/>
                    <a:pt x="33" y="47"/>
                  </a:cubicBezTo>
                  <a:cubicBezTo>
                    <a:pt x="55" y="59"/>
                    <a:pt x="7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9" y="61"/>
                    <a:pt x="91" y="61"/>
                    <a:pt x="91" y="61"/>
                  </a:cubicBezTo>
                  <a:cubicBezTo>
                    <a:pt x="91" y="61"/>
                    <a:pt x="87" y="50"/>
                    <a:pt x="80" y="38"/>
                  </a:cubicBezTo>
                  <a:cubicBezTo>
                    <a:pt x="75" y="29"/>
                    <a:pt x="68" y="19"/>
                    <a:pt x="61" y="14"/>
                  </a:cubicBezTo>
                  <a:cubicBezTo>
                    <a:pt x="45" y="1"/>
                    <a:pt x="22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4806950" y="2732088"/>
              <a:ext cx="230188" cy="24923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8" y="27"/>
                </a:cxn>
                <a:cxn ang="0">
                  <a:pos x="3" y="62"/>
                </a:cxn>
                <a:cxn ang="0">
                  <a:pos x="0" y="79"/>
                </a:cxn>
                <a:cxn ang="0">
                  <a:pos x="5" y="78"/>
                </a:cxn>
                <a:cxn ang="0">
                  <a:pos x="52" y="52"/>
                </a:cxn>
                <a:cxn ang="0">
                  <a:pos x="72" y="0"/>
                </a:cxn>
              </a:cxnLst>
              <a:rect l="0" t="0" r="r" b="b"/>
              <a:pathLst>
                <a:path w="73" h="79">
                  <a:moveTo>
                    <a:pt x="72" y="0"/>
                  </a:moveTo>
                  <a:cubicBezTo>
                    <a:pt x="72" y="0"/>
                    <a:pt x="35" y="5"/>
                    <a:pt x="18" y="27"/>
                  </a:cubicBezTo>
                  <a:cubicBezTo>
                    <a:pt x="11" y="36"/>
                    <a:pt x="6" y="51"/>
                    <a:pt x="3" y="62"/>
                  </a:cubicBezTo>
                  <a:cubicBezTo>
                    <a:pt x="1" y="72"/>
                    <a:pt x="0" y="79"/>
                    <a:pt x="0" y="79"/>
                  </a:cubicBezTo>
                  <a:cubicBezTo>
                    <a:pt x="0" y="79"/>
                    <a:pt x="2" y="78"/>
                    <a:pt x="5" y="78"/>
                  </a:cubicBezTo>
                  <a:cubicBezTo>
                    <a:pt x="14" y="76"/>
                    <a:pt x="34" y="69"/>
                    <a:pt x="52" y="52"/>
                  </a:cubicBezTo>
                  <a:cubicBezTo>
                    <a:pt x="73" y="33"/>
                    <a:pt x="72" y="0"/>
                    <a:pt x="7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3" name="Freeform 91"/>
            <p:cNvSpPr/>
            <p:nvPr/>
          </p:nvSpPr>
          <p:spPr bwMode="auto">
            <a:xfrm>
              <a:off x="4559300" y="2716213"/>
              <a:ext cx="244475" cy="233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  <a:cxn ang="0">
                  <a:pos x="72" y="73"/>
                </a:cxn>
                <a:cxn ang="0">
                  <a:pos x="77" y="74"/>
                </a:cxn>
                <a:cxn ang="0">
                  <a:pos x="70" y="49"/>
                </a:cxn>
                <a:cxn ang="0">
                  <a:pos x="57" y="24"/>
                </a:cxn>
                <a:cxn ang="0">
                  <a:pos x="0" y="0"/>
                </a:cxn>
              </a:cxnLst>
              <a:rect l="0" t="0" r="r" b="b"/>
              <a:pathLst>
                <a:path w="77" h="74">
                  <a:moveTo>
                    <a:pt x="0" y="0"/>
                  </a:moveTo>
                  <a:cubicBezTo>
                    <a:pt x="0" y="0"/>
                    <a:pt x="2" y="33"/>
                    <a:pt x="23" y="50"/>
                  </a:cubicBezTo>
                  <a:cubicBezTo>
                    <a:pt x="43" y="66"/>
                    <a:pt x="62" y="71"/>
                    <a:pt x="72" y="73"/>
                  </a:cubicBezTo>
                  <a:cubicBezTo>
                    <a:pt x="75" y="74"/>
                    <a:pt x="77" y="74"/>
                    <a:pt x="77" y="74"/>
                  </a:cubicBezTo>
                  <a:cubicBezTo>
                    <a:pt x="77" y="74"/>
                    <a:pt x="75" y="62"/>
                    <a:pt x="70" y="49"/>
                  </a:cubicBezTo>
                  <a:cubicBezTo>
                    <a:pt x="67" y="40"/>
                    <a:pt x="62" y="30"/>
                    <a:pt x="57" y="24"/>
                  </a:cubicBezTo>
                  <a:cubicBezTo>
                    <a:pt x="38" y="2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4803775" y="2516188"/>
              <a:ext cx="261938" cy="2063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5" y="18"/>
                </a:cxn>
                <a:cxn ang="0">
                  <a:pos x="6" y="49"/>
                </a:cxn>
                <a:cxn ang="0">
                  <a:pos x="0" y="65"/>
                </a:cxn>
                <a:cxn ang="0">
                  <a:pos x="1" y="65"/>
                </a:cxn>
                <a:cxn ang="0">
                  <a:pos x="4" y="65"/>
                </a:cxn>
                <a:cxn ang="0">
                  <a:pos x="55" y="48"/>
                </a:cxn>
                <a:cxn ang="0">
                  <a:pos x="83" y="0"/>
                </a:cxn>
                <a:cxn ang="0">
                  <a:pos x="81" y="0"/>
                </a:cxn>
              </a:cxnLst>
              <a:rect l="0" t="0" r="r" b="b"/>
              <a:pathLst>
                <a:path w="83" h="65">
                  <a:moveTo>
                    <a:pt x="81" y="0"/>
                  </a:moveTo>
                  <a:cubicBezTo>
                    <a:pt x="74" y="0"/>
                    <a:pt x="43" y="1"/>
                    <a:pt x="25" y="18"/>
                  </a:cubicBezTo>
                  <a:cubicBezTo>
                    <a:pt x="17" y="25"/>
                    <a:pt x="10" y="38"/>
                    <a:pt x="6" y="49"/>
                  </a:cubicBezTo>
                  <a:cubicBezTo>
                    <a:pt x="2" y="58"/>
                    <a:pt x="0" y="65"/>
                    <a:pt x="0" y="65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3" y="65"/>
                    <a:pt x="4" y="65"/>
                  </a:cubicBezTo>
                  <a:cubicBezTo>
                    <a:pt x="13" y="64"/>
                    <a:pt x="33" y="61"/>
                    <a:pt x="55" y="48"/>
                  </a:cubicBezTo>
                  <a:cubicBezTo>
                    <a:pt x="77" y="33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4597400" y="2420938"/>
              <a:ext cx="206375" cy="269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" y="53"/>
                </a:cxn>
                <a:cxn ang="0">
                  <a:pos x="61" y="83"/>
                </a:cxn>
                <a:cxn ang="0">
                  <a:pos x="65" y="85"/>
                </a:cxn>
                <a:cxn ang="0">
                  <a:pos x="63" y="63"/>
                </a:cxn>
                <a:cxn ang="0">
                  <a:pos x="54" y="33"/>
                </a:cxn>
                <a:cxn ang="0">
                  <a:pos x="4" y="0"/>
                </a:cxn>
              </a:cxnLst>
              <a:rect l="0" t="0" r="r" b="b"/>
              <a:pathLst>
                <a:path w="65" h="85">
                  <a:moveTo>
                    <a:pt x="4" y="0"/>
                  </a:moveTo>
                  <a:cubicBezTo>
                    <a:pt x="4" y="0"/>
                    <a:pt x="0" y="33"/>
                    <a:pt x="17" y="53"/>
                  </a:cubicBezTo>
                  <a:cubicBezTo>
                    <a:pt x="34" y="72"/>
                    <a:pt x="52" y="80"/>
                    <a:pt x="61" y="83"/>
                  </a:cubicBezTo>
                  <a:cubicBezTo>
                    <a:pt x="64" y="84"/>
                    <a:pt x="65" y="85"/>
                    <a:pt x="65" y="85"/>
                  </a:cubicBezTo>
                  <a:cubicBezTo>
                    <a:pt x="65" y="85"/>
                    <a:pt x="65" y="75"/>
                    <a:pt x="63" y="63"/>
                  </a:cubicBezTo>
                  <a:cubicBezTo>
                    <a:pt x="62" y="53"/>
                    <a:pt x="59" y="41"/>
                    <a:pt x="54" y="33"/>
                  </a:cubicBezTo>
                  <a:cubicBezTo>
                    <a:pt x="39" y="9"/>
                    <a:pt x="4" y="0"/>
                    <a:pt x="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4845050" y="2303463"/>
              <a:ext cx="287338" cy="1619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2" y="9"/>
                </a:cxn>
                <a:cxn ang="0">
                  <a:pos x="9" y="35"/>
                </a:cxn>
                <a:cxn ang="0">
                  <a:pos x="0" y="50"/>
                </a:cxn>
                <a:cxn ang="0">
                  <a:pos x="4" y="51"/>
                </a:cxn>
                <a:cxn ang="0">
                  <a:pos x="14" y="51"/>
                </a:cxn>
                <a:cxn ang="0">
                  <a:pos x="56" y="43"/>
                </a:cxn>
                <a:cxn ang="0">
                  <a:pos x="91" y="2"/>
                </a:cxn>
                <a:cxn ang="0">
                  <a:pos x="70" y="0"/>
                </a:cxn>
              </a:cxnLst>
              <a:rect l="0" t="0" r="r" b="b"/>
              <a:pathLst>
                <a:path w="91" h="51">
                  <a:moveTo>
                    <a:pt x="70" y="0"/>
                  </a:moveTo>
                  <a:cubicBezTo>
                    <a:pt x="58" y="0"/>
                    <a:pt x="44" y="2"/>
                    <a:pt x="32" y="9"/>
                  </a:cubicBezTo>
                  <a:cubicBezTo>
                    <a:pt x="23" y="15"/>
                    <a:pt x="15" y="26"/>
                    <a:pt x="9" y="35"/>
                  </a:cubicBezTo>
                  <a:cubicBezTo>
                    <a:pt x="3" y="43"/>
                    <a:pt x="0" y="50"/>
                    <a:pt x="0" y="50"/>
                  </a:cubicBezTo>
                  <a:cubicBezTo>
                    <a:pt x="0" y="50"/>
                    <a:pt x="1" y="50"/>
                    <a:pt x="4" y="51"/>
                  </a:cubicBezTo>
                  <a:cubicBezTo>
                    <a:pt x="7" y="51"/>
                    <a:pt x="10" y="51"/>
                    <a:pt x="14" y="51"/>
                  </a:cubicBezTo>
                  <a:cubicBezTo>
                    <a:pt x="24" y="51"/>
                    <a:pt x="39" y="49"/>
                    <a:pt x="56" y="43"/>
                  </a:cubicBezTo>
                  <a:cubicBezTo>
                    <a:pt x="80" y="33"/>
                    <a:pt x="91" y="2"/>
                    <a:pt x="91" y="2"/>
                  </a:cubicBezTo>
                  <a:cubicBezTo>
                    <a:pt x="91" y="2"/>
                    <a:pt x="82" y="0"/>
                    <a:pt x="7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9" name="Freeform 95"/>
            <p:cNvSpPr/>
            <p:nvPr/>
          </p:nvSpPr>
          <p:spPr bwMode="auto">
            <a:xfrm>
              <a:off x="4676775" y="2139950"/>
              <a:ext cx="180975" cy="29368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54"/>
                </a:cxn>
                <a:cxn ang="0">
                  <a:pos x="52" y="91"/>
                </a:cxn>
                <a:cxn ang="0">
                  <a:pos x="55" y="93"/>
                </a:cxn>
                <a:cxn ang="0">
                  <a:pos x="57" y="74"/>
                </a:cxn>
                <a:cxn ang="0">
                  <a:pos x="53" y="40"/>
                </a:cxn>
                <a:cxn ang="0">
                  <a:pos x="10" y="0"/>
                </a:cxn>
              </a:cxnLst>
              <a:rect l="0" t="0" r="r" b="b"/>
              <a:pathLst>
                <a:path w="57" h="93">
                  <a:moveTo>
                    <a:pt x="10" y="0"/>
                  </a:moveTo>
                  <a:cubicBezTo>
                    <a:pt x="10" y="0"/>
                    <a:pt x="0" y="31"/>
                    <a:pt x="14" y="54"/>
                  </a:cubicBezTo>
                  <a:cubicBezTo>
                    <a:pt x="27" y="75"/>
                    <a:pt x="44" y="87"/>
                    <a:pt x="52" y="91"/>
                  </a:cubicBezTo>
                  <a:cubicBezTo>
                    <a:pt x="54" y="92"/>
                    <a:pt x="55" y="93"/>
                    <a:pt x="55" y="93"/>
                  </a:cubicBezTo>
                  <a:cubicBezTo>
                    <a:pt x="55" y="93"/>
                    <a:pt x="56" y="84"/>
                    <a:pt x="57" y="74"/>
                  </a:cubicBezTo>
                  <a:cubicBezTo>
                    <a:pt x="57" y="63"/>
                    <a:pt x="57" y="50"/>
                    <a:pt x="53" y="40"/>
                  </a:cubicBezTo>
                  <a:cubicBezTo>
                    <a:pt x="43" y="15"/>
                    <a:pt x="10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4929188" y="2095500"/>
              <a:ext cx="304800" cy="13493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8" y="4"/>
                </a:cxn>
                <a:cxn ang="0">
                  <a:pos x="9" y="28"/>
                </a:cxn>
                <a:cxn ang="0">
                  <a:pos x="0" y="38"/>
                </a:cxn>
                <a:cxn ang="0">
                  <a:pos x="4" y="39"/>
                </a:cxn>
                <a:cxn ang="0">
                  <a:pos x="32" y="43"/>
                </a:cxn>
                <a:cxn ang="0">
                  <a:pos x="55" y="41"/>
                </a:cxn>
                <a:cxn ang="0">
                  <a:pos x="96" y="7"/>
                </a:cxn>
                <a:cxn ang="0">
                  <a:pos x="60" y="0"/>
                </a:cxn>
              </a:cxnLst>
              <a:rect l="0" t="0" r="r" b="b"/>
              <a:pathLst>
                <a:path w="96" h="43">
                  <a:moveTo>
                    <a:pt x="60" y="0"/>
                  </a:moveTo>
                  <a:cubicBezTo>
                    <a:pt x="53" y="0"/>
                    <a:pt x="45" y="1"/>
                    <a:pt x="38" y="4"/>
                  </a:cubicBezTo>
                  <a:cubicBezTo>
                    <a:pt x="28" y="8"/>
                    <a:pt x="17" y="19"/>
                    <a:pt x="9" y="28"/>
                  </a:cubicBezTo>
                  <a:cubicBezTo>
                    <a:pt x="4" y="33"/>
                    <a:pt x="0" y="38"/>
                    <a:pt x="0" y="38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9" y="41"/>
                    <a:pt x="19" y="43"/>
                    <a:pt x="32" y="43"/>
                  </a:cubicBezTo>
                  <a:cubicBezTo>
                    <a:pt x="39" y="43"/>
                    <a:pt x="47" y="43"/>
                    <a:pt x="55" y="41"/>
                  </a:cubicBezTo>
                  <a:cubicBezTo>
                    <a:pt x="81" y="35"/>
                    <a:pt x="96" y="7"/>
                    <a:pt x="96" y="7"/>
                  </a:cubicBezTo>
                  <a:cubicBezTo>
                    <a:pt x="96" y="7"/>
                    <a:pt x="79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4810125" y="1882775"/>
              <a:ext cx="160338" cy="3032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52"/>
                </a:cxn>
                <a:cxn ang="0">
                  <a:pos x="39" y="94"/>
                </a:cxn>
                <a:cxn ang="0">
                  <a:pos x="42" y="96"/>
                </a:cxn>
                <a:cxn ang="0">
                  <a:pos x="47" y="78"/>
                </a:cxn>
                <a:cxn ang="0">
                  <a:pos x="49" y="46"/>
                </a:cxn>
                <a:cxn ang="0">
                  <a:pos x="14" y="0"/>
                </a:cxn>
              </a:cxnLst>
              <a:rect l="0" t="0" r="r" b="b"/>
              <a:pathLst>
                <a:path w="51" h="96">
                  <a:moveTo>
                    <a:pt x="14" y="0"/>
                  </a:moveTo>
                  <a:cubicBezTo>
                    <a:pt x="14" y="0"/>
                    <a:pt x="0" y="28"/>
                    <a:pt x="9" y="52"/>
                  </a:cubicBezTo>
                  <a:cubicBezTo>
                    <a:pt x="18" y="75"/>
                    <a:pt x="33" y="89"/>
                    <a:pt x="39" y="94"/>
                  </a:cubicBezTo>
                  <a:cubicBezTo>
                    <a:pt x="41" y="96"/>
                    <a:pt x="42" y="96"/>
                    <a:pt x="42" y="96"/>
                  </a:cubicBezTo>
                  <a:cubicBezTo>
                    <a:pt x="42" y="96"/>
                    <a:pt x="45" y="89"/>
                    <a:pt x="47" y="78"/>
                  </a:cubicBezTo>
                  <a:cubicBezTo>
                    <a:pt x="49" y="68"/>
                    <a:pt x="51" y="55"/>
                    <a:pt x="49" y="46"/>
                  </a:cubicBezTo>
                  <a:cubicBezTo>
                    <a:pt x="43" y="2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5059363" y="1901825"/>
              <a:ext cx="309563" cy="1270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3" y="1"/>
                </a:cxn>
                <a:cxn ang="0">
                  <a:pos x="6" y="22"/>
                </a:cxn>
                <a:cxn ang="0">
                  <a:pos x="0" y="28"/>
                </a:cxn>
                <a:cxn ang="0">
                  <a:pos x="2" y="29"/>
                </a:cxn>
                <a:cxn ang="0">
                  <a:pos x="48" y="40"/>
                </a:cxn>
                <a:cxn ang="0">
                  <a:pos x="53" y="40"/>
                </a:cxn>
                <a:cxn ang="0">
                  <a:pos x="98" y="14"/>
                </a:cxn>
                <a:cxn ang="0">
                  <a:pos x="53" y="0"/>
                </a:cxn>
              </a:cxnLst>
              <a:rect l="0" t="0" r="r" b="b"/>
              <a:pathLst>
                <a:path w="98" h="40">
                  <a:moveTo>
                    <a:pt x="53" y="0"/>
                  </a:moveTo>
                  <a:cubicBezTo>
                    <a:pt x="50" y="0"/>
                    <a:pt x="46" y="1"/>
                    <a:pt x="43" y="1"/>
                  </a:cubicBezTo>
                  <a:cubicBezTo>
                    <a:pt x="30" y="4"/>
                    <a:pt x="15" y="16"/>
                    <a:pt x="6" y="22"/>
                  </a:cubicBezTo>
                  <a:cubicBezTo>
                    <a:pt x="3" y="26"/>
                    <a:pt x="0" y="28"/>
                    <a:pt x="0" y="28"/>
                  </a:cubicBezTo>
                  <a:cubicBezTo>
                    <a:pt x="0" y="28"/>
                    <a:pt x="1" y="28"/>
                    <a:pt x="2" y="29"/>
                  </a:cubicBezTo>
                  <a:cubicBezTo>
                    <a:pt x="7" y="32"/>
                    <a:pt x="25" y="40"/>
                    <a:pt x="48" y="40"/>
                  </a:cubicBezTo>
                  <a:cubicBezTo>
                    <a:pt x="50" y="40"/>
                    <a:pt x="51" y="40"/>
                    <a:pt x="53" y="40"/>
                  </a:cubicBezTo>
                  <a:cubicBezTo>
                    <a:pt x="78" y="38"/>
                    <a:pt x="98" y="14"/>
                    <a:pt x="98" y="14"/>
                  </a:cubicBezTo>
                  <a:cubicBezTo>
                    <a:pt x="98" y="14"/>
                    <a:pt x="76" y="0"/>
                    <a:pt x="5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4983163" y="1654175"/>
              <a:ext cx="142875" cy="3111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" y="50"/>
                </a:cxn>
                <a:cxn ang="0">
                  <a:pos x="26" y="95"/>
                </a:cxn>
                <a:cxn ang="0">
                  <a:pos x="29" y="98"/>
                </a:cxn>
                <a:cxn ang="0">
                  <a:pos x="38" y="79"/>
                </a:cxn>
                <a:cxn ang="0">
                  <a:pos x="45" y="50"/>
                </a:cxn>
                <a:cxn ang="0">
                  <a:pos x="19" y="0"/>
                </a:cxn>
              </a:cxnLst>
              <a:rect l="0" t="0" r="r" b="b"/>
              <a:pathLst>
                <a:path w="45" h="98">
                  <a:moveTo>
                    <a:pt x="19" y="0"/>
                  </a:moveTo>
                  <a:cubicBezTo>
                    <a:pt x="19" y="0"/>
                    <a:pt x="0" y="25"/>
                    <a:pt x="5" y="50"/>
                  </a:cubicBezTo>
                  <a:cubicBezTo>
                    <a:pt x="10" y="73"/>
                    <a:pt x="21" y="88"/>
                    <a:pt x="26" y="95"/>
                  </a:cubicBezTo>
                  <a:cubicBezTo>
                    <a:pt x="28" y="97"/>
                    <a:pt x="29" y="98"/>
                    <a:pt x="29" y="98"/>
                  </a:cubicBezTo>
                  <a:cubicBezTo>
                    <a:pt x="29" y="98"/>
                    <a:pt x="34" y="90"/>
                    <a:pt x="38" y="79"/>
                  </a:cubicBezTo>
                  <a:cubicBezTo>
                    <a:pt x="42" y="70"/>
                    <a:pt x="45" y="59"/>
                    <a:pt x="45" y="50"/>
                  </a:cubicBezTo>
                  <a:cubicBezTo>
                    <a:pt x="44" y="24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5224463" y="1733550"/>
              <a:ext cx="306388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6" y="0"/>
                </a:cxn>
                <a:cxn ang="0">
                  <a:pos x="7" y="14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49" y="39"/>
                </a:cxn>
                <a:cxn ang="0">
                  <a:pos x="55" y="39"/>
                </a:cxn>
                <a:cxn ang="0">
                  <a:pos x="97" y="22"/>
                </a:cxn>
                <a:cxn ang="0">
                  <a:pos x="48" y="0"/>
                </a:cxn>
              </a:cxnLst>
              <a:rect l="0" t="0" r="r" b="b"/>
              <a:pathLst>
                <a:path w="97" h="39">
                  <a:moveTo>
                    <a:pt x="48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33" y="1"/>
                    <a:pt x="16" y="9"/>
                    <a:pt x="7" y="14"/>
                  </a:cubicBezTo>
                  <a:cubicBezTo>
                    <a:pt x="3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6" y="23"/>
                    <a:pt x="23" y="35"/>
                    <a:pt x="49" y="39"/>
                  </a:cubicBezTo>
                  <a:cubicBezTo>
                    <a:pt x="51" y="39"/>
                    <a:pt x="53" y="39"/>
                    <a:pt x="55" y="39"/>
                  </a:cubicBezTo>
                  <a:cubicBezTo>
                    <a:pt x="77" y="39"/>
                    <a:pt x="97" y="22"/>
                    <a:pt x="97" y="22"/>
                  </a:cubicBezTo>
                  <a:cubicBezTo>
                    <a:pt x="97" y="22"/>
                    <a:pt x="73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5195888" y="1465263"/>
              <a:ext cx="131763" cy="3063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" y="46"/>
                </a:cxn>
                <a:cxn ang="0">
                  <a:pos x="14" y="94"/>
                </a:cxn>
                <a:cxn ang="0">
                  <a:pos x="16" y="97"/>
                </a:cxn>
                <a:cxn ang="0">
                  <a:pos x="24" y="85"/>
                </a:cxn>
                <a:cxn ang="0">
                  <a:pos x="39" y="53"/>
                </a:cxn>
                <a:cxn ang="0">
                  <a:pos x="22" y="0"/>
                </a:cxn>
              </a:cxnLst>
              <a:rect l="0" t="0" r="r" b="b"/>
              <a:pathLst>
                <a:path w="42" h="97">
                  <a:moveTo>
                    <a:pt x="22" y="0"/>
                  </a:moveTo>
                  <a:cubicBezTo>
                    <a:pt x="22" y="0"/>
                    <a:pt x="0" y="21"/>
                    <a:pt x="1" y="46"/>
                  </a:cubicBezTo>
                  <a:cubicBezTo>
                    <a:pt x="1" y="70"/>
                    <a:pt x="10" y="87"/>
                    <a:pt x="14" y="94"/>
                  </a:cubicBezTo>
                  <a:cubicBezTo>
                    <a:pt x="15" y="96"/>
                    <a:pt x="16" y="97"/>
                    <a:pt x="16" y="97"/>
                  </a:cubicBezTo>
                  <a:cubicBezTo>
                    <a:pt x="16" y="97"/>
                    <a:pt x="20" y="92"/>
                    <a:pt x="24" y="85"/>
                  </a:cubicBezTo>
                  <a:cubicBezTo>
                    <a:pt x="30" y="76"/>
                    <a:pt x="37" y="63"/>
                    <a:pt x="39" y="53"/>
                  </a:cubicBezTo>
                  <a:cubicBezTo>
                    <a:pt x="42" y="28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5419725" y="1597025"/>
              <a:ext cx="293688" cy="1270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" y="7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44" y="38"/>
                </a:cxn>
                <a:cxn ang="0">
                  <a:pos x="58" y="40"/>
                </a:cxn>
                <a:cxn ang="0">
                  <a:pos x="93" y="30"/>
                </a:cxn>
                <a:cxn ang="0">
                  <a:pos x="48" y="0"/>
                </a:cxn>
                <a:cxn ang="0">
                  <a:pos x="42" y="0"/>
                </a:cxn>
              </a:cxnLst>
              <a:rect l="0" t="0" r="r" b="b"/>
              <a:pathLst>
                <a:path w="93" h="40">
                  <a:moveTo>
                    <a:pt x="42" y="0"/>
                  </a:moveTo>
                  <a:cubicBezTo>
                    <a:pt x="30" y="0"/>
                    <a:pt x="16" y="4"/>
                    <a:pt x="7" y="7"/>
                  </a:cubicBezTo>
                  <a:cubicBezTo>
                    <a:pt x="3" y="8"/>
                    <a:pt x="0" y="10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6" y="15"/>
                    <a:pt x="20" y="30"/>
                    <a:pt x="44" y="38"/>
                  </a:cubicBezTo>
                  <a:cubicBezTo>
                    <a:pt x="49" y="39"/>
                    <a:pt x="53" y="40"/>
                    <a:pt x="58" y="40"/>
                  </a:cubicBezTo>
                  <a:cubicBezTo>
                    <a:pt x="76" y="40"/>
                    <a:pt x="93" y="30"/>
                    <a:pt x="93" y="30"/>
                  </a:cubicBezTo>
                  <a:cubicBezTo>
                    <a:pt x="93" y="30"/>
                    <a:pt x="72" y="3"/>
                    <a:pt x="48" y="0"/>
                  </a:cubicBezTo>
                  <a:cubicBezTo>
                    <a:pt x="46" y="0"/>
                    <a:pt x="44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5413375" y="1319213"/>
              <a:ext cx="149225" cy="29051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" y="41"/>
                </a:cxn>
                <a:cxn ang="0">
                  <a:pos x="9" y="90"/>
                </a:cxn>
                <a:cxn ang="0">
                  <a:pos x="10" y="92"/>
                </a:cxn>
                <a:cxn ang="0">
                  <a:pos x="18" y="84"/>
                </a:cxn>
                <a:cxn ang="0">
                  <a:pos x="39" y="54"/>
                </a:cxn>
                <a:cxn ang="0">
                  <a:pos x="32" y="0"/>
                </a:cxn>
              </a:cxnLst>
              <a:rect l="0" t="0" r="r" b="b"/>
              <a:pathLst>
                <a:path w="47" h="92">
                  <a:moveTo>
                    <a:pt x="32" y="0"/>
                  </a:moveTo>
                  <a:cubicBezTo>
                    <a:pt x="32" y="0"/>
                    <a:pt x="7" y="17"/>
                    <a:pt x="4" y="41"/>
                  </a:cubicBezTo>
                  <a:cubicBezTo>
                    <a:pt x="0" y="65"/>
                    <a:pt x="6" y="84"/>
                    <a:pt x="9" y="90"/>
                  </a:cubicBezTo>
                  <a:cubicBezTo>
                    <a:pt x="9" y="92"/>
                    <a:pt x="10" y="92"/>
                    <a:pt x="10" y="92"/>
                  </a:cubicBezTo>
                  <a:cubicBezTo>
                    <a:pt x="10" y="92"/>
                    <a:pt x="13" y="89"/>
                    <a:pt x="18" y="84"/>
                  </a:cubicBezTo>
                  <a:cubicBezTo>
                    <a:pt x="25" y="77"/>
                    <a:pt x="36" y="65"/>
                    <a:pt x="39" y="54"/>
                  </a:cubicBezTo>
                  <a:cubicBezTo>
                    <a:pt x="47" y="3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5638800" y="1490663"/>
              <a:ext cx="271463" cy="1349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8" y="38"/>
                </a:cxn>
                <a:cxn ang="0">
                  <a:pos x="60" y="43"/>
                </a:cxn>
                <a:cxn ang="0">
                  <a:pos x="86" y="39"/>
                </a:cxn>
                <a:cxn ang="0">
                  <a:pos x="47" y="3"/>
                </a:cxn>
                <a:cxn ang="0">
                  <a:pos x="31" y="0"/>
                </a:cxn>
              </a:cxnLst>
              <a:rect l="0" t="0" r="r" b="b"/>
              <a:pathLst>
                <a:path w="86" h="43">
                  <a:moveTo>
                    <a:pt x="31" y="0"/>
                  </a:moveTo>
                  <a:cubicBezTo>
                    <a:pt x="20" y="0"/>
                    <a:pt x="9" y="2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3" y="8"/>
                    <a:pt x="14" y="26"/>
                    <a:pt x="38" y="38"/>
                  </a:cubicBezTo>
                  <a:cubicBezTo>
                    <a:pt x="45" y="42"/>
                    <a:pt x="53" y="43"/>
                    <a:pt x="60" y="43"/>
                  </a:cubicBezTo>
                  <a:cubicBezTo>
                    <a:pt x="74" y="43"/>
                    <a:pt x="86" y="39"/>
                    <a:pt x="86" y="39"/>
                  </a:cubicBezTo>
                  <a:cubicBezTo>
                    <a:pt x="86" y="39"/>
                    <a:pt x="71" y="10"/>
                    <a:pt x="47" y="3"/>
                  </a:cubicBezTo>
                  <a:cubicBezTo>
                    <a:pt x="43" y="1"/>
                    <a:pt x="37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5648325" y="1220788"/>
              <a:ext cx="160338" cy="2698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" y="34"/>
                </a:cxn>
                <a:cxn ang="0">
                  <a:pos x="5" y="83"/>
                </a:cxn>
                <a:cxn ang="0">
                  <a:pos x="5" y="85"/>
                </a:cxn>
                <a:cxn ang="0">
                  <a:pos x="13" y="80"/>
                </a:cxn>
                <a:cxn ang="0">
                  <a:pos x="40" y="53"/>
                </a:cxn>
                <a:cxn ang="0">
                  <a:pos x="43" y="0"/>
                </a:cxn>
              </a:cxnLst>
              <a:rect l="0" t="0" r="r" b="b"/>
              <a:pathLst>
                <a:path w="51" h="85">
                  <a:moveTo>
                    <a:pt x="43" y="0"/>
                  </a:moveTo>
                  <a:cubicBezTo>
                    <a:pt x="43" y="0"/>
                    <a:pt x="16" y="12"/>
                    <a:pt x="8" y="34"/>
                  </a:cubicBezTo>
                  <a:cubicBezTo>
                    <a:pt x="0" y="58"/>
                    <a:pt x="3" y="78"/>
                    <a:pt x="5" y="83"/>
                  </a:cubicBezTo>
                  <a:cubicBezTo>
                    <a:pt x="5" y="84"/>
                    <a:pt x="5" y="85"/>
                    <a:pt x="5" y="85"/>
                  </a:cubicBezTo>
                  <a:cubicBezTo>
                    <a:pt x="5" y="85"/>
                    <a:pt x="8" y="83"/>
                    <a:pt x="13" y="80"/>
                  </a:cubicBezTo>
                  <a:cubicBezTo>
                    <a:pt x="21" y="74"/>
                    <a:pt x="34" y="63"/>
                    <a:pt x="40" y="53"/>
                  </a:cubicBezTo>
                  <a:cubicBezTo>
                    <a:pt x="51" y="32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786438" y="1366838"/>
              <a:ext cx="225425" cy="9842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4" y="0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6" y="31"/>
                </a:cxn>
                <a:cxn ang="0">
                  <a:pos x="38" y="29"/>
                </a:cxn>
                <a:cxn ang="0">
                  <a:pos x="71" y="6"/>
                </a:cxn>
                <a:cxn ang="0">
                  <a:pos x="39" y="0"/>
                </a:cxn>
              </a:cxnLst>
              <a:rect l="0" t="0" r="r" b="b"/>
              <a:pathLst>
                <a:path w="71" h="31">
                  <a:moveTo>
                    <a:pt x="39" y="0"/>
                  </a:moveTo>
                  <a:cubicBezTo>
                    <a:pt x="38" y="0"/>
                    <a:pt x="36" y="0"/>
                    <a:pt x="34" y="0"/>
                  </a:cubicBezTo>
                  <a:cubicBezTo>
                    <a:pt x="18" y="3"/>
                    <a:pt x="5" y="18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6"/>
                    <a:pt x="14" y="31"/>
                    <a:pt x="26" y="31"/>
                  </a:cubicBezTo>
                  <a:cubicBezTo>
                    <a:pt x="30" y="31"/>
                    <a:pt x="34" y="30"/>
                    <a:pt x="38" y="29"/>
                  </a:cubicBezTo>
                  <a:cubicBezTo>
                    <a:pt x="60" y="21"/>
                    <a:pt x="71" y="6"/>
                    <a:pt x="71" y="6"/>
                  </a:cubicBezTo>
                  <a:cubicBezTo>
                    <a:pt x="71" y="6"/>
                    <a:pt x="53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6570663" y="3897313"/>
              <a:ext cx="215900" cy="34448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1" y="42"/>
                </a:cxn>
                <a:cxn ang="0">
                  <a:pos x="1" y="99"/>
                </a:cxn>
                <a:cxn ang="0">
                  <a:pos x="2" y="109"/>
                </a:cxn>
                <a:cxn ang="0">
                  <a:pos x="27" y="94"/>
                </a:cxn>
                <a:cxn ang="0">
                  <a:pos x="51" y="70"/>
                </a:cxn>
                <a:cxn ang="0">
                  <a:pos x="60" y="0"/>
                </a:cxn>
              </a:cxnLst>
              <a:rect l="0" t="0" r="r" b="b"/>
              <a:pathLst>
                <a:path w="68" h="109">
                  <a:moveTo>
                    <a:pt x="60" y="0"/>
                  </a:moveTo>
                  <a:cubicBezTo>
                    <a:pt x="60" y="0"/>
                    <a:pt x="23" y="13"/>
                    <a:pt x="11" y="42"/>
                  </a:cubicBezTo>
                  <a:cubicBezTo>
                    <a:pt x="1" y="66"/>
                    <a:pt x="0" y="87"/>
                    <a:pt x="1" y="99"/>
                  </a:cubicBezTo>
                  <a:cubicBezTo>
                    <a:pt x="1" y="105"/>
                    <a:pt x="2" y="109"/>
                    <a:pt x="2" y="109"/>
                  </a:cubicBezTo>
                  <a:cubicBezTo>
                    <a:pt x="2" y="109"/>
                    <a:pt x="14" y="103"/>
                    <a:pt x="27" y="94"/>
                  </a:cubicBezTo>
                  <a:cubicBezTo>
                    <a:pt x="36" y="87"/>
                    <a:pt x="46" y="79"/>
                    <a:pt x="51" y="70"/>
                  </a:cubicBezTo>
                  <a:cubicBezTo>
                    <a:pt x="68" y="42"/>
                    <a:pt x="60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6611938" y="4225925"/>
              <a:ext cx="350838" cy="1905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"/>
                </a:cxn>
                <a:cxn ang="0">
                  <a:pos x="3" y="8"/>
                </a:cxn>
                <a:cxn ang="0">
                  <a:pos x="47" y="52"/>
                </a:cxn>
                <a:cxn ang="0">
                  <a:pos x="83" y="60"/>
                </a:cxn>
                <a:cxn ang="0">
                  <a:pos x="111" y="57"/>
                </a:cxn>
                <a:cxn ang="0">
                  <a:pos x="63" y="5"/>
                </a:cxn>
                <a:cxn ang="0">
                  <a:pos x="33" y="0"/>
                </a:cxn>
                <a:cxn ang="0">
                  <a:pos x="30" y="0"/>
                </a:cxn>
              </a:cxnLst>
              <a:rect l="0" t="0" r="r" b="b"/>
              <a:pathLst>
                <a:path w="111" h="60">
                  <a:moveTo>
                    <a:pt x="30" y="0"/>
                  </a:moveTo>
                  <a:cubicBezTo>
                    <a:pt x="14" y="0"/>
                    <a:pt x="0" y="2"/>
                    <a:pt x="0" y="2"/>
                  </a:cubicBezTo>
                  <a:cubicBezTo>
                    <a:pt x="0" y="2"/>
                    <a:pt x="1" y="4"/>
                    <a:pt x="3" y="8"/>
                  </a:cubicBezTo>
                  <a:cubicBezTo>
                    <a:pt x="9" y="17"/>
                    <a:pt x="22" y="37"/>
                    <a:pt x="47" y="52"/>
                  </a:cubicBezTo>
                  <a:cubicBezTo>
                    <a:pt x="58" y="58"/>
                    <a:pt x="71" y="60"/>
                    <a:pt x="83" y="60"/>
                  </a:cubicBezTo>
                  <a:cubicBezTo>
                    <a:pt x="98" y="60"/>
                    <a:pt x="111" y="57"/>
                    <a:pt x="111" y="57"/>
                  </a:cubicBezTo>
                  <a:cubicBezTo>
                    <a:pt x="111" y="57"/>
                    <a:pt x="93" y="17"/>
                    <a:pt x="63" y="5"/>
                  </a:cubicBezTo>
                  <a:cubicBezTo>
                    <a:pt x="55" y="2"/>
                    <a:pt x="4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796088" y="3798888"/>
              <a:ext cx="192088" cy="3651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" y="48"/>
                </a:cxn>
                <a:cxn ang="0">
                  <a:pos x="6" y="107"/>
                </a:cxn>
                <a:cxn ang="0">
                  <a:pos x="9" y="115"/>
                </a:cxn>
                <a:cxn ang="0">
                  <a:pos x="29" y="97"/>
                </a:cxn>
                <a:cxn ang="0">
                  <a:pos x="49" y="69"/>
                </a:cxn>
                <a:cxn ang="0">
                  <a:pos x="46" y="0"/>
                </a:cxn>
              </a:cxnLst>
              <a:rect l="0" t="0" r="r" b="b"/>
              <a:pathLst>
                <a:path w="61" h="115">
                  <a:moveTo>
                    <a:pt x="46" y="0"/>
                  </a:moveTo>
                  <a:cubicBezTo>
                    <a:pt x="46" y="0"/>
                    <a:pt x="12" y="18"/>
                    <a:pt x="6" y="48"/>
                  </a:cubicBezTo>
                  <a:cubicBezTo>
                    <a:pt x="0" y="75"/>
                    <a:pt x="4" y="96"/>
                    <a:pt x="6" y="107"/>
                  </a:cubicBezTo>
                  <a:cubicBezTo>
                    <a:pt x="8" y="112"/>
                    <a:pt x="9" y="115"/>
                    <a:pt x="9" y="115"/>
                  </a:cubicBezTo>
                  <a:cubicBezTo>
                    <a:pt x="9" y="115"/>
                    <a:pt x="18" y="107"/>
                    <a:pt x="29" y="97"/>
                  </a:cubicBezTo>
                  <a:cubicBezTo>
                    <a:pt x="37" y="89"/>
                    <a:pt x="46" y="78"/>
                    <a:pt x="49" y="69"/>
                  </a:cubicBezTo>
                  <a:cubicBezTo>
                    <a:pt x="61" y="39"/>
                    <a:pt x="46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4" name="Freeform 110"/>
            <p:cNvSpPr/>
            <p:nvPr/>
          </p:nvSpPr>
          <p:spPr bwMode="auto">
            <a:xfrm>
              <a:off x="6856413" y="4119563"/>
              <a:ext cx="366713" cy="16351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0" y="2"/>
                </a:cxn>
                <a:cxn ang="0">
                  <a:pos x="0" y="9"/>
                </a:cxn>
                <a:cxn ang="0">
                  <a:pos x="5" y="15"/>
                </a:cxn>
                <a:cxn ang="0">
                  <a:pos x="53" y="49"/>
                </a:cxn>
                <a:cxn ang="0">
                  <a:pos x="75" y="52"/>
                </a:cxn>
                <a:cxn ang="0">
                  <a:pos x="116" y="43"/>
                </a:cxn>
                <a:cxn ang="0">
                  <a:pos x="61" y="1"/>
                </a:cxn>
                <a:cxn ang="0">
                  <a:pos x="49" y="0"/>
                </a:cxn>
              </a:cxnLst>
              <a:rect l="0" t="0" r="r" b="b"/>
              <a:pathLst>
                <a:path w="116" h="52">
                  <a:moveTo>
                    <a:pt x="49" y="0"/>
                  </a:moveTo>
                  <a:cubicBezTo>
                    <a:pt x="43" y="0"/>
                    <a:pt x="37" y="1"/>
                    <a:pt x="30" y="2"/>
                  </a:cubicBezTo>
                  <a:cubicBezTo>
                    <a:pt x="14" y="4"/>
                    <a:pt x="0" y="9"/>
                    <a:pt x="0" y="9"/>
                  </a:cubicBezTo>
                  <a:cubicBezTo>
                    <a:pt x="0" y="9"/>
                    <a:pt x="2" y="11"/>
                    <a:pt x="5" y="15"/>
                  </a:cubicBezTo>
                  <a:cubicBezTo>
                    <a:pt x="12" y="23"/>
                    <a:pt x="28" y="39"/>
                    <a:pt x="53" y="49"/>
                  </a:cubicBezTo>
                  <a:cubicBezTo>
                    <a:pt x="60" y="51"/>
                    <a:pt x="68" y="52"/>
                    <a:pt x="75" y="52"/>
                  </a:cubicBezTo>
                  <a:cubicBezTo>
                    <a:pt x="97" y="52"/>
                    <a:pt x="116" y="43"/>
                    <a:pt x="116" y="43"/>
                  </a:cubicBezTo>
                  <a:cubicBezTo>
                    <a:pt x="116" y="43"/>
                    <a:pt x="92" y="8"/>
                    <a:pt x="61" y="1"/>
                  </a:cubicBezTo>
                  <a:cubicBezTo>
                    <a:pt x="57" y="0"/>
                    <a:pt x="53" y="0"/>
                    <a:pt x="4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7000875" y="3668713"/>
              <a:ext cx="171450" cy="3714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" y="54"/>
                </a:cxn>
                <a:cxn ang="0">
                  <a:pos x="12" y="110"/>
                </a:cxn>
                <a:cxn ang="0">
                  <a:pos x="16" y="117"/>
                </a:cxn>
                <a:cxn ang="0">
                  <a:pos x="33" y="95"/>
                </a:cxn>
                <a:cxn ang="0">
                  <a:pos x="47" y="66"/>
                </a:cxn>
                <a:cxn ang="0">
                  <a:pos x="32" y="0"/>
                </a:cxn>
              </a:cxnLst>
              <a:rect l="0" t="0" r="r" b="b"/>
              <a:pathLst>
                <a:path w="54" h="117">
                  <a:moveTo>
                    <a:pt x="32" y="0"/>
                  </a:moveTo>
                  <a:cubicBezTo>
                    <a:pt x="32" y="0"/>
                    <a:pt x="3" y="23"/>
                    <a:pt x="1" y="54"/>
                  </a:cubicBezTo>
                  <a:cubicBezTo>
                    <a:pt x="0" y="80"/>
                    <a:pt x="7" y="100"/>
                    <a:pt x="12" y="110"/>
                  </a:cubicBezTo>
                  <a:cubicBezTo>
                    <a:pt x="14" y="115"/>
                    <a:pt x="16" y="117"/>
                    <a:pt x="16" y="117"/>
                  </a:cubicBezTo>
                  <a:cubicBezTo>
                    <a:pt x="16" y="117"/>
                    <a:pt x="25" y="107"/>
                    <a:pt x="33" y="95"/>
                  </a:cubicBezTo>
                  <a:cubicBezTo>
                    <a:pt x="39" y="86"/>
                    <a:pt x="45" y="75"/>
                    <a:pt x="47" y="66"/>
                  </a:cubicBezTo>
                  <a:cubicBezTo>
                    <a:pt x="54" y="35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6" name="Freeform 112"/>
            <p:cNvSpPr/>
            <p:nvPr/>
          </p:nvSpPr>
          <p:spPr bwMode="auto">
            <a:xfrm>
              <a:off x="7080250" y="3963988"/>
              <a:ext cx="369888" cy="1524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5" y="7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58" y="47"/>
                </a:cxn>
                <a:cxn ang="0">
                  <a:pos x="68" y="48"/>
                </a:cxn>
                <a:cxn ang="0">
                  <a:pos x="117" y="31"/>
                </a:cxn>
                <a:cxn ang="0">
                  <a:pos x="57" y="0"/>
                </a:cxn>
                <a:cxn ang="0">
                  <a:pos x="56" y="0"/>
                </a:cxn>
              </a:cxnLst>
              <a:rect l="0" t="0" r="r" b="b"/>
              <a:pathLst>
                <a:path w="117" h="48">
                  <a:moveTo>
                    <a:pt x="56" y="0"/>
                  </a:moveTo>
                  <a:cubicBezTo>
                    <a:pt x="46" y="0"/>
                    <a:pt x="35" y="3"/>
                    <a:pt x="25" y="7"/>
                  </a:cubicBezTo>
                  <a:cubicBezTo>
                    <a:pt x="11" y="12"/>
                    <a:pt x="0" y="18"/>
                    <a:pt x="0" y="18"/>
                  </a:cubicBezTo>
                  <a:cubicBezTo>
                    <a:pt x="0" y="18"/>
                    <a:pt x="1" y="19"/>
                    <a:pt x="4" y="22"/>
                  </a:cubicBezTo>
                  <a:cubicBezTo>
                    <a:pt x="12" y="29"/>
                    <a:pt x="31" y="42"/>
                    <a:pt x="58" y="47"/>
                  </a:cubicBezTo>
                  <a:cubicBezTo>
                    <a:pt x="61" y="48"/>
                    <a:pt x="65" y="48"/>
                    <a:pt x="68" y="48"/>
                  </a:cubicBezTo>
                  <a:cubicBezTo>
                    <a:pt x="94" y="48"/>
                    <a:pt x="117" y="31"/>
                    <a:pt x="117" y="31"/>
                  </a:cubicBezTo>
                  <a:cubicBezTo>
                    <a:pt x="117" y="31"/>
                    <a:pt x="89" y="1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7162800" y="3511550"/>
              <a:ext cx="160338" cy="3667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57"/>
                </a:cxn>
                <a:cxn ang="0">
                  <a:pos x="24" y="110"/>
                </a:cxn>
                <a:cxn ang="0">
                  <a:pos x="29" y="116"/>
                </a:cxn>
                <a:cxn ang="0">
                  <a:pos x="41" y="92"/>
                </a:cxn>
                <a:cxn ang="0">
                  <a:pos x="50" y="61"/>
                </a:cxn>
                <a:cxn ang="0">
                  <a:pos x="24" y="0"/>
                </a:cxn>
              </a:cxnLst>
              <a:rect l="0" t="0" r="r" b="b"/>
              <a:pathLst>
                <a:path w="51" h="116">
                  <a:moveTo>
                    <a:pt x="24" y="0"/>
                  </a:moveTo>
                  <a:cubicBezTo>
                    <a:pt x="24" y="0"/>
                    <a:pt x="0" y="28"/>
                    <a:pt x="4" y="57"/>
                  </a:cubicBezTo>
                  <a:cubicBezTo>
                    <a:pt x="7" y="83"/>
                    <a:pt x="18" y="101"/>
                    <a:pt x="24" y="110"/>
                  </a:cubicBezTo>
                  <a:cubicBezTo>
                    <a:pt x="27" y="114"/>
                    <a:pt x="29" y="116"/>
                    <a:pt x="29" y="116"/>
                  </a:cubicBezTo>
                  <a:cubicBezTo>
                    <a:pt x="29" y="116"/>
                    <a:pt x="35" y="106"/>
                    <a:pt x="41" y="92"/>
                  </a:cubicBezTo>
                  <a:cubicBezTo>
                    <a:pt x="46" y="82"/>
                    <a:pt x="50" y="71"/>
                    <a:pt x="50" y="61"/>
                  </a:cubicBezTo>
                  <a:cubicBezTo>
                    <a:pt x="51" y="31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7277100" y="3767138"/>
              <a:ext cx="366713" cy="1460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3" y="0"/>
                </a:cxn>
                <a:cxn ang="0">
                  <a:pos x="22" y="13"/>
                </a:cxn>
                <a:cxn ang="0">
                  <a:pos x="0" y="28"/>
                </a:cxn>
                <a:cxn ang="0">
                  <a:pos x="5" y="31"/>
                </a:cxn>
                <a:cxn ang="0">
                  <a:pos x="61" y="46"/>
                </a:cxn>
                <a:cxn ang="0">
                  <a:pos x="63" y="46"/>
                </a:cxn>
                <a:cxn ang="0">
                  <a:pos x="116" y="20"/>
                </a:cxn>
                <a:cxn ang="0">
                  <a:pos x="60" y="0"/>
                </a:cxn>
              </a:cxnLst>
              <a:rect l="0" t="0" r="r" b="b"/>
              <a:pathLst>
                <a:path w="116" h="46">
                  <a:moveTo>
                    <a:pt x="60" y="0"/>
                  </a:moveTo>
                  <a:cubicBezTo>
                    <a:pt x="58" y="0"/>
                    <a:pt x="55" y="0"/>
                    <a:pt x="53" y="0"/>
                  </a:cubicBezTo>
                  <a:cubicBezTo>
                    <a:pt x="43" y="2"/>
                    <a:pt x="32" y="7"/>
                    <a:pt x="22" y="13"/>
                  </a:cubicBezTo>
                  <a:cubicBezTo>
                    <a:pt x="10" y="20"/>
                    <a:pt x="0" y="28"/>
                    <a:pt x="0" y="28"/>
                  </a:cubicBezTo>
                  <a:cubicBezTo>
                    <a:pt x="0" y="28"/>
                    <a:pt x="2" y="29"/>
                    <a:pt x="5" y="31"/>
                  </a:cubicBezTo>
                  <a:cubicBezTo>
                    <a:pt x="14" y="36"/>
                    <a:pt x="34" y="45"/>
                    <a:pt x="61" y="46"/>
                  </a:cubicBezTo>
                  <a:cubicBezTo>
                    <a:pt x="62" y="46"/>
                    <a:pt x="62" y="46"/>
                    <a:pt x="63" y="46"/>
                  </a:cubicBezTo>
                  <a:cubicBezTo>
                    <a:pt x="92" y="46"/>
                    <a:pt x="116" y="20"/>
                    <a:pt x="116" y="20"/>
                  </a:cubicBezTo>
                  <a:cubicBezTo>
                    <a:pt x="116" y="20"/>
                    <a:pt x="88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7289800" y="3333750"/>
              <a:ext cx="176213" cy="3508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59"/>
                </a:cxn>
                <a:cxn ang="0">
                  <a:pos x="37" y="106"/>
                </a:cxn>
                <a:cxn ang="0">
                  <a:pos x="43" y="111"/>
                </a:cxn>
                <a:cxn ang="0">
                  <a:pos x="50" y="88"/>
                </a:cxn>
                <a:cxn ang="0">
                  <a:pos x="54" y="55"/>
                </a:cxn>
                <a:cxn ang="0">
                  <a:pos x="19" y="0"/>
                </a:cxn>
              </a:cxnLst>
              <a:rect l="0" t="0" r="r" b="b"/>
              <a:pathLst>
                <a:path w="56" h="111">
                  <a:moveTo>
                    <a:pt x="19" y="0"/>
                  </a:moveTo>
                  <a:cubicBezTo>
                    <a:pt x="19" y="0"/>
                    <a:pt x="0" y="31"/>
                    <a:pt x="9" y="59"/>
                  </a:cubicBezTo>
                  <a:cubicBezTo>
                    <a:pt x="17" y="83"/>
                    <a:pt x="30" y="99"/>
                    <a:pt x="37" y="106"/>
                  </a:cubicBezTo>
                  <a:cubicBezTo>
                    <a:pt x="41" y="110"/>
                    <a:pt x="43" y="111"/>
                    <a:pt x="43" y="111"/>
                  </a:cubicBezTo>
                  <a:cubicBezTo>
                    <a:pt x="43" y="111"/>
                    <a:pt x="47" y="101"/>
                    <a:pt x="50" y="88"/>
                  </a:cubicBezTo>
                  <a:cubicBezTo>
                    <a:pt x="53" y="77"/>
                    <a:pt x="56" y="65"/>
                    <a:pt x="54" y="55"/>
                  </a:cubicBezTo>
                  <a:cubicBezTo>
                    <a:pt x="50" y="25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7443788" y="3538538"/>
              <a:ext cx="347663" cy="14605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6" y="2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5" y="40"/>
                </a:cxn>
                <a:cxn ang="0">
                  <a:pos x="44" y="46"/>
                </a:cxn>
                <a:cxn ang="0">
                  <a:pos x="62" y="45"/>
                </a:cxn>
                <a:cxn ang="0">
                  <a:pos x="110" y="10"/>
                </a:cxn>
                <a:cxn ang="0">
                  <a:pos x="64" y="0"/>
                </a:cxn>
              </a:cxnLst>
              <a:rect l="0" t="0" r="r" b="b"/>
              <a:pathLst>
                <a:path w="110" h="46">
                  <a:moveTo>
                    <a:pt x="64" y="0"/>
                  </a:moveTo>
                  <a:cubicBezTo>
                    <a:pt x="58" y="0"/>
                    <a:pt x="52" y="0"/>
                    <a:pt x="46" y="2"/>
                  </a:cubicBezTo>
                  <a:cubicBezTo>
                    <a:pt x="37" y="5"/>
                    <a:pt x="27" y="12"/>
                    <a:pt x="19" y="19"/>
                  </a:cubicBezTo>
                  <a:cubicBezTo>
                    <a:pt x="8" y="28"/>
                    <a:pt x="0" y="38"/>
                    <a:pt x="0" y="38"/>
                  </a:cubicBezTo>
                  <a:cubicBezTo>
                    <a:pt x="0" y="38"/>
                    <a:pt x="2" y="39"/>
                    <a:pt x="5" y="40"/>
                  </a:cubicBezTo>
                  <a:cubicBezTo>
                    <a:pt x="12" y="42"/>
                    <a:pt x="26" y="46"/>
                    <a:pt x="44" y="46"/>
                  </a:cubicBezTo>
                  <a:cubicBezTo>
                    <a:pt x="49" y="46"/>
                    <a:pt x="55" y="46"/>
                    <a:pt x="62" y="45"/>
                  </a:cubicBezTo>
                  <a:cubicBezTo>
                    <a:pt x="91" y="40"/>
                    <a:pt x="110" y="10"/>
                    <a:pt x="110" y="10"/>
                  </a:cubicBezTo>
                  <a:cubicBezTo>
                    <a:pt x="110" y="10"/>
                    <a:pt x="88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83463" y="3140075"/>
              <a:ext cx="187325" cy="3270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58"/>
                </a:cxn>
                <a:cxn ang="0">
                  <a:pos x="50" y="100"/>
                </a:cxn>
                <a:cxn ang="0">
                  <a:pos x="54" y="103"/>
                </a:cxn>
                <a:cxn ang="0">
                  <a:pos x="58" y="83"/>
                </a:cxn>
                <a:cxn ang="0">
                  <a:pos x="56" y="47"/>
                </a:cxn>
                <a:cxn ang="0">
                  <a:pos x="12" y="0"/>
                </a:cxn>
              </a:cxnLst>
              <a:rect l="0" t="0" r="r" b="b"/>
              <a:pathLst>
                <a:path w="59" h="103">
                  <a:moveTo>
                    <a:pt x="12" y="0"/>
                  </a:moveTo>
                  <a:cubicBezTo>
                    <a:pt x="12" y="0"/>
                    <a:pt x="0" y="33"/>
                    <a:pt x="13" y="58"/>
                  </a:cubicBezTo>
                  <a:cubicBezTo>
                    <a:pt x="25" y="81"/>
                    <a:pt x="41" y="95"/>
                    <a:pt x="50" y="100"/>
                  </a:cubicBezTo>
                  <a:cubicBezTo>
                    <a:pt x="53" y="102"/>
                    <a:pt x="54" y="103"/>
                    <a:pt x="54" y="103"/>
                  </a:cubicBezTo>
                  <a:cubicBezTo>
                    <a:pt x="54" y="103"/>
                    <a:pt x="56" y="94"/>
                    <a:pt x="58" y="83"/>
                  </a:cubicBezTo>
                  <a:cubicBezTo>
                    <a:pt x="59" y="71"/>
                    <a:pt x="59" y="57"/>
                    <a:pt x="56" y="47"/>
                  </a:cubicBezTo>
                  <a:cubicBezTo>
                    <a:pt x="47" y="19"/>
                    <a:pt x="12" y="0"/>
                    <a:pt x="1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2" name="Freeform 118"/>
            <p:cNvSpPr/>
            <p:nvPr/>
          </p:nvSpPr>
          <p:spPr bwMode="auto">
            <a:xfrm>
              <a:off x="7570788" y="3282950"/>
              <a:ext cx="322263" cy="1619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8" y="7"/>
                </a:cxn>
                <a:cxn ang="0">
                  <a:pos x="16" y="26"/>
                </a:cxn>
                <a:cxn ang="0">
                  <a:pos x="0" y="49"/>
                </a:cxn>
                <a:cxn ang="0">
                  <a:pos x="6" y="50"/>
                </a:cxn>
                <a:cxn ang="0">
                  <a:pos x="23" y="51"/>
                </a:cxn>
                <a:cxn ang="0">
                  <a:pos x="61" y="45"/>
                </a:cxn>
                <a:cxn ang="0">
                  <a:pos x="102" y="4"/>
                </a:cxn>
                <a:cxn ang="0">
                  <a:pos x="71" y="0"/>
                </a:cxn>
              </a:cxnLst>
              <a:rect l="0" t="0" r="r" b="b"/>
              <a:pathLst>
                <a:path w="102" h="51">
                  <a:moveTo>
                    <a:pt x="71" y="0"/>
                  </a:moveTo>
                  <a:cubicBezTo>
                    <a:pt x="61" y="0"/>
                    <a:pt x="48" y="2"/>
                    <a:pt x="38" y="7"/>
                  </a:cubicBezTo>
                  <a:cubicBezTo>
                    <a:pt x="31" y="11"/>
                    <a:pt x="23" y="19"/>
                    <a:pt x="16" y="26"/>
                  </a:cubicBezTo>
                  <a:cubicBezTo>
                    <a:pt x="7" y="38"/>
                    <a:pt x="0" y="49"/>
                    <a:pt x="0" y="49"/>
                  </a:cubicBezTo>
                  <a:cubicBezTo>
                    <a:pt x="0" y="49"/>
                    <a:pt x="2" y="50"/>
                    <a:pt x="6" y="50"/>
                  </a:cubicBezTo>
                  <a:cubicBezTo>
                    <a:pt x="10" y="51"/>
                    <a:pt x="16" y="51"/>
                    <a:pt x="23" y="51"/>
                  </a:cubicBezTo>
                  <a:cubicBezTo>
                    <a:pt x="34" y="51"/>
                    <a:pt x="47" y="50"/>
                    <a:pt x="61" y="45"/>
                  </a:cubicBezTo>
                  <a:cubicBezTo>
                    <a:pt x="88" y="36"/>
                    <a:pt x="102" y="4"/>
                    <a:pt x="102" y="4"/>
                  </a:cubicBezTo>
                  <a:cubicBezTo>
                    <a:pt x="102" y="4"/>
                    <a:pt x="88" y="0"/>
                    <a:pt x="7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3" name="Freeform 119"/>
            <p:cNvSpPr/>
            <p:nvPr/>
          </p:nvSpPr>
          <p:spPr bwMode="auto">
            <a:xfrm>
              <a:off x="7443788" y="2936875"/>
              <a:ext cx="206375" cy="295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56"/>
                </a:cxn>
                <a:cxn ang="0">
                  <a:pos x="59" y="90"/>
                </a:cxn>
                <a:cxn ang="0">
                  <a:pos x="65" y="93"/>
                </a:cxn>
                <a:cxn ang="0">
                  <a:pos x="64" y="72"/>
                </a:cxn>
                <a:cxn ang="0">
                  <a:pos x="57" y="38"/>
                </a:cxn>
                <a:cxn ang="0">
                  <a:pos x="7" y="0"/>
                </a:cxn>
              </a:cxnLst>
              <a:rect l="0" t="0" r="r" b="b"/>
              <a:pathLst>
                <a:path w="65" h="93">
                  <a:moveTo>
                    <a:pt x="7" y="0"/>
                  </a:moveTo>
                  <a:cubicBezTo>
                    <a:pt x="7" y="0"/>
                    <a:pt x="0" y="34"/>
                    <a:pt x="17" y="56"/>
                  </a:cubicBezTo>
                  <a:cubicBezTo>
                    <a:pt x="33" y="76"/>
                    <a:pt x="51" y="86"/>
                    <a:pt x="59" y="90"/>
                  </a:cubicBezTo>
                  <a:cubicBezTo>
                    <a:pt x="63" y="92"/>
                    <a:pt x="65" y="93"/>
                    <a:pt x="65" y="93"/>
                  </a:cubicBezTo>
                  <a:cubicBezTo>
                    <a:pt x="65" y="93"/>
                    <a:pt x="65" y="83"/>
                    <a:pt x="64" y="72"/>
                  </a:cubicBezTo>
                  <a:cubicBezTo>
                    <a:pt x="63" y="61"/>
                    <a:pt x="61" y="47"/>
                    <a:pt x="57" y="38"/>
                  </a:cubicBezTo>
                  <a:cubicBezTo>
                    <a:pt x="43" y="12"/>
                    <a:pt x="7" y="0"/>
                    <a:pt x="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4" name="Freeform 120"/>
            <p:cNvSpPr/>
            <p:nvPr/>
          </p:nvSpPr>
          <p:spPr bwMode="auto">
            <a:xfrm>
              <a:off x="7656513" y="3006725"/>
              <a:ext cx="287338" cy="19367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30" y="14"/>
                </a:cxn>
                <a:cxn ang="0">
                  <a:pos x="12" y="38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61"/>
                </a:cxn>
                <a:cxn ang="0">
                  <a:pos x="59" y="47"/>
                </a:cxn>
                <a:cxn ang="0">
                  <a:pos x="91" y="0"/>
                </a:cxn>
                <a:cxn ang="0">
                  <a:pos x="82" y="0"/>
                </a:cxn>
              </a:cxnLst>
              <a:rect l="0" t="0" r="r" b="b"/>
              <a:pathLst>
                <a:path w="91" h="61">
                  <a:moveTo>
                    <a:pt x="82" y="0"/>
                  </a:moveTo>
                  <a:cubicBezTo>
                    <a:pt x="69" y="0"/>
                    <a:pt x="46" y="1"/>
                    <a:pt x="30" y="14"/>
                  </a:cubicBezTo>
                  <a:cubicBezTo>
                    <a:pt x="23" y="19"/>
                    <a:pt x="17" y="29"/>
                    <a:pt x="12" y="38"/>
                  </a:cubicBezTo>
                  <a:cubicBezTo>
                    <a:pt x="5" y="50"/>
                    <a:pt x="0" y="61"/>
                    <a:pt x="0" y="61"/>
                  </a:cubicBezTo>
                  <a:cubicBezTo>
                    <a:pt x="0" y="61"/>
                    <a:pt x="2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6" y="61"/>
                    <a:pt x="36" y="59"/>
                    <a:pt x="59" y="47"/>
                  </a:cubicBezTo>
                  <a:cubicBezTo>
                    <a:pt x="83" y="33"/>
                    <a:pt x="91" y="0"/>
                    <a:pt x="91" y="0"/>
                  </a:cubicBezTo>
                  <a:cubicBezTo>
                    <a:pt x="91" y="0"/>
                    <a:pt x="88" y="0"/>
                    <a:pt x="8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5" name="Freeform 121"/>
            <p:cNvSpPr/>
            <p:nvPr/>
          </p:nvSpPr>
          <p:spPr bwMode="auto">
            <a:xfrm>
              <a:off x="7469188" y="2732088"/>
              <a:ext cx="228600" cy="249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52"/>
                </a:cxn>
                <a:cxn ang="0">
                  <a:pos x="68" y="78"/>
                </a:cxn>
                <a:cxn ang="0">
                  <a:pos x="72" y="79"/>
                </a:cxn>
                <a:cxn ang="0">
                  <a:pos x="69" y="62"/>
                </a:cxn>
                <a:cxn ang="0">
                  <a:pos x="55" y="27"/>
                </a:cxn>
                <a:cxn ang="0">
                  <a:pos x="0" y="0"/>
                </a:cxn>
              </a:cxnLst>
              <a:rect l="0" t="0" r="r" b="b"/>
              <a:pathLst>
                <a:path w="72" h="79">
                  <a:moveTo>
                    <a:pt x="0" y="0"/>
                  </a:moveTo>
                  <a:cubicBezTo>
                    <a:pt x="0" y="0"/>
                    <a:pt x="0" y="33"/>
                    <a:pt x="20" y="52"/>
                  </a:cubicBezTo>
                  <a:cubicBezTo>
                    <a:pt x="39" y="69"/>
                    <a:pt x="59" y="76"/>
                    <a:pt x="68" y="78"/>
                  </a:cubicBezTo>
                  <a:cubicBezTo>
                    <a:pt x="70" y="78"/>
                    <a:pt x="72" y="79"/>
                    <a:pt x="72" y="79"/>
                  </a:cubicBezTo>
                  <a:cubicBezTo>
                    <a:pt x="72" y="79"/>
                    <a:pt x="71" y="72"/>
                    <a:pt x="69" y="62"/>
                  </a:cubicBezTo>
                  <a:cubicBezTo>
                    <a:pt x="66" y="51"/>
                    <a:pt x="62" y="36"/>
                    <a:pt x="55" y="27"/>
                  </a:cubicBezTo>
                  <a:cubicBezTo>
                    <a:pt x="37" y="5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6" name="Freeform 122"/>
            <p:cNvSpPr/>
            <p:nvPr/>
          </p:nvSpPr>
          <p:spPr bwMode="auto">
            <a:xfrm>
              <a:off x="7700963" y="2716213"/>
              <a:ext cx="242888" cy="233362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21" y="24"/>
                </a:cxn>
                <a:cxn ang="0">
                  <a:pos x="7" y="49"/>
                </a:cxn>
                <a:cxn ang="0">
                  <a:pos x="0" y="74"/>
                </a:cxn>
                <a:cxn ang="0">
                  <a:pos x="6" y="73"/>
                </a:cxn>
                <a:cxn ang="0">
                  <a:pos x="54" y="50"/>
                </a:cxn>
                <a:cxn ang="0">
                  <a:pos x="77" y="0"/>
                </a:cxn>
              </a:cxnLst>
              <a:rect l="0" t="0" r="r" b="b"/>
              <a:pathLst>
                <a:path w="77" h="74">
                  <a:moveTo>
                    <a:pt x="77" y="0"/>
                  </a:moveTo>
                  <a:cubicBezTo>
                    <a:pt x="77" y="0"/>
                    <a:pt x="40" y="2"/>
                    <a:pt x="21" y="24"/>
                  </a:cubicBezTo>
                  <a:cubicBezTo>
                    <a:pt x="15" y="30"/>
                    <a:pt x="11" y="40"/>
                    <a:pt x="7" y="49"/>
                  </a:cubicBezTo>
                  <a:cubicBezTo>
                    <a:pt x="3" y="62"/>
                    <a:pt x="0" y="74"/>
                    <a:pt x="0" y="74"/>
                  </a:cubicBezTo>
                  <a:cubicBezTo>
                    <a:pt x="0" y="74"/>
                    <a:pt x="2" y="74"/>
                    <a:pt x="6" y="73"/>
                  </a:cubicBezTo>
                  <a:cubicBezTo>
                    <a:pt x="15" y="71"/>
                    <a:pt x="35" y="66"/>
                    <a:pt x="54" y="50"/>
                  </a:cubicBezTo>
                  <a:cubicBezTo>
                    <a:pt x="76" y="33"/>
                    <a:pt x="77" y="0"/>
                    <a:pt x="7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7" name="Freeform 123"/>
            <p:cNvSpPr/>
            <p:nvPr/>
          </p:nvSpPr>
          <p:spPr bwMode="auto">
            <a:xfrm>
              <a:off x="7440613" y="2516188"/>
              <a:ext cx="263525" cy="2063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8" y="48"/>
                </a:cxn>
                <a:cxn ang="0">
                  <a:pos x="78" y="65"/>
                </a:cxn>
                <a:cxn ang="0">
                  <a:pos x="82" y="65"/>
                </a:cxn>
                <a:cxn ang="0">
                  <a:pos x="83" y="65"/>
                </a:cxn>
                <a:cxn ang="0">
                  <a:pos x="77" y="49"/>
                </a:cxn>
                <a:cxn ang="0">
                  <a:pos x="57" y="18"/>
                </a:cxn>
                <a:cxn ang="0">
                  <a:pos x="1" y="0"/>
                </a:cxn>
              </a:cxnLst>
              <a:rect l="0" t="0" r="r" b="b"/>
              <a:pathLst>
                <a:path w="83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3"/>
                    <a:pt x="28" y="48"/>
                  </a:cubicBezTo>
                  <a:cubicBezTo>
                    <a:pt x="49" y="61"/>
                    <a:pt x="69" y="64"/>
                    <a:pt x="78" y="65"/>
                  </a:cubicBezTo>
                  <a:cubicBezTo>
                    <a:pt x="80" y="65"/>
                    <a:pt x="81" y="65"/>
                    <a:pt x="82" y="65"/>
                  </a:cubicBezTo>
                  <a:cubicBezTo>
                    <a:pt x="82" y="65"/>
                    <a:pt x="83" y="65"/>
                    <a:pt x="83" y="65"/>
                  </a:cubicBezTo>
                  <a:cubicBezTo>
                    <a:pt x="83" y="65"/>
                    <a:pt x="81" y="58"/>
                    <a:pt x="77" y="49"/>
                  </a:cubicBezTo>
                  <a:cubicBezTo>
                    <a:pt x="72" y="38"/>
                    <a:pt x="65" y="25"/>
                    <a:pt x="57" y="18"/>
                  </a:cubicBezTo>
                  <a:cubicBezTo>
                    <a:pt x="39" y="1"/>
                    <a:pt x="8" y="0"/>
                    <a:pt x="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8" name="Freeform 124"/>
            <p:cNvSpPr/>
            <p:nvPr/>
          </p:nvSpPr>
          <p:spPr bwMode="auto">
            <a:xfrm>
              <a:off x="7700963" y="2420938"/>
              <a:ext cx="207963" cy="2698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" y="33"/>
                </a:cxn>
                <a:cxn ang="0">
                  <a:pos x="2" y="63"/>
                </a:cxn>
                <a:cxn ang="0">
                  <a:pos x="0" y="85"/>
                </a:cxn>
                <a:cxn ang="0">
                  <a:pos x="5" y="83"/>
                </a:cxn>
                <a:cxn ang="0">
                  <a:pos x="48" y="53"/>
                </a:cxn>
                <a:cxn ang="0">
                  <a:pos x="62" y="0"/>
                </a:cxn>
              </a:cxnLst>
              <a:rect l="0" t="0" r="r" b="b"/>
              <a:pathLst>
                <a:path w="66" h="85">
                  <a:moveTo>
                    <a:pt x="62" y="0"/>
                  </a:moveTo>
                  <a:cubicBezTo>
                    <a:pt x="62" y="0"/>
                    <a:pt x="26" y="9"/>
                    <a:pt x="11" y="33"/>
                  </a:cubicBezTo>
                  <a:cubicBezTo>
                    <a:pt x="7" y="41"/>
                    <a:pt x="4" y="52"/>
                    <a:pt x="2" y="63"/>
                  </a:cubicBezTo>
                  <a:cubicBezTo>
                    <a:pt x="0" y="75"/>
                    <a:pt x="0" y="85"/>
                    <a:pt x="0" y="85"/>
                  </a:cubicBezTo>
                  <a:cubicBezTo>
                    <a:pt x="0" y="85"/>
                    <a:pt x="2" y="84"/>
                    <a:pt x="5" y="83"/>
                  </a:cubicBezTo>
                  <a:cubicBezTo>
                    <a:pt x="13" y="80"/>
                    <a:pt x="32" y="72"/>
                    <a:pt x="48" y="53"/>
                  </a:cubicBezTo>
                  <a:cubicBezTo>
                    <a:pt x="66" y="33"/>
                    <a:pt x="62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9" name="Freeform 125"/>
            <p:cNvSpPr/>
            <p:nvPr/>
          </p:nvSpPr>
          <p:spPr bwMode="auto">
            <a:xfrm>
              <a:off x="7373938" y="2303463"/>
              <a:ext cx="288925" cy="161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"/>
                </a:cxn>
                <a:cxn ang="0">
                  <a:pos x="35" y="43"/>
                </a:cxn>
                <a:cxn ang="0">
                  <a:pos x="76" y="51"/>
                </a:cxn>
                <a:cxn ang="0">
                  <a:pos x="86" y="51"/>
                </a:cxn>
                <a:cxn ang="0">
                  <a:pos x="91" y="50"/>
                </a:cxn>
                <a:cxn ang="0">
                  <a:pos x="82" y="35"/>
                </a:cxn>
                <a:cxn ang="0">
                  <a:pos x="58" y="9"/>
                </a:cxn>
                <a:cxn ang="0">
                  <a:pos x="21" y="0"/>
                </a:cxn>
              </a:cxnLst>
              <a:rect l="0" t="0" r="r" b="b"/>
              <a:pathLst>
                <a:path w="91" h="51">
                  <a:moveTo>
                    <a:pt x="21" y="0"/>
                  </a:moveTo>
                  <a:cubicBezTo>
                    <a:pt x="9" y="0"/>
                    <a:pt x="0" y="2"/>
                    <a:pt x="0" y="2"/>
                  </a:cubicBezTo>
                  <a:cubicBezTo>
                    <a:pt x="0" y="2"/>
                    <a:pt x="10" y="33"/>
                    <a:pt x="35" y="43"/>
                  </a:cubicBezTo>
                  <a:cubicBezTo>
                    <a:pt x="51" y="49"/>
                    <a:pt x="66" y="51"/>
                    <a:pt x="76" y="51"/>
                  </a:cubicBezTo>
                  <a:cubicBezTo>
                    <a:pt x="80" y="51"/>
                    <a:pt x="84" y="51"/>
                    <a:pt x="86" y="51"/>
                  </a:cubicBezTo>
                  <a:cubicBezTo>
                    <a:pt x="89" y="50"/>
                    <a:pt x="91" y="50"/>
                    <a:pt x="91" y="50"/>
                  </a:cubicBezTo>
                  <a:cubicBezTo>
                    <a:pt x="91" y="50"/>
                    <a:pt x="87" y="43"/>
                    <a:pt x="82" y="35"/>
                  </a:cubicBezTo>
                  <a:cubicBezTo>
                    <a:pt x="76" y="26"/>
                    <a:pt x="67" y="15"/>
                    <a:pt x="58" y="9"/>
                  </a:cubicBezTo>
                  <a:cubicBezTo>
                    <a:pt x="47" y="2"/>
                    <a:pt x="32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0" name="Freeform 126"/>
            <p:cNvSpPr/>
            <p:nvPr/>
          </p:nvSpPr>
          <p:spPr bwMode="auto">
            <a:xfrm>
              <a:off x="7646988" y="2139950"/>
              <a:ext cx="179388" cy="2936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" y="40"/>
                </a:cxn>
                <a:cxn ang="0">
                  <a:pos x="1" y="74"/>
                </a:cxn>
                <a:cxn ang="0">
                  <a:pos x="2" y="93"/>
                </a:cxn>
                <a:cxn ang="0">
                  <a:pos x="6" y="91"/>
                </a:cxn>
                <a:cxn ang="0">
                  <a:pos x="43" y="54"/>
                </a:cxn>
                <a:cxn ang="0">
                  <a:pos x="48" y="0"/>
                </a:cxn>
              </a:cxnLst>
              <a:rect l="0" t="0" r="r" b="b"/>
              <a:pathLst>
                <a:path w="57" h="93">
                  <a:moveTo>
                    <a:pt x="48" y="0"/>
                  </a:moveTo>
                  <a:cubicBezTo>
                    <a:pt x="48" y="0"/>
                    <a:pt x="15" y="15"/>
                    <a:pt x="5" y="40"/>
                  </a:cubicBezTo>
                  <a:cubicBezTo>
                    <a:pt x="1" y="50"/>
                    <a:pt x="0" y="63"/>
                    <a:pt x="1" y="74"/>
                  </a:cubicBezTo>
                  <a:cubicBezTo>
                    <a:pt x="1" y="84"/>
                    <a:pt x="2" y="93"/>
                    <a:pt x="2" y="93"/>
                  </a:cubicBezTo>
                  <a:cubicBezTo>
                    <a:pt x="2" y="93"/>
                    <a:pt x="4" y="92"/>
                    <a:pt x="6" y="91"/>
                  </a:cubicBezTo>
                  <a:cubicBezTo>
                    <a:pt x="13" y="87"/>
                    <a:pt x="30" y="75"/>
                    <a:pt x="43" y="54"/>
                  </a:cubicBezTo>
                  <a:cubicBezTo>
                    <a:pt x="57" y="31"/>
                    <a:pt x="48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1" name="Freeform 127"/>
            <p:cNvSpPr/>
            <p:nvPr/>
          </p:nvSpPr>
          <p:spPr bwMode="auto">
            <a:xfrm>
              <a:off x="7270750" y="2095500"/>
              <a:ext cx="303213" cy="1349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7"/>
                </a:cxn>
                <a:cxn ang="0">
                  <a:pos x="41" y="41"/>
                </a:cxn>
                <a:cxn ang="0">
                  <a:pos x="64" y="43"/>
                </a:cxn>
                <a:cxn ang="0">
                  <a:pos x="93" y="39"/>
                </a:cxn>
                <a:cxn ang="0">
                  <a:pos x="96" y="38"/>
                </a:cxn>
                <a:cxn ang="0">
                  <a:pos x="87" y="28"/>
                </a:cxn>
                <a:cxn ang="0">
                  <a:pos x="58" y="4"/>
                </a:cxn>
                <a:cxn ang="0">
                  <a:pos x="37" y="0"/>
                </a:cxn>
              </a:cxnLst>
              <a:rect l="0" t="0" r="r" b="b"/>
              <a:pathLst>
                <a:path w="96" h="43">
                  <a:moveTo>
                    <a:pt x="37" y="0"/>
                  </a:moveTo>
                  <a:cubicBezTo>
                    <a:pt x="18" y="0"/>
                    <a:pt x="0" y="7"/>
                    <a:pt x="0" y="7"/>
                  </a:cubicBezTo>
                  <a:cubicBezTo>
                    <a:pt x="0" y="7"/>
                    <a:pt x="16" y="35"/>
                    <a:pt x="41" y="41"/>
                  </a:cubicBezTo>
                  <a:cubicBezTo>
                    <a:pt x="50" y="43"/>
                    <a:pt x="57" y="43"/>
                    <a:pt x="64" y="43"/>
                  </a:cubicBezTo>
                  <a:cubicBezTo>
                    <a:pt x="78" y="43"/>
                    <a:pt x="88" y="41"/>
                    <a:pt x="93" y="39"/>
                  </a:cubicBezTo>
                  <a:cubicBezTo>
                    <a:pt x="95" y="39"/>
                    <a:pt x="96" y="38"/>
                    <a:pt x="96" y="38"/>
                  </a:cubicBezTo>
                  <a:cubicBezTo>
                    <a:pt x="96" y="38"/>
                    <a:pt x="93" y="33"/>
                    <a:pt x="87" y="28"/>
                  </a:cubicBezTo>
                  <a:cubicBezTo>
                    <a:pt x="80" y="19"/>
                    <a:pt x="68" y="8"/>
                    <a:pt x="58" y="4"/>
                  </a:cubicBezTo>
                  <a:cubicBezTo>
                    <a:pt x="51" y="1"/>
                    <a:pt x="44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2" name="Freeform 128"/>
            <p:cNvSpPr/>
            <p:nvPr/>
          </p:nvSpPr>
          <p:spPr bwMode="auto">
            <a:xfrm>
              <a:off x="7535863" y="1882775"/>
              <a:ext cx="161925" cy="3032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" y="46"/>
                </a:cxn>
                <a:cxn ang="0">
                  <a:pos x="4" y="78"/>
                </a:cxn>
                <a:cxn ang="0">
                  <a:pos x="8" y="96"/>
                </a:cxn>
                <a:cxn ang="0">
                  <a:pos x="11" y="94"/>
                </a:cxn>
                <a:cxn ang="0">
                  <a:pos x="41" y="52"/>
                </a:cxn>
                <a:cxn ang="0">
                  <a:pos x="36" y="0"/>
                </a:cxn>
              </a:cxnLst>
              <a:rect l="0" t="0" r="r" b="b"/>
              <a:pathLst>
                <a:path w="51" h="96">
                  <a:moveTo>
                    <a:pt x="36" y="0"/>
                  </a:moveTo>
                  <a:cubicBezTo>
                    <a:pt x="36" y="0"/>
                    <a:pt x="7" y="20"/>
                    <a:pt x="2" y="46"/>
                  </a:cubicBezTo>
                  <a:cubicBezTo>
                    <a:pt x="0" y="55"/>
                    <a:pt x="1" y="68"/>
                    <a:pt x="4" y="78"/>
                  </a:cubicBezTo>
                  <a:cubicBezTo>
                    <a:pt x="6" y="89"/>
                    <a:pt x="8" y="96"/>
                    <a:pt x="8" y="96"/>
                  </a:cubicBezTo>
                  <a:cubicBezTo>
                    <a:pt x="8" y="96"/>
                    <a:pt x="10" y="96"/>
                    <a:pt x="11" y="94"/>
                  </a:cubicBezTo>
                  <a:cubicBezTo>
                    <a:pt x="18" y="89"/>
                    <a:pt x="32" y="75"/>
                    <a:pt x="41" y="52"/>
                  </a:cubicBezTo>
                  <a:cubicBezTo>
                    <a:pt x="51" y="28"/>
                    <a:pt x="36" y="0"/>
                    <a:pt x="3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7137400" y="1901825"/>
              <a:ext cx="306388" cy="1270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4"/>
                </a:cxn>
                <a:cxn ang="0">
                  <a:pos x="44" y="40"/>
                </a:cxn>
                <a:cxn ang="0">
                  <a:pos x="49" y="40"/>
                </a:cxn>
                <a:cxn ang="0">
                  <a:pos x="95" y="29"/>
                </a:cxn>
                <a:cxn ang="0">
                  <a:pos x="97" y="28"/>
                </a:cxn>
                <a:cxn ang="0">
                  <a:pos x="91" y="23"/>
                </a:cxn>
                <a:cxn ang="0">
                  <a:pos x="55" y="1"/>
                </a:cxn>
                <a:cxn ang="0">
                  <a:pos x="45" y="0"/>
                </a:cxn>
              </a:cxnLst>
              <a:rect l="0" t="0" r="r" b="b"/>
              <a:pathLst>
                <a:path w="97" h="40">
                  <a:moveTo>
                    <a:pt x="45" y="0"/>
                  </a:moveTo>
                  <a:cubicBezTo>
                    <a:pt x="22" y="0"/>
                    <a:pt x="0" y="14"/>
                    <a:pt x="0" y="14"/>
                  </a:cubicBezTo>
                  <a:cubicBezTo>
                    <a:pt x="0" y="14"/>
                    <a:pt x="19" y="38"/>
                    <a:pt x="44" y="40"/>
                  </a:cubicBezTo>
                  <a:cubicBezTo>
                    <a:pt x="46" y="40"/>
                    <a:pt x="48" y="40"/>
                    <a:pt x="49" y="40"/>
                  </a:cubicBezTo>
                  <a:cubicBezTo>
                    <a:pt x="73" y="40"/>
                    <a:pt x="90" y="32"/>
                    <a:pt x="95" y="29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5" y="26"/>
                    <a:pt x="91" y="23"/>
                  </a:cubicBezTo>
                  <a:cubicBezTo>
                    <a:pt x="83" y="16"/>
                    <a:pt x="67" y="4"/>
                    <a:pt x="55" y="1"/>
                  </a:cubicBezTo>
                  <a:cubicBezTo>
                    <a:pt x="51" y="1"/>
                    <a:pt x="48" y="0"/>
                    <a:pt x="4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4" name="Freeform 130"/>
            <p:cNvSpPr/>
            <p:nvPr/>
          </p:nvSpPr>
          <p:spPr bwMode="auto">
            <a:xfrm>
              <a:off x="7380288" y="1654175"/>
              <a:ext cx="139700" cy="311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0"/>
                </a:cxn>
                <a:cxn ang="0">
                  <a:pos x="7" y="79"/>
                </a:cxn>
                <a:cxn ang="0">
                  <a:pos x="15" y="98"/>
                </a:cxn>
                <a:cxn ang="0">
                  <a:pos x="18" y="95"/>
                </a:cxn>
                <a:cxn ang="0">
                  <a:pos x="39" y="50"/>
                </a:cxn>
                <a:cxn ang="0">
                  <a:pos x="26" y="0"/>
                </a:cxn>
              </a:cxnLst>
              <a:rect l="0" t="0" r="r" b="b"/>
              <a:pathLst>
                <a:path w="44" h="98">
                  <a:moveTo>
                    <a:pt x="26" y="0"/>
                  </a:moveTo>
                  <a:cubicBezTo>
                    <a:pt x="26" y="0"/>
                    <a:pt x="1" y="24"/>
                    <a:pt x="0" y="50"/>
                  </a:cubicBezTo>
                  <a:cubicBezTo>
                    <a:pt x="0" y="59"/>
                    <a:pt x="3" y="70"/>
                    <a:pt x="7" y="79"/>
                  </a:cubicBezTo>
                  <a:cubicBezTo>
                    <a:pt x="11" y="90"/>
                    <a:pt x="15" y="98"/>
                    <a:pt x="15" y="98"/>
                  </a:cubicBezTo>
                  <a:cubicBezTo>
                    <a:pt x="15" y="98"/>
                    <a:pt x="16" y="97"/>
                    <a:pt x="18" y="95"/>
                  </a:cubicBezTo>
                  <a:cubicBezTo>
                    <a:pt x="24" y="88"/>
                    <a:pt x="35" y="73"/>
                    <a:pt x="39" y="50"/>
                  </a:cubicBezTo>
                  <a:cubicBezTo>
                    <a:pt x="44" y="25"/>
                    <a:pt x="26" y="0"/>
                    <a:pt x="2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6972300" y="1733550"/>
              <a:ext cx="307975" cy="1238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22"/>
                </a:cxn>
                <a:cxn ang="0">
                  <a:pos x="43" y="39"/>
                </a:cxn>
                <a:cxn ang="0">
                  <a:pos x="48" y="39"/>
                </a:cxn>
                <a:cxn ang="0">
                  <a:pos x="96" y="19"/>
                </a:cxn>
                <a:cxn ang="0">
                  <a:pos x="97" y="18"/>
                </a:cxn>
                <a:cxn ang="0">
                  <a:pos x="91" y="15"/>
                </a:cxn>
                <a:cxn ang="0">
                  <a:pos x="51" y="0"/>
                </a:cxn>
                <a:cxn ang="0">
                  <a:pos x="50" y="0"/>
                </a:cxn>
              </a:cxnLst>
              <a:rect l="0" t="0" r="r" b="b"/>
              <a:pathLst>
                <a:path w="97" h="39">
                  <a:moveTo>
                    <a:pt x="50" y="0"/>
                  </a:moveTo>
                  <a:cubicBezTo>
                    <a:pt x="25" y="0"/>
                    <a:pt x="0" y="22"/>
                    <a:pt x="0" y="22"/>
                  </a:cubicBezTo>
                  <a:cubicBezTo>
                    <a:pt x="0" y="22"/>
                    <a:pt x="20" y="39"/>
                    <a:pt x="43" y="39"/>
                  </a:cubicBezTo>
                  <a:cubicBezTo>
                    <a:pt x="44" y="39"/>
                    <a:pt x="46" y="39"/>
                    <a:pt x="48" y="39"/>
                  </a:cubicBezTo>
                  <a:cubicBezTo>
                    <a:pt x="74" y="35"/>
                    <a:pt x="91" y="23"/>
                    <a:pt x="96" y="19"/>
                  </a:cubicBezTo>
                  <a:cubicBezTo>
                    <a:pt x="97" y="19"/>
                    <a:pt x="97" y="18"/>
                    <a:pt x="97" y="18"/>
                  </a:cubicBezTo>
                  <a:cubicBezTo>
                    <a:pt x="97" y="18"/>
                    <a:pt x="95" y="17"/>
                    <a:pt x="91" y="15"/>
                  </a:cubicBezTo>
                  <a:cubicBezTo>
                    <a:pt x="81" y="9"/>
                    <a:pt x="64" y="1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6" name="Freeform 132"/>
            <p:cNvSpPr/>
            <p:nvPr/>
          </p:nvSpPr>
          <p:spPr bwMode="auto">
            <a:xfrm>
              <a:off x="7175500" y="1465263"/>
              <a:ext cx="136525" cy="30638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" y="53"/>
                </a:cxn>
                <a:cxn ang="0">
                  <a:pos x="18" y="85"/>
                </a:cxn>
                <a:cxn ang="0">
                  <a:pos x="27" y="97"/>
                </a:cxn>
                <a:cxn ang="0">
                  <a:pos x="29" y="94"/>
                </a:cxn>
                <a:cxn ang="0">
                  <a:pos x="42" y="46"/>
                </a:cxn>
                <a:cxn ang="0">
                  <a:pos x="20" y="0"/>
                </a:cxn>
              </a:cxnLst>
              <a:rect l="0" t="0" r="r" b="b"/>
              <a:pathLst>
                <a:path w="43" h="97">
                  <a:moveTo>
                    <a:pt x="20" y="0"/>
                  </a:moveTo>
                  <a:cubicBezTo>
                    <a:pt x="20" y="0"/>
                    <a:pt x="0" y="28"/>
                    <a:pt x="4" y="53"/>
                  </a:cubicBezTo>
                  <a:cubicBezTo>
                    <a:pt x="5" y="63"/>
                    <a:pt x="12" y="76"/>
                    <a:pt x="18" y="85"/>
                  </a:cubicBezTo>
                  <a:cubicBezTo>
                    <a:pt x="23" y="92"/>
                    <a:pt x="27" y="97"/>
                    <a:pt x="27" y="97"/>
                  </a:cubicBezTo>
                  <a:cubicBezTo>
                    <a:pt x="27" y="97"/>
                    <a:pt x="27" y="96"/>
                    <a:pt x="29" y="94"/>
                  </a:cubicBezTo>
                  <a:cubicBezTo>
                    <a:pt x="33" y="87"/>
                    <a:pt x="41" y="70"/>
                    <a:pt x="42" y="46"/>
                  </a:cubicBezTo>
                  <a:cubicBezTo>
                    <a:pt x="43" y="21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6792913" y="1597025"/>
              <a:ext cx="290513" cy="1270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5" y="0"/>
                </a:cxn>
                <a:cxn ang="0">
                  <a:pos x="0" y="30"/>
                </a:cxn>
                <a:cxn ang="0">
                  <a:pos x="35" y="40"/>
                </a:cxn>
                <a:cxn ang="0">
                  <a:pos x="48" y="38"/>
                </a:cxn>
                <a:cxn ang="0">
                  <a:pos x="91" y="11"/>
                </a:cxn>
                <a:cxn ang="0">
                  <a:pos x="92" y="10"/>
                </a:cxn>
                <a:cxn ang="0">
                  <a:pos x="85" y="7"/>
                </a:cxn>
                <a:cxn ang="0">
                  <a:pos x="50" y="0"/>
                </a:cxn>
              </a:cxnLst>
              <a:rect l="0" t="0" r="r" b="b"/>
              <a:pathLst>
                <a:path w="92" h="40">
                  <a:moveTo>
                    <a:pt x="50" y="0"/>
                  </a:moveTo>
                  <a:cubicBezTo>
                    <a:pt x="48" y="0"/>
                    <a:pt x="47" y="0"/>
                    <a:pt x="45" y="0"/>
                  </a:cubicBezTo>
                  <a:cubicBezTo>
                    <a:pt x="20" y="3"/>
                    <a:pt x="0" y="30"/>
                    <a:pt x="0" y="30"/>
                  </a:cubicBezTo>
                  <a:cubicBezTo>
                    <a:pt x="0" y="30"/>
                    <a:pt x="16" y="40"/>
                    <a:pt x="35" y="40"/>
                  </a:cubicBezTo>
                  <a:cubicBezTo>
                    <a:pt x="39" y="40"/>
                    <a:pt x="44" y="39"/>
                    <a:pt x="48" y="38"/>
                  </a:cubicBezTo>
                  <a:cubicBezTo>
                    <a:pt x="73" y="30"/>
                    <a:pt x="87" y="15"/>
                    <a:pt x="91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0" y="8"/>
                    <a:pt x="85" y="7"/>
                  </a:cubicBezTo>
                  <a:cubicBezTo>
                    <a:pt x="77" y="4"/>
                    <a:pt x="62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6943725" y="1319213"/>
              <a:ext cx="149225" cy="2905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54"/>
                </a:cxn>
                <a:cxn ang="0">
                  <a:pos x="29" y="84"/>
                </a:cxn>
                <a:cxn ang="0">
                  <a:pos x="37" y="92"/>
                </a:cxn>
                <a:cxn ang="0">
                  <a:pos x="38" y="90"/>
                </a:cxn>
                <a:cxn ang="0">
                  <a:pos x="43" y="41"/>
                </a:cxn>
                <a:cxn ang="0">
                  <a:pos x="14" y="0"/>
                </a:cxn>
              </a:cxnLst>
              <a:rect l="0" t="0" r="r" b="b"/>
              <a:pathLst>
                <a:path w="47" h="92">
                  <a:moveTo>
                    <a:pt x="14" y="0"/>
                  </a:moveTo>
                  <a:cubicBezTo>
                    <a:pt x="14" y="0"/>
                    <a:pt x="0" y="30"/>
                    <a:pt x="8" y="54"/>
                  </a:cubicBezTo>
                  <a:cubicBezTo>
                    <a:pt x="11" y="65"/>
                    <a:pt x="21" y="77"/>
                    <a:pt x="29" y="84"/>
                  </a:cubicBezTo>
                  <a:cubicBezTo>
                    <a:pt x="33" y="89"/>
                    <a:pt x="37" y="92"/>
                    <a:pt x="37" y="92"/>
                  </a:cubicBezTo>
                  <a:cubicBezTo>
                    <a:pt x="37" y="92"/>
                    <a:pt x="37" y="92"/>
                    <a:pt x="38" y="90"/>
                  </a:cubicBezTo>
                  <a:cubicBezTo>
                    <a:pt x="40" y="84"/>
                    <a:pt x="47" y="65"/>
                    <a:pt x="43" y="41"/>
                  </a:cubicBezTo>
                  <a:cubicBezTo>
                    <a:pt x="39" y="17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9" name="Freeform 135"/>
            <p:cNvSpPr/>
            <p:nvPr/>
          </p:nvSpPr>
          <p:spPr bwMode="auto">
            <a:xfrm>
              <a:off x="6592888" y="1490663"/>
              <a:ext cx="273050" cy="1349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9" y="3"/>
                </a:cxn>
                <a:cxn ang="0">
                  <a:pos x="0" y="39"/>
                </a:cxn>
                <a:cxn ang="0">
                  <a:pos x="26" y="43"/>
                </a:cxn>
                <a:cxn ang="0">
                  <a:pos x="49" y="38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83" y="3"/>
                </a:cxn>
                <a:cxn ang="0">
                  <a:pos x="56" y="0"/>
                </a:cxn>
              </a:cxnLst>
              <a:rect l="0" t="0" r="r" b="b"/>
              <a:pathLst>
                <a:path w="86" h="43">
                  <a:moveTo>
                    <a:pt x="56" y="0"/>
                  </a:moveTo>
                  <a:cubicBezTo>
                    <a:pt x="50" y="0"/>
                    <a:pt x="44" y="1"/>
                    <a:pt x="39" y="3"/>
                  </a:cubicBezTo>
                  <a:cubicBezTo>
                    <a:pt x="16" y="10"/>
                    <a:pt x="0" y="39"/>
                    <a:pt x="0" y="39"/>
                  </a:cubicBezTo>
                  <a:cubicBezTo>
                    <a:pt x="0" y="39"/>
                    <a:pt x="12" y="43"/>
                    <a:pt x="26" y="43"/>
                  </a:cubicBezTo>
                  <a:cubicBezTo>
                    <a:pt x="34" y="43"/>
                    <a:pt x="42" y="42"/>
                    <a:pt x="49" y="38"/>
                  </a:cubicBezTo>
                  <a:cubicBezTo>
                    <a:pt x="72" y="26"/>
                    <a:pt x="84" y="8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5" y="4"/>
                    <a:pt x="83" y="3"/>
                  </a:cubicBezTo>
                  <a:cubicBezTo>
                    <a:pt x="78" y="2"/>
                    <a:pt x="67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80" name="Freeform 136"/>
            <p:cNvSpPr/>
            <p:nvPr/>
          </p:nvSpPr>
          <p:spPr bwMode="auto">
            <a:xfrm>
              <a:off x="6694488" y="1220788"/>
              <a:ext cx="161925" cy="2698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53"/>
                </a:cxn>
                <a:cxn ang="0">
                  <a:pos x="39" y="80"/>
                </a:cxn>
                <a:cxn ang="0">
                  <a:pos x="46" y="85"/>
                </a:cxn>
                <a:cxn ang="0">
                  <a:pos x="47" y="83"/>
                </a:cxn>
                <a:cxn ang="0">
                  <a:pos x="43" y="34"/>
                </a:cxn>
                <a:cxn ang="0">
                  <a:pos x="9" y="0"/>
                </a:cxn>
              </a:cxnLst>
              <a:rect l="0" t="0" r="r" b="b"/>
              <a:pathLst>
                <a:path w="51" h="85">
                  <a:moveTo>
                    <a:pt x="9" y="0"/>
                  </a:moveTo>
                  <a:cubicBezTo>
                    <a:pt x="9" y="0"/>
                    <a:pt x="0" y="32"/>
                    <a:pt x="12" y="53"/>
                  </a:cubicBezTo>
                  <a:cubicBezTo>
                    <a:pt x="17" y="63"/>
                    <a:pt x="30" y="74"/>
                    <a:pt x="39" y="80"/>
                  </a:cubicBezTo>
                  <a:cubicBezTo>
                    <a:pt x="43" y="83"/>
                    <a:pt x="46" y="85"/>
                    <a:pt x="46" y="85"/>
                  </a:cubicBezTo>
                  <a:cubicBezTo>
                    <a:pt x="46" y="85"/>
                    <a:pt x="47" y="84"/>
                    <a:pt x="47" y="83"/>
                  </a:cubicBezTo>
                  <a:cubicBezTo>
                    <a:pt x="48" y="78"/>
                    <a:pt x="51" y="58"/>
                    <a:pt x="43" y="34"/>
                  </a:cubicBezTo>
                  <a:cubicBezTo>
                    <a:pt x="36" y="12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81" name="Freeform 137"/>
            <p:cNvSpPr/>
            <p:nvPr/>
          </p:nvSpPr>
          <p:spPr bwMode="auto">
            <a:xfrm>
              <a:off x="6492875" y="1366838"/>
              <a:ext cx="227013" cy="984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6"/>
                </a:cxn>
                <a:cxn ang="0">
                  <a:pos x="34" y="29"/>
                </a:cxn>
                <a:cxn ang="0">
                  <a:pos x="45" y="31"/>
                </a:cxn>
                <a:cxn ang="0">
                  <a:pos x="71" y="24"/>
                </a:cxn>
                <a:cxn ang="0">
                  <a:pos x="72" y="24"/>
                </a:cxn>
                <a:cxn ang="0">
                  <a:pos x="71" y="22"/>
                </a:cxn>
                <a:cxn ang="0">
                  <a:pos x="37" y="0"/>
                </a:cxn>
                <a:cxn ang="0">
                  <a:pos x="32" y="0"/>
                </a:cxn>
              </a:cxnLst>
              <a:rect l="0" t="0" r="r" b="b"/>
              <a:pathLst>
                <a:path w="72" h="31">
                  <a:moveTo>
                    <a:pt x="32" y="0"/>
                  </a:moveTo>
                  <a:cubicBezTo>
                    <a:pt x="18" y="0"/>
                    <a:pt x="0" y="6"/>
                    <a:pt x="0" y="6"/>
                  </a:cubicBezTo>
                  <a:cubicBezTo>
                    <a:pt x="0" y="6"/>
                    <a:pt x="11" y="21"/>
                    <a:pt x="34" y="29"/>
                  </a:cubicBezTo>
                  <a:cubicBezTo>
                    <a:pt x="38" y="30"/>
                    <a:pt x="42" y="31"/>
                    <a:pt x="45" y="31"/>
                  </a:cubicBezTo>
                  <a:cubicBezTo>
                    <a:pt x="58" y="31"/>
                    <a:pt x="69" y="26"/>
                    <a:pt x="7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67" y="18"/>
                    <a:pt x="53" y="3"/>
                    <a:pt x="37" y="0"/>
                  </a:cubicBezTo>
                  <a:cubicBezTo>
                    <a:pt x="36" y="0"/>
                    <a:pt x="34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82" name="Group 206"/>
          <p:cNvGrpSpPr/>
          <p:nvPr/>
        </p:nvGrpSpPr>
        <p:grpSpPr>
          <a:xfrm>
            <a:off x="1382433" y="2735671"/>
            <a:ext cx="2031377" cy="2031368"/>
            <a:chOff x="4153452" y="3077574"/>
            <a:chExt cx="833660" cy="833656"/>
          </a:xfrm>
        </p:grpSpPr>
        <p:sp>
          <p:nvSpPr>
            <p:cNvPr id="83" name="Oval 179"/>
            <p:cNvSpPr/>
            <p:nvPr/>
          </p:nvSpPr>
          <p:spPr>
            <a:xfrm>
              <a:off x="4153452" y="3077574"/>
              <a:ext cx="833660" cy="833656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4775">
                <a:defRPr/>
              </a:pPr>
              <a:endParaRPr lang="en-US" sz="6400" kern="0" dirty="0">
                <a:solidFill>
                  <a:srgbClr val="FFC000"/>
                </a:solidFill>
                <a:latin typeface="FontAwesome" pitchFamily="2" charset="0"/>
              </a:endParaRPr>
            </a:p>
          </p:txBody>
        </p:sp>
        <p:sp>
          <p:nvSpPr>
            <p:cNvPr id="84" name="Freeform 152"/>
            <p:cNvSpPr>
              <a:spLocks noEditPoints="1"/>
            </p:cNvSpPr>
            <p:nvPr/>
          </p:nvSpPr>
          <p:spPr bwMode="auto">
            <a:xfrm>
              <a:off x="4351478" y="3292197"/>
              <a:ext cx="437609" cy="40441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48271" y="2015689"/>
            <a:ext cx="931900" cy="931900"/>
            <a:chOff x="3797561" y="1517715"/>
            <a:chExt cx="699141" cy="699141"/>
          </a:xfrm>
        </p:grpSpPr>
        <p:sp>
          <p:nvSpPr>
            <p:cNvPr id="3" name="圆角矩形 2"/>
            <p:cNvSpPr/>
            <p:nvPr/>
          </p:nvSpPr>
          <p:spPr>
            <a:xfrm>
              <a:off x="3797561" y="1517715"/>
              <a:ext cx="699141" cy="6991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8" name="Freeform 152"/>
            <p:cNvSpPr>
              <a:spLocks noEditPoints="1"/>
            </p:cNvSpPr>
            <p:nvPr/>
          </p:nvSpPr>
          <p:spPr bwMode="auto">
            <a:xfrm>
              <a:off x="3932719" y="1669139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99727" y="2036350"/>
            <a:ext cx="931900" cy="931900"/>
            <a:chOff x="6481803" y="1568121"/>
            <a:chExt cx="699141" cy="699141"/>
          </a:xfrm>
        </p:grpSpPr>
        <p:sp>
          <p:nvSpPr>
            <p:cNvPr id="86" name="圆角矩形 85"/>
            <p:cNvSpPr/>
            <p:nvPr/>
          </p:nvSpPr>
          <p:spPr>
            <a:xfrm>
              <a:off x="6481803" y="1568121"/>
              <a:ext cx="699141" cy="69914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9" name="Freeform 152"/>
            <p:cNvSpPr>
              <a:spLocks noEditPoints="1"/>
            </p:cNvSpPr>
            <p:nvPr/>
          </p:nvSpPr>
          <p:spPr bwMode="auto">
            <a:xfrm>
              <a:off x="6616961" y="1719545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99727" y="4529139"/>
            <a:ext cx="931900" cy="931900"/>
            <a:chOff x="6481803" y="3438290"/>
            <a:chExt cx="699141" cy="699141"/>
          </a:xfrm>
        </p:grpSpPr>
        <p:sp>
          <p:nvSpPr>
            <p:cNvPr id="87" name="圆角矩形 86"/>
            <p:cNvSpPr/>
            <p:nvPr/>
          </p:nvSpPr>
          <p:spPr>
            <a:xfrm>
              <a:off x="6481803" y="3438290"/>
              <a:ext cx="699141" cy="69914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0" name="Freeform 152"/>
            <p:cNvSpPr>
              <a:spLocks noEditPoints="1"/>
            </p:cNvSpPr>
            <p:nvPr/>
          </p:nvSpPr>
          <p:spPr bwMode="auto">
            <a:xfrm>
              <a:off x="6616961" y="3589714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548271" y="4508478"/>
            <a:ext cx="931900" cy="931900"/>
            <a:chOff x="3797561" y="3387884"/>
            <a:chExt cx="699141" cy="699141"/>
          </a:xfrm>
        </p:grpSpPr>
        <p:sp>
          <p:nvSpPr>
            <p:cNvPr id="85" name="圆角矩形 84"/>
            <p:cNvSpPr/>
            <p:nvPr/>
          </p:nvSpPr>
          <p:spPr>
            <a:xfrm>
              <a:off x="3797561" y="3387884"/>
              <a:ext cx="699141" cy="69914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1" name="Freeform 152"/>
            <p:cNvSpPr>
              <a:spLocks noEditPoints="1"/>
            </p:cNvSpPr>
            <p:nvPr/>
          </p:nvSpPr>
          <p:spPr bwMode="auto">
            <a:xfrm>
              <a:off x="3932719" y="3539308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4" name="Group 30"/>
          <p:cNvGrpSpPr/>
          <p:nvPr/>
        </p:nvGrpSpPr>
        <p:grpSpPr>
          <a:xfrm>
            <a:off x="5629207" y="2016560"/>
            <a:ext cx="2743677" cy="1089800"/>
            <a:chOff x="863323" y="1968906"/>
            <a:chExt cx="2058394" cy="817601"/>
          </a:xfrm>
        </p:grpSpPr>
        <p:sp>
          <p:nvSpPr>
            <p:cNvPr id="95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1251689" y="697649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延迟付</a:t>
            </a:r>
          </a:p>
        </p:txBody>
      </p:sp>
      <p:sp>
        <p:nvSpPr>
          <p:cNvPr id="107" name="TextBox 23"/>
          <p:cNvSpPr txBox="1"/>
          <p:nvPr/>
        </p:nvSpPr>
        <p:spPr>
          <a:xfrm>
            <a:off x="747213" y="251214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个人荣誉奖项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8" name="Group 30"/>
          <p:cNvGrpSpPr/>
          <p:nvPr/>
        </p:nvGrpSpPr>
        <p:grpSpPr>
          <a:xfrm>
            <a:off x="5629207" y="4501929"/>
            <a:ext cx="2743677" cy="1089800"/>
            <a:chOff x="863323" y="1968906"/>
            <a:chExt cx="2058394" cy="817601"/>
          </a:xfrm>
        </p:grpSpPr>
        <p:sp>
          <p:nvSpPr>
            <p:cNvPr id="111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grpSp>
        <p:nvGrpSpPr>
          <p:cNvPr id="115" name="Group 30"/>
          <p:cNvGrpSpPr/>
          <p:nvPr/>
        </p:nvGrpSpPr>
        <p:grpSpPr>
          <a:xfrm>
            <a:off x="9424398" y="4501929"/>
            <a:ext cx="2743677" cy="1089800"/>
            <a:chOff x="863323" y="1968906"/>
            <a:chExt cx="2058394" cy="817601"/>
          </a:xfrm>
        </p:grpSpPr>
        <p:sp>
          <p:nvSpPr>
            <p:cNvPr id="116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grpSp>
        <p:nvGrpSpPr>
          <p:cNvPr id="118" name="Group 30"/>
          <p:cNvGrpSpPr/>
          <p:nvPr/>
        </p:nvGrpSpPr>
        <p:grpSpPr>
          <a:xfrm>
            <a:off x="9448323" y="1985000"/>
            <a:ext cx="2743677" cy="1089800"/>
            <a:chOff x="863323" y="1968906"/>
            <a:chExt cx="2058394" cy="817601"/>
          </a:xfrm>
        </p:grpSpPr>
        <p:sp>
          <p:nvSpPr>
            <p:cNvPr id="119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sp>
        <p:nvSpPr>
          <p:cNvPr id="97" name="矩形 96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408982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7585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%80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533661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2264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%45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7658340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06943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%65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2491" y="39649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汉语能力</a:t>
            </a:r>
            <a:endParaRPr lang="en-US" sz="2800" b="1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0298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0689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08146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6138" y="193117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个人语言能力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5340363" y="396490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日语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能力</a:t>
            </a:r>
            <a:endParaRPr 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8410200" y="396490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英语能力</a:t>
            </a:r>
            <a:endParaRPr lang="en-US" sz="2800" b="1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2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 smtClean="0">
                <a:solidFill>
                  <a:prstClr val="white"/>
                </a:solidFill>
              </a:rPr>
              <a:t>岗位认知</a:t>
            </a:r>
            <a:endParaRPr lang="zh-CN" altLang="en-US" sz="1895" dirty="0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63218" y="3258646"/>
            <a:ext cx="665567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4781550" y="3629025"/>
            <a:ext cx="1371600" cy="13716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ardrop 21"/>
          <p:cNvSpPr/>
          <p:nvPr/>
        </p:nvSpPr>
        <p:spPr>
          <a:xfrm rot="16200000">
            <a:off x="6286500" y="3629025"/>
            <a:ext cx="1371600" cy="13716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ardrop 23"/>
          <p:cNvSpPr/>
          <p:nvPr/>
        </p:nvSpPr>
        <p:spPr>
          <a:xfrm rot="10800000">
            <a:off x="6286500" y="2133600"/>
            <a:ext cx="1371600" cy="13716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5400000">
            <a:off x="4781550" y="2133600"/>
            <a:ext cx="1371600" cy="13716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67295" y="2519317"/>
            <a:ext cx="51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72952" y="2515656"/>
            <a:ext cx="6719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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0179" y="2091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人力资源技能</a:t>
            </a:r>
            <a:endParaRPr 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0038" y="238995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3977" y="4032671"/>
            <a:ext cx="6463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spc="300" dirty="0">
                <a:solidFill>
                  <a:prstClr val="white"/>
                </a:solidFill>
                <a:latin typeface="FontAwesome" pitchFamily="2" charset="0"/>
              </a:rPr>
              <a:t></a:t>
            </a:r>
            <a:endParaRPr lang="en-US" sz="33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2952" y="4022436"/>
            <a:ext cx="6078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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1097" y="238995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097" y="431592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0038" y="431329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1731389" y="2089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我的知识技能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7881097" y="2091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专业知识技能</a:t>
            </a:r>
            <a:endParaRPr 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TextBox 27"/>
          <p:cNvSpPr txBox="1"/>
          <p:nvPr/>
        </p:nvSpPr>
        <p:spPr>
          <a:xfrm>
            <a:off x="2759346" y="40321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良好的学习心态</a:t>
            </a:r>
            <a:endParaRPr lang="en-US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7881097" y="40321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全面的知识结构</a:t>
            </a:r>
            <a:endParaRPr lang="en-US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 www.2ppt.com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666A47"/>
      </a:accent1>
      <a:accent2>
        <a:srgbClr val="65B047"/>
      </a:accent2>
      <a:accent3>
        <a:srgbClr val="56B28E"/>
      </a:accent3>
      <a:accent4>
        <a:srgbClr val="65B047"/>
      </a:accent4>
      <a:accent5>
        <a:srgbClr val="56B28E"/>
      </a:accent5>
      <a:accent6>
        <a:srgbClr val="93D54D"/>
      </a:accent6>
      <a:hlink>
        <a:srgbClr val="47BCA1"/>
      </a:hlink>
      <a:folHlink>
        <a:srgbClr val="FA8D7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72C3BC"/>
      </a:accent1>
      <a:accent2>
        <a:srgbClr val="FDBE25"/>
      </a:accent2>
      <a:accent3>
        <a:srgbClr val="72C3BC"/>
      </a:accent3>
      <a:accent4>
        <a:srgbClr val="FDBE25"/>
      </a:accent4>
      <a:accent5>
        <a:srgbClr val="72C3BC"/>
      </a:accent5>
      <a:accent6>
        <a:srgbClr val="FDBE25"/>
      </a:accent6>
      <a:hlink>
        <a:srgbClr val="47BCA1"/>
      </a:hlink>
      <a:folHlink>
        <a:srgbClr val="FA8D7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Microsoft Office PowerPoint</Application>
  <PresentationFormat>宽屏</PresentationFormat>
  <Paragraphs>213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Abel</vt:lpstr>
      <vt:lpstr>Aller Light</vt:lpstr>
      <vt:lpstr>FontAwesome</vt:lpstr>
      <vt:lpstr>Helvetica Light</vt:lpstr>
      <vt:lpstr>Kontrapunkt Bob</vt:lpstr>
      <vt:lpstr>Kontrapunkt Bob Light</vt:lpstr>
      <vt:lpstr>Lato Light</vt:lpstr>
      <vt:lpstr>Open Sans</vt:lpstr>
      <vt:lpstr>Open Sans Light</vt:lpstr>
      <vt:lpstr>Roboto Condensed Light</vt:lpstr>
      <vt:lpstr>方正韵动中黑简体</vt:lpstr>
      <vt:lpstr>宋体</vt:lpstr>
      <vt:lpstr>微软雅黑</vt:lpstr>
      <vt:lpstr>Agency FB</vt:lpstr>
      <vt:lpstr>Arial</vt:lpstr>
      <vt:lpstr>Calibri</vt:lpstr>
      <vt:lpstr>Calibri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2021-05-06T03:08:00Z</dcterms:created>
  <dcterms:modified xsi:type="dcterms:W3CDTF">2023-01-10T11:15:26Z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7B3D2D0894EF47A7B22C61749B06089B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