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14" r:id="rId2"/>
    <p:sldId id="522" r:id="rId3"/>
    <p:sldId id="472" r:id="rId4"/>
    <p:sldId id="499" r:id="rId5"/>
    <p:sldId id="500" r:id="rId6"/>
    <p:sldId id="501" r:id="rId7"/>
    <p:sldId id="479" r:id="rId8"/>
    <p:sldId id="470" r:id="rId9"/>
    <p:sldId id="524" r:id="rId10"/>
    <p:sldId id="503" r:id="rId11"/>
    <p:sldId id="444" r:id="rId12"/>
    <p:sldId id="527" r:id="rId13"/>
    <p:sldId id="528" r:id="rId14"/>
    <p:sldId id="531" r:id="rId15"/>
    <p:sldId id="532" r:id="rId16"/>
    <p:sldId id="453" r:id="rId1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4">
          <p15:clr>
            <a:srgbClr val="A4A3A4"/>
          </p15:clr>
        </p15:guide>
        <p15:guide id="2" pos="2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DDFF"/>
    <a:srgbClr val="FF66FF"/>
    <a:srgbClr val="FFCCFF"/>
    <a:srgbClr val="0000FF"/>
    <a:srgbClr val="FF9933"/>
    <a:srgbClr val="00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94660"/>
  </p:normalViewPr>
  <p:slideViewPr>
    <p:cSldViewPr>
      <p:cViewPr>
        <p:scale>
          <a:sx n="100" d="100"/>
          <a:sy n="100" d="100"/>
        </p:scale>
        <p:origin x="-306" y="-264"/>
      </p:cViewPr>
      <p:guideLst>
        <p:guide orient="horz" pos="1924"/>
        <p:guide pos="29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241FFC33-C1D1-45DA-8414-BB2A77440EC2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22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EFBF71D7-AA0E-4259-98C0-BF2EA7314E13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endParaRPr lang="zh-CN" altLang="en-US" smtClean="0"/>
          </a:p>
        </p:txBody>
      </p:sp>
      <p:sp>
        <p:nvSpPr>
          <p:cNvPr id="5325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18E3EAE-D4C7-48CF-8C3A-B230C29CCEE4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F71D7-AA0E-4259-98C0-BF2EA7314E13}" type="slidenum">
              <a:rPr lang="zh-CN" alt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5427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717BC61-B0E8-4028-9011-CB4D06BEF90C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endParaRPr lang="zh-CN" altLang="en-US" smtClean="0"/>
          </a:p>
        </p:txBody>
      </p:sp>
      <p:sp>
        <p:nvSpPr>
          <p:cNvPr id="553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9A9ECA1-FBD9-4973-AAD6-D53F3036C410}" type="slidenum">
              <a:rPr lang="zh-CN" altLang="en-US" sz="1200"/>
              <a:t>5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endParaRPr lang="zh-CN" altLang="en-US" smtClean="0"/>
          </a:p>
        </p:txBody>
      </p:sp>
      <p:sp>
        <p:nvSpPr>
          <p:cNvPr id="5632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6F8B4E0-2362-48F8-B001-1C62DA53B8D9}" type="slidenum">
              <a:rPr lang="zh-CN" altLang="en-US" sz="1200"/>
              <a:t>6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endParaRPr lang="zh-CN" altLang="en-US" smtClean="0"/>
          </a:p>
        </p:txBody>
      </p:sp>
      <p:sp>
        <p:nvSpPr>
          <p:cNvPr id="5734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167208A-B8E4-4591-9E9F-B93EEF761EBD}" type="slidenum">
              <a:rPr lang="zh-CN" altLang="en-US" sz="1200"/>
              <a:t>7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endParaRPr lang="zh-CN" altLang="en-US" smtClean="0"/>
          </a:p>
        </p:txBody>
      </p:sp>
      <p:sp>
        <p:nvSpPr>
          <p:cNvPr id="5837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3E60829-5258-4131-9F2F-6C88288A90B2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lang="zh-CN" altLang="en-US" smtClean="0"/>
          </a:p>
        </p:txBody>
      </p:sp>
      <p:sp>
        <p:nvSpPr>
          <p:cNvPr id="5939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343F090-A714-44C1-9A23-9CAE29FC390E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lang="zh-CN" altLang="en-US" smtClean="0"/>
          </a:p>
        </p:txBody>
      </p:sp>
      <p:sp>
        <p:nvSpPr>
          <p:cNvPr id="6042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50659AD-DA22-4E00-868A-15BD0F174389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lang="zh-CN" altLang="en-US" smtClean="0"/>
          </a:p>
        </p:txBody>
      </p:sp>
      <p:sp>
        <p:nvSpPr>
          <p:cNvPr id="6144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9A6561C-C6DE-44F7-9DCB-60EEA6DA5B24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6E7D-B044-415C-A88F-96B2B6FFCD21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675D-1097-4A58-904C-2B0F0D5C04A5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30061-A088-45F6-973D-7C11D0F17328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0A79-8412-47C7-9294-4503A8CF5B75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864C-5FA8-4388-863E-7A51E3D1C8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E2C44-E5B7-482C-BCA5-AC97AC92BB4C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4780C-BDE4-4276-A068-52BC926F26E2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FD0E-FA11-4E1C-8D72-BCF2CA1E7D65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0443-1580-4D8C-9E15-A9CF9666C60B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838C-4421-4973-A86A-DE2A9C2E3673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B7395-2596-4A02-993A-16E97518121C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BF87D-F0EE-49D3-BD38-7B83F5E142B2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8F5F2-D4F6-42EF-A89A-BB41DDA31978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E4B3B-FF6F-4253-951D-B9D46AFC3D02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543D-73A8-4221-B946-F8930CC0645F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2019F-4D48-4941-B84F-FE7BB22D198F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3724-00D3-45C4-B007-7D881415604B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76BE-E813-48FA-B4CF-A0EC51F53EC3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FDD7-7584-4BD9-848C-EEA3788B13CD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BB0D8-618C-4AA4-A4D2-EF5124A55AD7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2ECB5C99-CC9E-4CE8-A0C5-E7F3C934781F}" type="datetime1">
              <a:rPr lang="en-US"/>
              <a:t>1/17/2023</a:t>
            </a:fld>
            <a:endParaRPr lang="zh-CN" altLang="en-US"/>
          </a:p>
        </p:txBody>
      </p:sp>
      <p:sp>
        <p:nvSpPr>
          <p:cNvPr id="1029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330D38BA-8D20-4926-B4F2-BA4210F7C00F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GIF"/><Relationship Id="rId2" Type="http://schemas.openxmlformats.org/officeDocument/2006/relationships/audio" Target="file:///C:\Users\Administrator\Desktop\&#22235;&#24180;&#32423;U8&#31532;&#19968;&#35838;&#26102;&#35838;&#20214;\&#24433;&#35270;&#21407;&#22768;%20-%20&#30561;&#30496;&#26354;&#65288;&#25105;&#30340;&#37326;&#34542;&#22899;&#21451;(&#30005;&#24433;&#21407;&#22768;&#38899;&#20048;)&#25554;&#26354;&#65289;.mp3" TargetMode="External"/><Relationship Id="rId1" Type="http://schemas.microsoft.com/office/2007/relationships/media" Target="file:///C:\Users\Administrator\Desktop\&#22235;&#24180;&#32423;U8&#31532;&#19968;&#35838;&#26102;&#35838;&#20214;\&#24433;&#35270;&#21407;&#22768;%20-%20&#30561;&#30496;&#26354;&#65288;&#25105;&#30340;&#37326;&#34542;&#22899;&#21451;(&#30005;&#24433;&#21407;&#22768;&#38899;&#20048;)&#25554;&#26354;&#65289;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6"/>
          <p:cNvSpPr>
            <a:spLocks noChangeArrowheads="1" noChangeShapeType="1" noTextEdit="1"/>
          </p:cNvSpPr>
          <p:nvPr/>
        </p:nvSpPr>
        <p:spPr bwMode="auto">
          <a:xfrm>
            <a:off x="1299449" y="1700880"/>
            <a:ext cx="6264435" cy="19095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6600" b="1" kern="10" dirty="0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Unit </a:t>
            </a:r>
            <a:r>
              <a:rPr lang="en-US" altLang="zh-CN" sz="6600" b="1" kern="10" dirty="0" smtClean="0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</a:p>
          <a:p>
            <a:pPr algn="ctr"/>
            <a:r>
              <a:rPr lang="en-US" altLang="zh-CN" sz="6600" b="1" kern="10" dirty="0" smtClean="0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It </a:t>
            </a:r>
            <a:r>
              <a:rPr lang="en-US" altLang="zh-CN" sz="6600" b="1" kern="10" dirty="0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looks fun</a:t>
            </a:r>
            <a:endParaRPr lang="zh-CN" altLang="en-US" sz="6600" b="1" kern="10" dirty="0">
              <a:ln w="12700">
                <a:noFill/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16745" y="551714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38E809C-4892-446E-B7C3-8954331A9F1D}" type="datetime1">
              <a:rPr lang="en-US" altLang="zh-CN"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1/17/2023</a:t>
            </a:fld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45059" name="矩形 5"/>
          <p:cNvSpPr>
            <a:spLocks noChangeArrowheads="1"/>
          </p:cNvSpPr>
          <p:nvPr/>
        </p:nvSpPr>
        <p:spPr bwMode="auto">
          <a:xfrm>
            <a:off x="9144000" y="1928813"/>
            <a:ext cx="295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rgbClr val="FFFF00"/>
                </a:solidFill>
              </a:rPr>
              <a:t>Picture talking: </a:t>
            </a:r>
            <a:r>
              <a:rPr lang="zh-CN" altLang="en-US">
                <a:solidFill>
                  <a:srgbClr val="FFFF00"/>
                </a:solidFill>
              </a:rPr>
              <a:t>引出现在进行时</a:t>
            </a:r>
            <a:r>
              <a:rPr lang="en-US" altLang="zh-CN">
                <a:solidFill>
                  <a:srgbClr val="FFFF00"/>
                </a:solidFill>
              </a:rPr>
              <a:t>Look! I am …ing.</a:t>
            </a:r>
          </a:p>
        </p:txBody>
      </p:sp>
      <p:grpSp>
        <p:nvGrpSpPr>
          <p:cNvPr id="45060" name="Group 4"/>
          <p:cNvGrpSpPr>
            <a:grpSpLocks noChangeAspect="1"/>
          </p:cNvGrpSpPr>
          <p:nvPr/>
        </p:nvGrpSpPr>
        <p:grpSpPr bwMode="auto">
          <a:xfrm>
            <a:off x="534988" y="1787525"/>
            <a:ext cx="8964612" cy="4751388"/>
            <a:chOff x="0" y="0"/>
            <a:chExt cx="5647" cy="2887"/>
          </a:xfrm>
        </p:grpSpPr>
        <p:pic>
          <p:nvPicPr>
            <p:cNvPr id="45079" name="Picture 4" descr="相框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647" cy="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80" name="Picture 5" descr="8BCD6B~1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4" y="1315"/>
              <a:ext cx="1253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/>
          <p:cNvGrpSpPr/>
          <p:nvPr/>
        </p:nvGrpSpPr>
        <p:grpSpPr bwMode="auto">
          <a:xfrm>
            <a:off x="611188" y="1841500"/>
            <a:ext cx="2016125" cy="2016125"/>
            <a:chOff x="0" y="0"/>
            <a:chExt cx="1270" cy="1270"/>
          </a:xfrm>
        </p:grpSpPr>
        <p:grpSp>
          <p:nvGrpSpPr>
            <p:cNvPr id="45070" name="Group 8"/>
            <p:cNvGrpSpPr/>
            <p:nvPr/>
          </p:nvGrpSpPr>
          <p:grpSpPr bwMode="auto">
            <a:xfrm>
              <a:off x="-47" y="-24"/>
              <a:ext cx="588" cy="480"/>
              <a:chOff x="0" y="0"/>
              <a:chExt cx="932688" cy="762000"/>
            </a:xfrm>
          </p:grpSpPr>
          <p:pic>
            <p:nvPicPr>
              <p:cNvPr id="45077" name="WordArt 13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0" y="0"/>
                <a:ext cx="932688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6" name="Text Box 12"/>
              <p:cNvSpPr txBox="1">
                <a:spLocks noChangeArrowheads="1"/>
              </p:cNvSpPr>
              <p:nvPr/>
            </p:nvSpPr>
            <p:spPr bwMode="auto">
              <a:xfrm>
                <a:off x="74551" y="38100"/>
                <a:ext cx="801033" cy="6381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sz="3600" b="1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In </a:t>
                </a:r>
                <a:endParaRPr lang="zh-CN" altLang="en-US" sz="3600" b="1">
                  <a:solidFill>
                    <a:srgbClr val="00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45071" name="Group 11"/>
            <p:cNvGrpSpPr/>
            <p:nvPr/>
          </p:nvGrpSpPr>
          <p:grpSpPr bwMode="auto">
            <a:xfrm>
              <a:off x="126" y="353"/>
              <a:ext cx="852" cy="545"/>
              <a:chOff x="0" y="0"/>
              <a:chExt cx="1353312" cy="865632"/>
            </a:xfrm>
          </p:grpSpPr>
          <p:pic>
            <p:nvPicPr>
              <p:cNvPr id="45075" name="WordArt 14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0" y="0"/>
                <a:ext cx="1353312" cy="865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9" name="Text Box 15"/>
              <p:cNvSpPr txBox="1">
                <a:spLocks noChangeArrowheads="1"/>
              </p:cNvSpPr>
              <p:nvPr/>
            </p:nvSpPr>
            <p:spPr bwMode="auto">
              <a:xfrm rot="21281343">
                <a:off x="88950" y="87357"/>
                <a:ext cx="1153174" cy="63850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sz="3600" b="1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The </a:t>
                </a:r>
                <a:endParaRPr lang="zh-CN" altLang="en-US" sz="3600" b="1">
                  <a:solidFill>
                    <a:srgbClr val="00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45072" name="Group 14"/>
            <p:cNvGrpSpPr/>
            <p:nvPr/>
          </p:nvGrpSpPr>
          <p:grpSpPr bwMode="auto">
            <a:xfrm>
              <a:off x="636" y="844"/>
              <a:ext cx="680" cy="480"/>
              <a:chOff x="0" y="0"/>
              <a:chExt cx="1078992" cy="762000"/>
            </a:xfrm>
          </p:grpSpPr>
          <p:pic>
            <p:nvPicPr>
              <p:cNvPr id="45073" name="WordArt 15"/>
              <p:cNvPicPr>
                <a:picLocks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0" y="0"/>
                <a:ext cx="1078992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32" name="Text Box 18"/>
              <p:cNvSpPr txBox="1">
                <a:spLocks noChangeArrowheads="1"/>
              </p:cNvSpPr>
              <p:nvPr/>
            </p:nvSpPr>
            <p:spPr bwMode="auto">
              <a:xfrm>
                <a:off x="71403" y="38100"/>
                <a:ext cx="934598" cy="6381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sz="3600" b="1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Zoo</a:t>
                </a:r>
                <a:endParaRPr lang="zh-CN" altLang="en-US" sz="3600" b="1">
                  <a:solidFill>
                    <a:srgbClr val="00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7" name="Group 17"/>
          <p:cNvGrpSpPr/>
          <p:nvPr/>
        </p:nvGrpSpPr>
        <p:grpSpPr bwMode="auto">
          <a:xfrm>
            <a:off x="0" y="188913"/>
            <a:ext cx="2016125" cy="989012"/>
            <a:chOff x="0" y="0"/>
            <a:chExt cx="1270" cy="623"/>
          </a:xfrm>
        </p:grpSpPr>
        <p:pic>
          <p:nvPicPr>
            <p:cNvPr id="45068" name="Picture 17" descr="143144~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0"/>
              <a:ext cx="1201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9" name="矩形 25"/>
            <p:cNvSpPr>
              <a:spLocks noChangeArrowheads="1"/>
            </p:cNvSpPr>
            <p:nvPr/>
          </p:nvSpPr>
          <p:spPr bwMode="auto">
            <a:xfrm>
              <a:off x="227" y="219"/>
              <a:ext cx="104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>
                  <a:solidFill>
                    <a:srgbClr val="D60093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Look!</a:t>
              </a:r>
              <a:r>
                <a:rPr lang="en-US" altLang="zh-CN" sz="3200">
                  <a:solidFill>
                    <a:srgbClr val="0000FF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 </a:t>
              </a:r>
              <a:endParaRPr lang="zh-CN" altLang="en-US" sz="3200">
                <a:latin typeface="Comic Sans MS" panose="030F0702030302020204" pitchFamily="66" charset="0"/>
                <a:sym typeface="Curlz MT" panose="04040404050702020202" pitchFamily="82" charset="0"/>
              </a:endParaRPr>
            </a:p>
          </p:txBody>
        </p:sp>
      </p:grpSp>
      <p:sp>
        <p:nvSpPr>
          <p:cNvPr id="45063" name="Text Box 21"/>
          <p:cNvSpPr txBox="1">
            <a:spLocks noChangeArrowheads="1"/>
          </p:cNvSpPr>
          <p:nvPr/>
        </p:nvSpPr>
        <p:spPr bwMode="auto">
          <a:xfrm>
            <a:off x="2051050" y="188913"/>
            <a:ext cx="68405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/>
              <a:t>These are my photos in the zoo. Let’s see what are the animals doing?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3563938" y="4365625"/>
            <a:ext cx="684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/>
              <a:t>Look, the rabbit </a:t>
            </a:r>
            <a:r>
              <a:rPr lang="en-US" altLang="zh-CN" sz="3200" b="1" dirty="0">
                <a:solidFill>
                  <a:srgbClr val="0000FF"/>
                </a:solidFill>
              </a:rPr>
              <a:t>is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3617913" y="4829175"/>
            <a:ext cx="4935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/>
              <a:t>do</a:t>
            </a:r>
            <a:r>
              <a:rPr lang="en-US" altLang="zh-CN" sz="3600" b="1" dirty="0">
                <a:solidFill>
                  <a:srgbClr val="FF0066"/>
                </a:solidFill>
              </a:rPr>
              <a:t>ing</a:t>
            </a:r>
            <a:r>
              <a:rPr lang="en-US" altLang="zh-CN" sz="3600" b="1" dirty="0"/>
              <a:t> </a:t>
            </a:r>
            <a:r>
              <a:rPr lang="en-US" altLang="zh-CN" sz="3600" b="1" u="sng" dirty="0"/>
              <a:t>the long j</a:t>
            </a:r>
            <a:r>
              <a:rPr lang="en-US" altLang="zh-CN" sz="3600" b="1" u="sng" dirty="0">
                <a:solidFill>
                  <a:srgbClr val="FF0066"/>
                </a:solidFill>
              </a:rPr>
              <a:t>u</a:t>
            </a:r>
            <a:r>
              <a:rPr lang="en-US" altLang="zh-CN" sz="3600" b="1" u="sng" dirty="0"/>
              <a:t>mp</a:t>
            </a:r>
            <a:r>
              <a:rPr lang="en-US" altLang="zh-CN" sz="3600" b="1" dirty="0"/>
              <a:t>.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5219700" y="5373688"/>
            <a:ext cx="1296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/>
              <a:t>跳远</a:t>
            </a:r>
            <a:endParaRPr lang="en-US" altLang="zh-CN" sz="3600" b="1"/>
          </a:p>
        </p:txBody>
      </p:sp>
      <p:pic>
        <p:nvPicPr>
          <p:cNvPr id="45067" name="Picture 25" descr="跳远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0200" y="1557338"/>
            <a:ext cx="345598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8" grpId="0" autoUpdateAnimBg="0"/>
      <p:bldP spid="34839" grpId="0" autoUpdateAnimBg="0"/>
      <p:bldP spid="3484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40C96E8-42A1-4CA8-949E-B1EBCF08446B}" type="datetime1">
              <a:rPr lang="en-US" altLang="zh-CN"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1/17/2023</a:t>
            </a:fld>
            <a:endParaRPr lang="zh-CN" altLang="en-US">
              <a:sym typeface="Calibri" panose="020F0502020204030204" pitchFamily="34" charset="0"/>
            </a:endParaRPr>
          </a:p>
        </p:txBody>
      </p:sp>
      <p:grpSp>
        <p:nvGrpSpPr>
          <p:cNvPr id="46083" name="Group 3"/>
          <p:cNvGrpSpPr>
            <a:grpSpLocks noChangeAspect="1"/>
          </p:cNvGrpSpPr>
          <p:nvPr/>
        </p:nvGrpSpPr>
        <p:grpSpPr bwMode="auto">
          <a:xfrm>
            <a:off x="107950" y="1609725"/>
            <a:ext cx="8964613" cy="4751388"/>
            <a:chOff x="0" y="0"/>
            <a:chExt cx="5647" cy="2887"/>
          </a:xfrm>
        </p:grpSpPr>
        <p:pic>
          <p:nvPicPr>
            <p:cNvPr id="46099" name="Picture 4" descr="相框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5647" cy="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0" name="Picture 5" descr="8BCD6B~1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4" y="1315"/>
              <a:ext cx="1253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8" name="矩形 25"/>
          <p:cNvSpPr>
            <a:spLocks noChangeArrowheads="1"/>
          </p:cNvSpPr>
          <p:nvPr/>
        </p:nvSpPr>
        <p:spPr bwMode="auto">
          <a:xfrm>
            <a:off x="1979613" y="765175"/>
            <a:ext cx="698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latin typeface="Comic Sans MS" panose="030F0702030302020204" pitchFamily="66" charset="0"/>
                <a:sym typeface="Curlz MT" panose="04040404050702020202" pitchFamily="82" charset="0"/>
              </a:rPr>
              <a:t>I am</a:t>
            </a:r>
            <a:r>
              <a:rPr lang="en-US" altLang="zh-CN" sz="3200">
                <a:solidFill>
                  <a:srgbClr val="0000FF"/>
                </a:solidFill>
                <a:latin typeface="Comic Sans MS" panose="030F0702030302020204" pitchFamily="66" charset="0"/>
                <a:sym typeface="Curlz MT" panose="04040404050702020202" pitchFamily="82" charset="0"/>
              </a:rPr>
              <a:t> </a:t>
            </a:r>
            <a:r>
              <a:rPr lang="en-US" altLang="zh-CN" sz="3200" u="sng">
                <a:latin typeface="Comic Sans MS" panose="030F0702030302020204" pitchFamily="66" charset="0"/>
                <a:sym typeface="Curlz MT" panose="04040404050702020202" pitchFamily="82" charset="0"/>
              </a:rPr>
              <a:t>_____________________</a:t>
            </a:r>
            <a:r>
              <a:rPr lang="en-US" altLang="zh-CN" sz="3200">
                <a:latin typeface="Comic Sans MS" panose="030F0702030302020204" pitchFamily="66" charset="0"/>
                <a:sym typeface="Curlz MT" panose="04040404050702020202" pitchFamily="82" charset="0"/>
              </a:rPr>
              <a:t>.</a:t>
            </a:r>
            <a:endParaRPr lang="zh-CN" altLang="en-US" sz="3200">
              <a:latin typeface="Comic Sans MS" panose="030F0702030302020204" pitchFamily="66" charset="0"/>
              <a:sym typeface="Curlz MT" panose="04040404050702020202" pitchFamily="82" charset="0"/>
            </a:endParaRPr>
          </a:p>
        </p:txBody>
      </p:sp>
      <p:grpSp>
        <p:nvGrpSpPr>
          <p:cNvPr id="3" name="Group 7"/>
          <p:cNvGrpSpPr/>
          <p:nvPr/>
        </p:nvGrpSpPr>
        <p:grpSpPr bwMode="auto">
          <a:xfrm>
            <a:off x="0" y="549275"/>
            <a:ext cx="2016125" cy="966788"/>
            <a:chOff x="0" y="0"/>
            <a:chExt cx="1270" cy="609"/>
          </a:xfrm>
        </p:grpSpPr>
        <p:pic>
          <p:nvPicPr>
            <p:cNvPr id="46097" name="Picture 11" descr="143144~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0"/>
              <a:ext cx="1201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8" name="矩形 25"/>
            <p:cNvSpPr>
              <a:spLocks noChangeArrowheads="1"/>
            </p:cNvSpPr>
            <p:nvPr/>
          </p:nvSpPr>
          <p:spPr bwMode="auto">
            <a:xfrm>
              <a:off x="227" y="114"/>
              <a:ext cx="104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>
                  <a:solidFill>
                    <a:srgbClr val="D60093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Look!</a:t>
              </a:r>
              <a:r>
                <a:rPr lang="en-US" altLang="zh-CN" sz="3200">
                  <a:solidFill>
                    <a:srgbClr val="0000FF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 </a:t>
              </a:r>
              <a:endParaRPr lang="zh-CN" altLang="en-US" sz="3200">
                <a:latin typeface="Comic Sans MS" panose="030F0702030302020204" pitchFamily="66" charset="0"/>
                <a:sym typeface="Curlz MT" panose="04040404050702020202" pitchFamily="82" charset="0"/>
              </a:endParaRPr>
            </a:p>
          </p:txBody>
        </p:sp>
      </p:grpSp>
      <p:sp>
        <p:nvSpPr>
          <p:cNvPr id="38922" name="矩形 25"/>
          <p:cNvSpPr>
            <a:spLocks noChangeArrowheads="1"/>
          </p:cNvSpPr>
          <p:nvPr/>
        </p:nvSpPr>
        <p:spPr bwMode="auto">
          <a:xfrm>
            <a:off x="3382963" y="692150"/>
            <a:ext cx="57610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0000FF"/>
                </a:solidFill>
                <a:latin typeface="Comic Sans MS" panose="030F0702030302020204" pitchFamily="66" charset="0"/>
                <a:sym typeface="Curlz MT" panose="04040404050702020202" pitchFamily="82" charset="0"/>
              </a:rPr>
              <a:t>play</a:t>
            </a: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sym typeface="Curlz MT" panose="04040404050702020202" pitchFamily="82" charset="0"/>
              </a:rPr>
              <a:t>ing </a:t>
            </a:r>
            <a:r>
              <a:rPr lang="en-US" altLang="zh-CN" sz="3600">
                <a:latin typeface="Comic Sans MS" panose="030F0702030302020204" pitchFamily="66" charset="0"/>
                <a:sym typeface="Curlz MT" panose="04040404050702020202" pitchFamily="82" charset="0"/>
              </a:rPr>
              <a:t>table tennis</a:t>
            </a:r>
            <a:endParaRPr lang="zh-CN" altLang="en-US" sz="3600">
              <a:latin typeface="Comic Sans MS" panose="030F0702030302020204" pitchFamily="66" charset="0"/>
              <a:sym typeface="Curlz MT" panose="04040404050702020202" pitchFamily="82" charset="0"/>
            </a:endParaRPr>
          </a:p>
        </p:txBody>
      </p:sp>
      <p:sp>
        <p:nvSpPr>
          <p:cNvPr id="46087" name="矩形 5"/>
          <p:cNvSpPr>
            <a:spLocks noChangeArrowheads="1"/>
          </p:cNvSpPr>
          <p:nvPr/>
        </p:nvSpPr>
        <p:spPr bwMode="auto">
          <a:xfrm>
            <a:off x="8388350" y="2133600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rgbClr val="FFFF00"/>
                </a:solidFill>
              </a:rPr>
              <a:t>Step 1</a:t>
            </a:r>
            <a:r>
              <a:rPr lang="zh-CN" altLang="en-US">
                <a:solidFill>
                  <a:srgbClr val="FFFF00"/>
                </a:solidFill>
              </a:rPr>
              <a:t>：</a:t>
            </a:r>
            <a:r>
              <a:rPr lang="en-US" altLang="zh-CN">
                <a:solidFill>
                  <a:srgbClr val="FFFF00"/>
                </a:solidFill>
              </a:rPr>
              <a:t>Picture talking: </a:t>
            </a:r>
            <a:r>
              <a:rPr lang="zh-CN" altLang="en-US">
                <a:solidFill>
                  <a:srgbClr val="FFFF00"/>
                </a:solidFill>
              </a:rPr>
              <a:t>学习</a:t>
            </a:r>
            <a:r>
              <a:rPr lang="en-US" altLang="zh-CN">
                <a:solidFill>
                  <a:srgbClr val="FFFF00"/>
                </a:solidFill>
              </a:rPr>
              <a:t>… in the … </a:t>
            </a:r>
            <a:r>
              <a:rPr lang="zh-CN" altLang="en-US">
                <a:solidFill>
                  <a:srgbClr val="FFFF00"/>
                </a:solidFill>
              </a:rPr>
              <a:t>。</a:t>
            </a:r>
          </a:p>
        </p:txBody>
      </p:sp>
      <p:sp>
        <p:nvSpPr>
          <p:cNvPr id="46088" name="Text Box 13"/>
          <p:cNvSpPr txBox="1">
            <a:spLocks noChangeArrowheads="1"/>
          </p:cNvSpPr>
          <p:nvPr/>
        </p:nvSpPr>
        <p:spPr bwMode="auto">
          <a:xfrm>
            <a:off x="214313" y="142875"/>
            <a:ext cx="7664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Comic Sans MS" panose="030F0702030302020204" pitchFamily="66" charset="0"/>
              </a:rPr>
              <a:t>It is 5:00 </a:t>
            </a:r>
            <a:r>
              <a:rPr lang="en-US" altLang="zh-CN" sz="2800" dirty="0" err="1">
                <a:latin typeface="Comic Sans MS" panose="030F0702030302020204" pitchFamily="66" charset="0"/>
              </a:rPr>
              <a:t>now.Do</a:t>
            </a:r>
            <a:r>
              <a:rPr lang="en-US" altLang="zh-CN" sz="2800" dirty="0">
                <a:latin typeface="Comic Sans MS" panose="030F0702030302020204" pitchFamily="66" charset="0"/>
              </a:rPr>
              <a:t> you know what am I doing ?</a:t>
            </a:r>
          </a:p>
        </p:txBody>
      </p:sp>
      <p:grpSp>
        <p:nvGrpSpPr>
          <p:cNvPr id="46089" name="Group 13"/>
          <p:cNvGrpSpPr/>
          <p:nvPr/>
        </p:nvGrpSpPr>
        <p:grpSpPr bwMode="auto">
          <a:xfrm>
            <a:off x="611188" y="2112963"/>
            <a:ext cx="1801812" cy="1501775"/>
            <a:chOff x="0" y="0"/>
            <a:chExt cx="1135" cy="946"/>
          </a:xfrm>
        </p:grpSpPr>
        <p:sp>
          <p:nvSpPr>
            <p:cNvPr id="46095" name="WordArt 8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771" cy="402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altLang="zh-CN" sz="3600" b="1" kern="10" dirty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Comic Sans MS" panose="030F0702030302020204"/>
                </a:rPr>
                <a:t>After</a:t>
              </a:r>
              <a:endParaRPr lang="zh-CN" altLang="en-US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endParaRPr>
            </a:p>
          </p:txBody>
        </p:sp>
        <p:sp>
          <p:nvSpPr>
            <p:cNvPr id="46096" name="WordArt 9"/>
            <p:cNvSpPr>
              <a:spLocks noChangeArrowheads="1" noChangeShapeType="1" noTextEdit="1"/>
            </p:cNvSpPr>
            <p:nvPr/>
          </p:nvSpPr>
          <p:spPr bwMode="auto">
            <a:xfrm rot="-318655">
              <a:off x="409" y="544"/>
              <a:ext cx="726" cy="402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Comic Sans MS" panose="030F0702030302020204"/>
                </a:rPr>
                <a:t>School</a:t>
              </a:r>
              <a:endPara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endParaRPr>
            </a:p>
          </p:txBody>
        </p:sp>
      </p:grpSp>
      <p:pic>
        <p:nvPicPr>
          <p:cNvPr id="38928" name="影视原声 - 睡眠曲（我的野蛮女友(电影原声音乐)插曲）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429375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矩形 5"/>
          <p:cNvSpPr>
            <a:spLocks noChangeArrowheads="1"/>
          </p:cNvSpPr>
          <p:nvPr/>
        </p:nvSpPr>
        <p:spPr bwMode="auto">
          <a:xfrm>
            <a:off x="7667625" y="5013325"/>
            <a:ext cx="295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rgbClr val="FFFF00"/>
                </a:solidFill>
              </a:rPr>
              <a:t>Step 2</a:t>
            </a:r>
            <a:r>
              <a:rPr lang="zh-CN" altLang="en-US">
                <a:solidFill>
                  <a:srgbClr val="FFFF00"/>
                </a:solidFill>
              </a:rPr>
              <a:t>：学习用</a:t>
            </a:r>
            <a:r>
              <a:rPr lang="en-US" altLang="zh-CN">
                <a:solidFill>
                  <a:srgbClr val="FFFF00"/>
                </a:solidFill>
              </a:rPr>
              <a:t>What are you doing?</a:t>
            </a:r>
            <a:r>
              <a:rPr lang="zh-CN" altLang="en-US">
                <a:solidFill>
                  <a:srgbClr val="FFFF00"/>
                </a:solidFill>
              </a:rPr>
              <a:t>进行提问，总体运用词组和句型，并归纳现在进行时的意义和用法。</a:t>
            </a:r>
          </a:p>
        </p:txBody>
      </p:sp>
      <p:grpSp>
        <p:nvGrpSpPr>
          <p:cNvPr id="5" name="Group 19"/>
          <p:cNvGrpSpPr/>
          <p:nvPr/>
        </p:nvGrpSpPr>
        <p:grpSpPr bwMode="auto">
          <a:xfrm rot="-1084022">
            <a:off x="4243388" y="2493963"/>
            <a:ext cx="3887787" cy="3240087"/>
            <a:chOff x="0" y="0"/>
            <a:chExt cx="1406" cy="1082"/>
          </a:xfrm>
        </p:grpSpPr>
        <p:pic>
          <p:nvPicPr>
            <p:cNvPr id="46093" name="Picture 20" descr="tabletennis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0" y="182"/>
              <a:ext cx="1088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4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1406" cy="2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 sz="3200" b="1" dirty="0"/>
                <a:t>play</a:t>
              </a:r>
              <a:r>
                <a:rPr lang="en-US" altLang="zh-CN" sz="3200" b="1" dirty="0">
                  <a:solidFill>
                    <a:srgbClr val="FF0066"/>
                  </a:solidFill>
                </a:rPr>
                <a:t>ing </a:t>
              </a:r>
              <a:r>
                <a:rPr lang="en-US" altLang="zh-CN" sz="3200" b="1" dirty="0"/>
                <a:t>t</a:t>
              </a:r>
              <a:r>
                <a:rPr lang="en-US" altLang="zh-CN" sz="3200" b="1" dirty="0">
                  <a:solidFill>
                    <a:srgbClr val="FF0066"/>
                  </a:solidFill>
                </a:rPr>
                <a:t>a</a:t>
              </a:r>
              <a:r>
                <a:rPr lang="en-US" altLang="zh-CN" sz="3200" b="1" dirty="0"/>
                <a:t>ble t</a:t>
              </a:r>
              <a:r>
                <a:rPr lang="en-US" altLang="zh-CN" sz="3200" b="1" dirty="0">
                  <a:solidFill>
                    <a:srgbClr val="FF0066"/>
                  </a:solidFill>
                </a:rPr>
                <a:t>e</a:t>
              </a:r>
              <a:r>
                <a:rPr lang="en-US" altLang="zh-CN" sz="3200" b="1" dirty="0"/>
                <a:t>nn</a:t>
              </a:r>
              <a:r>
                <a:rPr lang="en-US" altLang="zh-CN" sz="3200" b="1" dirty="0">
                  <a:solidFill>
                    <a:srgbClr val="FF0066"/>
                  </a:solidFill>
                </a:rPr>
                <a:t>i</a:t>
              </a:r>
              <a:r>
                <a:rPr lang="en-US" altLang="zh-CN" sz="3200" b="1" dirty="0"/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9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utoUpdateAnimBg="0"/>
      <p:bldP spid="389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28625" y="4714875"/>
            <a:ext cx="3521075" cy="11525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FFCC99"/>
            </a:solidFill>
            <a:prstDash val="sysDot"/>
            <a:round/>
          </a:ln>
        </p:spPr>
        <p:txBody>
          <a:bodyPr wrap="none" anchor="ctr"/>
          <a:lstStyle/>
          <a:p>
            <a:r>
              <a:rPr lang="en-US" altLang="zh-CN" sz="8800" b="1"/>
              <a:t>th</a:t>
            </a:r>
            <a:r>
              <a:rPr lang="en-US" altLang="zh-CN" sz="8800" b="1">
                <a:solidFill>
                  <a:srgbClr val="FF0066"/>
                </a:solidFill>
              </a:rPr>
              <a:t>in</a:t>
            </a:r>
            <a:r>
              <a:rPr lang="en-US" altLang="zh-CN" sz="8800" b="1"/>
              <a:t>k</a:t>
            </a: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357688" y="4643438"/>
            <a:ext cx="3521075" cy="11525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FFCC99"/>
            </a:solidFill>
            <a:prstDash val="sysDot"/>
            <a:round/>
          </a:ln>
        </p:spPr>
        <p:txBody>
          <a:bodyPr wrap="none" anchor="ctr"/>
          <a:lstStyle/>
          <a:p>
            <a:r>
              <a:rPr lang="zh-CN" altLang="en-US" sz="8800" b="1"/>
              <a:t>想</a:t>
            </a:r>
            <a:endParaRPr lang="en-US" altLang="zh-CN" sz="8800" b="1"/>
          </a:p>
        </p:txBody>
      </p:sp>
      <p:pic>
        <p:nvPicPr>
          <p:cNvPr id="94210" name="Picture 2" descr="I:\7777777777777777777777777\新建文件夹 (5)\thin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63" y="160338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28596" y="4714884"/>
            <a:ext cx="3521081" cy="11525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FFCC99"/>
            </a:solidFill>
            <a:prstDash val="sysDot"/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altLang="zh-CN" sz="8800" b="1" dirty="0"/>
              <a:t>tr</a:t>
            </a:r>
            <a:r>
              <a:rPr lang="en-US" altLang="zh-CN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</a:t>
            </a:r>
            <a:endParaRPr lang="en-US" altLang="zh-CN" sz="8800" b="1" dirty="0">
              <a:solidFill>
                <a:srgbClr val="FF0066"/>
              </a:solidFill>
            </a:endParaRPr>
          </a:p>
        </p:txBody>
      </p:sp>
      <p:pic>
        <p:nvPicPr>
          <p:cNvPr id="48131" name="Picture 2" descr="I:\7777777777777777777777777\新建文件夹 (5)\tr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50" y="357188"/>
            <a:ext cx="5024438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429125" y="4714875"/>
            <a:ext cx="3521075" cy="11525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FFCC99"/>
            </a:solidFill>
            <a:prstDash val="sysDot"/>
            <a:round/>
          </a:ln>
        </p:spPr>
        <p:txBody>
          <a:bodyPr wrap="none" anchor="ctr"/>
          <a:lstStyle/>
          <a:p>
            <a:r>
              <a:rPr lang="zh-CN" altLang="en-US" sz="8800" b="1"/>
              <a:t>尝试</a:t>
            </a:r>
            <a:endParaRPr lang="en-US" altLang="zh-CN" sz="8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I:\7777777777777777777777777\新建文件夹 (5)\ches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38" y="214313"/>
            <a:ext cx="528637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57188" y="4286250"/>
            <a:ext cx="3521075" cy="11525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FFCC99"/>
            </a:solidFill>
            <a:prstDash val="sysDot"/>
            <a:round/>
          </a:ln>
        </p:spPr>
        <p:txBody>
          <a:bodyPr wrap="none" anchor="ctr"/>
          <a:lstStyle/>
          <a:p>
            <a:r>
              <a:rPr lang="en-US" altLang="zh-CN" sz="8800" b="1"/>
              <a:t>ch</a:t>
            </a:r>
            <a:r>
              <a:rPr lang="en-US" altLang="zh-CN" sz="8800" b="1">
                <a:solidFill>
                  <a:srgbClr val="FF0000"/>
                </a:solidFill>
              </a:rPr>
              <a:t>e</a:t>
            </a:r>
            <a:r>
              <a:rPr lang="en-US" altLang="zh-CN" sz="8800" b="1"/>
              <a:t>ss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000500" y="4286250"/>
            <a:ext cx="3929063" cy="11525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FFCC99"/>
            </a:solidFill>
            <a:prstDash val="sysDot"/>
            <a:round/>
          </a:ln>
        </p:spPr>
        <p:txBody>
          <a:bodyPr wrap="none" anchor="ctr"/>
          <a:lstStyle/>
          <a:p>
            <a:r>
              <a:rPr lang="en-US" altLang="zh-CN" sz="5400" b="1"/>
              <a:t>(</a:t>
            </a:r>
            <a:r>
              <a:rPr lang="zh-CN" altLang="en-US" sz="5400" b="1"/>
              <a:t>国际）象棋</a:t>
            </a:r>
            <a:endParaRPr lang="en-US" altLang="zh-CN" sz="5400" b="1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1214438" y="5572125"/>
            <a:ext cx="6715125" cy="10001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8575">
            <a:solidFill>
              <a:srgbClr val="FFCC99"/>
            </a:solidFill>
            <a:prstDash val="dash"/>
            <a:round/>
          </a:ln>
        </p:spPr>
        <p:txBody>
          <a:bodyPr wrap="none" anchor="ctr"/>
          <a:lstStyle/>
          <a:p>
            <a:pPr algn="ctr"/>
            <a:r>
              <a:rPr lang="en-US" altLang="zh-CN" sz="5400" b="1"/>
              <a:t>I  am play</a:t>
            </a:r>
            <a:r>
              <a:rPr lang="en-US" altLang="zh-CN" sz="5400" b="1">
                <a:solidFill>
                  <a:srgbClr val="FF0066"/>
                </a:solidFill>
              </a:rPr>
              <a:t>ing </a:t>
            </a:r>
            <a:r>
              <a:rPr lang="en-US" altLang="zh-CN" sz="5400" b="1"/>
              <a:t>chess.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:\7777777777777777777777777\新建文件夹 (5)\tenni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88" y="214313"/>
            <a:ext cx="469106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571500" y="3857625"/>
            <a:ext cx="3521075" cy="11525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FFCC99"/>
            </a:solidFill>
            <a:prstDash val="sysDot"/>
            <a:round/>
          </a:ln>
        </p:spPr>
        <p:txBody>
          <a:bodyPr wrap="none" anchor="ctr"/>
          <a:lstStyle/>
          <a:p>
            <a:r>
              <a:rPr lang="en-US" altLang="zh-CN" sz="8800" b="1"/>
              <a:t>t</a:t>
            </a:r>
            <a:r>
              <a:rPr lang="en-US" altLang="zh-CN" sz="8800" b="1">
                <a:solidFill>
                  <a:srgbClr val="FF0000"/>
                </a:solidFill>
              </a:rPr>
              <a:t>e</a:t>
            </a:r>
            <a:r>
              <a:rPr lang="en-US" altLang="zh-CN" sz="8800" b="1"/>
              <a:t>nn</a:t>
            </a:r>
            <a:r>
              <a:rPr lang="en-US" altLang="zh-CN" sz="8800" b="1">
                <a:solidFill>
                  <a:srgbClr val="FF0000"/>
                </a:solidFill>
              </a:rPr>
              <a:t>i</a:t>
            </a:r>
            <a:r>
              <a:rPr lang="en-US" altLang="zh-CN" sz="8800" b="1"/>
              <a:t>s</a:t>
            </a:r>
            <a:endParaRPr lang="en-US" altLang="zh-CN" sz="8800" b="1">
              <a:solidFill>
                <a:srgbClr val="FF0066"/>
              </a:solidFill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357688" y="3857625"/>
            <a:ext cx="3521075" cy="11525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FFCC99"/>
            </a:solidFill>
            <a:prstDash val="sysDot"/>
            <a:round/>
          </a:ln>
        </p:spPr>
        <p:txBody>
          <a:bodyPr wrap="none" anchor="ctr"/>
          <a:lstStyle/>
          <a:p>
            <a:r>
              <a:rPr lang="zh-CN" altLang="en-US" sz="8800" b="1"/>
              <a:t>网球</a:t>
            </a:r>
            <a:endParaRPr lang="en-US" altLang="zh-CN" sz="8800" b="1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642938" y="5214938"/>
            <a:ext cx="7786687" cy="10001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8575">
            <a:solidFill>
              <a:srgbClr val="FFCC99"/>
            </a:solidFill>
            <a:prstDash val="dash"/>
            <a:round/>
          </a:ln>
        </p:spPr>
        <p:txBody>
          <a:bodyPr wrap="none" anchor="ctr"/>
          <a:lstStyle/>
          <a:p>
            <a:pPr algn="ctr"/>
            <a:r>
              <a:rPr lang="en-US" altLang="zh-CN" sz="5400" b="1"/>
              <a:t>I  am play</a:t>
            </a:r>
            <a:r>
              <a:rPr lang="en-US" altLang="zh-CN" sz="5400" b="1">
                <a:solidFill>
                  <a:srgbClr val="FF0066"/>
                </a:solidFill>
              </a:rPr>
              <a:t>ing </a:t>
            </a:r>
            <a:r>
              <a:rPr lang="en-US" altLang="zh-CN" sz="5400" b="1"/>
              <a:t>tennis.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/>
          <p:nvPr/>
        </p:nvGrpSpPr>
        <p:grpSpPr bwMode="auto">
          <a:xfrm>
            <a:off x="214313" y="928688"/>
            <a:ext cx="1428750" cy="1214437"/>
            <a:chOff x="0" y="0"/>
            <a:chExt cx="5486400" cy="4619625"/>
          </a:xfrm>
        </p:grpSpPr>
        <p:sp>
          <p:nvSpPr>
            <p:cNvPr id="51206" name="椭圆 26"/>
            <p:cNvSpPr>
              <a:spLocks noChangeArrowheads="1"/>
            </p:cNvSpPr>
            <p:nvPr/>
          </p:nvSpPr>
          <p:spPr bwMode="auto">
            <a:xfrm>
              <a:off x="3816096" y="1739154"/>
              <a:ext cx="786382" cy="573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207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51208" name="矩形 28"/>
              <p:cNvSpPr>
                <a:spLocks noChangeArrowheads="1"/>
              </p:cNvSpPr>
              <p:nvPr/>
            </p:nvSpPr>
            <p:spPr bwMode="auto">
              <a:xfrm>
                <a:off x="2816352" y="1093008"/>
                <a:ext cx="786382" cy="428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51209" name="图片 29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204" name="矩形 30"/>
          <p:cNvSpPr>
            <a:spLocks noChangeArrowheads="1"/>
          </p:cNvSpPr>
          <p:nvPr/>
        </p:nvSpPr>
        <p:spPr bwMode="auto">
          <a:xfrm>
            <a:off x="2339975" y="765175"/>
            <a:ext cx="4146550" cy="923925"/>
          </a:xfrm>
          <a:prstGeom prst="rect">
            <a:avLst/>
          </a:prstGeom>
          <a:solidFill>
            <a:schemeClr val="bg1"/>
          </a:solidFill>
          <a:ln w="25400">
            <a:solidFill>
              <a:srgbClr val="B2C1DB"/>
            </a:solidFill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accent1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Homework:</a:t>
            </a:r>
            <a:endParaRPr lang="zh-CN" altLang="en-US" sz="5400" b="1" dirty="0">
              <a:solidFill>
                <a:schemeClr val="accent1"/>
              </a:solidFill>
              <a:latin typeface="Curlz MT" panose="04040404050702020202" pitchFamily="82" charset="0"/>
              <a:sym typeface="Curlz MT" panose="04040404050702020202" pitchFamily="82" charset="0"/>
            </a:endParaRPr>
          </a:p>
        </p:txBody>
      </p:sp>
      <p:sp>
        <p:nvSpPr>
          <p:cNvPr id="51205" name="Text Box 25"/>
          <p:cNvSpPr txBox="1">
            <a:spLocks noChangeArrowheads="1"/>
          </p:cNvSpPr>
          <p:nvPr/>
        </p:nvSpPr>
        <p:spPr bwMode="auto">
          <a:xfrm>
            <a:off x="252413" y="2362200"/>
            <a:ext cx="87852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Comic Sans MS" panose="030F0702030302020204" pitchFamily="66" charset="0"/>
              </a:rPr>
              <a:t>1抄写新单词。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 dirty="0" smtClean="0">
                <a:latin typeface="Comic Sans MS" panose="030F0702030302020204" pitchFamily="66" charset="0"/>
              </a:rPr>
              <a:t>2背</a:t>
            </a:r>
            <a:r>
              <a:rPr lang="zh-CN" altLang="en-US" sz="3200" b="1" dirty="0">
                <a:latin typeface="Comic Sans MS" panose="030F0702030302020204" pitchFamily="66" charset="0"/>
              </a:rPr>
              <a:t>新单词</a:t>
            </a:r>
            <a:r>
              <a:rPr lang="zh-CN" altLang="en-US" sz="3200" b="1" dirty="0" smtClean="0">
                <a:latin typeface="Comic Sans MS" panose="030F0702030302020204" pitchFamily="66" charset="0"/>
              </a:rPr>
              <a:t>。 </a:t>
            </a:r>
            <a:endParaRPr lang="zh-CN" altLang="en-US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5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5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6"/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Chant</a:t>
            </a:r>
            <a:endParaRPr lang="zh-CN" altLang="en-US" sz="3600" kern="10" dirty="0">
              <a:ln w="9525">
                <a:solidFill>
                  <a:schemeClr val="tx1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1331913" y="1628775"/>
            <a:ext cx="69119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 dirty="0"/>
              <a:t>what are you doing?</a:t>
            </a:r>
            <a:br>
              <a:rPr lang="en-US" altLang="zh-CN" sz="3600" b="1" dirty="0"/>
            </a:br>
            <a:r>
              <a:rPr lang="en-US" altLang="zh-CN" sz="3600" b="1" dirty="0"/>
              <a:t>I am </a:t>
            </a:r>
            <a:r>
              <a:rPr lang="en-US" altLang="zh-CN" sz="3600" b="1" dirty="0">
                <a:solidFill>
                  <a:srgbClr val="FF0000"/>
                </a:solidFill>
              </a:rPr>
              <a:t>fishing</a:t>
            </a:r>
            <a:r>
              <a:rPr lang="en-US" altLang="zh-CN" sz="3600" b="1" dirty="0"/>
              <a:t>.</a:t>
            </a:r>
            <a:br>
              <a:rPr lang="en-US" altLang="zh-CN" sz="3600" b="1" dirty="0"/>
            </a:br>
            <a:r>
              <a:rPr lang="en-US" altLang="zh-CN" sz="3600" b="1" dirty="0"/>
              <a:t>what are you doing?</a:t>
            </a:r>
            <a:br>
              <a:rPr lang="en-US" altLang="zh-CN" sz="3600" b="1" dirty="0"/>
            </a:br>
            <a:r>
              <a:rPr lang="en-US" altLang="zh-CN" sz="3600" b="1" dirty="0"/>
              <a:t>I am </a:t>
            </a:r>
            <a:r>
              <a:rPr lang="en-US" altLang="zh-CN" sz="3600" b="1" dirty="0">
                <a:solidFill>
                  <a:srgbClr val="FF0000"/>
                </a:solidFill>
              </a:rPr>
              <a:t>reading</a:t>
            </a:r>
            <a:r>
              <a:rPr lang="en-US" altLang="zh-CN" sz="3600" b="1" dirty="0"/>
              <a:t>.</a:t>
            </a:r>
            <a:br>
              <a:rPr lang="en-US" altLang="zh-CN" sz="3600" b="1" dirty="0"/>
            </a:br>
            <a:r>
              <a:rPr lang="en-US" altLang="zh-CN" sz="3600" b="1" dirty="0"/>
              <a:t>what are you doing?</a:t>
            </a:r>
            <a:br>
              <a:rPr lang="en-US" altLang="zh-CN" sz="3600" b="1" dirty="0"/>
            </a:br>
            <a:r>
              <a:rPr lang="en-US" altLang="zh-CN" sz="3600" b="1" dirty="0"/>
              <a:t>I am </a:t>
            </a:r>
            <a:r>
              <a:rPr lang="en-US" altLang="zh-CN" sz="3600" b="1" dirty="0">
                <a:solidFill>
                  <a:srgbClr val="FF0000"/>
                </a:solidFill>
              </a:rPr>
              <a:t>singing</a:t>
            </a:r>
            <a:r>
              <a:rPr lang="en-US" altLang="zh-CN" sz="3600" b="1" dirty="0"/>
              <a:t>.</a:t>
            </a:r>
            <a:br>
              <a:rPr lang="en-US" altLang="zh-CN" sz="3600" b="1" dirty="0"/>
            </a:br>
            <a:r>
              <a:rPr lang="en-US" altLang="zh-CN" sz="3600" b="1" dirty="0"/>
              <a:t>what are you doing?</a:t>
            </a:r>
            <a:br>
              <a:rPr lang="en-US" altLang="zh-CN" sz="3600" b="1" dirty="0"/>
            </a:br>
            <a:r>
              <a:rPr lang="en-US" altLang="zh-CN" sz="3600" b="1" dirty="0"/>
              <a:t> I am</a:t>
            </a:r>
            <a:r>
              <a:rPr lang="en-US" altLang="zh-CN" sz="3600" dirty="0"/>
              <a:t> </a:t>
            </a:r>
            <a:r>
              <a:rPr lang="en-US" altLang="zh-CN" sz="3600" b="1" dirty="0">
                <a:solidFill>
                  <a:srgbClr val="FF0000"/>
                </a:solidFill>
              </a:rPr>
              <a:t>running</a:t>
            </a:r>
            <a:r>
              <a:rPr lang="en-US" altLang="zh-CN" sz="3600" b="1" dirty="0"/>
              <a:t>.</a:t>
            </a:r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51E00C-95D2-41F9-9EB0-A75890B0B50F}" type="datetime1">
              <a:rPr lang="en-US" altLang="zh-CN"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1/17/2023</a:t>
            </a:fld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20483" name="AutoShape 16"/>
          <p:cNvSpPr>
            <a:spLocks noChangeArrowheads="1"/>
          </p:cNvSpPr>
          <p:nvPr/>
        </p:nvSpPr>
        <p:spPr bwMode="auto">
          <a:xfrm>
            <a:off x="1042988" y="4437063"/>
            <a:ext cx="7561262" cy="7477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9933"/>
            </a:solidFill>
            <a:prstDash val="dash"/>
            <a:round/>
          </a:ln>
        </p:spPr>
        <p:txBody>
          <a:bodyPr wrap="none" anchor="ctr"/>
          <a:lstStyle/>
          <a:p>
            <a:r>
              <a:rPr lang="en-US" altLang="zh-CN" sz="3600" b="1" dirty="0"/>
              <a:t>The dog </a:t>
            </a:r>
            <a:r>
              <a:rPr lang="en-US" altLang="zh-CN" sz="3600" b="1" dirty="0">
                <a:solidFill>
                  <a:srgbClr val="0000FF"/>
                </a:solidFill>
              </a:rPr>
              <a:t>is</a:t>
            </a:r>
            <a:r>
              <a:rPr lang="en-US" altLang="zh-CN" sz="3600" b="1" dirty="0"/>
              <a:t> play</a:t>
            </a:r>
            <a:r>
              <a:rPr lang="en-US" altLang="zh-CN" sz="3600" b="1" dirty="0">
                <a:solidFill>
                  <a:srgbClr val="FF0066"/>
                </a:solidFill>
              </a:rPr>
              <a:t>ing</a:t>
            </a:r>
            <a:r>
              <a:rPr lang="en-US" altLang="zh-CN" sz="3600" b="1" dirty="0"/>
              <a:t> basketball.</a:t>
            </a:r>
          </a:p>
        </p:txBody>
      </p:sp>
      <p:grpSp>
        <p:nvGrpSpPr>
          <p:cNvPr id="37892" name="Group 4"/>
          <p:cNvGrpSpPr/>
          <p:nvPr/>
        </p:nvGrpSpPr>
        <p:grpSpPr bwMode="auto">
          <a:xfrm>
            <a:off x="1908175" y="0"/>
            <a:ext cx="5949950" cy="990600"/>
            <a:chOff x="0" y="0"/>
            <a:chExt cx="3748" cy="626"/>
          </a:xfrm>
        </p:grpSpPr>
        <p:pic>
          <p:nvPicPr>
            <p:cNvPr id="37901" name="矩形 25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0"/>
              <a:ext cx="3748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2" name="Text Box 11"/>
            <p:cNvSpPr txBox="1">
              <a:spLocks noChangeArrowheads="1"/>
            </p:cNvSpPr>
            <p:nvPr/>
          </p:nvSpPr>
          <p:spPr bwMode="auto">
            <a:xfrm>
              <a:off x="40" y="96"/>
              <a:ext cx="367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What </a:t>
              </a:r>
              <a:r>
                <a:rPr lang="en-US" altLang="zh-CN" sz="3200" b="1" dirty="0">
                  <a:solidFill>
                    <a:srgbClr val="00FF00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is</a:t>
              </a:r>
              <a:r>
                <a:rPr lang="en-US" altLang="zh-CN" sz="3200" b="1" dirty="0">
                  <a:solidFill>
                    <a:schemeClr val="bg1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 the dog do</a:t>
              </a:r>
              <a:r>
                <a:rPr lang="en-US" altLang="zh-CN" sz="3200" b="1" dirty="0">
                  <a:solidFill>
                    <a:srgbClr val="FFCCFF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ing</a:t>
              </a:r>
              <a:r>
                <a:rPr lang="en-US" altLang="zh-CN" sz="3200" b="1" dirty="0">
                  <a:solidFill>
                    <a:schemeClr val="bg1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?</a:t>
              </a:r>
              <a:endParaRPr lang="zh-CN" altLang="en-US" sz="3200" b="1" dirty="0">
                <a:solidFill>
                  <a:schemeClr val="bg1"/>
                </a:solidFill>
                <a:latin typeface="Comic Sans MS" panose="030F0702030302020204" pitchFamily="66" charset="0"/>
                <a:sym typeface="Curlz MT" panose="04040404050702020202" pitchFamily="82" charset="0"/>
              </a:endParaRPr>
            </a:p>
          </p:txBody>
        </p:sp>
      </p:grpSp>
      <p:sp>
        <p:nvSpPr>
          <p:cNvPr id="37893" name="矩形 5"/>
          <p:cNvSpPr>
            <a:spLocks noChangeArrowheads="1"/>
          </p:cNvSpPr>
          <p:nvPr/>
        </p:nvSpPr>
        <p:spPr bwMode="auto">
          <a:xfrm>
            <a:off x="9180513" y="1484313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solidFill>
                  <a:srgbClr val="FFFF00"/>
                </a:solidFill>
              </a:rPr>
              <a:t>归纳现在分词的构成。</a:t>
            </a:r>
          </a:p>
        </p:txBody>
      </p:sp>
      <p:pic>
        <p:nvPicPr>
          <p:cNvPr id="37894" name="Picture 8" descr="basketball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1052513"/>
            <a:ext cx="36734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AutoShape 17"/>
          <p:cNvSpPr>
            <a:spLocks noChangeArrowheads="1"/>
          </p:cNvSpPr>
          <p:nvPr/>
        </p:nvSpPr>
        <p:spPr bwMode="auto">
          <a:xfrm>
            <a:off x="2286000" y="2714625"/>
            <a:ext cx="2214563" cy="1500188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rgbClr val="D60093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2" name="AutoShape 16"/>
          <p:cNvSpPr>
            <a:spLocks noChangeArrowheads="1"/>
          </p:cNvSpPr>
          <p:nvPr/>
        </p:nvSpPr>
        <p:spPr bwMode="auto">
          <a:xfrm>
            <a:off x="1116013" y="5661025"/>
            <a:ext cx="6408737" cy="9366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9933"/>
            </a:solidFill>
            <a:prstDash val="dash"/>
            <a:round/>
          </a:ln>
        </p:spPr>
        <p:txBody>
          <a:bodyPr wrap="none" anchor="ctr"/>
          <a:lstStyle/>
          <a:p>
            <a:r>
              <a:rPr lang="en-US" altLang="zh-CN" sz="4000"/>
              <a:t>It </a:t>
            </a:r>
            <a:r>
              <a:rPr lang="en-US" altLang="zh-CN" sz="4000">
                <a:solidFill>
                  <a:srgbClr val="0000FF"/>
                </a:solidFill>
              </a:rPr>
              <a:t>look</a:t>
            </a:r>
            <a:r>
              <a:rPr lang="en-US" altLang="zh-CN" sz="4000">
                <a:solidFill>
                  <a:srgbClr val="FF0066"/>
                </a:solidFill>
              </a:rPr>
              <a:t>s</a:t>
            </a:r>
            <a:r>
              <a:rPr lang="en-US" altLang="zh-CN" sz="4000">
                <a:solidFill>
                  <a:srgbClr val="0000FF"/>
                </a:solidFill>
              </a:rPr>
              <a:t> </a:t>
            </a:r>
            <a:r>
              <a:rPr lang="en-US" altLang="zh-CN" sz="4000">
                <a:solidFill>
                  <a:srgbClr val="FF00FF"/>
                </a:solidFill>
              </a:rPr>
              <a:t>fun</a:t>
            </a:r>
            <a:r>
              <a:rPr lang="en-US" altLang="zh-CN" sz="40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284663" y="5876925"/>
            <a:ext cx="1871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/>
              <a:t>有趣的</a:t>
            </a: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5364163" y="1773238"/>
            <a:ext cx="2447925" cy="938212"/>
          </a:xfrm>
          <a:prstGeom prst="flowChartProcess">
            <a:avLst/>
          </a:prstGeom>
          <a:solidFill>
            <a:srgbClr val="CCFFFF"/>
          </a:solidFill>
          <a:ln w="38100">
            <a:solidFill>
              <a:srgbClr val="00FFFF"/>
            </a:solidFill>
            <a:prstDash val="dash"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4000" b="1" dirty="0"/>
              <a:t>b</a:t>
            </a:r>
            <a:r>
              <a:rPr lang="en-US" altLang="zh-CN" sz="4000" b="1" dirty="0">
                <a:solidFill>
                  <a:srgbClr val="FF0066"/>
                </a:solidFill>
              </a:rPr>
              <a:t>a</a:t>
            </a:r>
            <a:r>
              <a:rPr lang="en-US" altLang="zh-CN" sz="4000" b="1" dirty="0"/>
              <a:t>sk</a:t>
            </a:r>
            <a:r>
              <a:rPr lang="en-US" altLang="zh-CN" sz="4000" b="1" dirty="0">
                <a:solidFill>
                  <a:srgbClr val="FF0066"/>
                </a:solidFill>
              </a:rPr>
              <a:t>e</a:t>
            </a:r>
            <a:r>
              <a:rPr lang="en-US" altLang="zh-CN" sz="4000" b="1" dirty="0"/>
              <a:t>tball</a:t>
            </a:r>
          </a:p>
        </p:txBody>
      </p:sp>
      <p:sp>
        <p:nvSpPr>
          <p:cNvPr id="37899" name="Text Box 17"/>
          <p:cNvSpPr txBox="1">
            <a:spLocks noChangeArrowheads="1"/>
          </p:cNvSpPr>
          <p:nvPr/>
        </p:nvSpPr>
        <p:spPr bwMode="auto">
          <a:xfrm>
            <a:off x="5487988" y="38671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5795963" y="2924175"/>
            <a:ext cx="14097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/>
              <a:t>篮球</a:t>
            </a:r>
            <a:endParaRPr lang="en-US" altLang="zh-CN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89" grpId="0" animBg="1" autoUpdateAnimBg="0"/>
      <p:bldP spid="20492" grpId="0" animBg="1" autoUpdateAnimBg="0"/>
      <p:bldP spid="20493" grpId="0" autoUpdateAnimBg="0"/>
      <p:bldP spid="22543" grpId="0" animBg="1" autoUpdateAnimBg="0"/>
      <p:bldP spid="45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B870E8D-7439-465D-AB89-83A8189EF81D}" type="datetime1">
              <a:rPr lang="en-US" altLang="zh-CN"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1/17/2023</a:t>
            </a:fld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24579" name="AutoShape 16"/>
          <p:cNvSpPr>
            <a:spLocks noChangeArrowheads="1"/>
          </p:cNvSpPr>
          <p:nvPr/>
        </p:nvSpPr>
        <p:spPr bwMode="auto">
          <a:xfrm>
            <a:off x="1187450" y="5445125"/>
            <a:ext cx="6408738" cy="8191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9933"/>
            </a:solidFill>
            <a:prstDash val="dash"/>
            <a:round/>
          </a:ln>
        </p:spPr>
        <p:txBody>
          <a:bodyPr wrap="none" anchor="ctr"/>
          <a:lstStyle/>
          <a:p>
            <a:r>
              <a:rPr lang="en-US" altLang="zh-CN" sz="4000" b="1"/>
              <a:t>They </a:t>
            </a:r>
            <a:r>
              <a:rPr lang="en-US" altLang="zh-CN" sz="4000" b="1">
                <a:solidFill>
                  <a:srgbClr val="0000FF"/>
                </a:solidFill>
              </a:rPr>
              <a:t>are</a:t>
            </a:r>
            <a:r>
              <a:rPr lang="en-US" altLang="zh-CN" sz="4000" b="1"/>
              <a:t> play</a:t>
            </a:r>
            <a:r>
              <a:rPr lang="en-US" altLang="zh-CN" sz="4000" b="1">
                <a:solidFill>
                  <a:srgbClr val="FF0066"/>
                </a:solidFill>
              </a:rPr>
              <a:t>ing</a:t>
            </a:r>
            <a:r>
              <a:rPr lang="en-US" altLang="zh-CN" sz="4000" b="1"/>
              <a:t> football.</a:t>
            </a:r>
          </a:p>
        </p:txBody>
      </p:sp>
      <p:grpSp>
        <p:nvGrpSpPr>
          <p:cNvPr id="38916" name="Group 4"/>
          <p:cNvGrpSpPr/>
          <p:nvPr/>
        </p:nvGrpSpPr>
        <p:grpSpPr bwMode="auto">
          <a:xfrm>
            <a:off x="1908175" y="0"/>
            <a:ext cx="5949950" cy="990600"/>
            <a:chOff x="0" y="0"/>
            <a:chExt cx="3748" cy="626"/>
          </a:xfrm>
        </p:grpSpPr>
        <p:pic>
          <p:nvPicPr>
            <p:cNvPr id="38922" name="矩形 25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3748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40" y="96"/>
              <a:ext cx="367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What </a:t>
              </a:r>
              <a:r>
                <a:rPr lang="en-US" altLang="zh-CN" sz="3200" b="1">
                  <a:solidFill>
                    <a:srgbClr val="00FF00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are</a:t>
              </a:r>
              <a:r>
                <a:rPr lang="en-US" altLang="zh-CN" sz="3200" b="1">
                  <a:solidFill>
                    <a:schemeClr val="bg1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 they do</a:t>
              </a:r>
              <a:r>
                <a:rPr lang="en-US" altLang="zh-CN" sz="3200" b="1">
                  <a:solidFill>
                    <a:srgbClr val="FFCCFF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ing</a:t>
              </a:r>
              <a:r>
                <a:rPr lang="en-US" altLang="zh-CN" sz="3200" b="1">
                  <a:solidFill>
                    <a:schemeClr val="bg1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?</a:t>
              </a:r>
              <a:endParaRPr lang="zh-CN" altLang="en-US" sz="3200" b="1">
                <a:solidFill>
                  <a:schemeClr val="bg1"/>
                </a:solidFill>
                <a:latin typeface="Comic Sans MS" panose="030F0702030302020204" pitchFamily="66" charset="0"/>
                <a:sym typeface="Curlz MT" panose="04040404050702020202" pitchFamily="82" charset="0"/>
              </a:endParaRPr>
            </a:p>
          </p:txBody>
        </p:sp>
      </p:grpSp>
      <p:sp>
        <p:nvSpPr>
          <p:cNvPr id="38917" name="矩形 5"/>
          <p:cNvSpPr>
            <a:spLocks noChangeArrowheads="1"/>
          </p:cNvSpPr>
          <p:nvPr/>
        </p:nvSpPr>
        <p:spPr bwMode="auto">
          <a:xfrm>
            <a:off x="9180513" y="1484313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solidFill>
                  <a:srgbClr val="FFFF00"/>
                </a:solidFill>
              </a:rPr>
              <a:t>归纳现在分词的构成。</a:t>
            </a:r>
          </a:p>
        </p:txBody>
      </p:sp>
      <p:pic>
        <p:nvPicPr>
          <p:cNvPr id="38918" name="Picture 8" descr="football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25" y="928688"/>
            <a:ext cx="389572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AutoShape 17"/>
          <p:cNvSpPr>
            <a:spLocks noChangeArrowheads="1"/>
          </p:cNvSpPr>
          <p:nvPr/>
        </p:nvSpPr>
        <p:spPr bwMode="auto">
          <a:xfrm>
            <a:off x="4572000" y="2928938"/>
            <a:ext cx="1584325" cy="1150937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rgbClr val="D60093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1187450" y="4149725"/>
            <a:ext cx="2447925" cy="938213"/>
          </a:xfrm>
          <a:prstGeom prst="flowChartProcess">
            <a:avLst/>
          </a:prstGeom>
          <a:solidFill>
            <a:srgbClr val="CCFFFF"/>
          </a:solidFill>
          <a:ln w="38100">
            <a:solidFill>
              <a:srgbClr val="00FFFF"/>
            </a:solidFill>
            <a:prstDash val="dash"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4000" b="1"/>
              <a:t>f</a:t>
            </a:r>
            <a:r>
              <a:rPr lang="en-US" altLang="zh-CN" sz="4000" b="1">
                <a:solidFill>
                  <a:srgbClr val="FF0066"/>
                </a:solidFill>
              </a:rPr>
              <a:t>oo</a:t>
            </a:r>
            <a:r>
              <a:rPr lang="en-US" altLang="zh-CN" sz="4000" b="1"/>
              <a:t>tball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3851275" y="4365625"/>
            <a:ext cx="1304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/>
              <a:t>足球</a:t>
            </a:r>
            <a:endParaRPr lang="en-US" altLang="zh-CN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 autoUpdateAnimBg="0"/>
      <p:bldP spid="24585" grpId="0" animBg="1" autoUpdateAnimBg="0"/>
      <p:bldP spid="22543" grpId="0" animBg="1" autoUpdateAnimBg="0"/>
      <p:bldP spid="471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A5D286A-1965-4F14-A715-982164993574}" type="datetime1">
              <a:rPr lang="en-US" altLang="zh-CN"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1/17/2023</a:t>
            </a:fld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22531" name="AutoShape 16"/>
          <p:cNvSpPr>
            <a:spLocks noChangeArrowheads="1"/>
          </p:cNvSpPr>
          <p:nvPr/>
        </p:nvSpPr>
        <p:spPr bwMode="auto">
          <a:xfrm>
            <a:off x="1331913" y="5157788"/>
            <a:ext cx="6408737" cy="8191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9933"/>
            </a:solidFill>
            <a:prstDash val="dash"/>
            <a:round/>
          </a:ln>
        </p:spPr>
        <p:txBody>
          <a:bodyPr wrap="none" anchor="ctr"/>
          <a:lstStyle/>
          <a:p>
            <a:r>
              <a:rPr lang="en-US" altLang="zh-CN" sz="4000" b="1">
                <a:sym typeface="Curlz MT" panose="04040404050702020202" pitchFamily="82" charset="0"/>
              </a:rPr>
              <a:t>The tiger</a:t>
            </a:r>
            <a:r>
              <a:rPr lang="en-US" altLang="zh-CN" sz="4000">
                <a:sym typeface="Curlz MT" panose="04040404050702020202" pitchFamily="82" charset="0"/>
              </a:rPr>
              <a:t> </a:t>
            </a:r>
            <a:r>
              <a:rPr lang="en-US" altLang="zh-CN" sz="4000"/>
              <a:t>is do</a:t>
            </a:r>
            <a:r>
              <a:rPr lang="en-US" altLang="zh-CN" sz="4000">
                <a:solidFill>
                  <a:srgbClr val="FF0066"/>
                </a:solidFill>
              </a:rPr>
              <a:t>ing</a:t>
            </a:r>
            <a:r>
              <a:rPr lang="en-US" altLang="zh-CN" sz="4000"/>
              <a:t> kung fu.</a:t>
            </a:r>
          </a:p>
        </p:txBody>
      </p:sp>
      <p:grpSp>
        <p:nvGrpSpPr>
          <p:cNvPr id="39940" name="Group 4"/>
          <p:cNvGrpSpPr/>
          <p:nvPr/>
        </p:nvGrpSpPr>
        <p:grpSpPr bwMode="auto">
          <a:xfrm>
            <a:off x="1908175" y="0"/>
            <a:ext cx="5949950" cy="990600"/>
            <a:chOff x="0" y="0"/>
            <a:chExt cx="3748" cy="626"/>
          </a:xfrm>
        </p:grpSpPr>
        <p:pic>
          <p:nvPicPr>
            <p:cNvPr id="39948" name="矩形 25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3748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9" name="Text Box 11"/>
            <p:cNvSpPr txBox="1">
              <a:spLocks noChangeArrowheads="1"/>
            </p:cNvSpPr>
            <p:nvPr/>
          </p:nvSpPr>
          <p:spPr bwMode="auto">
            <a:xfrm>
              <a:off x="40" y="96"/>
              <a:ext cx="367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What </a:t>
              </a:r>
              <a:r>
                <a:rPr lang="en-US" altLang="zh-CN" sz="3200" b="1">
                  <a:solidFill>
                    <a:srgbClr val="00FF00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is</a:t>
              </a:r>
              <a:r>
                <a:rPr lang="en-US" altLang="zh-CN" sz="3200" b="1">
                  <a:solidFill>
                    <a:schemeClr val="bg1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 the tiger do</a:t>
              </a:r>
              <a:r>
                <a:rPr lang="en-US" altLang="zh-CN" sz="3200" b="1">
                  <a:solidFill>
                    <a:srgbClr val="FFCCFF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ing</a:t>
              </a:r>
              <a:r>
                <a:rPr lang="en-US" altLang="zh-CN" sz="3200" b="1">
                  <a:solidFill>
                    <a:schemeClr val="bg1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?</a:t>
              </a:r>
              <a:endParaRPr lang="zh-CN" altLang="en-US" sz="3200" b="1">
                <a:solidFill>
                  <a:schemeClr val="bg1"/>
                </a:solidFill>
                <a:latin typeface="Comic Sans MS" panose="030F0702030302020204" pitchFamily="66" charset="0"/>
                <a:sym typeface="Curlz MT" panose="04040404050702020202" pitchFamily="82" charset="0"/>
              </a:endParaRPr>
            </a:p>
          </p:txBody>
        </p:sp>
      </p:grpSp>
      <p:sp>
        <p:nvSpPr>
          <p:cNvPr id="39941" name="矩形 5"/>
          <p:cNvSpPr>
            <a:spLocks noChangeArrowheads="1"/>
          </p:cNvSpPr>
          <p:nvPr/>
        </p:nvSpPr>
        <p:spPr bwMode="auto">
          <a:xfrm>
            <a:off x="9180513" y="1484313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solidFill>
                  <a:srgbClr val="FFFF00"/>
                </a:solidFill>
              </a:rPr>
              <a:t>归纳现在分词的构成。</a:t>
            </a:r>
          </a:p>
        </p:txBody>
      </p:sp>
      <p:pic>
        <p:nvPicPr>
          <p:cNvPr id="39942" name="Picture 11" descr="功夫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341438"/>
            <a:ext cx="3181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AutoShape 17"/>
          <p:cNvSpPr>
            <a:spLocks noChangeArrowheads="1"/>
          </p:cNvSpPr>
          <p:nvPr/>
        </p:nvSpPr>
        <p:spPr bwMode="auto">
          <a:xfrm>
            <a:off x="642938" y="1857375"/>
            <a:ext cx="1584325" cy="15843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rgbClr val="D60093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9944" name="Picture 13" descr="功夫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908050"/>
            <a:ext cx="524986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AutoShape 17"/>
          <p:cNvSpPr>
            <a:spLocks noChangeArrowheads="1"/>
          </p:cNvSpPr>
          <p:nvPr/>
        </p:nvSpPr>
        <p:spPr bwMode="auto">
          <a:xfrm>
            <a:off x="4932363" y="692150"/>
            <a:ext cx="3313112" cy="31686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rgbClr val="D60093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1835150" y="4221163"/>
            <a:ext cx="2016125" cy="720725"/>
          </a:xfrm>
          <a:prstGeom prst="flowChartProcess">
            <a:avLst/>
          </a:prstGeom>
          <a:solidFill>
            <a:srgbClr val="CCFFFF"/>
          </a:solidFill>
          <a:ln w="38100">
            <a:solidFill>
              <a:srgbClr val="00FFFF"/>
            </a:solidFill>
            <a:prstDash val="dash"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3200" b="1"/>
              <a:t>k</a:t>
            </a:r>
            <a:r>
              <a:rPr lang="en-US" altLang="zh-CN" sz="3200" b="1">
                <a:solidFill>
                  <a:srgbClr val="FF0066"/>
                </a:solidFill>
              </a:rPr>
              <a:t>u</a:t>
            </a:r>
            <a:r>
              <a:rPr lang="en-US" altLang="zh-CN" sz="3200" b="1"/>
              <a:t>ng fu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4211638" y="4149725"/>
            <a:ext cx="31416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/>
              <a:t>功夫；武术</a:t>
            </a:r>
            <a:r>
              <a:rPr lang="zh-CN" altLang="en-US" sz="4400"/>
              <a:t> </a:t>
            </a:r>
            <a:endParaRPr lang="en-US" altLang="zh-CN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 autoUpdateAnimBg="0"/>
      <p:bldP spid="22540" grpId="0" animBg="1" autoUpdateAnimBg="0"/>
      <p:bldP spid="22542" grpId="0" animBg="1" autoUpdateAnimBg="0"/>
      <p:bldP spid="22543" grpId="0" animBg="1" autoUpdateAnimBg="0"/>
      <p:bldP spid="460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3A9763B-AAD7-494C-BD15-8B595E369450}" type="datetime1">
              <a:rPr lang="en-US" altLang="zh-CN"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1/17/2023</a:t>
            </a:fld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26627" name="AutoShape 16"/>
          <p:cNvSpPr>
            <a:spLocks noChangeArrowheads="1"/>
          </p:cNvSpPr>
          <p:nvPr/>
        </p:nvSpPr>
        <p:spPr bwMode="auto">
          <a:xfrm>
            <a:off x="1187450" y="5445125"/>
            <a:ext cx="6408738" cy="8191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9933"/>
            </a:solidFill>
            <a:prstDash val="dash"/>
            <a:round/>
          </a:ln>
        </p:spPr>
        <p:txBody>
          <a:bodyPr wrap="none" anchor="ctr"/>
          <a:lstStyle/>
          <a:p>
            <a:r>
              <a:rPr lang="en-US" altLang="zh-CN" sz="4000" b="1"/>
              <a:t>They </a:t>
            </a:r>
            <a:r>
              <a:rPr lang="en-US" altLang="zh-CN" sz="4000" b="1">
                <a:solidFill>
                  <a:srgbClr val="0000FF"/>
                </a:solidFill>
              </a:rPr>
              <a:t>are</a:t>
            </a:r>
            <a:r>
              <a:rPr lang="en-US" altLang="zh-CN" sz="4000" b="1"/>
              <a:t> skat</a:t>
            </a:r>
            <a:r>
              <a:rPr lang="en-US" altLang="zh-CN" sz="4000" b="1">
                <a:solidFill>
                  <a:srgbClr val="FF0066"/>
                </a:solidFill>
              </a:rPr>
              <a:t>ing</a:t>
            </a:r>
            <a:r>
              <a:rPr lang="en-US" altLang="zh-CN" sz="4000" b="1"/>
              <a:t>.</a:t>
            </a:r>
          </a:p>
        </p:txBody>
      </p:sp>
      <p:grpSp>
        <p:nvGrpSpPr>
          <p:cNvPr id="40964" name="Group 4"/>
          <p:cNvGrpSpPr/>
          <p:nvPr/>
        </p:nvGrpSpPr>
        <p:grpSpPr bwMode="auto">
          <a:xfrm>
            <a:off x="1763713" y="-171450"/>
            <a:ext cx="5949950" cy="990600"/>
            <a:chOff x="0" y="0"/>
            <a:chExt cx="3748" cy="626"/>
          </a:xfrm>
        </p:grpSpPr>
        <p:pic>
          <p:nvPicPr>
            <p:cNvPr id="40970" name="矩形 25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3748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1" name="Text Box 11"/>
            <p:cNvSpPr txBox="1">
              <a:spLocks noChangeArrowheads="1"/>
            </p:cNvSpPr>
            <p:nvPr/>
          </p:nvSpPr>
          <p:spPr bwMode="auto">
            <a:xfrm>
              <a:off x="40" y="96"/>
              <a:ext cx="367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What </a:t>
              </a:r>
              <a:r>
                <a:rPr lang="en-US" altLang="zh-CN" sz="3200" b="1">
                  <a:solidFill>
                    <a:srgbClr val="00FF00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are</a:t>
              </a:r>
              <a:r>
                <a:rPr lang="en-US" altLang="zh-CN" sz="3200" b="1">
                  <a:solidFill>
                    <a:schemeClr val="bg1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 the bears do</a:t>
              </a:r>
              <a:r>
                <a:rPr lang="en-US" altLang="zh-CN" sz="3200" b="1">
                  <a:solidFill>
                    <a:srgbClr val="FFCCFF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ing</a:t>
              </a:r>
              <a:r>
                <a:rPr lang="en-US" altLang="zh-CN" sz="3200" b="1">
                  <a:solidFill>
                    <a:schemeClr val="bg1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?</a:t>
              </a:r>
              <a:endParaRPr lang="zh-CN" altLang="en-US" sz="3200" b="1">
                <a:solidFill>
                  <a:schemeClr val="bg1"/>
                </a:solidFill>
                <a:latin typeface="Comic Sans MS" panose="030F0702030302020204" pitchFamily="66" charset="0"/>
                <a:sym typeface="Curlz MT" panose="04040404050702020202" pitchFamily="82" charset="0"/>
              </a:endParaRPr>
            </a:p>
          </p:txBody>
        </p:sp>
      </p:grpSp>
      <p:sp>
        <p:nvSpPr>
          <p:cNvPr id="40965" name="矩形 5"/>
          <p:cNvSpPr>
            <a:spLocks noChangeArrowheads="1"/>
          </p:cNvSpPr>
          <p:nvPr/>
        </p:nvSpPr>
        <p:spPr bwMode="auto">
          <a:xfrm>
            <a:off x="9180513" y="1484313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solidFill>
                  <a:srgbClr val="FFFF00"/>
                </a:solidFill>
              </a:rPr>
              <a:t>归纳现在分词的构成。</a:t>
            </a:r>
          </a:p>
        </p:txBody>
      </p:sp>
      <p:pic>
        <p:nvPicPr>
          <p:cNvPr id="40966" name="Picture 11" descr="ska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8538" y="765175"/>
            <a:ext cx="3810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AutoShape 17"/>
          <p:cNvSpPr>
            <a:spLocks noChangeArrowheads="1"/>
          </p:cNvSpPr>
          <p:nvPr/>
        </p:nvSpPr>
        <p:spPr bwMode="auto">
          <a:xfrm>
            <a:off x="2339975" y="2205038"/>
            <a:ext cx="2736850" cy="15843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rgbClr val="D60093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2051050" y="4221163"/>
            <a:ext cx="2016125" cy="720725"/>
          </a:xfrm>
          <a:prstGeom prst="flowChartProcess">
            <a:avLst/>
          </a:prstGeom>
          <a:solidFill>
            <a:srgbClr val="CCFFFF"/>
          </a:solidFill>
          <a:ln w="38100">
            <a:solidFill>
              <a:srgbClr val="00FFFF"/>
            </a:solidFill>
            <a:prstDash val="dash"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4800" b="1"/>
              <a:t>sk</a:t>
            </a:r>
            <a:r>
              <a:rPr lang="en-US" altLang="zh-CN" sz="4800" b="1">
                <a:solidFill>
                  <a:srgbClr val="FF0066"/>
                </a:solidFill>
              </a:rPr>
              <a:t>a</a:t>
            </a:r>
            <a:r>
              <a:rPr lang="en-US" altLang="zh-CN" sz="4800" b="1"/>
              <a:t>te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4427538" y="4221163"/>
            <a:ext cx="1473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/>
              <a:t>溜冰</a:t>
            </a:r>
            <a:r>
              <a:rPr lang="zh-CN" altLang="en-US"/>
              <a:t> 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 autoUpdateAnimBg="0"/>
      <p:bldP spid="26636" grpId="0" animBg="1" autoUpdateAnimBg="0"/>
      <p:bldP spid="22543" grpId="0" animBg="1" autoUpdateAnimBg="0"/>
      <p:bldP spid="481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3"/>
          <p:cNvGrpSpPr/>
          <p:nvPr/>
        </p:nvGrpSpPr>
        <p:grpSpPr bwMode="auto">
          <a:xfrm>
            <a:off x="395288" y="188913"/>
            <a:ext cx="1428750" cy="1214437"/>
            <a:chOff x="0" y="0"/>
            <a:chExt cx="5486400" cy="4619625"/>
          </a:xfrm>
        </p:grpSpPr>
        <p:sp>
          <p:nvSpPr>
            <p:cNvPr id="41995" name="椭圆 26"/>
            <p:cNvSpPr>
              <a:spLocks noChangeArrowheads="1"/>
            </p:cNvSpPr>
            <p:nvPr/>
          </p:nvSpPr>
          <p:spPr bwMode="auto">
            <a:xfrm>
              <a:off x="3816096" y="1739154"/>
              <a:ext cx="786382" cy="573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41996" name="Group 5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41997" name="矩形 28"/>
              <p:cNvSpPr>
                <a:spLocks noChangeArrowheads="1"/>
              </p:cNvSpPr>
              <p:nvPr/>
            </p:nvSpPr>
            <p:spPr bwMode="auto">
              <a:xfrm>
                <a:off x="2816352" y="1093008"/>
                <a:ext cx="786382" cy="428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41998" name="图片 29" descr="幻灯片1_图层 1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9160" name="Picture 12" descr="basketball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348038"/>
            <a:ext cx="28082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323850" y="2420938"/>
            <a:ext cx="4319588" cy="6477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8575">
            <a:solidFill>
              <a:srgbClr val="FFCC99"/>
            </a:solidFill>
            <a:prstDash val="dash"/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/>
              <a:t>I  am play</a:t>
            </a:r>
            <a:r>
              <a:rPr lang="en-US" altLang="zh-CN" sz="3200" b="1">
                <a:solidFill>
                  <a:srgbClr val="FF0066"/>
                </a:solidFill>
              </a:rPr>
              <a:t>ing </a:t>
            </a:r>
            <a:r>
              <a:rPr lang="en-US" altLang="zh-CN" sz="3200" b="1"/>
              <a:t>football.</a:t>
            </a: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4857750" y="5949950"/>
            <a:ext cx="4286250" cy="5032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8575">
            <a:solidFill>
              <a:srgbClr val="FFCC99"/>
            </a:solidFill>
            <a:prstDash val="dash"/>
            <a:round/>
          </a:ln>
        </p:spPr>
        <p:txBody>
          <a:bodyPr wrap="none" anchor="ctr"/>
          <a:lstStyle/>
          <a:p>
            <a:pPr algn="ctr"/>
            <a:r>
              <a:rPr lang="en-US" altLang="zh-CN" sz="3600" b="1"/>
              <a:t>I  am do</a:t>
            </a:r>
            <a:r>
              <a:rPr lang="en-US" altLang="zh-CN" sz="3600" b="1">
                <a:solidFill>
                  <a:srgbClr val="FF0066"/>
                </a:solidFill>
              </a:rPr>
              <a:t>ing</a:t>
            </a:r>
            <a:r>
              <a:rPr lang="en-US" altLang="zh-CN" sz="3600" b="1"/>
              <a:t> kung fu</a:t>
            </a: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5724525" y="2636838"/>
            <a:ext cx="2592388" cy="5032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8575">
            <a:solidFill>
              <a:srgbClr val="FFCC99"/>
            </a:solidFill>
            <a:prstDash val="dash"/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/>
              <a:t>I  am skat</a:t>
            </a:r>
            <a:r>
              <a:rPr lang="en-US" altLang="zh-CN" sz="3200" b="1">
                <a:solidFill>
                  <a:srgbClr val="FF0066"/>
                </a:solidFill>
              </a:rPr>
              <a:t>ing.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0" y="5929313"/>
            <a:ext cx="4748213" cy="5762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8575">
            <a:solidFill>
              <a:srgbClr val="FFCC99"/>
            </a:solidFill>
            <a:prstDash val="dash"/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/>
              <a:t>I  am play</a:t>
            </a:r>
            <a:r>
              <a:rPr lang="en-US" altLang="zh-CN" sz="3200" b="1">
                <a:solidFill>
                  <a:srgbClr val="FF0066"/>
                </a:solidFill>
              </a:rPr>
              <a:t>ing</a:t>
            </a:r>
            <a:r>
              <a:rPr lang="en-US" altLang="zh-CN" sz="3200" b="1"/>
              <a:t> basketball</a:t>
            </a:r>
          </a:p>
        </p:txBody>
      </p:sp>
      <p:pic>
        <p:nvPicPr>
          <p:cNvPr id="49173" name="Picture 7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188913"/>
            <a:ext cx="259238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4" name="Picture 8" descr="u=1134238354,2363469123&amp;fm=21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3573463"/>
            <a:ext cx="2735262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图片 75" descr="u=47762242,2195113595&amp;fm=21&amp;gp=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0"/>
            <a:ext cx="3240087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nimBg="1" autoUpdateAnimBg="0"/>
      <p:bldP spid="28686" grpId="0" animBg="1" autoUpdateAnimBg="0"/>
      <p:bldP spid="28687" grpId="0" animBg="1" autoUpdateAnimBg="0"/>
      <p:bldP spid="2868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7530FDF-2DD7-48DF-8C0B-4407612E35E8}" type="datetime1">
              <a:rPr lang="en-US" altLang="zh-CN"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1/17/2023</a:t>
            </a:fld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43011" name="矩形 5"/>
          <p:cNvSpPr>
            <a:spLocks noChangeArrowheads="1"/>
          </p:cNvSpPr>
          <p:nvPr/>
        </p:nvSpPr>
        <p:spPr bwMode="auto">
          <a:xfrm>
            <a:off x="9144000" y="1143000"/>
            <a:ext cx="295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solidFill>
                  <a:srgbClr val="FFFF00"/>
                </a:solidFill>
              </a:rPr>
              <a:t>创设情境：</a:t>
            </a:r>
            <a:r>
              <a:rPr lang="en-US" altLang="zh-CN">
                <a:solidFill>
                  <a:srgbClr val="FFFF00"/>
                </a:solidFill>
              </a:rPr>
              <a:t>Do you know this cute girl? </a:t>
            </a:r>
            <a:r>
              <a:rPr lang="zh-CN" altLang="en-US">
                <a:solidFill>
                  <a:srgbClr val="FFFF00"/>
                </a:solidFill>
              </a:rPr>
              <a:t>引出小丸子对自己忙碌、高兴的一天的介绍。</a:t>
            </a:r>
          </a:p>
        </p:txBody>
      </p:sp>
      <p:pic>
        <p:nvPicPr>
          <p:cNvPr id="44036" name="Picture 9" descr="129983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75" y="1500188"/>
            <a:ext cx="4824413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ctr" rotWithShape="0">
              <a:srgbClr val="333333">
                <a:alpha val="59998"/>
              </a:srgbClr>
            </a:outerShdw>
          </a:effectLst>
        </p:spPr>
      </p:pic>
      <p:grpSp>
        <p:nvGrpSpPr>
          <p:cNvPr id="43013" name="Group 5"/>
          <p:cNvGrpSpPr/>
          <p:nvPr/>
        </p:nvGrpSpPr>
        <p:grpSpPr bwMode="auto">
          <a:xfrm>
            <a:off x="2852738" y="55563"/>
            <a:ext cx="3505200" cy="998537"/>
            <a:chOff x="0" y="0"/>
            <a:chExt cx="2569" cy="629"/>
          </a:xfrm>
        </p:grpSpPr>
        <p:pic>
          <p:nvPicPr>
            <p:cNvPr id="43018" name="矩形 25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569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9" name="Text Box 15"/>
            <p:cNvSpPr txBox="1">
              <a:spLocks noChangeArrowheads="1"/>
            </p:cNvSpPr>
            <p:nvPr/>
          </p:nvSpPr>
          <p:spPr bwMode="auto">
            <a:xfrm>
              <a:off x="40" y="98"/>
              <a:ext cx="249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Let’s try.</a:t>
              </a:r>
              <a:endParaRPr lang="zh-CN" altLang="en-US" sz="4400" b="1" dirty="0">
                <a:solidFill>
                  <a:schemeClr val="bg1"/>
                </a:solidFill>
                <a:latin typeface="Comic Sans MS" panose="030F0702030302020204" pitchFamily="66" charset="0"/>
                <a:sym typeface="Curlz MT" panose="04040404050702020202" pitchFamily="82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 bwMode="auto">
          <a:xfrm>
            <a:off x="5132388" y="1238250"/>
            <a:ext cx="3992562" cy="1852613"/>
            <a:chOff x="0" y="0"/>
            <a:chExt cx="2515" cy="1167"/>
          </a:xfrm>
        </p:grpSpPr>
        <p:pic>
          <p:nvPicPr>
            <p:cNvPr id="43016" name="圆角矩形标注 18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2515" cy="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7" name="Text Box 10"/>
            <p:cNvSpPr txBox="1">
              <a:spLocks noChangeArrowheads="1"/>
            </p:cNvSpPr>
            <p:nvPr/>
          </p:nvSpPr>
          <p:spPr bwMode="auto">
            <a:xfrm>
              <a:off x="362" y="115"/>
              <a:ext cx="2035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0731" name="TextBox 17"/>
          <p:cNvSpPr txBox="1">
            <a:spLocks noChangeArrowheads="1"/>
          </p:cNvSpPr>
          <p:nvPr/>
        </p:nvSpPr>
        <p:spPr bwMode="auto">
          <a:xfrm>
            <a:off x="5867400" y="1268413"/>
            <a:ext cx="38877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9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Hello. I am </a:t>
            </a:r>
          </a:p>
          <a:p>
            <a:r>
              <a:rPr lang="en-US" altLang="zh-CN" sz="2800" b="1" dirty="0"/>
              <a:t>in the zoo </a:t>
            </a:r>
          </a:p>
          <a:p>
            <a:r>
              <a:rPr lang="en-US" altLang="zh-CN" sz="2800" b="1" dirty="0"/>
              <a:t>now.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1DE8EB7-B9CC-41AE-993C-8F4C92F2C304}" type="datetime1">
              <a:rPr lang="en-US" altLang="zh-CN"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1/17/2023</a:t>
            </a:fld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44035" name="矩形 5"/>
          <p:cNvSpPr>
            <a:spLocks noChangeArrowheads="1"/>
          </p:cNvSpPr>
          <p:nvPr/>
        </p:nvSpPr>
        <p:spPr bwMode="auto">
          <a:xfrm>
            <a:off x="9144000" y="1928813"/>
            <a:ext cx="295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rgbClr val="FFFF00"/>
                </a:solidFill>
              </a:rPr>
              <a:t>Picture talking: </a:t>
            </a:r>
            <a:r>
              <a:rPr lang="zh-CN" altLang="en-US">
                <a:solidFill>
                  <a:srgbClr val="FFFF00"/>
                </a:solidFill>
              </a:rPr>
              <a:t>引出现在进行时</a:t>
            </a:r>
            <a:r>
              <a:rPr lang="en-US" altLang="zh-CN">
                <a:solidFill>
                  <a:srgbClr val="FFFF00"/>
                </a:solidFill>
              </a:rPr>
              <a:t>Look! I am …ing.</a:t>
            </a:r>
          </a:p>
        </p:txBody>
      </p:sp>
      <p:grpSp>
        <p:nvGrpSpPr>
          <p:cNvPr id="44036" name="Group 4"/>
          <p:cNvGrpSpPr>
            <a:grpSpLocks noChangeAspect="1"/>
          </p:cNvGrpSpPr>
          <p:nvPr/>
        </p:nvGrpSpPr>
        <p:grpSpPr bwMode="auto">
          <a:xfrm>
            <a:off x="107950" y="1535113"/>
            <a:ext cx="8964613" cy="4751387"/>
            <a:chOff x="0" y="0"/>
            <a:chExt cx="5647" cy="2887"/>
          </a:xfrm>
        </p:grpSpPr>
        <p:pic>
          <p:nvPicPr>
            <p:cNvPr id="44055" name="Picture 4" descr="相框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647" cy="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5" descr="8BCD6B~1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4" y="1315"/>
              <a:ext cx="1253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/>
          <p:cNvGrpSpPr/>
          <p:nvPr/>
        </p:nvGrpSpPr>
        <p:grpSpPr bwMode="auto">
          <a:xfrm>
            <a:off x="611188" y="1841500"/>
            <a:ext cx="2016125" cy="2016125"/>
            <a:chOff x="0" y="0"/>
            <a:chExt cx="1270" cy="1270"/>
          </a:xfrm>
        </p:grpSpPr>
        <p:grpSp>
          <p:nvGrpSpPr>
            <p:cNvPr id="44046" name="Group 8"/>
            <p:cNvGrpSpPr/>
            <p:nvPr/>
          </p:nvGrpSpPr>
          <p:grpSpPr bwMode="auto">
            <a:xfrm>
              <a:off x="-47" y="-24"/>
              <a:ext cx="588" cy="480"/>
              <a:chOff x="0" y="0"/>
              <a:chExt cx="932688" cy="762000"/>
            </a:xfrm>
          </p:grpSpPr>
          <p:pic>
            <p:nvPicPr>
              <p:cNvPr id="44053" name="WordArt 13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0" y="0"/>
                <a:ext cx="932688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78" name="Text Box 12"/>
              <p:cNvSpPr txBox="1">
                <a:spLocks noChangeArrowheads="1"/>
              </p:cNvSpPr>
              <p:nvPr/>
            </p:nvSpPr>
            <p:spPr bwMode="auto">
              <a:xfrm>
                <a:off x="74551" y="38100"/>
                <a:ext cx="801033" cy="6381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sz="3600" b="1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In </a:t>
                </a:r>
                <a:endParaRPr lang="zh-CN" altLang="en-US" sz="3600" b="1">
                  <a:solidFill>
                    <a:srgbClr val="00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44047" name="Group 11"/>
            <p:cNvGrpSpPr/>
            <p:nvPr/>
          </p:nvGrpSpPr>
          <p:grpSpPr bwMode="auto">
            <a:xfrm>
              <a:off x="126" y="353"/>
              <a:ext cx="852" cy="545"/>
              <a:chOff x="0" y="0"/>
              <a:chExt cx="1353312" cy="865632"/>
            </a:xfrm>
          </p:grpSpPr>
          <p:pic>
            <p:nvPicPr>
              <p:cNvPr id="44051" name="WordArt 14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0" y="0"/>
                <a:ext cx="1353312" cy="865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1" name="Text Box 15"/>
              <p:cNvSpPr txBox="1">
                <a:spLocks noChangeArrowheads="1"/>
              </p:cNvSpPr>
              <p:nvPr/>
            </p:nvSpPr>
            <p:spPr bwMode="auto">
              <a:xfrm rot="21281343">
                <a:off x="88950" y="87357"/>
                <a:ext cx="1153174" cy="63850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sz="3600" b="1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The </a:t>
                </a:r>
                <a:endParaRPr lang="zh-CN" altLang="en-US" sz="3600" b="1">
                  <a:solidFill>
                    <a:srgbClr val="00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44048" name="Group 14"/>
            <p:cNvGrpSpPr/>
            <p:nvPr/>
          </p:nvGrpSpPr>
          <p:grpSpPr bwMode="auto">
            <a:xfrm>
              <a:off x="636" y="844"/>
              <a:ext cx="680" cy="480"/>
              <a:chOff x="0" y="0"/>
              <a:chExt cx="1078992" cy="762000"/>
            </a:xfrm>
          </p:grpSpPr>
          <p:pic>
            <p:nvPicPr>
              <p:cNvPr id="44049" name="WordArt 15"/>
              <p:cNvPicPr>
                <a:picLocks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0" y="0"/>
                <a:ext cx="1078992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4" name="Text Box 18"/>
              <p:cNvSpPr txBox="1">
                <a:spLocks noChangeArrowheads="1"/>
              </p:cNvSpPr>
              <p:nvPr/>
            </p:nvSpPr>
            <p:spPr bwMode="auto">
              <a:xfrm>
                <a:off x="71403" y="38100"/>
                <a:ext cx="934598" cy="6381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sz="3600" b="1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Zoo</a:t>
                </a:r>
                <a:endParaRPr lang="zh-CN" altLang="en-US" sz="3600" b="1">
                  <a:solidFill>
                    <a:srgbClr val="00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7" name="Group 17"/>
          <p:cNvGrpSpPr/>
          <p:nvPr/>
        </p:nvGrpSpPr>
        <p:grpSpPr bwMode="auto">
          <a:xfrm>
            <a:off x="0" y="188913"/>
            <a:ext cx="2016125" cy="989012"/>
            <a:chOff x="0" y="0"/>
            <a:chExt cx="1270" cy="623"/>
          </a:xfrm>
        </p:grpSpPr>
        <p:pic>
          <p:nvPicPr>
            <p:cNvPr id="44044" name="Picture 17" descr="143144~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0"/>
              <a:ext cx="1201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5" name="矩形 25"/>
            <p:cNvSpPr>
              <a:spLocks noChangeArrowheads="1"/>
            </p:cNvSpPr>
            <p:nvPr/>
          </p:nvSpPr>
          <p:spPr bwMode="auto">
            <a:xfrm>
              <a:off x="227" y="219"/>
              <a:ext cx="104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D60093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Look!</a:t>
              </a:r>
              <a:r>
                <a:rPr lang="en-US" altLang="zh-CN" sz="3200" dirty="0">
                  <a:solidFill>
                    <a:srgbClr val="0000FF"/>
                  </a:solidFill>
                  <a:latin typeface="Comic Sans MS" panose="030F0702030302020204" pitchFamily="66" charset="0"/>
                  <a:sym typeface="Curlz MT" panose="04040404050702020202" pitchFamily="82" charset="0"/>
                </a:rPr>
                <a:t> </a:t>
              </a:r>
              <a:endParaRPr lang="zh-CN" altLang="en-US" sz="3200" dirty="0">
                <a:latin typeface="Comic Sans MS" panose="030F0702030302020204" pitchFamily="66" charset="0"/>
                <a:sym typeface="Curlz MT" panose="04040404050702020202" pitchFamily="82" charset="0"/>
              </a:endParaRPr>
            </a:p>
          </p:txBody>
        </p:sp>
      </p:grpSp>
      <p:pic>
        <p:nvPicPr>
          <p:cNvPr id="44039" name="Picture 21" descr="跳高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59338" y="1773238"/>
            <a:ext cx="25971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22"/>
          <p:cNvSpPr txBox="1">
            <a:spLocks noChangeArrowheads="1"/>
          </p:cNvSpPr>
          <p:nvPr/>
        </p:nvSpPr>
        <p:spPr bwMode="auto">
          <a:xfrm>
            <a:off x="2051050" y="188913"/>
            <a:ext cx="68405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/>
              <a:t>These are my photos in the zoo. Let’s see what are the animals doing?</a:t>
            </a:r>
          </a:p>
        </p:txBody>
      </p:sp>
      <p:sp>
        <p:nvSpPr>
          <p:cNvPr id="44041" name="Text Box 23"/>
          <p:cNvSpPr txBox="1">
            <a:spLocks noChangeArrowheads="1"/>
          </p:cNvSpPr>
          <p:nvPr/>
        </p:nvSpPr>
        <p:spPr bwMode="auto">
          <a:xfrm>
            <a:off x="3563938" y="4365625"/>
            <a:ext cx="684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/>
              <a:t>Look, the rabbit </a:t>
            </a:r>
            <a:r>
              <a:rPr lang="en-US" altLang="zh-CN" sz="3200" b="1" dirty="0">
                <a:solidFill>
                  <a:srgbClr val="0000FF"/>
                </a:solidFill>
              </a:rPr>
              <a:t>is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3708400" y="4797425"/>
            <a:ext cx="457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/>
              <a:t>do</a:t>
            </a:r>
            <a:r>
              <a:rPr lang="en-US" altLang="zh-CN" sz="3200" b="1" dirty="0">
                <a:solidFill>
                  <a:srgbClr val="FF0066"/>
                </a:solidFill>
              </a:rPr>
              <a:t>ing</a:t>
            </a:r>
            <a:r>
              <a:rPr lang="en-US" altLang="zh-CN" sz="3200" b="1" dirty="0"/>
              <a:t> </a:t>
            </a:r>
            <a:r>
              <a:rPr lang="en-US" altLang="zh-CN" sz="3200" b="1" u="sng" dirty="0"/>
              <a:t>the h</a:t>
            </a:r>
            <a:r>
              <a:rPr lang="en-US" altLang="zh-CN" sz="3200" b="1" u="sng" dirty="0">
                <a:solidFill>
                  <a:srgbClr val="C00000"/>
                </a:solidFill>
              </a:rPr>
              <a:t>i</a:t>
            </a:r>
            <a:r>
              <a:rPr lang="en-US" altLang="zh-CN" sz="3200" b="1" u="sng" dirty="0"/>
              <a:t>gh j</a:t>
            </a:r>
            <a:r>
              <a:rPr lang="en-US" altLang="zh-CN" sz="3200" b="1" u="sng" dirty="0">
                <a:solidFill>
                  <a:srgbClr val="FF0066"/>
                </a:solidFill>
              </a:rPr>
              <a:t>u</a:t>
            </a:r>
            <a:r>
              <a:rPr lang="en-US" altLang="zh-CN" sz="3200" b="1" u="sng" dirty="0"/>
              <a:t>mp</a:t>
            </a:r>
            <a:r>
              <a:rPr lang="en-US" altLang="zh-CN" sz="3200" b="1" dirty="0"/>
              <a:t>.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5286375" y="5357813"/>
            <a:ext cx="201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/>
              <a:t>跳高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utoUpdateAnimBg="0"/>
      <p:bldP spid="32793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1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全屏显示(4:3)</PresentationFormat>
  <Paragraphs>94</Paragraphs>
  <Slides>16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MS PGothic</vt:lpstr>
      <vt:lpstr>宋体</vt:lpstr>
      <vt:lpstr>微软雅黑</vt:lpstr>
      <vt:lpstr>Arial</vt:lpstr>
      <vt:lpstr>Calibri</vt:lpstr>
      <vt:lpstr>Comic Sans MS</vt:lpstr>
      <vt:lpstr>Curlz MT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2014-02-16T19:49:00Z</dcterms:created>
  <dcterms:modified xsi:type="dcterms:W3CDTF">2023-01-16T19:09:31Z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63418BC8C15F4912976F8D8931416263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