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49" r:id="rId2"/>
    <p:sldId id="1550" r:id="rId3"/>
    <p:sldId id="1551" r:id="rId4"/>
    <p:sldId id="1546" r:id="rId5"/>
    <p:sldId id="1555" r:id="rId6"/>
    <p:sldId id="1556" r:id="rId7"/>
    <p:sldId id="1557" r:id="rId8"/>
    <p:sldId id="1552" r:id="rId9"/>
    <p:sldId id="1559" r:id="rId10"/>
    <p:sldId id="1558" r:id="rId11"/>
    <p:sldId id="1560" r:id="rId12"/>
    <p:sldId id="1561" r:id="rId13"/>
    <p:sldId id="1553" r:id="rId14"/>
    <p:sldId id="1562" r:id="rId15"/>
    <p:sldId id="1563" r:id="rId16"/>
    <p:sldId id="1564" r:id="rId17"/>
    <p:sldId id="1565" r:id="rId18"/>
    <p:sldId id="1554" r:id="rId19"/>
    <p:sldId id="1566" r:id="rId20"/>
    <p:sldId id="1567" r:id="rId21"/>
    <p:sldId id="1568" r:id="rId22"/>
    <p:sldId id="1569" r:id="rId23"/>
    <p:sldId id="15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6E5"/>
    <a:srgbClr val="FFD33C"/>
    <a:srgbClr val="FEA498"/>
    <a:srgbClr val="215968"/>
    <a:srgbClr val="E6E6E6"/>
    <a:srgbClr val="FE715E"/>
    <a:srgbClr val="FDB93F"/>
    <a:srgbClr val="893300"/>
    <a:srgbClr val="995F23"/>
    <a:srgbClr val="2E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2692172" y="701784"/>
            <a:ext cx="6852550" cy="3698820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45513" y="1656669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英</a:t>
            </a:r>
          </a:p>
        </p:txBody>
      </p: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>
            <a:fillRect/>
          </a:stretch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>
            <a:fillRect/>
          </a:stretch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 rot="21012600">
            <a:off x="4505912" y="875682"/>
            <a:ext cx="1705206" cy="861774"/>
            <a:chOff x="4346468" y="1829637"/>
            <a:chExt cx="1914747" cy="861774"/>
          </a:xfrm>
        </p:grpSpPr>
        <p:sp>
          <p:nvSpPr>
            <p:cNvPr id="62" name="文本框 61"/>
            <p:cNvSpPr txBox="1"/>
            <p:nvPr/>
          </p:nvSpPr>
          <p:spPr>
            <a:xfrm>
              <a:off x="4388179" y="1829637"/>
              <a:ext cx="18730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Hello 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346468" y="1829637"/>
              <a:ext cx="17040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solidFill>
                    <a:srgbClr val="0070C0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ell</a:t>
              </a:r>
              <a:r>
                <a:rPr lang="en-US" altLang="zh-CN" sz="5000" b="1" dirty="0">
                  <a:solidFill>
                    <a:schemeClr val="accent6">
                      <a:lumMod val="75000"/>
                    </a:schemeClr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o</a:t>
              </a:r>
              <a:endParaRPr lang="en-US" altLang="zh-CN" sz="5000" b="1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679728">
            <a:off x="5899120" y="1086127"/>
            <a:ext cx="2597083" cy="861774"/>
            <a:chOff x="4388178" y="1829637"/>
            <a:chExt cx="2597083" cy="861774"/>
          </a:xfrm>
        </p:grpSpPr>
        <p:sp>
          <p:nvSpPr>
            <p:cNvPr id="65" name="文本框 64"/>
            <p:cNvSpPr txBox="1"/>
            <p:nvPr/>
          </p:nvSpPr>
          <p:spPr>
            <a:xfrm>
              <a:off x="4388178" y="1829637"/>
              <a:ext cx="25970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English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538426" y="1829637"/>
              <a:ext cx="22109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solidFill>
                    <a:srgbClr val="E12354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</a:t>
              </a:r>
              <a:r>
                <a:rPr lang="en-US" altLang="zh-CN" sz="5000" b="1" dirty="0">
                  <a:solidFill>
                    <a:srgbClr val="E12354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g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li</a:t>
              </a:r>
              <a:r>
                <a:rPr lang="en-US" altLang="zh-CN" sz="5000" b="1" dirty="0">
                  <a:solidFill>
                    <a:srgbClr val="FFC715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s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385672" y="1577293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语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910373" y="1905038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课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298430" y="1595903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堂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>
            <a:fillRect/>
          </a:stretch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3827218" y="3546042"/>
            <a:ext cx="4401720" cy="441279"/>
            <a:chOff x="4081032" y="4221088"/>
            <a:chExt cx="4401720" cy="441279"/>
          </a:xfrm>
        </p:grpSpPr>
        <p:grpSp>
          <p:nvGrpSpPr>
            <p:cNvPr id="77" name="组合 76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81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82" name="PA_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979037" y="4407105"/>
                <a:ext cx="1733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</a:t>
                </a:r>
                <a:r>
                  <a:rPr lang="en-US" altLang="zh-CN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PPT818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6306200" y="4221088"/>
              <a:ext cx="2176552" cy="441279"/>
              <a:chOff x="3672114" y="4355743"/>
              <a:chExt cx="2176552" cy="441279"/>
            </a:xfrm>
          </p:grpSpPr>
          <p:sp>
            <p:nvSpPr>
              <p:cNvPr id="79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80" name="PA_文本框 1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742609" y="4426275"/>
                <a:ext cx="168783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202X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12" cstate="print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5" name="文本框 4"/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time is it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021109" y="3009316"/>
            <a:ext cx="4090609" cy="1854151"/>
            <a:chOff x="5389767" y="3672028"/>
            <a:chExt cx="4090609" cy="1854151"/>
          </a:xfrm>
          <a:solidFill>
            <a:srgbClr val="FFD33C"/>
          </a:solidFill>
        </p:grpSpPr>
        <p:cxnSp>
          <p:nvCxnSpPr>
            <p:cNvPr id="10" name="直接连接符 9"/>
            <p:cNvCxnSpPr>
              <a:stCxn id="15" idx="6"/>
              <a:endCxn id="14" idx="1"/>
            </p:cNvCxnSpPr>
            <p:nvPr/>
          </p:nvCxnSpPr>
          <p:spPr>
            <a:xfrm flipV="1">
              <a:off x="5738401" y="5018969"/>
              <a:ext cx="745188" cy="26413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13" idx="4"/>
              <a:endCxn id="20" idx="3"/>
            </p:cNvCxnSpPr>
            <p:nvPr/>
          </p:nvCxnSpPr>
          <p:spPr>
            <a:xfrm flipV="1">
              <a:off x="8615721" y="3979342"/>
              <a:ext cx="557343" cy="382363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13" idx="5"/>
              <a:endCxn id="21" idx="2"/>
            </p:cNvCxnSpPr>
            <p:nvPr/>
          </p:nvCxnSpPr>
          <p:spPr>
            <a:xfrm>
              <a:off x="8615720" y="5018969"/>
              <a:ext cx="418770" cy="76840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六边形 12"/>
            <p:cNvSpPr/>
            <p:nvPr/>
          </p:nvSpPr>
          <p:spPr>
            <a:xfrm rot="5400000">
              <a:off x="7528034" y="4184300"/>
              <a:ext cx="1163301" cy="101207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 rot="5400000">
              <a:off x="6407975" y="4184299"/>
              <a:ext cx="1163301" cy="101207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 rot="20369682">
              <a:off x="5389767" y="5166139"/>
              <a:ext cx="360040" cy="36004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9120336" y="3672028"/>
              <a:ext cx="360040" cy="36004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 rot="636149">
              <a:off x="9031417" y="4948912"/>
              <a:ext cx="360040" cy="36004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82751" y="4428725"/>
              <a:ext cx="56297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02809" y="4428725"/>
              <a:ext cx="56297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31332" y="1949474"/>
            <a:ext cx="4090609" cy="1854151"/>
            <a:chOff x="5389767" y="3672028"/>
            <a:chExt cx="4090609" cy="1854151"/>
          </a:xfrm>
          <a:solidFill>
            <a:srgbClr val="FEA498"/>
          </a:solidFill>
        </p:grpSpPr>
        <p:cxnSp>
          <p:nvCxnSpPr>
            <p:cNvPr id="25" name="直接连接符 24"/>
            <p:cNvCxnSpPr>
              <a:stCxn id="30" idx="6"/>
              <a:endCxn id="29" idx="1"/>
            </p:cNvCxnSpPr>
            <p:nvPr/>
          </p:nvCxnSpPr>
          <p:spPr>
            <a:xfrm flipV="1">
              <a:off x="5738401" y="5018969"/>
              <a:ext cx="745188" cy="26413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8" idx="4"/>
              <a:endCxn id="31" idx="3"/>
            </p:cNvCxnSpPr>
            <p:nvPr/>
          </p:nvCxnSpPr>
          <p:spPr>
            <a:xfrm flipV="1">
              <a:off x="8615721" y="3979342"/>
              <a:ext cx="557343" cy="382363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8" idx="5"/>
              <a:endCxn id="32" idx="2"/>
            </p:cNvCxnSpPr>
            <p:nvPr/>
          </p:nvCxnSpPr>
          <p:spPr>
            <a:xfrm>
              <a:off x="8615720" y="5018969"/>
              <a:ext cx="418770" cy="76840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六边形 27"/>
            <p:cNvSpPr/>
            <p:nvPr/>
          </p:nvSpPr>
          <p:spPr>
            <a:xfrm rot="5400000">
              <a:off x="7528034" y="4184300"/>
              <a:ext cx="1163301" cy="101207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 rot="5400000">
              <a:off x="6407975" y="4184299"/>
              <a:ext cx="1163301" cy="101207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rot="20369682">
              <a:off x="5389767" y="5166139"/>
              <a:ext cx="360040" cy="36004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9120336" y="3672028"/>
              <a:ext cx="360040" cy="36004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 rot="636149">
              <a:off x="9031417" y="4948912"/>
              <a:ext cx="360040" cy="36004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82751" y="4428725"/>
              <a:ext cx="56297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802808" y="4428725"/>
              <a:ext cx="56297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64031" y="1345786"/>
            <a:ext cx="3570514" cy="1133330"/>
            <a:chOff x="4934813" y="2295670"/>
            <a:chExt cx="3570514" cy="1133330"/>
          </a:xfrm>
        </p:grpSpPr>
        <p:sp>
          <p:nvSpPr>
            <p:cNvPr id="36" name="文本框 35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934813" y="2295670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1071" y="4134718"/>
            <a:ext cx="3570514" cy="1174934"/>
            <a:chOff x="4994819" y="2254066"/>
            <a:chExt cx="3570514" cy="1174934"/>
          </a:xfrm>
        </p:grpSpPr>
        <p:sp>
          <p:nvSpPr>
            <p:cNvPr id="39" name="文本框 38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994819" y="2254066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63129" y="5033069"/>
            <a:ext cx="3570514" cy="1133330"/>
            <a:chOff x="4934813" y="2295670"/>
            <a:chExt cx="3570514" cy="1133330"/>
          </a:xfrm>
        </p:grpSpPr>
        <p:sp>
          <p:nvSpPr>
            <p:cNvPr id="42" name="文本框 41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934813" y="2295670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26777" y="3044538"/>
            <a:ext cx="3570514" cy="1133330"/>
            <a:chOff x="4934813" y="2295670"/>
            <a:chExt cx="3570514" cy="1133330"/>
          </a:xfrm>
        </p:grpSpPr>
        <p:sp>
          <p:nvSpPr>
            <p:cNvPr id="45" name="文本框 44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934813" y="2295670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75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75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time is it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267460" y="1844824"/>
            <a:ext cx="3234820" cy="4104456"/>
            <a:chOff x="267460" y="1844824"/>
            <a:chExt cx="3234820" cy="41044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67460" y="1844824"/>
              <a:ext cx="3234820" cy="4104456"/>
              <a:chOff x="267460" y="1844824"/>
              <a:chExt cx="3234820" cy="410445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6" name="矩形: 圆角 5"/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组合 26"/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28" name="文本框 27"/>
            <p:cNvSpPr txBox="1"/>
            <p:nvPr/>
          </p:nvSpPr>
          <p:spPr>
            <a:xfrm>
              <a:off x="1417888" y="2205577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7888" y="4034255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59696" y="1376772"/>
            <a:ext cx="3234820" cy="4104456"/>
            <a:chOff x="3359696" y="1376772"/>
            <a:chExt cx="3234820" cy="4104456"/>
          </a:xfrm>
        </p:grpSpPr>
        <p:grpSp>
          <p:nvGrpSpPr>
            <p:cNvPr id="31" name="组合 30"/>
            <p:cNvGrpSpPr/>
            <p:nvPr/>
          </p:nvGrpSpPr>
          <p:grpSpPr>
            <a:xfrm>
              <a:off x="3359696" y="1376772"/>
              <a:ext cx="3234820" cy="4104456"/>
              <a:chOff x="267460" y="1844824"/>
              <a:chExt cx="3234820" cy="4104456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38" name="矩形: 圆角 37"/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组合 33"/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49" name="文本框 48"/>
            <p:cNvSpPr txBox="1"/>
            <p:nvPr/>
          </p:nvSpPr>
          <p:spPr>
            <a:xfrm>
              <a:off x="4526893" y="1746925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526893" y="3575603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56040" y="1928996"/>
            <a:ext cx="3234820" cy="4104456"/>
            <a:chOff x="6456040" y="1928996"/>
            <a:chExt cx="3234820" cy="4104456"/>
          </a:xfrm>
        </p:grpSpPr>
        <p:grpSp>
          <p:nvGrpSpPr>
            <p:cNvPr id="40" name="组合 39"/>
            <p:cNvGrpSpPr/>
            <p:nvPr/>
          </p:nvGrpSpPr>
          <p:grpSpPr>
            <a:xfrm>
              <a:off x="6456040" y="1928996"/>
              <a:ext cx="3234820" cy="4104456"/>
              <a:chOff x="267460" y="1844824"/>
              <a:chExt cx="3234820" cy="4104456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47" name="矩形: 圆角 46"/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43" name="组合 42"/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51" name="文本框 50"/>
            <p:cNvSpPr txBox="1"/>
            <p:nvPr/>
          </p:nvSpPr>
          <p:spPr>
            <a:xfrm>
              <a:off x="7608796" y="2280498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608796" y="4109176"/>
              <a:ext cx="1808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69" y="2570421"/>
            <a:ext cx="4140906" cy="4140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21" name="文本框 20"/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time is it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25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9051" b="16401"/>
          <a:stretch>
            <a:fillRect/>
          </a:stretch>
        </p:blipFill>
        <p:spPr>
          <a:xfrm>
            <a:off x="3517068" y="2838677"/>
            <a:ext cx="4974906" cy="4176464"/>
          </a:xfrm>
          <a:prstGeom prst="rect">
            <a:avLst/>
          </a:prstGeom>
        </p:spPr>
      </p:pic>
      <p:grpSp>
        <p:nvGrpSpPr>
          <p:cNvPr id="43" name="Group 41"/>
          <p:cNvGrpSpPr/>
          <p:nvPr/>
        </p:nvGrpSpPr>
        <p:grpSpPr>
          <a:xfrm>
            <a:off x="407368" y="3573016"/>
            <a:ext cx="3570514" cy="1797055"/>
            <a:chOff x="5012703" y="1631945"/>
            <a:chExt cx="3570514" cy="1797055"/>
          </a:xfrm>
        </p:grpSpPr>
        <p:sp>
          <p:nvSpPr>
            <p:cNvPr id="44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5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46" name="browser_156816"/>
            <p:cNvSpPr>
              <a:spLocks noChangeAspect="1"/>
            </p:cNvSpPr>
            <p:nvPr/>
          </p:nvSpPr>
          <p:spPr bwMode="auto">
            <a:xfrm>
              <a:off x="6506043" y="1631945"/>
              <a:ext cx="425139" cy="609685"/>
            </a:xfrm>
            <a:custGeom>
              <a:avLst/>
              <a:gdLst>
                <a:gd name="connsiteX0" fmla="*/ 222207 w 408106"/>
                <a:gd name="connsiteY0" fmla="*/ 494820 h 585257"/>
                <a:gd name="connsiteX1" fmla="*/ 178957 w 408106"/>
                <a:gd name="connsiteY1" fmla="*/ 496110 h 585257"/>
                <a:gd name="connsiteX2" fmla="*/ 191222 w 408106"/>
                <a:gd name="connsiteY2" fmla="*/ 570917 h 585257"/>
                <a:gd name="connsiteX3" fmla="*/ 271267 w 408106"/>
                <a:gd name="connsiteY3" fmla="*/ 566402 h 585257"/>
                <a:gd name="connsiteX4" fmla="*/ 266748 w 408106"/>
                <a:gd name="connsiteY4" fmla="*/ 550925 h 585257"/>
                <a:gd name="connsiteX5" fmla="*/ 204132 w 408106"/>
                <a:gd name="connsiteY5" fmla="*/ 555439 h 585257"/>
                <a:gd name="connsiteX6" fmla="*/ 204132 w 408106"/>
                <a:gd name="connsiteY6" fmla="*/ 552215 h 585257"/>
                <a:gd name="connsiteX7" fmla="*/ 265457 w 408106"/>
                <a:gd name="connsiteY7" fmla="*/ 545766 h 585257"/>
                <a:gd name="connsiteX8" fmla="*/ 262875 w 408106"/>
                <a:gd name="connsiteY8" fmla="*/ 534803 h 585257"/>
                <a:gd name="connsiteX9" fmla="*/ 214461 w 408106"/>
                <a:gd name="connsiteY9" fmla="*/ 534158 h 585257"/>
                <a:gd name="connsiteX10" fmla="*/ 214461 w 408106"/>
                <a:gd name="connsiteY10" fmla="*/ 531579 h 585257"/>
                <a:gd name="connsiteX11" fmla="*/ 262230 w 408106"/>
                <a:gd name="connsiteY11" fmla="*/ 530934 h 585257"/>
                <a:gd name="connsiteX12" fmla="*/ 259648 w 408106"/>
                <a:gd name="connsiteY12" fmla="*/ 516746 h 585257"/>
                <a:gd name="connsiteX13" fmla="*/ 201550 w 408106"/>
                <a:gd name="connsiteY13" fmla="*/ 519326 h 585257"/>
                <a:gd name="connsiteX14" fmla="*/ 201550 w 408106"/>
                <a:gd name="connsiteY14" fmla="*/ 516101 h 585257"/>
                <a:gd name="connsiteX15" fmla="*/ 259002 w 408106"/>
                <a:gd name="connsiteY15" fmla="*/ 513522 h 585257"/>
                <a:gd name="connsiteX16" fmla="*/ 258356 w 408106"/>
                <a:gd name="connsiteY16" fmla="*/ 496110 h 585257"/>
                <a:gd name="connsiteX17" fmla="*/ 222207 w 408106"/>
                <a:gd name="connsiteY17" fmla="*/ 494820 h 585257"/>
                <a:gd name="connsiteX18" fmla="*/ 221239 w 408106"/>
                <a:gd name="connsiteY18" fmla="*/ 477731 h 585257"/>
                <a:gd name="connsiteX19" fmla="*/ 264166 w 408106"/>
                <a:gd name="connsiteY19" fmla="*/ 485147 h 585257"/>
                <a:gd name="connsiteX20" fmla="*/ 266748 w 408106"/>
                <a:gd name="connsiteY20" fmla="*/ 490951 h 585257"/>
                <a:gd name="connsiteX21" fmla="*/ 270622 w 408106"/>
                <a:gd name="connsiteY21" fmla="*/ 494175 h 585257"/>
                <a:gd name="connsiteX22" fmla="*/ 282241 w 408106"/>
                <a:gd name="connsiteY22" fmla="*/ 573496 h 585257"/>
                <a:gd name="connsiteX23" fmla="*/ 279013 w 408106"/>
                <a:gd name="connsiteY23" fmla="*/ 577365 h 585257"/>
                <a:gd name="connsiteX24" fmla="*/ 276431 w 408106"/>
                <a:gd name="connsiteY24" fmla="*/ 578655 h 585257"/>
                <a:gd name="connsiteX25" fmla="*/ 188639 w 408106"/>
                <a:gd name="connsiteY25" fmla="*/ 585104 h 585257"/>
                <a:gd name="connsiteX26" fmla="*/ 186703 w 408106"/>
                <a:gd name="connsiteY26" fmla="*/ 585104 h 585257"/>
                <a:gd name="connsiteX27" fmla="*/ 177020 w 408106"/>
                <a:gd name="connsiteY27" fmla="*/ 579300 h 585257"/>
                <a:gd name="connsiteX28" fmla="*/ 168628 w 408106"/>
                <a:gd name="connsiteY28" fmla="*/ 487081 h 585257"/>
                <a:gd name="connsiteX29" fmla="*/ 176374 w 408106"/>
                <a:gd name="connsiteY29" fmla="*/ 483857 h 585257"/>
                <a:gd name="connsiteX30" fmla="*/ 221239 w 408106"/>
                <a:gd name="connsiteY30" fmla="*/ 477731 h 585257"/>
                <a:gd name="connsiteX31" fmla="*/ 333270 w 408106"/>
                <a:gd name="connsiteY31" fmla="*/ 307278 h 585257"/>
                <a:gd name="connsiteX32" fmla="*/ 333270 w 408106"/>
                <a:gd name="connsiteY32" fmla="*/ 310499 h 585257"/>
                <a:gd name="connsiteX33" fmla="*/ 225408 w 408106"/>
                <a:gd name="connsiteY33" fmla="*/ 314364 h 585257"/>
                <a:gd name="connsiteX34" fmla="*/ 225408 w 408106"/>
                <a:gd name="connsiteY34" fmla="*/ 311787 h 585257"/>
                <a:gd name="connsiteX35" fmla="*/ 333270 w 408106"/>
                <a:gd name="connsiteY35" fmla="*/ 307278 h 585257"/>
                <a:gd name="connsiteX36" fmla="*/ 203820 w 408106"/>
                <a:gd name="connsiteY36" fmla="*/ 15185 h 585257"/>
                <a:gd name="connsiteX37" fmla="*/ 55674 w 408106"/>
                <a:gd name="connsiteY37" fmla="*/ 81005 h 585257"/>
                <a:gd name="connsiteX38" fmla="*/ 15007 w 408106"/>
                <a:gd name="connsiteY38" fmla="*/ 187381 h 585257"/>
                <a:gd name="connsiteX39" fmla="*/ 56965 w 408106"/>
                <a:gd name="connsiteY39" fmla="*/ 311163 h 585257"/>
                <a:gd name="connsiteX40" fmla="*/ 59547 w 408106"/>
                <a:gd name="connsiteY40" fmla="*/ 313097 h 585257"/>
                <a:gd name="connsiteX41" fmla="*/ 59547 w 408106"/>
                <a:gd name="connsiteY41" fmla="*/ 312452 h 585257"/>
                <a:gd name="connsiteX42" fmla="*/ 113771 w 408106"/>
                <a:gd name="connsiteY42" fmla="*/ 226063 h 585257"/>
                <a:gd name="connsiteX43" fmla="*/ 116353 w 408106"/>
                <a:gd name="connsiteY43" fmla="*/ 223484 h 585257"/>
                <a:gd name="connsiteX44" fmla="*/ 266113 w 408106"/>
                <a:gd name="connsiteY44" fmla="*/ 155790 h 585257"/>
                <a:gd name="connsiteX45" fmla="*/ 264176 w 408106"/>
                <a:gd name="connsiteY45" fmla="*/ 267323 h 585257"/>
                <a:gd name="connsiteX46" fmla="*/ 164121 w 408106"/>
                <a:gd name="connsiteY46" fmla="*/ 300203 h 585257"/>
                <a:gd name="connsiteX47" fmla="*/ 178322 w 408106"/>
                <a:gd name="connsiteY47" fmla="*/ 446550 h 585257"/>
                <a:gd name="connsiteX48" fmla="*/ 251911 w 408106"/>
                <a:gd name="connsiteY48" fmla="*/ 441393 h 585257"/>
                <a:gd name="connsiteX49" fmla="*/ 249975 w 408106"/>
                <a:gd name="connsiteY49" fmla="*/ 427854 h 585257"/>
                <a:gd name="connsiteX50" fmla="*/ 249329 w 408106"/>
                <a:gd name="connsiteY50" fmla="*/ 428499 h 585257"/>
                <a:gd name="connsiteX51" fmla="*/ 199624 w 408106"/>
                <a:gd name="connsiteY51" fmla="*/ 433011 h 585257"/>
                <a:gd name="connsiteX52" fmla="*/ 199624 w 408106"/>
                <a:gd name="connsiteY52" fmla="*/ 430433 h 585257"/>
                <a:gd name="connsiteX53" fmla="*/ 249329 w 408106"/>
                <a:gd name="connsiteY53" fmla="*/ 424630 h 585257"/>
                <a:gd name="connsiteX54" fmla="*/ 248684 w 408106"/>
                <a:gd name="connsiteY54" fmla="*/ 411736 h 585257"/>
                <a:gd name="connsiteX55" fmla="*/ 193169 w 408106"/>
                <a:gd name="connsiteY55" fmla="*/ 409157 h 585257"/>
                <a:gd name="connsiteX56" fmla="*/ 193169 w 408106"/>
                <a:gd name="connsiteY56" fmla="*/ 406579 h 585257"/>
                <a:gd name="connsiteX57" fmla="*/ 248684 w 408106"/>
                <a:gd name="connsiteY57" fmla="*/ 407868 h 585257"/>
                <a:gd name="connsiteX58" fmla="*/ 249975 w 408106"/>
                <a:gd name="connsiteY58" fmla="*/ 387882 h 585257"/>
                <a:gd name="connsiteX59" fmla="*/ 233191 w 408106"/>
                <a:gd name="connsiteY59" fmla="*/ 387882 h 585257"/>
                <a:gd name="connsiteX60" fmla="*/ 212535 w 408106"/>
                <a:gd name="connsiteY60" fmla="*/ 391106 h 585257"/>
                <a:gd name="connsiteX61" fmla="*/ 211889 w 408106"/>
                <a:gd name="connsiteY61" fmla="*/ 389172 h 585257"/>
                <a:gd name="connsiteX62" fmla="*/ 250620 w 408106"/>
                <a:gd name="connsiteY62" fmla="*/ 384659 h 585257"/>
                <a:gd name="connsiteX63" fmla="*/ 252557 w 408106"/>
                <a:gd name="connsiteY63" fmla="*/ 374344 h 585257"/>
                <a:gd name="connsiteX64" fmla="*/ 249975 w 408106"/>
                <a:gd name="connsiteY64" fmla="*/ 368541 h 585257"/>
                <a:gd name="connsiteX65" fmla="*/ 199624 w 408106"/>
                <a:gd name="connsiteY65" fmla="*/ 370475 h 585257"/>
                <a:gd name="connsiteX66" fmla="*/ 199624 w 408106"/>
                <a:gd name="connsiteY66" fmla="*/ 367897 h 585257"/>
                <a:gd name="connsiteX67" fmla="*/ 250620 w 408106"/>
                <a:gd name="connsiteY67" fmla="*/ 364673 h 585257"/>
                <a:gd name="connsiteX68" fmla="*/ 255784 w 408106"/>
                <a:gd name="connsiteY68" fmla="*/ 360805 h 585257"/>
                <a:gd name="connsiteX69" fmla="*/ 300970 w 408106"/>
                <a:gd name="connsiteY69" fmla="*/ 340819 h 585257"/>
                <a:gd name="connsiteX70" fmla="*/ 217053 w 408106"/>
                <a:gd name="connsiteY70" fmla="*/ 341464 h 585257"/>
                <a:gd name="connsiteX71" fmla="*/ 217053 w 408106"/>
                <a:gd name="connsiteY71" fmla="*/ 338885 h 585257"/>
                <a:gd name="connsiteX72" fmla="*/ 307426 w 408106"/>
                <a:gd name="connsiteY72" fmla="*/ 336306 h 585257"/>
                <a:gd name="connsiteX73" fmla="*/ 357776 w 408106"/>
                <a:gd name="connsiteY73" fmla="*/ 287309 h 585257"/>
                <a:gd name="connsiteX74" fmla="*/ 283542 w 408106"/>
                <a:gd name="connsiteY74" fmla="*/ 284730 h 585257"/>
                <a:gd name="connsiteX75" fmla="*/ 283542 w 408106"/>
                <a:gd name="connsiteY75" fmla="*/ 281507 h 585257"/>
                <a:gd name="connsiteX76" fmla="*/ 359067 w 408106"/>
                <a:gd name="connsiteY76" fmla="*/ 283441 h 585257"/>
                <a:gd name="connsiteX77" fmla="*/ 360358 w 408106"/>
                <a:gd name="connsiteY77" fmla="*/ 284086 h 585257"/>
                <a:gd name="connsiteX78" fmla="*/ 375205 w 408106"/>
                <a:gd name="connsiteY78" fmla="*/ 258942 h 585257"/>
                <a:gd name="connsiteX79" fmla="*/ 281605 w 408106"/>
                <a:gd name="connsiteY79" fmla="*/ 256364 h 585257"/>
                <a:gd name="connsiteX80" fmla="*/ 281605 w 408106"/>
                <a:gd name="connsiteY80" fmla="*/ 254429 h 585257"/>
                <a:gd name="connsiteX81" fmla="*/ 377142 w 408106"/>
                <a:gd name="connsiteY81" fmla="*/ 253785 h 585257"/>
                <a:gd name="connsiteX82" fmla="*/ 388761 w 408106"/>
                <a:gd name="connsiteY82" fmla="*/ 218971 h 585257"/>
                <a:gd name="connsiteX83" fmla="*/ 307426 w 408106"/>
                <a:gd name="connsiteY83" fmla="*/ 223484 h 585257"/>
                <a:gd name="connsiteX84" fmla="*/ 306780 w 408106"/>
                <a:gd name="connsiteY84" fmla="*/ 220905 h 585257"/>
                <a:gd name="connsiteX85" fmla="*/ 389406 w 408106"/>
                <a:gd name="connsiteY85" fmla="*/ 215103 h 585257"/>
                <a:gd name="connsiteX86" fmla="*/ 391988 w 408106"/>
                <a:gd name="connsiteY86" fmla="*/ 195117 h 585257"/>
                <a:gd name="connsiteX87" fmla="*/ 291933 w 408106"/>
                <a:gd name="connsiteY87" fmla="*/ 203498 h 585257"/>
                <a:gd name="connsiteX88" fmla="*/ 291933 w 408106"/>
                <a:gd name="connsiteY88" fmla="*/ 200275 h 585257"/>
                <a:gd name="connsiteX89" fmla="*/ 391988 w 408106"/>
                <a:gd name="connsiteY89" fmla="*/ 190604 h 585257"/>
                <a:gd name="connsiteX90" fmla="*/ 391988 w 408106"/>
                <a:gd name="connsiteY90" fmla="*/ 180289 h 585257"/>
                <a:gd name="connsiteX91" fmla="*/ 390052 w 408106"/>
                <a:gd name="connsiteY91" fmla="*/ 166750 h 585257"/>
                <a:gd name="connsiteX92" fmla="*/ 328728 w 408106"/>
                <a:gd name="connsiteY92" fmla="*/ 167395 h 585257"/>
                <a:gd name="connsiteX93" fmla="*/ 328728 w 408106"/>
                <a:gd name="connsiteY93" fmla="*/ 164816 h 585257"/>
                <a:gd name="connsiteX94" fmla="*/ 389406 w 408106"/>
                <a:gd name="connsiteY94" fmla="*/ 162237 h 585257"/>
                <a:gd name="connsiteX95" fmla="*/ 386179 w 408106"/>
                <a:gd name="connsiteY95" fmla="*/ 148054 h 585257"/>
                <a:gd name="connsiteX96" fmla="*/ 285478 w 408106"/>
                <a:gd name="connsiteY96" fmla="*/ 150633 h 585257"/>
                <a:gd name="connsiteX97" fmla="*/ 285478 w 408106"/>
                <a:gd name="connsiteY97" fmla="*/ 147409 h 585257"/>
                <a:gd name="connsiteX98" fmla="*/ 384888 w 408106"/>
                <a:gd name="connsiteY98" fmla="*/ 142896 h 585257"/>
                <a:gd name="connsiteX99" fmla="*/ 377142 w 408106"/>
                <a:gd name="connsiteY99" fmla="*/ 121621 h 585257"/>
                <a:gd name="connsiteX100" fmla="*/ 238355 w 408106"/>
                <a:gd name="connsiteY100" fmla="*/ 120977 h 585257"/>
                <a:gd name="connsiteX101" fmla="*/ 238355 w 408106"/>
                <a:gd name="connsiteY101" fmla="*/ 118398 h 585257"/>
                <a:gd name="connsiteX102" fmla="*/ 375850 w 408106"/>
                <a:gd name="connsiteY102" fmla="*/ 117753 h 585257"/>
                <a:gd name="connsiteX103" fmla="*/ 364877 w 408106"/>
                <a:gd name="connsiteY103" fmla="*/ 97767 h 585257"/>
                <a:gd name="connsiteX104" fmla="*/ 163475 w 408106"/>
                <a:gd name="connsiteY104" fmla="*/ 98412 h 585257"/>
                <a:gd name="connsiteX105" fmla="*/ 163475 w 408106"/>
                <a:gd name="connsiteY105" fmla="*/ 95833 h 585257"/>
                <a:gd name="connsiteX106" fmla="*/ 362940 w 408106"/>
                <a:gd name="connsiteY106" fmla="*/ 95189 h 585257"/>
                <a:gd name="connsiteX107" fmla="*/ 350675 w 408106"/>
                <a:gd name="connsiteY107" fmla="*/ 78426 h 585257"/>
                <a:gd name="connsiteX108" fmla="*/ 350030 w 408106"/>
                <a:gd name="connsiteY108" fmla="*/ 78426 h 585257"/>
                <a:gd name="connsiteX109" fmla="*/ 102797 w 408106"/>
                <a:gd name="connsiteY109" fmla="*/ 77782 h 585257"/>
                <a:gd name="connsiteX110" fmla="*/ 102797 w 408106"/>
                <a:gd name="connsiteY110" fmla="*/ 74558 h 585257"/>
                <a:gd name="connsiteX111" fmla="*/ 346802 w 408106"/>
                <a:gd name="connsiteY111" fmla="*/ 74558 h 585257"/>
                <a:gd name="connsiteX112" fmla="*/ 317754 w 408106"/>
                <a:gd name="connsiteY112" fmla="*/ 49415 h 585257"/>
                <a:gd name="connsiteX113" fmla="*/ 146046 w 408106"/>
                <a:gd name="connsiteY113" fmla="*/ 50704 h 585257"/>
                <a:gd name="connsiteX114" fmla="*/ 145401 w 408106"/>
                <a:gd name="connsiteY114" fmla="*/ 50704 h 585257"/>
                <a:gd name="connsiteX115" fmla="*/ 167994 w 408106"/>
                <a:gd name="connsiteY115" fmla="*/ 40389 h 585257"/>
                <a:gd name="connsiteX116" fmla="*/ 309362 w 408106"/>
                <a:gd name="connsiteY116" fmla="*/ 43613 h 585257"/>
                <a:gd name="connsiteX117" fmla="*/ 259012 w 408106"/>
                <a:gd name="connsiteY117" fmla="*/ 21693 h 585257"/>
                <a:gd name="connsiteX118" fmla="*/ 203820 w 408106"/>
                <a:gd name="connsiteY118" fmla="*/ 15185 h 585257"/>
                <a:gd name="connsiteX119" fmla="*/ 180430 w 408106"/>
                <a:gd name="connsiteY119" fmla="*/ 1717 h 585257"/>
                <a:gd name="connsiteX120" fmla="*/ 244811 w 408106"/>
                <a:gd name="connsiteY120" fmla="*/ 2996 h 585257"/>
                <a:gd name="connsiteX121" fmla="*/ 407481 w 408106"/>
                <a:gd name="connsiteY121" fmla="*/ 174487 h 585257"/>
                <a:gd name="connsiteX122" fmla="*/ 267404 w 408106"/>
                <a:gd name="connsiteY122" fmla="*/ 374344 h 585257"/>
                <a:gd name="connsiteX123" fmla="*/ 269986 w 408106"/>
                <a:gd name="connsiteY123" fmla="*/ 450418 h 585257"/>
                <a:gd name="connsiteX124" fmla="*/ 255139 w 408106"/>
                <a:gd name="connsiteY124" fmla="*/ 454931 h 585257"/>
                <a:gd name="connsiteX125" fmla="*/ 255139 w 408106"/>
                <a:gd name="connsiteY125" fmla="*/ 454287 h 585257"/>
                <a:gd name="connsiteX126" fmla="*/ 175740 w 408106"/>
                <a:gd name="connsiteY126" fmla="*/ 460089 h 585257"/>
                <a:gd name="connsiteX127" fmla="*/ 169931 w 408106"/>
                <a:gd name="connsiteY127" fmla="*/ 454287 h 585257"/>
                <a:gd name="connsiteX128" fmla="*/ 166057 w 408106"/>
                <a:gd name="connsiteY128" fmla="*/ 450418 h 585257"/>
                <a:gd name="connsiteX129" fmla="*/ 155729 w 408106"/>
                <a:gd name="connsiteY129" fmla="*/ 296335 h 585257"/>
                <a:gd name="connsiteX130" fmla="*/ 159602 w 408106"/>
                <a:gd name="connsiteY130" fmla="*/ 284086 h 585257"/>
                <a:gd name="connsiteX131" fmla="*/ 247393 w 408106"/>
                <a:gd name="connsiteY131" fmla="*/ 262166 h 585257"/>
                <a:gd name="connsiteX132" fmla="*/ 257721 w 408106"/>
                <a:gd name="connsiteY132" fmla="*/ 170618 h 585257"/>
                <a:gd name="connsiteX133" fmla="*/ 167994 w 408106"/>
                <a:gd name="connsiteY133" fmla="*/ 144830 h 585257"/>
                <a:gd name="connsiteX134" fmla="*/ 127326 w 408106"/>
                <a:gd name="connsiteY134" fmla="*/ 225418 h 585257"/>
                <a:gd name="connsiteX135" fmla="*/ 127326 w 408106"/>
                <a:gd name="connsiteY135" fmla="*/ 227352 h 585257"/>
                <a:gd name="connsiteX136" fmla="*/ 126681 w 408106"/>
                <a:gd name="connsiteY136" fmla="*/ 233154 h 585257"/>
                <a:gd name="connsiteX137" fmla="*/ 66648 w 408106"/>
                <a:gd name="connsiteY137" fmla="*/ 316965 h 585257"/>
                <a:gd name="connsiteX138" fmla="*/ 59547 w 408106"/>
                <a:gd name="connsiteY138" fmla="*/ 316321 h 585257"/>
                <a:gd name="connsiteX139" fmla="*/ 53092 w 408106"/>
                <a:gd name="connsiteY139" fmla="*/ 320189 h 585257"/>
                <a:gd name="connsiteX140" fmla="*/ 3387 w 408106"/>
                <a:gd name="connsiteY140" fmla="*/ 220260 h 585257"/>
                <a:gd name="connsiteX141" fmla="*/ 22753 w 408106"/>
                <a:gd name="connsiteY141" fmla="*/ 100991 h 585257"/>
                <a:gd name="connsiteX142" fmla="*/ 180430 w 408106"/>
                <a:gd name="connsiteY142" fmla="*/ 1717 h 5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08106" h="585257">
                  <a:moveTo>
                    <a:pt x="222207" y="494820"/>
                  </a:moveTo>
                  <a:cubicBezTo>
                    <a:pt x="207360" y="494175"/>
                    <a:pt x="193158" y="494820"/>
                    <a:pt x="178957" y="496110"/>
                  </a:cubicBezTo>
                  <a:cubicBezTo>
                    <a:pt x="180893" y="521260"/>
                    <a:pt x="185412" y="546411"/>
                    <a:pt x="191222" y="570917"/>
                  </a:cubicBezTo>
                  <a:cubicBezTo>
                    <a:pt x="217043" y="567692"/>
                    <a:pt x="245446" y="563823"/>
                    <a:pt x="271267" y="566402"/>
                  </a:cubicBezTo>
                  <a:cubicBezTo>
                    <a:pt x="269976" y="561243"/>
                    <a:pt x="268685" y="556084"/>
                    <a:pt x="266748" y="550925"/>
                  </a:cubicBezTo>
                  <a:cubicBezTo>
                    <a:pt x="246737" y="554150"/>
                    <a:pt x="224144" y="555439"/>
                    <a:pt x="204132" y="555439"/>
                  </a:cubicBezTo>
                  <a:cubicBezTo>
                    <a:pt x="202196" y="555439"/>
                    <a:pt x="202196" y="552860"/>
                    <a:pt x="204132" y="552215"/>
                  </a:cubicBezTo>
                  <a:cubicBezTo>
                    <a:pt x="224144" y="550280"/>
                    <a:pt x="245446" y="547701"/>
                    <a:pt x="265457" y="545766"/>
                  </a:cubicBezTo>
                  <a:cubicBezTo>
                    <a:pt x="264812" y="541897"/>
                    <a:pt x="264166" y="538672"/>
                    <a:pt x="262875" y="534803"/>
                  </a:cubicBezTo>
                  <a:cubicBezTo>
                    <a:pt x="247382" y="537383"/>
                    <a:pt x="229953" y="536738"/>
                    <a:pt x="214461" y="534158"/>
                  </a:cubicBezTo>
                  <a:cubicBezTo>
                    <a:pt x="212524" y="534158"/>
                    <a:pt x="213170" y="531579"/>
                    <a:pt x="214461" y="531579"/>
                  </a:cubicBezTo>
                  <a:cubicBezTo>
                    <a:pt x="230599" y="532868"/>
                    <a:pt x="246091" y="531579"/>
                    <a:pt x="262230" y="530934"/>
                  </a:cubicBezTo>
                  <a:cubicBezTo>
                    <a:pt x="260939" y="525775"/>
                    <a:pt x="260293" y="521260"/>
                    <a:pt x="259648" y="516746"/>
                  </a:cubicBezTo>
                  <a:cubicBezTo>
                    <a:pt x="240282" y="518681"/>
                    <a:pt x="220916" y="518036"/>
                    <a:pt x="201550" y="519326"/>
                  </a:cubicBezTo>
                  <a:cubicBezTo>
                    <a:pt x="199613" y="519326"/>
                    <a:pt x="199613" y="516101"/>
                    <a:pt x="201550" y="516101"/>
                  </a:cubicBezTo>
                  <a:cubicBezTo>
                    <a:pt x="220270" y="513522"/>
                    <a:pt x="240282" y="511587"/>
                    <a:pt x="259002" y="513522"/>
                  </a:cubicBezTo>
                  <a:cubicBezTo>
                    <a:pt x="258356" y="507073"/>
                    <a:pt x="258356" y="501914"/>
                    <a:pt x="258356" y="496110"/>
                  </a:cubicBezTo>
                  <a:cubicBezTo>
                    <a:pt x="246737" y="497400"/>
                    <a:pt x="234472" y="494820"/>
                    <a:pt x="222207" y="494820"/>
                  </a:cubicBezTo>
                  <a:close/>
                  <a:moveTo>
                    <a:pt x="221239" y="477731"/>
                  </a:moveTo>
                  <a:cubicBezTo>
                    <a:pt x="236893" y="477086"/>
                    <a:pt x="252224" y="478698"/>
                    <a:pt x="264166" y="485147"/>
                  </a:cubicBezTo>
                  <a:cubicBezTo>
                    <a:pt x="266748" y="486437"/>
                    <a:pt x="267394" y="488371"/>
                    <a:pt x="266748" y="490951"/>
                  </a:cubicBezTo>
                  <a:cubicBezTo>
                    <a:pt x="268685" y="491596"/>
                    <a:pt x="269976" y="492240"/>
                    <a:pt x="270622" y="494175"/>
                  </a:cubicBezTo>
                  <a:cubicBezTo>
                    <a:pt x="280304" y="517391"/>
                    <a:pt x="280304" y="548990"/>
                    <a:pt x="282241" y="573496"/>
                  </a:cubicBezTo>
                  <a:cubicBezTo>
                    <a:pt x="282241" y="575431"/>
                    <a:pt x="280950" y="576721"/>
                    <a:pt x="279013" y="577365"/>
                  </a:cubicBezTo>
                  <a:cubicBezTo>
                    <a:pt x="278368" y="578010"/>
                    <a:pt x="277722" y="578655"/>
                    <a:pt x="276431" y="578655"/>
                  </a:cubicBezTo>
                  <a:cubicBezTo>
                    <a:pt x="249319" y="585749"/>
                    <a:pt x="217043" y="585104"/>
                    <a:pt x="188639" y="585104"/>
                  </a:cubicBezTo>
                  <a:cubicBezTo>
                    <a:pt x="187994" y="585104"/>
                    <a:pt x="187348" y="585104"/>
                    <a:pt x="186703" y="585104"/>
                  </a:cubicBezTo>
                  <a:cubicBezTo>
                    <a:pt x="182830" y="585749"/>
                    <a:pt x="178311" y="584459"/>
                    <a:pt x="177020" y="579300"/>
                  </a:cubicBezTo>
                  <a:cubicBezTo>
                    <a:pt x="168628" y="549635"/>
                    <a:pt x="166046" y="518036"/>
                    <a:pt x="168628" y="487081"/>
                  </a:cubicBezTo>
                  <a:cubicBezTo>
                    <a:pt x="168628" y="482567"/>
                    <a:pt x="173792" y="481277"/>
                    <a:pt x="176374" y="483857"/>
                  </a:cubicBezTo>
                  <a:cubicBezTo>
                    <a:pt x="189608" y="481277"/>
                    <a:pt x="205585" y="478375"/>
                    <a:pt x="221239" y="477731"/>
                  </a:cubicBezTo>
                  <a:close/>
                  <a:moveTo>
                    <a:pt x="333270" y="307278"/>
                  </a:moveTo>
                  <a:cubicBezTo>
                    <a:pt x="335208" y="307922"/>
                    <a:pt x="335208" y="310499"/>
                    <a:pt x="333270" y="310499"/>
                  </a:cubicBezTo>
                  <a:cubicBezTo>
                    <a:pt x="297747" y="315008"/>
                    <a:pt x="260931" y="314364"/>
                    <a:pt x="225408" y="314364"/>
                  </a:cubicBezTo>
                  <a:cubicBezTo>
                    <a:pt x="223470" y="314364"/>
                    <a:pt x="223470" y="311787"/>
                    <a:pt x="225408" y="311787"/>
                  </a:cubicBezTo>
                  <a:cubicBezTo>
                    <a:pt x="260931" y="309855"/>
                    <a:pt x="297747" y="305990"/>
                    <a:pt x="333270" y="307278"/>
                  </a:cubicBezTo>
                  <a:close/>
                  <a:moveTo>
                    <a:pt x="203820" y="15185"/>
                  </a:moveTo>
                  <a:cubicBezTo>
                    <a:pt x="148265" y="16092"/>
                    <a:pt x="93437" y="38938"/>
                    <a:pt x="55674" y="81005"/>
                  </a:cubicBezTo>
                  <a:cubicBezTo>
                    <a:pt x="29853" y="110661"/>
                    <a:pt x="14361" y="147409"/>
                    <a:pt x="15007" y="187381"/>
                  </a:cubicBezTo>
                  <a:cubicBezTo>
                    <a:pt x="15652" y="218971"/>
                    <a:pt x="25335" y="293756"/>
                    <a:pt x="56965" y="311163"/>
                  </a:cubicBezTo>
                  <a:cubicBezTo>
                    <a:pt x="58256" y="311163"/>
                    <a:pt x="58902" y="312452"/>
                    <a:pt x="59547" y="313097"/>
                  </a:cubicBezTo>
                  <a:cubicBezTo>
                    <a:pt x="59547" y="313097"/>
                    <a:pt x="59547" y="312452"/>
                    <a:pt x="59547" y="312452"/>
                  </a:cubicBezTo>
                  <a:cubicBezTo>
                    <a:pt x="76976" y="282796"/>
                    <a:pt x="94405" y="253785"/>
                    <a:pt x="113771" y="226063"/>
                  </a:cubicBezTo>
                  <a:cubicBezTo>
                    <a:pt x="115062" y="224773"/>
                    <a:pt x="115707" y="224129"/>
                    <a:pt x="116353" y="223484"/>
                  </a:cubicBezTo>
                  <a:cubicBezTo>
                    <a:pt x="95051" y="139028"/>
                    <a:pt x="212535" y="88097"/>
                    <a:pt x="266113" y="155790"/>
                  </a:cubicBezTo>
                  <a:cubicBezTo>
                    <a:pt x="290642" y="187381"/>
                    <a:pt x="288706" y="235733"/>
                    <a:pt x="264176" y="267323"/>
                  </a:cubicBezTo>
                  <a:cubicBezTo>
                    <a:pt x="242228" y="294401"/>
                    <a:pt x="198333" y="312452"/>
                    <a:pt x="164121" y="300203"/>
                  </a:cubicBezTo>
                  <a:cubicBezTo>
                    <a:pt x="178322" y="344687"/>
                    <a:pt x="186714" y="400776"/>
                    <a:pt x="178322" y="446550"/>
                  </a:cubicBezTo>
                  <a:cubicBezTo>
                    <a:pt x="202852" y="444616"/>
                    <a:pt x="227382" y="441393"/>
                    <a:pt x="251911" y="441393"/>
                  </a:cubicBezTo>
                  <a:cubicBezTo>
                    <a:pt x="251266" y="436880"/>
                    <a:pt x="250620" y="432367"/>
                    <a:pt x="249975" y="427854"/>
                  </a:cubicBezTo>
                  <a:cubicBezTo>
                    <a:pt x="249975" y="427854"/>
                    <a:pt x="249975" y="428499"/>
                    <a:pt x="249329" y="428499"/>
                  </a:cubicBezTo>
                  <a:cubicBezTo>
                    <a:pt x="233191" y="431077"/>
                    <a:pt x="216408" y="431722"/>
                    <a:pt x="199624" y="433011"/>
                  </a:cubicBezTo>
                  <a:cubicBezTo>
                    <a:pt x="198333" y="433011"/>
                    <a:pt x="197688" y="430433"/>
                    <a:pt x="199624" y="430433"/>
                  </a:cubicBezTo>
                  <a:cubicBezTo>
                    <a:pt x="215762" y="427854"/>
                    <a:pt x="232546" y="425275"/>
                    <a:pt x="249329" y="424630"/>
                  </a:cubicBezTo>
                  <a:cubicBezTo>
                    <a:pt x="249329" y="420762"/>
                    <a:pt x="248684" y="416249"/>
                    <a:pt x="248684" y="411736"/>
                  </a:cubicBezTo>
                  <a:cubicBezTo>
                    <a:pt x="230609" y="409802"/>
                    <a:pt x="211889" y="408513"/>
                    <a:pt x="193169" y="409157"/>
                  </a:cubicBezTo>
                  <a:cubicBezTo>
                    <a:pt x="191233" y="409157"/>
                    <a:pt x="191233" y="406579"/>
                    <a:pt x="193169" y="406579"/>
                  </a:cubicBezTo>
                  <a:cubicBezTo>
                    <a:pt x="211889" y="404645"/>
                    <a:pt x="230609" y="405289"/>
                    <a:pt x="248684" y="407868"/>
                  </a:cubicBezTo>
                  <a:cubicBezTo>
                    <a:pt x="249329" y="400776"/>
                    <a:pt x="249329" y="394329"/>
                    <a:pt x="249975" y="387882"/>
                  </a:cubicBezTo>
                  <a:cubicBezTo>
                    <a:pt x="244811" y="387882"/>
                    <a:pt x="239001" y="387238"/>
                    <a:pt x="233191" y="387882"/>
                  </a:cubicBezTo>
                  <a:cubicBezTo>
                    <a:pt x="226091" y="387882"/>
                    <a:pt x="219635" y="389817"/>
                    <a:pt x="212535" y="391106"/>
                  </a:cubicBezTo>
                  <a:cubicBezTo>
                    <a:pt x="211244" y="391106"/>
                    <a:pt x="211244" y="389817"/>
                    <a:pt x="211889" y="389172"/>
                  </a:cubicBezTo>
                  <a:cubicBezTo>
                    <a:pt x="223508" y="384659"/>
                    <a:pt x="238355" y="382080"/>
                    <a:pt x="250620" y="384659"/>
                  </a:cubicBezTo>
                  <a:cubicBezTo>
                    <a:pt x="251266" y="381435"/>
                    <a:pt x="251911" y="377567"/>
                    <a:pt x="252557" y="374344"/>
                  </a:cubicBezTo>
                  <a:cubicBezTo>
                    <a:pt x="251266" y="373054"/>
                    <a:pt x="249975" y="371120"/>
                    <a:pt x="249975" y="368541"/>
                  </a:cubicBezTo>
                  <a:cubicBezTo>
                    <a:pt x="233191" y="370475"/>
                    <a:pt x="216408" y="369831"/>
                    <a:pt x="199624" y="370475"/>
                  </a:cubicBezTo>
                  <a:cubicBezTo>
                    <a:pt x="198333" y="370475"/>
                    <a:pt x="198333" y="367897"/>
                    <a:pt x="199624" y="367897"/>
                  </a:cubicBezTo>
                  <a:cubicBezTo>
                    <a:pt x="216408" y="366607"/>
                    <a:pt x="233837" y="364673"/>
                    <a:pt x="250620" y="364673"/>
                  </a:cubicBezTo>
                  <a:cubicBezTo>
                    <a:pt x="251266" y="362739"/>
                    <a:pt x="252557" y="361450"/>
                    <a:pt x="255784" y="360805"/>
                  </a:cubicBezTo>
                  <a:cubicBezTo>
                    <a:pt x="271277" y="356292"/>
                    <a:pt x="286769" y="349845"/>
                    <a:pt x="300970" y="340819"/>
                  </a:cubicBezTo>
                  <a:cubicBezTo>
                    <a:pt x="272568" y="342109"/>
                    <a:pt x="244811" y="342753"/>
                    <a:pt x="217053" y="341464"/>
                  </a:cubicBezTo>
                  <a:cubicBezTo>
                    <a:pt x="215117" y="341464"/>
                    <a:pt x="215117" y="338885"/>
                    <a:pt x="217053" y="338885"/>
                  </a:cubicBezTo>
                  <a:cubicBezTo>
                    <a:pt x="246747" y="338885"/>
                    <a:pt x="277086" y="338240"/>
                    <a:pt x="307426" y="336306"/>
                  </a:cubicBezTo>
                  <a:cubicBezTo>
                    <a:pt x="326791" y="323412"/>
                    <a:pt x="344220" y="306650"/>
                    <a:pt x="357776" y="287309"/>
                  </a:cubicBezTo>
                  <a:cubicBezTo>
                    <a:pt x="333246" y="289243"/>
                    <a:pt x="308071" y="287309"/>
                    <a:pt x="283542" y="284730"/>
                  </a:cubicBezTo>
                  <a:cubicBezTo>
                    <a:pt x="281605" y="284086"/>
                    <a:pt x="281605" y="281507"/>
                    <a:pt x="283542" y="281507"/>
                  </a:cubicBezTo>
                  <a:cubicBezTo>
                    <a:pt x="308717" y="282796"/>
                    <a:pt x="333892" y="282796"/>
                    <a:pt x="359067" y="283441"/>
                  </a:cubicBezTo>
                  <a:cubicBezTo>
                    <a:pt x="359713" y="283441"/>
                    <a:pt x="359713" y="283441"/>
                    <a:pt x="360358" y="284086"/>
                  </a:cubicBezTo>
                  <a:cubicBezTo>
                    <a:pt x="365522" y="275705"/>
                    <a:pt x="370686" y="267323"/>
                    <a:pt x="375205" y="258942"/>
                  </a:cubicBezTo>
                  <a:cubicBezTo>
                    <a:pt x="343575" y="257653"/>
                    <a:pt x="312590" y="256364"/>
                    <a:pt x="281605" y="256364"/>
                  </a:cubicBezTo>
                  <a:cubicBezTo>
                    <a:pt x="279668" y="257008"/>
                    <a:pt x="279668" y="254429"/>
                    <a:pt x="281605" y="254429"/>
                  </a:cubicBezTo>
                  <a:cubicBezTo>
                    <a:pt x="313235" y="252495"/>
                    <a:pt x="345511" y="251851"/>
                    <a:pt x="377142" y="253785"/>
                  </a:cubicBezTo>
                  <a:cubicBezTo>
                    <a:pt x="382306" y="242825"/>
                    <a:pt x="386179" y="231220"/>
                    <a:pt x="388761" y="218971"/>
                  </a:cubicBezTo>
                  <a:cubicBezTo>
                    <a:pt x="361649" y="221550"/>
                    <a:pt x="333892" y="220905"/>
                    <a:pt x="307426" y="223484"/>
                  </a:cubicBezTo>
                  <a:cubicBezTo>
                    <a:pt x="305489" y="223484"/>
                    <a:pt x="305489" y="220905"/>
                    <a:pt x="306780" y="220905"/>
                  </a:cubicBezTo>
                  <a:cubicBezTo>
                    <a:pt x="333246" y="216392"/>
                    <a:pt x="362295" y="212524"/>
                    <a:pt x="389406" y="215103"/>
                  </a:cubicBezTo>
                  <a:cubicBezTo>
                    <a:pt x="390697" y="208011"/>
                    <a:pt x="391343" y="201564"/>
                    <a:pt x="391988" y="195117"/>
                  </a:cubicBezTo>
                  <a:cubicBezTo>
                    <a:pt x="358422" y="197696"/>
                    <a:pt x="325500" y="198985"/>
                    <a:pt x="291933" y="203498"/>
                  </a:cubicBezTo>
                  <a:cubicBezTo>
                    <a:pt x="290642" y="203498"/>
                    <a:pt x="289997" y="200275"/>
                    <a:pt x="291933" y="200275"/>
                  </a:cubicBezTo>
                  <a:cubicBezTo>
                    <a:pt x="324209" y="194472"/>
                    <a:pt x="358422" y="189315"/>
                    <a:pt x="391988" y="190604"/>
                  </a:cubicBezTo>
                  <a:cubicBezTo>
                    <a:pt x="391988" y="187381"/>
                    <a:pt x="391988" y="183512"/>
                    <a:pt x="391988" y="180289"/>
                  </a:cubicBezTo>
                  <a:cubicBezTo>
                    <a:pt x="391343" y="175776"/>
                    <a:pt x="390697" y="171263"/>
                    <a:pt x="390052" y="166750"/>
                  </a:cubicBezTo>
                  <a:cubicBezTo>
                    <a:pt x="370041" y="169329"/>
                    <a:pt x="348739" y="168684"/>
                    <a:pt x="328728" y="167395"/>
                  </a:cubicBezTo>
                  <a:cubicBezTo>
                    <a:pt x="326791" y="167395"/>
                    <a:pt x="326791" y="164816"/>
                    <a:pt x="328728" y="164816"/>
                  </a:cubicBezTo>
                  <a:cubicBezTo>
                    <a:pt x="348739" y="164816"/>
                    <a:pt x="369395" y="162882"/>
                    <a:pt x="389406" y="162237"/>
                  </a:cubicBezTo>
                  <a:cubicBezTo>
                    <a:pt x="388761" y="157724"/>
                    <a:pt x="387470" y="152567"/>
                    <a:pt x="386179" y="148054"/>
                  </a:cubicBezTo>
                  <a:cubicBezTo>
                    <a:pt x="353257" y="152567"/>
                    <a:pt x="319045" y="153212"/>
                    <a:pt x="285478" y="150633"/>
                  </a:cubicBezTo>
                  <a:cubicBezTo>
                    <a:pt x="283542" y="149988"/>
                    <a:pt x="283542" y="147409"/>
                    <a:pt x="285478" y="147409"/>
                  </a:cubicBezTo>
                  <a:cubicBezTo>
                    <a:pt x="319045" y="148699"/>
                    <a:pt x="351966" y="146765"/>
                    <a:pt x="384888" y="142896"/>
                  </a:cubicBezTo>
                  <a:cubicBezTo>
                    <a:pt x="382951" y="135805"/>
                    <a:pt x="380369" y="128713"/>
                    <a:pt x="377142" y="121621"/>
                  </a:cubicBezTo>
                  <a:cubicBezTo>
                    <a:pt x="331310" y="123555"/>
                    <a:pt x="284833" y="122911"/>
                    <a:pt x="238355" y="120977"/>
                  </a:cubicBezTo>
                  <a:cubicBezTo>
                    <a:pt x="236419" y="120977"/>
                    <a:pt x="236419" y="118398"/>
                    <a:pt x="238355" y="118398"/>
                  </a:cubicBezTo>
                  <a:cubicBezTo>
                    <a:pt x="284187" y="117108"/>
                    <a:pt x="330019" y="115819"/>
                    <a:pt x="375850" y="117753"/>
                  </a:cubicBezTo>
                  <a:cubicBezTo>
                    <a:pt x="372623" y="110661"/>
                    <a:pt x="368750" y="104214"/>
                    <a:pt x="364877" y="97767"/>
                  </a:cubicBezTo>
                  <a:cubicBezTo>
                    <a:pt x="297097" y="97123"/>
                    <a:pt x="230609" y="95189"/>
                    <a:pt x="163475" y="98412"/>
                  </a:cubicBezTo>
                  <a:cubicBezTo>
                    <a:pt x="161539" y="98412"/>
                    <a:pt x="161539" y="96478"/>
                    <a:pt x="163475" y="95833"/>
                  </a:cubicBezTo>
                  <a:cubicBezTo>
                    <a:pt x="228673" y="89386"/>
                    <a:pt x="297097" y="87452"/>
                    <a:pt x="362940" y="95189"/>
                  </a:cubicBezTo>
                  <a:cubicBezTo>
                    <a:pt x="359067" y="89386"/>
                    <a:pt x="355194" y="84229"/>
                    <a:pt x="350675" y="78426"/>
                  </a:cubicBezTo>
                  <a:cubicBezTo>
                    <a:pt x="350030" y="78426"/>
                    <a:pt x="350030" y="78426"/>
                    <a:pt x="350030" y="78426"/>
                  </a:cubicBezTo>
                  <a:cubicBezTo>
                    <a:pt x="267404" y="75848"/>
                    <a:pt x="185423" y="75848"/>
                    <a:pt x="102797" y="77782"/>
                  </a:cubicBezTo>
                  <a:cubicBezTo>
                    <a:pt x="100860" y="77782"/>
                    <a:pt x="100860" y="74558"/>
                    <a:pt x="102797" y="74558"/>
                  </a:cubicBezTo>
                  <a:cubicBezTo>
                    <a:pt x="184132" y="68756"/>
                    <a:pt x="266113" y="69401"/>
                    <a:pt x="346802" y="74558"/>
                  </a:cubicBezTo>
                  <a:cubicBezTo>
                    <a:pt x="338410" y="64888"/>
                    <a:pt x="328728" y="56507"/>
                    <a:pt x="317754" y="49415"/>
                  </a:cubicBezTo>
                  <a:cubicBezTo>
                    <a:pt x="303553" y="48770"/>
                    <a:pt x="144755" y="44257"/>
                    <a:pt x="146046" y="50704"/>
                  </a:cubicBezTo>
                  <a:cubicBezTo>
                    <a:pt x="146046" y="51349"/>
                    <a:pt x="145401" y="51349"/>
                    <a:pt x="145401" y="50704"/>
                  </a:cubicBezTo>
                  <a:cubicBezTo>
                    <a:pt x="140882" y="37810"/>
                    <a:pt x="160248" y="40389"/>
                    <a:pt x="167994" y="40389"/>
                  </a:cubicBezTo>
                  <a:cubicBezTo>
                    <a:pt x="215117" y="39100"/>
                    <a:pt x="262240" y="40389"/>
                    <a:pt x="309362" y="43613"/>
                  </a:cubicBezTo>
                  <a:cubicBezTo>
                    <a:pt x="293870" y="33942"/>
                    <a:pt x="277086" y="26206"/>
                    <a:pt x="259012" y="21693"/>
                  </a:cubicBezTo>
                  <a:cubicBezTo>
                    <a:pt x="240938" y="17019"/>
                    <a:pt x="222339" y="14883"/>
                    <a:pt x="203820" y="15185"/>
                  </a:cubicBezTo>
                  <a:close/>
                  <a:moveTo>
                    <a:pt x="180430" y="1717"/>
                  </a:moveTo>
                  <a:cubicBezTo>
                    <a:pt x="201763" y="-912"/>
                    <a:pt x="223509" y="-550"/>
                    <a:pt x="244811" y="2996"/>
                  </a:cubicBezTo>
                  <a:cubicBezTo>
                    <a:pt x="331310" y="17180"/>
                    <a:pt x="399735" y="86163"/>
                    <a:pt x="407481" y="174487"/>
                  </a:cubicBezTo>
                  <a:cubicBezTo>
                    <a:pt x="415227" y="258942"/>
                    <a:pt x="350030" y="351134"/>
                    <a:pt x="267404" y="374344"/>
                  </a:cubicBezTo>
                  <a:cubicBezTo>
                    <a:pt x="264822" y="400132"/>
                    <a:pt x="266113" y="424630"/>
                    <a:pt x="269986" y="450418"/>
                  </a:cubicBezTo>
                  <a:cubicBezTo>
                    <a:pt x="271277" y="460089"/>
                    <a:pt x="258366" y="463957"/>
                    <a:pt x="255139" y="454931"/>
                  </a:cubicBezTo>
                  <a:cubicBezTo>
                    <a:pt x="255139" y="454287"/>
                    <a:pt x="255139" y="454287"/>
                    <a:pt x="255139" y="454287"/>
                  </a:cubicBezTo>
                  <a:cubicBezTo>
                    <a:pt x="228673" y="458155"/>
                    <a:pt x="202206" y="458799"/>
                    <a:pt x="175740" y="460089"/>
                  </a:cubicBezTo>
                  <a:cubicBezTo>
                    <a:pt x="171867" y="460089"/>
                    <a:pt x="169931" y="457510"/>
                    <a:pt x="169931" y="454287"/>
                  </a:cubicBezTo>
                  <a:cubicBezTo>
                    <a:pt x="167994" y="453642"/>
                    <a:pt x="166703" y="452352"/>
                    <a:pt x="166057" y="450418"/>
                  </a:cubicBezTo>
                  <a:cubicBezTo>
                    <a:pt x="157020" y="401421"/>
                    <a:pt x="157666" y="345977"/>
                    <a:pt x="155729" y="296335"/>
                  </a:cubicBezTo>
                  <a:cubicBezTo>
                    <a:pt x="150565" y="292467"/>
                    <a:pt x="153147" y="283441"/>
                    <a:pt x="159602" y="284086"/>
                  </a:cubicBezTo>
                  <a:cubicBezTo>
                    <a:pt x="191878" y="284730"/>
                    <a:pt x="221572" y="287309"/>
                    <a:pt x="247393" y="262166"/>
                  </a:cubicBezTo>
                  <a:cubicBezTo>
                    <a:pt x="270631" y="238957"/>
                    <a:pt x="275150" y="198985"/>
                    <a:pt x="257721" y="170618"/>
                  </a:cubicBezTo>
                  <a:cubicBezTo>
                    <a:pt x="239646" y="141607"/>
                    <a:pt x="198333" y="130002"/>
                    <a:pt x="167994" y="144830"/>
                  </a:cubicBezTo>
                  <a:cubicBezTo>
                    <a:pt x="136364" y="160303"/>
                    <a:pt x="125390" y="192538"/>
                    <a:pt x="127326" y="225418"/>
                  </a:cubicBezTo>
                  <a:cubicBezTo>
                    <a:pt x="127326" y="226063"/>
                    <a:pt x="127326" y="226707"/>
                    <a:pt x="127326" y="227352"/>
                  </a:cubicBezTo>
                  <a:cubicBezTo>
                    <a:pt x="127972" y="228641"/>
                    <a:pt x="127972" y="231220"/>
                    <a:pt x="126681" y="233154"/>
                  </a:cubicBezTo>
                  <a:cubicBezTo>
                    <a:pt x="107961" y="261521"/>
                    <a:pt x="87304" y="289888"/>
                    <a:pt x="66648" y="316965"/>
                  </a:cubicBezTo>
                  <a:cubicBezTo>
                    <a:pt x="64711" y="319544"/>
                    <a:pt x="60838" y="318899"/>
                    <a:pt x="59547" y="316321"/>
                  </a:cubicBezTo>
                  <a:cubicBezTo>
                    <a:pt x="58902" y="318899"/>
                    <a:pt x="56320" y="321478"/>
                    <a:pt x="53092" y="320189"/>
                  </a:cubicBezTo>
                  <a:cubicBezTo>
                    <a:pt x="18234" y="306005"/>
                    <a:pt x="9842" y="253140"/>
                    <a:pt x="3387" y="220260"/>
                  </a:cubicBezTo>
                  <a:cubicBezTo>
                    <a:pt x="-4359" y="178355"/>
                    <a:pt x="805" y="137739"/>
                    <a:pt x="22753" y="100991"/>
                  </a:cubicBezTo>
                  <a:cubicBezTo>
                    <a:pt x="56158" y="44419"/>
                    <a:pt x="116433" y="9605"/>
                    <a:pt x="180430" y="1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41"/>
          <p:cNvGrpSpPr/>
          <p:nvPr/>
        </p:nvGrpSpPr>
        <p:grpSpPr>
          <a:xfrm>
            <a:off x="4219264" y="1455509"/>
            <a:ext cx="3570514" cy="1683635"/>
            <a:chOff x="5012703" y="1745365"/>
            <a:chExt cx="3570514" cy="1683635"/>
          </a:xfrm>
        </p:grpSpPr>
        <p:sp>
          <p:nvSpPr>
            <p:cNvPr id="56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7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58" name="browser_156816"/>
            <p:cNvSpPr>
              <a:spLocks noChangeAspect="1"/>
            </p:cNvSpPr>
            <p:nvPr/>
          </p:nvSpPr>
          <p:spPr bwMode="auto">
            <a:xfrm>
              <a:off x="6421439" y="1745365"/>
              <a:ext cx="468000" cy="483915"/>
            </a:xfrm>
            <a:custGeom>
              <a:avLst/>
              <a:gdLst>
                <a:gd name="T0" fmla="*/ 417 w 902"/>
                <a:gd name="T1" fmla="*/ 446 h 934"/>
                <a:gd name="T2" fmla="*/ 648 w 902"/>
                <a:gd name="T3" fmla="*/ 643 h 934"/>
                <a:gd name="T4" fmla="*/ 590 w 902"/>
                <a:gd name="T5" fmla="*/ 643 h 934"/>
                <a:gd name="T6" fmla="*/ 417 w 902"/>
                <a:gd name="T7" fmla="*/ 503 h 934"/>
                <a:gd name="T8" fmla="*/ 590 w 902"/>
                <a:gd name="T9" fmla="*/ 643 h 934"/>
                <a:gd name="T10" fmla="*/ 417 w 902"/>
                <a:gd name="T11" fmla="*/ 529 h 934"/>
                <a:gd name="T12" fmla="*/ 497 w 902"/>
                <a:gd name="T13" fmla="*/ 643 h 934"/>
                <a:gd name="T14" fmla="*/ 417 w 902"/>
                <a:gd name="T15" fmla="*/ 529 h 934"/>
                <a:gd name="T16" fmla="*/ 759 w 902"/>
                <a:gd name="T17" fmla="*/ 429 h 934"/>
                <a:gd name="T18" fmla="*/ 697 w 902"/>
                <a:gd name="T19" fmla="*/ 479 h 934"/>
                <a:gd name="T20" fmla="*/ 746 w 902"/>
                <a:gd name="T21" fmla="*/ 535 h 934"/>
                <a:gd name="T22" fmla="*/ 852 w 902"/>
                <a:gd name="T23" fmla="*/ 535 h 934"/>
                <a:gd name="T24" fmla="*/ 902 w 902"/>
                <a:gd name="T25" fmla="*/ 479 h 934"/>
                <a:gd name="T26" fmla="*/ 902 w 902"/>
                <a:gd name="T27" fmla="*/ 355 h 934"/>
                <a:gd name="T28" fmla="*/ 852 w 902"/>
                <a:gd name="T29" fmla="*/ 410 h 934"/>
                <a:gd name="T30" fmla="*/ 759 w 902"/>
                <a:gd name="T31" fmla="*/ 410 h 934"/>
                <a:gd name="T32" fmla="*/ 697 w 902"/>
                <a:gd name="T33" fmla="*/ 360 h 934"/>
                <a:gd name="T34" fmla="*/ 746 w 902"/>
                <a:gd name="T35" fmla="*/ 305 h 934"/>
                <a:gd name="T36" fmla="*/ 759 w 902"/>
                <a:gd name="T37" fmla="*/ 305 h 934"/>
                <a:gd name="T38" fmla="*/ 786 w 902"/>
                <a:gd name="T39" fmla="*/ 100 h 934"/>
                <a:gd name="T40" fmla="*/ 331 w 902"/>
                <a:gd name="T41" fmla="*/ 212 h 934"/>
                <a:gd name="T42" fmla="*/ 514 w 902"/>
                <a:gd name="T43" fmla="*/ 207 h 934"/>
                <a:gd name="T44" fmla="*/ 331 w 902"/>
                <a:gd name="T45" fmla="*/ 364 h 934"/>
                <a:gd name="T46" fmla="*/ 786 w 902"/>
                <a:gd name="T47" fmla="*/ 817 h 934"/>
                <a:gd name="T48" fmla="*/ 746 w 902"/>
                <a:gd name="T49" fmla="*/ 784 h 934"/>
                <a:gd name="T50" fmla="*/ 697 w 902"/>
                <a:gd name="T51" fmla="*/ 728 h 934"/>
                <a:gd name="T52" fmla="*/ 759 w 902"/>
                <a:gd name="T53" fmla="*/ 678 h 934"/>
                <a:gd name="T54" fmla="*/ 852 w 902"/>
                <a:gd name="T55" fmla="*/ 678 h 934"/>
                <a:gd name="T56" fmla="*/ 902 w 902"/>
                <a:gd name="T57" fmla="*/ 734 h 934"/>
                <a:gd name="T58" fmla="*/ 840 w 902"/>
                <a:gd name="T59" fmla="*/ 784 h 934"/>
                <a:gd name="T60" fmla="*/ 830 w 902"/>
                <a:gd name="T61" fmla="*/ 784 h 934"/>
                <a:gd name="T62" fmla="*/ 767 w 902"/>
                <a:gd name="T63" fmla="*/ 934 h 934"/>
                <a:gd name="T64" fmla="*/ 287 w 902"/>
                <a:gd name="T65" fmla="*/ 871 h 934"/>
                <a:gd name="T66" fmla="*/ 211 w 902"/>
                <a:gd name="T67" fmla="*/ 799 h 934"/>
                <a:gd name="T68" fmla="*/ 37 w 902"/>
                <a:gd name="T69" fmla="*/ 704 h 934"/>
                <a:gd name="T70" fmla="*/ 24 w 902"/>
                <a:gd name="T71" fmla="*/ 680 h 934"/>
                <a:gd name="T72" fmla="*/ 10 w 902"/>
                <a:gd name="T73" fmla="*/ 643 h 934"/>
                <a:gd name="T74" fmla="*/ 4 w 902"/>
                <a:gd name="T75" fmla="*/ 610 h 934"/>
                <a:gd name="T76" fmla="*/ 0 w 902"/>
                <a:gd name="T77" fmla="*/ 563 h 934"/>
                <a:gd name="T78" fmla="*/ 287 w 902"/>
                <a:gd name="T79" fmla="*/ 236 h 934"/>
                <a:gd name="T80" fmla="*/ 350 w 902"/>
                <a:gd name="T81" fmla="*/ 0 h 934"/>
                <a:gd name="T82" fmla="*/ 830 w 902"/>
                <a:gd name="T83" fmla="*/ 63 h 934"/>
                <a:gd name="T84" fmla="*/ 852 w 902"/>
                <a:gd name="T85" fmla="*/ 305 h 934"/>
                <a:gd name="T86" fmla="*/ 527 w 902"/>
                <a:gd name="T87" fmla="*/ 871 h 934"/>
                <a:gd name="T88" fmla="*/ 590 w 902"/>
                <a:gd name="T89" fmla="*/ 871 h 934"/>
                <a:gd name="T90" fmla="*/ 527 w 902"/>
                <a:gd name="T91" fmla="*/ 871 h 934"/>
                <a:gd name="T92" fmla="*/ 625 w 902"/>
                <a:gd name="T93" fmla="*/ 45 h 934"/>
                <a:gd name="T94" fmla="*/ 484 w 902"/>
                <a:gd name="T95" fmla="*/ 53 h 934"/>
                <a:gd name="T96" fmla="*/ 625 w 902"/>
                <a:gd name="T97" fmla="*/ 61 h 934"/>
                <a:gd name="T98" fmla="*/ 852 w 902"/>
                <a:gd name="T99" fmla="*/ 554 h 934"/>
                <a:gd name="T100" fmla="*/ 746 w 902"/>
                <a:gd name="T101" fmla="*/ 554 h 934"/>
                <a:gd name="T102" fmla="*/ 697 w 902"/>
                <a:gd name="T103" fmla="*/ 609 h 934"/>
                <a:gd name="T104" fmla="*/ 759 w 902"/>
                <a:gd name="T105" fmla="*/ 659 h 934"/>
                <a:gd name="T106" fmla="*/ 852 w 902"/>
                <a:gd name="T107" fmla="*/ 659 h 934"/>
                <a:gd name="T108" fmla="*/ 902 w 902"/>
                <a:gd name="T109" fmla="*/ 60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34">
                  <a:moveTo>
                    <a:pt x="615" y="643"/>
                  </a:moveTo>
                  <a:cubicBezTo>
                    <a:pt x="615" y="534"/>
                    <a:pt x="526" y="446"/>
                    <a:pt x="417" y="446"/>
                  </a:cubicBezTo>
                  <a:lnTo>
                    <a:pt x="417" y="412"/>
                  </a:lnTo>
                  <a:cubicBezTo>
                    <a:pt x="544" y="412"/>
                    <a:pt x="648" y="516"/>
                    <a:pt x="648" y="643"/>
                  </a:cubicBezTo>
                  <a:lnTo>
                    <a:pt x="615" y="643"/>
                  </a:lnTo>
                  <a:close/>
                  <a:moveTo>
                    <a:pt x="590" y="643"/>
                  </a:moveTo>
                  <a:cubicBezTo>
                    <a:pt x="590" y="547"/>
                    <a:pt x="513" y="470"/>
                    <a:pt x="417" y="470"/>
                  </a:cubicBezTo>
                  <a:lnTo>
                    <a:pt x="417" y="503"/>
                  </a:lnTo>
                  <a:cubicBezTo>
                    <a:pt x="494" y="503"/>
                    <a:pt x="557" y="566"/>
                    <a:pt x="557" y="643"/>
                  </a:cubicBezTo>
                  <a:lnTo>
                    <a:pt x="590" y="643"/>
                  </a:lnTo>
                  <a:lnTo>
                    <a:pt x="590" y="643"/>
                  </a:lnTo>
                  <a:close/>
                  <a:moveTo>
                    <a:pt x="417" y="529"/>
                  </a:moveTo>
                  <a:lnTo>
                    <a:pt x="417" y="563"/>
                  </a:lnTo>
                  <a:cubicBezTo>
                    <a:pt x="461" y="562"/>
                    <a:pt x="497" y="599"/>
                    <a:pt x="497" y="643"/>
                  </a:cubicBezTo>
                  <a:lnTo>
                    <a:pt x="531" y="643"/>
                  </a:lnTo>
                  <a:cubicBezTo>
                    <a:pt x="531" y="580"/>
                    <a:pt x="480" y="529"/>
                    <a:pt x="417" y="529"/>
                  </a:cubicBezTo>
                  <a:close/>
                  <a:moveTo>
                    <a:pt x="852" y="429"/>
                  </a:moveTo>
                  <a:lnTo>
                    <a:pt x="759" y="429"/>
                  </a:lnTo>
                  <a:lnTo>
                    <a:pt x="746" y="429"/>
                  </a:lnTo>
                  <a:cubicBezTo>
                    <a:pt x="719" y="429"/>
                    <a:pt x="697" y="452"/>
                    <a:pt x="697" y="479"/>
                  </a:cubicBezTo>
                  <a:lnTo>
                    <a:pt x="697" y="485"/>
                  </a:lnTo>
                  <a:cubicBezTo>
                    <a:pt x="697" y="512"/>
                    <a:pt x="719" y="535"/>
                    <a:pt x="746" y="535"/>
                  </a:cubicBezTo>
                  <a:lnTo>
                    <a:pt x="840" y="535"/>
                  </a:lnTo>
                  <a:lnTo>
                    <a:pt x="852" y="535"/>
                  </a:lnTo>
                  <a:cubicBezTo>
                    <a:pt x="880" y="535"/>
                    <a:pt x="902" y="512"/>
                    <a:pt x="902" y="485"/>
                  </a:cubicBezTo>
                  <a:lnTo>
                    <a:pt x="902" y="479"/>
                  </a:lnTo>
                  <a:cubicBezTo>
                    <a:pt x="902" y="452"/>
                    <a:pt x="880" y="429"/>
                    <a:pt x="852" y="429"/>
                  </a:cubicBezTo>
                  <a:close/>
                  <a:moveTo>
                    <a:pt x="902" y="355"/>
                  </a:moveTo>
                  <a:lnTo>
                    <a:pt x="902" y="360"/>
                  </a:lnTo>
                  <a:cubicBezTo>
                    <a:pt x="902" y="388"/>
                    <a:pt x="880" y="410"/>
                    <a:pt x="852" y="410"/>
                  </a:cubicBezTo>
                  <a:lnTo>
                    <a:pt x="840" y="410"/>
                  </a:lnTo>
                  <a:lnTo>
                    <a:pt x="759" y="410"/>
                  </a:lnTo>
                  <a:lnTo>
                    <a:pt x="746" y="410"/>
                  </a:lnTo>
                  <a:cubicBezTo>
                    <a:pt x="719" y="410"/>
                    <a:pt x="697" y="388"/>
                    <a:pt x="697" y="360"/>
                  </a:cubicBezTo>
                  <a:lnTo>
                    <a:pt x="697" y="355"/>
                  </a:lnTo>
                  <a:cubicBezTo>
                    <a:pt x="697" y="327"/>
                    <a:pt x="719" y="305"/>
                    <a:pt x="746" y="305"/>
                  </a:cubicBezTo>
                  <a:lnTo>
                    <a:pt x="759" y="305"/>
                  </a:lnTo>
                  <a:lnTo>
                    <a:pt x="759" y="305"/>
                  </a:lnTo>
                  <a:lnTo>
                    <a:pt x="786" y="305"/>
                  </a:lnTo>
                  <a:lnTo>
                    <a:pt x="786" y="100"/>
                  </a:lnTo>
                  <a:lnTo>
                    <a:pt x="331" y="100"/>
                  </a:lnTo>
                  <a:lnTo>
                    <a:pt x="331" y="212"/>
                  </a:lnTo>
                  <a:cubicBezTo>
                    <a:pt x="375" y="187"/>
                    <a:pt x="413" y="166"/>
                    <a:pt x="431" y="156"/>
                  </a:cubicBezTo>
                  <a:cubicBezTo>
                    <a:pt x="491" y="126"/>
                    <a:pt x="524" y="163"/>
                    <a:pt x="514" y="207"/>
                  </a:cubicBezTo>
                  <a:cubicBezTo>
                    <a:pt x="506" y="242"/>
                    <a:pt x="448" y="279"/>
                    <a:pt x="387" y="326"/>
                  </a:cubicBezTo>
                  <a:cubicBezTo>
                    <a:pt x="375" y="336"/>
                    <a:pt x="354" y="350"/>
                    <a:pt x="331" y="364"/>
                  </a:cubicBezTo>
                  <a:lnTo>
                    <a:pt x="331" y="817"/>
                  </a:lnTo>
                  <a:lnTo>
                    <a:pt x="786" y="817"/>
                  </a:lnTo>
                  <a:lnTo>
                    <a:pt x="786" y="784"/>
                  </a:lnTo>
                  <a:lnTo>
                    <a:pt x="746" y="784"/>
                  </a:lnTo>
                  <a:cubicBezTo>
                    <a:pt x="719" y="784"/>
                    <a:pt x="697" y="761"/>
                    <a:pt x="697" y="734"/>
                  </a:cubicBezTo>
                  <a:lnTo>
                    <a:pt x="697" y="728"/>
                  </a:lnTo>
                  <a:cubicBezTo>
                    <a:pt x="697" y="701"/>
                    <a:pt x="719" y="678"/>
                    <a:pt x="746" y="678"/>
                  </a:cubicBezTo>
                  <a:lnTo>
                    <a:pt x="759" y="678"/>
                  </a:lnTo>
                  <a:lnTo>
                    <a:pt x="840" y="678"/>
                  </a:lnTo>
                  <a:lnTo>
                    <a:pt x="852" y="678"/>
                  </a:lnTo>
                  <a:cubicBezTo>
                    <a:pt x="880" y="678"/>
                    <a:pt x="902" y="701"/>
                    <a:pt x="902" y="728"/>
                  </a:cubicBezTo>
                  <a:lnTo>
                    <a:pt x="902" y="734"/>
                  </a:lnTo>
                  <a:cubicBezTo>
                    <a:pt x="902" y="761"/>
                    <a:pt x="880" y="784"/>
                    <a:pt x="852" y="784"/>
                  </a:cubicBezTo>
                  <a:lnTo>
                    <a:pt x="840" y="784"/>
                  </a:lnTo>
                  <a:lnTo>
                    <a:pt x="840" y="784"/>
                  </a:lnTo>
                  <a:lnTo>
                    <a:pt x="830" y="784"/>
                  </a:lnTo>
                  <a:lnTo>
                    <a:pt x="830" y="871"/>
                  </a:lnTo>
                  <a:cubicBezTo>
                    <a:pt x="830" y="906"/>
                    <a:pt x="802" y="934"/>
                    <a:pt x="767" y="934"/>
                  </a:cubicBezTo>
                  <a:lnTo>
                    <a:pt x="350" y="934"/>
                  </a:lnTo>
                  <a:cubicBezTo>
                    <a:pt x="316" y="934"/>
                    <a:pt x="287" y="906"/>
                    <a:pt x="287" y="871"/>
                  </a:cubicBezTo>
                  <a:lnTo>
                    <a:pt x="287" y="799"/>
                  </a:lnTo>
                  <a:lnTo>
                    <a:pt x="211" y="799"/>
                  </a:lnTo>
                  <a:cubicBezTo>
                    <a:pt x="211" y="799"/>
                    <a:pt x="99" y="799"/>
                    <a:pt x="39" y="707"/>
                  </a:cubicBezTo>
                  <a:cubicBezTo>
                    <a:pt x="38" y="706"/>
                    <a:pt x="37" y="705"/>
                    <a:pt x="37" y="704"/>
                  </a:cubicBezTo>
                  <a:cubicBezTo>
                    <a:pt x="34" y="700"/>
                    <a:pt x="32" y="696"/>
                    <a:pt x="29" y="692"/>
                  </a:cubicBezTo>
                  <a:cubicBezTo>
                    <a:pt x="27" y="688"/>
                    <a:pt x="26" y="684"/>
                    <a:pt x="24" y="680"/>
                  </a:cubicBezTo>
                  <a:cubicBezTo>
                    <a:pt x="22" y="677"/>
                    <a:pt x="20" y="673"/>
                    <a:pt x="19" y="669"/>
                  </a:cubicBezTo>
                  <a:cubicBezTo>
                    <a:pt x="15" y="661"/>
                    <a:pt x="13" y="652"/>
                    <a:pt x="10" y="643"/>
                  </a:cubicBezTo>
                  <a:cubicBezTo>
                    <a:pt x="9" y="641"/>
                    <a:pt x="9" y="638"/>
                    <a:pt x="8" y="635"/>
                  </a:cubicBezTo>
                  <a:cubicBezTo>
                    <a:pt x="6" y="627"/>
                    <a:pt x="5" y="619"/>
                    <a:pt x="4" y="610"/>
                  </a:cubicBezTo>
                  <a:cubicBezTo>
                    <a:pt x="3" y="607"/>
                    <a:pt x="3" y="604"/>
                    <a:pt x="2" y="600"/>
                  </a:cubicBezTo>
                  <a:cubicBezTo>
                    <a:pt x="1" y="588"/>
                    <a:pt x="0" y="576"/>
                    <a:pt x="0" y="563"/>
                  </a:cubicBezTo>
                  <a:cubicBezTo>
                    <a:pt x="0" y="416"/>
                    <a:pt x="69" y="353"/>
                    <a:pt x="116" y="334"/>
                  </a:cubicBezTo>
                  <a:cubicBezTo>
                    <a:pt x="117" y="334"/>
                    <a:pt x="203" y="284"/>
                    <a:pt x="287" y="236"/>
                  </a:cubicBezTo>
                  <a:lnTo>
                    <a:pt x="287" y="63"/>
                  </a:lnTo>
                  <a:cubicBezTo>
                    <a:pt x="287" y="28"/>
                    <a:pt x="316" y="0"/>
                    <a:pt x="350" y="0"/>
                  </a:cubicBezTo>
                  <a:lnTo>
                    <a:pt x="767" y="0"/>
                  </a:lnTo>
                  <a:cubicBezTo>
                    <a:pt x="802" y="0"/>
                    <a:pt x="830" y="28"/>
                    <a:pt x="830" y="63"/>
                  </a:cubicBezTo>
                  <a:lnTo>
                    <a:pt x="830" y="305"/>
                  </a:lnTo>
                  <a:lnTo>
                    <a:pt x="852" y="305"/>
                  </a:lnTo>
                  <a:cubicBezTo>
                    <a:pt x="880" y="305"/>
                    <a:pt x="902" y="327"/>
                    <a:pt x="902" y="355"/>
                  </a:cubicBezTo>
                  <a:close/>
                  <a:moveTo>
                    <a:pt x="527" y="871"/>
                  </a:moveTo>
                  <a:cubicBezTo>
                    <a:pt x="527" y="889"/>
                    <a:pt x="541" y="903"/>
                    <a:pt x="559" y="903"/>
                  </a:cubicBezTo>
                  <a:cubicBezTo>
                    <a:pt x="576" y="903"/>
                    <a:pt x="590" y="889"/>
                    <a:pt x="590" y="871"/>
                  </a:cubicBezTo>
                  <a:cubicBezTo>
                    <a:pt x="590" y="854"/>
                    <a:pt x="576" y="840"/>
                    <a:pt x="559" y="840"/>
                  </a:cubicBezTo>
                  <a:cubicBezTo>
                    <a:pt x="541" y="840"/>
                    <a:pt x="527" y="854"/>
                    <a:pt x="527" y="871"/>
                  </a:cubicBezTo>
                  <a:close/>
                  <a:moveTo>
                    <a:pt x="633" y="53"/>
                  </a:moveTo>
                  <a:cubicBezTo>
                    <a:pt x="633" y="49"/>
                    <a:pt x="629" y="45"/>
                    <a:pt x="625" y="45"/>
                  </a:cubicBezTo>
                  <a:lnTo>
                    <a:pt x="492" y="45"/>
                  </a:lnTo>
                  <a:cubicBezTo>
                    <a:pt x="488" y="45"/>
                    <a:pt x="484" y="49"/>
                    <a:pt x="484" y="53"/>
                  </a:cubicBezTo>
                  <a:cubicBezTo>
                    <a:pt x="484" y="57"/>
                    <a:pt x="488" y="61"/>
                    <a:pt x="492" y="61"/>
                  </a:cubicBezTo>
                  <a:lnTo>
                    <a:pt x="625" y="61"/>
                  </a:lnTo>
                  <a:cubicBezTo>
                    <a:pt x="629" y="61"/>
                    <a:pt x="633" y="57"/>
                    <a:pt x="633" y="53"/>
                  </a:cubicBezTo>
                  <a:close/>
                  <a:moveTo>
                    <a:pt x="852" y="554"/>
                  </a:moveTo>
                  <a:lnTo>
                    <a:pt x="840" y="554"/>
                  </a:lnTo>
                  <a:lnTo>
                    <a:pt x="746" y="554"/>
                  </a:lnTo>
                  <a:cubicBezTo>
                    <a:pt x="719" y="554"/>
                    <a:pt x="697" y="576"/>
                    <a:pt x="697" y="604"/>
                  </a:cubicBezTo>
                  <a:lnTo>
                    <a:pt x="697" y="609"/>
                  </a:lnTo>
                  <a:cubicBezTo>
                    <a:pt x="697" y="637"/>
                    <a:pt x="719" y="659"/>
                    <a:pt x="746" y="659"/>
                  </a:cubicBezTo>
                  <a:lnTo>
                    <a:pt x="759" y="659"/>
                  </a:lnTo>
                  <a:lnTo>
                    <a:pt x="840" y="659"/>
                  </a:lnTo>
                  <a:lnTo>
                    <a:pt x="852" y="659"/>
                  </a:lnTo>
                  <a:cubicBezTo>
                    <a:pt x="880" y="659"/>
                    <a:pt x="902" y="637"/>
                    <a:pt x="902" y="609"/>
                  </a:cubicBezTo>
                  <a:lnTo>
                    <a:pt x="902" y="604"/>
                  </a:lnTo>
                  <a:cubicBezTo>
                    <a:pt x="902" y="576"/>
                    <a:pt x="880" y="554"/>
                    <a:pt x="852" y="5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41"/>
          <p:cNvGrpSpPr/>
          <p:nvPr/>
        </p:nvGrpSpPr>
        <p:grpSpPr>
          <a:xfrm>
            <a:off x="8214120" y="3592533"/>
            <a:ext cx="3570514" cy="1758020"/>
            <a:chOff x="5012703" y="1670980"/>
            <a:chExt cx="3570514" cy="1758020"/>
          </a:xfrm>
        </p:grpSpPr>
        <p:sp>
          <p:nvSpPr>
            <p:cNvPr id="40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1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42" name="browser_156816"/>
            <p:cNvSpPr>
              <a:spLocks noChangeAspect="1"/>
            </p:cNvSpPr>
            <p:nvPr/>
          </p:nvSpPr>
          <p:spPr bwMode="auto">
            <a:xfrm>
              <a:off x="6413771" y="1670980"/>
              <a:ext cx="609685" cy="531614"/>
            </a:xfrm>
            <a:custGeom>
              <a:avLst/>
              <a:gdLst>
                <a:gd name="connsiteX0" fmla="*/ 162199 w 565545"/>
                <a:gd name="connsiteY0" fmla="*/ 428621 h 493127"/>
                <a:gd name="connsiteX1" fmla="*/ 132056 w 565545"/>
                <a:gd name="connsiteY1" fmla="*/ 431488 h 493127"/>
                <a:gd name="connsiteX2" fmla="*/ 196649 w 565545"/>
                <a:gd name="connsiteY2" fmla="*/ 455857 h 493127"/>
                <a:gd name="connsiteX3" fmla="*/ 235405 w 565545"/>
                <a:gd name="connsiteY3" fmla="*/ 451556 h 493127"/>
                <a:gd name="connsiteX4" fmla="*/ 310101 w 565545"/>
                <a:gd name="connsiteY4" fmla="*/ 309494 h 493127"/>
                <a:gd name="connsiteX5" fmla="*/ 317294 w 565545"/>
                <a:gd name="connsiteY5" fmla="*/ 309494 h 493127"/>
                <a:gd name="connsiteX6" fmla="*/ 323049 w 565545"/>
                <a:gd name="connsiteY6" fmla="*/ 312360 h 493127"/>
                <a:gd name="connsiteX7" fmla="*/ 328804 w 565545"/>
                <a:gd name="connsiteY7" fmla="*/ 318092 h 493127"/>
                <a:gd name="connsiteX8" fmla="*/ 333120 w 565545"/>
                <a:gd name="connsiteY8" fmla="*/ 326690 h 493127"/>
                <a:gd name="connsiteX9" fmla="*/ 333120 w 565545"/>
                <a:gd name="connsiteY9" fmla="*/ 333856 h 493127"/>
                <a:gd name="connsiteX10" fmla="*/ 328804 w 565545"/>
                <a:gd name="connsiteY10" fmla="*/ 341021 h 493127"/>
                <a:gd name="connsiteX11" fmla="*/ 323049 w 565545"/>
                <a:gd name="connsiteY11" fmla="*/ 346753 h 493127"/>
                <a:gd name="connsiteX12" fmla="*/ 314417 w 565545"/>
                <a:gd name="connsiteY12" fmla="*/ 351052 h 493127"/>
                <a:gd name="connsiteX13" fmla="*/ 307223 w 565545"/>
                <a:gd name="connsiteY13" fmla="*/ 351052 h 493127"/>
                <a:gd name="connsiteX14" fmla="*/ 300030 w 565545"/>
                <a:gd name="connsiteY14" fmla="*/ 348186 h 493127"/>
                <a:gd name="connsiteX15" fmla="*/ 292836 w 565545"/>
                <a:gd name="connsiteY15" fmla="*/ 342454 h 493127"/>
                <a:gd name="connsiteX16" fmla="*/ 289959 w 565545"/>
                <a:gd name="connsiteY16" fmla="*/ 328123 h 493127"/>
                <a:gd name="connsiteX17" fmla="*/ 297152 w 565545"/>
                <a:gd name="connsiteY17" fmla="*/ 316659 h 493127"/>
                <a:gd name="connsiteX18" fmla="*/ 302907 w 565545"/>
                <a:gd name="connsiteY18" fmla="*/ 328123 h 493127"/>
                <a:gd name="connsiteX19" fmla="*/ 301468 w 565545"/>
                <a:gd name="connsiteY19" fmla="*/ 330990 h 493127"/>
                <a:gd name="connsiteX20" fmla="*/ 301468 w 565545"/>
                <a:gd name="connsiteY20" fmla="*/ 333856 h 493127"/>
                <a:gd name="connsiteX21" fmla="*/ 301468 w 565545"/>
                <a:gd name="connsiteY21" fmla="*/ 336722 h 493127"/>
                <a:gd name="connsiteX22" fmla="*/ 304346 w 565545"/>
                <a:gd name="connsiteY22" fmla="*/ 339588 h 493127"/>
                <a:gd name="connsiteX23" fmla="*/ 308662 w 565545"/>
                <a:gd name="connsiteY23" fmla="*/ 339588 h 493127"/>
                <a:gd name="connsiteX24" fmla="*/ 311539 w 565545"/>
                <a:gd name="connsiteY24" fmla="*/ 338155 h 493127"/>
                <a:gd name="connsiteX25" fmla="*/ 315855 w 565545"/>
                <a:gd name="connsiteY25" fmla="*/ 336722 h 493127"/>
                <a:gd name="connsiteX26" fmla="*/ 318733 w 565545"/>
                <a:gd name="connsiteY26" fmla="*/ 333856 h 493127"/>
                <a:gd name="connsiteX27" fmla="*/ 321610 w 565545"/>
                <a:gd name="connsiteY27" fmla="*/ 330990 h 493127"/>
                <a:gd name="connsiteX28" fmla="*/ 321610 w 565545"/>
                <a:gd name="connsiteY28" fmla="*/ 326690 h 493127"/>
                <a:gd name="connsiteX29" fmla="*/ 321610 w 565545"/>
                <a:gd name="connsiteY29" fmla="*/ 323824 h 493127"/>
                <a:gd name="connsiteX30" fmla="*/ 318733 w 565545"/>
                <a:gd name="connsiteY30" fmla="*/ 322391 h 493127"/>
                <a:gd name="connsiteX31" fmla="*/ 317294 w 565545"/>
                <a:gd name="connsiteY31" fmla="*/ 320958 h 493127"/>
                <a:gd name="connsiteX32" fmla="*/ 314417 w 565545"/>
                <a:gd name="connsiteY32" fmla="*/ 320958 h 493127"/>
                <a:gd name="connsiteX33" fmla="*/ 311539 w 565545"/>
                <a:gd name="connsiteY33" fmla="*/ 322391 h 493127"/>
                <a:gd name="connsiteX34" fmla="*/ 304346 w 565545"/>
                <a:gd name="connsiteY34" fmla="*/ 310927 h 493127"/>
                <a:gd name="connsiteX35" fmla="*/ 310101 w 565545"/>
                <a:gd name="connsiteY35" fmla="*/ 309494 h 493127"/>
                <a:gd name="connsiteX36" fmla="*/ 137853 w 565545"/>
                <a:gd name="connsiteY36" fmla="*/ 295266 h 493127"/>
                <a:gd name="connsiteX37" fmla="*/ 133537 w 565545"/>
                <a:gd name="connsiteY37" fmla="*/ 296695 h 493127"/>
                <a:gd name="connsiteX38" fmla="*/ 130660 w 565545"/>
                <a:gd name="connsiteY38" fmla="*/ 299554 h 493127"/>
                <a:gd name="connsiteX39" fmla="*/ 129222 w 565545"/>
                <a:gd name="connsiteY39" fmla="*/ 302413 h 493127"/>
                <a:gd name="connsiteX40" fmla="*/ 129222 w 565545"/>
                <a:gd name="connsiteY40" fmla="*/ 306701 h 493127"/>
                <a:gd name="connsiteX41" fmla="*/ 129222 w 565545"/>
                <a:gd name="connsiteY41" fmla="*/ 310989 h 493127"/>
                <a:gd name="connsiteX42" fmla="*/ 130660 w 565545"/>
                <a:gd name="connsiteY42" fmla="*/ 315277 h 493127"/>
                <a:gd name="connsiteX43" fmla="*/ 133537 w 565545"/>
                <a:gd name="connsiteY43" fmla="*/ 318136 h 493127"/>
                <a:gd name="connsiteX44" fmla="*/ 137853 w 565545"/>
                <a:gd name="connsiteY44" fmla="*/ 318136 h 493127"/>
                <a:gd name="connsiteX45" fmla="*/ 140730 w 565545"/>
                <a:gd name="connsiteY45" fmla="*/ 318136 h 493127"/>
                <a:gd name="connsiteX46" fmla="*/ 143607 w 565545"/>
                <a:gd name="connsiteY46" fmla="*/ 315277 h 493127"/>
                <a:gd name="connsiteX47" fmla="*/ 145045 w 565545"/>
                <a:gd name="connsiteY47" fmla="*/ 310989 h 493127"/>
                <a:gd name="connsiteX48" fmla="*/ 145045 w 565545"/>
                <a:gd name="connsiteY48" fmla="*/ 306701 h 493127"/>
                <a:gd name="connsiteX49" fmla="*/ 145045 w 565545"/>
                <a:gd name="connsiteY49" fmla="*/ 302413 h 493127"/>
                <a:gd name="connsiteX50" fmla="*/ 143607 w 565545"/>
                <a:gd name="connsiteY50" fmla="*/ 299554 h 493127"/>
                <a:gd name="connsiteX51" fmla="*/ 140730 w 565545"/>
                <a:gd name="connsiteY51" fmla="*/ 296695 h 493127"/>
                <a:gd name="connsiteX52" fmla="*/ 137853 w 565545"/>
                <a:gd name="connsiteY52" fmla="*/ 295266 h 493127"/>
                <a:gd name="connsiteX53" fmla="*/ 401842 w 565545"/>
                <a:gd name="connsiteY53" fmla="*/ 283745 h 493127"/>
                <a:gd name="connsiteX54" fmla="*/ 413332 w 565545"/>
                <a:gd name="connsiteY54" fmla="*/ 318123 h 493127"/>
                <a:gd name="connsiteX55" fmla="*/ 430566 w 565545"/>
                <a:gd name="connsiteY55" fmla="*/ 305231 h 493127"/>
                <a:gd name="connsiteX56" fmla="*/ 403278 w 565545"/>
                <a:gd name="connsiteY56" fmla="*/ 283745 h 493127"/>
                <a:gd name="connsiteX57" fmla="*/ 111960 w 565545"/>
                <a:gd name="connsiteY57" fmla="*/ 266679 h 493127"/>
                <a:gd name="connsiteX58" fmla="*/ 129222 w 565545"/>
                <a:gd name="connsiteY58" fmla="*/ 266679 h 493127"/>
                <a:gd name="connsiteX59" fmla="*/ 129222 w 565545"/>
                <a:gd name="connsiteY59" fmla="*/ 289549 h 493127"/>
                <a:gd name="connsiteX60" fmla="*/ 130660 w 565545"/>
                <a:gd name="connsiteY60" fmla="*/ 289549 h 493127"/>
                <a:gd name="connsiteX61" fmla="*/ 134976 w 565545"/>
                <a:gd name="connsiteY61" fmla="*/ 283831 h 493127"/>
                <a:gd name="connsiteX62" fmla="*/ 143607 w 565545"/>
                <a:gd name="connsiteY62" fmla="*/ 282402 h 493127"/>
                <a:gd name="connsiteX63" fmla="*/ 152238 w 565545"/>
                <a:gd name="connsiteY63" fmla="*/ 285261 h 493127"/>
                <a:gd name="connsiteX64" fmla="*/ 159430 w 565545"/>
                <a:gd name="connsiteY64" fmla="*/ 290978 h 493127"/>
                <a:gd name="connsiteX65" fmla="*/ 162307 w 565545"/>
                <a:gd name="connsiteY65" fmla="*/ 298125 h 493127"/>
                <a:gd name="connsiteX66" fmla="*/ 162307 w 565545"/>
                <a:gd name="connsiteY66" fmla="*/ 306701 h 493127"/>
                <a:gd name="connsiteX67" fmla="*/ 162307 w 565545"/>
                <a:gd name="connsiteY67" fmla="*/ 315277 h 493127"/>
                <a:gd name="connsiteX68" fmla="*/ 157992 w 565545"/>
                <a:gd name="connsiteY68" fmla="*/ 323853 h 493127"/>
                <a:gd name="connsiteX69" fmla="*/ 152238 w 565545"/>
                <a:gd name="connsiteY69" fmla="*/ 329570 h 493127"/>
                <a:gd name="connsiteX70" fmla="*/ 143607 w 565545"/>
                <a:gd name="connsiteY70" fmla="*/ 332429 h 493127"/>
                <a:gd name="connsiteX71" fmla="*/ 137853 w 565545"/>
                <a:gd name="connsiteY71" fmla="*/ 331000 h 493127"/>
                <a:gd name="connsiteX72" fmla="*/ 133537 w 565545"/>
                <a:gd name="connsiteY72" fmla="*/ 329570 h 493127"/>
                <a:gd name="connsiteX73" fmla="*/ 130660 w 565545"/>
                <a:gd name="connsiteY73" fmla="*/ 328141 h 493127"/>
                <a:gd name="connsiteX74" fmla="*/ 129222 w 565545"/>
                <a:gd name="connsiteY74" fmla="*/ 325282 h 493127"/>
                <a:gd name="connsiteX75" fmla="*/ 129222 w 565545"/>
                <a:gd name="connsiteY75" fmla="*/ 331000 h 493127"/>
                <a:gd name="connsiteX76" fmla="*/ 111960 w 565545"/>
                <a:gd name="connsiteY76" fmla="*/ 331000 h 493127"/>
                <a:gd name="connsiteX77" fmla="*/ 50258 w 565545"/>
                <a:gd name="connsiteY77" fmla="*/ 250870 h 493127"/>
                <a:gd name="connsiteX78" fmla="*/ 57451 w 565545"/>
                <a:gd name="connsiteY78" fmla="*/ 250870 h 493127"/>
                <a:gd name="connsiteX79" fmla="*/ 64645 w 565545"/>
                <a:gd name="connsiteY79" fmla="*/ 253736 h 493127"/>
                <a:gd name="connsiteX80" fmla="*/ 70400 w 565545"/>
                <a:gd name="connsiteY80" fmla="*/ 259468 h 493127"/>
                <a:gd name="connsiteX81" fmla="*/ 73277 w 565545"/>
                <a:gd name="connsiteY81" fmla="*/ 266633 h 493127"/>
                <a:gd name="connsiteX82" fmla="*/ 73277 w 565545"/>
                <a:gd name="connsiteY82" fmla="*/ 275232 h 493127"/>
                <a:gd name="connsiteX83" fmla="*/ 70400 w 565545"/>
                <a:gd name="connsiteY83" fmla="*/ 282397 h 493127"/>
                <a:gd name="connsiteX84" fmla="*/ 63206 w 565545"/>
                <a:gd name="connsiteY84" fmla="*/ 288129 h 493127"/>
                <a:gd name="connsiteX85" fmla="*/ 56013 w 565545"/>
                <a:gd name="connsiteY85" fmla="*/ 292428 h 493127"/>
                <a:gd name="connsiteX86" fmla="*/ 47381 w 565545"/>
                <a:gd name="connsiteY86" fmla="*/ 292428 h 493127"/>
                <a:gd name="connsiteX87" fmla="*/ 40187 w 565545"/>
                <a:gd name="connsiteY87" fmla="*/ 289562 h 493127"/>
                <a:gd name="connsiteX88" fmla="*/ 34432 w 565545"/>
                <a:gd name="connsiteY88" fmla="*/ 283830 h 493127"/>
                <a:gd name="connsiteX89" fmla="*/ 30116 w 565545"/>
                <a:gd name="connsiteY89" fmla="*/ 269499 h 493127"/>
                <a:gd name="connsiteX90" fmla="*/ 37310 w 565545"/>
                <a:gd name="connsiteY90" fmla="*/ 258035 h 493127"/>
                <a:gd name="connsiteX91" fmla="*/ 44503 w 565545"/>
                <a:gd name="connsiteY91" fmla="*/ 268066 h 493127"/>
                <a:gd name="connsiteX92" fmla="*/ 43064 w 565545"/>
                <a:gd name="connsiteY92" fmla="*/ 269499 h 493127"/>
                <a:gd name="connsiteX93" fmla="*/ 41626 w 565545"/>
                <a:gd name="connsiteY93" fmla="*/ 272366 h 493127"/>
                <a:gd name="connsiteX94" fmla="*/ 41626 w 565545"/>
                <a:gd name="connsiteY94" fmla="*/ 275232 h 493127"/>
                <a:gd name="connsiteX95" fmla="*/ 43064 w 565545"/>
                <a:gd name="connsiteY95" fmla="*/ 278098 h 493127"/>
                <a:gd name="connsiteX96" fmla="*/ 45942 w 565545"/>
                <a:gd name="connsiteY96" fmla="*/ 279531 h 493127"/>
                <a:gd name="connsiteX97" fmla="*/ 48819 w 565545"/>
                <a:gd name="connsiteY97" fmla="*/ 280964 h 493127"/>
                <a:gd name="connsiteX98" fmla="*/ 53135 w 565545"/>
                <a:gd name="connsiteY98" fmla="*/ 279531 h 493127"/>
                <a:gd name="connsiteX99" fmla="*/ 56013 w 565545"/>
                <a:gd name="connsiteY99" fmla="*/ 278098 h 493127"/>
                <a:gd name="connsiteX100" fmla="*/ 60329 w 565545"/>
                <a:gd name="connsiteY100" fmla="*/ 275232 h 493127"/>
                <a:gd name="connsiteX101" fmla="*/ 61768 w 565545"/>
                <a:gd name="connsiteY101" fmla="*/ 272366 h 493127"/>
                <a:gd name="connsiteX102" fmla="*/ 63206 w 565545"/>
                <a:gd name="connsiteY102" fmla="*/ 268066 h 493127"/>
                <a:gd name="connsiteX103" fmla="*/ 61768 w 565545"/>
                <a:gd name="connsiteY103" fmla="*/ 265200 h 493127"/>
                <a:gd name="connsiteX104" fmla="*/ 58890 w 565545"/>
                <a:gd name="connsiteY104" fmla="*/ 262334 h 493127"/>
                <a:gd name="connsiteX105" fmla="*/ 57451 w 565545"/>
                <a:gd name="connsiteY105" fmla="*/ 262334 h 493127"/>
                <a:gd name="connsiteX106" fmla="*/ 54574 w 565545"/>
                <a:gd name="connsiteY106" fmla="*/ 262334 h 493127"/>
                <a:gd name="connsiteX107" fmla="*/ 51697 w 565545"/>
                <a:gd name="connsiteY107" fmla="*/ 263767 h 493127"/>
                <a:gd name="connsiteX108" fmla="*/ 44503 w 565545"/>
                <a:gd name="connsiteY108" fmla="*/ 252303 h 493127"/>
                <a:gd name="connsiteX109" fmla="*/ 50258 w 565545"/>
                <a:gd name="connsiteY109" fmla="*/ 250870 h 493127"/>
                <a:gd name="connsiteX110" fmla="*/ 394661 w 565545"/>
                <a:gd name="connsiteY110" fmla="*/ 245069 h 493127"/>
                <a:gd name="connsiteX111" fmla="*/ 489449 w 565545"/>
                <a:gd name="connsiteY111" fmla="*/ 309528 h 493127"/>
                <a:gd name="connsiteX112" fmla="*/ 462162 w 565545"/>
                <a:gd name="connsiteY112" fmla="*/ 331015 h 493127"/>
                <a:gd name="connsiteX113" fmla="*/ 449236 w 565545"/>
                <a:gd name="connsiteY113" fmla="*/ 320988 h 493127"/>
                <a:gd name="connsiteX114" fmla="*/ 420513 w 565545"/>
                <a:gd name="connsiteY114" fmla="*/ 341042 h 493127"/>
                <a:gd name="connsiteX115" fmla="*/ 426257 w 565545"/>
                <a:gd name="connsiteY115" fmla="*/ 355366 h 493127"/>
                <a:gd name="connsiteX116" fmla="*/ 398970 w 565545"/>
                <a:gd name="connsiteY116" fmla="*/ 375420 h 493127"/>
                <a:gd name="connsiteX117" fmla="*/ 367374 w 565545"/>
                <a:gd name="connsiteY117" fmla="*/ 263691 h 493127"/>
                <a:gd name="connsiteX118" fmla="*/ 314418 w 565545"/>
                <a:gd name="connsiteY118" fmla="*/ 212079 h 493127"/>
                <a:gd name="connsiteX119" fmla="*/ 310103 w 565545"/>
                <a:gd name="connsiteY119" fmla="*/ 213516 h 493127"/>
                <a:gd name="connsiteX120" fmla="*/ 307227 w 565545"/>
                <a:gd name="connsiteY120" fmla="*/ 214953 h 493127"/>
                <a:gd name="connsiteX121" fmla="*/ 304351 w 565545"/>
                <a:gd name="connsiteY121" fmla="*/ 219263 h 493127"/>
                <a:gd name="connsiteX122" fmla="*/ 302912 w 565545"/>
                <a:gd name="connsiteY122" fmla="*/ 222137 h 493127"/>
                <a:gd name="connsiteX123" fmla="*/ 301474 w 565545"/>
                <a:gd name="connsiteY123" fmla="*/ 226447 h 493127"/>
                <a:gd name="connsiteX124" fmla="*/ 302912 w 565545"/>
                <a:gd name="connsiteY124" fmla="*/ 229321 h 493127"/>
                <a:gd name="connsiteX125" fmla="*/ 305789 w 565545"/>
                <a:gd name="connsiteY125" fmla="*/ 233632 h 493127"/>
                <a:gd name="connsiteX126" fmla="*/ 308665 w 565545"/>
                <a:gd name="connsiteY126" fmla="*/ 233632 h 493127"/>
                <a:gd name="connsiteX127" fmla="*/ 312980 w 565545"/>
                <a:gd name="connsiteY127" fmla="*/ 233632 h 493127"/>
                <a:gd name="connsiteX128" fmla="*/ 315856 w 565545"/>
                <a:gd name="connsiteY128" fmla="*/ 230758 h 493127"/>
                <a:gd name="connsiteX129" fmla="*/ 318732 w 565545"/>
                <a:gd name="connsiteY129" fmla="*/ 227884 h 493127"/>
                <a:gd name="connsiteX130" fmla="*/ 320171 w 565545"/>
                <a:gd name="connsiteY130" fmla="*/ 223574 h 493127"/>
                <a:gd name="connsiteX131" fmla="*/ 321609 w 565545"/>
                <a:gd name="connsiteY131" fmla="*/ 219263 h 493127"/>
                <a:gd name="connsiteX132" fmla="*/ 320171 w 565545"/>
                <a:gd name="connsiteY132" fmla="*/ 216390 h 493127"/>
                <a:gd name="connsiteX133" fmla="*/ 317294 w 565545"/>
                <a:gd name="connsiteY133" fmla="*/ 213516 h 493127"/>
                <a:gd name="connsiteX134" fmla="*/ 314418 w 565545"/>
                <a:gd name="connsiteY134" fmla="*/ 212079 h 493127"/>
                <a:gd name="connsiteX135" fmla="*/ 311541 w 565545"/>
                <a:gd name="connsiteY135" fmla="*/ 174721 h 493127"/>
                <a:gd name="connsiteX136" fmla="*/ 327362 w 565545"/>
                <a:gd name="connsiteY136" fmla="*/ 184779 h 493127"/>
                <a:gd name="connsiteX137" fmla="*/ 314418 w 565545"/>
                <a:gd name="connsiteY137" fmla="*/ 203458 h 493127"/>
                <a:gd name="connsiteX138" fmla="*/ 315856 w 565545"/>
                <a:gd name="connsiteY138" fmla="*/ 203458 h 493127"/>
                <a:gd name="connsiteX139" fmla="*/ 323047 w 565545"/>
                <a:gd name="connsiteY139" fmla="*/ 202021 h 493127"/>
                <a:gd name="connsiteX140" fmla="*/ 330238 w 565545"/>
                <a:gd name="connsiteY140" fmla="*/ 204895 h 493127"/>
                <a:gd name="connsiteX141" fmla="*/ 337429 w 565545"/>
                <a:gd name="connsiteY141" fmla="*/ 212079 h 493127"/>
                <a:gd name="connsiteX142" fmla="*/ 338867 w 565545"/>
                <a:gd name="connsiteY142" fmla="*/ 220700 h 493127"/>
                <a:gd name="connsiteX143" fmla="*/ 337429 w 565545"/>
                <a:gd name="connsiteY143" fmla="*/ 229321 h 493127"/>
                <a:gd name="connsiteX144" fmla="*/ 333114 w 565545"/>
                <a:gd name="connsiteY144" fmla="*/ 236505 h 493127"/>
                <a:gd name="connsiteX145" fmla="*/ 327362 w 565545"/>
                <a:gd name="connsiteY145" fmla="*/ 243690 h 493127"/>
                <a:gd name="connsiteX146" fmla="*/ 320171 w 565545"/>
                <a:gd name="connsiteY146" fmla="*/ 248000 h 493127"/>
                <a:gd name="connsiteX147" fmla="*/ 311541 w 565545"/>
                <a:gd name="connsiteY147" fmla="*/ 249437 h 493127"/>
                <a:gd name="connsiteX148" fmla="*/ 302912 w 565545"/>
                <a:gd name="connsiteY148" fmla="*/ 246563 h 493127"/>
                <a:gd name="connsiteX149" fmla="*/ 298598 w 565545"/>
                <a:gd name="connsiteY149" fmla="*/ 243690 h 493127"/>
                <a:gd name="connsiteX150" fmla="*/ 297160 w 565545"/>
                <a:gd name="connsiteY150" fmla="*/ 240816 h 493127"/>
                <a:gd name="connsiteX151" fmla="*/ 295721 w 565545"/>
                <a:gd name="connsiteY151" fmla="*/ 237942 h 493127"/>
                <a:gd name="connsiteX152" fmla="*/ 295721 w 565545"/>
                <a:gd name="connsiteY152" fmla="*/ 235069 h 493127"/>
                <a:gd name="connsiteX153" fmla="*/ 292845 w 565545"/>
                <a:gd name="connsiteY153" fmla="*/ 239379 h 493127"/>
                <a:gd name="connsiteX154" fmla="*/ 277025 w 565545"/>
                <a:gd name="connsiteY154" fmla="*/ 229321 h 493127"/>
                <a:gd name="connsiteX155" fmla="*/ 28601 w 565545"/>
                <a:gd name="connsiteY155" fmla="*/ 157593 h 493127"/>
                <a:gd name="connsiteX156" fmla="*/ 30037 w 565545"/>
                <a:gd name="connsiteY156" fmla="*/ 170525 h 493127"/>
                <a:gd name="connsiteX157" fmla="*/ 50136 w 565545"/>
                <a:gd name="connsiteY157" fmla="*/ 161904 h 493127"/>
                <a:gd name="connsiteX158" fmla="*/ 255500 w 565545"/>
                <a:gd name="connsiteY158" fmla="*/ 149094 h 493127"/>
                <a:gd name="connsiteX159" fmla="*/ 213874 w 565545"/>
                <a:gd name="connsiteY159" fmla="*/ 362681 h 493127"/>
                <a:gd name="connsiteX160" fmla="*/ 472244 w 565545"/>
                <a:gd name="connsiteY160" fmla="*/ 435788 h 493127"/>
                <a:gd name="connsiteX161" fmla="*/ 532531 w 565545"/>
                <a:gd name="connsiteY161" fmla="*/ 182064 h 493127"/>
                <a:gd name="connsiteX162" fmla="*/ 152130 w 565545"/>
                <a:gd name="connsiteY162" fmla="*/ 144835 h 493127"/>
                <a:gd name="connsiteX163" fmla="*/ 170746 w 565545"/>
                <a:gd name="connsiteY163" fmla="*/ 156283 h 493127"/>
                <a:gd name="connsiteX164" fmla="*/ 154994 w 565545"/>
                <a:gd name="connsiteY164" fmla="*/ 167731 h 493127"/>
                <a:gd name="connsiteX165" fmla="*/ 152130 w 565545"/>
                <a:gd name="connsiteY165" fmla="*/ 166300 h 493127"/>
                <a:gd name="connsiteX166" fmla="*/ 149265 w 565545"/>
                <a:gd name="connsiteY166" fmla="*/ 163438 h 493127"/>
                <a:gd name="connsiteX167" fmla="*/ 144969 w 565545"/>
                <a:gd name="connsiteY167" fmla="*/ 163438 h 493127"/>
                <a:gd name="connsiteX168" fmla="*/ 140673 w 565545"/>
                <a:gd name="connsiteY168" fmla="*/ 164869 h 493127"/>
                <a:gd name="connsiteX169" fmla="*/ 136377 w 565545"/>
                <a:gd name="connsiteY169" fmla="*/ 170593 h 493127"/>
                <a:gd name="connsiteX170" fmla="*/ 134945 w 565545"/>
                <a:gd name="connsiteY170" fmla="*/ 174886 h 493127"/>
                <a:gd name="connsiteX171" fmla="*/ 136377 w 565545"/>
                <a:gd name="connsiteY171" fmla="*/ 182040 h 493127"/>
                <a:gd name="connsiteX172" fmla="*/ 140673 w 565545"/>
                <a:gd name="connsiteY172" fmla="*/ 187764 h 493127"/>
                <a:gd name="connsiteX173" fmla="*/ 144969 w 565545"/>
                <a:gd name="connsiteY173" fmla="*/ 192057 h 493127"/>
                <a:gd name="connsiteX174" fmla="*/ 149265 w 565545"/>
                <a:gd name="connsiteY174" fmla="*/ 196350 h 493127"/>
                <a:gd name="connsiteX175" fmla="*/ 154994 w 565545"/>
                <a:gd name="connsiteY175" fmla="*/ 197781 h 493127"/>
                <a:gd name="connsiteX176" fmla="*/ 160722 w 565545"/>
                <a:gd name="connsiteY176" fmla="*/ 194919 h 493127"/>
                <a:gd name="connsiteX177" fmla="*/ 163586 w 565545"/>
                <a:gd name="connsiteY177" fmla="*/ 192057 h 493127"/>
                <a:gd name="connsiteX178" fmla="*/ 165018 w 565545"/>
                <a:gd name="connsiteY178" fmla="*/ 187764 h 493127"/>
                <a:gd name="connsiteX179" fmla="*/ 165018 w 565545"/>
                <a:gd name="connsiteY179" fmla="*/ 184902 h 493127"/>
                <a:gd name="connsiteX180" fmla="*/ 163586 w 565545"/>
                <a:gd name="connsiteY180" fmla="*/ 180609 h 493127"/>
                <a:gd name="connsiteX181" fmla="*/ 179339 w 565545"/>
                <a:gd name="connsiteY181" fmla="*/ 169162 h 493127"/>
                <a:gd name="connsiteX182" fmla="*/ 183635 w 565545"/>
                <a:gd name="connsiteY182" fmla="*/ 177748 h 493127"/>
                <a:gd name="connsiteX183" fmla="*/ 183635 w 565545"/>
                <a:gd name="connsiteY183" fmla="*/ 189195 h 493127"/>
                <a:gd name="connsiteX184" fmla="*/ 179339 w 565545"/>
                <a:gd name="connsiteY184" fmla="*/ 199212 h 493127"/>
                <a:gd name="connsiteX185" fmla="*/ 170746 w 565545"/>
                <a:gd name="connsiteY185" fmla="*/ 207798 h 493127"/>
                <a:gd name="connsiteX186" fmla="*/ 157858 w 565545"/>
                <a:gd name="connsiteY186" fmla="*/ 213522 h 493127"/>
                <a:gd name="connsiteX187" fmla="*/ 144969 w 565545"/>
                <a:gd name="connsiteY187" fmla="*/ 213522 h 493127"/>
                <a:gd name="connsiteX188" fmla="*/ 133513 w 565545"/>
                <a:gd name="connsiteY188" fmla="*/ 209229 h 493127"/>
                <a:gd name="connsiteX189" fmla="*/ 123488 w 565545"/>
                <a:gd name="connsiteY189" fmla="*/ 199212 h 493127"/>
                <a:gd name="connsiteX190" fmla="*/ 117760 w 565545"/>
                <a:gd name="connsiteY190" fmla="*/ 186333 h 493127"/>
                <a:gd name="connsiteX191" fmla="*/ 116328 w 565545"/>
                <a:gd name="connsiteY191" fmla="*/ 173455 h 493127"/>
                <a:gd name="connsiteX192" fmla="*/ 122056 w 565545"/>
                <a:gd name="connsiteY192" fmla="*/ 162007 h 493127"/>
                <a:gd name="connsiteX193" fmla="*/ 132081 w 565545"/>
                <a:gd name="connsiteY193" fmla="*/ 151990 h 493127"/>
                <a:gd name="connsiteX194" fmla="*/ 152130 w 565545"/>
                <a:gd name="connsiteY194" fmla="*/ 144835 h 493127"/>
                <a:gd name="connsiteX195" fmla="*/ 2759 w 565545"/>
                <a:gd name="connsiteY195" fmla="*/ 131730 h 493127"/>
                <a:gd name="connsiteX196" fmla="*/ 71671 w 565545"/>
                <a:gd name="connsiteY196" fmla="*/ 150409 h 493127"/>
                <a:gd name="connsiteX197" fmla="*/ 73107 w 565545"/>
                <a:gd name="connsiteY197" fmla="*/ 170525 h 493127"/>
                <a:gd name="connsiteX198" fmla="*/ 8502 w 565545"/>
                <a:gd name="connsiteY198" fmla="*/ 200699 h 493127"/>
                <a:gd name="connsiteX199" fmla="*/ 7066 w 565545"/>
                <a:gd name="connsiteY199" fmla="*/ 179146 h 493127"/>
                <a:gd name="connsiteX200" fmla="*/ 15680 w 565545"/>
                <a:gd name="connsiteY200" fmla="*/ 176272 h 493127"/>
                <a:gd name="connsiteX201" fmla="*/ 14244 w 565545"/>
                <a:gd name="connsiteY201" fmla="*/ 154720 h 493127"/>
                <a:gd name="connsiteX202" fmla="*/ 4195 w 565545"/>
                <a:gd name="connsiteY202" fmla="*/ 153283 h 493127"/>
                <a:gd name="connsiteX203" fmla="*/ 242581 w 565545"/>
                <a:gd name="connsiteY203" fmla="*/ 127592 h 493127"/>
                <a:gd name="connsiteX204" fmla="*/ 565545 w 565545"/>
                <a:gd name="connsiteY204" fmla="*/ 159128 h 493127"/>
                <a:gd name="connsiteX205" fmla="*/ 493775 w 565545"/>
                <a:gd name="connsiteY205" fmla="*/ 461591 h 493127"/>
                <a:gd name="connsiteX206" fmla="*/ 261242 w 565545"/>
                <a:gd name="connsiteY206" fmla="*/ 493127 h 493127"/>
                <a:gd name="connsiteX207" fmla="*/ 0 w 565545"/>
                <a:gd name="connsiteY207" fmla="*/ 399951 h 493127"/>
                <a:gd name="connsiteX208" fmla="*/ 195214 w 565545"/>
                <a:gd name="connsiteY208" fmla="*/ 369849 h 493127"/>
                <a:gd name="connsiteX209" fmla="*/ 345994 w 565545"/>
                <a:gd name="connsiteY209" fmla="*/ 77420 h 493127"/>
                <a:gd name="connsiteX210" fmla="*/ 344557 w 565545"/>
                <a:gd name="connsiteY210" fmla="*/ 80289 h 493127"/>
                <a:gd name="connsiteX211" fmla="*/ 341684 w 565545"/>
                <a:gd name="connsiteY211" fmla="*/ 83157 h 493127"/>
                <a:gd name="connsiteX212" fmla="*/ 337373 w 565545"/>
                <a:gd name="connsiteY212" fmla="*/ 87459 h 493127"/>
                <a:gd name="connsiteX213" fmla="*/ 338810 w 565545"/>
                <a:gd name="connsiteY213" fmla="*/ 90327 h 493127"/>
                <a:gd name="connsiteX214" fmla="*/ 341684 w 565545"/>
                <a:gd name="connsiteY214" fmla="*/ 93196 h 493127"/>
                <a:gd name="connsiteX215" fmla="*/ 345994 w 565545"/>
                <a:gd name="connsiteY215" fmla="*/ 91762 h 493127"/>
                <a:gd name="connsiteX216" fmla="*/ 350305 w 565545"/>
                <a:gd name="connsiteY216" fmla="*/ 87459 h 493127"/>
                <a:gd name="connsiteX217" fmla="*/ 348868 w 565545"/>
                <a:gd name="connsiteY217" fmla="*/ 81723 h 493127"/>
                <a:gd name="connsiteX218" fmla="*/ 192358 w 565545"/>
                <a:gd name="connsiteY218" fmla="*/ 57297 h 493127"/>
                <a:gd name="connsiteX219" fmla="*/ 180893 w 565545"/>
                <a:gd name="connsiteY219" fmla="*/ 70189 h 493127"/>
                <a:gd name="connsiteX220" fmla="*/ 192358 w 565545"/>
                <a:gd name="connsiteY220" fmla="*/ 81648 h 493127"/>
                <a:gd name="connsiteX221" fmla="*/ 196657 w 565545"/>
                <a:gd name="connsiteY221" fmla="*/ 83081 h 493127"/>
                <a:gd name="connsiteX222" fmla="*/ 199523 w 565545"/>
                <a:gd name="connsiteY222" fmla="*/ 84513 h 493127"/>
                <a:gd name="connsiteX223" fmla="*/ 203823 w 565545"/>
                <a:gd name="connsiteY223" fmla="*/ 84513 h 493127"/>
                <a:gd name="connsiteX224" fmla="*/ 206689 w 565545"/>
                <a:gd name="connsiteY224" fmla="*/ 81648 h 493127"/>
                <a:gd name="connsiteX225" fmla="*/ 205256 w 565545"/>
                <a:gd name="connsiteY225" fmla="*/ 68756 h 493127"/>
                <a:gd name="connsiteX226" fmla="*/ 340247 w 565545"/>
                <a:gd name="connsiteY226" fmla="*/ 50172 h 493127"/>
                <a:gd name="connsiteX227" fmla="*/ 347431 w 565545"/>
                <a:gd name="connsiteY227" fmla="*/ 50172 h 493127"/>
                <a:gd name="connsiteX228" fmla="*/ 353178 w 565545"/>
                <a:gd name="connsiteY228" fmla="*/ 54474 h 493127"/>
                <a:gd name="connsiteX229" fmla="*/ 357489 w 565545"/>
                <a:gd name="connsiteY229" fmla="*/ 60211 h 493127"/>
                <a:gd name="connsiteX230" fmla="*/ 367547 w 565545"/>
                <a:gd name="connsiteY230" fmla="*/ 77420 h 493127"/>
                <a:gd name="connsiteX231" fmla="*/ 370420 w 565545"/>
                <a:gd name="connsiteY231" fmla="*/ 81723 h 493127"/>
                <a:gd name="connsiteX232" fmla="*/ 374731 w 565545"/>
                <a:gd name="connsiteY232" fmla="*/ 86025 h 493127"/>
                <a:gd name="connsiteX233" fmla="*/ 358926 w 565545"/>
                <a:gd name="connsiteY233" fmla="*/ 96064 h 493127"/>
                <a:gd name="connsiteX234" fmla="*/ 357489 w 565545"/>
                <a:gd name="connsiteY234" fmla="*/ 94630 h 493127"/>
                <a:gd name="connsiteX235" fmla="*/ 356052 w 565545"/>
                <a:gd name="connsiteY235" fmla="*/ 91762 h 493127"/>
                <a:gd name="connsiteX236" fmla="*/ 351742 w 565545"/>
                <a:gd name="connsiteY236" fmla="*/ 100366 h 493127"/>
                <a:gd name="connsiteX237" fmla="*/ 344557 w 565545"/>
                <a:gd name="connsiteY237" fmla="*/ 106103 h 493127"/>
                <a:gd name="connsiteX238" fmla="*/ 338810 w 565545"/>
                <a:gd name="connsiteY238" fmla="*/ 107537 h 493127"/>
                <a:gd name="connsiteX239" fmla="*/ 333063 w 565545"/>
                <a:gd name="connsiteY239" fmla="*/ 108971 h 493127"/>
                <a:gd name="connsiteX240" fmla="*/ 327315 w 565545"/>
                <a:gd name="connsiteY240" fmla="*/ 106103 h 493127"/>
                <a:gd name="connsiteX241" fmla="*/ 321568 w 565545"/>
                <a:gd name="connsiteY241" fmla="*/ 101800 h 493127"/>
                <a:gd name="connsiteX242" fmla="*/ 320131 w 565545"/>
                <a:gd name="connsiteY242" fmla="*/ 94630 h 493127"/>
                <a:gd name="connsiteX243" fmla="*/ 321568 w 565545"/>
                <a:gd name="connsiteY243" fmla="*/ 88893 h 493127"/>
                <a:gd name="connsiteX244" fmla="*/ 324442 w 565545"/>
                <a:gd name="connsiteY244" fmla="*/ 84591 h 493127"/>
                <a:gd name="connsiteX245" fmla="*/ 328752 w 565545"/>
                <a:gd name="connsiteY245" fmla="*/ 80289 h 493127"/>
                <a:gd name="connsiteX246" fmla="*/ 333063 w 565545"/>
                <a:gd name="connsiteY246" fmla="*/ 75986 h 493127"/>
                <a:gd name="connsiteX247" fmla="*/ 337373 w 565545"/>
                <a:gd name="connsiteY247" fmla="*/ 73118 h 493127"/>
                <a:gd name="connsiteX248" fmla="*/ 340247 w 565545"/>
                <a:gd name="connsiteY248" fmla="*/ 70250 h 493127"/>
                <a:gd name="connsiteX249" fmla="*/ 340247 w 565545"/>
                <a:gd name="connsiteY249" fmla="*/ 65947 h 493127"/>
                <a:gd name="connsiteX250" fmla="*/ 335936 w 565545"/>
                <a:gd name="connsiteY250" fmla="*/ 64513 h 493127"/>
                <a:gd name="connsiteX251" fmla="*/ 331626 w 565545"/>
                <a:gd name="connsiteY251" fmla="*/ 65947 h 493127"/>
                <a:gd name="connsiteX252" fmla="*/ 328752 w 565545"/>
                <a:gd name="connsiteY252" fmla="*/ 67382 h 493127"/>
                <a:gd name="connsiteX253" fmla="*/ 328752 w 565545"/>
                <a:gd name="connsiteY253" fmla="*/ 70250 h 493127"/>
                <a:gd name="connsiteX254" fmla="*/ 327315 w 565545"/>
                <a:gd name="connsiteY254" fmla="*/ 71684 h 493127"/>
                <a:gd name="connsiteX255" fmla="*/ 328752 w 565545"/>
                <a:gd name="connsiteY255" fmla="*/ 73118 h 493127"/>
                <a:gd name="connsiteX256" fmla="*/ 312947 w 565545"/>
                <a:gd name="connsiteY256" fmla="*/ 83157 h 493127"/>
                <a:gd name="connsiteX257" fmla="*/ 311510 w 565545"/>
                <a:gd name="connsiteY257" fmla="*/ 74552 h 493127"/>
                <a:gd name="connsiteX258" fmla="*/ 314384 w 565545"/>
                <a:gd name="connsiteY258" fmla="*/ 65947 h 493127"/>
                <a:gd name="connsiteX259" fmla="*/ 320131 w 565545"/>
                <a:gd name="connsiteY259" fmla="*/ 60211 h 493127"/>
                <a:gd name="connsiteX260" fmla="*/ 327315 w 565545"/>
                <a:gd name="connsiteY260" fmla="*/ 55909 h 493127"/>
                <a:gd name="connsiteX261" fmla="*/ 340247 w 565545"/>
                <a:gd name="connsiteY261" fmla="*/ 50172 h 493127"/>
                <a:gd name="connsiteX262" fmla="*/ 57416 w 565545"/>
                <a:gd name="connsiteY262" fmla="*/ 48693 h 493127"/>
                <a:gd name="connsiteX263" fmla="*/ 53106 w 565545"/>
                <a:gd name="connsiteY263" fmla="*/ 50126 h 493127"/>
                <a:gd name="connsiteX264" fmla="*/ 51669 w 565545"/>
                <a:gd name="connsiteY264" fmla="*/ 54424 h 493127"/>
                <a:gd name="connsiteX265" fmla="*/ 53106 w 565545"/>
                <a:gd name="connsiteY265" fmla="*/ 58722 h 493127"/>
                <a:gd name="connsiteX266" fmla="*/ 60290 w 565545"/>
                <a:gd name="connsiteY266" fmla="*/ 63020 h 493127"/>
                <a:gd name="connsiteX267" fmla="*/ 67474 w 565545"/>
                <a:gd name="connsiteY267" fmla="*/ 60155 h 493127"/>
                <a:gd name="connsiteX268" fmla="*/ 71785 w 565545"/>
                <a:gd name="connsiteY268" fmla="*/ 55856 h 493127"/>
                <a:gd name="connsiteX269" fmla="*/ 67474 w 565545"/>
                <a:gd name="connsiteY269" fmla="*/ 54424 h 493127"/>
                <a:gd name="connsiteX270" fmla="*/ 63163 w 565545"/>
                <a:gd name="connsiteY270" fmla="*/ 51558 h 493127"/>
                <a:gd name="connsiteX271" fmla="*/ 57416 w 565545"/>
                <a:gd name="connsiteY271" fmla="*/ 48693 h 493127"/>
                <a:gd name="connsiteX272" fmla="*/ 212421 w 565545"/>
                <a:gd name="connsiteY272" fmla="*/ 34378 h 493127"/>
                <a:gd name="connsiteX273" fmla="*/ 203823 w 565545"/>
                <a:gd name="connsiteY273" fmla="*/ 45838 h 493127"/>
                <a:gd name="connsiteX274" fmla="*/ 213855 w 565545"/>
                <a:gd name="connsiteY274" fmla="*/ 54432 h 493127"/>
                <a:gd name="connsiteX275" fmla="*/ 221020 w 565545"/>
                <a:gd name="connsiteY275" fmla="*/ 58729 h 493127"/>
                <a:gd name="connsiteX276" fmla="*/ 226753 w 565545"/>
                <a:gd name="connsiteY276" fmla="*/ 55864 h 493127"/>
                <a:gd name="connsiteX277" fmla="*/ 228186 w 565545"/>
                <a:gd name="connsiteY277" fmla="*/ 50135 h 493127"/>
                <a:gd name="connsiteX278" fmla="*/ 223886 w 565545"/>
                <a:gd name="connsiteY278" fmla="*/ 44405 h 493127"/>
                <a:gd name="connsiteX279" fmla="*/ 511087 w 565545"/>
                <a:gd name="connsiteY279" fmla="*/ 34255 h 493127"/>
                <a:gd name="connsiteX280" fmla="*/ 525446 w 565545"/>
                <a:gd name="connsiteY280" fmla="*/ 35692 h 493127"/>
                <a:gd name="connsiteX281" fmla="*/ 536933 w 565545"/>
                <a:gd name="connsiteY281" fmla="*/ 41439 h 493127"/>
                <a:gd name="connsiteX282" fmla="*/ 545548 w 565545"/>
                <a:gd name="connsiteY282" fmla="*/ 51497 h 493127"/>
                <a:gd name="connsiteX283" fmla="*/ 549855 w 565545"/>
                <a:gd name="connsiteY283" fmla="*/ 65866 h 493127"/>
                <a:gd name="connsiteX284" fmla="*/ 522574 w 565545"/>
                <a:gd name="connsiteY284" fmla="*/ 65866 h 493127"/>
                <a:gd name="connsiteX285" fmla="*/ 518267 w 565545"/>
                <a:gd name="connsiteY285" fmla="*/ 58682 h 493127"/>
                <a:gd name="connsiteX286" fmla="*/ 511087 w 565545"/>
                <a:gd name="connsiteY286" fmla="*/ 55808 h 493127"/>
                <a:gd name="connsiteX287" fmla="*/ 503908 w 565545"/>
                <a:gd name="connsiteY287" fmla="*/ 57245 h 493127"/>
                <a:gd name="connsiteX288" fmla="*/ 501037 w 565545"/>
                <a:gd name="connsiteY288" fmla="*/ 61555 h 493127"/>
                <a:gd name="connsiteX289" fmla="*/ 498165 w 565545"/>
                <a:gd name="connsiteY289" fmla="*/ 67303 h 493127"/>
                <a:gd name="connsiteX290" fmla="*/ 498165 w 565545"/>
                <a:gd name="connsiteY290" fmla="*/ 74487 h 493127"/>
                <a:gd name="connsiteX291" fmla="*/ 498165 w 565545"/>
                <a:gd name="connsiteY291" fmla="*/ 81671 h 493127"/>
                <a:gd name="connsiteX292" fmla="*/ 501037 w 565545"/>
                <a:gd name="connsiteY292" fmla="*/ 87419 h 493127"/>
                <a:gd name="connsiteX293" fmla="*/ 503908 w 565545"/>
                <a:gd name="connsiteY293" fmla="*/ 91729 h 493127"/>
                <a:gd name="connsiteX294" fmla="*/ 511087 w 565545"/>
                <a:gd name="connsiteY294" fmla="*/ 93166 h 493127"/>
                <a:gd name="connsiteX295" fmla="*/ 519702 w 565545"/>
                <a:gd name="connsiteY295" fmla="*/ 90292 h 493127"/>
                <a:gd name="connsiteX296" fmla="*/ 522574 w 565545"/>
                <a:gd name="connsiteY296" fmla="*/ 83108 h 493127"/>
                <a:gd name="connsiteX297" fmla="*/ 551291 w 565545"/>
                <a:gd name="connsiteY297" fmla="*/ 83108 h 493127"/>
                <a:gd name="connsiteX298" fmla="*/ 545548 w 565545"/>
                <a:gd name="connsiteY298" fmla="*/ 96040 h 493127"/>
                <a:gd name="connsiteX299" fmla="*/ 536933 w 565545"/>
                <a:gd name="connsiteY299" fmla="*/ 106098 h 493127"/>
                <a:gd name="connsiteX300" fmla="*/ 525446 w 565545"/>
                <a:gd name="connsiteY300" fmla="*/ 113282 h 493127"/>
                <a:gd name="connsiteX301" fmla="*/ 511087 w 565545"/>
                <a:gd name="connsiteY301" fmla="*/ 114719 h 493127"/>
                <a:gd name="connsiteX302" fmla="*/ 493857 w 565545"/>
                <a:gd name="connsiteY302" fmla="*/ 111845 h 493127"/>
                <a:gd name="connsiteX303" fmla="*/ 480935 w 565545"/>
                <a:gd name="connsiteY303" fmla="*/ 104661 h 493127"/>
                <a:gd name="connsiteX304" fmla="*/ 472320 w 565545"/>
                <a:gd name="connsiteY304" fmla="*/ 91729 h 493127"/>
                <a:gd name="connsiteX305" fmla="*/ 469448 w 565545"/>
                <a:gd name="connsiteY305" fmla="*/ 74487 h 493127"/>
                <a:gd name="connsiteX306" fmla="*/ 472320 w 565545"/>
                <a:gd name="connsiteY306" fmla="*/ 58682 h 493127"/>
                <a:gd name="connsiteX307" fmla="*/ 480935 w 565545"/>
                <a:gd name="connsiteY307" fmla="*/ 45750 h 493127"/>
                <a:gd name="connsiteX308" fmla="*/ 493857 w 565545"/>
                <a:gd name="connsiteY308" fmla="*/ 37129 h 493127"/>
                <a:gd name="connsiteX309" fmla="*/ 511087 w 565545"/>
                <a:gd name="connsiteY309" fmla="*/ 34255 h 493127"/>
                <a:gd name="connsiteX310" fmla="*/ 417704 w 565545"/>
                <a:gd name="connsiteY310" fmla="*/ 17158 h 493127"/>
                <a:gd name="connsiteX311" fmla="*/ 413406 w 565545"/>
                <a:gd name="connsiteY311" fmla="*/ 18588 h 493127"/>
                <a:gd name="connsiteX312" fmla="*/ 411974 w 565545"/>
                <a:gd name="connsiteY312" fmla="*/ 21447 h 493127"/>
                <a:gd name="connsiteX313" fmla="*/ 410542 w 565545"/>
                <a:gd name="connsiteY313" fmla="*/ 25737 h 493127"/>
                <a:gd name="connsiteX314" fmla="*/ 411974 w 565545"/>
                <a:gd name="connsiteY314" fmla="*/ 28597 h 493127"/>
                <a:gd name="connsiteX315" fmla="*/ 414839 w 565545"/>
                <a:gd name="connsiteY315" fmla="*/ 31456 h 493127"/>
                <a:gd name="connsiteX316" fmla="*/ 419136 w 565545"/>
                <a:gd name="connsiteY316" fmla="*/ 34316 h 493127"/>
                <a:gd name="connsiteX317" fmla="*/ 422001 w 565545"/>
                <a:gd name="connsiteY317" fmla="*/ 35746 h 493127"/>
                <a:gd name="connsiteX318" fmla="*/ 426298 w 565545"/>
                <a:gd name="connsiteY318" fmla="*/ 35746 h 493127"/>
                <a:gd name="connsiteX319" fmla="*/ 430596 w 565545"/>
                <a:gd name="connsiteY319" fmla="*/ 34316 h 493127"/>
                <a:gd name="connsiteX320" fmla="*/ 432028 w 565545"/>
                <a:gd name="connsiteY320" fmla="*/ 31456 h 493127"/>
                <a:gd name="connsiteX321" fmla="*/ 433460 w 565545"/>
                <a:gd name="connsiteY321" fmla="*/ 27167 h 493127"/>
                <a:gd name="connsiteX322" fmla="*/ 432028 w 565545"/>
                <a:gd name="connsiteY322" fmla="*/ 24307 h 493127"/>
                <a:gd name="connsiteX323" fmla="*/ 429163 w 565545"/>
                <a:gd name="connsiteY323" fmla="*/ 21447 h 493127"/>
                <a:gd name="connsiteX324" fmla="*/ 424866 w 565545"/>
                <a:gd name="connsiteY324" fmla="*/ 20018 h 493127"/>
                <a:gd name="connsiteX325" fmla="*/ 422001 w 565545"/>
                <a:gd name="connsiteY325" fmla="*/ 18588 h 493127"/>
                <a:gd name="connsiteX326" fmla="*/ 417704 w 565545"/>
                <a:gd name="connsiteY326" fmla="*/ 17158 h 493127"/>
                <a:gd name="connsiteX327" fmla="*/ 66037 w 565545"/>
                <a:gd name="connsiteY327" fmla="*/ 12874 h 493127"/>
                <a:gd name="connsiteX328" fmla="*/ 76095 w 565545"/>
                <a:gd name="connsiteY328" fmla="*/ 14307 h 493127"/>
                <a:gd name="connsiteX329" fmla="*/ 84716 w 565545"/>
                <a:gd name="connsiteY329" fmla="*/ 20038 h 493127"/>
                <a:gd name="connsiteX330" fmla="*/ 93337 w 565545"/>
                <a:gd name="connsiteY330" fmla="*/ 27202 h 493127"/>
                <a:gd name="connsiteX331" fmla="*/ 101958 w 565545"/>
                <a:gd name="connsiteY331" fmla="*/ 41529 h 493127"/>
                <a:gd name="connsiteX332" fmla="*/ 104832 w 565545"/>
                <a:gd name="connsiteY332" fmla="*/ 51558 h 493127"/>
                <a:gd name="connsiteX333" fmla="*/ 100521 w 565545"/>
                <a:gd name="connsiteY333" fmla="*/ 58722 h 493127"/>
                <a:gd name="connsiteX334" fmla="*/ 94774 w 565545"/>
                <a:gd name="connsiteY334" fmla="*/ 64453 h 493127"/>
                <a:gd name="connsiteX335" fmla="*/ 76095 w 565545"/>
                <a:gd name="connsiteY335" fmla="*/ 81646 h 493127"/>
                <a:gd name="connsiteX336" fmla="*/ 70348 w 565545"/>
                <a:gd name="connsiteY336" fmla="*/ 87377 h 493127"/>
                <a:gd name="connsiteX337" fmla="*/ 67474 w 565545"/>
                <a:gd name="connsiteY337" fmla="*/ 93108 h 493127"/>
                <a:gd name="connsiteX338" fmla="*/ 51669 w 565545"/>
                <a:gd name="connsiteY338" fmla="*/ 75915 h 493127"/>
                <a:gd name="connsiteX339" fmla="*/ 53106 w 565545"/>
                <a:gd name="connsiteY339" fmla="*/ 73050 h 493127"/>
                <a:gd name="connsiteX340" fmla="*/ 55979 w 565545"/>
                <a:gd name="connsiteY340" fmla="*/ 71617 h 493127"/>
                <a:gd name="connsiteX341" fmla="*/ 55979 w 565545"/>
                <a:gd name="connsiteY341" fmla="*/ 70184 h 493127"/>
                <a:gd name="connsiteX342" fmla="*/ 44484 w 565545"/>
                <a:gd name="connsiteY342" fmla="*/ 68751 h 493127"/>
                <a:gd name="connsiteX343" fmla="*/ 37300 w 565545"/>
                <a:gd name="connsiteY343" fmla="*/ 61588 h 493127"/>
                <a:gd name="connsiteX344" fmla="*/ 31553 w 565545"/>
                <a:gd name="connsiteY344" fmla="*/ 54424 h 493127"/>
                <a:gd name="connsiteX345" fmla="*/ 30116 w 565545"/>
                <a:gd name="connsiteY345" fmla="*/ 47260 h 493127"/>
                <a:gd name="connsiteX346" fmla="*/ 31553 w 565545"/>
                <a:gd name="connsiteY346" fmla="*/ 40096 h 493127"/>
                <a:gd name="connsiteX347" fmla="*/ 35863 w 565545"/>
                <a:gd name="connsiteY347" fmla="*/ 32932 h 493127"/>
                <a:gd name="connsiteX348" fmla="*/ 43048 w 565545"/>
                <a:gd name="connsiteY348" fmla="*/ 28634 h 493127"/>
                <a:gd name="connsiteX349" fmla="*/ 50232 w 565545"/>
                <a:gd name="connsiteY349" fmla="*/ 28634 h 493127"/>
                <a:gd name="connsiteX350" fmla="*/ 57416 w 565545"/>
                <a:gd name="connsiteY350" fmla="*/ 31500 h 493127"/>
                <a:gd name="connsiteX351" fmla="*/ 63163 w 565545"/>
                <a:gd name="connsiteY351" fmla="*/ 35798 h 493127"/>
                <a:gd name="connsiteX352" fmla="*/ 68911 w 565545"/>
                <a:gd name="connsiteY352" fmla="*/ 40096 h 493127"/>
                <a:gd name="connsiteX353" fmla="*/ 74658 w 565545"/>
                <a:gd name="connsiteY353" fmla="*/ 44394 h 493127"/>
                <a:gd name="connsiteX354" fmla="*/ 78969 w 565545"/>
                <a:gd name="connsiteY354" fmla="*/ 47260 h 493127"/>
                <a:gd name="connsiteX355" fmla="*/ 83279 w 565545"/>
                <a:gd name="connsiteY355" fmla="*/ 45827 h 493127"/>
                <a:gd name="connsiteX356" fmla="*/ 84716 w 565545"/>
                <a:gd name="connsiteY356" fmla="*/ 41529 h 493127"/>
                <a:gd name="connsiteX357" fmla="*/ 81842 w 565545"/>
                <a:gd name="connsiteY357" fmla="*/ 35798 h 493127"/>
                <a:gd name="connsiteX358" fmla="*/ 78969 w 565545"/>
                <a:gd name="connsiteY358" fmla="*/ 32932 h 493127"/>
                <a:gd name="connsiteX359" fmla="*/ 76095 w 565545"/>
                <a:gd name="connsiteY359" fmla="*/ 32932 h 493127"/>
                <a:gd name="connsiteX360" fmla="*/ 73221 w 565545"/>
                <a:gd name="connsiteY360" fmla="*/ 32932 h 493127"/>
                <a:gd name="connsiteX361" fmla="*/ 71785 w 565545"/>
                <a:gd name="connsiteY361" fmla="*/ 34365 h 493127"/>
                <a:gd name="connsiteX362" fmla="*/ 57416 w 565545"/>
                <a:gd name="connsiteY362" fmla="*/ 18605 h 493127"/>
                <a:gd name="connsiteX363" fmla="*/ 66037 w 565545"/>
                <a:gd name="connsiteY363" fmla="*/ 12874 h 493127"/>
                <a:gd name="connsiteX364" fmla="*/ 416271 w 565545"/>
                <a:gd name="connsiteY364" fmla="*/ 0 h 493127"/>
                <a:gd name="connsiteX365" fmla="*/ 424866 w 565545"/>
                <a:gd name="connsiteY365" fmla="*/ 0 h 493127"/>
                <a:gd name="connsiteX366" fmla="*/ 432028 w 565545"/>
                <a:gd name="connsiteY366" fmla="*/ 2860 h 493127"/>
                <a:gd name="connsiteX367" fmla="*/ 440622 w 565545"/>
                <a:gd name="connsiteY367" fmla="*/ 7149 h 493127"/>
                <a:gd name="connsiteX368" fmla="*/ 446352 w 565545"/>
                <a:gd name="connsiteY368" fmla="*/ 14298 h 493127"/>
                <a:gd name="connsiteX369" fmla="*/ 449217 w 565545"/>
                <a:gd name="connsiteY369" fmla="*/ 22877 h 493127"/>
                <a:gd name="connsiteX370" fmla="*/ 446352 w 565545"/>
                <a:gd name="connsiteY370" fmla="*/ 31456 h 493127"/>
                <a:gd name="connsiteX371" fmla="*/ 444920 w 565545"/>
                <a:gd name="connsiteY371" fmla="*/ 35746 h 493127"/>
                <a:gd name="connsiteX372" fmla="*/ 440622 w 565545"/>
                <a:gd name="connsiteY372" fmla="*/ 38605 h 493127"/>
                <a:gd name="connsiteX373" fmla="*/ 437758 w 565545"/>
                <a:gd name="connsiteY373" fmla="*/ 40035 h 493127"/>
                <a:gd name="connsiteX374" fmla="*/ 434893 w 565545"/>
                <a:gd name="connsiteY374" fmla="*/ 41465 h 493127"/>
                <a:gd name="connsiteX375" fmla="*/ 440622 w 565545"/>
                <a:gd name="connsiteY375" fmla="*/ 42895 h 493127"/>
                <a:gd name="connsiteX376" fmla="*/ 433460 w 565545"/>
                <a:gd name="connsiteY376" fmla="*/ 58623 h 493127"/>
                <a:gd name="connsiteX377" fmla="*/ 374731 w 565545"/>
                <a:gd name="connsiteY377" fmla="*/ 32886 h 493127"/>
                <a:gd name="connsiteX378" fmla="*/ 381893 w 565545"/>
                <a:gd name="connsiteY378" fmla="*/ 15728 h 493127"/>
                <a:gd name="connsiteX379" fmla="*/ 401947 w 565545"/>
                <a:gd name="connsiteY379" fmla="*/ 25737 h 493127"/>
                <a:gd name="connsiteX380" fmla="*/ 400515 w 565545"/>
                <a:gd name="connsiteY380" fmla="*/ 18588 h 493127"/>
                <a:gd name="connsiteX381" fmla="*/ 401947 w 565545"/>
                <a:gd name="connsiteY381" fmla="*/ 11439 h 493127"/>
                <a:gd name="connsiteX382" fmla="*/ 407677 w 565545"/>
                <a:gd name="connsiteY382" fmla="*/ 2860 h 493127"/>
                <a:gd name="connsiteX383" fmla="*/ 416271 w 565545"/>
                <a:gd name="connsiteY383" fmla="*/ 0 h 493127"/>
                <a:gd name="connsiteX384" fmla="*/ 206689 w 565545"/>
                <a:gd name="connsiteY384" fmla="*/ 0 h 493127"/>
                <a:gd name="connsiteX385" fmla="*/ 243950 w 565545"/>
                <a:gd name="connsiteY385" fmla="*/ 34378 h 493127"/>
                <a:gd name="connsiteX386" fmla="*/ 252549 w 565545"/>
                <a:gd name="connsiteY386" fmla="*/ 44405 h 493127"/>
                <a:gd name="connsiteX387" fmla="*/ 255415 w 565545"/>
                <a:gd name="connsiteY387" fmla="*/ 55864 h 493127"/>
                <a:gd name="connsiteX388" fmla="*/ 253982 w 565545"/>
                <a:gd name="connsiteY388" fmla="*/ 63027 h 493127"/>
                <a:gd name="connsiteX389" fmla="*/ 249683 w 565545"/>
                <a:gd name="connsiteY389" fmla="*/ 70189 h 493127"/>
                <a:gd name="connsiteX390" fmla="*/ 239651 w 565545"/>
                <a:gd name="connsiteY390" fmla="*/ 75918 h 493127"/>
                <a:gd name="connsiteX391" fmla="*/ 229619 w 565545"/>
                <a:gd name="connsiteY391" fmla="*/ 75918 h 493127"/>
                <a:gd name="connsiteX392" fmla="*/ 231052 w 565545"/>
                <a:gd name="connsiteY392" fmla="*/ 81648 h 493127"/>
                <a:gd name="connsiteX393" fmla="*/ 232485 w 565545"/>
                <a:gd name="connsiteY393" fmla="*/ 88810 h 493127"/>
                <a:gd name="connsiteX394" fmla="*/ 231052 w 565545"/>
                <a:gd name="connsiteY394" fmla="*/ 95972 h 493127"/>
                <a:gd name="connsiteX395" fmla="*/ 225320 w 565545"/>
                <a:gd name="connsiteY395" fmla="*/ 103134 h 493127"/>
                <a:gd name="connsiteX396" fmla="*/ 215288 w 565545"/>
                <a:gd name="connsiteY396" fmla="*/ 110297 h 493127"/>
                <a:gd name="connsiteX397" fmla="*/ 205256 w 565545"/>
                <a:gd name="connsiteY397" fmla="*/ 111729 h 493127"/>
                <a:gd name="connsiteX398" fmla="*/ 193791 w 565545"/>
                <a:gd name="connsiteY398" fmla="*/ 108864 h 493127"/>
                <a:gd name="connsiteX399" fmla="*/ 183759 w 565545"/>
                <a:gd name="connsiteY399" fmla="*/ 101702 h 493127"/>
                <a:gd name="connsiteX400" fmla="*/ 145065 w 565545"/>
                <a:gd name="connsiteY400" fmla="*/ 67324 h 49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565545" h="493127">
                  <a:moveTo>
                    <a:pt x="162199" y="428621"/>
                  </a:moveTo>
                  <a:lnTo>
                    <a:pt x="132056" y="431488"/>
                  </a:lnTo>
                  <a:lnTo>
                    <a:pt x="196649" y="455857"/>
                  </a:lnTo>
                  <a:lnTo>
                    <a:pt x="235405" y="451556"/>
                  </a:lnTo>
                  <a:close/>
                  <a:moveTo>
                    <a:pt x="310101" y="309494"/>
                  </a:moveTo>
                  <a:cubicBezTo>
                    <a:pt x="312978" y="308061"/>
                    <a:pt x="314417" y="308061"/>
                    <a:pt x="317294" y="309494"/>
                  </a:cubicBezTo>
                  <a:cubicBezTo>
                    <a:pt x="318733" y="309494"/>
                    <a:pt x="321610" y="310927"/>
                    <a:pt x="323049" y="312360"/>
                  </a:cubicBezTo>
                  <a:cubicBezTo>
                    <a:pt x="325926" y="313793"/>
                    <a:pt x="327365" y="315226"/>
                    <a:pt x="328804" y="318092"/>
                  </a:cubicBezTo>
                  <a:cubicBezTo>
                    <a:pt x="331681" y="320958"/>
                    <a:pt x="333120" y="323824"/>
                    <a:pt x="333120" y="326690"/>
                  </a:cubicBezTo>
                  <a:cubicBezTo>
                    <a:pt x="333120" y="329556"/>
                    <a:pt x="333120" y="330990"/>
                    <a:pt x="333120" y="333856"/>
                  </a:cubicBezTo>
                  <a:cubicBezTo>
                    <a:pt x="331681" y="336722"/>
                    <a:pt x="331681" y="339588"/>
                    <a:pt x="328804" y="341021"/>
                  </a:cubicBezTo>
                  <a:cubicBezTo>
                    <a:pt x="327365" y="343887"/>
                    <a:pt x="325926" y="345320"/>
                    <a:pt x="323049" y="346753"/>
                  </a:cubicBezTo>
                  <a:cubicBezTo>
                    <a:pt x="320172" y="349619"/>
                    <a:pt x="317294" y="349619"/>
                    <a:pt x="314417" y="351052"/>
                  </a:cubicBezTo>
                  <a:cubicBezTo>
                    <a:pt x="311539" y="351052"/>
                    <a:pt x="308662" y="351052"/>
                    <a:pt x="307223" y="351052"/>
                  </a:cubicBezTo>
                  <a:cubicBezTo>
                    <a:pt x="304346" y="351052"/>
                    <a:pt x="301468" y="349619"/>
                    <a:pt x="300030" y="348186"/>
                  </a:cubicBezTo>
                  <a:cubicBezTo>
                    <a:pt x="297152" y="346753"/>
                    <a:pt x="295714" y="343887"/>
                    <a:pt x="292836" y="342454"/>
                  </a:cubicBezTo>
                  <a:cubicBezTo>
                    <a:pt x="289959" y="336722"/>
                    <a:pt x="288520" y="332423"/>
                    <a:pt x="289959" y="328123"/>
                  </a:cubicBezTo>
                  <a:cubicBezTo>
                    <a:pt x="289959" y="323824"/>
                    <a:pt x="292836" y="320958"/>
                    <a:pt x="297152" y="316659"/>
                  </a:cubicBezTo>
                  <a:lnTo>
                    <a:pt x="302907" y="328123"/>
                  </a:lnTo>
                  <a:cubicBezTo>
                    <a:pt x="301468" y="329556"/>
                    <a:pt x="301468" y="329556"/>
                    <a:pt x="301468" y="330990"/>
                  </a:cubicBezTo>
                  <a:cubicBezTo>
                    <a:pt x="301468" y="330990"/>
                    <a:pt x="301468" y="332423"/>
                    <a:pt x="301468" y="333856"/>
                  </a:cubicBezTo>
                  <a:cubicBezTo>
                    <a:pt x="301468" y="333856"/>
                    <a:pt x="301468" y="335289"/>
                    <a:pt x="301468" y="336722"/>
                  </a:cubicBezTo>
                  <a:cubicBezTo>
                    <a:pt x="302907" y="338155"/>
                    <a:pt x="304346" y="338155"/>
                    <a:pt x="304346" y="339588"/>
                  </a:cubicBezTo>
                  <a:cubicBezTo>
                    <a:pt x="305785" y="339588"/>
                    <a:pt x="307223" y="339588"/>
                    <a:pt x="308662" y="339588"/>
                  </a:cubicBezTo>
                  <a:cubicBezTo>
                    <a:pt x="310101" y="339588"/>
                    <a:pt x="311539" y="339588"/>
                    <a:pt x="311539" y="338155"/>
                  </a:cubicBezTo>
                  <a:cubicBezTo>
                    <a:pt x="312978" y="338155"/>
                    <a:pt x="314417" y="336722"/>
                    <a:pt x="315855" y="336722"/>
                  </a:cubicBezTo>
                  <a:cubicBezTo>
                    <a:pt x="317294" y="335289"/>
                    <a:pt x="318733" y="335289"/>
                    <a:pt x="318733" y="333856"/>
                  </a:cubicBezTo>
                  <a:cubicBezTo>
                    <a:pt x="320172" y="332423"/>
                    <a:pt x="320172" y="332423"/>
                    <a:pt x="321610" y="330990"/>
                  </a:cubicBezTo>
                  <a:cubicBezTo>
                    <a:pt x="321610" y="329556"/>
                    <a:pt x="321610" y="328123"/>
                    <a:pt x="321610" y="326690"/>
                  </a:cubicBezTo>
                  <a:cubicBezTo>
                    <a:pt x="321610" y="326690"/>
                    <a:pt x="321610" y="325257"/>
                    <a:pt x="321610" y="323824"/>
                  </a:cubicBezTo>
                  <a:cubicBezTo>
                    <a:pt x="320172" y="322391"/>
                    <a:pt x="320172" y="322391"/>
                    <a:pt x="318733" y="322391"/>
                  </a:cubicBezTo>
                  <a:cubicBezTo>
                    <a:pt x="318733" y="320958"/>
                    <a:pt x="317294" y="320958"/>
                    <a:pt x="317294" y="320958"/>
                  </a:cubicBezTo>
                  <a:cubicBezTo>
                    <a:pt x="315855" y="320958"/>
                    <a:pt x="314417" y="320958"/>
                    <a:pt x="314417" y="320958"/>
                  </a:cubicBezTo>
                  <a:cubicBezTo>
                    <a:pt x="312978" y="320958"/>
                    <a:pt x="312978" y="320958"/>
                    <a:pt x="311539" y="322391"/>
                  </a:cubicBezTo>
                  <a:lnTo>
                    <a:pt x="304346" y="310927"/>
                  </a:lnTo>
                  <a:cubicBezTo>
                    <a:pt x="305785" y="310927"/>
                    <a:pt x="308662" y="309494"/>
                    <a:pt x="310101" y="309494"/>
                  </a:cubicBezTo>
                  <a:close/>
                  <a:moveTo>
                    <a:pt x="137853" y="295266"/>
                  </a:moveTo>
                  <a:cubicBezTo>
                    <a:pt x="134976" y="295266"/>
                    <a:pt x="133537" y="295266"/>
                    <a:pt x="133537" y="296695"/>
                  </a:cubicBezTo>
                  <a:cubicBezTo>
                    <a:pt x="132099" y="296695"/>
                    <a:pt x="130660" y="298125"/>
                    <a:pt x="130660" y="299554"/>
                  </a:cubicBezTo>
                  <a:cubicBezTo>
                    <a:pt x="130660" y="300983"/>
                    <a:pt x="129222" y="300983"/>
                    <a:pt x="129222" y="302413"/>
                  </a:cubicBezTo>
                  <a:cubicBezTo>
                    <a:pt x="129222" y="303842"/>
                    <a:pt x="129222" y="305271"/>
                    <a:pt x="129222" y="306701"/>
                  </a:cubicBezTo>
                  <a:cubicBezTo>
                    <a:pt x="129222" y="308130"/>
                    <a:pt x="129222" y="309559"/>
                    <a:pt x="129222" y="310989"/>
                  </a:cubicBezTo>
                  <a:cubicBezTo>
                    <a:pt x="129222" y="312418"/>
                    <a:pt x="130660" y="313847"/>
                    <a:pt x="130660" y="315277"/>
                  </a:cubicBezTo>
                  <a:cubicBezTo>
                    <a:pt x="130660" y="316706"/>
                    <a:pt x="132099" y="316706"/>
                    <a:pt x="133537" y="318136"/>
                  </a:cubicBezTo>
                  <a:cubicBezTo>
                    <a:pt x="133537" y="318136"/>
                    <a:pt x="134976" y="318136"/>
                    <a:pt x="137853" y="318136"/>
                  </a:cubicBezTo>
                  <a:cubicBezTo>
                    <a:pt x="139291" y="318136"/>
                    <a:pt x="140730" y="318136"/>
                    <a:pt x="140730" y="318136"/>
                  </a:cubicBezTo>
                  <a:cubicBezTo>
                    <a:pt x="142168" y="316706"/>
                    <a:pt x="143607" y="316706"/>
                    <a:pt x="143607" y="315277"/>
                  </a:cubicBezTo>
                  <a:cubicBezTo>
                    <a:pt x="143607" y="313847"/>
                    <a:pt x="145045" y="312418"/>
                    <a:pt x="145045" y="310989"/>
                  </a:cubicBezTo>
                  <a:cubicBezTo>
                    <a:pt x="145045" y="309559"/>
                    <a:pt x="145045" y="308130"/>
                    <a:pt x="145045" y="306701"/>
                  </a:cubicBezTo>
                  <a:cubicBezTo>
                    <a:pt x="145045" y="305271"/>
                    <a:pt x="145045" y="303842"/>
                    <a:pt x="145045" y="302413"/>
                  </a:cubicBezTo>
                  <a:cubicBezTo>
                    <a:pt x="145045" y="300983"/>
                    <a:pt x="143607" y="300983"/>
                    <a:pt x="143607" y="299554"/>
                  </a:cubicBezTo>
                  <a:cubicBezTo>
                    <a:pt x="143607" y="298125"/>
                    <a:pt x="142168" y="296695"/>
                    <a:pt x="140730" y="296695"/>
                  </a:cubicBezTo>
                  <a:cubicBezTo>
                    <a:pt x="140730" y="295266"/>
                    <a:pt x="139291" y="295266"/>
                    <a:pt x="137853" y="295266"/>
                  </a:cubicBezTo>
                  <a:close/>
                  <a:moveTo>
                    <a:pt x="401842" y="283745"/>
                  </a:moveTo>
                  <a:lnTo>
                    <a:pt x="413332" y="318123"/>
                  </a:lnTo>
                  <a:lnTo>
                    <a:pt x="430566" y="305231"/>
                  </a:lnTo>
                  <a:lnTo>
                    <a:pt x="403278" y="283745"/>
                  </a:lnTo>
                  <a:close/>
                  <a:moveTo>
                    <a:pt x="111960" y="266679"/>
                  </a:moveTo>
                  <a:lnTo>
                    <a:pt x="129222" y="266679"/>
                  </a:lnTo>
                  <a:lnTo>
                    <a:pt x="129222" y="289549"/>
                  </a:lnTo>
                  <a:lnTo>
                    <a:pt x="130660" y="289549"/>
                  </a:lnTo>
                  <a:cubicBezTo>
                    <a:pt x="132099" y="286690"/>
                    <a:pt x="133537" y="285261"/>
                    <a:pt x="134976" y="283831"/>
                  </a:cubicBezTo>
                  <a:cubicBezTo>
                    <a:pt x="137853" y="282402"/>
                    <a:pt x="140730" y="282402"/>
                    <a:pt x="143607" y="282402"/>
                  </a:cubicBezTo>
                  <a:cubicBezTo>
                    <a:pt x="146484" y="282402"/>
                    <a:pt x="150799" y="283831"/>
                    <a:pt x="152238" y="285261"/>
                  </a:cubicBezTo>
                  <a:cubicBezTo>
                    <a:pt x="155115" y="286690"/>
                    <a:pt x="157992" y="288119"/>
                    <a:pt x="159430" y="290978"/>
                  </a:cubicBezTo>
                  <a:cubicBezTo>
                    <a:pt x="160869" y="292407"/>
                    <a:pt x="160869" y="295266"/>
                    <a:pt x="162307" y="298125"/>
                  </a:cubicBezTo>
                  <a:cubicBezTo>
                    <a:pt x="162307" y="300983"/>
                    <a:pt x="162307" y="303842"/>
                    <a:pt x="162307" y="306701"/>
                  </a:cubicBezTo>
                  <a:cubicBezTo>
                    <a:pt x="162307" y="309559"/>
                    <a:pt x="162307" y="312418"/>
                    <a:pt x="162307" y="315277"/>
                  </a:cubicBezTo>
                  <a:cubicBezTo>
                    <a:pt x="160869" y="318136"/>
                    <a:pt x="159430" y="320994"/>
                    <a:pt x="157992" y="323853"/>
                  </a:cubicBezTo>
                  <a:cubicBezTo>
                    <a:pt x="156553" y="326712"/>
                    <a:pt x="155115" y="328141"/>
                    <a:pt x="152238" y="329570"/>
                  </a:cubicBezTo>
                  <a:cubicBezTo>
                    <a:pt x="149361" y="331000"/>
                    <a:pt x="146484" y="332429"/>
                    <a:pt x="143607" y="332429"/>
                  </a:cubicBezTo>
                  <a:cubicBezTo>
                    <a:pt x="140730" y="332429"/>
                    <a:pt x="139291" y="331000"/>
                    <a:pt x="137853" y="331000"/>
                  </a:cubicBezTo>
                  <a:cubicBezTo>
                    <a:pt x="136414" y="331000"/>
                    <a:pt x="134976" y="331000"/>
                    <a:pt x="133537" y="329570"/>
                  </a:cubicBezTo>
                  <a:cubicBezTo>
                    <a:pt x="133537" y="329570"/>
                    <a:pt x="132099" y="328141"/>
                    <a:pt x="130660" y="328141"/>
                  </a:cubicBezTo>
                  <a:cubicBezTo>
                    <a:pt x="130660" y="326712"/>
                    <a:pt x="130660" y="326712"/>
                    <a:pt x="129222" y="325282"/>
                  </a:cubicBezTo>
                  <a:lnTo>
                    <a:pt x="129222" y="331000"/>
                  </a:lnTo>
                  <a:lnTo>
                    <a:pt x="111960" y="331000"/>
                  </a:lnTo>
                  <a:close/>
                  <a:moveTo>
                    <a:pt x="50258" y="250870"/>
                  </a:moveTo>
                  <a:cubicBezTo>
                    <a:pt x="53135" y="249437"/>
                    <a:pt x="56013" y="249437"/>
                    <a:pt x="57451" y="250870"/>
                  </a:cubicBezTo>
                  <a:cubicBezTo>
                    <a:pt x="60329" y="250870"/>
                    <a:pt x="61768" y="252303"/>
                    <a:pt x="64645" y="253736"/>
                  </a:cubicBezTo>
                  <a:cubicBezTo>
                    <a:pt x="66084" y="255169"/>
                    <a:pt x="68961" y="256602"/>
                    <a:pt x="70400" y="259468"/>
                  </a:cubicBezTo>
                  <a:cubicBezTo>
                    <a:pt x="71839" y="262334"/>
                    <a:pt x="73277" y="265200"/>
                    <a:pt x="73277" y="266633"/>
                  </a:cubicBezTo>
                  <a:cubicBezTo>
                    <a:pt x="74716" y="269499"/>
                    <a:pt x="74716" y="272366"/>
                    <a:pt x="73277" y="275232"/>
                  </a:cubicBezTo>
                  <a:cubicBezTo>
                    <a:pt x="73277" y="278098"/>
                    <a:pt x="71839" y="280964"/>
                    <a:pt x="70400" y="282397"/>
                  </a:cubicBezTo>
                  <a:cubicBezTo>
                    <a:pt x="68961" y="285263"/>
                    <a:pt x="66084" y="286696"/>
                    <a:pt x="63206" y="288129"/>
                  </a:cubicBezTo>
                  <a:cubicBezTo>
                    <a:pt x="60329" y="289562"/>
                    <a:pt x="58890" y="290995"/>
                    <a:pt x="56013" y="292428"/>
                  </a:cubicBezTo>
                  <a:cubicBezTo>
                    <a:pt x="53135" y="292428"/>
                    <a:pt x="50258" y="292428"/>
                    <a:pt x="47381" y="292428"/>
                  </a:cubicBezTo>
                  <a:cubicBezTo>
                    <a:pt x="44503" y="292428"/>
                    <a:pt x="41626" y="290995"/>
                    <a:pt x="40187" y="289562"/>
                  </a:cubicBezTo>
                  <a:cubicBezTo>
                    <a:pt x="37310" y="288129"/>
                    <a:pt x="35871" y="285263"/>
                    <a:pt x="34432" y="283830"/>
                  </a:cubicBezTo>
                  <a:cubicBezTo>
                    <a:pt x="30116" y="278098"/>
                    <a:pt x="30116" y="273799"/>
                    <a:pt x="30116" y="269499"/>
                  </a:cubicBezTo>
                  <a:cubicBezTo>
                    <a:pt x="30116" y="265200"/>
                    <a:pt x="32993" y="262334"/>
                    <a:pt x="37310" y="258035"/>
                  </a:cubicBezTo>
                  <a:lnTo>
                    <a:pt x="44503" y="268066"/>
                  </a:lnTo>
                  <a:cubicBezTo>
                    <a:pt x="43064" y="269499"/>
                    <a:pt x="43064" y="269499"/>
                    <a:pt x="43064" y="269499"/>
                  </a:cubicBezTo>
                  <a:cubicBezTo>
                    <a:pt x="43064" y="270932"/>
                    <a:pt x="41626" y="270932"/>
                    <a:pt x="41626" y="272366"/>
                  </a:cubicBezTo>
                  <a:cubicBezTo>
                    <a:pt x="41626" y="272366"/>
                    <a:pt x="41626" y="273799"/>
                    <a:pt x="41626" y="275232"/>
                  </a:cubicBezTo>
                  <a:cubicBezTo>
                    <a:pt x="41626" y="275232"/>
                    <a:pt x="41626" y="276665"/>
                    <a:pt x="43064" y="278098"/>
                  </a:cubicBezTo>
                  <a:cubicBezTo>
                    <a:pt x="43064" y="279531"/>
                    <a:pt x="44503" y="279531"/>
                    <a:pt x="45942" y="279531"/>
                  </a:cubicBezTo>
                  <a:cubicBezTo>
                    <a:pt x="45942" y="280964"/>
                    <a:pt x="47381" y="280964"/>
                    <a:pt x="48819" y="280964"/>
                  </a:cubicBezTo>
                  <a:cubicBezTo>
                    <a:pt x="50258" y="280964"/>
                    <a:pt x="51697" y="280964"/>
                    <a:pt x="53135" y="279531"/>
                  </a:cubicBezTo>
                  <a:cubicBezTo>
                    <a:pt x="54574" y="279531"/>
                    <a:pt x="56013" y="278098"/>
                    <a:pt x="56013" y="278098"/>
                  </a:cubicBezTo>
                  <a:cubicBezTo>
                    <a:pt x="57451" y="276665"/>
                    <a:pt x="58890" y="276665"/>
                    <a:pt x="60329" y="275232"/>
                  </a:cubicBezTo>
                  <a:cubicBezTo>
                    <a:pt x="60329" y="273799"/>
                    <a:pt x="61768" y="273799"/>
                    <a:pt x="61768" y="272366"/>
                  </a:cubicBezTo>
                  <a:cubicBezTo>
                    <a:pt x="63206" y="270932"/>
                    <a:pt x="63206" y="269499"/>
                    <a:pt x="63206" y="268066"/>
                  </a:cubicBezTo>
                  <a:cubicBezTo>
                    <a:pt x="63206" y="268066"/>
                    <a:pt x="61768" y="266633"/>
                    <a:pt x="61768" y="265200"/>
                  </a:cubicBezTo>
                  <a:cubicBezTo>
                    <a:pt x="60329" y="263767"/>
                    <a:pt x="60329" y="263767"/>
                    <a:pt x="58890" y="262334"/>
                  </a:cubicBezTo>
                  <a:cubicBezTo>
                    <a:pt x="58890" y="262334"/>
                    <a:pt x="57451" y="262334"/>
                    <a:pt x="57451" y="262334"/>
                  </a:cubicBezTo>
                  <a:cubicBezTo>
                    <a:pt x="56013" y="262334"/>
                    <a:pt x="56013" y="262334"/>
                    <a:pt x="54574" y="262334"/>
                  </a:cubicBezTo>
                  <a:cubicBezTo>
                    <a:pt x="54574" y="262334"/>
                    <a:pt x="53135" y="262334"/>
                    <a:pt x="51697" y="263767"/>
                  </a:cubicBezTo>
                  <a:lnTo>
                    <a:pt x="44503" y="252303"/>
                  </a:lnTo>
                  <a:cubicBezTo>
                    <a:pt x="47381" y="252303"/>
                    <a:pt x="48819" y="250870"/>
                    <a:pt x="50258" y="250870"/>
                  </a:cubicBezTo>
                  <a:close/>
                  <a:moveTo>
                    <a:pt x="394661" y="245069"/>
                  </a:moveTo>
                  <a:lnTo>
                    <a:pt x="489449" y="309528"/>
                  </a:lnTo>
                  <a:lnTo>
                    <a:pt x="462162" y="331015"/>
                  </a:lnTo>
                  <a:lnTo>
                    <a:pt x="449236" y="320988"/>
                  </a:lnTo>
                  <a:lnTo>
                    <a:pt x="420513" y="341042"/>
                  </a:lnTo>
                  <a:lnTo>
                    <a:pt x="426257" y="355366"/>
                  </a:lnTo>
                  <a:lnTo>
                    <a:pt x="398970" y="375420"/>
                  </a:lnTo>
                  <a:lnTo>
                    <a:pt x="367374" y="263691"/>
                  </a:lnTo>
                  <a:close/>
                  <a:moveTo>
                    <a:pt x="314418" y="212079"/>
                  </a:moveTo>
                  <a:cubicBezTo>
                    <a:pt x="312980" y="212079"/>
                    <a:pt x="311541" y="212079"/>
                    <a:pt x="310103" y="213516"/>
                  </a:cubicBezTo>
                  <a:cubicBezTo>
                    <a:pt x="308665" y="213516"/>
                    <a:pt x="308665" y="214953"/>
                    <a:pt x="307227" y="214953"/>
                  </a:cubicBezTo>
                  <a:cubicBezTo>
                    <a:pt x="305789" y="216390"/>
                    <a:pt x="305789" y="217826"/>
                    <a:pt x="304351" y="219263"/>
                  </a:cubicBezTo>
                  <a:cubicBezTo>
                    <a:pt x="304351" y="220700"/>
                    <a:pt x="302912" y="220700"/>
                    <a:pt x="302912" y="222137"/>
                  </a:cubicBezTo>
                  <a:cubicBezTo>
                    <a:pt x="302912" y="223574"/>
                    <a:pt x="301474" y="225011"/>
                    <a:pt x="301474" y="226447"/>
                  </a:cubicBezTo>
                  <a:cubicBezTo>
                    <a:pt x="301474" y="227884"/>
                    <a:pt x="301474" y="229321"/>
                    <a:pt x="302912" y="229321"/>
                  </a:cubicBezTo>
                  <a:cubicBezTo>
                    <a:pt x="302912" y="230758"/>
                    <a:pt x="304351" y="232195"/>
                    <a:pt x="305789" y="233632"/>
                  </a:cubicBezTo>
                  <a:cubicBezTo>
                    <a:pt x="307227" y="233632"/>
                    <a:pt x="308665" y="233632"/>
                    <a:pt x="308665" y="233632"/>
                  </a:cubicBezTo>
                  <a:cubicBezTo>
                    <a:pt x="310103" y="233632"/>
                    <a:pt x="311541" y="233632"/>
                    <a:pt x="312980" y="233632"/>
                  </a:cubicBezTo>
                  <a:cubicBezTo>
                    <a:pt x="314418" y="232195"/>
                    <a:pt x="314418" y="232195"/>
                    <a:pt x="315856" y="230758"/>
                  </a:cubicBezTo>
                  <a:cubicBezTo>
                    <a:pt x="317294" y="229321"/>
                    <a:pt x="317294" y="227884"/>
                    <a:pt x="318732" y="227884"/>
                  </a:cubicBezTo>
                  <a:cubicBezTo>
                    <a:pt x="318732" y="226447"/>
                    <a:pt x="320171" y="225011"/>
                    <a:pt x="320171" y="223574"/>
                  </a:cubicBezTo>
                  <a:cubicBezTo>
                    <a:pt x="320171" y="222137"/>
                    <a:pt x="321609" y="220700"/>
                    <a:pt x="321609" y="219263"/>
                  </a:cubicBezTo>
                  <a:cubicBezTo>
                    <a:pt x="321609" y="217826"/>
                    <a:pt x="321609" y="217826"/>
                    <a:pt x="320171" y="216390"/>
                  </a:cubicBezTo>
                  <a:cubicBezTo>
                    <a:pt x="320171" y="214953"/>
                    <a:pt x="318732" y="213516"/>
                    <a:pt x="317294" y="213516"/>
                  </a:cubicBezTo>
                  <a:cubicBezTo>
                    <a:pt x="315856" y="212079"/>
                    <a:pt x="314418" y="212079"/>
                    <a:pt x="314418" y="212079"/>
                  </a:cubicBezTo>
                  <a:close/>
                  <a:moveTo>
                    <a:pt x="311541" y="174721"/>
                  </a:moveTo>
                  <a:lnTo>
                    <a:pt x="327362" y="184779"/>
                  </a:lnTo>
                  <a:lnTo>
                    <a:pt x="314418" y="203458"/>
                  </a:lnTo>
                  <a:lnTo>
                    <a:pt x="315856" y="203458"/>
                  </a:lnTo>
                  <a:cubicBezTo>
                    <a:pt x="317294" y="203458"/>
                    <a:pt x="320171" y="202021"/>
                    <a:pt x="323047" y="202021"/>
                  </a:cubicBezTo>
                  <a:cubicBezTo>
                    <a:pt x="324485" y="203458"/>
                    <a:pt x="327362" y="203458"/>
                    <a:pt x="330238" y="204895"/>
                  </a:cubicBezTo>
                  <a:cubicBezTo>
                    <a:pt x="333114" y="207768"/>
                    <a:pt x="335991" y="209205"/>
                    <a:pt x="337429" y="212079"/>
                  </a:cubicBezTo>
                  <a:cubicBezTo>
                    <a:pt x="338867" y="214953"/>
                    <a:pt x="338867" y="217826"/>
                    <a:pt x="338867" y="220700"/>
                  </a:cubicBezTo>
                  <a:cubicBezTo>
                    <a:pt x="338867" y="223574"/>
                    <a:pt x="338867" y="226447"/>
                    <a:pt x="337429" y="229321"/>
                  </a:cubicBezTo>
                  <a:cubicBezTo>
                    <a:pt x="335991" y="232195"/>
                    <a:pt x="334552" y="233632"/>
                    <a:pt x="333114" y="236505"/>
                  </a:cubicBezTo>
                  <a:cubicBezTo>
                    <a:pt x="331676" y="239379"/>
                    <a:pt x="330238" y="240816"/>
                    <a:pt x="327362" y="243690"/>
                  </a:cubicBezTo>
                  <a:cubicBezTo>
                    <a:pt x="325923" y="245126"/>
                    <a:pt x="323047" y="246563"/>
                    <a:pt x="320171" y="248000"/>
                  </a:cubicBezTo>
                  <a:cubicBezTo>
                    <a:pt x="317294" y="249437"/>
                    <a:pt x="314418" y="249437"/>
                    <a:pt x="311541" y="249437"/>
                  </a:cubicBezTo>
                  <a:cubicBezTo>
                    <a:pt x="308665" y="249437"/>
                    <a:pt x="305789" y="249437"/>
                    <a:pt x="302912" y="246563"/>
                  </a:cubicBezTo>
                  <a:cubicBezTo>
                    <a:pt x="301474" y="246563"/>
                    <a:pt x="300036" y="245126"/>
                    <a:pt x="298598" y="243690"/>
                  </a:cubicBezTo>
                  <a:cubicBezTo>
                    <a:pt x="298598" y="242253"/>
                    <a:pt x="297160" y="242253"/>
                    <a:pt x="297160" y="240816"/>
                  </a:cubicBezTo>
                  <a:cubicBezTo>
                    <a:pt x="295721" y="239379"/>
                    <a:pt x="295721" y="237942"/>
                    <a:pt x="295721" y="237942"/>
                  </a:cubicBezTo>
                  <a:cubicBezTo>
                    <a:pt x="295721" y="236505"/>
                    <a:pt x="295721" y="235069"/>
                    <a:pt x="295721" y="235069"/>
                  </a:cubicBezTo>
                  <a:lnTo>
                    <a:pt x="292845" y="239379"/>
                  </a:lnTo>
                  <a:lnTo>
                    <a:pt x="277025" y="229321"/>
                  </a:lnTo>
                  <a:close/>
                  <a:moveTo>
                    <a:pt x="28601" y="157593"/>
                  </a:moveTo>
                  <a:lnTo>
                    <a:pt x="30037" y="170525"/>
                  </a:lnTo>
                  <a:lnTo>
                    <a:pt x="50136" y="161904"/>
                  </a:lnTo>
                  <a:close/>
                  <a:moveTo>
                    <a:pt x="255500" y="149094"/>
                  </a:moveTo>
                  <a:lnTo>
                    <a:pt x="213874" y="362681"/>
                  </a:lnTo>
                  <a:lnTo>
                    <a:pt x="472244" y="435788"/>
                  </a:lnTo>
                  <a:lnTo>
                    <a:pt x="532531" y="182064"/>
                  </a:lnTo>
                  <a:close/>
                  <a:moveTo>
                    <a:pt x="152130" y="144835"/>
                  </a:moveTo>
                  <a:cubicBezTo>
                    <a:pt x="159290" y="146266"/>
                    <a:pt x="165018" y="150559"/>
                    <a:pt x="170746" y="156283"/>
                  </a:cubicBezTo>
                  <a:lnTo>
                    <a:pt x="154994" y="167731"/>
                  </a:lnTo>
                  <a:cubicBezTo>
                    <a:pt x="153562" y="166300"/>
                    <a:pt x="153562" y="166300"/>
                    <a:pt x="152130" y="166300"/>
                  </a:cubicBezTo>
                  <a:cubicBezTo>
                    <a:pt x="152130" y="164869"/>
                    <a:pt x="150698" y="164869"/>
                    <a:pt x="149265" y="163438"/>
                  </a:cubicBezTo>
                  <a:cubicBezTo>
                    <a:pt x="147833" y="163438"/>
                    <a:pt x="146401" y="163438"/>
                    <a:pt x="144969" y="163438"/>
                  </a:cubicBezTo>
                  <a:cubicBezTo>
                    <a:pt x="143537" y="163438"/>
                    <a:pt x="142105" y="164869"/>
                    <a:pt x="140673" y="164869"/>
                  </a:cubicBezTo>
                  <a:cubicBezTo>
                    <a:pt x="137809" y="166300"/>
                    <a:pt x="136377" y="167731"/>
                    <a:pt x="136377" y="170593"/>
                  </a:cubicBezTo>
                  <a:cubicBezTo>
                    <a:pt x="134945" y="172024"/>
                    <a:pt x="134945" y="173455"/>
                    <a:pt x="134945" y="174886"/>
                  </a:cubicBezTo>
                  <a:cubicBezTo>
                    <a:pt x="136377" y="177748"/>
                    <a:pt x="136377" y="179179"/>
                    <a:pt x="136377" y="182040"/>
                  </a:cubicBezTo>
                  <a:cubicBezTo>
                    <a:pt x="137809" y="183471"/>
                    <a:pt x="139241" y="184902"/>
                    <a:pt x="140673" y="187764"/>
                  </a:cubicBezTo>
                  <a:cubicBezTo>
                    <a:pt x="142105" y="189195"/>
                    <a:pt x="143537" y="190626"/>
                    <a:pt x="144969" y="192057"/>
                  </a:cubicBezTo>
                  <a:cubicBezTo>
                    <a:pt x="146401" y="193488"/>
                    <a:pt x="147833" y="194919"/>
                    <a:pt x="149265" y="196350"/>
                  </a:cubicBezTo>
                  <a:cubicBezTo>
                    <a:pt x="150698" y="196350"/>
                    <a:pt x="153562" y="197781"/>
                    <a:pt x="154994" y="197781"/>
                  </a:cubicBezTo>
                  <a:cubicBezTo>
                    <a:pt x="156426" y="196350"/>
                    <a:pt x="159290" y="196350"/>
                    <a:pt x="160722" y="194919"/>
                  </a:cubicBezTo>
                  <a:cubicBezTo>
                    <a:pt x="162154" y="193488"/>
                    <a:pt x="163586" y="193488"/>
                    <a:pt x="163586" y="192057"/>
                  </a:cubicBezTo>
                  <a:cubicBezTo>
                    <a:pt x="165018" y="190626"/>
                    <a:pt x="165018" y="189195"/>
                    <a:pt x="165018" y="187764"/>
                  </a:cubicBezTo>
                  <a:cubicBezTo>
                    <a:pt x="165018" y="186333"/>
                    <a:pt x="165018" y="186333"/>
                    <a:pt x="165018" y="184902"/>
                  </a:cubicBezTo>
                  <a:cubicBezTo>
                    <a:pt x="165018" y="183471"/>
                    <a:pt x="163586" y="182040"/>
                    <a:pt x="163586" y="180609"/>
                  </a:cubicBezTo>
                  <a:lnTo>
                    <a:pt x="179339" y="169162"/>
                  </a:lnTo>
                  <a:cubicBezTo>
                    <a:pt x="182203" y="172024"/>
                    <a:pt x="182203" y="174886"/>
                    <a:pt x="183635" y="177748"/>
                  </a:cubicBezTo>
                  <a:cubicBezTo>
                    <a:pt x="183635" y="182040"/>
                    <a:pt x="185067" y="184902"/>
                    <a:pt x="183635" y="189195"/>
                  </a:cubicBezTo>
                  <a:cubicBezTo>
                    <a:pt x="183635" y="192057"/>
                    <a:pt x="182203" y="194919"/>
                    <a:pt x="179339" y="199212"/>
                  </a:cubicBezTo>
                  <a:cubicBezTo>
                    <a:pt x="177907" y="202074"/>
                    <a:pt x="173610" y="204936"/>
                    <a:pt x="170746" y="207798"/>
                  </a:cubicBezTo>
                  <a:cubicBezTo>
                    <a:pt x="166450" y="210660"/>
                    <a:pt x="162154" y="213522"/>
                    <a:pt x="157858" y="213522"/>
                  </a:cubicBezTo>
                  <a:cubicBezTo>
                    <a:pt x="152130" y="214953"/>
                    <a:pt x="147833" y="214953"/>
                    <a:pt x="144969" y="213522"/>
                  </a:cubicBezTo>
                  <a:cubicBezTo>
                    <a:pt x="140673" y="213522"/>
                    <a:pt x="136377" y="210660"/>
                    <a:pt x="133513" y="209229"/>
                  </a:cubicBezTo>
                  <a:cubicBezTo>
                    <a:pt x="129217" y="206367"/>
                    <a:pt x="126352" y="202074"/>
                    <a:pt x="123488" y="199212"/>
                  </a:cubicBezTo>
                  <a:cubicBezTo>
                    <a:pt x="120624" y="194919"/>
                    <a:pt x="119192" y="190626"/>
                    <a:pt x="117760" y="186333"/>
                  </a:cubicBezTo>
                  <a:cubicBezTo>
                    <a:pt x="116328" y="180609"/>
                    <a:pt x="116328" y="177748"/>
                    <a:pt x="116328" y="173455"/>
                  </a:cubicBezTo>
                  <a:cubicBezTo>
                    <a:pt x="117760" y="169162"/>
                    <a:pt x="119192" y="164869"/>
                    <a:pt x="122056" y="162007"/>
                  </a:cubicBezTo>
                  <a:cubicBezTo>
                    <a:pt x="123488" y="157714"/>
                    <a:pt x="127784" y="154852"/>
                    <a:pt x="132081" y="151990"/>
                  </a:cubicBezTo>
                  <a:cubicBezTo>
                    <a:pt x="139241" y="146266"/>
                    <a:pt x="146401" y="144835"/>
                    <a:pt x="152130" y="144835"/>
                  </a:cubicBezTo>
                  <a:close/>
                  <a:moveTo>
                    <a:pt x="2759" y="131730"/>
                  </a:moveTo>
                  <a:lnTo>
                    <a:pt x="71671" y="150409"/>
                  </a:lnTo>
                  <a:lnTo>
                    <a:pt x="73107" y="170525"/>
                  </a:lnTo>
                  <a:lnTo>
                    <a:pt x="8502" y="200699"/>
                  </a:lnTo>
                  <a:lnTo>
                    <a:pt x="7066" y="179146"/>
                  </a:lnTo>
                  <a:lnTo>
                    <a:pt x="15680" y="176272"/>
                  </a:lnTo>
                  <a:lnTo>
                    <a:pt x="14244" y="154720"/>
                  </a:lnTo>
                  <a:lnTo>
                    <a:pt x="4195" y="153283"/>
                  </a:lnTo>
                  <a:close/>
                  <a:moveTo>
                    <a:pt x="242581" y="127592"/>
                  </a:moveTo>
                  <a:lnTo>
                    <a:pt x="565545" y="159128"/>
                  </a:lnTo>
                  <a:lnTo>
                    <a:pt x="493775" y="461591"/>
                  </a:lnTo>
                  <a:lnTo>
                    <a:pt x="261242" y="493127"/>
                  </a:lnTo>
                  <a:lnTo>
                    <a:pt x="0" y="399951"/>
                  </a:lnTo>
                  <a:lnTo>
                    <a:pt x="195214" y="369849"/>
                  </a:lnTo>
                  <a:close/>
                  <a:moveTo>
                    <a:pt x="345994" y="77420"/>
                  </a:moveTo>
                  <a:cubicBezTo>
                    <a:pt x="345994" y="78854"/>
                    <a:pt x="344557" y="78854"/>
                    <a:pt x="344557" y="80289"/>
                  </a:cubicBezTo>
                  <a:cubicBezTo>
                    <a:pt x="343120" y="81723"/>
                    <a:pt x="341684" y="81723"/>
                    <a:pt x="341684" y="83157"/>
                  </a:cubicBezTo>
                  <a:cubicBezTo>
                    <a:pt x="340247" y="84591"/>
                    <a:pt x="338810" y="86025"/>
                    <a:pt x="337373" y="87459"/>
                  </a:cubicBezTo>
                  <a:cubicBezTo>
                    <a:pt x="337373" y="88893"/>
                    <a:pt x="337373" y="88893"/>
                    <a:pt x="338810" y="90327"/>
                  </a:cubicBezTo>
                  <a:cubicBezTo>
                    <a:pt x="338810" y="91762"/>
                    <a:pt x="340247" y="93196"/>
                    <a:pt x="341684" y="93196"/>
                  </a:cubicBezTo>
                  <a:cubicBezTo>
                    <a:pt x="343120" y="93196"/>
                    <a:pt x="344557" y="93196"/>
                    <a:pt x="345994" y="91762"/>
                  </a:cubicBezTo>
                  <a:cubicBezTo>
                    <a:pt x="347431" y="90327"/>
                    <a:pt x="348868" y="88893"/>
                    <a:pt x="350305" y="87459"/>
                  </a:cubicBezTo>
                  <a:cubicBezTo>
                    <a:pt x="350305" y="86025"/>
                    <a:pt x="350305" y="83157"/>
                    <a:pt x="348868" y="81723"/>
                  </a:cubicBezTo>
                  <a:close/>
                  <a:moveTo>
                    <a:pt x="192358" y="57297"/>
                  </a:moveTo>
                  <a:lnTo>
                    <a:pt x="180893" y="70189"/>
                  </a:lnTo>
                  <a:lnTo>
                    <a:pt x="192358" y="81648"/>
                  </a:lnTo>
                  <a:cubicBezTo>
                    <a:pt x="193791" y="81648"/>
                    <a:pt x="195224" y="83081"/>
                    <a:pt x="196657" y="83081"/>
                  </a:cubicBezTo>
                  <a:cubicBezTo>
                    <a:pt x="198090" y="84513"/>
                    <a:pt x="198090" y="84513"/>
                    <a:pt x="199523" y="84513"/>
                  </a:cubicBezTo>
                  <a:cubicBezTo>
                    <a:pt x="200957" y="85945"/>
                    <a:pt x="202390" y="84513"/>
                    <a:pt x="203823" y="84513"/>
                  </a:cubicBezTo>
                  <a:cubicBezTo>
                    <a:pt x="203823" y="84513"/>
                    <a:pt x="205256" y="83081"/>
                    <a:pt x="206689" y="81648"/>
                  </a:cubicBezTo>
                  <a:cubicBezTo>
                    <a:pt x="210988" y="77351"/>
                    <a:pt x="209555" y="74486"/>
                    <a:pt x="205256" y="68756"/>
                  </a:cubicBezTo>
                  <a:close/>
                  <a:moveTo>
                    <a:pt x="340247" y="50172"/>
                  </a:moveTo>
                  <a:cubicBezTo>
                    <a:pt x="343120" y="48738"/>
                    <a:pt x="345994" y="48738"/>
                    <a:pt x="347431" y="50172"/>
                  </a:cubicBezTo>
                  <a:cubicBezTo>
                    <a:pt x="350305" y="50172"/>
                    <a:pt x="351742" y="51606"/>
                    <a:pt x="353178" y="54474"/>
                  </a:cubicBezTo>
                  <a:cubicBezTo>
                    <a:pt x="354615" y="55909"/>
                    <a:pt x="356052" y="57343"/>
                    <a:pt x="357489" y="60211"/>
                  </a:cubicBezTo>
                  <a:lnTo>
                    <a:pt x="367547" y="77420"/>
                  </a:lnTo>
                  <a:cubicBezTo>
                    <a:pt x="368984" y="78854"/>
                    <a:pt x="370420" y="80289"/>
                    <a:pt x="370420" y="81723"/>
                  </a:cubicBezTo>
                  <a:cubicBezTo>
                    <a:pt x="371857" y="83157"/>
                    <a:pt x="373294" y="84591"/>
                    <a:pt x="374731" y="86025"/>
                  </a:cubicBezTo>
                  <a:lnTo>
                    <a:pt x="358926" y="96064"/>
                  </a:lnTo>
                  <a:cubicBezTo>
                    <a:pt x="358926" y="94630"/>
                    <a:pt x="357489" y="94630"/>
                    <a:pt x="357489" y="94630"/>
                  </a:cubicBezTo>
                  <a:cubicBezTo>
                    <a:pt x="356052" y="93196"/>
                    <a:pt x="356052" y="93196"/>
                    <a:pt x="356052" y="91762"/>
                  </a:cubicBezTo>
                  <a:cubicBezTo>
                    <a:pt x="354615" y="94630"/>
                    <a:pt x="353178" y="97498"/>
                    <a:pt x="351742" y="100366"/>
                  </a:cubicBezTo>
                  <a:cubicBezTo>
                    <a:pt x="350305" y="101800"/>
                    <a:pt x="347431" y="103235"/>
                    <a:pt x="344557" y="106103"/>
                  </a:cubicBezTo>
                  <a:cubicBezTo>
                    <a:pt x="343120" y="106103"/>
                    <a:pt x="340247" y="107537"/>
                    <a:pt x="338810" y="107537"/>
                  </a:cubicBezTo>
                  <a:cubicBezTo>
                    <a:pt x="337373" y="108971"/>
                    <a:pt x="334499" y="108971"/>
                    <a:pt x="333063" y="108971"/>
                  </a:cubicBezTo>
                  <a:cubicBezTo>
                    <a:pt x="330189" y="108971"/>
                    <a:pt x="328752" y="107537"/>
                    <a:pt x="327315" y="106103"/>
                  </a:cubicBezTo>
                  <a:cubicBezTo>
                    <a:pt x="325878" y="106103"/>
                    <a:pt x="323005" y="103235"/>
                    <a:pt x="321568" y="101800"/>
                  </a:cubicBezTo>
                  <a:cubicBezTo>
                    <a:pt x="321568" y="98932"/>
                    <a:pt x="320131" y="97498"/>
                    <a:pt x="320131" y="94630"/>
                  </a:cubicBezTo>
                  <a:cubicBezTo>
                    <a:pt x="320131" y="93196"/>
                    <a:pt x="320131" y="91762"/>
                    <a:pt x="321568" y="88893"/>
                  </a:cubicBezTo>
                  <a:cubicBezTo>
                    <a:pt x="321568" y="87459"/>
                    <a:pt x="323005" y="86025"/>
                    <a:pt x="324442" y="84591"/>
                  </a:cubicBezTo>
                  <a:cubicBezTo>
                    <a:pt x="325878" y="83157"/>
                    <a:pt x="327315" y="81723"/>
                    <a:pt x="328752" y="80289"/>
                  </a:cubicBezTo>
                  <a:cubicBezTo>
                    <a:pt x="330189" y="78854"/>
                    <a:pt x="331626" y="77420"/>
                    <a:pt x="333063" y="75986"/>
                  </a:cubicBezTo>
                  <a:cubicBezTo>
                    <a:pt x="334499" y="74552"/>
                    <a:pt x="335936" y="73118"/>
                    <a:pt x="337373" y="73118"/>
                  </a:cubicBezTo>
                  <a:cubicBezTo>
                    <a:pt x="338810" y="71684"/>
                    <a:pt x="338810" y="70250"/>
                    <a:pt x="340247" y="70250"/>
                  </a:cubicBezTo>
                  <a:cubicBezTo>
                    <a:pt x="340247" y="68816"/>
                    <a:pt x="340247" y="67382"/>
                    <a:pt x="340247" y="65947"/>
                  </a:cubicBezTo>
                  <a:cubicBezTo>
                    <a:pt x="338810" y="64513"/>
                    <a:pt x="337373" y="64513"/>
                    <a:pt x="335936" y="64513"/>
                  </a:cubicBezTo>
                  <a:cubicBezTo>
                    <a:pt x="334499" y="64513"/>
                    <a:pt x="333063" y="64513"/>
                    <a:pt x="331626" y="65947"/>
                  </a:cubicBezTo>
                  <a:cubicBezTo>
                    <a:pt x="330189" y="65947"/>
                    <a:pt x="330189" y="67382"/>
                    <a:pt x="328752" y="67382"/>
                  </a:cubicBezTo>
                  <a:cubicBezTo>
                    <a:pt x="328752" y="68816"/>
                    <a:pt x="328752" y="68816"/>
                    <a:pt x="328752" y="70250"/>
                  </a:cubicBezTo>
                  <a:cubicBezTo>
                    <a:pt x="327315" y="70250"/>
                    <a:pt x="327315" y="71684"/>
                    <a:pt x="327315" y="71684"/>
                  </a:cubicBezTo>
                  <a:cubicBezTo>
                    <a:pt x="328752" y="73118"/>
                    <a:pt x="328752" y="73118"/>
                    <a:pt x="328752" y="73118"/>
                  </a:cubicBezTo>
                  <a:lnTo>
                    <a:pt x="312947" y="83157"/>
                  </a:lnTo>
                  <a:cubicBezTo>
                    <a:pt x="311510" y="78854"/>
                    <a:pt x="311510" y="75986"/>
                    <a:pt x="311510" y="74552"/>
                  </a:cubicBezTo>
                  <a:cubicBezTo>
                    <a:pt x="311510" y="71684"/>
                    <a:pt x="312947" y="68816"/>
                    <a:pt x="314384" y="65947"/>
                  </a:cubicBezTo>
                  <a:cubicBezTo>
                    <a:pt x="315821" y="64513"/>
                    <a:pt x="317257" y="61645"/>
                    <a:pt x="320131" y="60211"/>
                  </a:cubicBezTo>
                  <a:cubicBezTo>
                    <a:pt x="321568" y="58777"/>
                    <a:pt x="324442" y="57343"/>
                    <a:pt x="327315" y="55909"/>
                  </a:cubicBezTo>
                  <a:cubicBezTo>
                    <a:pt x="331626" y="53040"/>
                    <a:pt x="335936" y="50172"/>
                    <a:pt x="340247" y="50172"/>
                  </a:cubicBezTo>
                  <a:close/>
                  <a:moveTo>
                    <a:pt x="57416" y="48693"/>
                  </a:moveTo>
                  <a:cubicBezTo>
                    <a:pt x="55979" y="48693"/>
                    <a:pt x="54542" y="48693"/>
                    <a:pt x="53106" y="50126"/>
                  </a:cubicBezTo>
                  <a:cubicBezTo>
                    <a:pt x="51669" y="51558"/>
                    <a:pt x="51669" y="51558"/>
                    <a:pt x="51669" y="54424"/>
                  </a:cubicBezTo>
                  <a:cubicBezTo>
                    <a:pt x="51669" y="55856"/>
                    <a:pt x="51669" y="57289"/>
                    <a:pt x="53106" y="58722"/>
                  </a:cubicBezTo>
                  <a:cubicBezTo>
                    <a:pt x="54542" y="61588"/>
                    <a:pt x="57416" y="61588"/>
                    <a:pt x="60290" y="63020"/>
                  </a:cubicBezTo>
                  <a:cubicBezTo>
                    <a:pt x="61727" y="63020"/>
                    <a:pt x="64600" y="61588"/>
                    <a:pt x="67474" y="60155"/>
                  </a:cubicBezTo>
                  <a:lnTo>
                    <a:pt x="71785" y="55856"/>
                  </a:lnTo>
                  <a:cubicBezTo>
                    <a:pt x="70348" y="55856"/>
                    <a:pt x="68911" y="54424"/>
                    <a:pt x="67474" y="54424"/>
                  </a:cubicBezTo>
                  <a:cubicBezTo>
                    <a:pt x="66037" y="52991"/>
                    <a:pt x="64600" y="51558"/>
                    <a:pt x="63163" y="51558"/>
                  </a:cubicBezTo>
                  <a:cubicBezTo>
                    <a:pt x="60290" y="50126"/>
                    <a:pt x="58853" y="48693"/>
                    <a:pt x="57416" y="48693"/>
                  </a:cubicBezTo>
                  <a:close/>
                  <a:moveTo>
                    <a:pt x="212421" y="34378"/>
                  </a:moveTo>
                  <a:lnTo>
                    <a:pt x="203823" y="45838"/>
                  </a:lnTo>
                  <a:lnTo>
                    <a:pt x="213855" y="54432"/>
                  </a:lnTo>
                  <a:cubicBezTo>
                    <a:pt x="216721" y="57297"/>
                    <a:pt x="218154" y="58729"/>
                    <a:pt x="221020" y="58729"/>
                  </a:cubicBezTo>
                  <a:cubicBezTo>
                    <a:pt x="222453" y="58729"/>
                    <a:pt x="223886" y="58729"/>
                    <a:pt x="226753" y="55864"/>
                  </a:cubicBezTo>
                  <a:cubicBezTo>
                    <a:pt x="228186" y="54432"/>
                    <a:pt x="228186" y="53000"/>
                    <a:pt x="228186" y="50135"/>
                  </a:cubicBezTo>
                  <a:cubicBezTo>
                    <a:pt x="226753" y="48702"/>
                    <a:pt x="225320" y="47270"/>
                    <a:pt x="223886" y="44405"/>
                  </a:cubicBezTo>
                  <a:close/>
                  <a:moveTo>
                    <a:pt x="511087" y="34255"/>
                  </a:moveTo>
                  <a:cubicBezTo>
                    <a:pt x="515395" y="34255"/>
                    <a:pt x="521138" y="34255"/>
                    <a:pt x="525446" y="35692"/>
                  </a:cubicBezTo>
                  <a:cubicBezTo>
                    <a:pt x="529753" y="37129"/>
                    <a:pt x="534061" y="38566"/>
                    <a:pt x="536933" y="41439"/>
                  </a:cubicBezTo>
                  <a:cubicBezTo>
                    <a:pt x="541240" y="44313"/>
                    <a:pt x="544112" y="47187"/>
                    <a:pt x="545548" y="51497"/>
                  </a:cubicBezTo>
                  <a:cubicBezTo>
                    <a:pt x="548419" y="55808"/>
                    <a:pt x="549855" y="60118"/>
                    <a:pt x="549855" y="65866"/>
                  </a:cubicBezTo>
                  <a:lnTo>
                    <a:pt x="522574" y="65866"/>
                  </a:lnTo>
                  <a:cubicBezTo>
                    <a:pt x="521138" y="61555"/>
                    <a:pt x="521138" y="60118"/>
                    <a:pt x="518267" y="58682"/>
                  </a:cubicBezTo>
                  <a:cubicBezTo>
                    <a:pt x="516831" y="55808"/>
                    <a:pt x="513959" y="55808"/>
                    <a:pt x="511087" y="55808"/>
                  </a:cubicBezTo>
                  <a:cubicBezTo>
                    <a:pt x="508216" y="55808"/>
                    <a:pt x="506780" y="55808"/>
                    <a:pt x="503908" y="57245"/>
                  </a:cubicBezTo>
                  <a:cubicBezTo>
                    <a:pt x="502472" y="58682"/>
                    <a:pt x="501037" y="60118"/>
                    <a:pt x="501037" y="61555"/>
                  </a:cubicBezTo>
                  <a:cubicBezTo>
                    <a:pt x="499601" y="62992"/>
                    <a:pt x="499601" y="65866"/>
                    <a:pt x="498165" y="67303"/>
                  </a:cubicBezTo>
                  <a:cubicBezTo>
                    <a:pt x="498165" y="70176"/>
                    <a:pt x="498165" y="73050"/>
                    <a:pt x="498165" y="74487"/>
                  </a:cubicBezTo>
                  <a:cubicBezTo>
                    <a:pt x="498165" y="77361"/>
                    <a:pt x="498165" y="78798"/>
                    <a:pt x="498165" y="81671"/>
                  </a:cubicBezTo>
                  <a:cubicBezTo>
                    <a:pt x="499601" y="84545"/>
                    <a:pt x="499601" y="85982"/>
                    <a:pt x="501037" y="87419"/>
                  </a:cubicBezTo>
                  <a:cubicBezTo>
                    <a:pt x="501037" y="88856"/>
                    <a:pt x="502472" y="90292"/>
                    <a:pt x="503908" y="91729"/>
                  </a:cubicBezTo>
                  <a:cubicBezTo>
                    <a:pt x="506780" y="93166"/>
                    <a:pt x="508216" y="93166"/>
                    <a:pt x="511087" y="93166"/>
                  </a:cubicBezTo>
                  <a:cubicBezTo>
                    <a:pt x="513959" y="93166"/>
                    <a:pt x="516831" y="93166"/>
                    <a:pt x="519702" y="90292"/>
                  </a:cubicBezTo>
                  <a:cubicBezTo>
                    <a:pt x="521138" y="87419"/>
                    <a:pt x="522574" y="85982"/>
                    <a:pt x="522574" y="83108"/>
                  </a:cubicBezTo>
                  <a:lnTo>
                    <a:pt x="551291" y="83108"/>
                  </a:lnTo>
                  <a:cubicBezTo>
                    <a:pt x="549855" y="87419"/>
                    <a:pt x="548419" y="91729"/>
                    <a:pt x="545548" y="96040"/>
                  </a:cubicBezTo>
                  <a:cubicBezTo>
                    <a:pt x="544112" y="100350"/>
                    <a:pt x="541240" y="103224"/>
                    <a:pt x="536933" y="106098"/>
                  </a:cubicBezTo>
                  <a:cubicBezTo>
                    <a:pt x="534061" y="108972"/>
                    <a:pt x="529753" y="111845"/>
                    <a:pt x="525446" y="113282"/>
                  </a:cubicBezTo>
                  <a:cubicBezTo>
                    <a:pt x="521138" y="114719"/>
                    <a:pt x="515395" y="114719"/>
                    <a:pt x="511087" y="114719"/>
                  </a:cubicBezTo>
                  <a:cubicBezTo>
                    <a:pt x="505344" y="114719"/>
                    <a:pt x="499601" y="114719"/>
                    <a:pt x="493857" y="111845"/>
                  </a:cubicBezTo>
                  <a:cubicBezTo>
                    <a:pt x="489550" y="110408"/>
                    <a:pt x="485242" y="107535"/>
                    <a:pt x="480935" y="104661"/>
                  </a:cubicBezTo>
                  <a:cubicBezTo>
                    <a:pt x="478063" y="100350"/>
                    <a:pt x="473756" y="96040"/>
                    <a:pt x="472320" y="91729"/>
                  </a:cubicBezTo>
                  <a:cubicBezTo>
                    <a:pt x="469448" y="85982"/>
                    <a:pt x="469448" y="80234"/>
                    <a:pt x="469448" y="74487"/>
                  </a:cubicBezTo>
                  <a:cubicBezTo>
                    <a:pt x="469448" y="68740"/>
                    <a:pt x="469448" y="62992"/>
                    <a:pt x="472320" y="58682"/>
                  </a:cubicBezTo>
                  <a:cubicBezTo>
                    <a:pt x="473756" y="52934"/>
                    <a:pt x="478063" y="48624"/>
                    <a:pt x="480935" y="45750"/>
                  </a:cubicBezTo>
                  <a:cubicBezTo>
                    <a:pt x="485242" y="41439"/>
                    <a:pt x="489550" y="38566"/>
                    <a:pt x="493857" y="37129"/>
                  </a:cubicBezTo>
                  <a:cubicBezTo>
                    <a:pt x="499601" y="35692"/>
                    <a:pt x="505344" y="34255"/>
                    <a:pt x="511087" y="34255"/>
                  </a:cubicBezTo>
                  <a:close/>
                  <a:moveTo>
                    <a:pt x="417704" y="17158"/>
                  </a:moveTo>
                  <a:cubicBezTo>
                    <a:pt x="416271" y="17158"/>
                    <a:pt x="414839" y="18588"/>
                    <a:pt x="413406" y="18588"/>
                  </a:cubicBezTo>
                  <a:cubicBezTo>
                    <a:pt x="413406" y="20018"/>
                    <a:pt x="411974" y="20018"/>
                    <a:pt x="411974" y="21447"/>
                  </a:cubicBezTo>
                  <a:cubicBezTo>
                    <a:pt x="410542" y="22877"/>
                    <a:pt x="410542" y="24307"/>
                    <a:pt x="410542" y="25737"/>
                  </a:cubicBezTo>
                  <a:cubicBezTo>
                    <a:pt x="410542" y="27167"/>
                    <a:pt x="411974" y="28597"/>
                    <a:pt x="411974" y="28597"/>
                  </a:cubicBezTo>
                  <a:cubicBezTo>
                    <a:pt x="413406" y="30026"/>
                    <a:pt x="413406" y="31456"/>
                    <a:pt x="414839" y="31456"/>
                  </a:cubicBezTo>
                  <a:cubicBezTo>
                    <a:pt x="416271" y="32886"/>
                    <a:pt x="417704" y="32886"/>
                    <a:pt x="419136" y="34316"/>
                  </a:cubicBezTo>
                  <a:cubicBezTo>
                    <a:pt x="420569" y="34316"/>
                    <a:pt x="422001" y="34316"/>
                    <a:pt x="422001" y="35746"/>
                  </a:cubicBezTo>
                  <a:cubicBezTo>
                    <a:pt x="423433" y="35746"/>
                    <a:pt x="424866" y="35746"/>
                    <a:pt x="426298" y="35746"/>
                  </a:cubicBezTo>
                  <a:cubicBezTo>
                    <a:pt x="427731" y="35746"/>
                    <a:pt x="429163" y="35746"/>
                    <a:pt x="430596" y="34316"/>
                  </a:cubicBezTo>
                  <a:cubicBezTo>
                    <a:pt x="430596" y="34316"/>
                    <a:pt x="432028" y="32886"/>
                    <a:pt x="432028" y="31456"/>
                  </a:cubicBezTo>
                  <a:cubicBezTo>
                    <a:pt x="433460" y="30026"/>
                    <a:pt x="433460" y="28597"/>
                    <a:pt x="433460" y="27167"/>
                  </a:cubicBezTo>
                  <a:cubicBezTo>
                    <a:pt x="433460" y="25737"/>
                    <a:pt x="432028" y="25737"/>
                    <a:pt x="432028" y="24307"/>
                  </a:cubicBezTo>
                  <a:cubicBezTo>
                    <a:pt x="430596" y="22877"/>
                    <a:pt x="430596" y="22877"/>
                    <a:pt x="429163" y="21447"/>
                  </a:cubicBezTo>
                  <a:cubicBezTo>
                    <a:pt x="427731" y="20018"/>
                    <a:pt x="426298" y="20018"/>
                    <a:pt x="424866" y="20018"/>
                  </a:cubicBezTo>
                  <a:cubicBezTo>
                    <a:pt x="423433" y="18588"/>
                    <a:pt x="423433" y="18588"/>
                    <a:pt x="422001" y="18588"/>
                  </a:cubicBezTo>
                  <a:cubicBezTo>
                    <a:pt x="420569" y="17158"/>
                    <a:pt x="419136" y="17158"/>
                    <a:pt x="417704" y="17158"/>
                  </a:cubicBezTo>
                  <a:close/>
                  <a:moveTo>
                    <a:pt x="66037" y="12874"/>
                  </a:moveTo>
                  <a:cubicBezTo>
                    <a:pt x="70348" y="12874"/>
                    <a:pt x="73221" y="12874"/>
                    <a:pt x="76095" y="14307"/>
                  </a:cubicBezTo>
                  <a:cubicBezTo>
                    <a:pt x="78969" y="15740"/>
                    <a:pt x="81842" y="17172"/>
                    <a:pt x="84716" y="20038"/>
                  </a:cubicBezTo>
                  <a:cubicBezTo>
                    <a:pt x="87590" y="22903"/>
                    <a:pt x="90464" y="25769"/>
                    <a:pt x="93337" y="27202"/>
                  </a:cubicBezTo>
                  <a:cubicBezTo>
                    <a:pt x="97648" y="32932"/>
                    <a:pt x="100521" y="37231"/>
                    <a:pt x="101958" y="41529"/>
                  </a:cubicBezTo>
                  <a:cubicBezTo>
                    <a:pt x="103395" y="45827"/>
                    <a:pt x="104832" y="48693"/>
                    <a:pt x="104832" y="51558"/>
                  </a:cubicBezTo>
                  <a:cubicBezTo>
                    <a:pt x="103395" y="54424"/>
                    <a:pt x="101958" y="57289"/>
                    <a:pt x="100521" y="58722"/>
                  </a:cubicBezTo>
                  <a:cubicBezTo>
                    <a:pt x="99085" y="61588"/>
                    <a:pt x="96211" y="63020"/>
                    <a:pt x="94774" y="64453"/>
                  </a:cubicBezTo>
                  <a:lnTo>
                    <a:pt x="76095" y="81646"/>
                  </a:lnTo>
                  <a:cubicBezTo>
                    <a:pt x="74658" y="83079"/>
                    <a:pt x="73221" y="84512"/>
                    <a:pt x="70348" y="87377"/>
                  </a:cubicBezTo>
                  <a:cubicBezTo>
                    <a:pt x="68911" y="88810"/>
                    <a:pt x="68911" y="90242"/>
                    <a:pt x="67474" y="93108"/>
                  </a:cubicBezTo>
                  <a:lnTo>
                    <a:pt x="51669" y="75915"/>
                  </a:lnTo>
                  <a:cubicBezTo>
                    <a:pt x="51669" y="74482"/>
                    <a:pt x="53106" y="74482"/>
                    <a:pt x="53106" y="73050"/>
                  </a:cubicBezTo>
                  <a:cubicBezTo>
                    <a:pt x="54542" y="71617"/>
                    <a:pt x="54542" y="71617"/>
                    <a:pt x="55979" y="71617"/>
                  </a:cubicBezTo>
                  <a:lnTo>
                    <a:pt x="55979" y="70184"/>
                  </a:lnTo>
                  <a:cubicBezTo>
                    <a:pt x="51669" y="70184"/>
                    <a:pt x="48795" y="70184"/>
                    <a:pt x="44484" y="68751"/>
                  </a:cubicBezTo>
                  <a:cubicBezTo>
                    <a:pt x="41611" y="65886"/>
                    <a:pt x="38737" y="64453"/>
                    <a:pt x="37300" y="61588"/>
                  </a:cubicBezTo>
                  <a:cubicBezTo>
                    <a:pt x="34427" y="58722"/>
                    <a:pt x="32990" y="57289"/>
                    <a:pt x="31553" y="54424"/>
                  </a:cubicBezTo>
                  <a:cubicBezTo>
                    <a:pt x="30116" y="51558"/>
                    <a:pt x="30116" y="50126"/>
                    <a:pt x="30116" y="47260"/>
                  </a:cubicBezTo>
                  <a:cubicBezTo>
                    <a:pt x="30116" y="44394"/>
                    <a:pt x="30116" y="41529"/>
                    <a:pt x="31553" y="40096"/>
                  </a:cubicBezTo>
                  <a:cubicBezTo>
                    <a:pt x="31553" y="37231"/>
                    <a:pt x="34427" y="35798"/>
                    <a:pt x="35863" y="32932"/>
                  </a:cubicBezTo>
                  <a:cubicBezTo>
                    <a:pt x="38737" y="31500"/>
                    <a:pt x="40174" y="30067"/>
                    <a:pt x="43048" y="28634"/>
                  </a:cubicBezTo>
                  <a:cubicBezTo>
                    <a:pt x="45921" y="28634"/>
                    <a:pt x="47358" y="28634"/>
                    <a:pt x="50232" y="28634"/>
                  </a:cubicBezTo>
                  <a:cubicBezTo>
                    <a:pt x="53106" y="28634"/>
                    <a:pt x="54542" y="30067"/>
                    <a:pt x="57416" y="31500"/>
                  </a:cubicBezTo>
                  <a:cubicBezTo>
                    <a:pt x="58853" y="32932"/>
                    <a:pt x="61727" y="34365"/>
                    <a:pt x="63163" y="35798"/>
                  </a:cubicBezTo>
                  <a:cubicBezTo>
                    <a:pt x="66037" y="37231"/>
                    <a:pt x="67474" y="38664"/>
                    <a:pt x="68911" y="40096"/>
                  </a:cubicBezTo>
                  <a:cubicBezTo>
                    <a:pt x="71785" y="41529"/>
                    <a:pt x="73221" y="42962"/>
                    <a:pt x="74658" y="44394"/>
                  </a:cubicBezTo>
                  <a:cubicBezTo>
                    <a:pt x="76095" y="45827"/>
                    <a:pt x="77532" y="45827"/>
                    <a:pt x="78969" y="47260"/>
                  </a:cubicBezTo>
                  <a:cubicBezTo>
                    <a:pt x="80406" y="47260"/>
                    <a:pt x="81842" y="47260"/>
                    <a:pt x="83279" y="45827"/>
                  </a:cubicBezTo>
                  <a:cubicBezTo>
                    <a:pt x="84716" y="44394"/>
                    <a:pt x="84716" y="42962"/>
                    <a:pt x="84716" y="41529"/>
                  </a:cubicBezTo>
                  <a:cubicBezTo>
                    <a:pt x="83279" y="38664"/>
                    <a:pt x="83279" y="37231"/>
                    <a:pt x="81842" y="35798"/>
                  </a:cubicBezTo>
                  <a:cubicBezTo>
                    <a:pt x="80406" y="34365"/>
                    <a:pt x="78969" y="34365"/>
                    <a:pt x="78969" y="32932"/>
                  </a:cubicBezTo>
                  <a:cubicBezTo>
                    <a:pt x="77532" y="32932"/>
                    <a:pt x="76095" y="32932"/>
                    <a:pt x="76095" y="32932"/>
                  </a:cubicBezTo>
                  <a:cubicBezTo>
                    <a:pt x="74658" y="32932"/>
                    <a:pt x="73221" y="32932"/>
                    <a:pt x="73221" y="32932"/>
                  </a:cubicBezTo>
                  <a:cubicBezTo>
                    <a:pt x="71785" y="32932"/>
                    <a:pt x="71785" y="32932"/>
                    <a:pt x="71785" y="34365"/>
                  </a:cubicBezTo>
                  <a:lnTo>
                    <a:pt x="57416" y="18605"/>
                  </a:lnTo>
                  <a:cubicBezTo>
                    <a:pt x="60290" y="15740"/>
                    <a:pt x="63163" y="14307"/>
                    <a:pt x="66037" y="12874"/>
                  </a:cubicBezTo>
                  <a:close/>
                  <a:moveTo>
                    <a:pt x="416271" y="0"/>
                  </a:moveTo>
                  <a:cubicBezTo>
                    <a:pt x="419136" y="0"/>
                    <a:pt x="422001" y="0"/>
                    <a:pt x="424866" y="0"/>
                  </a:cubicBezTo>
                  <a:cubicBezTo>
                    <a:pt x="427731" y="1430"/>
                    <a:pt x="430596" y="1430"/>
                    <a:pt x="432028" y="2860"/>
                  </a:cubicBezTo>
                  <a:cubicBezTo>
                    <a:pt x="434893" y="4289"/>
                    <a:pt x="437758" y="5719"/>
                    <a:pt x="440622" y="7149"/>
                  </a:cubicBezTo>
                  <a:cubicBezTo>
                    <a:pt x="442055" y="10009"/>
                    <a:pt x="444920" y="11439"/>
                    <a:pt x="446352" y="14298"/>
                  </a:cubicBezTo>
                  <a:cubicBezTo>
                    <a:pt x="447785" y="17158"/>
                    <a:pt x="447785" y="20018"/>
                    <a:pt x="449217" y="22877"/>
                  </a:cubicBezTo>
                  <a:cubicBezTo>
                    <a:pt x="449217" y="25737"/>
                    <a:pt x="447785" y="28597"/>
                    <a:pt x="446352" y="31456"/>
                  </a:cubicBezTo>
                  <a:cubicBezTo>
                    <a:pt x="446352" y="32886"/>
                    <a:pt x="444920" y="34316"/>
                    <a:pt x="444920" y="35746"/>
                  </a:cubicBezTo>
                  <a:cubicBezTo>
                    <a:pt x="443487" y="37176"/>
                    <a:pt x="442055" y="38605"/>
                    <a:pt x="440622" y="38605"/>
                  </a:cubicBezTo>
                  <a:cubicBezTo>
                    <a:pt x="440622" y="40035"/>
                    <a:pt x="439190" y="40035"/>
                    <a:pt x="437758" y="40035"/>
                  </a:cubicBezTo>
                  <a:cubicBezTo>
                    <a:pt x="437758" y="41465"/>
                    <a:pt x="436325" y="41465"/>
                    <a:pt x="434893" y="41465"/>
                  </a:cubicBezTo>
                  <a:lnTo>
                    <a:pt x="440622" y="42895"/>
                  </a:lnTo>
                  <a:lnTo>
                    <a:pt x="433460" y="58623"/>
                  </a:lnTo>
                  <a:lnTo>
                    <a:pt x="374731" y="32886"/>
                  </a:lnTo>
                  <a:lnTo>
                    <a:pt x="381893" y="15728"/>
                  </a:lnTo>
                  <a:lnTo>
                    <a:pt x="401947" y="25737"/>
                  </a:lnTo>
                  <a:cubicBezTo>
                    <a:pt x="400515" y="22877"/>
                    <a:pt x="400515" y="21447"/>
                    <a:pt x="400515" y="18588"/>
                  </a:cubicBezTo>
                  <a:cubicBezTo>
                    <a:pt x="400515" y="15728"/>
                    <a:pt x="400515" y="14298"/>
                    <a:pt x="401947" y="11439"/>
                  </a:cubicBezTo>
                  <a:cubicBezTo>
                    <a:pt x="403379" y="7149"/>
                    <a:pt x="406244" y="4289"/>
                    <a:pt x="407677" y="2860"/>
                  </a:cubicBezTo>
                  <a:cubicBezTo>
                    <a:pt x="410542" y="1430"/>
                    <a:pt x="413406" y="0"/>
                    <a:pt x="416271" y="0"/>
                  </a:cubicBezTo>
                  <a:close/>
                  <a:moveTo>
                    <a:pt x="206689" y="0"/>
                  </a:moveTo>
                  <a:lnTo>
                    <a:pt x="243950" y="34378"/>
                  </a:lnTo>
                  <a:cubicBezTo>
                    <a:pt x="248249" y="37243"/>
                    <a:pt x="251116" y="41540"/>
                    <a:pt x="252549" y="44405"/>
                  </a:cubicBezTo>
                  <a:cubicBezTo>
                    <a:pt x="253982" y="48702"/>
                    <a:pt x="255415" y="51567"/>
                    <a:pt x="255415" y="55864"/>
                  </a:cubicBezTo>
                  <a:cubicBezTo>
                    <a:pt x="255415" y="58729"/>
                    <a:pt x="255415" y="61594"/>
                    <a:pt x="253982" y="63027"/>
                  </a:cubicBezTo>
                  <a:cubicBezTo>
                    <a:pt x="252549" y="65891"/>
                    <a:pt x="251116" y="68756"/>
                    <a:pt x="249683" y="70189"/>
                  </a:cubicBezTo>
                  <a:cubicBezTo>
                    <a:pt x="246816" y="73054"/>
                    <a:pt x="242517" y="75918"/>
                    <a:pt x="239651" y="75918"/>
                  </a:cubicBezTo>
                  <a:cubicBezTo>
                    <a:pt x="236784" y="75918"/>
                    <a:pt x="232485" y="75918"/>
                    <a:pt x="229619" y="75918"/>
                  </a:cubicBezTo>
                  <a:cubicBezTo>
                    <a:pt x="229619" y="77351"/>
                    <a:pt x="231052" y="78783"/>
                    <a:pt x="231052" y="81648"/>
                  </a:cubicBezTo>
                  <a:cubicBezTo>
                    <a:pt x="232485" y="83081"/>
                    <a:pt x="232485" y="85945"/>
                    <a:pt x="232485" y="88810"/>
                  </a:cubicBezTo>
                  <a:cubicBezTo>
                    <a:pt x="232485" y="90243"/>
                    <a:pt x="231052" y="93108"/>
                    <a:pt x="231052" y="95972"/>
                  </a:cubicBezTo>
                  <a:cubicBezTo>
                    <a:pt x="229619" y="97405"/>
                    <a:pt x="228186" y="100270"/>
                    <a:pt x="225320" y="103134"/>
                  </a:cubicBezTo>
                  <a:cubicBezTo>
                    <a:pt x="222453" y="105999"/>
                    <a:pt x="219587" y="108864"/>
                    <a:pt x="215288" y="110297"/>
                  </a:cubicBezTo>
                  <a:cubicBezTo>
                    <a:pt x="212421" y="111729"/>
                    <a:pt x="208122" y="111729"/>
                    <a:pt x="205256" y="111729"/>
                  </a:cubicBezTo>
                  <a:cubicBezTo>
                    <a:pt x="200957" y="111729"/>
                    <a:pt x="196657" y="110297"/>
                    <a:pt x="193791" y="108864"/>
                  </a:cubicBezTo>
                  <a:cubicBezTo>
                    <a:pt x="189492" y="107432"/>
                    <a:pt x="186625" y="104567"/>
                    <a:pt x="183759" y="101702"/>
                  </a:cubicBezTo>
                  <a:lnTo>
                    <a:pt x="145065" y="67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07496" y="114486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03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2027" y="2692367"/>
            <a:ext cx="44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At The Farm</a:t>
            </a:r>
            <a:endParaRPr lang="zh-CN" altLang="en-US" sz="5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6392" y="548466"/>
            <a:ext cx="3519777" cy="576000"/>
            <a:chOff x="616392" y="548466"/>
            <a:chExt cx="3519777" cy="576000"/>
          </a:xfrm>
        </p:grpSpPr>
        <p:sp>
          <p:nvSpPr>
            <p:cNvPr id="5" name="文本框 4"/>
            <p:cNvSpPr txBox="1"/>
            <p:nvPr/>
          </p:nvSpPr>
          <p:spPr>
            <a:xfrm>
              <a:off x="1338546" y="657167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farm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028014" y="2858553"/>
            <a:ext cx="10171176" cy="1825673"/>
            <a:chOff x="1028014" y="2858553"/>
            <a:chExt cx="10171176" cy="1825673"/>
          </a:xfrm>
        </p:grpSpPr>
        <p:cxnSp>
          <p:nvCxnSpPr>
            <p:cNvPr id="10" name="直接连接符 9"/>
            <p:cNvCxnSpPr/>
            <p:nvPr/>
          </p:nvCxnSpPr>
          <p:spPr>
            <a:xfrm rot="16200000" flipV="1">
              <a:off x="2986699" y="4413860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6200000" flipV="1">
              <a:off x="5879603" y="4413860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8736793" y="4413860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1665249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451009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7308198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5400000">
              <a:off x="10093958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ṧļidé"/>
            <p:cNvSpPr/>
            <p:nvPr/>
          </p:nvSpPr>
          <p:spPr>
            <a:xfrm>
              <a:off x="9646589" y="2969907"/>
              <a:ext cx="1552601" cy="1357169"/>
            </a:xfrm>
            <a:prstGeom prst="chevron">
              <a:avLst/>
            </a:prstGeom>
            <a:solidFill>
              <a:srgbClr val="FFD33C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ślïḓè"/>
            <p:cNvSpPr/>
            <p:nvPr/>
          </p:nvSpPr>
          <p:spPr>
            <a:xfrm>
              <a:off x="9602883" y="3375155"/>
              <a:ext cx="546671" cy="546671"/>
            </a:xfrm>
            <a:custGeom>
              <a:avLst/>
              <a:gdLst>
                <a:gd name="connsiteX0" fmla="*/ 0 w 546671"/>
                <a:gd name="connsiteY0" fmla="*/ 273336 h 546671"/>
                <a:gd name="connsiteX1" fmla="*/ 273336 w 546671"/>
                <a:gd name="connsiteY1" fmla="*/ 0 h 546671"/>
                <a:gd name="connsiteX2" fmla="*/ 546672 w 546671"/>
                <a:gd name="connsiteY2" fmla="*/ 273336 h 546671"/>
                <a:gd name="connsiteX3" fmla="*/ 273336 w 546671"/>
                <a:gd name="connsiteY3" fmla="*/ 546672 h 546671"/>
                <a:gd name="connsiteX4" fmla="*/ 0 w 546671"/>
                <a:gd name="connsiteY4" fmla="*/ 273336 h 5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671" h="546671">
                  <a:moveTo>
                    <a:pt x="0" y="273336"/>
                  </a:moveTo>
                  <a:cubicBezTo>
                    <a:pt x="0" y="122377"/>
                    <a:pt x="122377" y="0"/>
                    <a:pt x="273336" y="0"/>
                  </a:cubicBezTo>
                  <a:cubicBezTo>
                    <a:pt x="424295" y="0"/>
                    <a:pt x="546672" y="122377"/>
                    <a:pt x="546672" y="273336"/>
                  </a:cubicBezTo>
                  <a:cubicBezTo>
                    <a:pt x="546672" y="424295"/>
                    <a:pt x="424295" y="546672"/>
                    <a:pt x="273336" y="546672"/>
                  </a:cubicBezTo>
                  <a:cubicBezTo>
                    <a:pt x="122377" y="546672"/>
                    <a:pt x="0" y="424295"/>
                    <a:pt x="0" y="273336"/>
                  </a:cubicBezTo>
                  <a:close/>
                </a:path>
              </a:pathLst>
            </a:custGeom>
            <a:solidFill>
              <a:srgbClr val="FFD33C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iSlîďê"/>
            <p:cNvGrpSpPr/>
            <p:nvPr/>
          </p:nvGrpSpPr>
          <p:grpSpPr>
            <a:xfrm>
              <a:off x="6732858" y="3170632"/>
              <a:ext cx="1366678" cy="955719"/>
              <a:chOff x="6732858" y="3170632"/>
              <a:chExt cx="1366678" cy="955719"/>
            </a:xfrm>
          </p:grpSpPr>
          <p:sp>
            <p:nvSpPr>
              <p:cNvPr id="45" name="îŝļide"/>
              <p:cNvSpPr/>
              <p:nvPr/>
            </p:nvSpPr>
            <p:spPr>
              <a:xfrm>
                <a:off x="7006194" y="3170632"/>
                <a:ext cx="1093342" cy="955719"/>
              </a:xfrm>
              <a:prstGeom prst="flowChartDisplay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ṡ1îḋé"/>
              <p:cNvSpPr/>
              <p:nvPr/>
            </p:nvSpPr>
            <p:spPr>
              <a:xfrm>
                <a:off x="6732858" y="3375133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Sľídé"/>
              <p:cNvSpPr/>
              <p:nvPr/>
            </p:nvSpPr>
            <p:spPr bwMode="auto">
              <a:xfrm>
                <a:off x="6871627" y="3515410"/>
                <a:ext cx="254374" cy="229998"/>
              </a:xfrm>
              <a:custGeom>
                <a:avLst/>
                <a:gdLst>
                  <a:gd name="T0" fmla="*/ 109 w 302"/>
                  <a:gd name="T1" fmla="*/ 238 h 273"/>
                  <a:gd name="T2" fmla="*/ 101 w 302"/>
                  <a:gd name="T3" fmla="*/ 231 h 273"/>
                  <a:gd name="T4" fmla="*/ 59 w 302"/>
                  <a:gd name="T5" fmla="*/ 140 h 273"/>
                  <a:gd name="T6" fmla="*/ 155 w 302"/>
                  <a:gd name="T7" fmla="*/ 46 h 273"/>
                  <a:gd name="T8" fmla="*/ 248 w 302"/>
                  <a:gd name="T9" fmla="*/ 137 h 273"/>
                  <a:gd name="T10" fmla="*/ 205 w 302"/>
                  <a:gd name="T11" fmla="*/ 231 h 273"/>
                  <a:gd name="T12" fmla="*/ 197 w 302"/>
                  <a:gd name="T13" fmla="*/ 238 h 273"/>
                  <a:gd name="T14" fmla="*/ 197 w 302"/>
                  <a:gd name="T15" fmla="*/ 273 h 273"/>
                  <a:gd name="T16" fmla="*/ 302 w 302"/>
                  <a:gd name="T17" fmla="*/ 273 h 273"/>
                  <a:gd name="T18" fmla="*/ 302 w 302"/>
                  <a:gd name="T19" fmla="*/ 227 h 273"/>
                  <a:gd name="T20" fmla="*/ 269 w 302"/>
                  <a:gd name="T21" fmla="*/ 227 h 273"/>
                  <a:gd name="T22" fmla="*/ 294 w 302"/>
                  <a:gd name="T23" fmla="*/ 137 h 273"/>
                  <a:gd name="T24" fmla="*/ 155 w 302"/>
                  <a:gd name="T25" fmla="*/ 0 h 273"/>
                  <a:gd name="T26" fmla="*/ 13 w 302"/>
                  <a:gd name="T27" fmla="*/ 140 h 273"/>
                  <a:gd name="T28" fmla="*/ 37 w 302"/>
                  <a:gd name="T29" fmla="*/ 227 h 273"/>
                  <a:gd name="T30" fmla="*/ 0 w 302"/>
                  <a:gd name="T31" fmla="*/ 227 h 273"/>
                  <a:gd name="T32" fmla="*/ 0 w 302"/>
                  <a:gd name="T33" fmla="*/ 273 h 273"/>
                  <a:gd name="T34" fmla="*/ 109 w 302"/>
                  <a:gd name="T35" fmla="*/ 273 h 273"/>
                  <a:gd name="T36" fmla="*/ 109 w 302"/>
                  <a:gd name="T37" fmla="*/ 238 h 273"/>
                  <a:gd name="T38" fmla="*/ 109 w 302"/>
                  <a:gd name="T39" fmla="*/ 238 h 273"/>
                  <a:gd name="T40" fmla="*/ 109 w 302"/>
                  <a:gd name="T41" fmla="*/ 2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2" h="273">
                    <a:moveTo>
                      <a:pt x="109" y="238"/>
                    </a:moveTo>
                    <a:cubicBezTo>
                      <a:pt x="101" y="231"/>
                      <a:pt x="101" y="231"/>
                      <a:pt x="101" y="231"/>
                    </a:cubicBezTo>
                    <a:cubicBezTo>
                      <a:pt x="91" y="223"/>
                      <a:pt x="59" y="193"/>
                      <a:pt x="59" y="140"/>
                    </a:cubicBezTo>
                    <a:cubicBezTo>
                      <a:pt x="59" y="83"/>
                      <a:pt x="97" y="46"/>
                      <a:pt x="155" y="46"/>
                    </a:cubicBezTo>
                    <a:cubicBezTo>
                      <a:pt x="212" y="46"/>
                      <a:pt x="248" y="81"/>
                      <a:pt x="248" y="137"/>
                    </a:cubicBezTo>
                    <a:cubicBezTo>
                      <a:pt x="248" y="190"/>
                      <a:pt x="218" y="220"/>
                      <a:pt x="205" y="231"/>
                    </a:cubicBezTo>
                    <a:cubicBezTo>
                      <a:pt x="197" y="238"/>
                      <a:pt x="197" y="238"/>
                      <a:pt x="197" y="238"/>
                    </a:cubicBezTo>
                    <a:cubicBezTo>
                      <a:pt x="197" y="273"/>
                      <a:pt x="197" y="273"/>
                      <a:pt x="197" y="273"/>
                    </a:cubicBezTo>
                    <a:cubicBezTo>
                      <a:pt x="302" y="273"/>
                      <a:pt x="302" y="273"/>
                      <a:pt x="302" y="273"/>
                    </a:cubicBezTo>
                    <a:cubicBezTo>
                      <a:pt x="302" y="227"/>
                      <a:pt x="302" y="227"/>
                      <a:pt x="302" y="227"/>
                    </a:cubicBezTo>
                    <a:cubicBezTo>
                      <a:pt x="269" y="227"/>
                      <a:pt x="269" y="227"/>
                      <a:pt x="269" y="227"/>
                    </a:cubicBezTo>
                    <a:cubicBezTo>
                      <a:pt x="285" y="200"/>
                      <a:pt x="294" y="170"/>
                      <a:pt x="294" y="137"/>
                    </a:cubicBezTo>
                    <a:cubicBezTo>
                      <a:pt x="294" y="55"/>
                      <a:pt x="238" y="0"/>
                      <a:pt x="155" y="0"/>
                    </a:cubicBezTo>
                    <a:cubicBezTo>
                      <a:pt x="71" y="0"/>
                      <a:pt x="13" y="58"/>
                      <a:pt x="13" y="140"/>
                    </a:cubicBezTo>
                    <a:cubicBezTo>
                      <a:pt x="13" y="171"/>
                      <a:pt x="22" y="201"/>
                      <a:pt x="37" y="22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09" y="273"/>
                      <a:pt x="109" y="273"/>
                      <a:pt x="109" y="273"/>
                    </a:cubicBezTo>
                    <a:lnTo>
                      <a:pt x="109" y="238"/>
                    </a:lnTo>
                    <a:close/>
                    <a:moveTo>
                      <a:pt x="109" y="238"/>
                    </a:moveTo>
                    <a:cubicBezTo>
                      <a:pt x="109" y="238"/>
                      <a:pt x="109" y="238"/>
                      <a:pt x="109" y="23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íṡ1íḓè"/>
            <p:cNvGrpSpPr/>
            <p:nvPr/>
          </p:nvGrpSpPr>
          <p:grpSpPr>
            <a:xfrm>
              <a:off x="8167871" y="3170632"/>
              <a:ext cx="1366677" cy="955719"/>
              <a:chOff x="8167871" y="3170632"/>
              <a:chExt cx="1366677" cy="955719"/>
            </a:xfrm>
          </p:grpSpPr>
          <p:sp>
            <p:nvSpPr>
              <p:cNvPr id="42" name="ïS1íḑè"/>
              <p:cNvSpPr/>
              <p:nvPr/>
            </p:nvSpPr>
            <p:spPr>
              <a:xfrm>
                <a:off x="8441206" y="3170632"/>
                <a:ext cx="1093342" cy="955719"/>
              </a:xfrm>
              <a:prstGeom prst="flowChartDisplay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ŝḻiḑè"/>
              <p:cNvSpPr/>
              <p:nvPr/>
            </p:nvSpPr>
            <p:spPr>
              <a:xfrm>
                <a:off x="8167871" y="3375144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ṩľïḓè"/>
              <p:cNvSpPr/>
              <p:nvPr/>
            </p:nvSpPr>
            <p:spPr bwMode="auto">
              <a:xfrm>
                <a:off x="8321117" y="3521280"/>
                <a:ext cx="254374" cy="254374"/>
              </a:xfrm>
              <a:custGeom>
                <a:avLst/>
                <a:gdLst>
                  <a:gd name="T0" fmla="*/ 42 w 64"/>
                  <a:gd name="T1" fmla="*/ 21 h 64"/>
                  <a:gd name="T2" fmla="*/ 47 w 64"/>
                  <a:gd name="T3" fmla="*/ 25 h 64"/>
                  <a:gd name="T4" fmla="*/ 29 w 64"/>
                  <a:gd name="T5" fmla="*/ 43 h 64"/>
                  <a:gd name="T6" fmla="*/ 17 w 64"/>
                  <a:gd name="T7" fmla="*/ 32 h 64"/>
                  <a:gd name="T8" fmla="*/ 22 w 64"/>
                  <a:gd name="T9" fmla="*/ 27 h 64"/>
                  <a:gd name="T10" fmla="*/ 29 w 64"/>
                  <a:gd name="T11" fmla="*/ 34 h 64"/>
                  <a:gd name="T12" fmla="*/ 42 w 64"/>
                  <a:gd name="T13" fmla="*/ 21 h 64"/>
                  <a:gd name="T14" fmla="*/ 64 w 64"/>
                  <a:gd name="T15" fmla="*/ 13 h 64"/>
                  <a:gd name="T16" fmla="*/ 64 w 64"/>
                  <a:gd name="T17" fmla="*/ 51 h 64"/>
                  <a:gd name="T18" fmla="*/ 51 w 64"/>
                  <a:gd name="T19" fmla="*/ 64 h 64"/>
                  <a:gd name="T20" fmla="*/ 13 w 64"/>
                  <a:gd name="T21" fmla="*/ 64 h 64"/>
                  <a:gd name="T22" fmla="*/ 0 w 64"/>
                  <a:gd name="T23" fmla="*/ 51 h 64"/>
                  <a:gd name="T24" fmla="*/ 0 w 64"/>
                  <a:gd name="T25" fmla="*/ 13 h 64"/>
                  <a:gd name="T26" fmla="*/ 13 w 64"/>
                  <a:gd name="T27" fmla="*/ 0 h 64"/>
                  <a:gd name="T28" fmla="*/ 51 w 64"/>
                  <a:gd name="T29" fmla="*/ 0 h 64"/>
                  <a:gd name="T30" fmla="*/ 64 w 64"/>
                  <a:gd name="T31" fmla="*/ 13 h 64"/>
                  <a:gd name="T32" fmla="*/ 56 w 64"/>
                  <a:gd name="T33" fmla="*/ 32 h 64"/>
                  <a:gd name="T34" fmla="*/ 32 w 64"/>
                  <a:gd name="T35" fmla="*/ 8 h 64"/>
                  <a:gd name="T36" fmla="*/ 8 w 64"/>
                  <a:gd name="T37" fmla="*/ 32 h 64"/>
                  <a:gd name="T38" fmla="*/ 32 w 64"/>
                  <a:gd name="T39" fmla="*/ 56 h 64"/>
                  <a:gd name="T40" fmla="*/ 56 w 64"/>
                  <a:gd name="T41" fmla="*/ 32 h 64"/>
                  <a:gd name="T42" fmla="*/ 56 w 64"/>
                  <a:gd name="T43" fmla="*/ 32 h 64"/>
                  <a:gd name="T44" fmla="*/ 56 w 64"/>
                  <a:gd name="T4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64">
                    <a:moveTo>
                      <a:pt x="42" y="21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42" y="21"/>
                    </a:lnTo>
                    <a:close/>
                    <a:moveTo>
                      <a:pt x="64" y="13"/>
                    </a:move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8"/>
                      <a:pt x="58" y="64"/>
                      <a:pt x="51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4"/>
                      <a:pt x="0" y="58"/>
                      <a:pt x="0" y="5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0"/>
                      <a:pt x="64" y="6"/>
                      <a:pt x="64" y="13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  <a:moveTo>
                      <a:pt x="56" y="32"/>
                    </a:moveTo>
                    <a:cubicBezTo>
                      <a:pt x="56" y="32"/>
                      <a:pt x="56" y="32"/>
                      <a:pt x="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ïŝḻiďé"/>
            <p:cNvGrpSpPr/>
            <p:nvPr/>
          </p:nvGrpSpPr>
          <p:grpSpPr>
            <a:xfrm>
              <a:off x="2427821" y="3192786"/>
              <a:ext cx="1366677" cy="955719"/>
              <a:chOff x="2427821" y="3192786"/>
              <a:chExt cx="1366677" cy="955719"/>
            </a:xfrm>
          </p:grpSpPr>
          <p:sp>
            <p:nvSpPr>
              <p:cNvPr id="39" name="îṩḷiḋé"/>
              <p:cNvSpPr/>
              <p:nvPr/>
            </p:nvSpPr>
            <p:spPr>
              <a:xfrm>
                <a:off x="2701156" y="3192786"/>
                <a:ext cx="1093342" cy="955719"/>
              </a:xfrm>
              <a:prstGeom prst="flowChartDisplay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ṥļïďê"/>
              <p:cNvSpPr/>
              <p:nvPr/>
            </p:nvSpPr>
            <p:spPr>
              <a:xfrm>
                <a:off x="2427821" y="3397300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ṧlîďé"/>
              <p:cNvSpPr/>
              <p:nvPr/>
            </p:nvSpPr>
            <p:spPr bwMode="auto">
              <a:xfrm>
                <a:off x="2583181" y="3547234"/>
                <a:ext cx="254374" cy="254374"/>
              </a:xfrm>
              <a:custGeom>
                <a:avLst/>
                <a:gdLst>
                  <a:gd name="connsiteX0" fmla="*/ 254601 w 508000"/>
                  <a:gd name="connsiteY0" fmla="*/ 80867 h 508000"/>
                  <a:gd name="connsiteX1" fmla="*/ 312067 w 508000"/>
                  <a:gd name="connsiteY1" fmla="*/ 138378 h 508000"/>
                  <a:gd name="connsiteX2" fmla="*/ 312067 w 508000"/>
                  <a:gd name="connsiteY2" fmla="*/ 369267 h 508000"/>
                  <a:gd name="connsiteX3" fmla="*/ 254601 w 508000"/>
                  <a:gd name="connsiteY3" fmla="*/ 426777 h 508000"/>
                  <a:gd name="connsiteX4" fmla="*/ 196289 w 508000"/>
                  <a:gd name="connsiteY4" fmla="*/ 369267 h 508000"/>
                  <a:gd name="connsiteX5" fmla="*/ 196289 w 508000"/>
                  <a:gd name="connsiteY5" fmla="*/ 138378 h 508000"/>
                  <a:gd name="connsiteX6" fmla="*/ 254601 w 508000"/>
                  <a:gd name="connsiteY6" fmla="*/ 80867 h 508000"/>
                  <a:gd name="connsiteX7" fmla="*/ 254423 w 508000"/>
                  <a:gd name="connsiteY7" fmla="*/ 40572 h 508000"/>
                  <a:gd name="connsiteX8" fmla="*/ 40572 w 508000"/>
                  <a:gd name="connsiteY8" fmla="*/ 254423 h 508000"/>
                  <a:gd name="connsiteX9" fmla="*/ 254423 w 508000"/>
                  <a:gd name="connsiteY9" fmla="*/ 467428 h 508000"/>
                  <a:gd name="connsiteX10" fmla="*/ 467428 w 508000"/>
                  <a:gd name="connsiteY10" fmla="*/ 254423 h 508000"/>
                  <a:gd name="connsiteX11" fmla="*/ 254423 w 508000"/>
                  <a:gd name="connsiteY11" fmla="*/ 40572 h 508000"/>
                  <a:gd name="connsiteX12" fmla="*/ 254423 w 508000"/>
                  <a:gd name="connsiteY12" fmla="*/ 0 h 508000"/>
                  <a:gd name="connsiteX13" fmla="*/ 508000 w 508000"/>
                  <a:gd name="connsiteY13" fmla="*/ 254423 h 508000"/>
                  <a:gd name="connsiteX14" fmla="*/ 254423 w 508000"/>
                  <a:gd name="connsiteY14" fmla="*/ 508000 h 508000"/>
                  <a:gd name="connsiteX15" fmla="*/ 0 w 508000"/>
                  <a:gd name="connsiteY15" fmla="*/ 254423 h 508000"/>
                  <a:gd name="connsiteX16" fmla="*/ 254423 w 508000"/>
                  <a:gd name="connsiteY16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000" h="508000">
                    <a:moveTo>
                      <a:pt x="254601" y="80867"/>
                    </a:moveTo>
                    <a:cubicBezTo>
                      <a:pt x="286714" y="80867"/>
                      <a:pt x="312067" y="106240"/>
                      <a:pt x="312067" y="138378"/>
                    </a:cubicBezTo>
                    <a:cubicBezTo>
                      <a:pt x="312067" y="138378"/>
                      <a:pt x="312067" y="138378"/>
                      <a:pt x="312067" y="369267"/>
                    </a:cubicBezTo>
                    <a:cubicBezTo>
                      <a:pt x="312067" y="401405"/>
                      <a:pt x="286714" y="426777"/>
                      <a:pt x="254601" y="426777"/>
                    </a:cubicBezTo>
                    <a:cubicBezTo>
                      <a:pt x="222487" y="426777"/>
                      <a:pt x="196289" y="401405"/>
                      <a:pt x="196289" y="369267"/>
                    </a:cubicBezTo>
                    <a:cubicBezTo>
                      <a:pt x="196289" y="369267"/>
                      <a:pt x="196289" y="369267"/>
                      <a:pt x="196289" y="138378"/>
                    </a:cubicBezTo>
                    <a:cubicBezTo>
                      <a:pt x="196289" y="106240"/>
                      <a:pt x="222487" y="80867"/>
                      <a:pt x="254601" y="80867"/>
                    </a:cubicBezTo>
                    <a:close/>
                    <a:moveTo>
                      <a:pt x="254423" y="40572"/>
                    </a:moveTo>
                    <a:cubicBezTo>
                      <a:pt x="136086" y="40572"/>
                      <a:pt x="40572" y="136087"/>
                      <a:pt x="40572" y="254423"/>
                    </a:cubicBezTo>
                    <a:cubicBezTo>
                      <a:pt x="40572" y="371914"/>
                      <a:pt x="136086" y="467428"/>
                      <a:pt x="254423" y="467428"/>
                    </a:cubicBezTo>
                    <a:cubicBezTo>
                      <a:pt x="371914" y="467428"/>
                      <a:pt x="467428" y="371914"/>
                      <a:pt x="467428" y="254423"/>
                    </a:cubicBezTo>
                    <a:cubicBezTo>
                      <a:pt x="467428" y="136087"/>
                      <a:pt x="371914" y="40572"/>
                      <a:pt x="254423" y="40572"/>
                    </a:cubicBezTo>
                    <a:close/>
                    <a:moveTo>
                      <a:pt x="254423" y="0"/>
                    </a:moveTo>
                    <a:cubicBezTo>
                      <a:pt x="393890" y="0"/>
                      <a:pt x="508000" y="114110"/>
                      <a:pt x="508000" y="254423"/>
                    </a:cubicBezTo>
                    <a:cubicBezTo>
                      <a:pt x="508000" y="393890"/>
                      <a:pt x="393890" y="508000"/>
                      <a:pt x="254423" y="508000"/>
                    </a:cubicBezTo>
                    <a:cubicBezTo>
                      <a:pt x="114110" y="508000"/>
                      <a:pt x="0" y="393890"/>
                      <a:pt x="0" y="254423"/>
                    </a:cubicBezTo>
                    <a:cubicBezTo>
                      <a:pt x="0" y="114110"/>
                      <a:pt x="114110" y="0"/>
                      <a:pt x="2544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ïšļidè"/>
            <p:cNvGrpSpPr/>
            <p:nvPr/>
          </p:nvGrpSpPr>
          <p:grpSpPr>
            <a:xfrm>
              <a:off x="5297846" y="3170642"/>
              <a:ext cx="1366677" cy="955719"/>
              <a:chOff x="5297846" y="3170642"/>
              <a:chExt cx="1366677" cy="955719"/>
            </a:xfrm>
          </p:grpSpPr>
          <p:sp>
            <p:nvSpPr>
              <p:cNvPr id="36" name="íś1iďè"/>
              <p:cNvSpPr/>
              <p:nvPr/>
            </p:nvSpPr>
            <p:spPr>
              <a:xfrm>
                <a:off x="5571181" y="3170642"/>
                <a:ext cx="1093342" cy="955719"/>
              </a:xfrm>
              <a:prstGeom prst="flowChartDisplay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$ḷîḑê"/>
              <p:cNvSpPr/>
              <p:nvPr/>
            </p:nvSpPr>
            <p:spPr>
              <a:xfrm>
                <a:off x="5297846" y="3375133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ślïďé"/>
              <p:cNvSpPr/>
              <p:nvPr/>
            </p:nvSpPr>
            <p:spPr bwMode="auto">
              <a:xfrm>
                <a:off x="5445238" y="3538279"/>
                <a:ext cx="254372" cy="240604"/>
              </a:xfrm>
              <a:custGeom>
                <a:avLst/>
                <a:gdLst>
                  <a:gd name="connsiteX0" fmla="*/ 104613 w 508000"/>
                  <a:gd name="connsiteY0" fmla="*/ 29260 h 480502"/>
                  <a:gd name="connsiteX1" fmla="*/ 126372 w 508000"/>
                  <a:gd name="connsiteY1" fmla="*/ 39306 h 480502"/>
                  <a:gd name="connsiteX2" fmla="*/ 124699 w 508000"/>
                  <a:gd name="connsiteY2" fmla="*/ 80328 h 480502"/>
                  <a:gd name="connsiteX3" fmla="*/ 58583 w 508000"/>
                  <a:gd name="connsiteY3" fmla="*/ 226836 h 480502"/>
                  <a:gd name="connsiteX4" fmla="*/ 253582 w 508000"/>
                  <a:gd name="connsiteY4" fmla="*/ 421899 h 480502"/>
                  <a:gd name="connsiteX5" fmla="*/ 448580 w 508000"/>
                  <a:gd name="connsiteY5" fmla="*/ 226836 h 480502"/>
                  <a:gd name="connsiteX6" fmla="*/ 383301 w 508000"/>
                  <a:gd name="connsiteY6" fmla="*/ 81166 h 480502"/>
                  <a:gd name="connsiteX7" fmla="*/ 373259 w 508000"/>
                  <a:gd name="connsiteY7" fmla="*/ 60236 h 480502"/>
                  <a:gd name="connsiteX8" fmla="*/ 380791 w 508000"/>
                  <a:gd name="connsiteY8" fmla="*/ 39306 h 480502"/>
                  <a:gd name="connsiteX9" fmla="*/ 403387 w 508000"/>
                  <a:gd name="connsiteY9" fmla="*/ 29260 h 480502"/>
                  <a:gd name="connsiteX10" fmla="*/ 422636 w 508000"/>
                  <a:gd name="connsiteY10" fmla="*/ 36795 h 480502"/>
                  <a:gd name="connsiteX11" fmla="*/ 508000 w 508000"/>
                  <a:gd name="connsiteY11" fmla="*/ 226836 h 480502"/>
                  <a:gd name="connsiteX12" fmla="*/ 253582 w 508000"/>
                  <a:gd name="connsiteY12" fmla="*/ 480502 h 480502"/>
                  <a:gd name="connsiteX13" fmla="*/ 0 w 508000"/>
                  <a:gd name="connsiteY13" fmla="*/ 226836 h 480502"/>
                  <a:gd name="connsiteX14" fmla="*/ 85364 w 508000"/>
                  <a:gd name="connsiteY14" fmla="*/ 36795 h 480502"/>
                  <a:gd name="connsiteX15" fmla="*/ 104613 w 508000"/>
                  <a:gd name="connsiteY15" fmla="*/ 29260 h 480502"/>
                  <a:gd name="connsiteX16" fmla="*/ 253648 w 508000"/>
                  <a:gd name="connsiteY16" fmla="*/ 0 h 480502"/>
                  <a:gd name="connsiteX17" fmla="*/ 283084 w 508000"/>
                  <a:gd name="connsiteY17" fmla="*/ 29294 h 480502"/>
                  <a:gd name="connsiteX18" fmla="*/ 283084 w 508000"/>
                  <a:gd name="connsiteY18" fmla="*/ 216774 h 480502"/>
                  <a:gd name="connsiteX19" fmla="*/ 253648 w 508000"/>
                  <a:gd name="connsiteY19" fmla="*/ 246068 h 480502"/>
                  <a:gd name="connsiteX20" fmla="*/ 232621 w 508000"/>
                  <a:gd name="connsiteY20" fmla="*/ 236862 h 480502"/>
                  <a:gd name="connsiteX21" fmla="*/ 224211 w 508000"/>
                  <a:gd name="connsiteY21" fmla="*/ 216774 h 480502"/>
                  <a:gd name="connsiteX22" fmla="*/ 224211 w 508000"/>
                  <a:gd name="connsiteY22" fmla="*/ 29294 h 480502"/>
                  <a:gd name="connsiteX23" fmla="*/ 253648 w 508000"/>
                  <a:gd name="connsiteY23" fmla="*/ 0 h 48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8000" h="480502">
                    <a:moveTo>
                      <a:pt x="104613" y="29260"/>
                    </a:moveTo>
                    <a:cubicBezTo>
                      <a:pt x="112982" y="29260"/>
                      <a:pt x="121351" y="32609"/>
                      <a:pt x="126372" y="39306"/>
                    </a:cubicBezTo>
                    <a:cubicBezTo>
                      <a:pt x="137252" y="51027"/>
                      <a:pt x="136415" y="70282"/>
                      <a:pt x="124699" y="80328"/>
                    </a:cubicBezTo>
                    <a:cubicBezTo>
                      <a:pt x="82853" y="118002"/>
                      <a:pt x="58583" y="170744"/>
                      <a:pt x="58583" y="226836"/>
                    </a:cubicBezTo>
                    <a:cubicBezTo>
                      <a:pt x="58583" y="333995"/>
                      <a:pt x="146458" y="421899"/>
                      <a:pt x="253582" y="421899"/>
                    </a:cubicBezTo>
                    <a:cubicBezTo>
                      <a:pt x="361542" y="421899"/>
                      <a:pt x="448580" y="333995"/>
                      <a:pt x="448580" y="226836"/>
                    </a:cubicBezTo>
                    <a:cubicBezTo>
                      <a:pt x="448580" y="170744"/>
                      <a:pt x="425147" y="118002"/>
                      <a:pt x="383301" y="81166"/>
                    </a:cubicBezTo>
                    <a:cubicBezTo>
                      <a:pt x="377443" y="75305"/>
                      <a:pt x="374096" y="68608"/>
                      <a:pt x="373259" y="60236"/>
                    </a:cubicBezTo>
                    <a:cubicBezTo>
                      <a:pt x="373259" y="52701"/>
                      <a:pt x="375769" y="45167"/>
                      <a:pt x="380791" y="39306"/>
                    </a:cubicBezTo>
                    <a:cubicBezTo>
                      <a:pt x="386649" y="32609"/>
                      <a:pt x="395018" y="29260"/>
                      <a:pt x="403387" y="29260"/>
                    </a:cubicBezTo>
                    <a:cubicBezTo>
                      <a:pt x="410082" y="29260"/>
                      <a:pt x="416778" y="31772"/>
                      <a:pt x="422636" y="36795"/>
                    </a:cubicBezTo>
                    <a:cubicBezTo>
                      <a:pt x="477035" y="85352"/>
                      <a:pt x="508000" y="154001"/>
                      <a:pt x="508000" y="226836"/>
                    </a:cubicBezTo>
                    <a:cubicBezTo>
                      <a:pt x="508000" y="366645"/>
                      <a:pt x="394181" y="480502"/>
                      <a:pt x="253582" y="480502"/>
                    </a:cubicBezTo>
                    <a:cubicBezTo>
                      <a:pt x="113819" y="480502"/>
                      <a:pt x="0" y="366645"/>
                      <a:pt x="0" y="226836"/>
                    </a:cubicBezTo>
                    <a:cubicBezTo>
                      <a:pt x="0" y="154001"/>
                      <a:pt x="30965" y="85352"/>
                      <a:pt x="85364" y="36795"/>
                    </a:cubicBezTo>
                    <a:cubicBezTo>
                      <a:pt x="90386" y="31772"/>
                      <a:pt x="97918" y="29260"/>
                      <a:pt x="104613" y="29260"/>
                    </a:cubicBezTo>
                    <a:close/>
                    <a:moveTo>
                      <a:pt x="253648" y="0"/>
                    </a:moveTo>
                    <a:cubicBezTo>
                      <a:pt x="270468" y="0"/>
                      <a:pt x="283084" y="13392"/>
                      <a:pt x="283084" y="29294"/>
                    </a:cubicBezTo>
                    <a:cubicBezTo>
                      <a:pt x="283084" y="29294"/>
                      <a:pt x="283084" y="29294"/>
                      <a:pt x="283084" y="216774"/>
                    </a:cubicBezTo>
                    <a:cubicBezTo>
                      <a:pt x="283084" y="232677"/>
                      <a:pt x="270468" y="246068"/>
                      <a:pt x="253648" y="246068"/>
                    </a:cubicBezTo>
                    <a:cubicBezTo>
                      <a:pt x="246078" y="246068"/>
                      <a:pt x="238509" y="242720"/>
                      <a:pt x="232621" y="236862"/>
                    </a:cubicBezTo>
                    <a:cubicBezTo>
                      <a:pt x="227575" y="231840"/>
                      <a:pt x="224211" y="224307"/>
                      <a:pt x="224211" y="216774"/>
                    </a:cubicBezTo>
                    <a:cubicBezTo>
                      <a:pt x="224211" y="216774"/>
                      <a:pt x="224211" y="216774"/>
                      <a:pt x="224211" y="29294"/>
                    </a:cubicBezTo>
                    <a:cubicBezTo>
                      <a:pt x="224211" y="13392"/>
                      <a:pt x="237668" y="0"/>
                      <a:pt x="2536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iṥļîḍê"/>
            <p:cNvGrpSpPr/>
            <p:nvPr/>
          </p:nvGrpSpPr>
          <p:grpSpPr>
            <a:xfrm>
              <a:off x="3862833" y="3170642"/>
              <a:ext cx="1366678" cy="955719"/>
              <a:chOff x="3862833" y="3170642"/>
              <a:chExt cx="1366678" cy="955719"/>
            </a:xfrm>
          </p:grpSpPr>
          <p:sp>
            <p:nvSpPr>
              <p:cNvPr id="33" name="ïṧḷíďe"/>
              <p:cNvSpPr/>
              <p:nvPr/>
            </p:nvSpPr>
            <p:spPr>
              <a:xfrm>
                <a:off x="4136169" y="3170642"/>
                <a:ext cx="1093342" cy="955719"/>
              </a:xfrm>
              <a:prstGeom prst="flowChartDisplay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śḻïďê"/>
              <p:cNvSpPr/>
              <p:nvPr/>
            </p:nvSpPr>
            <p:spPr>
              <a:xfrm>
                <a:off x="3862833" y="3375144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śľîḑè"/>
              <p:cNvSpPr/>
              <p:nvPr/>
            </p:nvSpPr>
            <p:spPr bwMode="auto">
              <a:xfrm>
                <a:off x="4011779" y="3521415"/>
                <a:ext cx="254374" cy="25410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iSḻïďé"/>
            <p:cNvGrpSpPr/>
            <p:nvPr/>
          </p:nvGrpSpPr>
          <p:grpSpPr>
            <a:xfrm>
              <a:off x="1028014" y="3255622"/>
              <a:ext cx="1301300" cy="857169"/>
              <a:chOff x="1028014" y="3255622"/>
              <a:chExt cx="1301300" cy="857169"/>
            </a:xfrm>
          </p:grpSpPr>
          <p:sp>
            <p:nvSpPr>
              <p:cNvPr id="30" name="íṥļíďe"/>
              <p:cNvSpPr/>
              <p:nvPr/>
            </p:nvSpPr>
            <p:spPr>
              <a:xfrm rot="5400000">
                <a:off x="1384230" y="3167708"/>
                <a:ext cx="857169" cy="1032998"/>
              </a:xfrm>
              <a:prstGeom prst="flowChartOffpageConnector">
                <a:avLst/>
              </a:pr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ŝḻîḓé"/>
              <p:cNvSpPr/>
              <p:nvPr/>
            </p:nvSpPr>
            <p:spPr>
              <a:xfrm>
                <a:off x="1028014" y="3410869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rgbClr val="FEA498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śḻîďe"/>
              <p:cNvSpPr/>
              <p:nvPr/>
            </p:nvSpPr>
            <p:spPr bwMode="auto">
              <a:xfrm>
                <a:off x="1169128" y="3557017"/>
                <a:ext cx="254374" cy="254374"/>
              </a:xfrm>
              <a:custGeom>
                <a:avLst/>
                <a:gdLst>
                  <a:gd name="connsiteX0" fmla="*/ 273885 w 508000"/>
                  <a:gd name="connsiteY0" fmla="*/ 287767 h 508000"/>
                  <a:gd name="connsiteX1" fmla="*/ 306001 w 508000"/>
                  <a:gd name="connsiteY1" fmla="*/ 305588 h 508000"/>
                  <a:gd name="connsiteX2" fmla="*/ 314030 w 508000"/>
                  <a:gd name="connsiteY2" fmla="*/ 326974 h 508000"/>
                  <a:gd name="connsiteX3" fmla="*/ 304217 w 508000"/>
                  <a:gd name="connsiteY3" fmla="*/ 351033 h 508000"/>
                  <a:gd name="connsiteX4" fmla="*/ 273885 w 508000"/>
                  <a:gd name="connsiteY4" fmla="*/ 366181 h 508000"/>
                  <a:gd name="connsiteX5" fmla="*/ 273885 w 508000"/>
                  <a:gd name="connsiteY5" fmla="*/ 287767 h 508000"/>
                  <a:gd name="connsiteX6" fmla="*/ 237116 w 508000"/>
                  <a:gd name="connsiteY6" fmla="*/ 126437 h 508000"/>
                  <a:gd name="connsiteX7" fmla="*/ 237116 w 508000"/>
                  <a:gd name="connsiteY7" fmla="*/ 189093 h 508000"/>
                  <a:gd name="connsiteX8" fmla="*/ 215912 w 508000"/>
                  <a:gd name="connsiteY8" fmla="*/ 175667 h 508000"/>
                  <a:gd name="connsiteX9" fmla="*/ 209728 w 508000"/>
                  <a:gd name="connsiteY9" fmla="*/ 156870 h 508000"/>
                  <a:gd name="connsiteX10" fmla="*/ 215912 w 508000"/>
                  <a:gd name="connsiteY10" fmla="*/ 138968 h 508000"/>
                  <a:gd name="connsiteX11" fmla="*/ 237116 w 508000"/>
                  <a:gd name="connsiteY11" fmla="*/ 126437 h 508000"/>
                  <a:gd name="connsiteX12" fmla="*/ 237066 w 508000"/>
                  <a:gd name="connsiteY12" fmla="*/ 40105 h 508000"/>
                  <a:gd name="connsiteX13" fmla="*/ 237066 w 508000"/>
                  <a:gd name="connsiteY13" fmla="*/ 63277 h 508000"/>
                  <a:gd name="connsiteX14" fmla="*/ 147052 w 508000"/>
                  <a:gd name="connsiteY14" fmla="*/ 95361 h 508000"/>
                  <a:gd name="connsiteX15" fmla="*/ 116751 w 508000"/>
                  <a:gd name="connsiteY15" fmla="*/ 168442 h 508000"/>
                  <a:gd name="connsiteX16" fmla="*/ 131902 w 508000"/>
                  <a:gd name="connsiteY16" fmla="*/ 221916 h 508000"/>
                  <a:gd name="connsiteX17" fmla="*/ 167551 w 508000"/>
                  <a:gd name="connsiteY17" fmla="*/ 254000 h 508000"/>
                  <a:gd name="connsiteX18" fmla="*/ 237066 w 508000"/>
                  <a:gd name="connsiteY18" fmla="*/ 278063 h 508000"/>
                  <a:gd name="connsiteX19" fmla="*/ 237066 w 508000"/>
                  <a:gd name="connsiteY19" fmla="*/ 363621 h 508000"/>
                  <a:gd name="connsiteX20" fmla="*/ 213003 w 508000"/>
                  <a:gd name="connsiteY20" fmla="*/ 344905 h 508000"/>
                  <a:gd name="connsiteX21" fmla="*/ 201417 w 508000"/>
                  <a:gd name="connsiteY21" fmla="*/ 310147 h 508000"/>
                  <a:gd name="connsiteX22" fmla="*/ 103382 w 508000"/>
                  <a:gd name="connsiteY22" fmla="*/ 321733 h 508000"/>
                  <a:gd name="connsiteX23" fmla="*/ 115860 w 508000"/>
                  <a:gd name="connsiteY23" fmla="*/ 362730 h 508000"/>
                  <a:gd name="connsiteX24" fmla="*/ 140814 w 508000"/>
                  <a:gd name="connsiteY24" fmla="*/ 394814 h 508000"/>
                  <a:gd name="connsiteX25" fmla="*/ 179137 w 508000"/>
                  <a:gd name="connsiteY25" fmla="*/ 417986 h 508000"/>
                  <a:gd name="connsiteX26" fmla="*/ 237066 w 508000"/>
                  <a:gd name="connsiteY26" fmla="*/ 429572 h 508000"/>
                  <a:gd name="connsiteX27" fmla="*/ 237066 w 508000"/>
                  <a:gd name="connsiteY27" fmla="*/ 475916 h 508000"/>
                  <a:gd name="connsiteX28" fmla="*/ 273607 w 508000"/>
                  <a:gd name="connsiteY28" fmla="*/ 475916 h 508000"/>
                  <a:gd name="connsiteX29" fmla="*/ 273607 w 508000"/>
                  <a:gd name="connsiteY29" fmla="*/ 429572 h 508000"/>
                  <a:gd name="connsiteX30" fmla="*/ 324407 w 508000"/>
                  <a:gd name="connsiteY30" fmla="*/ 422442 h 508000"/>
                  <a:gd name="connsiteX31" fmla="*/ 363621 w 508000"/>
                  <a:gd name="connsiteY31" fmla="*/ 400161 h 508000"/>
                  <a:gd name="connsiteX32" fmla="*/ 393923 w 508000"/>
                  <a:gd name="connsiteY32" fmla="*/ 363621 h 508000"/>
                  <a:gd name="connsiteX33" fmla="*/ 405509 w 508000"/>
                  <a:gd name="connsiteY33" fmla="*/ 314604 h 508000"/>
                  <a:gd name="connsiteX34" fmla="*/ 372534 w 508000"/>
                  <a:gd name="connsiteY34" fmla="*/ 239740 h 508000"/>
                  <a:gd name="connsiteX35" fmla="*/ 273607 w 508000"/>
                  <a:gd name="connsiteY35" fmla="*/ 197853 h 508000"/>
                  <a:gd name="connsiteX36" fmla="*/ 273607 w 508000"/>
                  <a:gd name="connsiteY36" fmla="*/ 127446 h 508000"/>
                  <a:gd name="connsiteX37" fmla="*/ 291432 w 508000"/>
                  <a:gd name="connsiteY37" fmla="*/ 140814 h 508000"/>
                  <a:gd name="connsiteX38" fmla="*/ 303909 w 508000"/>
                  <a:gd name="connsiteY38" fmla="*/ 164877 h 508000"/>
                  <a:gd name="connsiteX39" fmla="*/ 394814 w 508000"/>
                  <a:gd name="connsiteY39" fmla="*/ 150618 h 508000"/>
                  <a:gd name="connsiteX40" fmla="*/ 357383 w 508000"/>
                  <a:gd name="connsiteY40" fmla="*/ 89123 h 508000"/>
                  <a:gd name="connsiteX41" fmla="*/ 273607 w 508000"/>
                  <a:gd name="connsiteY41" fmla="*/ 63277 h 508000"/>
                  <a:gd name="connsiteX42" fmla="*/ 273607 w 508000"/>
                  <a:gd name="connsiteY42" fmla="*/ 40105 h 508000"/>
                  <a:gd name="connsiteX43" fmla="*/ 237066 w 508000"/>
                  <a:gd name="connsiteY43" fmla="*/ 40105 h 508000"/>
                  <a:gd name="connsiteX44" fmla="*/ 0 w 508000"/>
                  <a:gd name="connsiteY44" fmla="*/ 0 h 508000"/>
                  <a:gd name="connsiteX45" fmla="*/ 508000 w 508000"/>
                  <a:gd name="connsiteY45" fmla="*/ 0 h 508000"/>
                  <a:gd name="connsiteX46" fmla="*/ 508000 w 508000"/>
                  <a:gd name="connsiteY46" fmla="*/ 508000 h 508000"/>
                  <a:gd name="connsiteX47" fmla="*/ 0 w 508000"/>
                  <a:gd name="connsiteY47" fmla="*/ 50800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8000" h="508000">
                    <a:moveTo>
                      <a:pt x="273885" y="287767"/>
                    </a:moveTo>
                    <a:cubicBezTo>
                      <a:pt x="288159" y="294005"/>
                      <a:pt x="300649" y="299351"/>
                      <a:pt x="306001" y="305588"/>
                    </a:cubicBezTo>
                    <a:cubicBezTo>
                      <a:pt x="311354" y="312717"/>
                      <a:pt x="314030" y="319845"/>
                      <a:pt x="314030" y="326974"/>
                    </a:cubicBezTo>
                    <a:cubicBezTo>
                      <a:pt x="314030" y="335885"/>
                      <a:pt x="310462" y="343904"/>
                      <a:pt x="304217" y="351033"/>
                    </a:cubicBezTo>
                    <a:cubicBezTo>
                      <a:pt x="297972" y="358161"/>
                      <a:pt x="288159" y="363508"/>
                      <a:pt x="273885" y="366181"/>
                    </a:cubicBezTo>
                    <a:cubicBezTo>
                      <a:pt x="273885" y="366181"/>
                      <a:pt x="273885" y="366181"/>
                      <a:pt x="273885" y="287767"/>
                    </a:cubicBezTo>
                    <a:close/>
                    <a:moveTo>
                      <a:pt x="237116" y="126437"/>
                    </a:moveTo>
                    <a:lnTo>
                      <a:pt x="237116" y="189093"/>
                    </a:lnTo>
                    <a:cubicBezTo>
                      <a:pt x="228281" y="185513"/>
                      <a:pt x="220330" y="181037"/>
                      <a:pt x="215912" y="175667"/>
                    </a:cubicBezTo>
                    <a:cubicBezTo>
                      <a:pt x="211495" y="170296"/>
                      <a:pt x="209728" y="164031"/>
                      <a:pt x="209728" y="156870"/>
                    </a:cubicBezTo>
                    <a:cubicBezTo>
                      <a:pt x="209728" y="149709"/>
                      <a:pt x="211495" y="144339"/>
                      <a:pt x="215912" y="138968"/>
                    </a:cubicBezTo>
                    <a:cubicBezTo>
                      <a:pt x="220330" y="133598"/>
                      <a:pt x="228281" y="130017"/>
                      <a:pt x="237116" y="126437"/>
                    </a:cubicBezTo>
                    <a:close/>
                    <a:moveTo>
                      <a:pt x="237066" y="40105"/>
                    </a:moveTo>
                    <a:cubicBezTo>
                      <a:pt x="237066" y="40105"/>
                      <a:pt x="237066" y="40105"/>
                      <a:pt x="237066" y="63277"/>
                    </a:cubicBezTo>
                    <a:cubicBezTo>
                      <a:pt x="196961" y="65951"/>
                      <a:pt x="167551" y="76646"/>
                      <a:pt x="147052" y="95361"/>
                    </a:cubicBezTo>
                    <a:cubicBezTo>
                      <a:pt x="126554" y="114968"/>
                      <a:pt x="116751" y="139032"/>
                      <a:pt x="116751" y="168442"/>
                    </a:cubicBezTo>
                    <a:cubicBezTo>
                      <a:pt x="116751" y="189832"/>
                      <a:pt x="122098" y="207656"/>
                      <a:pt x="131902" y="221916"/>
                    </a:cubicBezTo>
                    <a:cubicBezTo>
                      <a:pt x="142596" y="237067"/>
                      <a:pt x="154182" y="247761"/>
                      <a:pt x="167551" y="254000"/>
                    </a:cubicBezTo>
                    <a:cubicBezTo>
                      <a:pt x="180919" y="261130"/>
                      <a:pt x="204982" y="269151"/>
                      <a:pt x="237066" y="278063"/>
                    </a:cubicBezTo>
                    <a:cubicBezTo>
                      <a:pt x="237066" y="278063"/>
                      <a:pt x="237066" y="278063"/>
                      <a:pt x="237066" y="363621"/>
                    </a:cubicBezTo>
                    <a:cubicBezTo>
                      <a:pt x="225480" y="358274"/>
                      <a:pt x="217459" y="352035"/>
                      <a:pt x="213003" y="344905"/>
                    </a:cubicBezTo>
                    <a:cubicBezTo>
                      <a:pt x="207656" y="337775"/>
                      <a:pt x="204982" y="326190"/>
                      <a:pt x="201417" y="310147"/>
                    </a:cubicBezTo>
                    <a:cubicBezTo>
                      <a:pt x="201417" y="310147"/>
                      <a:pt x="201417" y="310147"/>
                      <a:pt x="103382" y="321733"/>
                    </a:cubicBezTo>
                    <a:cubicBezTo>
                      <a:pt x="106056" y="337775"/>
                      <a:pt x="110512" y="352035"/>
                      <a:pt x="115860" y="362730"/>
                    </a:cubicBezTo>
                    <a:cubicBezTo>
                      <a:pt x="122098" y="374316"/>
                      <a:pt x="130119" y="385011"/>
                      <a:pt x="140814" y="394814"/>
                    </a:cubicBezTo>
                    <a:cubicBezTo>
                      <a:pt x="151509" y="404618"/>
                      <a:pt x="163986" y="412639"/>
                      <a:pt x="179137" y="417986"/>
                    </a:cubicBezTo>
                    <a:cubicBezTo>
                      <a:pt x="194288" y="424225"/>
                      <a:pt x="213894" y="427790"/>
                      <a:pt x="237066" y="429572"/>
                    </a:cubicBezTo>
                    <a:cubicBezTo>
                      <a:pt x="237066" y="429572"/>
                      <a:pt x="237066" y="429572"/>
                      <a:pt x="237066" y="475916"/>
                    </a:cubicBezTo>
                    <a:cubicBezTo>
                      <a:pt x="237066" y="475916"/>
                      <a:pt x="237066" y="475916"/>
                      <a:pt x="273607" y="475916"/>
                    </a:cubicBezTo>
                    <a:cubicBezTo>
                      <a:pt x="273607" y="475916"/>
                      <a:pt x="273607" y="475916"/>
                      <a:pt x="273607" y="429572"/>
                    </a:cubicBezTo>
                    <a:cubicBezTo>
                      <a:pt x="294105" y="429572"/>
                      <a:pt x="310148" y="426898"/>
                      <a:pt x="324407" y="422442"/>
                    </a:cubicBezTo>
                    <a:cubicBezTo>
                      <a:pt x="337776" y="417986"/>
                      <a:pt x="351144" y="409965"/>
                      <a:pt x="363621" y="400161"/>
                    </a:cubicBezTo>
                    <a:cubicBezTo>
                      <a:pt x="376098" y="390358"/>
                      <a:pt x="385902" y="377881"/>
                      <a:pt x="393923" y="363621"/>
                    </a:cubicBezTo>
                    <a:cubicBezTo>
                      <a:pt x="401944" y="348470"/>
                      <a:pt x="405509" y="332428"/>
                      <a:pt x="405509" y="314604"/>
                    </a:cubicBezTo>
                    <a:cubicBezTo>
                      <a:pt x="405509" y="284302"/>
                      <a:pt x="394814" y="259347"/>
                      <a:pt x="372534" y="239740"/>
                    </a:cubicBezTo>
                    <a:cubicBezTo>
                      <a:pt x="356491" y="225481"/>
                      <a:pt x="322625" y="211221"/>
                      <a:pt x="273607" y="197853"/>
                    </a:cubicBezTo>
                    <a:cubicBezTo>
                      <a:pt x="273607" y="197853"/>
                      <a:pt x="273607" y="197853"/>
                      <a:pt x="273607" y="127446"/>
                    </a:cubicBezTo>
                    <a:cubicBezTo>
                      <a:pt x="282520" y="131902"/>
                      <a:pt x="287867" y="136358"/>
                      <a:pt x="291432" y="140814"/>
                    </a:cubicBezTo>
                    <a:cubicBezTo>
                      <a:pt x="295888" y="145270"/>
                      <a:pt x="299453" y="153291"/>
                      <a:pt x="303909" y="164877"/>
                    </a:cubicBezTo>
                    <a:cubicBezTo>
                      <a:pt x="303909" y="164877"/>
                      <a:pt x="303909" y="164877"/>
                      <a:pt x="394814" y="150618"/>
                    </a:cubicBezTo>
                    <a:cubicBezTo>
                      <a:pt x="388576" y="124772"/>
                      <a:pt x="376098" y="104274"/>
                      <a:pt x="357383" y="89123"/>
                    </a:cubicBezTo>
                    <a:cubicBezTo>
                      <a:pt x="337776" y="73972"/>
                      <a:pt x="311039" y="65951"/>
                      <a:pt x="273607" y="63277"/>
                    </a:cubicBezTo>
                    <a:cubicBezTo>
                      <a:pt x="273607" y="63277"/>
                      <a:pt x="273607" y="63277"/>
                      <a:pt x="273607" y="40105"/>
                    </a:cubicBezTo>
                    <a:cubicBezTo>
                      <a:pt x="273607" y="40105"/>
                      <a:pt x="273607" y="40105"/>
                      <a:pt x="237066" y="4010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508000" y="0"/>
                    </a:cubicBezTo>
                    <a:cubicBezTo>
                      <a:pt x="508000" y="0"/>
                      <a:pt x="508000" y="0"/>
                      <a:pt x="508000" y="508000"/>
                    </a:cubicBezTo>
                    <a:cubicBezTo>
                      <a:pt x="508000" y="508000"/>
                      <a:pt x="508000" y="508000"/>
                      <a:pt x="0" y="508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71397" y="2093217"/>
            <a:ext cx="2266158" cy="663079"/>
            <a:chOff x="5635660" y="2314878"/>
            <a:chExt cx="2266158" cy="663079"/>
          </a:xfrm>
        </p:grpSpPr>
        <p:sp>
          <p:nvSpPr>
            <p:cNvPr id="51" name="文本框 50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44133" y="4838885"/>
            <a:ext cx="2266158" cy="663079"/>
            <a:chOff x="5635660" y="2314878"/>
            <a:chExt cx="2266158" cy="663079"/>
          </a:xfrm>
        </p:grpSpPr>
        <p:sp>
          <p:nvSpPr>
            <p:cNvPr id="54" name="文本框 53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55103" y="2102888"/>
            <a:ext cx="2266158" cy="663079"/>
            <a:chOff x="5635660" y="2314878"/>
            <a:chExt cx="2266158" cy="663079"/>
          </a:xfrm>
        </p:grpSpPr>
        <p:sp>
          <p:nvSpPr>
            <p:cNvPr id="57" name="文本框 56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14632" y="2100327"/>
            <a:ext cx="2266158" cy="663079"/>
            <a:chOff x="5635660" y="2314878"/>
            <a:chExt cx="2266158" cy="663079"/>
          </a:xfrm>
        </p:grpSpPr>
        <p:sp>
          <p:nvSpPr>
            <p:cNvPr id="60" name="文本框 59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016096" y="4841516"/>
            <a:ext cx="2266158" cy="663079"/>
            <a:chOff x="5635660" y="2314878"/>
            <a:chExt cx="2266158" cy="663079"/>
          </a:xfrm>
        </p:grpSpPr>
        <p:sp>
          <p:nvSpPr>
            <p:cNvPr id="63" name="文本框 62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54798" y="4815122"/>
            <a:ext cx="2266158" cy="663079"/>
            <a:chOff x="5635660" y="2314878"/>
            <a:chExt cx="2266158" cy="663079"/>
          </a:xfrm>
        </p:grpSpPr>
        <p:sp>
          <p:nvSpPr>
            <p:cNvPr id="66" name="文本框 65"/>
            <p:cNvSpPr txBox="1"/>
            <p:nvPr/>
          </p:nvSpPr>
          <p:spPr>
            <a:xfrm>
              <a:off x="5635660" y="2577847"/>
              <a:ext cx="226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813519" y="2314878"/>
              <a:ext cx="193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nodeType="after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00" y="1088052"/>
            <a:ext cx="2717694" cy="2717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87" y="1130766"/>
            <a:ext cx="2713553" cy="271355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" y="470282"/>
            <a:ext cx="4023016" cy="402301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74332" y="3140968"/>
            <a:ext cx="10643336" cy="3096344"/>
            <a:chOff x="774332" y="3140968"/>
            <a:chExt cx="10643336" cy="3096344"/>
          </a:xfrm>
        </p:grpSpPr>
        <p:sp>
          <p:nvSpPr>
            <p:cNvPr id="6" name="矩形 5"/>
            <p:cNvSpPr/>
            <p:nvPr/>
          </p:nvSpPr>
          <p:spPr>
            <a:xfrm>
              <a:off x="774332" y="3140968"/>
              <a:ext cx="10643336" cy="3010644"/>
            </a:xfrm>
            <a:prstGeom prst="rect">
              <a:avLst/>
            </a:prstGeom>
            <a:solidFill>
              <a:srgbClr val="215968"/>
            </a:solidFill>
            <a:ln w="19050"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9" t="13323" r="13163" b="13323"/>
            <a:stretch>
              <a:fillRect/>
            </a:stretch>
          </p:blipFill>
          <p:spPr>
            <a:xfrm>
              <a:off x="8472264" y="3140968"/>
              <a:ext cx="2945404" cy="3096344"/>
            </a:xfrm>
            <a:prstGeom prst="rect">
              <a:avLst/>
            </a:prstGeom>
          </p:spPr>
        </p:pic>
      </p:grpSp>
      <p:grpSp>
        <p:nvGrpSpPr>
          <p:cNvPr id="12" name="Group 41"/>
          <p:cNvGrpSpPr/>
          <p:nvPr/>
        </p:nvGrpSpPr>
        <p:grpSpPr>
          <a:xfrm>
            <a:off x="753354" y="3789040"/>
            <a:ext cx="3570514" cy="1683635"/>
            <a:chOff x="5012703" y="1745365"/>
            <a:chExt cx="3570514" cy="1683635"/>
          </a:xfrm>
        </p:grpSpPr>
        <p:sp>
          <p:nvSpPr>
            <p:cNvPr id="13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15" name="browser_156816"/>
            <p:cNvSpPr>
              <a:spLocks noChangeAspect="1"/>
            </p:cNvSpPr>
            <p:nvPr/>
          </p:nvSpPr>
          <p:spPr bwMode="auto">
            <a:xfrm>
              <a:off x="6421439" y="1745365"/>
              <a:ext cx="468000" cy="483915"/>
            </a:xfrm>
            <a:custGeom>
              <a:avLst/>
              <a:gdLst>
                <a:gd name="T0" fmla="*/ 417 w 902"/>
                <a:gd name="T1" fmla="*/ 446 h 934"/>
                <a:gd name="T2" fmla="*/ 648 w 902"/>
                <a:gd name="T3" fmla="*/ 643 h 934"/>
                <a:gd name="T4" fmla="*/ 590 w 902"/>
                <a:gd name="T5" fmla="*/ 643 h 934"/>
                <a:gd name="T6" fmla="*/ 417 w 902"/>
                <a:gd name="T7" fmla="*/ 503 h 934"/>
                <a:gd name="T8" fmla="*/ 590 w 902"/>
                <a:gd name="T9" fmla="*/ 643 h 934"/>
                <a:gd name="T10" fmla="*/ 417 w 902"/>
                <a:gd name="T11" fmla="*/ 529 h 934"/>
                <a:gd name="T12" fmla="*/ 497 w 902"/>
                <a:gd name="T13" fmla="*/ 643 h 934"/>
                <a:gd name="T14" fmla="*/ 417 w 902"/>
                <a:gd name="T15" fmla="*/ 529 h 934"/>
                <a:gd name="T16" fmla="*/ 759 w 902"/>
                <a:gd name="T17" fmla="*/ 429 h 934"/>
                <a:gd name="T18" fmla="*/ 697 w 902"/>
                <a:gd name="T19" fmla="*/ 479 h 934"/>
                <a:gd name="T20" fmla="*/ 746 w 902"/>
                <a:gd name="T21" fmla="*/ 535 h 934"/>
                <a:gd name="T22" fmla="*/ 852 w 902"/>
                <a:gd name="T23" fmla="*/ 535 h 934"/>
                <a:gd name="T24" fmla="*/ 902 w 902"/>
                <a:gd name="T25" fmla="*/ 479 h 934"/>
                <a:gd name="T26" fmla="*/ 902 w 902"/>
                <a:gd name="T27" fmla="*/ 355 h 934"/>
                <a:gd name="T28" fmla="*/ 852 w 902"/>
                <a:gd name="T29" fmla="*/ 410 h 934"/>
                <a:gd name="T30" fmla="*/ 759 w 902"/>
                <a:gd name="T31" fmla="*/ 410 h 934"/>
                <a:gd name="T32" fmla="*/ 697 w 902"/>
                <a:gd name="T33" fmla="*/ 360 h 934"/>
                <a:gd name="T34" fmla="*/ 746 w 902"/>
                <a:gd name="T35" fmla="*/ 305 h 934"/>
                <a:gd name="T36" fmla="*/ 759 w 902"/>
                <a:gd name="T37" fmla="*/ 305 h 934"/>
                <a:gd name="T38" fmla="*/ 786 w 902"/>
                <a:gd name="T39" fmla="*/ 100 h 934"/>
                <a:gd name="T40" fmla="*/ 331 w 902"/>
                <a:gd name="T41" fmla="*/ 212 h 934"/>
                <a:gd name="T42" fmla="*/ 514 w 902"/>
                <a:gd name="T43" fmla="*/ 207 h 934"/>
                <a:gd name="T44" fmla="*/ 331 w 902"/>
                <a:gd name="T45" fmla="*/ 364 h 934"/>
                <a:gd name="T46" fmla="*/ 786 w 902"/>
                <a:gd name="T47" fmla="*/ 817 h 934"/>
                <a:gd name="T48" fmla="*/ 746 w 902"/>
                <a:gd name="T49" fmla="*/ 784 h 934"/>
                <a:gd name="T50" fmla="*/ 697 w 902"/>
                <a:gd name="T51" fmla="*/ 728 h 934"/>
                <a:gd name="T52" fmla="*/ 759 w 902"/>
                <a:gd name="T53" fmla="*/ 678 h 934"/>
                <a:gd name="T54" fmla="*/ 852 w 902"/>
                <a:gd name="T55" fmla="*/ 678 h 934"/>
                <a:gd name="T56" fmla="*/ 902 w 902"/>
                <a:gd name="T57" fmla="*/ 734 h 934"/>
                <a:gd name="T58" fmla="*/ 840 w 902"/>
                <a:gd name="T59" fmla="*/ 784 h 934"/>
                <a:gd name="T60" fmla="*/ 830 w 902"/>
                <a:gd name="T61" fmla="*/ 784 h 934"/>
                <a:gd name="T62" fmla="*/ 767 w 902"/>
                <a:gd name="T63" fmla="*/ 934 h 934"/>
                <a:gd name="T64" fmla="*/ 287 w 902"/>
                <a:gd name="T65" fmla="*/ 871 h 934"/>
                <a:gd name="T66" fmla="*/ 211 w 902"/>
                <a:gd name="T67" fmla="*/ 799 h 934"/>
                <a:gd name="T68" fmla="*/ 37 w 902"/>
                <a:gd name="T69" fmla="*/ 704 h 934"/>
                <a:gd name="T70" fmla="*/ 24 w 902"/>
                <a:gd name="T71" fmla="*/ 680 h 934"/>
                <a:gd name="T72" fmla="*/ 10 w 902"/>
                <a:gd name="T73" fmla="*/ 643 h 934"/>
                <a:gd name="T74" fmla="*/ 4 w 902"/>
                <a:gd name="T75" fmla="*/ 610 h 934"/>
                <a:gd name="T76" fmla="*/ 0 w 902"/>
                <a:gd name="T77" fmla="*/ 563 h 934"/>
                <a:gd name="T78" fmla="*/ 287 w 902"/>
                <a:gd name="T79" fmla="*/ 236 h 934"/>
                <a:gd name="T80" fmla="*/ 350 w 902"/>
                <a:gd name="T81" fmla="*/ 0 h 934"/>
                <a:gd name="T82" fmla="*/ 830 w 902"/>
                <a:gd name="T83" fmla="*/ 63 h 934"/>
                <a:gd name="T84" fmla="*/ 852 w 902"/>
                <a:gd name="T85" fmla="*/ 305 h 934"/>
                <a:gd name="T86" fmla="*/ 527 w 902"/>
                <a:gd name="T87" fmla="*/ 871 h 934"/>
                <a:gd name="T88" fmla="*/ 590 w 902"/>
                <a:gd name="T89" fmla="*/ 871 h 934"/>
                <a:gd name="T90" fmla="*/ 527 w 902"/>
                <a:gd name="T91" fmla="*/ 871 h 934"/>
                <a:gd name="T92" fmla="*/ 625 w 902"/>
                <a:gd name="T93" fmla="*/ 45 h 934"/>
                <a:gd name="T94" fmla="*/ 484 w 902"/>
                <a:gd name="T95" fmla="*/ 53 h 934"/>
                <a:gd name="T96" fmla="*/ 625 w 902"/>
                <a:gd name="T97" fmla="*/ 61 h 934"/>
                <a:gd name="T98" fmla="*/ 852 w 902"/>
                <a:gd name="T99" fmla="*/ 554 h 934"/>
                <a:gd name="T100" fmla="*/ 746 w 902"/>
                <a:gd name="T101" fmla="*/ 554 h 934"/>
                <a:gd name="T102" fmla="*/ 697 w 902"/>
                <a:gd name="T103" fmla="*/ 609 h 934"/>
                <a:gd name="T104" fmla="*/ 759 w 902"/>
                <a:gd name="T105" fmla="*/ 659 h 934"/>
                <a:gd name="T106" fmla="*/ 852 w 902"/>
                <a:gd name="T107" fmla="*/ 659 h 934"/>
                <a:gd name="T108" fmla="*/ 902 w 902"/>
                <a:gd name="T109" fmla="*/ 60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34">
                  <a:moveTo>
                    <a:pt x="615" y="643"/>
                  </a:moveTo>
                  <a:cubicBezTo>
                    <a:pt x="615" y="534"/>
                    <a:pt x="526" y="446"/>
                    <a:pt x="417" y="446"/>
                  </a:cubicBezTo>
                  <a:lnTo>
                    <a:pt x="417" y="412"/>
                  </a:lnTo>
                  <a:cubicBezTo>
                    <a:pt x="544" y="412"/>
                    <a:pt x="648" y="516"/>
                    <a:pt x="648" y="643"/>
                  </a:cubicBezTo>
                  <a:lnTo>
                    <a:pt x="615" y="643"/>
                  </a:lnTo>
                  <a:close/>
                  <a:moveTo>
                    <a:pt x="590" y="643"/>
                  </a:moveTo>
                  <a:cubicBezTo>
                    <a:pt x="590" y="547"/>
                    <a:pt x="513" y="470"/>
                    <a:pt x="417" y="470"/>
                  </a:cubicBezTo>
                  <a:lnTo>
                    <a:pt x="417" y="503"/>
                  </a:lnTo>
                  <a:cubicBezTo>
                    <a:pt x="494" y="503"/>
                    <a:pt x="557" y="566"/>
                    <a:pt x="557" y="643"/>
                  </a:cubicBezTo>
                  <a:lnTo>
                    <a:pt x="590" y="643"/>
                  </a:lnTo>
                  <a:lnTo>
                    <a:pt x="590" y="643"/>
                  </a:lnTo>
                  <a:close/>
                  <a:moveTo>
                    <a:pt x="417" y="529"/>
                  </a:moveTo>
                  <a:lnTo>
                    <a:pt x="417" y="563"/>
                  </a:lnTo>
                  <a:cubicBezTo>
                    <a:pt x="461" y="562"/>
                    <a:pt x="497" y="599"/>
                    <a:pt x="497" y="643"/>
                  </a:cubicBezTo>
                  <a:lnTo>
                    <a:pt x="531" y="643"/>
                  </a:lnTo>
                  <a:cubicBezTo>
                    <a:pt x="531" y="580"/>
                    <a:pt x="480" y="529"/>
                    <a:pt x="417" y="529"/>
                  </a:cubicBezTo>
                  <a:close/>
                  <a:moveTo>
                    <a:pt x="852" y="429"/>
                  </a:moveTo>
                  <a:lnTo>
                    <a:pt x="759" y="429"/>
                  </a:lnTo>
                  <a:lnTo>
                    <a:pt x="746" y="429"/>
                  </a:lnTo>
                  <a:cubicBezTo>
                    <a:pt x="719" y="429"/>
                    <a:pt x="697" y="452"/>
                    <a:pt x="697" y="479"/>
                  </a:cubicBezTo>
                  <a:lnTo>
                    <a:pt x="697" y="485"/>
                  </a:lnTo>
                  <a:cubicBezTo>
                    <a:pt x="697" y="512"/>
                    <a:pt x="719" y="535"/>
                    <a:pt x="746" y="535"/>
                  </a:cubicBezTo>
                  <a:lnTo>
                    <a:pt x="840" y="535"/>
                  </a:lnTo>
                  <a:lnTo>
                    <a:pt x="852" y="535"/>
                  </a:lnTo>
                  <a:cubicBezTo>
                    <a:pt x="880" y="535"/>
                    <a:pt x="902" y="512"/>
                    <a:pt x="902" y="485"/>
                  </a:cubicBezTo>
                  <a:lnTo>
                    <a:pt x="902" y="479"/>
                  </a:lnTo>
                  <a:cubicBezTo>
                    <a:pt x="902" y="452"/>
                    <a:pt x="880" y="429"/>
                    <a:pt x="852" y="429"/>
                  </a:cubicBezTo>
                  <a:close/>
                  <a:moveTo>
                    <a:pt x="902" y="355"/>
                  </a:moveTo>
                  <a:lnTo>
                    <a:pt x="902" y="360"/>
                  </a:lnTo>
                  <a:cubicBezTo>
                    <a:pt x="902" y="388"/>
                    <a:pt x="880" y="410"/>
                    <a:pt x="852" y="410"/>
                  </a:cubicBezTo>
                  <a:lnTo>
                    <a:pt x="840" y="410"/>
                  </a:lnTo>
                  <a:lnTo>
                    <a:pt x="759" y="410"/>
                  </a:lnTo>
                  <a:lnTo>
                    <a:pt x="746" y="410"/>
                  </a:lnTo>
                  <a:cubicBezTo>
                    <a:pt x="719" y="410"/>
                    <a:pt x="697" y="388"/>
                    <a:pt x="697" y="360"/>
                  </a:cubicBezTo>
                  <a:lnTo>
                    <a:pt x="697" y="355"/>
                  </a:lnTo>
                  <a:cubicBezTo>
                    <a:pt x="697" y="327"/>
                    <a:pt x="719" y="305"/>
                    <a:pt x="746" y="305"/>
                  </a:cubicBezTo>
                  <a:lnTo>
                    <a:pt x="759" y="305"/>
                  </a:lnTo>
                  <a:lnTo>
                    <a:pt x="759" y="305"/>
                  </a:lnTo>
                  <a:lnTo>
                    <a:pt x="786" y="305"/>
                  </a:lnTo>
                  <a:lnTo>
                    <a:pt x="786" y="100"/>
                  </a:lnTo>
                  <a:lnTo>
                    <a:pt x="331" y="100"/>
                  </a:lnTo>
                  <a:lnTo>
                    <a:pt x="331" y="212"/>
                  </a:lnTo>
                  <a:cubicBezTo>
                    <a:pt x="375" y="187"/>
                    <a:pt x="413" y="166"/>
                    <a:pt x="431" y="156"/>
                  </a:cubicBezTo>
                  <a:cubicBezTo>
                    <a:pt x="491" y="126"/>
                    <a:pt x="524" y="163"/>
                    <a:pt x="514" y="207"/>
                  </a:cubicBezTo>
                  <a:cubicBezTo>
                    <a:pt x="506" y="242"/>
                    <a:pt x="448" y="279"/>
                    <a:pt x="387" y="326"/>
                  </a:cubicBezTo>
                  <a:cubicBezTo>
                    <a:pt x="375" y="336"/>
                    <a:pt x="354" y="350"/>
                    <a:pt x="331" y="364"/>
                  </a:cubicBezTo>
                  <a:lnTo>
                    <a:pt x="331" y="817"/>
                  </a:lnTo>
                  <a:lnTo>
                    <a:pt x="786" y="817"/>
                  </a:lnTo>
                  <a:lnTo>
                    <a:pt x="786" y="784"/>
                  </a:lnTo>
                  <a:lnTo>
                    <a:pt x="746" y="784"/>
                  </a:lnTo>
                  <a:cubicBezTo>
                    <a:pt x="719" y="784"/>
                    <a:pt x="697" y="761"/>
                    <a:pt x="697" y="734"/>
                  </a:cubicBezTo>
                  <a:lnTo>
                    <a:pt x="697" y="728"/>
                  </a:lnTo>
                  <a:cubicBezTo>
                    <a:pt x="697" y="701"/>
                    <a:pt x="719" y="678"/>
                    <a:pt x="746" y="678"/>
                  </a:cubicBezTo>
                  <a:lnTo>
                    <a:pt x="759" y="678"/>
                  </a:lnTo>
                  <a:lnTo>
                    <a:pt x="840" y="678"/>
                  </a:lnTo>
                  <a:lnTo>
                    <a:pt x="852" y="678"/>
                  </a:lnTo>
                  <a:cubicBezTo>
                    <a:pt x="880" y="678"/>
                    <a:pt x="902" y="701"/>
                    <a:pt x="902" y="728"/>
                  </a:cubicBezTo>
                  <a:lnTo>
                    <a:pt x="902" y="734"/>
                  </a:lnTo>
                  <a:cubicBezTo>
                    <a:pt x="902" y="761"/>
                    <a:pt x="880" y="784"/>
                    <a:pt x="852" y="784"/>
                  </a:cubicBezTo>
                  <a:lnTo>
                    <a:pt x="840" y="784"/>
                  </a:lnTo>
                  <a:lnTo>
                    <a:pt x="840" y="784"/>
                  </a:lnTo>
                  <a:lnTo>
                    <a:pt x="830" y="784"/>
                  </a:lnTo>
                  <a:lnTo>
                    <a:pt x="830" y="871"/>
                  </a:lnTo>
                  <a:cubicBezTo>
                    <a:pt x="830" y="906"/>
                    <a:pt x="802" y="934"/>
                    <a:pt x="767" y="934"/>
                  </a:cubicBezTo>
                  <a:lnTo>
                    <a:pt x="350" y="934"/>
                  </a:lnTo>
                  <a:cubicBezTo>
                    <a:pt x="316" y="934"/>
                    <a:pt x="287" y="906"/>
                    <a:pt x="287" y="871"/>
                  </a:cubicBezTo>
                  <a:lnTo>
                    <a:pt x="287" y="799"/>
                  </a:lnTo>
                  <a:lnTo>
                    <a:pt x="211" y="799"/>
                  </a:lnTo>
                  <a:cubicBezTo>
                    <a:pt x="211" y="799"/>
                    <a:pt x="99" y="799"/>
                    <a:pt x="39" y="707"/>
                  </a:cubicBezTo>
                  <a:cubicBezTo>
                    <a:pt x="38" y="706"/>
                    <a:pt x="37" y="705"/>
                    <a:pt x="37" y="704"/>
                  </a:cubicBezTo>
                  <a:cubicBezTo>
                    <a:pt x="34" y="700"/>
                    <a:pt x="32" y="696"/>
                    <a:pt x="29" y="692"/>
                  </a:cubicBezTo>
                  <a:cubicBezTo>
                    <a:pt x="27" y="688"/>
                    <a:pt x="26" y="684"/>
                    <a:pt x="24" y="680"/>
                  </a:cubicBezTo>
                  <a:cubicBezTo>
                    <a:pt x="22" y="677"/>
                    <a:pt x="20" y="673"/>
                    <a:pt x="19" y="669"/>
                  </a:cubicBezTo>
                  <a:cubicBezTo>
                    <a:pt x="15" y="661"/>
                    <a:pt x="13" y="652"/>
                    <a:pt x="10" y="643"/>
                  </a:cubicBezTo>
                  <a:cubicBezTo>
                    <a:pt x="9" y="641"/>
                    <a:pt x="9" y="638"/>
                    <a:pt x="8" y="635"/>
                  </a:cubicBezTo>
                  <a:cubicBezTo>
                    <a:pt x="6" y="627"/>
                    <a:pt x="5" y="619"/>
                    <a:pt x="4" y="610"/>
                  </a:cubicBezTo>
                  <a:cubicBezTo>
                    <a:pt x="3" y="607"/>
                    <a:pt x="3" y="604"/>
                    <a:pt x="2" y="600"/>
                  </a:cubicBezTo>
                  <a:cubicBezTo>
                    <a:pt x="1" y="588"/>
                    <a:pt x="0" y="576"/>
                    <a:pt x="0" y="563"/>
                  </a:cubicBezTo>
                  <a:cubicBezTo>
                    <a:pt x="0" y="416"/>
                    <a:pt x="69" y="353"/>
                    <a:pt x="116" y="334"/>
                  </a:cubicBezTo>
                  <a:cubicBezTo>
                    <a:pt x="117" y="334"/>
                    <a:pt x="203" y="284"/>
                    <a:pt x="287" y="236"/>
                  </a:cubicBezTo>
                  <a:lnTo>
                    <a:pt x="287" y="63"/>
                  </a:lnTo>
                  <a:cubicBezTo>
                    <a:pt x="287" y="28"/>
                    <a:pt x="316" y="0"/>
                    <a:pt x="350" y="0"/>
                  </a:cubicBezTo>
                  <a:lnTo>
                    <a:pt x="767" y="0"/>
                  </a:lnTo>
                  <a:cubicBezTo>
                    <a:pt x="802" y="0"/>
                    <a:pt x="830" y="28"/>
                    <a:pt x="830" y="63"/>
                  </a:cubicBezTo>
                  <a:lnTo>
                    <a:pt x="830" y="305"/>
                  </a:lnTo>
                  <a:lnTo>
                    <a:pt x="852" y="305"/>
                  </a:lnTo>
                  <a:cubicBezTo>
                    <a:pt x="880" y="305"/>
                    <a:pt x="902" y="327"/>
                    <a:pt x="902" y="355"/>
                  </a:cubicBezTo>
                  <a:close/>
                  <a:moveTo>
                    <a:pt x="527" y="871"/>
                  </a:moveTo>
                  <a:cubicBezTo>
                    <a:pt x="527" y="889"/>
                    <a:pt x="541" y="903"/>
                    <a:pt x="559" y="903"/>
                  </a:cubicBezTo>
                  <a:cubicBezTo>
                    <a:pt x="576" y="903"/>
                    <a:pt x="590" y="889"/>
                    <a:pt x="590" y="871"/>
                  </a:cubicBezTo>
                  <a:cubicBezTo>
                    <a:pt x="590" y="854"/>
                    <a:pt x="576" y="840"/>
                    <a:pt x="559" y="840"/>
                  </a:cubicBezTo>
                  <a:cubicBezTo>
                    <a:pt x="541" y="840"/>
                    <a:pt x="527" y="854"/>
                    <a:pt x="527" y="871"/>
                  </a:cubicBezTo>
                  <a:close/>
                  <a:moveTo>
                    <a:pt x="633" y="53"/>
                  </a:moveTo>
                  <a:cubicBezTo>
                    <a:pt x="633" y="49"/>
                    <a:pt x="629" y="45"/>
                    <a:pt x="625" y="45"/>
                  </a:cubicBezTo>
                  <a:lnTo>
                    <a:pt x="492" y="45"/>
                  </a:lnTo>
                  <a:cubicBezTo>
                    <a:pt x="488" y="45"/>
                    <a:pt x="484" y="49"/>
                    <a:pt x="484" y="53"/>
                  </a:cubicBezTo>
                  <a:cubicBezTo>
                    <a:pt x="484" y="57"/>
                    <a:pt x="488" y="61"/>
                    <a:pt x="492" y="61"/>
                  </a:cubicBezTo>
                  <a:lnTo>
                    <a:pt x="625" y="61"/>
                  </a:lnTo>
                  <a:cubicBezTo>
                    <a:pt x="629" y="61"/>
                    <a:pt x="633" y="57"/>
                    <a:pt x="633" y="53"/>
                  </a:cubicBezTo>
                  <a:close/>
                  <a:moveTo>
                    <a:pt x="852" y="554"/>
                  </a:moveTo>
                  <a:lnTo>
                    <a:pt x="840" y="554"/>
                  </a:lnTo>
                  <a:lnTo>
                    <a:pt x="746" y="554"/>
                  </a:lnTo>
                  <a:cubicBezTo>
                    <a:pt x="719" y="554"/>
                    <a:pt x="697" y="576"/>
                    <a:pt x="697" y="604"/>
                  </a:cubicBezTo>
                  <a:lnTo>
                    <a:pt x="697" y="609"/>
                  </a:lnTo>
                  <a:cubicBezTo>
                    <a:pt x="697" y="637"/>
                    <a:pt x="719" y="659"/>
                    <a:pt x="746" y="659"/>
                  </a:cubicBezTo>
                  <a:lnTo>
                    <a:pt x="759" y="659"/>
                  </a:lnTo>
                  <a:lnTo>
                    <a:pt x="840" y="659"/>
                  </a:lnTo>
                  <a:lnTo>
                    <a:pt x="852" y="659"/>
                  </a:lnTo>
                  <a:cubicBezTo>
                    <a:pt x="880" y="659"/>
                    <a:pt x="902" y="637"/>
                    <a:pt x="902" y="609"/>
                  </a:cubicBezTo>
                  <a:lnTo>
                    <a:pt x="902" y="604"/>
                  </a:lnTo>
                  <a:cubicBezTo>
                    <a:pt x="902" y="576"/>
                    <a:pt x="880" y="554"/>
                    <a:pt x="852" y="5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41"/>
          <p:cNvGrpSpPr/>
          <p:nvPr/>
        </p:nvGrpSpPr>
        <p:grpSpPr>
          <a:xfrm>
            <a:off x="4521328" y="3852274"/>
            <a:ext cx="3570514" cy="1683635"/>
            <a:chOff x="5012703" y="1745365"/>
            <a:chExt cx="3570514" cy="1683635"/>
          </a:xfrm>
        </p:grpSpPr>
        <p:sp>
          <p:nvSpPr>
            <p:cNvPr id="21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23" name="browser_156816"/>
            <p:cNvSpPr>
              <a:spLocks noChangeAspect="1"/>
            </p:cNvSpPr>
            <p:nvPr/>
          </p:nvSpPr>
          <p:spPr bwMode="auto">
            <a:xfrm>
              <a:off x="6421439" y="1745365"/>
              <a:ext cx="468000" cy="483915"/>
            </a:xfrm>
            <a:custGeom>
              <a:avLst/>
              <a:gdLst>
                <a:gd name="T0" fmla="*/ 417 w 902"/>
                <a:gd name="T1" fmla="*/ 446 h 934"/>
                <a:gd name="T2" fmla="*/ 648 w 902"/>
                <a:gd name="T3" fmla="*/ 643 h 934"/>
                <a:gd name="T4" fmla="*/ 590 w 902"/>
                <a:gd name="T5" fmla="*/ 643 h 934"/>
                <a:gd name="T6" fmla="*/ 417 w 902"/>
                <a:gd name="T7" fmla="*/ 503 h 934"/>
                <a:gd name="T8" fmla="*/ 590 w 902"/>
                <a:gd name="T9" fmla="*/ 643 h 934"/>
                <a:gd name="T10" fmla="*/ 417 w 902"/>
                <a:gd name="T11" fmla="*/ 529 h 934"/>
                <a:gd name="T12" fmla="*/ 497 w 902"/>
                <a:gd name="T13" fmla="*/ 643 h 934"/>
                <a:gd name="T14" fmla="*/ 417 w 902"/>
                <a:gd name="T15" fmla="*/ 529 h 934"/>
                <a:gd name="T16" fmla="*/ 759 w 902"/>
                <a:gd name="T17" fmla="*/ 429 h 934"/>
                <a:gd name="T18" fmla="*/ 697 w 902"/>
                <a:gd name="T19" fmla="*/ 479 h 934"/>
                <a:gd name="T20" fmla="*/ 746 w 902"/>
                <a:gd name="T21" fmla="*/ 535 h 934"/>
                <a:gd name="T22" fmla="*/ 852 w 902"/>
                <a:gd name="T23" fmla="*/ 535 h 934"/>
                <a:gd name="T24" fmla="*/ 902 w 902"/>
                <a:gd name="T25" fmla="*/ 479 h 934"/>
                <a:gd name="T26" fmla="*/ 902 w 902"/>
                <a:gd name="T27" fmla="*/ 355 h 934"/>
                <a:gd name="T28" fmla="*/ 852 w 902"/>
                <a:gd name="T29" fmla="*/ 410 h 934"/>
                <a:gd name="T30" fmla="*/ 759 w 902"/>
                <a:gd name="T31" fmla="*/ 410 h 934"/>
                <a:gd name="T32" fmla="*/ 697 w 902"/>
                <a:gd name="T33" fmla="*/ 360 h 934"/>
                <a:gd name="T34" fmla="*/ 746 w 902"/>
                <a:gd name="T35" fmla="*/ 305 h 934"/>
                <a:gd name="T36" fmla="*/ 759 w 902"/>
                <a:gd name="T37" fmla="*/ 305 h 934"/>
                <a:gd name="T38" fmla="*/ 786 w 902"/>
                <a:gd name="T39" fmla="*/ 100 h 934"/>
                <a:gd name="T40" fmla="*/ 331 w 902"/>
                <a:gd name="T41" fmla="*/ 212 h 934"/>
                <a:gd name="T42" fmla="*/ 514 w 902"/>
                <a:gd name="T43" fmla="*/ 207 h 934"/>
                <a:gd name="T44" fmla="*/ 331 w 902"/>
                <a:gd name="T45" fmla="*/ 364 h 934"/>
                <a:gd name="T46" fmla="*/ 786 w 902"/>
                <a:gd name="T47" fmla="*/ 817 h 934"/>
                <a:gd name="T48" fmla="*/ 746 w 902"/>
                <a:gd name="T49" fmla="*/ 784 h 934"/>
                <a:gd name="T50" fmla="*/ 697 w 902"/>
                <a:gd name="T51" fmla="*/ 728 h 934"/>
                <a:gd name="T52" fmla="*/ 759 w 902"/>
                <a:gd name="T53" fmla="*/ 678 h 934"/>
                <a:gd name="T54" fmla="*/ 852 w 902"/>
                <a:gd name="T55" fmla="*/ 678 h 934"/>
                <a:gd name="T56" fmla="*/ 902 w 902"/>
                <a:gd name="T57" fmla="*/ 734 h 934"/>
                <a:gd name="T58" fmla="*/ 840 w 902"/>
                <a:gd name="T59" fmla="*/ 784 h 934"/>
                <a:gd name="T60" fmla="*/ 830 w 902"/>
                <a:gd name="T61" fmla="*/ 784 h 934"/>
                <a:gd name="T62" fmla="*/ 767 w 902"/>
                <a:gd name="T63" fmla="*/ 934 h 934"/>
                <a:gd name="T64" fmla="*/ 287 w 902"/>
                <a:gd name="T65" fmla="*/ 871 h 934"/>
                <a:gd name="T66" fmla="*/ 211 w 902"/>
                <a:gd name="T67" fmla="*/ 799 h 934"/>
                <a:gd name="T68" fmla="*/ 37 w 902"/>
                <a:gd name="T69" fmla="*/ 704 h 934"/>
                <a:gd name="T70" fmla="*/ 24 w 902"/>
                <a:gd name="T71" fmla="*/ 680 h 934"/>
                <a:gd name="T72" fmla="*/ 10 w 902"/>
                <a:gd name="T73" fmla="*/ 643 h 934"/>
                <a:gd name="T74" fmla="*/ 4 w 902"/>
                <a:gd name="T75" fmla="*/ 610 h 934"/>
                <a:gd name="T76" fmla="*/ 0 w 902"/>
                <a:gd name="T77" fmla="*/ 563 h 934"/>
                <a:gd name="T78" fmla="*/ 287 w 902"/>
                <a:gd name="T79" fmla="*/ 236 h 934"/>
                <a:gd name="T80" fmla="*/ 350 w 902"/>
                <a:gd name="T81" fmla="*/ 0 h 934"/>
                <a:gd name="T82" fmla="*/ 830 w 902"/>
                <a:gd name="T83" fmla="*/ 63 h 934"/>
                <a:gd name="T84" fmla="*/ 852 w 902"/>
                <a:gd name="T85" fmla="*/ 305 h 934"/>
                <a:gd name="T86" fmla="*/ 527 w 902"/>
                <a:gd name="T87" fmla="*/ 871 h 934"/>
                <a:gd name="T88" fmla="*/ 590 w 902"/>
                <a:gd name="T89" fmla="*/ 871 h 934"/>
                <a:gd name="T90" fmla="*/ 527 w 902"/>
                <a:gd name="T91" fmla="*/ 871 h 934"/>
                <a:gd name="T92" fmla="*/ 625 w 902"/>
                <a:gd name="T93" fmla="*/ 45 h 934"/>
                <a:gd name="T94" fmla="*/ 484 w 902"/>
                <a:gd name="T95" fmla="*/ 53 h 934"/>
                <a:gd name="T96" fmla="*/ 625 w 902"/>
                <a:gd name="T97" fmla="*/ 61 h 934"/>
                <a:gd name="T98" fmla="*/ 852 w 902"/>
                <a:gd name="T99" fmla="*/ 554 h 934"/>
                <a:gd name="T100" fmla="*/ 746 w 902"/>
                <a:gd name="T101" fmla="*/ 554 h 934"/>
                <a:gd name="T102" fmla="*/ 697 w 902"/>
                <a:gd name="T103" fmla="*/ 609 h 934"/>
                <a:gd name="T104" fmla="*/ 759 w 902"/>
                <a:gd name="T105" fmla="*/ 659 h 934"/>
                <a:gd name="T106" fmla="*/ 852 w 902"/>
                <a:gd name="T107" fmla="*/ 659 h 934"/>
                <a:gd name="T108" fmla="*/ 902 w 902"/>
                <a:gd name="T109" fmla="*/ 60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34">
                  <a:moveTo>
                    <a:pt x="615" y="643"/>
                  </a:moveTo>
                  <a:cubicBezTo>
                    <a:pt x="615" y="534"/>
                    <a:pt x="526" y="446"/>
                    <a:pt x="417" y="446"/>
                  </a:cubicBezTo>
                  <a:lnTo>
                    <a:pt x="417" y="412"/>
                  </a:lnTo>
                  <a:cubicBezTo>
                    <a:pt x="544" y="412"/>
                    <a:pt x="648" y="516"/>
                    <a:pt x="648" y="643"/>
                  </a:cubicBezTo>
                  <a:lnTo>
                    <a:pt x="615" y="643"/>
                  </a:lnTo>
                  <a:close/>
                  <a:moveTo>
                    <a:pt x="590" y="643"/>
                  </a:moveTo>
                  <a:cubicBezTo>
                    <a:pt x="590" y="547"/>
                    <a:pt x="513" y="470"/>
                    <a:pt x="417" y="470"/>
                  </a:cubicBezTo>
                  <a:lnTo>
                    <a:pt x="417" y="503"/>
                  </a:lnTo>
                  <a:cubicBezTo>
                    <a:pt x="494" y="503"/>
                    <a:pt x="557" y="566"/>
                    <a:pt x="557" y="643"/>
                  </a:cubicBezTo>
                  <a:lnTo>
                    <a:pt x="590" y="643"/>
                  </a:lnTo>
                  <a:lnTo>
                    <a:pt x="590" y="643"/>
                  </a:lnTo>
                  <a:close/>
                  <a:moveTo>
                    <a:pt x="417" y="529"/>
                  </a:moveTo>
                  <a:lnTo>
                    <a:pt x="417" y="563"/>
                  </a:lnTo>
                  <a:cubicBezTo>
                    <a:pt x="461" y="562"/>
                    <a:pt x="497" y="599"/>
                    <a:pt x="497" y="643"/>
                  </a:cubicBezTo>
                  <a:lnTo>
                    <a:pt x="531" y="643"/>
                  </a:lnTo>
                  <a:cubicBezTo>
                    <a:pt x="531" y="580"/>
                    <a:pt x="480" y="529"/>
                    <a:pt x="417" y="529"/>
                  </a:cubicBezTo>
                  <a:close/>
                  <a:moveTo>
                    <a:pt x="852" y="429"/>
                  </a:moveTo>
                  <a:lnTo>
                    <a:pt x="759" y="429"/>
                  </a:lnTo>
                  <a:lnTo>
                    <a:pt x="746" y="429"/>
                  </a:lnTo>
                  <a:cubicBezTo>
                    <a:pt x="719" y="429"/>
                    <a:pt x="697" y="452"/>
                    <a:pt x="697" y="479"/>
                  </a:cubicBezTo>
                  <a:lnTo>
                    <a:pt x="697" y="485"/>
                  </a:lnTo>
                  <a:cubicBezTo>
                    <a:pt x="697" y="512"/>
                    <a:pt x="719" y="535"/>
                    <a:pt x="746" y="535"/>
                  </a:cubicBezTo>
                  <a:lnTo>
                    <a:pt x="840" y="535"/>
                  </a:lnTo>
                  <a:lnTo>
                    <a:pt x="852" y="535"/>
                  </a:lnTo>
                  <a:cubicBezTo>
                    <a:pt x="880" y="535"/>
                    <a:pt x="902" y="512"/>
                    <a:pt x="902" y="485"/>
                  </a:cubicBezTo>
                  <a:lnTo>
                    <a:pt x="902" y="479"/>
                  </a:lnTo>
                  <a:cubicBezTo>
                    <a:pt x="902" y="452"/>
                    <a:pt x="880" y="429"/>
                    <a:pt x="852" y="429"/>
                  </a:cubicBezTo>
                  <a:close/>
                  <a:moveTo>
                    <a:pt x="902" y="355"/>
                  </a:moveTo>
                  <a:lnTo>
                    <a:pt x="902" y="360"/>
                  </a:lnTo>
                  <a:cubicBezTo>
                    <a:pt x="902" y="388"/>
                    <a:pt x="880" y="410"/>
                    <a:pt x="852" y="410"/>
                  </a:cubicBezTo>
                  <a:lnTo>
                    <a:pt x="840" y="410"/>
                  </a:lnTo>
                  <a:lnTo>
                    <a:pt x="759" y="410"/>
                  </a:lnTo>
                  <a:lnTo>
                    <a:pt x="746" y="410"/>
                  </a:lnTo>
                  <a:cubicBezTo>
                    <a:pt x="719" y="410"/>
                    <a:pt x="697" y="388"/>
                    <a:pt x="697" y="360"/>
                  </a:cubicBezTo>
                  <a:lnTo>
                    <a:pt x="697" y="355"/>
                  </a:lnTo>
                  <a:cubicBezTo>
                    <a:pt x="697" y="327"/>
                    <a:pt x="719" y="305"/>
                    <a:pt x="746" y="305"/>
                  </a:cubicBezTo>
                  <a:lnTo>
                    <a:pt x="759" y="305"/>
                  </a:lnTo>
                  <a:lnTo>
                    <a:pt x="759" y="305"/>
                  </a:lnTo>
                  <a:lnTo>
                    <a:pt x="786" y="305"/>
                  </a:lnTo>
                  <a:lnTo>
                    <a:pt x="786" y="100"/>
                  </a:lnTo>
                  <a:lnTo>
                    <a:pt x="331" y="100"/>
                  </a:lnTo>
                  <a:lnTo>
                    <a:pt x="331" y="212"/>
                  </a:lnTo>
                  <a:cubicBezTo>
                    <a:pt x="375" y="187"/>
                    <a:pt x="413" y="166"/>
                    <a:pt x="431" y="156"/>
                  </a:cubicBezTo>
                  <a:cubicBezTo>
                    <a:pt x="491" y="126"/>
                    <a:pt x="524" y="163"/>
                    <a:pt x="514" y="207"/>
                  </a:cubicBezTo>
                  <a:cubicBezTo>
                    <a:pt x="506" y="242"/>
                    <a:pt x="448" y="279"/>
                    <a:pt x="387" y="326"/>
                  </a:cubicBezTo>
                  <a:cubicBezTo>
                    <a:pt x="375" y="336"/>
                    <a:pt x="354" y="350"/>
                    <a:pt x="331" y="364"/>
                  </a:cubicBezTo>
                  <a:lnTo>
                    <a:pt x="331" y="817"/>
                  </a:lnTo>
                  <a:lnTo>
                    <a:pt x="786" y="817"/>
                  </a:lnTo>
                  <a:lnTo>
                    <a:pt x="786" y="784"/>
                  </a:lnTo>
                  <a:lnTo>
                    <a:pt x="746" y="784"/>
                  </a:lnTo>
                  <a:cubicBezTo>
                    <a:pt x="719" y="784"/>
                    <a:pt x="697" y="761"/>
                    <a:pt x="697" y="734"/>
                  </a:cubicBezTo>
                  <a:lnTo>
                    <a:pt x="697" y="728"/>
                  </a:lnTo>
                  <a:cubicBezTo>
                    <a:pt x="697" y="701"/>
                    <a:pt x="719" y="678"/>
                    <a:pt x="746" y="678"/>
                  </a:cubicBezTo>
                  <a:lnTo>
                    <a:pt x="759" y="678"/>
                  </a:lnTo>
                  <a:lnTo>
                    <a:pt x="840" y="678"/>
                  </a:lnTo>
                  <a:lnTo>
                    <a:pt x="852" y="678"/>
                  </a:lnTo>
                  <a:cubicBezTo>
                    <a:pt x="880" y="678"/>
                    <a:pt x="902" y="701"/>
                    <a:pt x="902" y="728"/>
                  </a:cubicBezTo>
                  <a:lnTo>
                    <a:pt x="902" y="734"/>
                  </a:lnTo>
                  <a:cubicBezTo>
                    <a:pt x="902" y="761"/>
                    <a:pt x="880" y="784"/>
                    <a:pt x="852" y="784"/>
                  </a:cubicBezTo>
                  <a:lnTo>
                    <a:pt x="840" y="784"/>
                  </a:lnTo>
                  <a:lnTo>
                    <a:pt x="840" y="784"/>
                  </a:lnTo>
                  <a:lnTo>
                    <a:pt x="830" y="784"/>
                  </a:lnTo>
                  <a:lnTo>
                    <a:pt x="830" y="871"/>
                  </a:lnTo>
                  <a:cubicBezTo>
                    <a:pt x="830" y="906"/>
                    <a:pt x="802" y="934"/>
                    <a:pt x="767" y="934"/>
                  </a:cubicBezTo>
                  <a:lnTo>
                    <a:pt x="350" y="934"/>
                  </a:lnTo>
                  <a:cubicBezTo>
                    <a:pt x="316" y="934"/>
                    <a:pt x="287" y="906"/>
                    <a:pt x="287" y="871"/>
                  </a:cubicBezTo>
                  <a:lnTo>
                    <a:pt x="287" y="799"/>
                  </a:lnTo>
                  <a:lnTo>
                    <a:pt x="211" y="799"/>
                  </a:lnTo>
                  <a:cubicBezTo>
                    <a:pt x="211" y="799"/>
                    <a:pt x="99" y="799"/>
                    <a:pt x="39" y="707"/>
                  </a:cubicBezTo>
                  <a:cubicBezTo>
                    <a:pt x="38" y="706"/>
                    <a:pt x="37" y="705"/>
                    <a:pt x="37" y="704"/>
                  </a:cubicBezTo>
                  <a:cubicBezTo>
                    <a:pt x="34" y="700"/>
                    <a:pt x="32" y="696"/>
                    <a:pt x="29" y="692"/>
                  </a:cubicBezTo>
                  <a:cubicBezTo>
                    <a:pt x="27" y="688"/>
                    <a:pt x="26" y="684"/>
                    <a:pt x="24" y="680"/>
                  </a:cubicBezTo>
                  <a:cubicBezTo>
                    <a:pt x="22" y="677"/>
                    <a:pt x="20" y="673"/>
                    <a:pt x="19" y="669"/>
                  </a:cubicBezTo>
                  <a:cubicBezTo>
                    <a:pt x="15" y="661"/>
                    <a:pt x="13" y="652"/>
                    <a:pt x="10" y="643"/>
                  </a:cubicBezTo>
                  <a:cubicBezTo>
                    <a:pt x="9" y="641"/>
                    <a:pt x="9" y="638"/>
                    <a:pt x="8" y="635"/>
                  </a:cubicBezTo>
                  <a:cubicBezTo>
                    <a:pt x="6" y="627"/>
                    <a:pt x="5" y="619"/>
                    <a:pt x="4" y="610"/>
                  </a:cubicBezTo>
                  <a:cubicBezTo>
                    <a:pt x="3" y="607"/>
                    <a:pt x="3" y="604"/>
                    <a:pt x="2" y="600"/>
                  </a:cubicBezTo>
                  <a:cubicBezTo>
                    <a:pt x="1" y="588"/>
                    <a:pt x="0" y="576"/>
                    <a:pt x="0" y="563"/>
                  </a:cubicBezTo>
                  <a:cubicBezTo>
                    <a:pt x="0" y="416"/>
                    <a:pt x="69" y="353"/>
                    <a:pt x="116" y="334"/>
                  </a:cubicBezTo>
                  <a:cubicBezTo>
                    <a:pt x="117" y="334"/>
                    <a:pt x="203" y="284"/>
                    <a:pt x="287" y="236"/>
                  </a:cubicBezTo>
                  <a:lnTo>
                    <a:pt x="287" y="63"/>
                  </a:lnTo>
                  <a:cubicBezTo>
                    <a:pt x="287" y="28"/>
                    <a:pt x="316" y="0"/>
                    <a:pt x="350" y="0"/>
                  </a:cubicBezTo>
                  <a:lnTo>
                    <a:pt x="767" y="0"/>
                  </a:lnTo>
                  <a:cubicBezTo>
                    <a:pt x="802" y="0"/>
                    <a:pt x="830" y="28"/>
                    <a:pt x="830" y="63"/>
                  </a:cubicBezTo>
                  <a:lnTo>
                    <a:pt x="830" y="305"/>
                  </a:lnTo>
                  <a:lnTo>
                    <a:pt x="852" y="305"/>
                  </a:lnTo>
                  <a:cubicBezTo>
                    <a:pt x="880" y="305"/>
                    <a:pt x="902" y="327"/>
                    <a:pt x="902" y="355"/>
                  </a:cubicBezTo>
                  <a:close/>
                  <a:moveTo>
                    <a:pt x="527" y="871"/>
                  </a:moveTo>
                  <a:cubicBezTo>
                    <a:pt x="527" y="889"/>
                    <a:pt x="541" y="903"/>
                    <a:pt x="559" y="903"/>
                  </a:cubicBezTo>
                  <a:cubicBezTo>
                    <a:pt x="576" y="903"/>
                    <a:pt x="590" y="889"/>
                    <a:pt x="590" y="871"/>
                  </a:cubicBezTo>
                  <a:cubicBezTo>
                    <a:pt x="590" y="854"/>
                    <a:pt x="576" y="840"/>
                    <a:pt x="559" y="840"/>
                  </a:cubicBezTo>
                  <a:cubicBezTo>
                    <a:pt x="541" y="840"/>
                    <a:pt x="527" y="854"/>
                    <a:pt x="527" y="871"/>
                  </a:cubicBezTo>
                  <a:close/>
                  <a:moveTo>
                    <a:pt x="633" y="53"/>
                  </a:moveTo>
                  <a:cubicBezTo>
                    <a:pt x="633" y="49"/>
                    <a:pt x="629" y="45"/>
                    <a:pt x="625" y="45"/>
                  </a:cubicBezTo>
                  <a:lnTo>
                    <a:pt x="492" y="45"/>
                  </a:lnTo>
                  <a:cubicBezTo>
                    <a:pt x="488" y="45"/>
                    <a:pt x="484" y="49"/>
                    <a:pt x="484" y="53"/>
                  </a:cubicBezTo>
                  <a:cubicBezTo>
                    <a:pt x="484" y="57"/>
                    <a:pt x="488" y="61"/>
                    <a:pt x="492" y="61"/>
                  </a:cubicBezTo>
                  <a:lnTo>
                    <a:pt x="625" y="61"/>
                  </a:lnTo>
                  <a:cubicBezTo>
                    <a:pt x="629" y="61"/>
                    <a:pt x="633" y="57"/>
                    <a:pt x="633" y="53"/>
                  </a:cubicBezTo>
                  <a:close/>
                  <a:moveTo>
                    <a:pt x="852" y="554"/>
                  </a:moveTo>
                  <a:lnTo>
                    <a:pt x="840" y="554"/>
                  </a:lnTo>
                  <a:lnTo>
                    <a:pt x="746" y="554"/>
                  </a:lnTo>
                  <a:cubicBezTo>
                    <a:pt x="719" y="554"/>
                    <a:pt x="697" y="576"/>
                    <a:pt x="697" y="604"/>
                  </a:cubicBezTo>
                  <a:lnTo>
                    <a:pt x="697" y="609"/>
                  </a:lnTo>
                  <a:cubicBezTo>
                    <a:pt x="697" y="637"/>
                    <a:pt x="719" y="659"/>
                    <a:pt x="746" y="659"/>
                  </a:cubicBezTo>
                  <a:lnTo>
                    <a:pt x="759" y="659"/>
                  </a:lnTo>
                  <a:lnTo>
                    <a:pt x="840" y="659"/>
                  </a:lnTo>
                  <a:lnTo>
                    <a:pt x="852" y="659"/>
                  </a:lnTo>
                  <a:cubicBezTo>
                    <a:pt x="880" y="659"/>
                    <a:pt x="902" y="637"/>
                    <a:pt x="902" y="609"/>
                  </a:cubicBezTo>
                  <a:lnTo>
                    <a:pt x="902" y="604"/>
                  </a:lnTo>
                  <a:cubicBezTo>
                    <a:pt x="902" y="576"/>
                    <a:pt x="880" y="554"/>
                    <a:pt x="852" y="5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6392" y="548466"/>
            <a:ext cx="3519777" cy="576000"/>
            <a:chOff x="616392" y="548466"/>
            <a:chExt cx="3519777" cy="576000"/>
          </a:xfrm>
        </p:grpSpPr>
        <p:sp>
          <p:nvSpPr>
            <p:cNvPr id="29" name="文本框 28"/>
            <p:cNvSpPr txBox="1"/>
            <p:nvPr/>
          </p:nvSpPr>
          <p:spPr>
            <a:xfrm>
              <a:off x="1338546" y="657167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farm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33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59" y="2119536"/>
            <a:ext cx="2146704" cy="2146704"/>
          </a:xfrm>
          <a:prstGeom prst="rect">
            <a:avLst/>
          </a:prstGeom>
        </p:spPr>
      </p:pic>
      <p:grpSp>
        <p:nvGrpSpPr>
          <p:cNvPr id="11" name="Group 41"/>
          <p:cNvGrpSpPr/>
          <p:nvPr/>
        </p:nvGrpSpPr>
        <p:grpSpPr>
          <a:xfrm>
            <a:off x="753354" y="4324760"/>
            <a:ext cx="3570514" cy="1147915"/>
            <a:chOff x="5012703" y="2281085"/>
            <a:chExt cx="3570514" cy="1147915"/>
          </a:xfrm>
        </p:grpSpPr>
        <p:sp>
          <p:nvSpPr>
            <p:cNvPr id="12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3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15" name="Group 41"/>
          <p:cNvGrpSpPr/>
          <p:nvPr/>
        </p:nvGrpSpPr>
        <p:grpSpPr>
          <a:xfrm>
            <a:off x="4228491" y="2147134"/>
            <a:ext cx="3570514" cy="1147915"/>
            <a:chOff x="5012703" y="2281085"/>
            <a:chExt cx="3570514" cy="1147915"/>
          </a:xfrm>
        </p:grpSpPr>
        <p:sp>
          <p:nvSpPr>
            <p:cNvPr id="20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1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2" name="Group 41"/>
          <p:cNvGrpSpPr/>
          <p:nvPr/>
        </p:nvGrpSpPr>
        <p:grpSpPr>
          <a:xfrm>
            <a:off x="7720939" y="4324760"/>
            <a:ext cx="3570514" cy="1147915"/>
            <a:chOff x="5012703" y="2281085"/>
            <a:chExt cx="3570514" cy="1147915"/>
          </a:xfrm>
        </p:grpSpPr>
        <p:sp>
          <p:nvSpPr>
            <p:cNvPr id="23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4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65" y="2119536"/>
            <a:ext cx="2146704" cy="2146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30" y="3187182"/>
            <a:ext cx="2996952" cy="299695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16392" y="548466"/>
            <a:ext cx="3519777" cy="576000"/>
            <a:chOff x="616392" y="548466"/>
            <a:chExt cx="3519777" cy="576000"/>
          </a:xfrm>
        </p:grpSpPr>
        <p:sp>
          <p:nvSpPr>
            <p:cNvPr id="27" name="文本框 26"/>
            <p:cNvSpPr txBox="1"/>
            <p:nvPr/>
          </p:nvSpPr>
          <p:spPr>
            <a:xfrm>
              <a:off x="1338546" y="657167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farm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31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59374" y="1556792"/>
            <a:ext cx="8953050" cy="1484784"/>
            <a:chOff x="959374" y="1556792"/>
            <a:chExt cx="8953050" cy="1484784"/>
          </a:xfrm>
        </p:grpSpPr>
        <p:grpSp>
          <p:nvGrpSpPr>
            <p:cNvPr id="8" name="组合 7"/>
            <p:cNvGrpSpPr/>
            <p:nvPr/>
          </p:nvGrpSpPr>
          <p:grpSpPr>
            <a:xfrm>
              <a:off x="959374" y="1556792"/>
              <a:ext cx="8953050" cy="1484784"/>
              <a:chOff x="959374" y="1556792"/>
              <a:chExt cx="8953050" cy="14847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374" y="1556792"/>
                <a:ext cx="1484784" cy="1484784"/>
              </a:xfrm>
              <a:prstGeom prst="rect">
                <a:avLst/>
              </a:prstGeom>
            </p:spPr>
          </p:pic>
          <p:grpSp>
            <p:nvGrpSpPr>
              <p:cNvPr id="11" name="Group 41"/>
              <p:cNvGrpSpPr/>
              <p:nvPr/>
            </p:nvGrpSpPr>
            <p:grpSpPr>
              <a:xfrm>
                <a:off x="2279576" y="2132856"/>
                <a:ext cx="7632848" cy="615553"/>
                <a:chOff x="5012703" y="2374857"/>
                <a:chExt cx="7632848" cy="615553"/>
              </a:xfrm>
            </p:grpSpPr>
            <p:sp>
              <p:nvSpPr>
                <p:cNvPr id="12" name="文本框 42"/>
                <p:cNvSpPr txBox="1"/>
                <p:nvPr/>
              </p:nvSpPr>
              <p:spPr>
                <a:xfrm>
                  <a:off x="5012703" y="2713411"/>
                  <a:ext cx="76328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amet, consectetuer adipiscing elit. Maecenas porttitor congue massa.</a:t>
                  </a:r>
                </a:p>
              </p:txBody>
            </p:sp>
            <p:sp>
              <p:nvSpPr>
                <p:cNvPr id="13" name="文本框 43"/>
                <p:cNvSpPr txBox="1"/>
                <p:nvPr/>
              </p:nvSpPr>
              <p:spPr>
                <a:xfrm>
                  <a:off x="5012703" y="2374857"/>
                  <a:ext cx="3570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KEYWORD HERE</a:t>
                  </a:r>
                </a:p>
              </p:txBody>
            </p:sp>
          </p:grpSp>
        </p:grpSp>
        <p:sp>
          <p:nvSpPr>
            <p:cNvPr id="9" name="矩形: 圆角 8"/>
            <p:cNvSpPr/>
            <p:nvPr/>
          </p:nvSpPr>
          <p:spPr>
            <a:xfrm>
              <a:off x="2368922" y="2433449"/>
              <a:ext cx="1656000" cy="45719"/>
            </a:xfrm>
            <a:prstGeom prst="roundRect">
              <a:avLst>
                <a:gd name="adj" fmla="val 50000"/>
              </a:avLst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27648" y="2837094"/>
            <a:ext cx="8611074" cy="1484784"/>
            <a:chOff x="2927648" y="2837094"/>
            <a:chExt cx="8611074" cy="1484784"/>
          </a:xfrm>
        </p:grpSpPr>
        <p:grpSp>
          <p:nvGrpSpPr>
            <p:cNvPr id="6" name="组合 5"/>
            <p:cNvGrpSpPr/>
            <p:nvPr/>
          </p:nvGrpSpPr>
          <p:grpSpPr>
            <a:xfrm>
              <a:off x="2927648" y="2837094"/>
              <a:ext cx="8611074" cy="1484784"/>
              <a:chOff x="3359696" y="2748409"/>
              <a:chExt cx="8611074" cy="1484784"/>
            </a:xfrm>
          </p:grpSpPr>
          <p:grpSp>
            <p:nvGrpSpPr>
              <p:cNvPr id="14" name="Group 41"/>
              <p:cNvGrpSpPr/>
              <p:nvPr/>
            </p:nvGrpSpPr>
            <p:grpSpPr>
              <a:xfrm>
                <a:off x="3359696" y="3409310"/>
                <a:ext cx="8611074" cy="615553"/>
                <a:chOff x="5012703" y="2374857"/>
                <a:chExt cx="8611074" cy="615553"/>
              </a:xfrm>
            </p:grpSpPr>
            <p:sp>
              <p:nvSpPr>
                <p:cNvPr id="15" name="文本框 42"/>
                <p:cNvSpPr txBox="1"/>
                <p:nvPr/>
              </p:nvSpPr>
              <p:spPr>
                <a:xfrm>
                  <a:off x="5012703" y="2713411"/>
                  <a:ext cx="76328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amet, consectetuer adipiscing elit. Maecenas porttitor congue massa.</a:t>
                  </a:r>
                </a:p>
              </p:txBody>
            </p:sp>
            <p:sp>
              <p:nvSpPr>
                <p:cNvPr id="20" name="文本框 43"/>
                <p:cNvSpPr txBox="1"/>
                <p:nvPr/>
              </p:nvSpPr>
              <p:spPr>
                <a:xfrm>
                  <a:off x="10053263" y="2374857"/>
                  <a:ext cx="3570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KEYWORD HERE</a:t>
                  </a: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5513" y="2748409"/>
                <a:ext cx="1484784" cy="1484784"/>
              </a:xfrm>
              <a:prstGeom prst="rect">
                <a:avLst/>
              </a:prstGeom>
            </p:spPr>
          </p:pic>
        </p:grpSp>
        <p:sp>
          <p:nvSpPr>
            <p:cNvPr id="27" name="矩形: 圆角 26"/>
            <p:cNvSpPr/>
            <p:nvPr/>
          </p:nvSpPr>
          <p:spPr>
            <a:xfrm>
              <a:off x="8040216" y="3803010"/>
              <a:ext cx="1656000" cy="45719"/>
            </a:xfrm>
            <a:prstGeom prst="roundRect">
              <a:avLst>
                <a:gd name="adj" fmla="val 50000"/>
              </a:avLst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3751" y="4410563"/>
            <a:ext cx="8953050" cy="1484784"/>
            <a:chOff x="953751" y="4410563"/>
            <a:chExt cx="8953050" cy="1484784"/>
          </a:xfrm>
        </p:grpSpPr>
        <p:grpSp>
          <p:nvGrpSpPr>
            <p:cNvPr id="22" name="组合 21"/>
            <p:cNvGrpSpPr/>
            <p:nvPr/>
          </p:nvGrpSpPr>
          <p:grpSpPr>
            <a:xfrm>
              <a:off x="953751" y="4410563"/>
              <a:ext cx="8953050" cy="1484784"/>
              <a:chOff x="959374" y="1556792"/>
              <a:chExt cx="8953050" cy="1484784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374" y="1556792"/>
                <a:ext cx="1484784" cy="1484784"/>
              </a:xfrm>
              <a:prstGeom prst="rect">
                <a:avLst/>
              </a:prstGeom>
            </p:spPr>
          </p:pic>
          <p:grpSp>
            <p:nvGrpSpPr>
              <p:cNvPr id="24" name="Group 41"/>
              <p:cNvGrpSpPr/>
              <p:nvPr/>
            </p:nvGrpSpPr>
            <p:grpSpPr>
              <a:xfrm>
                <a:off x="2279576" y="2132856"/>
                <a:ext cx="7632848" cy="615553"/>
                <a:chOff x="5012703" y="2374857"/>
                <a:chExt cx="7632848" cy="615553"/>
              </a:xfrm>
            </p:grpSpPr>
            <p:sp>
              <p:nvSpPr>
                <p:cNvPr id="25" name="文本框 42"/>
                <p:cNvSpPr txBox="1"/>
                <p:nvPr/>
              </p:nvSpPr>
              <p:spPr>
                <a:xfrm>
                  <a:off x="5012703" y="2713411"/>
                  <a:ext cx="76328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Lorem ipsum dolor sit amet, consectetuer adipiscing elit. Maecenas porttitor congue massa.</a:t>
                  </a:r>
                </a:p>
              </p:txBody>
            </p:sp>
            <p:sp>
              <p:nvSpPr>
                <p:cNvPr id="26" name="文本框 43"/>
                <p:cNvSpPr txBox="1"/>
                <p:nvPr/>
              </p:nvSpPr>
              <p:spPr>
                <a:xfrm>
                  <a:off x="5012703" y="2374857"/>
                  <a:ext cx="3570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KEYWORD HERE</a:t>
                  </a:r>
                </a:p>
              </p:txBody>
            </p:sp>
          </p:grpSp>
        </p:grpSp>
        <p:sp>
          <p:nvSpPr>
            <p:cNvPr id="28" name="矩形: 圆角 27"/>
            <p:cNvSpPr/>
            <p:nvPr/>
          </p:nvSpPr>
          <p:spPr>
            <a:xfrm>
              <a:off x="2348356" y="5279794"/>
              <a:ext cx="1620000" cy="45719"/>
            </a:xfrm>
            <a:prstGeom prst="roundRect">
              <a:avLst>
                <a:gd name="adj" fmla="val 50000"/>
              </a:avLst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6392" y="548466"/>
            <a:ext cx="3519777" cy="576000"/>
            <a:chOff x="616392" y="548466"/>
            <a:chExt cx="3519777" cy="576000"/>
          </a:xfrm>
        </p:grpSpPr>
        <p:sp>
          <p:nvSpPr>
            <p:cNvPr id="32" name="文本框 31"/>
            <p:cNvSpPr txBox="1"/>
            <p:nvPr/>
          </p:nvSpPr>
          <p:spPr>
            <a:xfrm>
              <a:off x="1338546" y="657167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farm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36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07496" y="114486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04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2027" y="2692367"/>
            <a:ext cx="44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My clothes</a:t>
            </a:r>
            <a:endParaRPr lang="zh-CN" altLang="en-US" sz="5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6392" y="548466"/>
            <a:ext cx="3031337" cy="576000"/>
            <a:chOff x="616392" y="548466"/>
            <a:chExt cx="3031337" cy="576000"/>
          </a:xfrm>
        </p:grpSpPr>
        <p:sp>
          <p:nvSpPr>
            <p:cNvPr id="5" name="文本框 4"/>
            <p:cNvSpPr txBox="1"/>
            <p:nvPr/>
          </p:nvSpPr>
          <p:spPr>
            <a:xfrm>
              <a:off x="1338547" y="657166"/>
              <a:ext cx="23091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clothes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151228" y="2218556"/>
            <a:ext cx="2708920" cy="2708920"/>
            <a:chOff x="8616280" y="2074540"/>
            <a:chExt cx="2708920" cy="2708920"/>
          </a:xfrm>
        </p:grpSpPr>
        <p:sp>
          <p:nvSpPr>
            <p:cNvPr id="6" name="椭圆 5"/>
            <p:cNvSpPr/>
            <p:nvPr/>
          </p:nvSpPr>
          <p:spPr>
            <a:xfrm>
              <a:off x="8904312" y="2996952"/>
              <a:ext cx="1584176" cy="1584176"/>
            </a:xfrm>
            <a:prstGeom prst="ellipse">
              <a:avLst/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2074540"/>
              <a:ext cx="2708920" cy="2708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39416" y="3509598"/>
            <a:ext cx="9103900" cy="180000"/>
            <a:chOff x="839416" y="3509598"/>
            <a:chExt cx="9103900" cy="180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39416" y="3573016"/>
              <a:ext cx="9103900" cy="0"/>
            </a:xfrm>
            <a:prstGeom prst="line">
              <a:avLst/>
            </a:prstGeom>
            <a:ln>
              <a:solidFill>
                <a:srgbClr val="FFD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2315600" y="3509598"/>
              <a:ext cx="180000" cy="180000"/>
            </a:xfrm>
            <a:prstGeom prst="ellipse">
              <a:avLst/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979896" y="3509598"/>
              <a:ext cx="180000" cy="180000"/>
            </a:xfrm>
            <a:prstGeom prst="ellipse">
              <a:avLst/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924055" y="3509598"/>
              <a:ext cx="180000" cy="180000"/>
            </a:xfrm>
            <a:prstGeom prst="ellipse">
              <a:avLst/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41"/>
          <p:cNvGrpSpPr/>
          <p:nvPr/>
        </p:nvGrpSpPr>
        <p:grpSpPr>
          <a:xfrm>
            <a:off x="597714" y="4151186"/>
            <a:ext cx="3570514" cy="1147915"/>
            <a:chOff x="5012703" y="2281085"/>
            <a:chExt cx="3570514" cy="1147915"/>
          </a:xfrm>
        </p:grpSpPr>
        <p:sp>
          <p:nvSpPr>
            <p:cNvPr id="23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4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374639" y="2034715"/>
            <a:ext cx="3570514" cy="1147915"/>
            <a:chOff x="5012703" y="2281085"/>
            <a:chExt cx="3570514" cy="1147915"/>
          </a:xfrm>
        </p:grpSpPr>
        <p:sp>
          <p:nvSpPr>
            <p:cNvPr id="26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7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6318798" y="4178646"/>
            <a:ext cx="3570514" cy="1147915"/>
            <a:chOff x="5012703" y="2281085"/>
            <a:chExt cx="3570514" cy="1147915"/>
          </a:xfrm>
        </p:grpSpPr>
        <p:sp>
          <p:nvSpPr>
            <p:cNvPr id="29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0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5220" y="597313"/>
            <a:ext cx="1593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目</a:t>
            </a:r>
          </a:p>
        </p:txBody>
      </p:sp>
      <p:sp>
        <p:nvSpPr>
          <p:cNvPr id="47" name="文本框 46"/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>
            <a:fillRect/>
          </a:stretch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39232" y="2007325"/>
            <a:ext cx="3125015" cy="641149"/>
            <a:chOff x="4388178" y="1829637"/>
            <a:chExt cx="3183710" cy="641149"/>
          </a:xfrm>
        </p:grpSpPr>
        <p:sp>
          <p:nvSpPr>
            <p:cNvPr id="65" name="文本框 64"/>
            <p:cNvSpPr txBox="1"/>
            <p:nvPr/>
          </p:nvSpPr>
          <p:spPr>
            <a:xfrm>
              <a:off x="4388178" y="1829637"/>
              <a:ext cx="31837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ln w="1873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CONTENTS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547450" y="1839844"/>
              <a:ext cx="20610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C</a:t>
              </a:r>
              <a:r>
                <a:rPr lang="en-US" altLang="zh-CN" sz="3500" b="1" dirty="0">
                  <a:solidFill>
                    <a:schemeClr val="accent6">
                      <a:lumMod val="75000"/>
                    </a:schemeClr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O</a:t>
              </a:r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NT</a:t>
              </a:r>
              <a:r>
                <a:rPr lang="en-US" altLang="zh-CN" sz="3500" b="1" dirty="0">
                  <a:solidFill>
                    <a:srgbClr val="FE715E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</a:t>
              </a:r>
              <a:r>
                <a:rPr lang="en-US" altLang="zh-CN" sz="3500" b="1" dirty="0">
                  <a:solidFill>
                    <a:srgbClr val="00B0F0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</a:t>
              </a:r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T</a:t>
              </a:r>
              <a:r>
                <a:rPr lang="en-US" altLang="zh-CN" sz="3500" b="1" dirty="0">
                  <a:solidFill>
                    <a:srgbClr val="FFD33C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S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46911" y="530714"/>
            <a:ext cx="1593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录</a:t>
            </a:r>
          </a:p>
        </p:txBody>
      </p:sp>
      <p:sp>
        <p:nvSpPr>
          <p:cNvPr id="85" name="矩形 84"/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6" cstate="print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516513" y="1156660"/>
            <a:ext cx="937535" cy="783002"/>
            <a:chOff x="5493105" y="1228234"/>
            <a:chExt cx="937535" cy="783002"/>
          </a:xfrm>
        </p:grpSpPr>
        <p:grpSp>
          <p:nvGrpSpPr>
            <p:cNvPr id="55" name="组合 54"/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18804" y="1255871"/>
            <a:ext cx="3801170" cy="643859"/>
            <a:chOff x="6595396" y="1327445"/>
            <a:chExt cx="4372210" cy="643859"/>
          </a:xfrm>
        </p:grpSpPr>
        <p:grpSp>
          <p:nvGrpSpPr>
            <p:cNvPr id="49" name="组合 48"/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46" name="任意多边形: 形状 45"/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6727768" y="1420255"/>
              <a:ext cx="3830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My school</a:t>
              </a:r>
              <a:endParaRPr lang="zh-CN" altLang="en-US" sz="22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09536" y="2303299"/>
            <a:ext cx="937535" cy="783002"/>
            <a:chOff x="5493105" y="1228234"/>
            <a:chExt cx="937535" cy="783002"/>
          </a:xfrm>
        </p:grpSpPr>
        <p:grpSp>
          <p:nvGrpSpPr>
            <p:cNvPr id="72" name="组合 71"/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74" name="任意多边形: 形状 73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611827" y="2402510"/>
            <a:ext cx="3801170" cy="643859"/>
            <a:chOff x="6595396" y="1327445"/>
            <a:chExt cx="4372210" cy="643859"/>
          </a:xfrm>
        </p:grpSpPr>
        <p:grpSp>
          <p:nvGrpSpPr>
            <p:cNvPr id="86" name="组合 85"/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88" name="任意多边形: 形状 45"/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89" name="任意多边形: 形状 44"/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6734745" y="1438958"/>
              <a:ext cx="3830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What time is it?</a:t>
              </a:r>
              <a:endParaRPr lang="zh-CN" altLang="en-US" sz="22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540002" y="3444168"/>
            <a:ext cx="937535" cy="783002"/>
            <a:chOff x="5493105" y="1228234"/>
            <a:chExt cx="937535" cy="783002"/>
          </a:xfrm>
        </p:grpSpPr>
        <p:grpSp>
          <p:nvGrpSpPr>
            <p:cNvPr id="91" name="组合 90"/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93" name="任意多边形: 形状 92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42293" y="3543379"/>
            <a:ext cx="3770704" cy="643859"/>
            <a:chOff x="6595396" y="1327445"/>
            <a:chExt cx="4400184" cy="643859"/>
          </a:xfrm>
        </p:grpSpPr>
        <p:grpSp>
          <p:nvGrpSpPr>
            <p:cNvPr id="96" name="组合 95"/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98" name="任意多边形: 形状 45"/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99" name="任意多边形: 形状 44"/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6658899" y="1421310"/>
              <a:ext cx="43366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At the farm</a:t>
              </a:r>
              <a:endParaRPr lang="zh-CN" altLang="en-US" sz="22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524854" y="4580196"/>
            <a:ext cx="937535" cy="783002"/>
            <a:chOff x="5493105" y="1228234"/>
            <a:chExt cx="937535" cy="78300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103" name="任意多边形: 形状 102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627145" y="4679407"/>
            <a:ext cx="3785852" cy="643859"/>
            <a:chOff x="6595396" y="1327445"/>
            <a:chExt cx="4372210" cy="643859"/>
          </a:xfrm>
        </p:grpSpPr>
        <p:grpSp>
          <p:nvGrpSpPr>
            <p:cNvPr id="106" name="组合 105"/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108" name="任意多边形: 形状 45"/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109" name="任意多边形: 形状 44"/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6734745" y="1381839"/>
              <a:ext cx="3830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My clothes</a:t>
              </a:r>
              <a:endParaRPr lang="zh-CN" altLang="en-US" sz="22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7" y="3730585"/>
            <a:ext cx="3472490" cy="347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031337" cy="576000"/>
            <a:chOff x="616392" y="548466"/>
            <a:chExt cx="3031337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6"/>
              <a:ext cx="23091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clothes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943195" y="1692285"/>
            <a:ext cx="2348880" cy="2348880"/>
            <a:chOff x="5943195" y="1692285"/>
            <a:chExt cx="2348880" cy="2348880"/>
          </a:xfrm>
        </p:grpSpPr>
        <p:sp>
          <p:nvSpPr>
            <p:cNvPr id="23" name="ïşḻiḋé"/>
            <p:cNvSpPr/>
            <p:nvPr/>
          </p:nvSpPr>
          <p:spPr>
            <a:xfrm flipH="1" flipV="1">
              <a:off x="6096000" y="2132856"/>
              <a:ext cx="1656379" cy="1656378"/>
            </a:xfrm>
            <a:prstGeom prst="teardrop">
              <a:avLst/>
            </a:prstGeom>
            <a:solidFill>
              <a:srgbClr val="FE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195" y="1692285"/>
              <a:ext cx="2348880" cy="2348880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3998979" y="2564904"/>
            <a:ext cx="1965120" cy="2304450"/>
            <a:chOff x="3998979" y="2564904"/>
            <a:chExt cx="1965120" cy="2304450"/>
          </a:xfrm>
        </p:grpSpPr>
        <p:sp>
          <p:nvSpPr>
            <p:cNvPr id="21" name="ïşḻiḋé"/>
            <p:cNvSpPr/>
            <p:nvPr/>
          </p:nvSpPr>
          <p:spPr>
            <a:xfrm>
              <a:off x="4307720" y="3212976"/>
              <a:ext cx="1656379" cy="1656378"/>
            </a:xfrm>
            <a:prstGeom prst="teardrop">
              <a:avLst/>
            </a:prstGeom>
            <a:solidFill>
              <a:srgbClr val="FFD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t="9389" r="8887" b="11432"/>
            <a:stretch>
              <a:fillRect/>
            </a:stretch>
          </p:blipFill>
          <p:spPr>
            <a:xfrm>
              <a:off x="3998979" y="2564904"/>
              <a:ext cx="1944216" cy="2052521"/>
            </a:xfrm>
            <a:prstGeom prst="rect">
              <a:avLst/>
            </a:prstGeom>
          </p:spPr>
        </p:pic>
      </p:grpSp>
      <p:grpSp>
        <p:nvGrpSpPr>
          <p:cNvPr id="40" name="Group 41"/>
          <p:cNvGrpSpPr/>
          <p:nvPr/>
        </p:nvGrpSpPr>
        <p:grpSpPr>
          <a:xfrm>
            <a:off x="660804" y="1908401"/>
            <a:ext cx="3570514" cy="1665123"/>
            <a:chOff x="5012703" y="1763877"/>
            <a:chExt cx="3570514" cy="1665123"/>
          </a:xfrm>
        </p:grpSpPr>
        <p:sp>
          <p:nvSpPr>
            <p:cNvPr id="41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2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43" name="browser_156816"/>
            <p:cNvSpPr>
              <a:spLocks noChangeAspect="1"/>
            </p:cNvSpPr>
            <p:nvPr/>
          </p:nvSpPr>
          <p:spPr bwMode="auto">
            <a:xfrm>
              <a:off x="6413481" y="1763877"/>
              <a:ext cx="483915" cy="446889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1"/>
          <p:cNvGrpSpPr/>
          <p:nvPr/>
        </p:nvGrpSpPr>
        <p:grpSpPr>
          <a:xfrm>
            <a:off x="707881" y="4079277"/>
            <a:ext cx="3570514" cy="1659077"/>
            <a:chOff x="5012703" y="1769923"/>
            <a:chExt cx="3570514" cy="1659077"/>
          </a:xfrm>
        </p:grpSpPr>
        <p:sp>
          <p:nvSpPr>
            <p:cNvPr id="45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6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47" name="browser_156816"/>
            <p:cNvSpPr>
              <a:spLocks noChangeAspect="1"/>
            </p:cNvSpPr>
            <p:nvPr/>
          </p:nvSpPr>
          <p:spPr bwMode="auto">
            <a:xfrm>
              <a:off x="6413481" y="1769923"/>
              <a:ext cx="483915" cy="43479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545965">
                  <a:moveTo>
                    <a:pt x="486057" y="151645"/>
                  </a:moveTo>
                  <a:lnTo>
                    <a:pt x="546848" y="151645"/>
                  </a:lnTo>
                  <a:cubicBezTo>
                    <a:pt x="580403" y="151645"/>
                    <a:pt x="607639" y="178839"/>
                    <a:pt x="607639" y="212344"/>
                  </a:cubicBezTo>
                  <a:lnTo>
                    <a:pt x="607639" y="394351"/>
                  </a:lnTo>
                  <a:cubicBezTo>
                    <a:pt x="607639" y="427856"/>
                    <a:pt x="580403" y="454961"/>
                    <a:pt x="546848" y="454961"/>
                  </a:cubicBezTo>
                  <a:lnTo>
                    <a:pt x="516497" y="454961"/>
                  </a:lnTo>
                  <a:lnTo>
                    <a:pt x="516497" y="545965"/>
                  </a:lnTo>
                  <a:lnTo>
                    <a:pt x="410134" y="454961"/>
                  </a:lnTo>
                  <a:lnTo>
                    <a:pt x="212630" y="454961"/>
                  </a:lnTo>
                  <a:cubicBezTo>
                    <a:pt x="179074" y="454961"/>
                    <a:pt x="151927" y="427856"/>
                    <a:pt x="151927" y="394351"/>
                  </a:cubicBezTo>
                  <a:lnTo>
                    <a:pt x="151927" y="382265"/>
                  </a:lnTo>
                  <a:lnTo>
                    <a:pt x="182278" y="356315"/>
                  </a:lnTo>
                  <a:lnTo>
                    <a:pt x="182278" y="394351"/>
                  </a:lnTo>
                  <a:cubicBezTo>
                    <a:pt x="182278" y="411059"/>
                    <a:pt x="195896" y="424656"/>
                    <a:pt x="212630" y="424656"/>
                  </a:cubicBezTo>
                  <a:lnTo>
                    <a:pt x="410134" y="424656"/>
                  </a:lnTo>
                  <a:lnTo>
                    <a:pt x="421349" y="424656"/>
                  </a:lnTo>
                  <a:lnTo>
                    <a:pt x="429894" y="431944"/>
                  </a:lnTo>
                  <a:lnTo>
                    <a:pt x="486057" y="480023"/>
                  </a:lnTo>
                  <a:lnTo>
                    <a:pt x="486057" y="454961"/>
                  </a:lnTo>
                  <a:lnTo>
                    <a:pt x="486057" y="424656"/>
                  </a:lnTo>
                  <a:lnTo>
                    <a:pt x="516497" y="424656"/>
                  </a:lnTo>
                  <a:lnTo>
                    <a:pt x="546848" y="424656"/>
                  </a:lnTo>
                  <a:cubicBezTo>
                    <a:pt x="563581" y="424656"/>
                    <a:pt x="577199" y="411059"/>
                    <a:pt x="577199" y="394351"/>
                  </a:cubicBezTo>
                  <a:lnTo>
                    <a:pt x="577199" y="212344"/>
                  </a:lnTo>
                  <a:cubicBezTo>
                    <a:pt x="577199" y="195547"/>
                    <a:pt x="563581" y="181950"/>
                    <a:pt x="546848" y="181950"/>
                  </a:cubicBezTo>
                  <a:lnTo>
                    <a:pt x="486057" y="181950"/>
                  </a:lnTo>
                  <a:close/>
                  <a:moveTo>
                    <a:pt x="60791" y="30392"/>
                  </a:moveTo>
                  <a:cubicBezTo>
                    <a:pt x="43969" y="30392"/>
                    <a:pt x="30351" y="43989"/>
                    <a:pt x="30351" y="60696"/>
                  </a:cubicBezTo>
                  <a:lnTo>
                    <a:pt x="30351" y="242695"/>
                  </a:lnTo>
                  <a:cubicBezTo>
                    <a:pt x="30351" y="259402"/>
                    <a:pt x="43969" y="272998"/>
                    <a:pt x="60791" y="272998"/>
                  </a:cubicBezTo>
                  <a:lnTo>
                    <a:pt x="91142" y="272998"/>
                  </a:lnTo>
                  <a:lnTo>
                    <a:pt x="121493" y="272998"/>
                  </a:lnTo>
                  <a:lnTo>
                    <a:pt x="121493" y="303391"/>
                  </a:lnTo>
                  <a:lnTo>
                    <a:pt x="121493" y="328362"/>
                  </a:lnTo>
                  <a:lnTo>
                    <a:pt x="177746" y="280285"/>
                  </a:lnTo>
                  <a:lnTo>
                    <a:pt x="186201" y="272998"/>
                  </a:lnTo>
                  <a:lnTo>
                    <a:pt x="197505" y="272998"/>
                  </a:lnTo>
                  <a:lnTo>
                    <a:pt x="394921" y="272998"/>
                  </a:lnTo>
                  <a:cubicBezTo>
                    <a:pt x="411743" y="272998"/>
                    <a:pt x="425361" y="259402"/>
                    <a:pt x="425361" y="242695"/>
                  </a:cubicBezTo>
                  <a:lnTo>
                    <a:pt x="425361" y="60696"/>
                  </a:lnTo>
                  <a:cubicBezTo>
                    <a:pt x="425361" y="43989"/>
                    <a:pt x="411743" y="30392"/>
                    <a:pt x="394921" y="30392"/>
                  </a:cubicBezTo>
                  <a:close/>
                  <a:moveTo>
                    <a:pt x="60791" y="0"/>
                  </a:moveTo>
                  <a:lnTo>
                    <a:pt x="394921" y="0"/>
                  </a:lnTo>
                  <a:cubicBezTo>
                    <a:pt x="428476" y="0"/>
                    <a:pt x="455712" y="27193"/>
                    <a:pt x="455712" y="60696"/>
                  </a:cubicBezTo>
                  <a:lnTo>
                    <a:pt x="455712" y="242695"/>
                  </a:lnTo>
                  <a:cubicBezTo>
                    <a:pt x="455712" y="276197"/>
                    <a:pt x="428476" y="303391"/>
                    <a:pt x="394921" y="303391"/>
                  </a:cubicBezTo>
                  <a:lnTo>
                    <a:pt x="197505" y="303391"/>
                  </a:lnTo>
                  <a:lnTo>
                    <a:pt x="91142" y="394390"/>
                  </a:lnTo>
                  <a:lnTo>
                    <a:pt x="91142" y="303391"/>
                  </a:lnTo>
                  <a:lnTo>
                    <a:pt x="60791" y="303391"/>
                  </a:lnTo>
                  <a:cubicBezTo>
                    <a:pt x="27236" y="303391"/>
                    <a:pt x="0" y="276197"/>
                    <a:pt x="0" y="242695"/>
                  </a:cubicBezTo>
                  <a:lnTo>
                    <a:pt x="0" y="60696"/>
                  </a:lnTo>
                  <a:cubicBezTo>
                    <a:pt x="0" y="27193"/>
                    <a:pt x="27236" y="0"/>
                    <a:pt x="60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1"/>
          <p:cNvGrpSpPr/>
          <p:nvPr/>
        </p:nvGrpSpPr>
        <p:grpSpPr>
          <a:xfrm>
            <a:off x="8096568" y="2002298"/>
            <a:ext cx="3570514" cy="1683635"/>
            <a:chOff x="5012703" y="1745365"/>
            <a:chExt cx="3570514" cy="1683635"/>
          </a:xfrm>
        </p:grpSpPr>
        <p:sp>
          <p:nvSpPr>
            <p:cNvPr id="49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0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51" name="browser_156816"/>
            <p:cNvSpPr>
              <a:spLocks noChangeAspect="1"/>
            </p:cNvSpPr>
            <p:nvPr/>
          </p:nvSpPr>
          <p:spPr bwMode="auto">
            <a:xfrm>
              <a:off x="6429939" y="1745365"/>
              <a:ext cx="450998" cy="483915"/>
            </a:xfrm>
            <a:custGeom>
              <a:avLst/>
              <a:gdLst>
                <a:gd name="connsiteX0" fmla="*/ 278980 w 560198"/>
                <a:gd name="connsiteY0" fmla="*/ 131394 h 601084"/>
                <a:gd name="connsiteX1" fmla="*/ 290602 w 560198"/>
                <a:gd name="connsiteY1" fmla="*/ 143017 h 601084"/>
                <a:gd name="connsiteX2" fmla="*/ 290602 w 560198"/>
                <a:gd name="connsiteY2" fmla="*/ 272166 h 601084"/>
                <a:gd name="connsiteX3" fmla="*/ 431353 w 560198"/>
                <a:gd name="connsiteY3" fmla="*/ 272166 h 601084"/>
                <a:gd name="connsiteX4" fmla="*/ 442974 w 560198"/>
                <a:gd name="connsiteY4" fmla="*/ 283790 h 601084"/>
                <a:gd name="connsiteX5" fmla="*/ 431353 w 560198"/>
                <a:gd name="connsiteY5" fmla="*/ 295413 h 601084"/>
                <a:gd name="connsiteX6" fmla="*/ 278980 w 560198"/>
                <a:gd name="connsiteY6" fmla="*/ 295413 h 601084"/>
                <a:gd name="connsiteX7" fmla="*/ 276397 w 560198"/>
                <a:gd name="connsiteY7" fmla="*/ 295413 h 601084"/>
                <a:gd name="connsiteX8" fmla="*/ 267358 w 560198"/>
                <a:gd name="connsiteY8" fmla="*/ 283790 h 601084"/>
                <a:gd name="connsiteX9" fmla="*/ 267358 w 560198"/>
                <a:gd name="connsiteY9" fmla="*/ 143017 h 601084"/>
                <a:gd name="connsiteX10" fmla="*/ 278980 w 560198"/>
                <a:gd name="connsiteY10" fmla="*/ 131394 h 601084"/>
                <a:gd name="connsiteX11" fmla="*/ 267395 w 560198"/>
                <a:gd name="connsiteY11" fmla="*/ 51464 h 601084"/>
                <a:gd name="connsiteX12" fmla="*/ 46503 w 560198"/>
                <a:gd name="connsiteY12" fmla="*/ 272086 h 601084"/>
                <a:gd name="connsiteX13" fmla="*/ 85256 w 560198"/>
                <a:gd name="connsiteY13" fmla="*/ 272086 h 601084"/>
                <a:gd name="connsiteX14" fmla="*/ 98174 w 560198"/>
                <a:gd name="connsiteY14" fmla="*/ 283698 h 601084"/>
                <a:gd name="connsiteX15" fmla="*/ 85256 w 560198"/>
                <a:gd name="connsiteY15" fmla="*/ 295309 h 601084"/>
                <a:gd name="connsiteX16" fmla="*/ 46503 w 560198"/>
                <a:gd name="connsiteY16" fmla="*/ 295309 h 601084"/>
                <a:gd name="connsiteX17" fmla="*/ 267395 w 560198"/>
                <a:gd name="connsiteY17" fmla="*/ 517222 h 601084"/>
                <a:gd name="connsiteX18" fmla="*/ 267395 w 560198"/>
                <a:gd name="connsiteY18" fmla="*/ 474646 h 601084"/>
                <a:gd name="connsiteX19" fmla="*/ 279020 w 560198"/>
                <a:gd name="connsiteY19" fmla="*/ 463034 h 601084"/>
                <a:gd name="connsiteX20" fmla="*/ 290646 w 560198"/>
                <a:gd name="connsiteY20" fmla="*/ 474646 h 601084"/>
                <a:gd name="connsiteX21" fmla="*/ 290646 w 560198"/>
                <a:gd name="connsiteY21" fmla="*/ 517222 h 601084"/>
                <a:gd name="connsiteX22" fmla="*/ 511537 w 560198"/>
                <a:gd name="connsiteY22" fmla="*/ 295309 h 601084"/>
                <a:gd name="connsiteX23" fmla="*/ 471493 w 560198"/>
                <a:gd name="connsiteY23" fmla="*/ 295309 h 601084"/>
                <a:gd name="connsiteX24" fmla="*/ 459867 w 560198"/>
                <a:gd name="connsiteY24" fmla="*/ 283698 h 601084"/>
                <a:gd name="connsiteX25" fmla="*/ 471493 w 560198"/>
                <a:gd name="connsiteY25" fmla="*/ 272086 h 601084"/>
                <a:gd name="connsiteX26" fmla="*/ 511537 w 560198"/>
                <a:gd name="connsiteY26" fmla="*/ 272086 h 601084"/>
                <a:gd name="connsiteX27" fmla="*/ 290646 w 560198"/>
                <a:gd name="connsiteY27" fmla="*/ 51464 h 601084"/>
                <a:gd name="connsiteX28" fmla="*/ 290646 w 560198"/>
                <a:gd name="connsiteY28" fmla="*/ 95330 h 601084"/>
                <a:gd name="connsiteX29" fmla="*/ 279020 w 560198"/>
                <a:gd name="connsiteY29" fmla="*/ 106942 h 601084"/>
                <a:gd name="connsiteX30" fmla="*/ 267395 w 560198"/>
                <a:gd name="connsiteY30" fmla="*/ 95330 h 601084"/>
                <a:gd name="connsiteX31" fmla="*/ 130286 w 560198"/>
                <a:gd name="connsiteY31" fmla="*/ 623 h 601084"/>
                <a:gd name="connsiteX32" fmla="*/ 149844 w 560198"/>
                <a:gd name="connsiteY32" fmla="*/ 10178 h 601084"/>
                <a:gd name="connsiteX33" fmla="*/ 158886 w 560198"/>
                <a:gd name="connsiteY33" fmla="*/ 32111 h 601084"/>
                <a:gd name="connsiteX34" fmla="*/ 279020 w 560198"/>
                <a:gd name="connsiteY34" fmla="*/ 5017 h 601084"/>
                <a:gd name="connsiteX35" fmla="*/ 413363 w 560198"/>
                <a:gd name="connsiteY35" fmla="*/ 38562 h 601084"/>
                <a:gd name="connsiteX36" fmla="*/ 422406 w 560198"/>
                <a:gd name="connsiteY36" fmla="*/ 10178 h 601084"/>
                <a:gd name="connsiteX37" fmla="*/ 523163 w 560198"/>
                <a:gd name="connsiteY37" fmla="*/ 37272 h 601084"/>
                <a:gd name="connsiteX38" fmla="*/ 550290 w 560198"/>
                <a:gd name="connsiteY38" fmla="*/ 136616 h 601084"/>
                <a:gd name="connsiteX39" fmla="*/ 521871 w 560198"/>
                <a:gd name="connsiteY39" fmla="*/ 146938 h 601084"/>
                <a:gd name="connsiteX40" fmla="*/ 558041 w 560198"/>
                <a:gd name="connsiteY40" fmla="*/ 283698 h 601084"/>
                <a:gd name="connsiteX41" fmla="*/ 445657 w 560198"/>
                <a:gd name="connsiteY41" fmla="*/ 508190 h 601084"/>
                <a:gd name="connsiteX42" fmla="*/ 505078 w 560198"/>
                <a:gd name="connsiteY42" fmla="*/ 566249 h 601084"/>
                <a:gd name="connsiteX43" fmla="*/ 470201 w 560198"/>
                <a:gd name="connsiteY43" fmla="*/ 601084 h 601084"/>
                <a:gd name="connsiteX44" fmla="*/ 403029 w 560198"/>
                <a:gd name="connsiteY44" fmla="*/ 533994 h 601084"/>
                <a:gd name="connsiteX45" fmla="*/ 279020 w 560198"/>
                <a:gd name="connsiteY45" fmla="*/ 562378 h 601084"/>
                <a:gd name="connsiteX46" fmla="*/ 155011 w 560198"/>
                <a:gd name="connsiteY46" fmla="*/ 533994 h 601084"/>
                <a:gd name="connsiteX47" fmla="*/ 87839 w 560198"/>
                <a:gd name="connsiteY47" fmla="*/ 601084 h 601084"/>
                <a:gd name="connsiteX48" fmla="*/ 52962 w 560198"/>
                <a:gd name="connsiteY48" fmla="*/ 566249 h 601084"/>
                <a:gd name="connsiteX49" fmla="*/ 112383 w 560198"/>
                <a:gd name="connsiteY49" fmla="*/ 506900 h 601084"/>
                <a:gd name="connsiteX50" fmla="*/ 0 w 560198"/>
                <a:gd name="connsiteY50" fmla="*/ 283698 h 601084"/>
                <a:gd name="connsiteX51" fmla="*/ 37461 w 560198"/>
                <a:gd name="connsiteY51" fmla="*/ 145648 h 601084"/>
                <a:gd name="connsiteX52" fmla="*/ 21960 w 560198"/>
                <a:gd name="connsiteY52" fmla="*/ 136616 h 601084"/>
                <a:gd name="connsiteX53" fmla="*/ 49087 w 560198"/>
                <a:gd name="connsiteY53" fmla="*/ 37272 h 601084"/>
                <a:gd name="connsiteX54" fmla="*/ 130286 w 560198"/>
                <a:gd name="connsiteY54" fmla="*/ 623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0198" h="601084">
                  <a:moveTo>
                    <a:pt x="278980" y="131394"/>
                  </a:moveTo>
                  <a:cubicBezTo>
                    <a:pt x="285436" y="131394"/>
                    <a:pt x="290602" y="136560"/>
                    <a:pt x="290602" y="143017"/>
                  </a:cubicBezTo>
                  <a:lnTo>
                    <a:pt x="290602" y="272166"/>
                  </a:lnTo>
                  <a:lnTo>
                    <a:pt x="431353" y="272166"/>
                  </a:lnTo>
                  <a:cubicBezTo>
                    <a:pt x="437809" y="272166"/>
                    <a:pt x="442974" y="277332"/>
                    <a:pt x="442974" y="283790"/>
                  </a:cubicBezTo>
                  <a:cubicBezTo>
                    <a:pt x="442974" y="290247"/>
                    <a:pt x="437809" y="295413"/>
                    <a:pt x="431353" y="295413"/>
                  </a:cubicBezTo>
                  <a:lnTo>
                    <a:pt x="278980" y="295413"/>
                  </a:lnTo>
                  <a:cubicBezTo>
                    <a:pt x="277689" y="295413"/>
                    <a:pt x="277689" y="295413"/>
                    <a:pt x="276397" y="295413"/>
                  </a:cubicBezTo>
                  <a:cubicBezTo>
                    <a:pt x="271232" y="294122"/>
                    <a:pt x="267358" y="290247"/>
                    <a:pt x="267358" y="283790"/>
                  </a:cubicBezTo>
                  <a:lnTo>
                    <a:pt x="267358" y="143017"/>
                  </a:lnTo>
                  <a:cubicBezTo>
                    <a:pt x="267358" y="136560"/>
                    <a:pt x="272523" y="131394"/>
                    <a:pt x="278980" y="131394"/>
                  </a:cubicBezTo>
                  <a:close/>
                  <a:moveTo>
                    <a:pt x="267395" y="51464"/>
                  </a:moveTo>
                  <a:cubicBezTo>
                    <a:pt x="147260" y="56625"/>
                    <a:pt x="51670" y="152099"/>
                    <a:pt x="46503" y="272086"/>
                  </a:cubicBezTo>
                  <a:lnTo>
                    <a:pt x="85256" y="272086"/>
                  </a:lnTo>
                  <a:cubicBezTo>
                    <a:pt x="93006" y="272086"/>
                    <a:pt x="98174" y="277247"/>
                    <a:pt x="98174" y="283698"/>
                  </a:cubicBezTo>
                  <a:cubicBezTo>
                    <a:pt x="98174" y="290149"/>
                    <a:pt x="93006" y="295309"/>
                    <a:pt x="85256" y="295309"/>
                  </a:cubicBezTo>
                  <a:lnTo>
                    <a:pt x="46503" y="295309"/>
                  </a:lnTo>
                  <a:cubicBezTo>
                    <a:pt x="51670" y="415297"/>
                    <a:pt x="147260" y="510771"/>
                    <a:pt x="267395" y="517222"/>
                  </a:cubicBezTo>
                  <a:lnTo>
                    <a:pt x="267395" y="474646"/>
                  </a:lnTo>
                  <a:cubicBezTo>
                    <a:pt x="267395" y="468195"/>
                    <a:pt x="272562" y="463034"/>
                    <a:pt x="279020" y="463034"/>
                  </a:cubicBezTo>
                  <a:cubicBezTo>
                    <a:pt x="285479" y="463034"/>
                    <a:pt x="290646" y="468195"/>
                    <a:pt x="290646" y="474646"/>
                  </a:cubicBezTo>
                  <a:lnTo>
                    <a:pt x="290646" y="517222"/>
                  </a:lnTo>
                  <a:cubicBezTo>
                    <a:pt x="410780" y="510771"/>
                    <a:pt x="506370" y="415297"/>
                    <a:pt x="511537" y="295309"/>
                  </a:cubicBezTo>
                  <a:lnTo>
                    <a:pt x="471493" y="295309"/>
                  </a:lnTo>
                  <a:cubicBezTo>
                    <a:pt x="465034" y="295309"/>
                    <a:pt x="459867" y="290149"/>
                    <a:pt x="459867" y="283698"/>
                  </a:cubicBezTo>
                  <a:cubicBezTo>
                    <a:pt x="459867" y="277247"/>
                    <a:pt x="465034" y="272086"/>
                    <a:pt x="471493" y="272086"/>
                  </a:cubicBezTo>
                  <a:lnTo>
                    <a:pt x="511537" y="272086"/>
                  </a:lnTo>
                  <a:cubicBezTo>
                    <a:pt x="506370" y="152099"/>
                    <a:pt x="410780" y="56625"/>
                    <a:pt x="290646" y="51464"/>
                  </a:cubicBezTo>
                  <a:lnTo>
                    <a:pt x="290646" y="95330"/>
                  </a:lnTo>
                  <a:cubicBezTo>
                    <a:pt x="290646" y="101781"/>
                    <a:pt x="285479" y="106942"/>
                    <a:pt x="279020" y="106942"/>
                  </a:cubicBezTo>
                  <a:cubicBezTo>
                    <a:pt x="272562" y="106942"/>
                    <a:pt x="267395" y="101781"/>
                    <a:pt x="267395" y="95330"/>
                  </a:cubicBezTo>
                  <a:close/>
                  <a:moveTo>
                    <a:pt x="130286" y="623"/>
                  </a:moveTo>
                  <a:cubicBezTo>
                    <a:pt x="137976" y="1872"/>
                    <a:pt x="144677" y="5017"/>
                    <a:pt x="149844" y="10178"/>
                  </a:cubicBezTo>
                  <a:cubicBezTo>
                    <a:pt x="155011" y="15339"/>
                    <a:pt x="158886" y="23080"/>
                    <a:pt x="158886" y="32111"/>
                  </a:cubicBezTo>
                  <a:cubicBezTo>
                    <a:pt x="195056" y="15339"/>
                    <a:pt x="236392" y="5017"/>
                    <a:pt x="279020" y="5017"/>
                  </a:cubicBezTo>
                  <a:cubicBezTo>
                    <a:pt x="328107" y="5017"/>
                    <a:pt x="373319" y="17919"/>
                    <a:pt x="413363" y="38562"/>
                  </a:cubicBezTo>
                  <a:cubicBezTo>
                    <a:pt x="412072" y="26950"/>
                    <a:pt x="415947" y="16629"/>
                    <a:pt x="422406" y="10178"/>
                  </a:cubicBezTo>
                  <a:cubicBezTo>
                    <a:pt x="443074" y="-10465"/>
                    <a:pt x="488286" y="1147"/>
                    <a:pt x="523163" y="37272"/>
                  </a:cubicBezTo>
                  <a:cubicBezTo>
                    <a:pt x="558041" y="72107"/>
                    <a:pt x="570958" y="117264"/>
                    <a:pt x="550290" y="136616"/>
                  </a:cubicBezTo>
                  <a:cubicBezTo>
                    <a:pt x="543831" y="144358"/>
                    <a:pt x="533497" y="146938"/>
                    <a:pt x="521871" y="146938"/>
                  </a:cubicBezTo>
                  <a:cubicBezTo>
                    <a:pt x="545123" y="186934"/>
                    <a:pt x="558041" y="233380"/>
                    <a:pt x="558041" y="283698"/>
                  </a:cubicBezTo>
                  <a:cubicBezTo>
                    <a:pt x="558041" y="375301"/>
                    <a:pt x="514121" y="456583"/>
                    <a:pt x="445657" y="508190"/>
                  </a:cubicBezTo>
                  <a:lnTo>
                    <a:pt x="505078" y="566249"/>
                  </a:lnTo>
                  <a:lnTo>
                    <a:pt x="470201" y="601084"/>
                  </a:lnTo>
                  <a:lnTo>
                    <a:pt x="403029" y="533994"/>
                  </a:lnTo>
                  <a:cubicBezTo>
                    <a:pt x="365568" y="552057"/>
                    <a:pt x="324232" y="562378"/>
                    <a:pt x="279020" y="562378"/>
                  </a:cubicBezTo>
                  <a:cubicBezTo>
                    <a:pt x="233808" y="562378"/>
                    <a:pt x="192472" y="552057"/>
                    <a:pt x="155011" y="533994"/>
                  </a:cubicBezTo>
                  <a:lnTo>
                    <a:pt x="87839" y="601084"/>
                  </a:lnTo>
                  <a:lnTo>
                    <a:pt x="52962" y="566249"/>
                  </a:lnTo>
                  <a:lnTo>
                    <a:pt x="112383" y="506900"/>
                  </a:lnTo>
                  <a:cubicBezTo>
                    <a:pt x="43920" y="456583"/>
                    <a:pt x="0" y="375301"/>
                    <a:pt x="0" y="283698"/>
                  </a:cubicBezTo>
                  <a:cubicBezTo>
                    <a:pt x="0" y="233380"/>
                    <a:pt x="12917" y="185644"/>
                    <a:pt x="37461" y="145648"/>
                  </a:cubicBezTo>
                  <a:cubicBezTo>
                    <a:pt x="31002" y="143067"/>
                    <a:pt x="25835" y="141777"/>
                    <a:pt x="21960" y="136616"/>
                  </a:cubicBezTo>
                  <a:cubicBezTo>
                    <a:pt x="1292" y="117264"/>
                    <a:pt x="14209" y="72107"/>
                    <a:pt x="49087" y="37272"/>
                  </a:cubicBezTo>
                  <a:cubicBezTo>
                    <a:pt x="75245" y="10178"/>
                    <a:pt x="107216" y="-3127"/>
                    <a:pt x="130286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41"/>
          <p:cNvGrpSpPr/>
          <p:nvPr/>
        </p:nvGrpSpPr>
        <p:grpSpPr>
          <a:xfrm>
            <a:off x="8143645" y="4170151"/>
            <a:ext cx="3570514" cy="1683635"/>
            <a:chOff x="5012703" y="1745365"/>
            <a:chExt cx="3570514" cy="1683635"/>
          </a:xfrm>
        </p:grpSpPr>
        <p:sp>
          <p:nvSpPr>
            <p:cNvPr id="37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8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39" name="browser_156816"/>
            <p:cNvSpPr>
              <a:spLocks noChangeAspect="1"/>
            </p:cNvSpPr>
            <p:nvPr/>
          </p:nvSpPr>
          <p:spPr bwMode="auto">
            <a:xfrm>
              <a:off x="6421439" y="1745365"/>
              <a:ext cx="468000" cy="483915"/>
            </a:xfrm>
            <a:custGeom>
              <a:avLst/>
              <a:gdLst>
                <a:gd name="T0" fmla="*/ 417 w 902"/>
                <a:gd name="T1" fmla="*/ 446 h 934"/>
                <a:gd name="T2" fmla="*/ 648 w 902"/>
                <a:gd name="T3" fmla="*/ 643 h 934"/>
                <a:gd name="T4" fmla="*/ 590 w 902"/>
                <a:gd name="T5" fmla="*/ 643 h 934"/>
                <a:gd name="T6" fmla="*/ 417 w 902"/>
                <a:gd name="T7" fmla="*/ 503 h 934"/>
                <a:gd name="T8" fmla="*/ 590 w 902"/>
                <a:gd name="T9" fmla="*/ 643 h 934"/>
                <a:gd name="T10" fmla="*/ 417 w 902"/>
                <a:gd name="T11" fmla="*/ 529 h 934"/>
                <a:gd name="T12" fmla="*/ 497 w 902"/>
                <a:gd name="T13" fmla="*/ 643 h 934"/>
                <a:gd name="T14" fmla="*/ 417 w 902"/>
                <a:gd name="T15" fmla="*/ 529 h 934"/>
                <a:gd name="T16" fmla="*/ 759 w 902"/>
                <a:gd name="T17" fmla="*/ 429 h 934"/>
                <a:gd name="T18" fmla="*/ 697 w 902"/>
                <a:gd name="T19" fmla="*/ 479 h 934"/>
                <a:gd name="T20" fmla="*/ 746 w 902"/>
                <a:gd name="T21" fmla="*/ 535 h 934"/>
                <a:gd name="T22" fmla="*/ 852 w 902"/>
                <a:gd name="T23" fmla="*/ 535 h 934"/>
                <a:gd name="T24" fmla="*/ 902 w 902"/>
                <a:gd name="T25" fmla="*/ 479 h 934"/>
                <a:gd name="T26" fmla="*/ 902 w 902"/>
                <a:gd name="T27" fmla="*/ 355 h 934"/>
                <a:gd name="T28" fmla="*/ 852 w 902"/>
                <a:gd name="T29" fmla="*/ 410 h 934"/>
                <a:gd name="T30" fmla="*/ 759 w 902"/>
                <a:gd name="T31" fmla="*/ 410 h 934"/>
                <a:gd name="T32" fmla="*/ 697 w 902"/>
                <a:gd name="T33" fmla="*/ 360 h 934"/>
                <a:gd name="T34" fmla="*/ 746 w 902"/>
                <a:gd name="T35" fmla="*/ 305 h 934"/>
                <a:gd name="T36" fmla="*/ 759 w 902"/>
                <a:gd name="T37" fmla="*/ 305 h 934"/>
                <a:gd name="T38" fmla="*/ 786 w 902"/>
                <a:gd name="T39" fmla="*/ 100 h 934"/>
                <a:gd name="T40" fmla="*/ 331 w 902"/>
                <a:gd name="T41" fmla="*/ 212 h 934"/>
                <a:gd name="T42" fmla="*/ 514 w 902"/>
                <a:gd name="T43" fmla="*/ 207 h 934"/>
                <a:gd name="T44" fmla="*/ 331 w 902"/>
                <a:gd name="T45" fmla="*/ 364 h 934"/>
                <a:gd name="T46" fmla="*/ 786 w 902"/>
                <a:gd name="T47" fmla="*/ 817 h 934"/>
                <a:gd name="T48" fmla="*/ 746 w 902"/>
                <a:gd name="T49" fmla="*/ 784 h 934"/>
                <a:gd name="T50" fmla="*/ 697 w 902"/>
                <a:gd name="T51" fmla="*/ 728 h 934"/>
                <a:gd name="T52" fmla="*/ 759 w 902"/>
                <a:gd name="T53" fmla="*/ 678 h 934"/>
                <a:gd name="T54" fmla="*/ 852 w 902"/>
                <a:gd name="T55" fmla="*/ 678 h 934"/>
                <a:gd name="T56" fmla="*/ 902 w 902"/>
                <a:gd name="T57" fmla="*/ 734 h 934"/>
                <a:gd name="T58" fmla="*/ 840 w 902"/>
                <a:gd name="T59" fmla="*/ 784 h 934"/>
                <a:gd name="T60" fmla="*/ 830 w 902"/>
                <a:gd name="T61" fmla="*/ 784 h 934"/>
                <a:gd name="T62" fmla="*/ 767 w 902"/>
                <a:gd name="T63" fmla="*/ 934 h 934"/>
                <a:gd name="T64" fmla="*/ 287 w 902"/>
                <a:gd name="T65" fmla="*/ 871 h 934"/>
                <a:gd name="T66" fmla="*/ 211 w 902"/>
                <a:gd name="T67" fmla="*/ 799 h 934"/>
                <a:gd name="T68" fmla="*/ 37 w 902"/>
                <a:gd name="T69" fmla="*/ 704 h 934"/>
                <a:gd name="T70" fmla="*/ 24 w 902"/>
                <a:gd name="T71" fmla="*/ 680 h 934"/>
                <a:gd name="T72" fmla="*/ 10 w 902"/>
                <a:gd name="T73" fmla="*/ 643 h 934"/>
                <a:gd name="T74" fmla="*/ 4 w 902"/>
                <a:gd name="T75" fmla="*/ 610 h 934"/>
                <a:gd name="T76" fmla="*/ 0 w 902"/>
                <a:gd name="T77" fmla="*/ 563 h 934"/>
                <a:gd name="T78" fmla="*/ 287 w 902"/>
                <a:gd name="T79" fmla="*/ 236 h 934"/>
                <a:gd name="T80" fmla="*/ 350 w 902"/>
                <a:gd name="T81" fmla="*/ 0 h 934"/>
                <a:gd name="T82" fmla="*/ 830 w 902"/>
                <a:gd name="T83" fmla="*/ 63 h 934"/>
                <a:gd name="T84" fmla="*/ 852 w 902"/>
                <a:gd name="T85" fmla="*/ 305 h 934"/>
                <a:gd name="T86" fmla="*/ 527 w 902"/>
                <a:gd name="T87" fmla="*/ 871 h 934"/>
                <a:gd name="T88" fmla="*/ 590 w 902"/>
                <a:gd name="T89" fmla="*/ 871 h 934"/>
                <a:gd name="T90" fmla="*/ 527 w 902"/>
                <a:gd name="T91" fmla="*/ 871 h 934"/>
                <a:gd name="T92" fmla="*/ 625 w 902"/>
                <a:gd name="T93" fmla="*/ 45 h 934"/>
                <a:gd name="T94" fmla="*/ 484 w 902"/>
                <a:gd name="T95" fmla="*/ 53 h 934"/>
                <a:gd name="T96" fmla="*/ 625 w 902"/>
                <a:gd name="T97" fmla="*/ 61 h 934"/>
                <a:gd name="T98" fmla="*/ 852 w 902"/>
                <a:gd name="T99" fmla="*/ 554 h 934"/>
                <a:gd name="T100" fmla="*/ 746 w 902"/>
                <a:gd name="T101" fmla="*/ 554 h 934"/>
                <a:gd name="T102" fmla="*/ 697 w 902"/>
                <a:gd name="T103" fmla="*/ 609 h 934"/>
                <a:gd name="T104" fmla="*/ 759 w 902"/>
                <a:gd name="T105" fmla="*/ 659 h 934"/>
                <a:gd name="T106" fmla="*/ 852 w 902"/>
                <a:gd name="T107" fmla="*/ 659 h 934"/>
                <a:gd name="T108" fmla="*/ 902 w 902"/>
                <a:gd name="T109" fmla="*/ 60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34">
                  <a:moveTo>
                    <a:pt x="615" y="643"/>
                  </a:moveTo>
                  <a:cubicBezTo>
                    <a:pt x="615" y="534"/>
                    <a:pt x="526" y="446"/>
                    <a:pt x="417" y="446"/>
                  </a:cubicBezTo>
                  <a:lnTo>
                    <a:pt x="417" y="412"/>
                  </a:lnTo>
                  <a:cubicBezTo>
                    <a:pt x="544" y="412"/>
                    <a:pt x="648" y="516"/>
                    <a:pt x="648" y="643"/>
                  </a:cubicBezTo>
                  <a:lnTo>
                    <a:pt x="615" y="643"/>
                  </a:lnTo>
                  <a:close/>
                  <a:moveTo>
                    <a:pt x="590" y="643"/>
                  </a:moveTo>
                  <a:cubicBezTo>
                    <a:pt x="590" y="547"/>
                    <a:pt x="513" y="470"/>
                    <a:pt x="417" y="470"/>
                  </a:cubicBezTo>
                  <a:lnTo>
                    <a:pt x="417" y="503"/>
                  </a:lnTo>
                  <a:cubicBezTo>
                    <a:pt x="494" y="503"/>
                    <a:pt x="557" y="566"/>
                    <a:pt x="557" y="643"/>
                  </a:cubicBezTo>
                  <a:lnTo>
                    <a:pt x="590" y="643"/>
                  </a:lnTo>
                  <a:lnTo>
                    <a:pt x="590" y="643"/>
                  </a:lnTo>
                  <a:close/>
                  <a:moveTo>
                    <a:pt x="417" y="529"/>
                  </a:moveTo>
                  <a:lnTo>
                    <a:pt x="417" y="563"/>
                  </a:lnTo>
                  <a:cubicBezTo>
                    <a:pt x="461" y="562"/>
                    <a:pt x="497" y="599"/>
                    <a:pt x="497" y="643"/>
                  </a:cubicBezTo>
                  <a:lnTo>
                    <a:pt x="531" y="643"/>
                  </a:lnTo>
                  <a:cubicBezTo>
                    <a:pt x="531" y="580"/>
                    <a:pt x="480" y="529"/>
                    <a:pt x="417" y="529"/>
                  </a:cubicBezTo>
                  <a:close/>
                  <a:moveTo>
                    <a:pt x="852" y="429"/>
                  </a:moveTo>
                  <a:lnTo>
                    <a:pt x="759" y="429"/>
                  </a:lnTo>
                  <a:lnTo>
                    <a:pt x="746" y="429"/>
                  </a:lnTo>
                  <a:cubicBezTo>
                    <a:pt x="719" y="429"/>
                    <a:pt x="697" y="452"/>
                    <a:pt x="697" y="479"/>
                  </a:cubicBezTo>
                  <a:lnTo>
                    <a:pt x="697" y="485"/>
                  </a:lnTo>
                  <a:cubicBezTo>
                    <a:pt x="697" y="512"/>
                    <a:pt x="719" y="535"/>
                    <a:pt x="746" y="535"/>
                  </a:cubicBezTo>
                  <a:lnTo>
                    <a:pt x="840" y="535"/>
                  </a:lnTo>
                  <a:lnTo>
                    <a:pt x="852" y="535"/>
                  </a:lnTo>
                  <a:cubicBezTo>
                    <a:pt x="880" y="535"/>
                    <a:pt x="902" y="512"/>
                    <a:pt x="902" y="485"/>
                  </a:cubicBezTo>
                  <a:lnTo>
                    <a:pt x="902" y="479"/>
                  </a:lnTo>
                  <a:cubicBezTo>
                    <a:pt x="902" y="452"/>
                    <a:pt x="880" y="429"/>
                    <a:pt x="852" y="429"/>
                  </a:cubicBezTo>
                  <a:close/>
                  <a:moveTo>
                    <a:pt x="902" y="355"/>
                  </a:moveTo>
                  <a:lnTo>
                    <a:pt x="902" y="360"/>
                  </a:lnTo>
                  <a:cubicBezTo>
                    <a:pt x="902" y="388"/>
                    <a:pt x="880" y="410"/>
                    <a:pt x="852" y="410"/>
                  </a:cubicBezTo>
                  <a:lnTo>
                    <a:pt x="840" y="410"/>
                  </a:lnTo>
                  <a:lnTo>
                    <a:pt x="759" y="410"/>
                  </a:lnTo>
                  <a:lnTo>
                    <a:pt x="746" y="410"/>
                  </a:lnTo>
                  <a:cubicBezTo>
                    <a:pt x="719" y="410"/>
                    <a:pt x="697" y="388"/>
                    <a:pt x="697" y="360"/>
                  </a:cubicBezTo>
                  <a:lnTo>
                    <a:pt x="697" y="355"/>
                  </a:lnTo>
                  <a:cubicBezTo>
                    <a:pt x="697" y="327"/>
                    <a:pt x="719" y="305"/>
                    <a:pt x="746" y="305"/>
                  </a:cubicBezTo>
                  <a:lnTo>
                    <a:pt x="759" y="305"/>
                  </a:lnTo>
                  <a:lnTo>
                    <a:pt x="759" y="305"/>
                  </a:lnTo>
                  <a:lnTo>
                    <a:pt x="786" y="305"/>
                  </a:lnTo>
                  <a:lnTo>
                    <a:pt x="786" y="100"/>
                  </a:lnTo>
                  <a:lnTo>
                    <a:pt x="331" y="100"/>
                  </a:lnTo>
                  <a:lnTo>
                    <a:pt x="331" y="212"/>
                  </a:lnTo>
                  <a:cubicBezTo>
                    <a:pt x="375" y="187"/>
                    <a:pt x="413" y="166"/>
                    <a:pt x="431" y="156"/>
                  </a:cubicBezTo>
                  <a:cubicBezTo>
                    <a:pt x="491" y="126"/>
                    <a:pt x="524" y="163"/>
                    <a:pt x="514" y="207"/>
                  </a:cubicBezTo>
                  <a:cubicBezTo>
                    <a:pt x="506" y="242"/>
                    <a:pt x="448" y="279"/>
                    <a:pt x="387" y="326"/>
                  </a:cubicBezTo>
                  <a:cubicBezTo>
                    <a:pt x="375" y="336"/>
                    <a:pt x="354" y="350"/>
                    <a:pt x="331" y="364"/>
                  </a:cubicBezTo>
                  <a:lnTo>
                    <a:pt x="331" y="817"/>
                  </a:lnTo>
                  <a:lnTo>
                    <a:pt x="786" y="817"/>
                  </a:lnTo>
                  <a:lnTo>
                    <a:pt x="786" y="784"/>
                  </a:lnTo>
                  <a:lnTo>
                    <a:pt x="746" y="784"/>
                  </a:lnTo>
                  <a:cubicBezTo>
                    <a:pt x="719" y="784"/>
                    <a:pt x="697" y="761"/>
                    <a:pt x="697" y="734"/>
                  </a:cubicBezTo>
                  <a:lnTo>
                    <a:pt x="697" y="728"/>
                  </a:lnTo>
                  <a:cubicBezTo>
                    <a:pt x="697" y="701"/>
                    <a:pt x="719" y="678"/>
                    <a:pt x="746" y="678"/>
                  </a:cubicBezTo>
                  <a:lnTo>
                    <a:pt x="759" y="678"/>
                  </a:lnTo>
                  <a:lnTo>
                    <a:pt x="840" y="678"/>
                  </a:lnTo>
                  <a:lnTo>
                    <a:pt x="852" y="678"/>
                  </a:lnTo>
                  <a:cubicBezTo>
                    <a:pt x="880" y="678"/>
                    <a:pt x="902" y="701"/>
                    <a:pt x="902" y="728"/>
                  </a:cubicBezTo>
                  <a:lnTo>
                    <a:pt x="902" y="734"/>
                  </a:lnTo>
                  <a:cubicBezTo>
                    <a:pt x="902" y="761"/>
                    <a:pt x="880" y="784"/>
                    <a:pt x="852" y="784"/>
                  </a:cubicBezTo>
                  <a:lnTo>
                    <a:pt x="840" y="784"/>
                  </a:lnTo>
                  <a:lnTo>
                    <a:pt x="840" y="784"/>
                  </a:lnTo>
                  <a:lnTo>
                    <a:pt x="830" y="784"/>
                  </a:lnTo>
                  <a:lnTo>
                    <a:pt x="830" y="871"/>
                  </a:lnTo>
                  <a:cubicBezTo>
                    <a:pt x="830" y="906"/>
                    <a:pt x="802" y="934"/>
                    <a:pt x="767" y="934"/>
                  </a:cubicBezTo>
                  <a:lnTo>
                    <a:pt x="350" y="934"/>
                  </a:lnTo>
                  <a:cubicBezTo>
                    <a:pt x="316" y="934"/>
                    <a:pt x="287" y="906"/>
                    <a:pt x="287" y="871"/>
                  </a:cubicBezTo>
                  <a:lnTo>
                    <a:pt x="287" y="799"/>
                  </a:lnTo>
                  <a:lnTo>
                    <a:pt x="211" y="799"/>
                  </a:lnTo>
                  <a:cubicBezTo>
                    <a:pt x="211" y="799"/>
                    <a:pt x="99" y="799"/>
                    <a:pt x="39" y="707"/>
                  </a:cubicBezTo>
                  <a:cubicBezTo>
                    <a:pt x="38" y="706"/>
                    <a:pt x="37" y="705"/>
                    <a:pt x="37" y="704"/>
                  </a:cubicBezTo>
                  <a:cubicBezTo>
                    <a:pt x="34" y="700"/>
                    <a:pt x="32" y="696"/>
                    <a:pt x="29" y="692"/>
                  </a:cubicBezTo>
                  <a:cubicBezTo>
                    <a:pt x="27" y="688"/>
                    <a:pt x="26" y="684"/>
                    <a:pt x="24" y="680"/>
                  </a:cubicBezTo>
                  <a:cubicBezTo>
                    <a:pt x="22" y="677"/>
                    <a:pt x="20" y="673"/>
                    <a:pt x="19" y="669"/>
                  </a:cubicBezTo>
                  <a:cubicBezTo>
                    <a:pt x="15" y="661"/>
                    <a:pt x="13" y="652"/>
                    <a:pt x="10" y="643"/>
                  </a:cubicBezTo>
                  <a:cubicBezTo>
                    <a:pt x="9" y="641"/>
                    <a:pt x="9" y="638"/>
                    <a:pt x="8" y="635"/>
                  </a:cubicBezTo>
                  <a:cubicBezTo>
                    <a:pt x="6" y="627"/>
                    <a:pt x="5" y="619"/>
                    <a:pt x="4" y="610"/>
                  </a:cubicBezTo>
                  <a:cubicBezTo>
                    <a:pt x="3" y="607"/>
                    <a:pt x="3" y="604"/>
                    <a:pt x="2" y="600"/>
                  </a:cubicBezTo>
                  <a:cubicBezTo>
                    <a:pt x="1" y="588"/>
                    <a:pt x="0" y="576"/>
                    <a:pt x="0" y="563"/>
                  </a:cubicBezTo>
                  <a:cubicBezTo>
                    <a:pt x="0" y="416"/>
                    <a:pt x="69" y="353"/>
                    <a:pt x="116" y="334"/>
                  </a:cubicBezTo>
                  <a:cubicBezTo>
                    <a:pt x="117" y="334"/>
                    <a:pt x="203" y="284"/>
                    <a:pt x="287" y="236"/>
                  </a:cubicBezTo>
                  <a:lnTo>
                    <a:pt x="287" y="63"/>
                  </a:lnTo>
                  <a:cubicBezTo>
                    <a:pt x="287" y="28"/>
                    <a:pt x="316" y="0"/>
                    <a:pt x="350" y="0"/>
                  </a:cubicBezTo>
                  <a:lnTo>
                    <a:pt x="767" y="0"/>
                  </a:lnTo>
                  <a:cubicBezTo>
                    <a:pt x="802" y="0"/>
                    <a:pt x="830" y="28"/>
                    <a:pt x="830" y="63"/>
                  </a:cubicBezTo>
                  <a:lnTo>
                    <a:pt x="830" y="305"/>
                  </a:lnTo>
                  <a:lnTo>
                    <a:pt x="852" y="305"/>
                  </a:lnTo>
                  <a:cubicBezTo>
                    <a:pt x="880" y="305"/>
                    <a:pt x="902" y="327"/>
                    <a:pt x="902" y="355"/>
                  </a:cubicBezTo>
                  <a:close/>
                  <a:moveTo>
                    <a:pt x="527" y="871"/>
                  </a:moveTo>
                  <a:cubicBezTo>
                    <a:pt x="527" y="889"/>
                    <a:pt x="541" y="903"/>
                    <a:pt x="559" y="903"/>
                  </a:cubicBezTo>
                  <a:cubicBezTo>
                    <a:pt x="576" y="903"/>
                    <a:pt x="590" y="889"/>
                    <a:pt x="590" y="871"/>
                  </a:cubicBezTo>
                  <a:cubicBezTo>
                    <a:pt x="590" y="854"/>
                    <a:pt x="576" y="840"/>
                    <a:pt x="559" y="840"/>
                  </a:cubicBezTo>
                  <a:cubicBezTo>
                    <a:pt x="541" y="840"/>
                    <a:pt x="527" y="854"/>
                    <a:pt x="527" y="871"/>
                  </a:cubicBezTo>
                  <a:close/>
                  <a:moveTo>
                    <a:pt x="633" y="53"/>
                  </a:moveTo>
                  <a:cubicBezTo>
                    <a:pt x="633" y="49"/>
                    <a:pt x="629" y="45"/>
                    <a:pt x="625" y="45"/>
                  </a:cubicBezTo>
                  <a:lnTo>
                    <a:pt x="492" y="45"/>
                  </a:lnTo>
                  <a:cubicBezTo>
                    <a:pt x="488" y="45"/>
                    <a:pt x="484" y="49"/>
                    <a:pt x="484" y="53"/>
                  </a:cubicBezTo>
                  <a:cubicBezTo>
                    <a:pt x="484" y="57"/>
                    <a:pt x="488" y="61"/>
                    <a:pt x="492" y="61"/>
                  </a:cubicBezTo>
                  <a:lnTo>
                    <a:pt x="625" y="61"/>
                  </a:lnTo>
                  <a:cubicBezTo>
                    <a:pt x="629" y="61"/>
                    <a:pt x="633" y="57"/>
                    <a:pt x="633" y="53"/>
                  </a:cubicBezTo>
                  <a:close/>
                  <a:moveTo>
                    <a:pt x="852" y="554"/>
                  </a:moveTo>
                  <a:lnTo>
                    <a:pt x="840" y="554"/>
                  </a:lnTo>
                  <a:lnTo>
                    <a:pt x="746" y="554"/>
                  </a:lnTo>
                  <a:cubicBezTo>
                    <a:pt x="719" y="554"/>
                    <a:pt x="697" y="576"/>
                    <a:pt x="697" y="604"/>
                  </a:cubicBezTo>
                  <a:lnTo>
                    <a:pt x="697" y="609"/>
                  </a:lnTo>
                  <a:cubicBezTo>
                    <a:pt x="697" y="637"/>
                    <a:pt x="719" y="659"/>
                    <a:pt x="746" y="659"/>
                  </a:cubicBezTo>
                  <a:lnTo>
                    <a:pt x="759" y="659"/>
                  </a:lnTo>
                  <a:lnTo>
                    <a:pt x="840" y="659"/>
                  </a:lnTo>
                  <a:lnTo>
                    <a:pt x="852" y="659"/>
                  </a:lnTo>
                  <a:cubicBezTo>
                    <a:pt x="880" y="659"/>
                    <a:pt x="902" y="637"/>
                    <a:pt x="902" y="609"/>
                  </a:cubicBezTo>
                  <a:lnTo>
                    <a:pt x="902" y="604"/>
                  </a:lnTo>
                  <a:cubicBezTo>
                    <a:pt x="902" y="576"/>
                    <a:pt x="880" y="554"/>
                    <a:pt x="852" y="5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031337" cy="576000"/>
            <a:chOff x="616392" y="548466"/>
            <a:chExt cx="3031337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6"/>
              <a:ext cx="23091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clothes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881454" y="2521155"/>
            <a:ext cx="8367358" cy="2271073"/>
            <a:chOff x="1881454" y="2521155"/>
            <a:chExt cx="8367358" cy="2271073"/>
          </a:xfrm>
          <a:solidFill>
            <a:srgbClr val="FEA498"/>
          </a:solidFill>
        </p:grpSpPr>
        <p:cxnSp>
          <p:nvCxnSpPr>
            <p:cNvPr id="21" name="直接连接符 20"/>
            <p:cNvCxnSpPr/>
            <p:nvPr/>
          </p:nvCxnSpPr>
          <p:spPr>
            <a:xfrm flipV="1">
              <a:off x="2367764" y="3272072"/>
              <a:ext cx="1289537" cy="656798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993211" y="3303145"/>
              <a:ext cx="1872985" cy="1088616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6202106" y="2895747"/>
              <a:ext cx="1368920" cy="1574676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ïṡ1íḑê"/>
            <p:cNvSpPr/>
            <p:nvPr/>
          </p:nvSpPr>
          <p:spPr>
            <a:xfrm>
              <a:off x="1881454" y="3905479"/>
              <a:ext cx="486310" cy="486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î$ḷïḍê"/>
            <p:cNvSpPr/>
            <p:nvPr/>
          </p:nvSpPr>
          <p:spPr>
            <a:xfrm>
              <a:off x="3642117" y="2948853"/>
              <a:ext cx="354312" cy="354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íṩḷîḑè"/>
            <p:cNvSpPr/>
            <p:nvPr/>
          </p:nvSpPr>
          <p:spPr>
            <a:xfrm>
              <a:off x="5879174" y="4391761"/>
              <a:ext cx="400490" cy="4004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iṥlídê"/>
            <p:cNvSpPr/>
            <p:nvPr/>
          </p:nvSpPr>
          <p:spPr>
            <a:xfrm>
              <a:off x="7571027" y="2521155"/>
              <a:ext cx="374613" cy="37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iŝlïḑé"/>
            <p:cNvSpPr/>
            <p:nvPr/>
          </p:nvSpPr>
          <p:spPr>
            <a:xfrm>
              <a:off x="9889146" y="3539718"/>
              <a:ext cx="359666" cy="3596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948943" y="2897109"/>
              <a:ext cx="1966026" cy="642608"/>
            </a:xfrm>
            <a:prstGeom prst="lin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41"/>
          <p:cNvGrpSpPr/>
          <p:nvPr/>
        </p:nvGrpSpPr>
        <p:grpSpPr>
          <a:xfrm>
            <a:off x="248759" y="4807246"/>
            <a:ext cx="3570514" cy="1008333"/>
            <a:chOff x="5012703" y="2281085"/>
            <a:chExt cx="3570514" cy="1008333"/>
          </a:xfrm>
        </p:grpSpPr>
        <p:sp>
          <p:nvSpPr>
            <p:cNvPr id="31" name="文本框 42"/>
            <p:cNvSpPr txBox="1"/>
            <p:nvPr/>
          </p:nvSpPr>
          <p:spPr>
            <a:xfrm>
              <a:off x="5686622" y="2581532"/>
              <a:ext cx="222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2" name="文本框 43"/>
            <p:cNvSpPr txBox="1"/>
            <p:nvPr/>
          </p:nvSpPr>
          <p:spPr>
            <a:xfrm>
              <a:off x="5012703" y="2281085"/>
              <a:ext cx="357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34" name="Group 41"/>
          <p:cNvGrpSpPr/>
          <p:nvPr/>
        </p:nvGrpSpPr>
        <p:grpSpPr>
          <a:xfrm>
            <a:off x="2034016" y="1672129"/>
            <a:ext cx="3570514" cy="1008333"/>
            <a:chOff x="5012703" y="2281085"/>
            <a:chExt cx="3570514" cy="1008333"/>
          </a:xfrm>
        </p:grpSpPr>
        <p:sp>
          <p:nvSpPr>
            <p:cNvPr id="35" name="文本框 42"/>
            <p:cNvSpPr txBox="1"/>
            <p:nvPr/>
          </p:nvSpPr>
          <p:spPr>
            <a:xfrm>
              <a:off x="5686622" y="2581532"/>
              <a:ext cx="222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6" name="文本框 43"/>
            <p:cNvSpPr txBox="1"/>
            <p:nvPr/>
          </p:nvSpPr>
          <p:spPr>
            <a:xfrm>
              <a:off x="5012703" y="2281085"/>
              <a:ext cx="357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37" name="Group 41"/>
          <p:cNvGrpSpPr/>
          <p:nvPr/>
        </p:nvGrpSpPr>
        <p:grpSpPr>
          <a:xfrm>
            <a:off x="4358708" y="5091115"/>
            <a:ext cx="3570514" cy="1008333"/>
            <a:chOff x="5012703" y="2281085"/>
            <a:chExt cx="3570514" cy="1008333"/>
          </a:xfrm>
        </p:grpSpPr>
        <p:sp>
          <p:nvSpPr>
            <p:cNvPr id="38" name="文本框 42"/>
            <p:cNvSpPr txBox="1"/>
            <p:nvPr/>
          </p:nvSpPr>
          <p:spPr>
            <a:xfrm>
              <a:off x="5686622" y="2581532"/>
              <a:ext cx="222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9" name="文本框 43"/>
            <p:cNvSpPr txBox="1"/>
            <p:nvPr/>
          </p:nvSpPr>
          <p:spPr>
            <a:xfrm>
              <a:off x="5012703" y="2281085"/>
              <a:ext cx="357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40" name="Group 41"/>
          <p:cNvGrpSpPr/>
          <p:nvPr/>
        </p:nvGrpSpPr>
        <p:grpSpPr>
          <a:xfrm>
            <a:off x="5955218" y="1233024"/>
            <a:ext cx="3570514" cy="1008333"/>
            <a:chOff x="5012703" y="2281085"/>
            <a:chExt cx="3570514" cy="1008333"/>
          </a:xfrm>
        </p:grpSpPr>
        <p:sp>
          <p:nvSpPr>
            <p:cNvPr id="41" name="文本框 42"/>
            <p:cNvSpPr txBox="1"/>
            <p:nvPr/>
          </p:nvSpPr>
          <p:spPr>
            <a:xfrm>
              <a:off x="5686622" y="2581532"/>
              <a:ext cx="222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2" name="文本框 43"/>
            <p:cNvSpPr txBox="1"/>
            <p:nvPr/>
          </p:nvSpPr>
          <p:spPr>
            <a:xfrm>
              <a:off x="5012703" y="2281085"/>
              <a:ext cx="357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8372729" y="4148620"/>
            <a:ext cx="3570514" cy="1008333"/>
            <a:chOff x="5012703" y="2281085"/>
            <a:chExt cx="3570514" cy="1008333"/>
          </a:xfrm>
        </p:grpSpPr>
        <p:sp>
          <p:nvSpPr>
            <p:cNvPr id="44" name="文本框 42"/>
            <p:cNvSpPr txBox="1"/>
            <p:nvPr/>
          </p:nvSpPr>
          <p:spPr>
            <a:xfrm>
              <a:off x="5686622" y="2581532"/>
              <a:ext cx="222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5" name="文本框 43"/>
            <p:cNvSpPr txBox="1"/>
            <p:nvPr/>
          </p:nvSpPr>
          <p:spPr>
            <a:xfrm>
              <a:off x="5012703" y="2281085"/>
              <a:ext cx="3570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031337" cy="576000"/>
            <a:chOff x="616392" y="548466"/>
            <a:chExt cx="3031337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6"/>
              <a:ext cx="23091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clothes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05543" y="1581154"/>
            <a:ext cx="3570514" cy="3258614"/>
            <a:chOff x="835369" y="2204864"/>
            <a:chExt cx="3570514" cy="3258614"/>
          </a:xfrm>
        </p:grpSpPr>
        <p:sp>
          <p:nvSpPr>
            <p:cNvPr id="3" name="卷形: 垂直 2"/>
            <p:cNvSpPr/>
            <p:nvPr/>
          </p:nvSpPr>
          <p:spPr>
            <a:xfrm>
              <a:off x="1220363" y="2204864"/>
              <a:ext cx="2736304" cy="3258614"/>
            </a:xfrm>
            <a:prstGeom prst="verticalScroll">
              <a:avLst/>
            </a:prstGeom>
            <a:solidFill>
              <a:srgbClr val="FEA4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41"/>
            <p:cNvGrpSpPr/>
            <p:nvPr/>
          </p:nvGrpSpPr>
          <p:grpSpPr>
            <a:xfrm>
              <a:off x="835369" y="2852936"/>
              <a:ext cx="3570514" cy="1889867"/>
              <a:chOff x="4870181" y="1763877"/>
              <a:chExt cx="3570514" cy="1889867"/>
            </a:xfrm>
          </p:grpSpPr>
          <p:sp>
            <p:nvSpPr>
              <p:cNvPr id="21" name="文本框 42"/>
              <p:cNvSpPr txBox="1"/>
              <p:nvPr/>
            </p:nvSpPr>
            <p:spPr>
              <a:xfrm>
                <a:off x="5682148" y="2945858"/>
                <a:ext cx="19465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22" name="文本框 43"/>
              <p:cNvSpPr txBox="1"/>
              <p:nvPr/>
            </p:nvSpPr>
            <p:spPr>
              <a:xfrm>
                <a:off x="4870181" y="2520284"/>
                <a:ext cx="3570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  <p:sp>
            <p:nvSpPr>
              <p:cNvPr id="23" name="browser_156816"/>
              <p:cNvSpPr>
                <a:spLocks noChangeAspect="1"/>
              </p:cNvSpPr>
              <p:nvPr/>
            </p:nvSpPr>
            <p:spPr bwMode="auto">
              <a:xfrm>
                <a:off x="6413481" y="1763877"/>
                <a:ext cx="483915" cy="446889"/>
              </a:xfrm>
              <a:custGeom>
                <a:avLst/>
                <a:gdLst>
                  <a:gd name="connsiteX0" fmla="*/ 186302 w 608697"/>
                  <a:gd name="connsiteY0" fmla="*/ 63862 h 562124"/>
                  <a:gd name="connsiteX1" fmla="*/ 204357 w 608697"/>
                  <a:gd name="connsiteY1" fmla="*/ 81889 h 562124"/>
                  <a:gd name="connsiteX2" fmla="*/ 186302 w 608697"/>
                  <a:gd name="connsiteY2" fmla="*/ 99991 h 562124"/>
                  <a:gd name="connsiteX3" fmla="*/ 99759 w 608697"/>
                  <a:gd name="connsiteY3" fmla="*/ 186326 h 562124"/>
                  <a:gd name="connsiteX4" fmla="*/ 81705 w 608697"/>
                  <a:gd name="connsiteY4" fmla="*/ 204428 h 562124"/>
                  <a:gd name="connsiteX5" fmla="*/ 63650 w 608697"/>
                  <a:gd name="connsiteY5" fmla="*/ 186326 h 562124"/>
                  <a:gd name="connsiteX6" fmla="*/ 186302 w 608697"/>
                  <a:gd name="connsiteY6" fmla="*/ 63862 h 562124"/>
                  <a:gd name="connsiteX7" fmla="*/ 175448 w 608697"/>
                  <a:gd name="connsiteY7" fmla="*/ 36129 h 562124"/>
                  <a:gd name="connsiteX8" fmla="*/ 36179 w 608697"/>
                  <a:gd name="connsiteY8" fmla="*/ 175282 h 562124"/>
                  <a:gd name="connsiteX9" fmla="*/ 276226 w 608697"/>
                  <a:gd name="connsiteY9" fmla="*/ 490611 h 562124"/>
                  <a:gd name="connsiteX10" fmla="*/ 276972 w 608697"/>
                  <a:gd name="connsiteY10" fmla="*/ 491356 h 562124"/>
                  <a:gd name="connsiteX11" fmla="*/ 304349 w 608697"/>
                  <a:gd name="connsiteY11" fmla="*/ 518546 h 562124"/>
                  <a:gd name="connsiteX12" fmla="*/ 331725 w 608697"/>
                  <a:gd name="connsiteY12" fmla="*/ 491356 h 562124"/>
                  <a:gd name="connsiteX13" fmla="*/ 332471 w 608697"/>
                  <a:gd name="connsiteY13" fmla="*/ 490611 h 562124"/>
                  <a:gd name="connsiteX14" fmla="*/ 572518 w 608697"/>
                  <a:gd name="connsiteY14" fmla="*/ 175282 h 562124"/>
                  <a:gd name="connsiteX15" fmla="*/ 433249 w 608697"/>
                  <a:gd name="connsiteY15" fmla="*/ 36129 h 562124"/>
                  <a:gd name="connsiteX16" fmla="*/ 318149 w 608697"/>
                  <a:gd name="connsiteY16" fmla="*/ 89764 h 562124"/>
                  <a:gd name="connsiteX17" fmla="*/ 304349 w 608697"/>
                  <a:gd name="connsiteY17" fmla="*/ 96170 h 562124"/>
                  <a:gd name="connsiteX18" fmla="*/ 290548 w 608697"/>
                  <a:gd name="connsiteY18" fmla="*/ 89764 h 562124"/>
                  <a:gd name="connsiteX19" fmla="*/ 175448 w 608697"/>
                  <a:gd name="connsiteY19" fmla="*/ 36129 h 562124"/>
                  <a:gd name="connsiteX20" fmla="*/ 175448 w 608697"/>
                  <a:gd name="connsiteY20" fmla="*/ 0 h 562124"/>
                  <a:gd name="connsiteX21" fmla="*/ 304349 w 608697"/>
                  <a:gd name="connsiteY21" fmla="*/ 51847 h 562124"/>
                  <a:gd name="connsiteX22" fmla="*/ 433249 w 608697"/>
                  <a:gd name="connsiteY22" fmla="*/ 0 h 562124"/>
                  <a:gd name="connsiteX23" fmla="*/ 608697 w 608697"/>
                  <a:gd name="connsiteY23" fmla="*/ 175282 h 562124"/>
                  <a:gd name="connsiteX24" fmla="*/ 537309 w 608697"/>
                  <a:gd name="connsiteY24" fmla="*/ 342593 h 562124"/>
                  <a:gd name="connsiteX25" fmla="*/ 356864 w 608697"/>
                  <a:gd name="connsiteY25" fmla="*/ 517354 h 562124"/>
                  <a:gd name="connsiteX26" fmla="*/ 317104 w 608697"/>
                  <a:gd name="connsiteY26" fmla="*/ 556835 h 562124"/>
                  <a:gd name="connsiteX27" fmla="*/ 304349 w 608697"/>
                  <a:gd name="connsiteY27" fmla="*/ 562124 h 562124"/>
                  <a:gd name="connsiteX28" fmla="*/ 291593 w 608697"/>
                  <a:gd name="connsiteY28" fmla="*/ 556835 h 562124"/>
                  <a:gd name="connsiteX29" fmla="*/ 251834 w 608697"/>
                  <a:gd name="connsiteY29" fmla="*/ 517354 h 562124"/>
                  <a:gd name="connsiteX30" fmla="*/ 71388 w 608697"/>
                  <a:gd name="connsiteY30" fmla="*/ 342593 h 562124"/>
                  <a:gd name="connsiteX31" fmla="*/ 0 w 608697"/>
                  <a:gd name="connsiteY31" fmla="*/ 175282 h 562124"/>
                  <a:gd name="connsiteX32" fmla="*/ 175448 w 608697"/>
                  <a:gd name="connsiteY32" fmla="*/ 0 h 5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8697" h="562124">
                    <a:moveTo>
                      <a:pt x="186302" y="63862"/>
                    </a:moveTo>
                    <a:cubicBezTo>
                      <a:pt x="196225" y="63862"/>
                      <a:pt x="204357" y="71907"/>
                      <a:pt x="204357" y="81889"/>
                    </a:cubicBezTo>
                    <a:cubicBezTo>
                      <a:pt x="204357" y="91871"/>
                      <a:pt x="196300" y="99991"/>
                      <a:pt x="186302" y="99991"/>
                    </a:cubicBezTo>
                    <a:cubicBezTo>
                      <a:pt x="137808" y="99991"/>
                      <a:pt x="99759" y="137907"/>
                      <a:pt x="99759" y="186326"/>
                    </a:cubicBezTo>
                    <a:cubicBezTo>
                      <a:pt x="99759" y="196308"/>
                      <a:pt x="91702" y="204428"/>
                      <a:pt x="81705" y="204428"/>
                    </a:cubicBezTo>
                    <a:cubicBezTo>
                      <a:pt x="71708" y="204428"/>
                      <a:pt x="63650" y="196308"/>
                      <a:pt x="63650" y="186326"/>
                    </a:cubicBezTo>
                    <a:cubicBezTo>
                      <a:pt x="63650" y="117645"/>
                      <a:pt x="117516" y="63862"/>
                      <a:pt x="186302" y="63862"/>
                    </a:cubicBezTo>
                    <a:close/>
                    <a:moveTo>
                      <a:pt x="175448" y="36129"/>
                    </a:moveTo>
                    <a:cubicBezTo>
                      <a:pt x="97347" y="36129"/>
                      <a:pt x="36179" y="97213"/>
                      <a:pt x="36179" y="175282"/>
                    </a:cubicBezTo>
                    <a:cubicBezTo>
                      <a:pt x="36179" y="273687"/>
                      <a:pt x="122933" y="355182"/>
                      <a:pt x="276226" y="490611"/>
                    </a:cubicBezTo>
                    <a:cubicBezTo>
                      <a:pt x="276450" y="490834"/>
                      <a:pt x="276748" y="491132"/>
                      <a:pt x="276972" y="491356"/>
                    </a:cubicBezTo>
                    <a:lnTo>
                      <a:pt x="304349" y="518546"/>
                    </a:lnTo>
                    <a:lnTo>
                      <a:pt x="331725" y="491356"/>
                    </a:lnTo>
                    <a:cubicBezTo>
                      <a:pt x="331949" y="491132"/>
                      <a:pt x="332247" y="490834"/>
                      <a:pt x="332471" y="490611"/>
                    </a:cubicBezTo>
                    <a:cubicBezTo>
                      <a:pt x="485764" y="355182"/>
                      <a:pt x="572518" y="273762"/>
                      <a:pt x="572518" y="175282"/>
                    </a:cubicBezTo>
                    <a:cubicBezTo>
                      <a:pt x="572518" y="97213"/>
                      <a:pt x="511350" y="36129"/>
                      <a:pt x="433249" y="36129"/>
                    </a:cubicBezTo>
                    <a:cubicBezTo>
                      <a:pt x="390282" y="36129"/>
                      <a:pt x="346196" y="56689"/>
                      <a:pt x="318149" y="89764"/>
                    </a:cubicBezTo>
                    <a:cubicBezTo>
                      <a:pt x="314717" y="93861"/>
                      <a:pt x="309645" y="96170"/>
                      <a:pt x="304349" y="96170"/>
                    </a:cubicBezTo>
                    <a:cubicBezTo>
                      <a:pt x="299052" y="96170"/>
                      <a:pt x="293980" y="93861"/>
                      <a:pt x="290548" y="89764"/>
                    </a:cubicBezTo>
                    <a:cubicBezTo>
                      <a:pt x="262501" y="56689"/>
                      <a:pt x="218415" y="36129"/>
                      <a:pt x="175448" y="36129"/>
                    </a:cubicBezTo>
                    <a:close/>
                    <a:moveTo>
                      <a:pt x="175448" y="0"/>
                    </a:moveTo>
                    <a:cubicBezTo>
                      <a:pt x="222891" y="0"/>
                      <a:pt x="269736" y="19145"/>
                      <a:pt x="304349" y="51847"/>
                    </a:cubicBezTo>
                    <a:cubicBezTo>
                      <a:pt x="338961" y="19145"/>
                      <a:pt x="385807" y="0"/>
                      <a:pt x="433249" y="0"/>
                    </a:cubicBezTo>
                    <a:cubicBezTo>
                      <a:pt x="531640" y="0"/>
                      <a:pt x="608697" y="77026"/>
                      <a:pt x="608697" y="175282"/>
                    </a:cubicBezTo>
                    <a:cubicBezTo>
                      <a:pt x="608697" y="230258"/>
                      <a:pt x="586020" y="283446"/>
                      <a:pt x="537309" y="342593"/>
                    </a:cubicBezTo>
                    <a:cubicBezTo>
                      <a:pt x="494865" y="394291"/>
                      <a:pt x="435711" y="447628"/>
                      <a:pt x="356864" y="517354"/>
                    </a:cubicBezTo>
                    <a:lnTo>
                      <a:pt x="317104" y="556835"/>
                    </a:lnTo>
                    <a:cubicBezTo>
                      <a:pt x="313598" y="560336"/>
                      <a:pt x="308973" y="562124"/>
                      <a:pt x="304349" y="562124"/>
                    </a:cubicBezTo>
                    <a:cubicBezTo>
                      <a:pt x="299724" y="562124"/>
                      <a:pt x="295099" y="560336"/>
                      <a:pt x="291593" y="556835"/>
                    </a:cubicBezTo>
                    <a:lnTo>
                      <a:pt x="251834" y="517354"/>
                    </a:lnTo>
                    <a:cubicBezTo>
                      <a:pt x="172986" y="447628"/>
                      <a:pt x="113832" y="394291"/>
                      <a:pt x="71388" y="342593"/>
                    </a:cubicBezTo>
                    <a:cubicBezTo>
                      <a:pt x="22677" y="283446"/>
                      <a:pt x="0" y="230258"/>
                      <a:pt x="0" y="175282"/>
                    </a:cubicBezTo>
                    <a:cubicBezTo>
                      <a:pt x="0" y="77026"/>
                      <a:pt x="77057" y="0"/>
                      <a:pt x="17544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19" y="3016592"/>
            <a:ext cx="4149080" cy="4149080"/>
          </a:xfrm>
          <a:prstGeom prst="rect">
            <a:avLst/>
          </a:prstGeom>
        </p:spPr>
      </p:pic>
      <p:sp>
        <p:nvSpPr>
          <p:cNvPr id="26" name="思想气泡: 云 25"/>
          <p:cNvSpPr/>
          <p:nvPr/>
        </p:nvSpPr>
        <p:spPr>
          <a:xfrm>
            <a:off x="4536405" y="1088052"/>
            <a:ext cx="4384983" cy="4244819"/>
          </a:xfrm>
          <a:prstGeom prst="cloudCallout">
            <a:avLst>
              <a:gd name="adj1" fmla="val 53366"/>
              <a:gd name="adj2" fmla="val 48887"/>
            </a:avLst>
          </a:prstGeom>
          <a:solidFill>
            <a:srgbClr val="B7C6E5"/>
          </a:solidFill>
          <a:ln>
            <a:solidFill>
              <a:srgbClr val="FFD33C"/>
            </a:solidFill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541713" y="1916721"/>
            <a:ext cx="4158119" cy="2222133"/>
            <a:chOff x="4541713" y="1916721"/>
            <a:chExt cx="4158119" cy="2222133"/>
          </a:xfrm>
        </p:grpSpPr>
        <p:grpSp>
          <p:nvGrpSpPr>
            <p:cNvPr id="27" name="Group 41"/>
            <p:cNvGrpSpPr/>
            <p:nvPr/>
          </p:nvGrpSpPr>
          <p:grpSpPr>
            <a:xfrm>
              <a:off x="4541713" y="1916721"/>
              <a:ext cx="3570514" cy="1008333"/>
              <a:chOff x="5012703" y="2281085"/>
              <a:chExt cx="3570514" cy="1008333"/>
            </a:xfrm>
          </p:grpSpPr>
          <p:sp>
            <p:nvSpPr>
              <p:cNvPr id="28" name="文本框 42"/>
              <p:cNvSpPr txBox="1"/>
              <p:nvPr/>
            </p:nvSpPr>
            <p:spPr>
              <a:xfrm>
                <a:off x="5686622" y="2581532"/>
                <a:ext cx="22226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5012703" y="2281085"/>
                <a:ext cx="3570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  <p:grpSp>
          <p:nvGrpSpPr>
            <p:cNvPr id="30" name="Group 41"/>
            <p:cNvGrpSpPr/>
            <p:nvPr/>
          </p:nvGrpSpPr>
          <p:grpSpPr>
            <a:xfrm>
              <a:off x="5129318" y="3130521"/>
              <a:ext cx="3570514" cy="1008333"/>
              <a:chOff x="5012703" y="2281085"/>
              <a:chExt cx="3570514" cy="1008333"/>
            </a:xfrm>
          </p:grpSpPr>
          <p:sp>
            <p:nvSpPr>
              <p:cNvPr id="31" name="文本框 42"/>
              <p:cNvSpPr txBox="1"/>
              <p:nvPr/>
            </p:nvSpPr>
            <p:spPr>
              <a:xfrm>
                <a:off x="5686622" y="2581532"/>
                <a:ext cx="22226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32" name="文本框 43"/>
              <p:cNvSpPr txBox="1"/>
              <p:nvPr/>
            </p:nvSpPr>
            <p:spPr>
              <a:xfrm>
                <a:off x="5012703" y="2281085"/>
                <a:ext cx="3570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34" y="2626440"/>
            <a:ext cx="4149081" cy="414908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 rot="21162101">
            <a:off x="8597994" y="1365710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your name?</a:t>
            </a:r>
          </a:p>
        </p:txBody>
      </p:sp>
      <p:sp>
        <p:nvSpPr>
          <p:cNvPr id="36" name="文本框 35"/>
          <p:cNvSpPr txBox="1"/>
          <p:nvPr/>
        </p:nvSpPr>
        <p:spPr>
          <a:xfrm rot="21424268">
            <a:off x="8612424" y="2534419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name is lily.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2692172" y="701784"/>
            <a:ext cx="6852550" cy="3698820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012616" y="1732626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感</a:t>
            </a:r>
          </a:p>
        </p:txBody>
      </p: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>
            <a:fillRect/>
          </a:stretch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>
            <a:fillRect/>
          </a:stretch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 rot="21012600">
            <a:off x="4354428" y="913957"/>
            <a:ext cx="1705206" cy="861774"/>
            <a:chOff x="4346468" y="1829637"/>
            <a:chExt cx="1914747" cy="861774"/>
          </a:xfrm>
        </p:grpSpPr>
        <p:sp>
          <p:nvSpPr>
            <p:cNvPr id="62" name="文本框 61"/>
            <p:cNvSpPr txBox="1"/>
            <p:nvPr/>
          </p:nvSpPr>
          <p:spPr>
            <a:xfrm>
              <a:off x="4388179" y="1829637"/>
              <a:ext cx="18730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Hello 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346468" y="1829637"/>
              <a:ext cx="17040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solidFill>
                    <a:srgbClr val="0070C0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ell</a:t>
              </a:r>
              <a:r>
                <a:rPr lang="en-US" altLang="zh-CN" sz="5000" b="1" dirty="0">
                  <a:solidFill>
                    <a:schemeClr val="accent6">
                      <a:lumMod val="75000"/>
                    </a:schemeClr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o</a:t>
              </a:r>
              <a:endParaRPr lang="en-US" altLang="zh-CN" sz="5000" b="1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469365">
            <a:off x="5824943" y="1028503"/>
            <a:ext cx="2597083" cy="861774"/>
            <a:chOff x="4388178" y="1829637"/>
            <a:chExt cx="2597083" cy="861774"/>
          </a:xfrm>
        </p:grpSpPr>
        <p:sp>
          <p:nvSpPr>
            <p:cNvPr id="65" name="文本框 64"/>
            <p:cNvSpPr txBox="1"/>
            <p:nvPr/>
          </p:nvSpPr>
          <p:spPr>
            <a:xfrm>
              <a:off x="4388178" y="1829637"/>
              <a:ext cx="25970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English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538426" y="1829637"/>
              <a:ext cx="22109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solidFill>
                    <a:srgbClr val="E12354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</a:t>
              </a:r>
              <a:r>
                <a:rPr lang="en-US" altLang="zh-CN" sz="5000" b="1" dirty="0">
                  <a:solidFill>
                    <a:srgbClr val="E12354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g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li</a:t>
              </a:r>
              <a:r>
                <a:rPr lang="en-US" altLang="zh-CN" sz="5000" b="1" dirty="0">
                  <a:solidFill>
                    <a:srgbClr val="FFC715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s</a:t>
              </a:r>
              <a:r>
                <a:rPr lang="en-US" altLang="zh-CN" sz="50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406255" y="1844494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谢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929458" y="1711985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观</a:t>
            </a:r>
          </a:p>
        </p:txBody>
      </p:sp>
      <p:sp>
        <p:nvSpPr>
          <p:cNvPr id="69" name="文本框 68"/>
          <p:cNvSpPr txBox="1"/>
          <p:nvPr/>
        </p:nvSpPr>
        <p:spPr>
          <a:xfrm rot="694073">
            <a:off x="7260408" y="1784276"/>
            <a:ext cx="1593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看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>
            <a:fillRect/>
          </a:stretch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3827218" y="3546042"/>
            <a:ext cx="4401720" cy="441279"/>
            <a:chOff x="4081032" y="4221088"/>
            <a:chExt cx="4401720" cy="441279"/>
          </a:xfrm>
        </p:grpSpPr>
        <p:grpSp>
          <p:nvGrpSpPr>
            <p:cNvPr id="77" name="组合 76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81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82" name="PA_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979037" y="4407105"/>
                <a:ext cx="1733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</a:t>
                </a:r>
                <a:r>
                  <a:rPr lang="en-US" altLang="zh-CN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PPT818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6306200" y="4221088"/>
              <a:ext cx="2176552" cy="441279"/>
              <a:chOff x="3672114" y="4355743"/>
              <a:chExt cx="2176552" cy="441279"/>
            </a:xfrm>
          </p:grpSpPr>
          <p:sp>
            <p:nvSpPr>
              <p:cNvPr id="79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80" name="PA_文本框 1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742609" y="4426275"/>
                <a:ext cx="168783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202X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12" cstate="print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07496" y="114486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01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36965" y="2692235"/>
            <a:ext cx="4496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My school</a:t>
            </a:r>
            <a:endParaRPr lang="zh-CN" altLang="en-US" sz="7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8" y="1124466"/>
            <a:ext cx="4794931" cy="47949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5" name="文本框 4"/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school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2176" y="1849469"/>
            <a:ext cx="3570514" cy="1796590"/>
            <a:chOff x="5012703" y="1632410"/>
            <a:chExt cx="3570514" cy="1796590"/>
          </a:xfrm>
        </p:grpSpPr>
        <p:sp>
          <p:nvSpPr>
            <p:cNvPr id="6" name="文本框 5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29" name="browser_156816"/>
            <p:cNvSpPr>
              <a:spLocks noChangeAspect="1"/>
            </p:cNvSpPr>
            <p:nvPr/>
          </p:nvSpPr>
          <p:spPr bwMode="auto">
            <a:xfrm>
              <a:off x="6413772" y="1632410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29"/>
          <p:cNvGrpSpPr/>
          <p:nvPr/>
        </p:nvGrpSpPr>
        <p:grpSpPr>
          <a:xfrm>
            <a:off x="642176" y="3999204"/>
            <a:ext cx="3570514" cy="1797055"/>
            <a:chOff x="5012703" y="1631945"/>
            <a:chExt cx="3570514" cy="1797055"/>
          </a:xfrm>
        </p:grpSpPr>
        <p:sp>
          <p:nvSpPr>
            <p:cNvPr id="55" name="文本框 30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6" name="文本框 31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57" name="browser_156816"/>
            <p:cNvSpPr>
              <a:spLocks noChangeAspect="1"/>
            </p:cNvSpPr>
            <p:nvPr/>
          </p:nvSpPr>
          <p:spPr bwMode="auto">
            <a:xfrm>
              <a:off x="6521578" y="1631945"/>
              <a:ext cx="394071" cy="609685"/>
            </a:xfrm>
            <a:custGeom>
              <a:avLst/>
              <a:gdLst>
                <a:gd name="T0" fmla="*/ 2108 w 4216"/>
                <a:gd name="T1" fmla="*/ 0 h 6533"/>
                <a:gd name="T2" fmla="*/ 0 w 4216"/>
                <a:gd name="T3" fmla="*/ 2108 h 6533"/>
                <a:gd name="T4" fmla="*/ 76 w 4216"/>
                <a:gd name="T5" fmla="*/ 2671 h 6533"/>
                <a:gd name="T6" fmla="*/ 146 w 4216"/>
                <a:gd name="T7" fmla="*/ 2882 h 6533"/>
                <a:gd name="T8" fmla="*/ 210 w 4216"/>
                <a:gd name="T9" fmla="*/ 3027 h 6533"/>
                <a:gd name="T10" fmla="*/ 2108 w 4216"/>
                <a:gd name="T11" fmla="*/ 6533 h 6533"/>
                <a:gd name="T12" fmla="*/ 4007 w 4216"/>
                <a:gd name="T13" fmla="*/ 3022 h 6533"/>
                <a:gd name="T14" fmla="*/ 4065 w 4216"/>
                <a:gd name="T15" fmla="*/ 2892 h 6533"/>
                <a:gd name="T16" fmla="*/ 4139 w 4216"/>
                <a:gd name="T17" fmla="*/ 2671 h 6533"/>
                <a:gd name="T18" fmla="*/ 4216 w 4216"/>
                <a:gd name="T19" fmla="*/ 2108 h 6533"/>
                <a:gd name="T20" fmla="*/ 2108 w 4216"/>
                <a:gd name="T21" fmla="*/ 0 h 6533"/>
                <a:gd name="T22" fmla="*/ 2108 w 4216"/>
                <a:gd name="T23" fmla="*/ 3124 h 6533"/>
                <a:gd name="T24" fmla="*/ 1073 w 4216"/>
                <a:gd name="T25" fmla="*/ 2089 h 6533"/>
                <a:gd name="T26" fmla="*/ 2108 w 4216"/>
                <a:gd name="T27" fmla="*/ 1054 h 6533"/>
                <a:gd name="T28" fmla="*/ 3142 w 4216"/>
                <a:gd name="T29" fmla="*/ 2089 h 6533"/>
                <a:gd name="T30" fmla="*/ 2108 w 4216"/>
                <a:gd name="T31" fmla="*/ 3124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6" h="6533">
                  <a:moveTo>
                    <a:pt x="2108" y="0"/>
                  </a:moveTo>
                  <a:cubicBezTo>
                    <a:pt x="943" y="0"/>
                    <a:pt x="0" y="944"/>
                    <a:pt x="0" y="2108"/>
                  </a:cubicBezTo>
                  <a:cubicBezTo>
                    <a:pt x="0" y="2303"/>
                    <a:pt x="26" y="2492"/>
                    <a:pt x="76" y="2671"/>
                  </a:cubicBezTo>
                  <a:cubicBezTo>
                    <a:pt x="96" y="2743"/>
                    <a:pt x="119" y="2814"/>
                    <a:pt x="146" y="2882"/>
                  </a:cubicBezTo>
                  <a:lnTo>
                    <a:pt x="210" y="3027"/>
                  </a:lnTo>
                  <a:lnTo>
                    <a:pt x="2108" y="6533"/>
                  </a:lnTo>
                  <a:lnTo>
                    <a:pt x="4007" y="3022"/>
                  </a:lnTo>
                  <a:lnTo>
                    <a:pt x="4065" y="2892"/>
                  </a:lnTo>
                  <a:cubicBezTo>
                    <a:pt x="4094" y="2820"/>
                    <a:pt x="4119" y="2747"/>
                    <a:pt x="4139" y="2671"/>
                  </a:cubicBezTo>
                  <a:cubicBezTo>
                    <a:pt x="4189" y="2492"/>
                    <a:pt x="4216" y="2303"/>
                    <a:pt x="4216" y="2108"/>
                  </a:cubicBezTo>
                  <a:cubicBezTo>
                    <a:pt x="4216" y="944"/>
                    <a:pt x="3272" y="0"/>
                    <a:pt x="2108" y="0"/>
                  </a:cubicBezTo>
                  <a:close/>
                  <a:moveTo>
                    <a:pt x="2108" y="3124"/>
                  </a:moveTo>
                  <a:cubicBezTo>
                    <a:pt x="1537" y="3124"/>
                    <a:pt x="1073" y="2659"/>
                    <a:pt x="1073" y="2089"/>
                  </a:cubicBezTo>
                  <a:cubicBezTo>
                    <a:pt x="1073" y="1518"/>
                    <a:pt x="1537" y="1054"/>
                    <a:pt x="2108" y="1054"/>
                  </a:cubicBezTo>
                  <a:cubicBezTo>
                    <a:pt x="2678" y="1054"/>
                    <a:pt x="3142" y="1518"/>
                    <a:pt x="3142" y="2089"/>
                  </a:cubicBezTo>
                  <a:cubicBezTo>
                    <a:pt x="3142" y="2659"/>
                    <a:pt x="2678" y="3124"/>
                    <a:pt x="2108" y="3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1"/>
          <p:cNvGrpSpPr/>
          <p:nvPr/>
        </p:nvGrpSpPr>
        <p:grpSpPr>
          <a:xfrm>
            <a:off x="7864536" y="1849237"/>
            <a:ext cx="3570514" cy="1797055"/>
            <a:chOff x="5012703" y="1631945"/>
            <a:chExt cx="3570514" cy="1797055"/>
          </a:xfrm>
        </p:grpSpPr>
        <p:sp>
          <p:nvSpPr>
            <p:cNvPr id="51" name="文本框 42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52" name="文本框 43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53" name="browser_156816"/>
            <p:cNvSpPr>
              <a:spLocks noChangeAspect="1"/>
            </p:cNvSpPr>
            <p:nvPr/>
          </p:nvSpPr>
          <p:spPr bwMode="auto">
            <a:xfrm>
              <a:off x="6442513" y="1631945"/>
              <a:ext cx="552201" cy="609685"/>
            </a:xfrm>
            <a:custGeom>
              <a:avLst/>
              <a:gdLst>
                <a:gd name="connsiteX0" fmla="*/ 261051 w 522989"/>
                <a:gd name="connsiteY0" fmla="*/ 362763 h 577432"/>
                <a:gd name="connsiteX1" fmla="*/ 288791 w 522989"/>
                <a:gd name="connsiteY1" fmla="*/ 390429 h 577432"/>
                <a:gd name="connsiteX2" fmla="*/ 261051 w 522989"/>
                <a:gd name="connsiteY2" fmla="*/ 418095 h 577432"/>
                <a:gd name="connsiteX3" fmla="*/ 233311 w 522989"/>
                <a:gd name="connsiteY3" fmla="*/ 390429 h 577432"/>
                <a:gd name="connsiteX4" fmla="*/ 261051 w 522989"/>
                <a:gd name="connsiteY4" fmla="*/ 362763 h 577432"/>
                <a:gd name="connsiteX5" fmla="*/ 446328 w 522989"/>
                <a:gd name="connsiteY5" fmla="*/ 358474 h 577432"/>
                <a:gd name="connsiteX6" fmla="*/ 454749 w 522989"/>
                <a:gd name="connsiteY6" fmla="*/ 360086 h 577432"/>
                <a:gd name="connsiteX7" fmla="*/ 483355 w 522989"/>
                <a:gd name="connsiteY7" fmla="*/ 376670 h 577432"/>
                <a:gd name="connsiteX8" fmla="*/ 487969 w 522989"/>
                <a:gd name="connsiteY8" fmla="*/ 391410 h 577432"/>
                <a:gd name="connsiteX9" fmla="*/ 477818 w 522989"/>
                <a:gd name="connsiteY9" fmla="*/ 396938 h 577432"/>
                <a:gd name="connsiteX10" fmla="*/ 472281 w 522989"/>
                <a:gd name="connsiteY10" fmla="*/ 395096 h 577432"/>
                <a:gd name="connsiteX11" fmla="*/ 443675 w 522989"/>
                <a:gd name="connsiteY11" fmla="*/ 378512 h 577432"/>
                <a:gd name="connsiteX12" fmla="*/ 439984 w 522989"/>
                <a:gd name="connsiteY12" fmla="*/ 363772 h 577432"/>
                <a:gd name="connsiteX13" fmla="*/ 446328 w 522989"/>
                <a:gd name="connsiteY13" fmla="*/ 358474 h 577432"/>
                <a:gd name="connsiteX14" fmla="*/ 76344 w 522989"/>
                <a:gd name="connsiteY14" fmla="*/ 358474 h 577432"/>
                <a:gd name="connsiteX15" fmla="*/ 83038 w 522989"/>
                <a:gd name="connsiteY15" fmla="*/ 363772 h 577432"/>
                <a:gd name="connsiteX16" fmla="*/ 79344 w 522989"/>
                <a:gd name="connsiteY16" fmla="*/ 378512 h 577432"/>
                <a:gd name="connsiteX17" fmla="*/ 49796 w 522989"/>
                <a:gd name="connsiteY17" fmla="*/ 395096 h 577432"/>
                <a:gd name="connsiteX18" fmla="*/ 44256 w 522989"/>
                <a:gd name="connsiteY18" fmla="*/ 396938 h 577432"/>
                <a:gd name="connsiteX19" fmla="*/ 35022 w 522989"/>
                <a:gd name="connsiteY19" fmla="*/ 391410 h 577432"/>
                <a:gd name="connsiteX20" fmla="*/ 38716 w 522989"/>
                <a:gd name="connsiteY20" fmla="*/ 376670 h 577432"/>
                <a:gd name="connsiteX21" fmla="*/ 68264 w 522989"/>
                <a:gd name="connsiteY21" fmla="*/ 360086 h 577432"/>
                <a:gd name="connsiteX22" fmla="*/ 76344 w 522989"/>
                <a:gd name="connsiteY22" fmla="*/ 358474 h 577432"/>
                <a:gd name="connsiteX23" fmla="*/ 478723 w 522989"/>
                <a:gd name="connsiteY23" fmla="*/ 249584 h 577432"/>
                <a:gd name="connsiteX24" fmla="*/ 511923 w 522989"/>
                <a:gd name="connsiteY24" fmla="*/ 249584 h 577432"/>
                <a:gd name="connsiteX25" fmla="*/ 522989 w 522989"/>
                <a:gd name="connsiteY25" fmla="*/ 260606 h 577432"/>
                <a:gd name="connsiteX26" fmla="*/ 511923 w 522989"/>
                <a:gd name="connsiteY26" fmla="*/ 271628 h 577432"/>
                <a:gd name="connsiteX27" fmla="*/ 478723 w 522989"/>
                <a:gd name="connsiteY27" fmla="*/ 271628 h 577432"/>
                <a:gd name="connsiteX28" fmla="*/ 467657 w 522989"/>
                <a:gd name="connsiteY28" fmla="*/ 260606 h 577432"/>
                <a:gd name="connsiteX29" fmla="*/ 478723 w 522989"/>
                <a:gd name="connsiteY29" fmla="*/ 249584 h 577432"/>
                <a:gd name="connsiteX30" fmla="*/ 11066 w 522989"/>
                <a:gd name="connsiteY30" fmla="*/ 249584 h 577432"/>
                <a:gd name="connsiteX31" fmla="*/ 44266 w 522989"/>
                <a:gd name="connsiteY31" fmla="*/ 249584 h 577432"/>
                <a:gd name="connsiteX32" fmla="*/ 55332 w 522989"/>
                <a:gd name="connsiteY32" fmla="*/ 260606 h 577432"/>
                <a:gd name="connsiteX33" fmla="*/ 44266 w 522989"/>
                <a:gd name="connsiteY33" fmla="*/ 271628 h 577432"/>
                <a:gd name="connsiteX34" fmla="*/ 11066 w 522989"/>
                <a:gd name="connsiteY34" fmla="*/ 271628 h 577432"/>
                <a:gd name="connsiteX35" fmla="*/ 0 w 522989"/>
                <a:gd name="connsiteY35" fmla="*/ 260606 h 577432"/>
                <a:gd name="connsiteX36" fmla="*/ 11066 w 522989"/>
                <a:gd name="connsiteY36" fmla="*/ 249584 h 577432"/>
                <a:gd name="connsiteX37" fmla="*/ 261050 w 522989"/>
                <a:gd name="connsiteY37" fmla="*/ 167622 h 577432"/>
                <a:gd name="connsiteX38" fmla="*/ 287754 w 522989"/>
                <a:gd name="connsiteY38" fmla="*/ 193402 h 577432"/>
                <a:gd name="connsiteX39" fmla="*/ 287754 w 522989"/>
                <a:gd name="connsiteY39" fmla="*/ 232993 h 577432"/>
                <a:gd name="connsiteX40" fmla="*/ 286833 w 522989"/>
                <a:gd name="connsiteY40" fmla="*/ 248645 h 577432"/>
                <a:gd name="connsiteX41" fmla="*/ 276704 w 522989"/>
                <a:gd name="connsiteY41" fmla="*/ 327828 h 577432"/>
                <a:gd name="connsiteX42" fmla="*/ 261050 w 522989"/>
                <a:gd name="connsiteY42" fmla="*/ 340718 h 577432"/>
                <a:gd name="connsiteX43" fmla="*/ 246317 w 522989"/>
                <a:gd name="connsiteY43" fmla="*/ 327828 h 577432"/>
                <a:gd name="connsiteX44" fmla="*/ 236188 w 522989"/>
                <a:gd name="connsiteY44" fmla="*/ 248645 h 577432"/>
                <a:gd name="connsiteX45" fmla="*/ 234346 w 522989"/>
                <a:gd name="connsiteY45" fmla="*/ 232993 h 577432"/>
                <a:gd name="connsiteX46" fmla="*/ 234346 w 522989"/>
                <a:gd name="connsiteY46" fmla="*/ 193402 h 577432"/>
                <a:gd name="connsiteX47" fmla="*/ 261050 w 522989"/>
                <a:gd name="connsiteY47" fmla="*/ 167622 h 577432"/>
                <a:gd name="connsiteX48" fmla="*/ 261034 w 522989"/>
                <a:gd name="connsiteY48" fmla="*/ 133592 h 577432"/>
                <a:gd name="connsiteX49" fmla="*/ 130076 w 522989"/>
                <a:gd name="connsiteY49" fmla="*/ 258825 h 577432"/>
                <a:gd name="connsiteX50" fmla="*/ 165121 w 522989"/>
                <a:gd name="connsiteY50" fmla="*/ 356433 h 577432"/>
                <a:gd name="connsiteX51" fmla="*/ 190022 w 522989"/>
                <a:gd name="connsiteY51" fmla="*/ 418129 h 577432"/>
                <a:gd name="connsiteX52" fmla="*/ 206622 w 522989"/>
                <a:gd name="connsiteY52" fmla="*/ 442070 h 577432"/>
                <a:gd name="connsiteX53" fmla="*/ 315446 w 522989"/>
                <a:gd name="connsiteY53" fmla="*/ 442070 h 577432"/>
                <a:gd name="connsiteX54" fmla="*/ 332046 w 522989"/>
                <a:gd name="connsiteY54" fmla="*/ 418129 h 577432"/>
                <a:gd name="connsiteX55" fmla="*/ 357869 w 522989"/>
                <a:gd name="connsiteY55" fmla="*/ 357354 h 577432"/>
                <a:gd name="connsiteX56" fmla="*/ 392914 w 522989"/>
                <a:gd name="connsiteY56" fmla="*/ 258825 h 577432"/>
                <a:gd name="connsiteX57" fmla="*/ 261034 w 522989"/>
                <a:gd name="connsiteY57" fmla="*/ 133592 h 577432"/>
                <a:gd name="connsiteX58" fmla="*/ 472281 w 522989"/>
                <a:gd name="connsiteY58" fmla="*/ 126151 h 577432"/>
                <a:gd name="connsiteX59" fmla="*/ 487969 w 522989"/>
                <a:gd name="connsiteY59" fmla="*/ 130757 h 577432"/>
                <a:gd name="connsiteX60" fmla="*/ 483355 w 522989"/>
                <a:gd name="connsiteY60" fmla="*/ 145498 h 577432"/>
                <a:gd name="connsiteX61" fmla="*/ 454749 w 522989"/>
                <a:gd name="connsiteY61" fmla="*/ 162081 h 577432"/>
                <a:gd name="connsiteX62" fmla="*/ 449212 w 522989"/>
                <a:gd name="connsiteY62" fmla="*/ 163924 h 577432"/>
                <a:gd name="connsiteX63" fmla="*/ 439984 w 522989"/>
                <a:gd name="connsiteY63" fmla="*/ 158396 h 577432"/>
                <a:gd name="connsiteX64" fmla="*/ 443675 w 522989"/>
                <a:gd name="connsiteY64" fmla="*/ 142734 h 577432"/>
                <a:gd name="connsiteX65" fmla="*/ 49796 w 522989"/>
                <a:gd name="connsiteY65" fmla="*/ 126151 h 577432"/>
                <a:gd name="connsiteX66" fmla="*/ 79344 w 522989"/>
                <a:gd name="connsiteY66" fmla="*/ 142734 h 577432"/>
                <a:gd name="connsiteX67" fmla="*/ 83038 w 522989"/>
                <a:gd name="connsiteY67" fmla="*/ 158396 h 577432"/>
                <a:gd name="connsiteX68" fmla="*/ 73804 w 522989"/>
                <a:gd name="connsiteY68" fmla="*/ 163924 h 577432"/>
                <a:gd name="connsiteX69" fmla="*/ 68264 w 522989"/>
                <a:gd name="connsiteY69" fmla="*/ 162081 h 577432"/>
                <a:gd name="connsiteX70" fmla="*/ 38716 w 522989"/>
                <a:gd name="connsiteY70" fmla="*/ 145498 h 577432"/>
                <a:gd name="connsiteX71" fmla="*/ 35022 w 522989"/>
                <a:gd name="connsiteY71" fmla="*/ 130757 h 577432"/>
                <a:gd name="connsiteX72" fmla="*/ 49796 w 522989"/>
                <a:gd name="connsiteY72" fmla="*/ 126151 h 577432"/>
                <a:gd name="connsiteX73" fmla="*/ 261034 w 522989"/>
                <a:gd name="connsiteY73" fmla="*/ 88472 h 577432"/>
                <a:gd name="connsiteX74" fmla="*/ 437181 w 522989"/>
                <a:gd name="connsiteY74" fmla="*/ 258825 h 577432"/>
                <a:gd name="connsiteX75" fmla="*/ 394758 w 522989"/>
                <a:gd name="connsiteY75" fmla="*/ 382217 h 577432"/>
                <a:gd name="connsiteX76" fmla="*/ 377236 w 522989"/>
                <a:gd name="connsiteY76" fmla="*/ 418129 h 577432"/>
                <a:gd name="connsiteX77" fmla="*/ 344035 w 522989"/>
                <a:gd name="connsiteY77" fmla="*/ 476141 h 577432"/>
                <a:gd name="connsiteX78" fmla="*/ 341268 w 522989"/>
                <a:gd name="connsiteY78" fmla="*/ 521262 h 577432"/>
                <a:gd name="connsiteX79" fmla="*/ 305301 w 522989"/>
                <a:gd name="connsiteY79" fmla="*/ 559016 h 577432"/>
                <a:gd name="connsiteX80" fmla="*/ 290545 w 522989"/>
                <a:gd name="connsiteY80" fmla="*/ 573749 h 577432"/>
                <a:gd name="connsiteX81" fmla="*/ 278556 w 522989"/>
                <a:gd name="connsiteY81" fmla="*/ 577432 h 577432"/>
                <a:gd name="connsiteX82" fmla="*/ 244434 w 522989"/>
                <a:gd name="connsiteY82" fmla="*/ 577432 h 577432"/>
                <a:gd name="connsiteX83" fmla="*/ 231522 w 522989"/>
                <a:gd name="connsiteY83" fmla="*/ 573749 h 577432"/>
                <a:gd name="connsiteX84" fmla="*/ 217689 w 522989"/>
                <a:gd name="connsiteY84" fmla="*/ 559016 h 577432"/>
                <a:gd name="connsiteX85" fmla="*/ 180799 w 522989"/>
                <a:gd name="connsiteY85" fmla="*/ 521262 h 577432"/>
                <a:gd name="connsiteX86" fmla="*/ 178955 w 522989"/>
                <a:gd name="connsiteY86" fmla="*/ 476141 h 577432"/>
                <a:gd name="connsiteX87" fmla="*/ 145754 w 522989"/>
                <a:gd name="connsiteY87" fmla="*/ 418129 h 577432"/>
                <a:gd name="connsiteX88" fmla="*/ 128232 w 522989"/>
                <a:gd name="connsiteY88" fmla="*/ 382217 h 577432"/>
                <a:gd name="connsiteX89" fmla="*/ 85809 w 522989"/>
                <a:gd name="connsiteY89" fmla="*/ 258825 h 577432"/>
                <a:gd name="connsiteX90" fmla="*/ 261034 w 522989"/>
                <a:gd name="connsiteY90" fmla="*/ 88472 h 577432"/>
                <a:gd name="connsiteX91" fmla="*/ 392070 w 522989"/>
                <a:gd name="connsiteY91" fmla="*/ 35016 h 577432"/>
                <a:gd name="connsiteX92" fmla="*/ 395762 w 522989"/>
                <a:gd name="connsiteY92" fmla="*/ 49759 h 577432"/>
                <a:gd name="connsiteX93" fmla="*/ 379147 w 522989"/>
                <a:gd name="connsiteY93" fmla="*/ 79244 h 577432"/>
                <a:gd name="connsiteX94" fmla="*/ 369917 w 522989"/>
                <a:gd name="connsiteY94" fmla="*/ 84773 h 577432"/>
                <a:gd name="connsiteX95" fmla="*/ 364378 w 522989"/>
                <a:gd name="connsiteY95" fmla="*/ 82930 h 577432"/>
                <a:gd name="connsiteX96" fmla="*/ 360686 w 522989"/>
                <a:gd name="connsiteY96" fmla="*/ 68187 h 577432"/>
                <a:gd name="connsiteX97" fmla="*/ 377301 w 522989"/>
                <a:gd name="connsiteY97" fmla="*/ 38702 h 577432"/>
                <a:gd name="connsiteX98" fmla="*/ 392070 w 522989"/>
                <a:gd name="connsiteY98" fmla="*/ 35016 h 577432"/>
                <a:gd name="connsiteX99" fmla="*/ 131042 w 522989"/>
                <a:gd name="connsiteY99" fmla="*/ 35016 h 577432"/>
                <a:gd name="connsiteX100" fmla="*/ 145759 w 522989"/>
                <a:gd name="connsiteY100" fmla="*/ 38702 h 577432"/>
                <a:gd name="connsiteX101" fmla="*/ 162317 w 522989"/>
                <a:gd name="connsiteY101" fmla="*/ 68187 h 577432"/>
                <a:gd name="connsiteX102" fmla="*/ 158637 w 522989"/>
                <a:gd name="connsiteY102" fmla="*/ 82930 h 577432"/>
                <a:gd name="connsiteX103" fmla="*/ 153118 w 522989"/>
                <a:gd name="connsiteY103" fmla="*/ 84773 h 577432"/>
                <a:gd name="connsiteX104" fmla="*/ 143000 w 522989"/>
                <a:gd name="connsiteY104" fmla="*/ 79244 h 577432"/>
                <a:gd name="connsiteX105" fmla="*/ 126443 w 522989"/>
                <a:gd name="connsiteY105" fmla="*/ 49759 h 577432"/>
                <a:gd name="connsiteX106" fmla="*/ 131042 w 522989"/>
                <a:gd name="connsiteY106" fmla="*/ 35016 h 577432"/>
                <a:gd name="connsiteX107" fmla="*/ 261051 w 522989"/>
                <a:gd name="connsiteY107" fmla="*/ 0 h 577432"/>
                <a:gd name="connsiteX108" fmla="*/ 272073 w 522989"/>
                <a:gd name="connsiteY108" fmla="*/ 11037 h 577432"/>
                <a:gd name="connsiteX109" fmla="*/ 272073 w 522989"/>
                <a:gd name="connsiteY109" fmla="*/ 44147 h 577432"/>
                <a:gd name="connsiteX110" fmla="*/ 261051 w 522989"/>
                <a:gd name="connsiteY110" fmla="*/ 55184 h 577432"/>
                <a:gd name="connsiteX111" fmla="*/ 250029 w 522989"/>
                <a:gd name="connsiteY111" fmla="*/ 44147 h 577432"/>
                <a:gd name="connsiteX112" fmla="*/ 250029 w 522989"/>
                <a:gd name="connsiteY112" fmla="*/ 11037 h 577432"/>
                <a:gd name="connsiteX113" fmla="*/ 261051 w 522989"/>
                <a:gd name="connsiteY113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989" h="577432">
                  <a:moveTo>
                    <a:pt x="261051" y="362763"/>
                  </a:moveTo>
                  <a:cubicBezTo>
                    <a:pt x="276371" y="362763"/>
                    <a:pt x="288791" y="375149"/>
                    <a:pt x="288791" y="390429"/>
                  </a:cubicBezTo>
                  <a:cubicBezTo>
                    <a:pt x="288791" y="405709"/>
                    <a:pt x="276371" y="418095"/>
                    <a:pt x="261051" y="418095"/>
                  </a:cubicBezTo>
                  <a:cubicBezTo>
                    <a:pt x="245731" y="418095"/>
                    <a:pt x="233311" y="405709"/>
                    <a:pt x="233311" y="390429"/>
                  </a:cubicBezTo>
                  <a:cubicBezTo>
                    <a:pt x="233311" y="375149"/>
                    <a:pt x="245731" y="362763"/>
                    <a:pt x="261051" y="362763"/>
                  </a:cubicBezTo>
                  <a:close/>
                  <a:moveTo>
                    <a:pt x="446328" y="358474"/>
                  </a:moveTo>
                  <a:cubicBezTo>
                    <a:pt x="448981" y="357783"/>
                    <a:pt x="451980" y="358243"/>
                    <a:pt x="454749" y="360086"/>
                  </a:cubicBezTo>
                  <a:lnTo>
                    <a:pt x="483355" y="376670"/>
                  </a:lnTo>
                  <a:cubicBezTo>
                    <a:pt x="488891" y="379434"/>
                    <a:pt x="490737" y="385883"/>
                    <a:pt x="487969" y="391410"/>
                  </a:cubicBezTo>
                  <a:cubicBezTo>
                    <a:pt x="486123" y="395096"/>
                    <a:pt x="481509" y="396938"/>
                    <a:pt x="477818" y="396938"/>
                  </a:cubicBezTo>
                  <a:cubicBezTo>
                    <a:pt x="475973" y="396938"/>
                    <a:pt x="474127" y="396938"/>
                    <a:pt x="472281" y="395096"/>
                  </a:cubicBezTo>
                  <a:lnTo>
                    <a:pt x="443675" y="378512"/>
                  </a:lnTo>
                  <a:cubicBezTo>
                    <a:pt x="438139" y="375748"/>
                    <a:pt x="436293" y="369299"/>
                    <a:pt x="439984" y="363772"/>
                  </a:cubicBezTo>
                  <a:cubicBezTo>
                    <a:pt x="441368" y="361007"/>
                    <a:pt x="443675" y="359165"/>
                    <a:pt x="446328" y="358474"/>
                  </a:cubicBezTo>
                  <a:close/>
                  <a:moveTo>
                    <a:pt x="76344" y="358474"/>
                  </a:moveTo>
                  <a:cubicBezTo>
                    <a:pt x="79114" y="359165"/>
                    <a:pt x="81653" y="361007"/>
                    <a:pt x="83038" y="363772"/>
                  </a:cubicBezTo>
                  <a:cubicBezTo>
                    <a:pt x="85808" y="369299"/>
                    <a:pt x="83961" y="375748"/>
                    <a:pt x="79344" y="378512"/>
                  </a:cubicBezTo>
                  <a:lnTo>
                    <a:pt x="49796" y="395096"/>
                  </a:lnTo>
                  <a:cubicBezTo>
                    <a:pt x="47949" y="396938"/>
                    <a:pt x="46103" y="396938"/>
                    <a:pt x="44256" y="396938"/>
                  </a:cubicBezTo>
                  <a:cubicBezTo>
                    <a:pt x="40562" y="396938"/>
                    <a:pt x="36869" y="395096"/>
                    <a:pt x="35022" y="391410"/>
                  </a:cubicBezTo>
                  <a:cubicBezTo>
                    <a:pt x="32252" y="385883"/>
                    <a:pt x="34099" y="379434"/>
                    <a:pt x="38716" y="376670"/>
                  </a:cubicBezTo>
                  <a:lnTo>
                    <a:pt x="68264" y="360086"/>
                  </a:lnTo>
                  <a:cubicBezTo>
                    <a:pt x="70573" y="358243"/>
                    <a:pt x="73574" y="357783"/>
                    <a:pt x="76344" y="358474"/>
                  </a:cubicBezTo>
                  <a:close/>
                  <a:moveTo>
                    <a:pt x="478723" y="249584"/>
                  </a:moveTo>
                  <a:lnTo>
                    <a:pt x="511923" y="249584"/>
                  </a:lnTo>
                  <a:cubicBezTo>
                    <a:pt x="517456" y="249584"/>
                    <a:pt x="522989" y="255095"/>
                    <a:pt x="522989" y="260606"/>
                  </a:cubicBezTo>
                  <a:cubicBezTo>
                    <a:pt x="522989" y="267035"/>
                    <a:pt x="517456" y="271628"/>
                    <a:pt x="511923" y="271628"/>
                  </a:cubicBezTo>
                  <a:lnTo>
                    <a:pt x="478723" y="271628"/>
                  </a:lnTo>
                  <a:cubicBezTo>
                    <a:pt x="472268" y="271628"/>
                    <a:pt x="467657" y="267035"/>
                    <a:pt x="467657" y="260606"/>
                  </a:cubicBezTo>
                  <a:cubicBezTo>
                    <a:pt x="467657" y="255095"/>
                    <a:pt x="472268" y="249584"/>
                    <a:pt x="478723" y="249584"/>
                  </a:cubicBezTo>
                  <a:close/>
                  <a:moveTo>
                    <a:pt x="11066" y="249584"/>
                  </a:moveTo>
                  <a:lnTo>
                    <a:pt x="44266" y="249584"/>
                  </a:lnTo>
                  <a:cubicBezTo>
                    <a:pt x="50721" y="249584"/>
                    <a:pt x="55332" y="255095"/>
                    <a:pt x="55332" y="260606"/>
                  </a:cubicBezTo>
                  <a:cubicBezTo>
                    <a:pt x="55332" y="267035"/>
                    <a:pt x="50721" y="271628"/>
                    <a:pt x="44266" y="271628"/>
                  </a:cubicBezTo>
                  <a:lnTo>
                    <a:pt x="11066" y="271628"/>
                  </a:lnTo>
                  <a:cubicBezTo>
                    <a:pt x="4611" y="271628"/>
                    <a:pt x="0" y="267035"/>
                    <a:pt x="0" y="260606"/>
                  </a:cubicBezTo>
                  <a:cubicBezTo>
                    <a:pt x="0" y="255095"/>
                    <a:pt x="4611" y="249584"/>
                    <a:pt x="11066" y="249584"/>
                  </a:cubicBezTo>
                  <a:close/>
                  <a:moveTo>
                    <a:pt x="261050" y="167622"/>
                  </a:moveTo>
                  <a:cubicBezTo>
                    <a:pt x="278546" y="167622"/>
                    <a:pt x="287754" y="176829"/>
                    <a:pt x="287754" y="193402"/>
                  </a:cubicBezTo>
                  <a:lnTo>
                    <a:pt x="287754" y="232993"/>
                  </a:lnTo>
                  <a:cubicBezTo>
                    <a:pt x="287754" y="237597"/>
                    <a:pt x="287754" y="243121"/>
                    <a:pt x="286833" y="248645"/>
                  </a:cubicBezTo>
                  <a:lnTo>
                    <a:pt x="276704" y="327828"/>
                  </a:lnTo>
                  <a:cubicBezTo>
                    <a:pt x="274862" y="337956"/>
                    <a:pt x="270258" y="340718"/>
                    <a:pt x="261050" y="340718"/>
                  </a:cubicBezTo>
                  <a:cubicBezTo>
                    <a:pt x="252763" y="340718"/>
                    <a:pt x="248158" y="337956"/>
                    <a:pt x="246317" y="327828"/>
                  </a:cubicBezTo>
                  <a:lnTo>
                    <a:pt x="236188" y="248645"/>
                  </a:lnTo>
                  <a:cubicBezTo>
                    <a:pt x="235267" y="243121"/>
                    <a:pt x="234346" y="237597"/>
                    <a:pt x="234346" y="232993"/>
                  </a:cubicBezTo>
                  <a:lnTo>
                    <a:pt x="234346" y="193402"/>
                  </a:lnTo>
                  <a:cubicBezTo>
                    <a:pt x="234346" y="176829"/>
                    <a:pt x="244475" y="167622"/>
                    <a:pt x="261050" y="167622"/>
                  </a:cubicBezTo>
                  <a:close/>
                  <a:moveTo>
                    <a:pt x="261034" y="133592"/>
                  </a:moveTo>
                  <a:cubicBezTo>
                    <a:pt x="189099" y="133592"/>
                    <a:pt x="130076" y="189763"/>
                    <a:pt x="130076" y="258825"/>
                  </a:cubicBezTo>
                  <a:cubicBezTo>
                    <a:pt x="130076" y="305787"/>
                    <a:pt x="148521" y="332491"/>
                    <a:pt x="165121" y="356433"/>
                  </a:cubicBezTo>
                  <a:cubicBezTo>
                    <a:pt x="178033" y="375771"/>
                    <a:pt x="190022" y="394187"/>
                    <a:pt x="190022" y="418129"/>
                  </a:cubicBezTo>
                  <a:cubicBezTo>
                    <a:pt x="190022" y="428258"/>
                    <a:pt x="200166" y="437466"/>
                    <a:pt x="206622" y="442070"/>
                  </a:cubicBezTo>
                  <a:lnTo>
                    <a:pt x="315446" y="442070"/>
                  </a:lnTo>
                  <a:cubicBezTo>
                    <a:pt x="322824" y="436545"/>
                    <a:pt x="332046" y="428258"/>
                    <a:pt x="332046" y="418129"/>
                  </a:cubicBezTo>
                  <a:cubicBezTo>
                    <a:pt x="332046" y="394187"/>
                    <a:pt x="344957" y="375771"/>
                    <a:pt x="357869" y="357354"/>
                  </a:cubicBezTo>
                  <a:cubicBezTo>
                    <a:pt x="374469" y="332491"/>
                    <a:pt x="392914" y="305787"/>
                    <a:pt x="392914" y="258825"/>
                  </a:cubicBezTo>
                  <a:cubicBezTo>
                    <a:pt x="392914" y="189763"/>
                    <a:pt x="333891" y="133592"/>
                    <a:pt x="261034" y="133592"/>
                  </a:cubicBezTo>
                  <a:close/>
                  <a:moveTo>
                    <a:pt x="472281" y="126151"/>
                  </a:moveTo>
                  <a:cubicBezTo>
                    <a:pt x="477818" y="123387"/>
                    <a:pt x="484278" y="125229"/>
                    <a:pt x="487969" y="130757"/>
                  </a:cubicBezTo>
                  <a:cubicBezTo>
                    <a:pt x="490737" y="135364"/>
                    <a:pt x="488891" y="142734"/>
                    <a:pt x="483355" y="145498"/>
                  </a:cubicBezTo>
                  <a:lnTo>
                    <a:pt x="454749" y="162081"/>
                  </a:lnTo>
                  <a:cubicBezTo>
                    <a:pt x="452903" y="163002"/>
                    <a:pt x="451057" y="163924"/>
                    <a:pt x="449212" y="163924"/>
                  </a:cubicBezTo>
                  <a:cubicBezTo>
                    <a:pt x="445521" y="163924"/>
                    <a:pt x="441830" y="162081"/>
                    <a:pt x="439984" y="158396"/>
                  </a:cubicBezTo>
                  <a:cubicBezTo>
                    <a:pt x="436293" y="152868"/>
                    <a:pt x="438139" y="146419"/>
                    <a:pt x="443675" y="142734"/>
                  </a:cubicBezTo>
                  <a:close/>
                  <a:moveTo>
                    <a:pt x="49796" y="126151"/>
                  </a:moveTo>
                  <a:lnTo>
                    <a:pt x="79344" y="142734"/>
                  </a:lnTo>
                  <a:cubicBezTo>
                    <a:pt x="83961" y="146419"/>
                    <a:pt x="85808" y="152868"/>
                    <a:pt x="83038" y="158396"/>
                  </a:cubicBezTo>
                  <a:cubicBezTo>
                    <a:pt x="81191" y="162081"/>
                    <a:pt x="77498" y="163924"/>
                    <a:pt x="73804" y="163924"/>
                  </a:cubicBezTo>
                  <a:cubicBezTo>
                    <a:pt x="71957" y="163924"/>
                    <a:pt x="70111" y="163002"/>
                    <a:pt x="68264" y="162081"/>
                  </a:cubicBezTo>
                  <a:lnTo>
                    <a:pt x="38716" y="145498"/>
                  </a:lnTo>
                  <a:cubicBezTo>
                    <a:pt x="34099" y="142734"/>
                    <a:pt x="32252" y="135364"/>
                    <a:pt x="35022" y="130757"/>
                  </a:cubicBezTo>
                  <a:cubicBezTo>
                    <a:pt x="37792" y="125229"/>
                    <a:pt x="45179" y="123387"/>
                    <a:pt x="49796" y="126151"/>
                  </a:cubicBezTo>
                  <a:close/>
                  <a:moveTo>
                    <a:pt x="261034" y="88472"/>
                  </a:moveTo>
                  <a:cubicBezTo>
                    <a:pt x="357869" y="88472"/>
                    <a:pt x="437181" y="164901"/>
                    <a:pt x="437181" y="258825"/>
                  </a:cubicBezTo>
                  <a:cubicBezTo>
                    <a:pt x="437181" y="319600"/>
                    <a:pt x="412281" y="355512"/>
                    <a:pt x="394758" y="382217"/>
                  </a:cubicBezTo>
                  <a:cubicBezTo>
                    <a:pt x="382769" y="398791"/>
                    <a:pt x="377236" y="408000"/>
                    <a:pt x="377236" y="418129"/>
                  </a:cubicBezTo>
                  <a:cubicBezTo>
                    <a:pt x="377236" y="440229"/>
                    <a:pt x="365247" y="460487"/>
                    <a:pt x="344035" y="476141"/>
                  </a:cubicBezTo>
                  <a:cubicBezTo>
                    <a:pt x="343113" y="489033"/>
                    <a:pt x="341268" y="521262"/>
                    <a:pt x="341268" y="521262"/>
                  </a:cubicBezTo>
                  <a:cubicBezTo>
                    <a:pt x="341268" y="529549"/>
                    <a:pt x="336657" y="548887"/>
                    <a:pt x="305301" y="559016"/>
                  </a:cubicBezTo>
                  <a:cubicBezTo>
                    <a:pt x="301612" y="564541"/>
                    <a:pt x="297001" y="569145"/>
                    <a:pt x="290545" y="573749"/>
                  </a:cubicBezTo>
                  <a:cubicBezTo>
                    <a:pt x="286856" y="575591"/>
                    <a:pt x="283168" y="577432"/>
                    <a:pt x="278556" y="577432"/>
                  </a:cubicBezTo>
                  <a:lnTo>
                    <a:pt x="244434" y="577432"/>
                  </a:lnTo>
                  <a:cubicBezTo>
                    <a:pt x="239822" y="577432"/>
                    <a:pt x="235211" y="575591"/>
                    <a:pt x="231522" y="573749"/>
                  </a:cubicBezTo>
                  <a:cubicBezTo>
                    <a:pt x="225989" y="569145"/>
                    <a:pt x="221378" y="564541"/>
                    <a:pt x="217689" y="559016"/>
                  </a:cubicBezTo>
                  <a:cubicBezTo>
                    <a:pt x="186333" y="548887"/>
                    <a:pt x="181722" y="530470"/>
                    <a:pt x="180799" y="521262"/>
                  </a:cubicBezTo>
                  <a:cubicBezTo>
                    <a:pt x="180799" y="521262"/>
                    <a:pt x="178955" y="489033"/>
                    <a:pt x="178955" y="476141"/>
                  </a:cubicBezTo>
                  <a:cubicBezTo>
                    <a:pt x="157743" y="460487"/>
                    <a:pt x="145754" y="440229"/>
                    <a:pt x="145754" y="418129"/>
                  </a:cubicBezTo>
                  <a:cubicBezTo>
                    <a:pt x="145754" y="408000"/>
                    <a:pt x="139299" y="398791"/>
                    <a:pt x="128232" y="382217"/>
                  </a:cubicBezTo>
                  <a:cubicBezTo>
                    <a:pt x="109787" y="355512"/>
                    <a:pt x="85809" y="319600"/>
                    <a:pt x="85809" y="258825"/>
                  </a:cubicBezTo>
                  <a:cubicBezTo>
                    <a:pt x="85809" y="164901"/>
                    <a:pt x="164199" y="88472"/>
                    <a:pt x="261034" y="88472"/>
                  </a:cubicBezTo>
                  <a:close/>
                  <a:moveTo>
                    <a:pt x="392070" y="35016"/>
                  </a:moveTo>
                  <a:cubicBezTo>
                    <a:pt x="397608" y="37780"/>
                    <a:pt x="399454" y="45152"/>
                    <a:pt x="395762" y="49759"/>
                  </a:cubicBezTo>
                  <a:lnTo>
                    <a:pt x="379147" y="79244"/>
                  </a:lnTo>
                  <a:cubicBezTo>
                    <a:pt x="377301" y="82930"/>
                    <a:pt x="373609" y="84773"/>
                    <a:pt x="369917" y="84773"/>
                  </a:cubicBezTo>
                  <a:cubicBezTo>
                    <a:pt x="368071" y="84773"/>
                    <a:pt x="366224" y="83851"/>
                    <a:pt x="364378" y="82930"/>
                  </a:cubicBezTo>
                  <a:cubicBezTo>
                    <a:pt x="358840" y="80166"/>
                    <a:pt x="356994" y="72794"/>
                    <a:pt x="360686" y="68187"/>
                  </a:cubicBezTo>
                  <a:lnTo>
                    <a:pt x="377301" y="38702"/>
                  </a:lnTo>
                  <a:cubicBezTo>
                    <a:pt x="380070" y="34095"/>
                    <a:pt x="386531" y="32252"/>
                    <a:pt x="392070" y="35016"/>
                  </a:cubicBezTo>
                  <a:close/>
                  <a:moveTo>
                    <a:pt x="131042" y="35016"/>
                  </a:moveTo>
                  <a:cubicBezTo>
                    <a:pt x="135641" y="32252"/>
                    <a:pt x="143000" y="34095"/>
                    <a:pt x="145759" y="38702"/>
                  </a:cubicBezTo>
                  <a:lnTo>
                    <a:pt x="162317" y="68187"/>
                  </a:lnTo>
                  <a:cubicBezTo>
                    <a:pt x="165996" y="72794"/>
                    <a:pt x="164156" y="80166"/>
                    <a:pt x="158637" y="82930"/>
                  </a:cubicBezTo>
                  <a:cubicBezTo>
                    <a:pt x="156798" y="83851"/>
                    <a:pt x="154958" y="84773"/>
                    <a:pt x="153118" y="84773"/>
                  </a:cubicBezTo>
                  <a:cubicBezTo>
                    <a:pt x="149439" y="84773"/>
                    <a:pt x="145759" y="82930"/>
                    <a:pt x="143000" y="79244"/>
                  </a:cubicBezTo>
                  <a:lnTo>
                    <a:pt x="126443" y="49759"/>
                  </a:lnTo>
                  <a:cubicBezTo>
                    <a:pt x="123683" y="45152"/>
                    <a:pt x="125523" y="37780"/>
                    <a:pt x="131042" y="35016"/>
                  </a:cubicBezTo>
                  <a:close/>
                  <a:moveTo>
                    <a:pt x="261051" y="0"/>
                  </a:moveTo>
                  <a:cubicBezTo>
                    <a:pt x="267480" y="0"/>
                    <a:pt x="272073" y="4598"/>
                    <a:pt x="272073" y="11037"/>
                  </a:cubicBezTo>
                  <a:lnTo>
                    <a:pt x="272073" y="44147"/>
                  </a:lnTo>
                  <a:cubicBezTo>
                    <a:pt x="272073" y="50585"/>
                    <a:pt x="267480" y="55184"/>
                    <a:pt x="261051" y="55184"/>
                  </a:cubicBezTo>
                  <a:cubicBezTo>
                    <a:pt x="255540" y="55184"/>
                    <a:pt x="250029" y="50585"/>
                    <a:pt x="250029" y="44147"/>
                  </a:cubicBezTo>
                  <a:lnTo>
                    <a:pt x="250029" y="11037"/>
                  </a:lnTo>
                  <a:cubicBezTo>
                    <a:pt x="250029" y="4598"/>
                    <a:pt x="255540" y="0"/>
                    <a:pt x="26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45"/>
          <p:cNvGrpSpPr/>
          <p:nvPr/>
        </p:nvGrpSpPr>
        <p:grpSpPr>
          <a:xfrm>
            <a:off x="7864536" y="3999204"/>
            <a:ext cx="3570514" cy="1797055"/>
            <a:chOff x="5012703" y="1631945"/>
            <a:chExt cx="3570514" cy="1797055"/>
          </a:xfrm>
        </p:grpSpPr>
        <p:sp>
          <p:nvSpPr>
            <p:cNvPr id="59" name="文本框 46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60" name="文本框 47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  <p:sp>
          <p:nvSpPr>
            <p:cNvPr id="61" name="browser_156816"/>
            <p:cNvSpPr>
              <a:spLocks noChangeAspect="1"/>
            </p:cNvSpPr>
            <p:nvPr/>
          </p:nvSpPr>
          <p:spPr bwMode="auto">
            <a:xfrm>
              <a:off x="6440832" y="1631945"/>
              <a:ext cx="555563" cy="609685"/>
            </a:xfrm>
            <a:custGeom>
              <a:avLst/>
              <a:gdLst>
                <a:gd name="T0" fmla="*/ 6111 w 7506"/>
                <a:gd name="T1" fmla="*/ 5088 h 8249"/>
                <a:gd name="T2" fmla="*/ 5870 w 7506"/>
                <a:gd name="T3" fmla="*/ 6398 h 8249"/>
                <a:gd name="T4" fmla="*/ 5288 w 7506"/>
                <a:gd name="T5" fmla="*/ 5088 h 8249"/>
                <a:gd name="T6" fmla="*/ 5224 w 7506"/>
                <a:gd name="T7" fmla="*/ 4795 h 8249"/>
                <a:gd name="T8" fmla="*/ 4797 w 7506"/>
                <a:gd name="T9" fmla="*/ 4596 h 8249"/>
                <a:gd name="T10" fmla="*/ 3677 w 7506"/>
                <a:gd name="T11" fmla="*/ 3512 h 8249"/>
                <a:gd name="T12" fmla="*/ 3914 w 7506"/>
                <a:gd name="T13" fmla="*/ 3010 h 8249"/>
                <a:gd name="T14" fmla="*/ 3677 w 7506"/>
                <a:gd name="T15" fmla="*/ 2464 h 8249"/>
                <a:gd name="T16" fmla="*/ 3630 w 7506"/>
                <a:gd name="T17" fmla="*/ 1444 h 8249"/>
                <a:gd name="T18" fmla="*/ 0 w 7506"/>
                <a:gd name="T19" fmla="*/ 4842 h 8249"/>
                <a:gd name="T20" fmla="*/ 6813 w 7506"/>
                <a:gd name="T21" fmla="*/ 4842 h 8249"/>
                <a:gd name="T22" fmla="*/ 6362 w 7506"/>
                <a:gd name="T23" fmla="*/ 4795 h 8249"/>
                <a:gd name="T24" fmla="*/ 1802 w 7506"/>
                <a:gd name="T25" fmla="*/ 2908 h 8249"/>
                <a:gd name="T26" fmla="*/ 1923 w 7506"/>
                <a:gd name="T27" fmla="*/ 2335 h 8249"/>
                <a:gd name="T28" fmla="*/ 1728 w 7506"/>
                <a:gd name="T29" fmla="*/ 3394 h 8249"/>
                <a:gd name="T30" fmla="*/ 503 w 7506"/>
                <a:gd name="T31" fmla="*/ 4596 h 8249"/>
                <a:gd name="T32" fmla="*/ 944 w 7506"/>
                <a:gd name="T33" fmla="*/ 6399 h 8249"/>
                <a:gd name="T34" fmla="*/ 1644 w 7506"/>
                <a:gd name="T35" fmla="*/ 5088 h 8249"/>
                <a:gd name="T36" fmla="*/ 944 w 7506"/>
                <a:gd name="T37" fmla="*/ 6399 h 8249"/>
                <a:gd name="T38" fmla="*/ 1802 w 7506"/>
                <a:gd name="T39" fmla="*/ 6730 h 8249"/>
                <a:gd name="T40" fmla="*/ 1275 w 7506"/>
                <a:gd name="T41" fmla="*/ 6827 h 8249"/>
                <a:gd name="T42" fmla="*/ 2528 w 7506"/>
                <a:gd name="T43" fmla="*/ 7621 h 8249"/>
                <a:gd name="T44" fmla="*/ 3185 w 7506"/>
                <a:gd name="T45" fmla="*/ 6616 h 8249"/>
                <a:gd name="T46" fmla="*/ 3185 w 7506"/>
                <a:gd name="T47" fmla="*/ 6124 h 8249"/>
                <a:gd name="T48" fmla="*/ 2136 w 7506"/>
                <a:gd name="T49" fmla="*/ 5088 h 8249"/>
                <a:gd name="T50" fmla="*/ 3185 w 7506"/>
                <a:gd name="T51" fmla="*/ 6124 h 8249"/>
                <a:gd name="T52" fmla="*/ 2136 w 7506"/>
                <a:gd name="T53" fmla="*/ 4596 h 8249"/>
                <a:gd name="T54" fmla="*/ 3185 w 7506"/>
                <a:gd name="T55" fmla="*/ 3513 h 8249"/>
                <a:gd name="T56" fmla="*/ 3185 w 7506"/>
                <a:gd name="T57" fmla="*/ 4596 h 8249"/>
                <a:gd name="T58" fmla="*/ 2290 w 7506"/>
                <a:gd name="T59" fmla="*/ 2968 h 8249"/>
                <a:gd name="T60" fmla="*/ 3185 w 7506"/>
                <a:gd name="T61" fmla="*/ 1937 h 8249"/>
                <a:gd name="T62" fmla="*/ 4420 w 7506"/>
                <a:gd name="T63" fmla="*/ 7575 h 8249"/>
                <a:gd name="T64" fmla="*/ 3677 w 7506"/>
                <a:gd name="T65" fmla="*/ 6618 h 8249"/>
                <a:gd name="T66" fmla="*/ 4420 w 7506"/>
                <a:gd name="T67" fmla="*/ 7575 h 8249"/>
                <a:gd name="T68" fmla="*/ 3677 w 7506"/>
                <a:gd name="T69" fmla="*/ 6126 h 8249"/>
                <a:gd name="T70" fmla="*/ 4796 w 7506"/>
                <a:gd name="T71" fmla="*/ 5088 h 8249"/>
                <a:gd name="T72" fmla="*/ 5018 w 7506"/>
                <a:gd name="T73" fmla="*/ 7269 h 8249"/>
                <a:gd name="T74" fmla="*/ 5539 w 7506"/>
                <a:gd name="T75" fmla="*/ 6827 h 8249"/>
                <a:gd name="T76" fmla="*/ 5626 w 7506"/>
                <a:gd name="T77" fmla="*/ 97 h 8249"/>
                <a:gd name="T78" fmla="*/ 5680 w 7506"/>
                <a:gd name="T79" fmla="*/ 4609 h 8249"/>
                <a:gd name="T80" fmla="*/ 7506 w 7506"/>
                <a:gd name="T81" fmla="*/ 1802 h 8249"/>
                <a:gd name="T82" fmla="*/ 5793 w 7506"/>
                <a:gd name="T83" fmla="*/ 2707 h 8249"/>
                <a:gd name="T84" fmla="*/ 5793 w 7506"/>
                <a:gd name="T85" fmla="*/ 897 h 8249"/>
                <a:gd name="T86" fmla="*/ 5793 w 7506"/>
                <a:gd name="T87" fmla="*/ 2707 h 8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6" h="8249">
                  <a:moveTo>
                    <a:pt x="6362" y="4795"/>
                  </a:moveTo>
                  <a:cubicBezTo>
                    <a:pt x="6311" y="4921"/>
                    <a:pt x="6221" y="5021"/>
                    <a:pt x="6111" y="5088"/>
                  </a:cubicBezTo>
                  <a:lnTo>
                    <a:pt x="6310" y="5088"/>
                  </a:lnTo>
                  <a:cubicBezTo>
                    <a:pt x="6270" y="5567"/>
                    <a:pt x="6114" y="6013"/>
                    <a:pt x="5870" y="6398"/>
                  </a:cubicBezTo>
                  <a:cubicBezTo>
                    <a:pt x="5656" y="6345"/>
                    <a:pt x="5433" y="6300"/>
                    <a:pt x="5202" y="6262"/>
                  </a:cubicBezTo>
                  <a:cubicBezTo>
                    <a:pt x="5250" y="5883"/>
                    <a:pt x="5279" y="5490"/>
                    <a:pt x="5288" y="5088"/>
                  </a:cubicBezTo>
                  <a:lnTo>
                    <a:pt x="5475" y="5088"/>
                  </a:lnTo>
                  <a:cubicBezTo>
                    <a:pt x="5365" y="5021"/>
                    <a:pt x="5275" y="4921"/>
                    <a:pt x="5224" y="4795"/>
                  </a:cubicBezTo>
                  <a:cubicBezTo>
                    <a:pt x="5104" y="4502"/>
                    <a:pt x="4948" y="4274"/>
                    <a:pt x="4774" y="4064"/>
                  </a:cubicBezTo>
                  <a:cubicBezTo>
                    <a:pt x="4785" y="4239"/>
                    <a:pt x="4794" y="4417"/>
                    <a:pt x="4797" y="4596"/>
                  </a:cubicBezTo>
                  <a:lnTo>
                    <a:pt x="3677" y="4596"/>
                  </a:lnTo>
                  <a:lnTo>
                    <a:pt x="3677" y="3512"/>
                  </a:lnTo>
                  <a:cubicBezTo>
                    <a:pt x="3875" y="3508"/>
                    <a:pt x="4069" y="3497"/>
                    <a:pt x="4262" y="3483"/>
                  </a:cubicBezTo>
                  <a:cubicBezTo>
                    <a:pt x="4136" y="3337"/>
                    <a:pt x="4017" y="3182"/>
                    <a:pt x="3914" y="3010"/>
                  </a:cubicBezTo>
                  <a:cubicBezTo>
                    <a:pt x="3835" y="3013"/>
                    <a:pt x="3757" y="3018"/>
                    <a:pt x="3677" y="3020"/>
                  </a:cubicBezTo>
                  <a:lnTo>
                    <a:pt x="3677" y="2464"/>
                  </a:lnTo>
                  <a:cubicBezTo>
                    <a:pt x="3657" y="2393"/>
                    <a:pt x="3639" y="2320"/>
                    <a:pt x="3625" y="2243"/>
                  </a:cubicBezTo>
                  <a:cubicBezTo>
                    <a:pt x="3578" y="1976"/>
                    <a:pt x="3583" y="1706"/>
                    <a:pt x="3630" y="1444"/>
                  </a:cubicBezTo>
                  <a:cubicBezTo>
                    <a:pt x="3556" y="1439"/>
                    <a:pt x="3482" y="1436"/>
                    <a:pt x="3407" y="1436"/>
                  </a:cubicBezTo>
                  <a:cubicBezTo>
                    <a:pt x="1528" y="1436"/>
                    <a:pt x="0" y="2964"/>
                    <a:pt x="0" y="4842"/>
                  </a:cubicBezTo>
                  <a:cubicBezTo>
                    <a:pt x="0" y="6721"/>
                    <a:pt x="1528" y="8249"/>
                    <a:pt x="3407" y="8249"/>
                  </a:cubicBezTo>
                  <a:cubicBezTo>
                    <a:pt x="5285" y="8249"/>
                    <a:pt x="6813" y="6721"/>
                    <a:pt x="6813" y="4842"/>
                  </a:cubicBezTo>
                  <a:cubicBezTo>
                    <a:pt x="6813" y="4605"/>
                    <a:pt x="6789" y="4374"/>
                    <a:pt x="6743" y="4151"/>
                  </a:cubicBezTo>
                  <a:cubicBezTo>
                    <a:pt x="6597" y="4338"/>
                    <a:pt x="6465" y="4542"/>
                    <a:pt x="6362" y="4795"/>
                  </a:cubicBezTo>
                  <a:close/>
                  <a:moveTo>
                    <a:pt x="1923" y="2335"/>
                  </a:moveTo>
                  <a:cubicBezTo>
                    <a:pt x="1877" y="2517"/>
                    <a:pt x="1837" y="2708"/>
                    <a:pt x="1802" y="2908"/>
                  </a:cubicBezTo>
                  <a:cubicBezTo>
                    <a:pt x="1634" y="2882"/>
                    <a:pt x="1471" y="2852"/>
                    <a:pt x="1312" y="2819"/>
                  </a:cubicBezTo>
                  <a:cubicBezTo>
                    <a:pt x="1493" y="2632"/>
                    <a:pt x="1698" y="2469"/>
                    <a:pt x="1923" y="2335"/>
                  </a:cubicBezTo>
                  <a:close/>
                  <a:moveTo>
                    <a:pt x="970" y="3245"/>
                  </a:moveTo>
                  <a:cubicBezTo>
                    <a:pt x="1213" y="3304"/>
                    <a:pt x="1466" y="3354"/>
                    <a:pt x="1728" y="3394"/>
                  </a:cubicBezTo>
                  <a:cubicBezTo>
                    <a:pt x="1679" y="3782"/>
                    <a:pt x="1651" y="4184"/>
                    <a:pt x="1643" y="4596"/>
                  </a:cubicBezTo>
                  <a:lnTo>
                    <a:pt x="503" y="4596"/>
                  </a:lnTo>
                  <a:cubicBezTo>
                    <a:pt x="545" y="4100"/>
                    <a:pt x="711" y="3640"/>
                    <a:pt x="970" y="3245"/>
                  </a:cubicBezTo>
                  <a:close/>
                  <a:moveTo>
                    <a:pt x="944" y="6399"/>
                  </a:moveTo>
                  <a:cubicBezTo>
                    <a:pt x="700" y="6013"/>
                    <a:pt x="543" y="5567"/>
                    <a:pt x="503" y="5088"/>
                  </a:cubicBezTo>
                  <a:lnTo>
                    <a:pt x="1644" y="5088"/>
                  </a:lnTo>
                  <a:cubicBezTo>
                    <a:pt x="1653" y="5484"/>
                    <a:pt x="1681" y="5871"/>
                    <a:pt x="1728" y="6244"/>
                  </a:cubicBezTo>
                  <a:cubicBezTo>
                    <a:pt x="1455" y="6285"/>
                    <a:pt x="1193" y="6337"/>
                    <a:pt x="944" y="6399"/>
                  </a:cubicBezTo>
                  <a:close/>
                  <a:moveTo>
                    <a:pt x="1275" y="6827"/>
                  </a:moveTo>
                  <a:cubicBezTo>
                    <a:pt x="1445" y="6790"/>
                    <a:pt x="1620" y="6757"/>
                    <a:pt x="1802" y="6730"/>
                  </a:cubicBezTo>
                  <a:cubicBezTo>
                    <a:pt x="1841" y="6950"/>
                    <a:pt x="1886" y="7160"/>
                    <a:pt x="1938" y="7358"/>
                  </a:cubicBezTo>
                  <a:cubicBezTo>
                    <a:pt x="1691" y="7214"/>
                    <a:pt x="1468" y="7034"/>
                    <a:pt x="1275" y="6827"/>
                  </a:cubicBezTo>
                  <a:close/>
                  <a:moveTo>
                    <a:pt x="3185" y="7748"/>
                  </a:moveTo>
                  <a:cubicBezTo>
                    <a:pt x="2957" y="7730"/>
                    <a:pt x="2737" y="7688"/>
                    <a:pt x="2528" y="7621"/>
                  </a:cubicBezTo>
                  <a:cubicBezTo>
                    <a:pt x="2433" y="7336"/>
                    <a:pt x="2353" y="7018"/>
                    <a:pt x="2291" y="6669"/>
                  </a:cubicBezTo>
                  <a:cubicBezTo>
                    <a:pt x="2583" y="6640"/>
                    <a:pt x="2882" y="6622"/>
                    <a:pt x="3185" y="6616"/>
                  </a:cubicBezTo>
                  <a:lnTo>
                    <a:pt x="3185" y="7748"/>
                  </a:lnTo>
                  <a:close/>
                  <a:moveTo>
                    <a:pt x="3185" y="6124"/>
                  </a:moveTo>
                  <a:cubicBezTo>
                    <a:pt x="2857" y="6130"/>
                    <a:pt x="2533" y="6150"/>
                    <a:pt x="2216" y="6182"/>
                  </a:cubicBezTo>
                  <a:cubicBezTo>
                    <a:pt x="2172" y="5830"/>
                    <a:pt x="2145" y="5463"/>
                    <a:pt x="2136" y="5088"/>
                  </a:cubicBezTo>
                  <a:lnTo>
                    <a:pt x="3185" y="5088"/>
                  </a:lnTo>
                  <a:lnTo>
                    <a:pt x="3185" y="6124"/>
                  </a:lnTo>
                  <a:close/>
                  <a:moveTo>
                    <a:pt x="3185" y="4596"/>
                  </a:moveTo>
                  <a:lnTo>
                    <a:pt x="2136" y="4596"/>
                  </a:lnTo>
                  <a:cubicBezTo>
                    <a:pt x="2143" y="4205"/>
                    <a:pt x="2170" y="3823"/>
                    <a:pt x="2216" y="3455"/>
                  </a:cubicBezTo>
                  <a:cubicBezTo>
                    <a:pt x="2534" y="3488"/>
                    <a:pt x="2857" y="3507"/>
                    <a:pt x="3185" y="3513"/>
                  </a:cubicBezTo>
                  <a:lnTo>
                    <a:pt x="3185" y="4596"/>
                  </a:lnTo>
                  <a:lnTo>
                    <a:pt x="3185" y="4596"/>
                  </a:lnTo>
                  <a:close/>
                  <a:moveTo>
                    <a:pt x="3185" y="3021"/>
                  </a:moveTo>
                  <a:cubicBezTo>
                    <a:pt x="2882" y="3015"/>
                    <a:pt x="2583" y="2998"/>
                    <a:pt x="2290" y="2968"/>
                  </a:cubicBezTo>
                  <a:cubicBezTo>
                    <a:pt x="2349" y="2640"/>
                    <a:pt x="2423" y="2340"/>
                    <a:pt x="2510" y="2069"/>
                  </a:cubicBezTo>
                  <a:cubicBezTo>
                    <a:pt x="2725" y="2000"/>
                    <a:pt x="2951" y="1955"/>
                    <a:pt x="3185" y="1937"/>
                  </a:cubicBezTo>
                  <a:lnTo>
                    <a:pt x="3185" y="3021"/>
                  </a:lnTo>
                  <a:close/>
                  <a:moveTo>
                    <a:pt x="4420" y="7575"/>
                  </a:moveTo>
                  <a:cubicBezTo>
                    <a:pt x="4185" y="7662"/>
                    <a:pt x="3936" y="7720"/>
                    <a:pt x="3677" y="7744"/>
                  </a:cubicBezTo>
                  <a:lnTo>
                    <a:pt x="3677" y="6618"/>
                  </a:lnTo>
                  <a:cubicBezTo>
                    <a:pt x="4006" y="6625"/>
                    <a:pt x="4329" y="6647"/>
                    <a:pt x="4640" y="6682"/>
                  </a:cubicBezTo>
                  <a:cubicBezTo>
                    <a:pt x="4581" y="7006"/>
                    <a:pt x="4507" y="7305"/>
                    <a:pt x="4420" y="7575"/>
                  </a:cubicBezTo>
                  <a:close/>
                  <a:moveTo>
                    <a:pt x="4714" y="6196"/>
                  </a:moveTo>
                  <a:cubicBezTo>
                    <a:pt x="4379" y="6157"/>
                    <a:pt x="4032" y="6133"/>
                    <a:pt x="3677" y="6126"/>
                  </a:cubicBezTo>
                  <a:lnTo>
                    <a:pt x="3677" y="5088"/>
                  </a:lnTo>
                  <a:lnTo>
                    <a:pt x="4796" y="5088"/>
                  </a:lnTo>
                  <a:cubicBezTo>
                    <a:pt x="4787" y="5468"/>
                    <a:pt x="4760" y="5838"/>
                    <a:pt x="4714" y="6196"/>
                  </a:cubicBezTo>
                  <a:close/>
                  <a:moveTo>
                    <a:pt x="5018" y="7269"/>
                  </a:moveTo>
                  <a:cubicBezTo>
                    <a:pt x="5059" y="7103"/>
                    <a:pt x="5095" y="6929"/>
                    <a:pt x="5128" y="6748"/>
                  </a:cubicBezTo>
                  <a:cubicBezTo>
                    <a:pt x="5269" y="6771"/>
                    <a:pt x="5405" y="6798"/>
                    <a:pt x="5539" y="6827"/>
                  </a:cubicBezTo>
                  <a:cubicBezTo>
                    <a:pt x="5383" y="6994"/>
                    <a:pt x="5209" y="7143"/>
                    <a:pt x="5018" y="7269"/>
                  </a:cubicBezTo>
                  <a:close/>
                  <a:moveTo>
                    <a:pt x="5626" y="97"/>
                  </a:moveTo>
                  <a:cubicBezTo>
                    <a:pt x="4622" y="192"/>
                    <a:pt x="3935" y="1165"/>
                    <a:pt x="4110" y="2158"/>
                  </a:cubicBezTo>
                  <a:cubicBezTo>
                    <a:pt x="4288" y="3166"/>
                    <a:pt x="5218" y="3477"/>
                    <a:pt x="5680" y="4609"/>
                  </a:cubicBezTo>
                  <a:cubicBezTo>
                    <a:pt x="5721" y="4711"/>
                    <a:pt x="5865" y="4712"/>
                    <a:pt x="5906" y="4610"/>
                  </a:cubicBezTo>
                  <a:cubicBezTo>
                    <a:pt x="6418" y="3354"/>
                    <a:pt x="7506" y="3109"/>
                    <a:pt x="7506" y="1802"/>
                  </a:cubicBezTo>
                  <a:cubicBezTo>
                    <a:pt x="7506" y="801"/>
                    <a:pt x="6647" y="0"/>
                    <a:pt x="5626" y="97"/>
                  </a:cubicBezTo>
                  <a:close/>
                  <a:moveTo>
                    <a:pt x="5793" y="2707"/>
                  </a:moveTo>
                  <a:cubicBezTo>
                    <a:pt x="5293" y="2707"/>
                    <a:pt x="4888" y="2302"/>
                    <a:pt x="4888" y="1802"/>
                  </a:cubicBezTo>
                  <a:cubicBezTo>
                    <a:pt x="4888" y="1302"/>
                    <a:pt x="5293" y="897"/>
                    <a:pt x="5793" y="897"/>
                  </a:cubicBezTo>
                  <a:cubicBezTo>
                    <a:pt x="6293" y="897"/>
                    <a:pt x="6698" y="1302"/>
                    <a:pt x="6698" y="1802"/>
                  </a:cubicBezTo>
                  <a:cubicBezTo>
                    <a:pt x="6698" y="2302"/>
                    <a:pt x="6293" y="2707"/>
                    <a:pt x="5793" y="27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9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9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29" name="文本框 28"/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school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33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2" y="1628800"/>
            <a:ext cx="1988840" cy="19888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622906" y="1867136"/>
            <a:ext cx="4039750" cy="1512168"/>
            <a:chOff x="2622906" y="1867136"/>
            <a:chExt cx="4039750" cy="1512168"/>
          </a:xfrm>
        </p:grpSpPr>
        <p:sp>
          <p:nvSpPr>
            <p:cNvPr id="8" name="矩形: 圆角 7"/>
            <p:cNvSpPr/>
            <p:nvPr/>
          </p:nvSpPr>
          <p:spPr>
            <a:xfrm>
              <a:off x="2622906" y="1867136"/>
              <a:ext cx="4039750" cy="1512168"/>
            </a:xfrm>
            <a:prstGeom prst="roundRect">
              <a:avLst>
                <a:gd name="adj" fmla="val 9108"/>
              </a:avLst>
            </a:prstGeom>
            <a:solidFill>
              <a:srgbClr val="FEA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711624" y="2069222"/>
              <a:ext cx="3862315" cy="1107996"/>
              <a:chOff x="5159895" y="2321004"/>
              <a:chExt cx="3862315" cy="110799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159895" y="2690336"/>
                <a:ext cx="38623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167536" y="2321004"/>
                <a:ext cx="3570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6" y="3748636"/>
            <a:ext cx="1988840" cy="198884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2631340" y="3986972"/>
            <a:ext cx="4039750" cy="1512168"/>
            <a:chOff x="2622906" y="1867136"/>
            <a:chExt cx="4039750" cy="1512168"/>
          </a:xfrm>
        </p:grpSpPr>
        <p:sp>
          <p:nvSpPr>
            <p:cNvPr id="42" name="矩形: 圆角 41"/>
            <p:cNvSpPr/>
            <p:nvPr/>
          </p:nvSpPr>
          <p:spPr>
            <a:xfrm>
              <a:off x="2622906" y="1867136"/>
              <a:ext cx="4039750" cy="1512168"/>
            </a:xfrm>
            <a:prstGeom prst="roundRect">
              <a:avLst>
                <a:gd name="adj" fmla="val 9108"/>
              </a:avLst>
            </a:prstGeom>
            <a:solidFill>
              <a:srgbClr val="FEA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711624" y="2069222"/>
              <a:ext cx="3862315" cy="1107996"/>
              <a:chOff x="5159895" y="2321004"/>
              <a:chExt cx="3862315" cy="1107996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159895" y="2690336"/>
                <a:ext cx="38623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167536" y="2321004"/>
                <a:ext cx="3570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82" y="1358860"/>
            <a:ext cx="4592824" cy="5499140"/>
          </a:xfrm>
          <a:prstGeom prst="rect">
            <a:avLst/>
          </a:prstGeom>
        </p:spPr>
      </p:pic>
      <p:sp>
        <p:nvSpPr>
          <p:cNvPr id="20" name="对话气泡: 椭圆形 19"/>
          <p:cNvSpPr/>
          <p:nvPr/>
        </p:nvSpPr>
        <p:spPr>
          <a:xfrm rot="20801722">
            <a:off x="6235179" y="759344"/>
            <a:ext cx="2381879" cy="2339787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rgbClr val="FFD33C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Hello , how are you?</a:t>
            </a:r>
            <a:endParaRPr lang="zh-CN" altLang="en-US" sz="3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school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37240" y="1916832"/>
            <a:ext cx="3240360" cy="1114122"/>
            <a:chOff x="5159896" y="2314878"/>
            <a:chExt cx="3240360" cy="1114122"/>
          </a:xfrm>
        </p:grpSpPr>
        <p:sp>
          <p:nvSpPr>
            <p:cNvPr id="21" name="文本框 20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3519" y="2314878"/>
              <a:ext cx="1933114" cy="338554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78746" y="4599077"/>
            <a:ext cx="3240360" cy="1114122"/>
            <a:chOff x="5159896" y="2314878"/>
            <a:chExt cx="3240360" cy="1114122"/>
          </a:xfrm>
        </p:grpSpPr>
        <p:sp>
          <p:nvSpPr>
            <p:cNvPr id="25" name="文本框 24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813519" y="2314878"/>
              <a:ext cx="1933114" cy="338554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79976" y="1916832"/>
            <a:ext cx="3240360" cy="1114122"/>
            <a:chOff x="5159896" y="2314878"/>
            <a:chExt cx="3240360" cy="1114122"/>
          </a:xfrm>
        </p:grpSpPr>
        <p:sp>
          <p:nvSpPr>
            <p:cNvPr id="28" name="文本框 27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813519" y="2314878"/>
              <a:ext cx="1933114" cy="338554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69547" y="4572223"/>
            <a:ext cx="3240360" cy="1114122"/>
            <a:chOff x="5159896" y="2314878"/>
            <a:chExt cx="3240360" cy="1114122"/>
          </a:xfrm>
        </p:grpSpPr>
        <p:sp>
          <p:nvSpPr>
            <p:cNvPr id="31" name="文本框 30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13519" y="2314878"/>
              <a:ext cx="1933114" cy="338554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07368" y="3611014"/>
            <a:ext cx="11340000" cy="72000"/>
          </a:xfrm>
          <a:prstGeom prst="rect">
            <a:avLst/>
          </a:prstGeom>
          <a:solidFill>
            <a:srgbClr val="FEA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>
            <a:fillRect/>
          </a:stretch>
        </p:blipFill>
        <p:spPr>
          <a:xfrm>
            <a:off x="1225021" y="2820314"/>
            <a:ext cx="1646176" cy="1332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>
            <a:fillRect/>
          </a:stretch>
        </p:blipFill>
        <p:spPr>
          <a:xfrm>
            <a:off x="4009870" y="2739053"/>
            <a:ext cx="1646176" cy="1332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>
            <a:fillRect/>
          </a:stretch>
        </p:blipFill>
        <p:spPr>
          <a:xfrm>
            <a:off x="6533599" y="2854053"/>
            <a:ext cx="1646176" cy="1332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>
            <a:fillRect/>
          </a:stretch>
        </p:blipFill>
        <p:spPr>
          <a:xfrm>
            <a:off x="9057328" y="2871100"/>
            <a:ext cx="1646176" cy="13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48000" fill="hold" nodeType="withEffect" p14:presetBounceEnd="3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school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26" y="836466"/>
            <a:ext cx="5769948" cy="576994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10743" y="3861651"/>
            <a:ext cx="3570514" cy="1147915"/>
            <a:chOff x="5012703" y="2281085"/>
            <a:chExt cx="3570514" cy="1147915"/>
          </a:xfrm>
        </p:grpSpPr>
        <p:sp>
          <p:nvSpPr>
            <p:cNvPr id="21" name="文本框 20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10743" y="2281085"/>
            <a:ext cx="3570514" cy="1147915"/>
            <a:chOff x="5012703" y="2281085"/>
            <a:chExt cx="3570514" cy="1147915"/>
          </a:xfrm>
        </p:grpSpPr>
        <p:sp>
          <p:nvSpPr>
            <p:cNvPr id="25" name="文本框 24"/>
            <p:cNvSpPr txBox="1"/>
            <p:nvPr/>
          </p:nvSpPr>
          <p:spPr>
            <a:xfrm>
              <a:off x="515989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12703" y="2281085"/>
              <a:ext cx="357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HERE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07" y="3299676"/>
            <a:ext cx="4206606" cy="300423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 rot="21162101">
            <a:off x="579879" y="230180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your name?</a:t>
            </a:r>
          </a:p>
        </p:txBody>
      </p:sp>
      <p:sp>
        <p:nvSpPr>
          <p:cNvPr id="30" name="文本框 29"/>
          <p:cNvSpPr txBox="1"/>
          <p:nvPr/>
        </p:nvSpPr>
        <p:spPr>
          <a:xfrm rot="21424268">
            <a:off x="449282" y="3694585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name is lily.</a:t>
            </a:r>
          </a:p>
        </p:txBody>
      </p:sp>
      <p:sp>
        <p:nvSpPr>
          <p:cNvPr id="31" name="文本框 30"/>
          <p:cNvSpPr txBox="1"/>
          <p:nvPr/>
        </p:nvSpPr>
        <p:spPr>
          <a:xfrm rot="21424268">
            <a:off x="667565" y="5107350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old are you?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881257" y="762112"/>
            <a:ext cx="2493922" cy="2493922"/>
            <a:chOff x="8359531" y="850768"/>
            <a:chExt cx="2493922" cy="2493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7" name="组合 36"/>
            <p:cNvGrpSpPr/>
            <p:nvPr/>
          </p:nvGrpSpPr>
          <p:grpSpPr>
            <a:xfrm>
              <a:off x="8359531" y="850768"/>
              <a:ext cx="2493922" cy="2493922"/>
              <a:chOff x="8359531" y="850768"/>
              <a:chExt cx="2493922" cy="249392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8359531" y="850768"/>
                <a:ext cx="2493922" cy="2493922"/>
              </a:xfrm>
              <a:prstGeom prst="ellipse">
                <a:avLst/>
              </a:prstGeom>
              <a:solidFill>
                <a:srgbClr val="FEA4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573544" y="1577113"/>
                <a:ext cx="21373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/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/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/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>
            <a:fillRect/>
          </a:stretch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>
            <a:fillRect/>
          </a:stretch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>
            <a:fillRect/>
          </a:stretch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07496" y="114486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02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2027" y="2692367"/>
            <a:ext cx="44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What time is it</a:t>
            </a:r>
            <a:endParaRPr lang="zh-CN" altLang="en-US" sz="5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10" name="文本框 9"/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time is it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/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/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338547" y="2060848"/>
            <a:ext cx="2366317" cy="3650327"/>
            <a:chOff x="1338547" y="2060848"/>
            <a:chExt cx="2366317" cy="3650327"/>
          </a:xfrm>
        </p:grpSpPr>
        <p:grpSp>
          <p:nvGrpSpPr>
            <p:cNvPr id="21" name="í$ļîḑê"/>
            <p:cNvGrpSpPr/>
            <p:nvPr/>
          </p:nvGrpSpPr>
          <p:grpSpPr bwMode="auto">
            <a:xfrm>
              <a:off x="1338547" y="2060848"/>
              <a:ext cx="2366317" cy="3650327"/>
              <a:chOff x="10384626" y="3885406"/>
              <a:chExt cx="4356901" cy="6483351"/>
            </a:xfrm>
            <a:effectLst/>
          </p:grpSpPr>
          <p:sp>
            <p:nvSpPr>
              <p:cNvPr id="23" name="ïśḷîdê"/>
              <p:cNvSpPr/>
              <p:nvPr/>
            </p:nvSpPr>
            <p:spPr bwMode="auto">
              <a:xfrm>
                <a:off x="10384628" y="3885407"/>
                <a:ext cx="4343402" cy="6483350"/>
              </a:xfrm>
              <a:custGeom>
                <a:avLst/>
                <a:gdLst>
                  <a:gd name="T0" fmla="*/ 12066 w 12067"/>
                  <a:gd name="T1" fmla="*/ 17195 h 18009"/>
                  <a:gd name="T2" fmla="*/ 11253 w 12067"/>
                  <a:gd name="T3" fmla="*/ 18008 h 18009"/>
                  <a:gd name="T4" fmla="*/ 813 w 12067"/>
                  <a:gd name="T5" fmla="*/ 18008 h 18009"/>
                  <a:gd name="T6" fmla="*/ 0 w 12067"/>
                  <a:gd name="T7" fmla="*/ 17195 h 18009"/>
                  <a:gd name="T8" fmla="*/ 0 w 12067"/>
                  <a:gd name="T9" fmla="*/ 813 h 18009"/>
                  <a:gd name="T10" fmla="*/ 813 w 12067"/>
                  <a:gd name="T11" fmla="*/ 0 h 18009"/>
                  <a:gd name="T12" fmla="*/ 11253 w 12067"/>
                  <a:gd name="T13" fmla="*/ 0 h 18009"/>
                  <a:gd name="T14" fmla="*/ 12066 w 12067"/>
                  <a:gd name="T15" fmla="*/ 813 h 18009"/>
                  <a:gd name="T16" fmla="*/ 12066 w 12067"/>
                  <a:gd name="T17" fmla="*/ 17195 h 180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67"/>
                  <a:gd name="T28" fmla="*/ 0 h 18009"/>
                  <a:gd name="T29" fmla="*/ 12067 w 12067"/>
                  <a:gd name="T30" fmla="*/ 18009 h 180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67" h="18009">
                    <a:moveTo>
                      <a:pt x="12066" y="17195"/>
                    </a:moveTo>
                    <a:cubicBezTo>
                      <a:pt x="12066" y="17644"/>
                      <a:pt x="11702" y="18008"/>
                      <a:pt x="11253" y="18008"/>
                    </a:cubicBezTo>
                    <a:lnTo>
                      <a:pt x="813" y="18008"/>
                    </a:lnTo>
                    <a:cubicBezTo>
                      <a:pt x="364" y="18008"/>
                      <a:pt x="0" y="17644"/>
                      <a:pt x="0" y="17195"/>
                    </a:cubicBezTo>
                    <a:lnTo>
                      <a:pt x="0" y="813"/>
                    </a:lnTo>
                    <a:cubicBezTo>
                      <a:pt x="0" y="364"/>
                      <a:pt x="364" y="0"/>
                      <a:pt x="813" y="0"/>
                    </a:cubicBezTo>
                    <a:lnTo>
                      <a:pt x="11253" y="0"/>
                    </a:lnTo>
                    <a:cubicBezTo>
                      <a:pt x="11702" y="0"/>
                      <a:pt x="12066" y="364"/>
                      <a:pt x="12066" y="813"/>
                    </a:cubicBezTo>
                    <a:lnTo>
                      <a:pt x="12066" y="1719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işlîḋe"/>
              <p:cNvSpPr/>
              <p:nvPr/>
            </p:nvSpPr>
            <p:spPr bwMode="auto">
              <a:xfrm>
                <a:off x="12573000" y="4162425"/>
                <a:ext cx="61913" cy="63500"/>
              </a:xfrm>
              <a:custGeom>
                <a:avLst/>
                <a:gdLst>
                  <a:gd name="T0" fmla="*/ 86 w 174"/>
                  <a:gd name="T1" fmla="*/ 174 h 175"/>
                  <a:gd name="T2" fmla="*/ 0 w 174"/>
                  <a:gd name="T3" fmla="*/ 87 h 175"/>
                  <a:gd name="T4" fmla="*/ 86 w 174"/>
                  <a:gd name="T5" fmla="*/ 0 h 175"/>
                  <a:gd name="T6" fmla="*/ 173 w 174"/>
                  <a:gd name="T7" fmla="*/ 87 h 175"/>
                  <a:gd name="T8" fmla="*/ 86 w 174"/>
                  <a:gd name="T9" fmla="*/ 174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86" y="174"/>
                    </a:moveTo>
                    <a:cubicBezTo>
                      <a:pt x="39" y="174"/>
                      <a:pt x="0" y="135"/>
                      <a:pt x="0" y="87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5"/>
                      <a:pt x="134" y="174"/>
                      <a:pt x="86" y="1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îṡļîde"/>
              <p:cNvSpPr/>
              <p:nvPr/>
            </p:nvSpPr>
            <p:spPr bwMode="auto">
              <a:xfrm>
                <a:off x="12372975" y="9901238"/>
                <a:ext cx="333375" cy="333375"/>
              </a:xfrm>
              <a:custGeom>
                <a:avLst/>
                <a:gdLst>
                  <a:gd name="T0" fmla="*/ 463 w 925"/>
                  <a:gd name="T1" fmla="*/ 925 h 926"/>
                  <a:gd name="T2" fmla="*/ 0 w 925"/>
                  <a:gd name="T3" fmla="*/ 463 h 926"/>
                  <a:gd name="T4" fmla="*/ 463 w 925"/>
                  <a:gd name="T5" fmla="*/ 0 h 926"/>
                  <a:gd name="T6" fmla="*/ 924 w 925"/>
                  <a:gd name="T7" fmla="*/ 463 h 926"/>
                  <a:gd name="T8" fmla="*/ 463 w 925"/>
                  <a:gd name="T9" fmla="*/ 925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5"/>
                  <a:gd name="T16" fmla="*/ 0 h 926"/>
                  <a:gd name="T17" fmla="*/ 925 w 925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5" h="926">
                    <a:moveTo>
                      <a:pt x="463" y="925"/>
                    </a:moveTo>
                    <a:cubicBezTo>
                      <a:pt x="207" y="925"/>
                      <a:pt x="0" y="718"/>
                      <a:pt x="0" y="463"/>
                    </a:cubicBezTo>
                    <a:cubicBezTo>
                      <a:pt x="0" y="207"/>
                      <a:pt x="207" y="0"/>
                      <a:pt x="463" y="0"/>
                    </a:cubicBezTo>
                    <a:cubicBezTo>
                      <a:pt x="717" y="0"/>
                      <a:pt x="924" y="207"/>
                      <a:pt x="924" y="463"/>
                    </a:cubicBezTo>
                    <a:cubicBezTo>
                      <a:pt x="924" y="718"/>
                      <a:pt x="717" y="925"/>
                      <a:pt x="463" y="9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íśļïḓe"/>
              <p:cNvSpPr/>
              <p:nvPr/>
            </p:nvSpPr>
            <p:spPr bwMode="auto">
              <a:xfrm>
                <a:off x="12476163" y="10001250"/>
                <a:ext cx="128587" cy="131763"/>
              </a:xfrm>
              <a:custGeom>
                <a:avLst/>
                <a:gdLst>
                  <a:gd name="T0" fmla="*/ 73 w 355"/>
                  <a:gd name="T1" fmla="*/ 30 h 367"/>
                  <a:gd name="T2" fmla="*/ 30 w 355"/>
                  <a:gd name="T3" fmla="*/ 73 h 367"/>
                  <a:gd name="T4" fmla="*/ 30 w 355"/>
                  <a:gd name="T5" fmla="*/ 293 h 367"/>
                  <a:gd name="T6" fmla="*/ 73 w 355"/>
                  <a:gd name="T7" fmla="*/ 335 h 367"/>
                  <a:gd name="T8" fmla="*/ 281 w 355"/>
                  <a:gd name="T9" fmla="*/ 335 h 367"/>
                  <a:gd name="T10" fmla="*/ 324 w 355"/>
                  <a:gd name="T11" fmla="*/ 293 h 367"/>
                  <a:gd name="T12" fmla="*/ 324 w 355"/>
                  <a:gd name="T13" fmla="*/ 73 h 367"/>
                  <a:gd name="T14" fmla="*/ 281 w 355"/>
                  <a:gd name="T15" fmla="*/ 30 h 367"/>
                  <a:gd name="T16" fmla="*/ 73 w 355"/>
                  <a:gd name="T17" fmla="*/ 30 h 367"/>
                  <a:gd name="T18" fmla="*/ 73 w 355"/>
                  <a:gd name="T19" fmla="*/ 366 h 367"/>
                  <a:gd name="T20" fmla="*/ 0 w 355"/>
                  <a:gd name="T21" fmla="*/ 293 h 367"/>
                  <a:gd name="T22" fmla="*/ 0 w 355"/>
                  <a:gd name="T23" fmla="*/ 73 h 367"/>
                  <a:gd name="T24" fmla="*/ 73 w 355"/>
                  <a:gd name="T25" fmla="*/ 0 h 367"/>
                  <a:gd name="T26" fmla="*/ 281 w 355"/>
                  <a:gd name="T27" fmla="*/ 0 h 367"/>
                  <a:gd name="T28" fmla="*/ 354 w 355"/>
                  <a:gd name="T29" fmla="*/ 73 h 367"/>
                  <a:gd name="T30" fmla="*/ 354 w 355"/>
                  <a:gd name="T31" fmla="*/ 293 h 367"/>
                  <a:gd name="T32" fmla="*/ 281 w 355"/>
                  <a:gd name="T33" fmla="*/ 366 h 367"/>
                  <a:gd name="T34" fmla="*/ 73 w 355"/>
                  <a:gd name="T35" fmla="*/ 366 h 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5"/>
                  <a:gd name="T55" fmla="*/ 0 h 367"/>
                  <a:gd name="T56" fmla="*/ 355 w 355"/>
                  <a:gd name="T57" fmla="*/ 367 h 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5" h="367">
                    <a:moveTo>
                      <a:pt x="73" y="30"/>
                    </a:moveTo>
                    <a:cubicBezTo>
                      <a:pt x="49" y="30"/>
                      <a:pt x="30" y="50"/>
                      <a:pt x="30" y="73"/>
                    </a:cubicBezTo>
                    <a:lnTo>
                      <a:pt x="30" y="293"/>
                    </a:lnTo>
                    <a:cubicBezTo>
                      <a:pt x="30" y="316"/>
                      <a:pt x="49" y="335"/>
                      <a:pt x="73" y="335"/>
                    </a:cubicBezTo>
                    <a:lnTo>
                      <a:pt x="281" y="335"/>
                    </a:lnTo>
                    <a:cubicBezTo>
                      <a:pt x="305" y="335"/>
                      <a:pt x="324" y="316"/>
                      <a:pt x="324" y="293"/>
                    </a:cubicBezTo>
                    <a:lnTo>
                      <a:pt x="324" y="73"/>
                    </a:lnTo>
                    <a:cubicBezTo>
                      <a:pt x="324" y="50"/>
                      <a:pt x="305" y="30"/>
                      <a:pt x="281" y="30"/>
                    </a:cubicBezTo>
                    <a:lnTo>
                      <a:pt x="73" y="30"/>
                    </a:lnTo>
                    <a:close/>
                    <a:moveTo>
                      <a:pt x="73" y="366"/>
                    </a:moveTo>
                    <a:cubicBezTo>
                      <a:pt x="33" y="366"/>
                      <a:pt x="0" y="333"/>
                      <a:pt x="0" y="293"/>
                    </a:cubicBezTo>
                    <a:lnTo>
                      <a:pt x="0" y="73"/>
                    </a:lnTo>
                    <a:cubicBezTo>
                      <a:pt x="0" y="33"/>
                      <a:pt x="33" y="0"/>
                      <a:pt x="73" y="0"/>
                    </a:cubicBezTo>
                    <a:lnTo>
                      <a:pt x="281" y="0"/>
                    </a:lnTo>
                    <a:cubicBezTo>
                      <a:pt x="322" y="0"/>
                      <a:pt x="354" y="33"/>
                      <a:pt x="354" y="73"/>
                    </a:cubicBezTo>
                    <a:lnTo>
                      <a:pt x="354" y="293"/>
                    </a:lnTo>
                    <a:cubicBezTo>
                      <a:pt x="354" y="333"/>
                      <a:pt x="322" y="366"/>
                      <a:pt x="281" y="366"/>
                    </a:cubicBezTo>
                    <a:lnTo>
                      <a:pt x="73" y="36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íSḷîḓè"/>
              <p:cNvSpPr/>
              <p:nvPr/>
            </p:nvSpPr>
            <p:spPr bwMode="auto">
              <a:xfrm>
                <a:off x="14714539" y="4970462"/>
                <a:ext cx="26988" cy="371475"/>
              </a:xfrm>
              <a:custGeom>
                <a:avLst/>
                <a:gdLst>
                  <a:gd name="T0" fmla="*/ 0 w 75"/>
                  <a:gd name="T1" fmla="*/ 51 h 1030"/>
                  <a:gd name="T2" fmla="*/ 37 w 75"/>
                  <a:gd name="T3" fmla="*/ 0 h 1030"/>
                  <a:gd name="T4" fmla="*/ 74 w 75"/>
                  <a:gd name="T5" fmla="*/ 51 h 1030"/>
                  <a:gd name="T6" fmla="*/ 74 w 75"/>
                  <a:gd name="T7" fmla="*/ 978 h 1030"/>
                  <a:gd name="T8" fmla="*/ 37 w 75"/>
                  <a:gd name="T9" fmla="*/ 1029 h 1030"/>
                  <a:gd name="T10" fmla="*/ 0 w 75"/>
                  <a:gd name="T11" fmla="*/ 978 h 1030"/>
                  <a:gd name="T12" fmla="*/ 0 w 75"/>
                  <a:gd name="T13" fmla="*/ 51 h 10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30"/>
                  <a:gd name="T23" fmla="*/ 75 w 75"/>
                  <a:gd name="T24" fmla="*/ 1030 h 10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30">
                    <a:moveTo>
                      <a:pt x="0" y="51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1"/>
                    </a:cubicBezTo>
                    <a:lnTo>
                      <a:pt x="74" y="978"/>
                    </a:lnTo>
                    <a:cubicBezTo>
                      <a:pt x="74" y="1006"/>
                      <a:pt x="57" y="1029"/>
                      <a:pt x="37" y="1029"/>
                    </a:cubicBezTo>
                    <a:cubicBezTo>
                      <a:pt x="17" y="1029"/>
                      <a:pt x="0" y="1006"/>
                      <a:pt x="0" y="978"/>
                    </a:cubicBezTo>
                    <a:lnTo>
                      <a:pt x="0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íṩḷîḓè"/>
              <p:cNvSpPr/>
              <p:nvPr/>
            </p:nvSpPr>
            <p:spPr bwMode="auto">
              <a:xfrm>
                <a:off x="14714538" y="5411788"/>
                <a:ext cx="26987" cy="369887"/>
              </a:xfrm>
              <a:custGeom>
                <a:avLst/>
                <a:gdLst>
                  <a:gd name="T0" fmla="*/ 0 w 75"/>
                  <a:gd name="T1" fmla="*/ 50 h 1029"/>
                  <a:gd name="T2" fmla="*/ 37 w 75"/>
                  <a:gd name="T3" fmla="*/ 0 h 1029"/>
                  <a:gd name="T4" fmla="*/ 74 w 75"/>
                  <a:gd name="T5" fmla="*/ 50 h 1029"/>
                  <a:gd name="T6" fmla="*/ 74 w 75"/>
                  <a:gd name="T7" fmla="*/ 978 h 1029"/>
                  <a:gd name="T8" fmla="*/ 37 w 75"/>
                  <a:gd name="T9" fmla="*/ 1028 h 1029"/>
                  <a:gd name="T10" fmla="*/ 0 w 75"/>
                  <a:gd name="T11" fmla="*/ 978 h 1029"/>
                  <a:gd name="T12" fmla="*/ 0 w 75"/>
                  <a:gd name="T13" fmla="*/ 50 h 10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29"/>
                  <a:gd name="T23" fmla="*/ 75 w 75"/>
                  <a:gd name="T24" fmla="*/ 1029 h 10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29">
                    <a:moveTo>
                      <a:pt x="0" y="50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0"/>
                    </a:cubicBezTo>
                    <a:lnTo>
                      <a:pt x="74" y="978"/>
                    </a:lnTo>
                    <a:cubicBezTo>
                      <a:pt x="74" y="1006"/>
                      <a:pt x="57" y="1028"/>
                      <a:pt x="37" y="1028"/>
                    </a:cubicBezTo>
                    <a:cubicBezTo>
                      <a:pt x="17" y="1028"/>
                      <a:pt x="0" y="1006"/>
                      <a:pt x="0" y="978"/>
                    </a:cubicBezTo>
                    <a:lnTo>
                      <a:pt x="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465561" y="2276872"/>
              <a:ext cx="2097632" cy="3194524"/>
              <a:chOff x="5447928" y="2252570"/>
              <a:chExt cx="2271037" cy="345860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447928" y="2252570"/>
                <a:ext cx="2271037" cy="3458605"/>
              </a:xfrm>
              <a:prstGeom prst="rect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64" t="4851" r="24801" b="5900"/>
              <a:stretch>
                <a:fillRect/>
              </a:stretch>
            </p:blipFill>
            <p:spPr>
              <a:xfrm>
                <a:off x="5519936" y="2386345"/>
                <a:ext cx="2065169" cy="3324830"/>
              </a:xfrm>
              <a:prstGeom prst="rect">
                <a:avLst/>
              </a:prstGeom>
            </p:spPr>
          </p:pic>
        </p:grpSp>
      </p:grpSp>
      <p:grpSp>
        <p:nvGrpSpPr>
          <p:cNvPr id="36" name="组合 35"/>
          <p:cNvGrpSpPr/>
          <p:nvPr/>
        </p:nvGrpSpPr>
        <p:grpSpPr>
          <a:xfrm>
            <a:off x="4079774" y="1721369"/>
            <a:ext cx="3240360" cy="1900798"/>
            <a:chOff x="4007768" y="1669648"/>
            <a:chExt cx="3240360" cy="1900798"/>
          </a:xfrm>
        </p:grpSpPr>
        <p:grpSp>
          <p:nvGrpSpPr>
            <p:cNvPr id="32" name="组合 31"/>
            <p:cNvGrpSpPr/>
            <p:nvPr/>
          </p:nvGrpSpPr>
          <p:grpSpPr>
            <a:xfrm>
              <a:off x="4007768" y="2671768"/>
              <a:ext cx="3240360" cy="898678"/>
              <a:chOff x="5159896" y="2314878"/>
              <a:chExt cx="3240360" cy="89867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159896" y="2690336"/>
                <a:ext cx="324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813519" y="2314878"/>
                <a:ext cx="1933114" cy="338554"/>
              </a:xfrm>
              <a:prstGeom prst="rect">
                <a:avLst/>
              </a:prstGeom>
              <a:solidFill>
                <a:srgbClr val="FFD3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5262555" y="1669648"/>
              <a:ext cx="730785" cy="730785"/>
            </a:xfrm>
            <a:prstGeom prst="ellipse">
              <a:avLst/>
            </a:prstGeom>
            <a:noFill/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79775" y="3988634"/>
            <a:ext cx="3240360" cy="1900798"/>
            <a:chOff x="4007768" y="1669648"/>
            <a:chExt cx="3240360" cy="1900798"/>
          </a:xfrm>
        </p:grpSpPr>
        <p:grpSp>
          <p:nvGrpSpPr>
            <p:cNvPr id="38" name="组合 37"/>
            <p:cNvGrpSpPr/>
            <p:nvPr/>
          </p:nvGrpSpPr>
          <p:grpSpPr>
            <a:xfrm>
              <a:off x="4007768" y="2671768"/>
              <a:ext cx="3240360" cy="898678"/>
              <a:chOff x="5159896" y="2314878"/>
              <a:chExt cx="3240360" cy="898678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5159896" y="2690336"/>
                <a:ext cx="324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813519" y="2314878"/>
                <a:ext cx="1933114" cy="338554"/>
              </a:xfrm>
              <a:prstGeom prst="rect">
                <a:avLst/>
              </a:prstGeom>
              <a:solidFill>
                <a:srgbClr val="FFD3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5262555" y="1669648"/>
              <a:ext cx="730785" cy="730785"/>
            </a:xfrm>
            <a:prstGeom prst="ellipse">
              <a:avLst/>
            </a:prstGeom>
            <a:noFill/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96200" y="1721369"/>
            <a:ext cx="3240360" cy="1900798"/>
            <a:chOff x="4007768" y="1669648"/>
            <a:chExt cx="3240360" cy="1900798"/>
          </a:xfrm>
        </p:grpSpPr>
        <p:grpSp>
          <p:nvGrpSpPr>
            <p:cNvPr id="43" name="组合 42"/>
            <p:cNvGrpSpPr/>
            <p:nvPr/>
          </p:nvGrpSpPr>
          <p:grpSpPr>
            <a:xfrm>
              <a:off x="4007768" y="2671768"/>
              <a:ext cx="3240360" cy="898678"/>
              <a:chOff x="5159896" y="2314878"/>
              <a:chExt cx="3240360" cy="898678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5159896" y="2690336"/>
                <a:ext cx="324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5813519" y="2314878"/>
                <a:ext cx="1933114" cy="338554"/>
              </a:xfrm>
              <a:prstGeom prst="rect">
                <a:avLst/>
              </a:prstGeom>
              <a:solidFill>
                <a:srgbClr val="FFD3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5262555" y="1669648"/>
              <a:ext cx="730785" cy="730785"/>
            </a:xfrm>
            <a:prstGeom prst="ellipse">
              <a:avLst/>
            </a:prstGeom>
            <a:noFill/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96201" y="3988634"/>
            <a:ext cx="3240360" cy="1900798"/>
            <a:chOff x="4007768" y="1669648"/>
            <a:chExt cx="3240360" cy="1900798"/>
          </a:xfrm>
        </p:grpSpPr>
        <p:grpSp>
          <p:nvGrpSpPr>
            <p:cNvPr id="48" name="组合 47"/>
            <p:cNvGrpSpPr/>
            <p:nvPr/>
          </p:nvGrpSpPr>
          <p:grpSpPr>
            <a:xfrm>
              <a:off x="4007768" y="2671768"/>
              <a:ext cx="3240360" cy="898678"/>
              <a:chOff x="5159896" y="2314878"/>
              <a:chExt cx="3240360" cy="898678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5159896" y="2690336"/>
                <a:ext cx="324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813519" y="2314878"/>
                <a:ext cx="1933114" cy="338554"/>
              </a:xfrm>
              <a:prstGeom prst="rect">
                <a:avLst/>
              </a:prstGeom>
              <a:solidFill>
                <a:srgbClr val="FFD3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 HERE</a:t>
                </a: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5262555" y="1669648"/>
              <a:ext cx="730785" cy="730785"/>
            </a:xfrm>
            <a:prstGeom prst="ellipse">
              <a:avLst/>
            </a:prstGeom>
            <a:noFill/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宽屏</PresentationFormat>
  <Paragraphs>338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方正小标宋简体</vt:lpstr>
      <vt:lpstr>宋体</vt:lpstr>
      <vt:lpstr>微软雅黑</vt:lpstr>
      <vt:lpstr>字体视界-熊孩子体</vt:lpstr>
      <vt:lpstr>字体视界-遇见字体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2020-02-01T02:54:00Z</dcterms:created>
  <dcterms:modified xsi:type="dcterms:W3CDTF">2023-01-10T11:15:38Z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DocDetectKey">
    <vt:lpwstr>1</vt:lpwstr>
  </property>
  <property fmtid="{D5CDD505-2E9C-101B-9397-08002B2CF9AE}" pid="3" name="KSOProductBuildVer">
    <vt:lpwstr>2052-11.1.0.11194</vt:lpwstr>
  </property>
  <property fmtid="{D5CDD505-2E9C-101B-9397-08002B2CF9AE}" pid="4" name="ICV">
    <vt:lpwstr>EB82D214AB984F8488DE0D306829FCFE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