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5" r:id="rId3"/>
    <p:sldId id="259" r:id="rId5"/>
    <p:sldId id="261" r:id="rId6"/>
    <p:sldId id="258" r:id="rId7"/>
    <p:sldId id="295" r:id="rId8"/>
    <p:sldId id="262" r:id="rId9"/>
    <p:sldId id="30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9" r:id="rId36"/>
    <p:sldId id="290" r:id="rId37"/>
    <p:sldId id="291" r:id="rId38"/>
    <p:sldId id="292" r:id="rId39"/>
    <p:sldId id="293" r:id="rId40"/>
    <p:sldId id="294" r:id="rId41"/>
    <p:sldId id="296" r:id="rId42"/>
    <p:sldId id="297" r:id="rId43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058"/>
    <a:srgbClr val="FF6D67"/>
    <a:srgbClr val="5E779E"/>
    <a:srgbClr val="455773"/>
    <a:srgbClr val="FF443B"/>
    <a:srgbClr val="679E2A"/>
    <a:srgbClr val="E49D0E"/>
    <a:srgbClr val="00467A"/>
    <a:srgbClr val="FF190D"/>
    <a:srgbClr val="659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72" y="60"/>
      </p:cViewPr>
      <p:guideLst>
        <p:guide orient="horz" pos="306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6AF3A-A973-412C-9F44-482C3417E0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309A-3B2C-45E3-BE68-EF1E7BCD4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950A-33EA-4E2B-AEAE-330958D323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B3D1-1B49-4354-AFD6-95D11182A2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圆角矩形 215"/>
          <p:cNvSpPr/>
          <p:nvPr/>
        </p:nvSpPr>
        <p:spPr>
          <a:xfrm>
            <a:off x="4225379" y="4212840"/>
            <a:ext cx="3737259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7" name="标题 4"/>
          <p:cNvSpPr txBox="1"/>
          <p:nvPr/>
        </p:nvSpPr>
        <p:spPr>
          <a:xfrm>
            <a:off x="4506253" y="4254015"/>
            <a:ext cx="1951373" cy="285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标题 4"/>
          <p:cNvSpPr txBox="1"/>
          <p:nvPr/>
        </p:nvSpPr>
        <p:spPr>
          <a:xfrm>
            <a:off x="6162438" y="4251336"/>
            <a:ext cx="1440160" cy="285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zh-CN" altLang="en-US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-23093" y="4697212"/>
            <a:ext cx="4032448" cy="2198473"/>
            <a:chOff x="5917425" y="3435846"/>
            <a:chExt cx="3226575" cy="1707654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组合 67"/>
          <p:cNvGrpSpPr/>
          <p:nvPr/>
        </p:nvGrpSpPr>
        <p:grpSpPr>
          <a:xfrm>
            <a:off x="1489075" y="2646801"/>
            <a:ext cx="1183497" cy="1183497"/>
            <a:chOff x="3724323" y="1908536"/>
            <a:chExt cx="1329153" cy="1329153"/>
          </a:xfrm>
        </p:grpSpPr>
        <p:sp>
          <p:nvSpPr>
            <p:cNvPr id="69" name="椭圆 6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25858" y="2646801"/>
            <a:ext cx="1183497" cy="1183497"/>
            <a:chOff x="3724323" y="1908536"/>
            <a:chExt cx="1329153" cy="1329153"/>
          </a:xfrm>
        </p:grpSpPr>
        <p:sp>
          <p:nvSpPr>
            <p:cNvPr id="72" name="椭圆 7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53371" y="2646801"/>
            <a:ext cx="1183497" cy="1183497"/>
            <a:chOff x="3724323" y="1908536"/>
            <a:chExt cx="1329153" cy="1329153"/>
          </a:xfrm>
        </p:grpSpPr>
        <p:sp>
          <p:nvSpPr>
            <p:cNvPr id="75" name="椭圆 7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490154" y="2646801"/>
            <a:ext cx="1183497" cy="1183497"/>
            <a:chOff x="3724323" y="1908536"/>
            <a:chExt cx="1329153" cy="1329153"/>
          </a:xfrm>
        </p:grpSpPr>
        <p:sp>
          <p:nvSpPr>
            <p:cNvPr id="78" name="椭圆 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17667" y="2646801"/>
            <a:ext cx="1183497" cy="1183497"/>
            <a:chOff x="3724323" y="1908536"/>
            <a:chExt cx="1329153" cy="1329153"/>
          </a:xfrm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154450" y="2646801"/>
            <a:ext cx="1183497" cy="1183497"/>
            <a:chOff x="3724323" y="1908536"/>
            <a:chExt cx="1329153" cy="1329153"/>
          </a:xfrm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631000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29235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97387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93531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59072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257827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9481963" y="2630416"/>
            <a:ext cx="1183497" cy="1183497"/>
            <a:chOff x="3724323" y="1908536"/>
            <a:chExt cx="1329153" cy="1329153"/>
          </a:xfrm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00B0F0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623368" y="2774432"/>
            <a:ext cx="9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825858" y="3555379"/>
            <a:ext cx="344126" cy="344126"/>
            <a:chOff x="3724323" y="1908536"/>
            <a:chExt cx="1329153" cy="1329153"/>
          </a:xfrm>
        </p:grpSpPr>
        <p:sp>
          <p:nvSpPr>
            <p:cNvPr id="100" name="椭圆 9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09355" y="2630416"/>
            <a:ext cx="188448" cy="188448"/>
            <a:chOff x="3724323" y="1908536"/>
            <a:chExt cx="1329153" cy="1329153"/>
          </a:xfrm>
        </p:grpSpPr>
        <p:sp>
          <p:nvSpPr>
            <p:cNvPr id="103" name="椭圆 10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44478" y="3849935"/>
            <a:ext cx="344126" cy="344126"/>
            <a:chOff x="3724323" y="1908536"/>
            <a:chExt cx="1329153" cy="1329153"/>
          </a:xfrm>
        </p:grpSpPr>
        <p:sp>
          <p:nvSpPr>
            <p:cNvPr id="106" name="椭圆 10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104296" y="3858831"/>
            <a:ext cx="188448" cy="188448"/>
            <a:chOff x="3724323" y="1908536"/>
            <a:chExt cx="1329153" cy="1329153"/>
          </a:xfrm>
        </p:grpSpPr>
        <p:sp>
          <p:nvSpPr>
            <p:cNvPr id="165" name="椭圆 16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837579" y="3624637"/>
            <a:ext cx="444077" cy="444077"/>
            <a:chOff x="3724323" y="1908536"/>
            <a:chExt cx="1329153" cy="1329153"/>
          </a:xfrm>
        </p:grpSpPr>
        <p:sp>
          <p:nvSpPr>
            <p:cNvPr id="168" name="椭圆 16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572701" y="3585633"/>
            <a:ext cx="344126" cy="344126"/>
            <a:chOff x="3724323" y="1908536"/>
            <a:chExt cx="1329153" cy="1329153"/>
          </a:xfrm>
        </p:grpSpPr>
        <p:sp>
          <p:nvSpPr>
            <p:cNvPr id="171" name="椭圆 17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8154450" y="3461155"/>
            <a:ext cx="188448" cy="188448"/>
            <a:chOff x="3724323" y="1908536"/>
            <a:chExt cx="1329153" cy="1329153"/>
          </a:xfrm>
        </p:grpSpPr>
        <p:sp>
          <p:nvSpPr>
            <p:cNvPr id="174" name="椭圆 17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9146394" y="3369836"/>
            <a:ext cx="444077" cy="444077"/>
            <a:chOff x="3724323" y="1908536"/>
            <a:chExt cx="1329153" cy="1329153"/>
          </a:xfrm>
        </p:grpSpPr>
        <p:sp>
          <p:nvSpPr>
            <p:cNvPr id="177" name="椭圆 17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773726" y="3509314"/>
            <a:ext cx="188448" cy="188448"/>
            <a:chOff x="3724323" y="1908536"/>
            <a:chExt cx="1329153" cy="1329153"/>
          </a:xfrm>
        </p:grpSpPr>
        <p:sp>
          <p:nvSpPr>
            <p:cNvPr id="180" name="椭圆 17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524126" y="3691395"/>
            <a:ext cx="188448" cy="188448"/>
            <a:chOff x="3724323" y="1908536"/>
            <a:chExt cx="1329153" cy="1329153"/>
          </a:xfrm>
        </p:grpSpPr>
        <p:sp>
          <p:nvSpPr>
            <p:cNvPr id="183" name="椭圆 18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76604" y="3830298"/>
            <a:ext cx="188448" cy="188448"/>
            <a:chOff x="3724323" y="1908536"/>
            <a:chExt cx="1329153" cy="1329153"/>
          </a:xfrm>
        </p:grpSpPr>
        <p:sp>
          <p:nvSpPr>
            <p:cNvPr id="186" name="椭圆 18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9623368" y="3846676"/>
            <a:ext cx="188448" cy="188448"/>
            <a:chOff x="3724323" y="1908536"/>
            <a:chExt cx="1329153" cy="1329153"/>
          </a:xfrm>
        </p:grpSpPr>
        <p:sp>
          <p:nvSpPr>
            <p:cNvPr id="189" name="椭圆 18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615652" y="3899102"/>
            <a:ext cx="188448" cy="188448"/>
            <a:chOff x="3724323" y="1908536"/>
            <a:chExt cx="1329153" cy="1329153"/>
          </a:xfrm>
        </p:grpSpPr>
        <p:sp>
          <p:nvSpPr>
            <p:cNvPr id="192" name="椭圆 19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294380" y="2749658"/>
            <a:ext cx="188448" cy="188448"/>
            <a:chOff x="3724323" y="1908536"/>
            <a:chExt cx="1329153" cy="1329153"/>
          </a:xfrm>
        </p:grpSpPr>
        <p:sp>
          <p:nvSpPr>
            <p:cNvPr id="195" name="椭圆 19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3585278" y="3804878"/>
            <a:ext cx="188448" cy="188448"/>
            <a:chOff x="3724323" y="1908536"/>
            <a:chExt cx="1329153" cy="1329153"/>
          </a:xfrm>
        </p:grpSpPr>
        <p:sp>
          <p:nvSpPr>
            <p:cNvPr id="198" name="椭圆 19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01" name="椭圆 200"/>
          <p:cNvSpPr/>
          <p:nvPr/>
        </p:nvSpPr>
        <p:spPr>
          <a:xfrm>
            <a:off x="5035971" y="620688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 rot="-9300000">
            <a:off x="4940869" y="106406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 rot="9300000">
            <a:off x="5171020" y="105263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 rot="6180000">
            <a:off x="5267119" y="869479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 rot="3060000">
            <a:off x="5210974" y="71761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 rot="-3060000">
            <a:off x="4839430" y="718526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 rot="-6180000">
            <a:off x="4819332" y="924517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6908179" y="908720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 rot="-9300000">
            <a:off x="6813077" y="135209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 rot="9300000">
            <a:off x="7043228" y="134066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 rot="6180000">
            <a:off x="7139327" y="115751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 rot="3060000">
            <a:off x="7083182" y="100564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 rot="-3060000">
            <a:off x="6711638" y="1006558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 rot="-6180000">
            <a:off x="6691540" y="1212549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标题 4"/>
          <p:cNvSpPr txBox="1"/>
          <p:nvPr/>
        </p:nvSpPr>
        <p:spPr>
          <a:xfrm>
            <a:off x="3433291" y="2022633"/>
            <a:ext cx="5256584" cy="53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  <a:endParaRPr lang="en-US" altLang="zh-CN" sz="3600" b="1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xit" presetSubtype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54167E-6 -4.07407E-6 L -0.00183 0.00672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04167E-6 -7.40741E-7 L 1.04167E-6 -0.0085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xit" presetSubtype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3.7037E-6 L 0.00195 0.00718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xit" presetSubtype="8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6.25E-7 -1.85185E-6 L 0.00391 0.00185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875E-6 -1.11111E-6 L 0.00339 -0.00486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125E-6 -1.11111E-6 L -0.00338 -0.00532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xit" presetSubtype="2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6.25E-7 -3.7037E-6 L -0.00443 0.00209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xit" presetSubtype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4.16667E-6 -3.7037E-7 L -0.00182 0.00671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2.96296E-6 L 3.33333E-6 -0.00857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xit" presetSubtype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4.375E-6 0 L 0.00196 0.0071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xit" presetSubtype="8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91667E-6 1.85185E-6 L 0.0039 0.00185 " pathEditMode="relative" rAng="0" ptsTypes="AA">
                                      <p:cBhvr>
                                        <p:cTn id="2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4.16667E-7 2.59259E-6 L 0.00339 -0.00486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xit" presetSubtype="4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8.33333E-7 2.59259E-6 L -0.00338 -0.00533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xit" presetSubtype="2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4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66667E-6 0 L -0.00443 0.00208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 tmFilter="0,0; .5, 1; 1, 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99"/>
                            </p:stCondLst>
                            <p:childTnLst>
                              <p:par>
                                <p:cTn id="2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/>
      <p:bldP spid="218" grpId="0"/>
      <p:bldP spid="86" grpId="0"/>
      <p:bldP spid="87" grpId="0"/>
      <p:bldP spid="88" grpId="0"/>
      <p:bldP spid="89" grpId="0"/>
      <p:bldP spid="90" grpId="0"/>
      <p:bldP spid="91" grpId="0"/>
      <p:bldP spid="98" grpId="0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3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0" grpId="0" animBg="1"/>
      <p:bldP spid="210" grpId="1" animBg="1"/>
      <p:bldP spid="210" grpId="2" animBg="1"/>
      <p:bldP spid="211" grpId="0" animBg="1"/>
      <p:bldP spid="211" grpId="1" animBg="1"/>
      <p:bldP spid="211" grpId="2" animBg="1"/>
      <p:bldP spid="212" grpId="0" animBg="1"/>
      <p:bldP spid="212" grpId="1" animBg="1"/>
      <p:bldP spid="212" grpId="2" animBg="1"/>
      <p:bldP spid="213" grpId="0" animBg="1"/>
      <p:bldP spid="213" grpId="1" animBg="1"/>
      <p:bldP spid="213" grpId="2" animBg="1"/>
      <p:bldP spid="214" grpId="0" animBg="1"/>
      <p:bldP spid="214" grpId="1" animBg="1"/>
      <p:bldP spid="214" grpId="2" animBg="1"/>
      <p:bldP spid="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4657427" y="1625096"/>
            <a:ext cx="2884024" cy="2884024"/>
            <a:chOff x="3724323" y="1908536"/>
            <a:chExt cx="1329153" cy="1329153"/>
          </a:xfrm>
        </p:grpSpPr>
        <p:sp>
          <p:nvSpPr>
            <p:cNvPr id="132" name="椭圆 1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11594" y="1708299"/>
            <a:ext cx="928613" cy="928613"/>
            <a:chOff x="6811594" y="1708299"/>
            <a:chExt cx="928613" cy="928613"/>
          </a:xfrm>
        </p:grpSpPr>
        <p:sp>
          <p:nvSpPr>
            <p:cNvPr id="93" name="椭圆 92"/>
            <p:cNvSpPr/>
            <p:nvPr/>
          </p:nvSpPr>
          <p:spPr>
            <a:xfrm>
              <a:off x="6932736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 smtClean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20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6811594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29665" y="1708299"/>
            <a:ext cx="928613" cy="928613"/>
            <a:chOff x="4429665" y="1708299"/>
            <a:chExt cx="928613" cy="928613"/>
          </a:xfrm>
        </p:grpSpPr>
        <p:sp>
          <p:nvSpPr>
            <p:cNvPr id="95" name="椭圆 94"/>
            <p:cNvSpPr/>
            <p:nvPr/>
          </p:nvSpPr>
          <p:spPr>
            <a:xfrm>
              <a:off x="4550807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20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29665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811594" y="3479324"/>
            <a:ext cx="928613" cy="928613"/>
            <a:chOff x="6811594" y="3479324"/>
            <a:chExt cx="928613" cy="928613"/>
          </a:xfrm>
        </p:grpSpPr>
        <p:sp>
          <p:nvSpPr>
            <p:cNvPr id="101" name="椭圆 100"/>
            <p:cNvSpPr/>
            <p:nvPr/>
          </p:nvSpPr>
          <p:spPr>
            <a:xfrm>
              <a:off x="6932736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 smtClean="0">
                  <a:ln w="1270">
                    <a:noFill/>
                  </a:ln>
                  <a:solidFill>
                    <a:srgbClr val="5E779E"/>
                  </a:solidFill>
                  <a:latin typeface="Impact MT Std" pitchFamily="34" charset="0"/>
                  <a:ea typeface="DFGothic-EB" panose="02010609010101010101" pitchFamily="1" charset="-128"/>
                </a:rPr>
                <a:t>04</a:t>
              </a:r>
              <a:endParaRPr lang="zh-CN" altLang="en-US" sz="2000" dirty="0">
                <a:ln w="1270">
                  <a:noFill/>
                </a:ln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6811594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29665" y="3479324"/>
            <a:ext cx="928613" cy="928613"/>
            <a:chOff x="4429665" y="3479324"/>
            <a:chExt cx="928613" cy="928613"/>
          </a:xfrm>
        </p:grpSpPr>
        <p:sp>
          <p:nvSpPr>
            <p:cNvPr id="103" name="椭圆 102"/>
            <p:cNvSpPr/>
            <p:nvPr/>
          </p:nvSpPr>
          <p:spPr>
            <a:xfrm>
              <a:off x="4550807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 smtClean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20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429665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7898474" y="155679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7897787" y="185803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898474" y="364502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7897787" y="394626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073938" y="155679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1201043" y="185803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073938" y="364502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1201043" y="394626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40780" y="5368802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2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2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67"/>
          <p:cNvSpPr>
            <a:spLocks noEditPoints="1"/>
          </p:cNvSpPr>
          <p:nvPr/>
        </p:nvSpPr>
        <p:spPr bwMode="auto">
          <a:xfrm>
            <a:off x="5595275" y="2479582"/>
            <a:ext cx="980710" cy="1009900"/>
          </a:xfrm>
          <a:custGeom>
            <a:avLst/>
            <a:gdLst>
              <a:gd name="T0" fmla="*/ 93 w 186"/>
              <a:gd name="T1" fmla="*/ 191 h 191"/>
              <a:gd name="T2" fmla="*/ 0 w 186"/>
              <a:gd name="T3" fmla="*/ 161 h 191"/>
              <a:gd name="T4" fmla="*/ 63 w 186"/>
              <a:gd name="T5" fmla="*/ 132 h 191"/>
              <a:gd name="T6" fmla="*/ 64 w 186"/>
              <a:gd name="T7" fmla="*/ 143 h 191"/>
              <a:gd name="T8" fmla="*/ 25 w 186"/>
              <a:gd name="T9" fmla="*/ 161 h 191"/>
              <a:gd name="T10" fmla="*/ 93 w 186"/>
              <a:gd name="T11" fmla="*/ 180 h 191"/>
              <a:gd name="T12" fmla="*/ 161 w 186"/>
              <a:gd name="T13" fmla="*/ 161 h 191"/>
              <a:gd name="T14" fmla="*/ 121 w 186"/>
              <a:gd name="T15" fmla="*/ 143 h 191"/>
              <a:gd name="T16" fmla="*/ 122 w 186"/>
              <a:gd name="T17" fmla="*/ 132 h 191"/>
              <a:gd name="T18" fmla="*/ 186 w 186"/>
              <a:gd name="T19" fmla="*/ 161 h 191"/>
              <a:gd name="T20" fmla="*/ 93 w 186"/>
              <a:gd name="T21" fmla="*/ 191 h 191"/>
              <a:gd name="T22" fmla="*/ 105 w 186"/>
              <a:gd name="T23" fmla="*/ 168 h 191"/>
              <a:gd name="T24" fmla="*/ 93 w 186"/>
              <a:gd name="T25" fmla="*/ 168 h 191"/>
              <a:gd name="T26" fmla="*/ 93 w 186"/>
              <a:gd name="T27" fmla="*/ 168 h 191"/>
              <a:gd name="T28" fmla="*/ 81 w 186"/>
              <a:gd name="T29" fmla="*/ 168 h 191"/>
              <a:gd name="T30" fmla="*/ 76 w 186"/>
              <a:gd name="T31" fmla="*/ 108 h 191"/>
              <a:gd name="T32" fmla="*/ 57 w 186"/>
              <a:gd name="T33" fmla="*/ 108 h 191"/>
              <a:gd name="T34" fmla="*/ 57 w 186"/>
              <a:gd name="T35" fmla="*/ 60 h 191"/>
              <a:gd name="T36" fmla="*/ 93 w 186"/>
              <a:gd name="T37" fmla="*/ 49 h 191"/>
              <a:gd name="T38" fmla="*/ 129 w 186"/>
              <a:gd name="T39" fmla="*/ 60 h 191"/>
              <a:gd name="T40" fmla="*/ 129 w 186"/>
              <a:gd name="T41" fmla="*/ 108 h 191"/>
              <a:gd name="T42" fmla="*/ 110 w 186"/>
              <a:gd name="T43" fmla="*/ 108 h 191"/>
              <a:gd name="T44" fmla="*/ 105 w 186"/>
              <a:gd name="T45" fmla="*/ 168 h 191"/>
              <a:gd name="T46" fmla="*/ 92 w 186"/>
              <a:gd name="T47" fmla="*/ 40 h 191"/>
              <a:gd name="T48" fmla="*/ 72 w 186"/>
              <a:gd name="T49" fmla="*/ 20 h 191"/>
              <a:gd name="T50" fmla="*/ 92 w 186"/>
              <a:gd name="T51" fmla="*/ 0 h 191"/>
              <a:gd name="T52" fmla="*/ 112 w 186"/>
              <a:gd name="T53" fmla="*/ 20 h 191"/>
              <a:gd name="T54" fmla="*/ 92 w 186"/>
              <a:gd name="T55" fmla="*/ 4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22" grpId="0"/>
      <p:bldP spid="134" grpId="0" animBg="1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FF6D67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0" name="组合 189"/>
          <p:cNvGrpSpPr/>
          <p:nvPr/>
        </p:nvGrpSpPr>
        <p:grpSpPr>
          <a:xfrm>
            <a:off x="1804534" y="3415873"/>
            <a:ext cx="2126778" cy="1808072"/>
            <a:chOff x="3001243" y="3709160"/>
            <a:chExt cx="2126778" cy="1808072"/>
          </a:xfrm>
        </p:grpSpPr>
        <p:sp>
          <p:nvSpPr>
            <p:cNvPr id="191" name="椭圆 190"/>
            <p:cNvSpPr>
              <a:spLocks noChangeAspect="1"/>
            </p:cNvSpPr>
            <p:nvPr/>
          </p:nvSpPr>
          <p:spPr>
            <a:xfrm>
              <a:off x="300124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Freeform 17"/>
            <p:cNvSpPr/>
            <p:nvPr/>
          </p:nvSpPr>
          <p:spPr bwMode="auto">
            <a:xfrm>
              <a:off x="4064631" y="4084300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3188660" y="408430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0"/>
            <p:cNvSpPr/>
            <p:nvPr/>
          </p:nvSpPr>
          <p:spPr bwMode="auto">
            <a:xfrm>
              <a:off x="3188660" y="370916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5" name="文本框 9"/>
          <p:cNvSpPr txBox="1"/>
          <p:nvPr/>
        </p:nvSpPr>
        <p:spPr>
          <a:xfrm>
            <a:off x="1834307" y="2420888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en-US" altLang="zh-CN" sz="2400" b="1" dirty="0" smtClean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（我们做什么）</a:t>
            </a:r>
            <a:endParaRPr lang="zh-CN" altLang="en-US" sz="1400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KSO_Shape"/>
          <p:cNvSpPr/>
          <p:nvPr/>
        </p:nvSpPr>
        <p:spPr bwMode="auto">
          <a:xfrm>
            <a:off x="2554233" y="3269732"/>
            <a:ext cx="627380" cy="53431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244872" y="69269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项目来源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7244185" y="99393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200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04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6" name="文本框 164"/>
          <p:cNvSpPr txBox="1"/>
          <p:nvPr/>
        </p:nvSpPr>
        <p:spPr>
          <a:xfrm>
            <a:off x="5956679" y="1743746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7283641" y="162880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需求分析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8" name="矩形 47"/>
          <p:cNvSpPr>
            <a:spLocks noChangeArrowheads="1"/>
          </p:cNvSpPr>
          <p:nvPr/>
        </p:nvSpPr>
        <p:spPr bwMode="auto">
          <a:xfrm>
            <a:off x="7282954" y="1930041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10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14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6" name="文本框 164"/>
          <p:cNvSpPr txBox="1"/>
          <p:nvPr/>
        </p:nvSpPr>
        <p:spPr>
          <a:xfrm>
            <a:off x="5956679" y="2679850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7283641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困难疑点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8" name="矩形 47"/>
          <p:cNvSpPr>
            <a:spLocks noChangeArrowheads="1"/>
          </p:cNvSpPr>
          <p:nvPr/>
        </p:nvSpPr>
        <p:spPr bwMode="auto">
          <a:xfrm>
            <a:off x="7282954" y="286614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20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6" name="文本框 164"/>
          <p:cNvSpPr txBox="1"/>
          <p:nvPr/>
        </p:nvSpPr>
        <p:spPr>
          <a:xfrm>
            <a:off x="5995448" y="3615954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322410" y="3501008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行业前景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8" name="矩形 47"/>
          <p:cNvSpPr>
            <a:spLocks noChangeArrowheads="1"/>
          </p:cNvSpPr>
          <p:nvPr/>
        </p:nvSpPr>
        <p:spPr bwMode="auto">
          <a:xfrm>
            <a:off x="7321723" y="3802249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30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34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6" name="文本框 164"/>
          <p:cNvSpPr txBox="1"/>
          <p:nvPr/>
        </p:nvSpPr>
        <p:spPr>
          <a:xfrm>
            <a:off x="5989918" y="4552058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7316880" y="443711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竞争对手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8" name="矩形 47"/>
          <p:cNvSpPr>
            <a:spLocks noChangeArrowheads="1"/>
          </p:cNvSpPr>
          <p:nvPr/>
        </p:nvSpPr>
        <p:spPr bwMode="auto">
          <a:xfrm>
            <a:off x="7316193" y="473835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40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44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164"/>
          <p:cNvSpPr txBox="1"/>
          <p:nvPr/>
        </p:nvSpPr>
        <p:spPr>
          <a:xfrm>
            <a:off x="5989918" y="548816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7316880" y="537321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优势分析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8" name="矩形 47"/>
          <p:cNvSpPr>
            <a:spLocks noChangeArrowheads="1"/>
          </p:cNvSpPr>
          <p:nvPr/>
        </p:nvSpPr>
        <p:spPr bwMode="auto">
          <a:xfrm>
            <a:off x="7316193" y="567445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50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54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6" name="文本框 164"/>
          <p:cNvSpPr txBox="1"/>
          <p:nvPr/>
        </p:nvSpPr>
        <p:spPr>
          <a:xfrm>
            <a:off x="5953571" y="80764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 animBg="1"/>
      <p:bldP spid="197" grpId="0"/>
      <p:bldP spid="198" grpId="0"/>
      <p:bldP spid="206" grpId="0"/>
      <p:bldP spid="207" grpId="0"/>
      <p:bldP spid="208" grpId="0"/>
      <p:bldP spid="216" grpId="0"/>
      <p:bldP spid="217" grpId="0"/>
      <p:bldP spid="218" grpId="0"/>
      <p:bldP spid="226" grpId="0"/>
      <p:bldP spid="227" grpId="0"/>
      <p:bldP spid="228" grpId="0"/>
      <p:bldP spid="236" grpId="0"/>
      <p:bldP spid="237" grpId="0"/>
      <p:bldP spid="238" grpId="0"/>
      <p:bldP spid="246" grpId="0"/>
      <p:bldP spid="247" grpId="0"/>
      <p:bldP spid="248" grpId="0"/>
      <p:bldP spid="256" grpId="0"/>
      <p:bldP spid="2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44" y="2254605"/>
            <a:ext cx="1331083" cy="1268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86" y="3240343"/>
            <a:ext cx="1331083" cy="12687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15" y="4176447"/>
            <a:ext cx="1331083" cy="126877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5491556" y="674006"/>
            <a:ext cx="518981" cy="61888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7" y="1412776"/>
            <a:ext cx="1331083" cy="126877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91710" y="0"/>
            <a:ext cx="2457447" cy="6858000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0">
                <a:srgbClr val="F7F7F7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058081" y="1326464"/>
            <a:ext cx="518981" cy="546168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09744" y="1991698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235603" y="2938484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247961" y="3959832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223249" y="4909589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378324" y="3548071"/>
            <a:ext cx="2685823" cy="710462"/>
            <a:chOff x="2592160" y="3552431"/>
            <a:chExt cx="3583441" cy="947903"/>
          </a:xfrm>
        </p:grpSpPr>
        <p:sp>
          <p:nvSpPr>
            <p:cNvPr id="26" name="任意多边形 25"/>
            <p:cNvSpPr/>
            <p:nvPr/>
          </p:nvSpPr>
          <p:spPr>
            <a:xfrm>
              <a:off x="5887922" y="427449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5"/>
            <p:cNvSpPr/>
            <p:nvPr/>
          </p:nvSpPr>
          <p:spPr>
            <a:xfrm>
              <a:off x="2592160" y="35524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3E3E"/>
                </a:gs>
                <a:gs pos="97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44000"/>
                  </a:schemeClr>
                </a:gs>
                <a:gs pos="81000">
                  <a:srgbClr val="7070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8324" y="2553371"/>
            <a:ext cx="2685823" cy="710462"/>
            <a:chOff x="2635022" y="2168525"/>
            <a:chExt cx="3583441" cy="947903"/>
          </a:xfrm>
        </p:grpSpPr>
        <p:sp>
          <p:nvSpPr>
            <p:cNvPr id="29" name="任意多边形 28"/>
            <p:cNvSpPr/>
            <p:nvPr/>
          </p:nvSpPr>
          <p:spPr>
            <a:xfrm>
              <a:off x="5930783" y="2888610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A44E63"/>
                </a:gs>
                <a:gs pos="98000">
                  <a:srgbClr val="EE90A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"/>
            <p:cNvSpPr/>
            <p:nvPr/>
          </p:nvSpPr>
          <p:spPr>
            <a:xfrm>
              <a:off x="2635022" y="2168525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C96372"/>
                </a:gs>
                <a:gs pos="100000">
                  <a:srgbClr val="E68C9D"/>
                </a:gs>
                <a:gs pos="97000">
                  <a:srgbClr val="E27585"/>
                </a:gs>
                <a:gs pos="81000">
                  <a:srgbClr val="FF9FB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78324" y="1608519"/>
            <a:ext cx="2685823" cy="710462"/>
            <a:chOff x="2615972" y="475857"/>
            <a:chExt cx="3583441" cy="947903"/>
          </a:xfrm>
        </p:grpSpPr>
        <p:sp>
          <p:nvSpPr>
            <p:cNvPr id="32" name="任意多边形 31"/>
            <p:cNvSpPr/>
            <p:nvPr/>
          </p:nvSpPr>
          <p:spPr>
            <a:xfrm>
              <a:off x="5916935" y="118884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D19E55"/>
                </a:gs>
                <a:gs pos="98000">
                  <a:srgbClr val="F2D97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5"/>
            <p:cNvSpPr/>
            <p:nvPr/>
          </p:nvSpPr>
          <p:spPr>
            <a:xfrm>
              <a:off x="2615972" y="475857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ECA955"/>
                </a:gs>
                <a:gs pos="100000">
                  <a:srgbClr val="F5D57F"/>
                </a:gs>
                <a:gs pos="97000">
                  <a:srgbClr val="F3B059"/>
                </a:gs>
                <a:gs pos="81000">
                  <a:srgbClr val="FFEB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8324" y="4520609"/>
            <a:ext cx="2685823" cy="710462"/>
            <a:chOff x="2573110" y="4809731"/>
            <a:chExt cx="3583441" cy="947903"/>
          </a:xfrm>
        </p:grpSpPr>
        <p:sp>
          <p:nvSpPr>
            <p:cNvPr id="35" name="任意多边形 34"/>
            <p:cNvSpPr/>
            <p:nvPr/>
          </p:nvSpPr>
          <p:spPr>
            <a:xfrm>
              <a:off x="5868875" y="552703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D7784"/>
                </a:gs>
                <a:gs pos="98000">
                  <a:srgbClr val="7AC6E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5"/>
            <p:cNvSpPr/>
            <p:nvPr/>
          </p:nvSpPr>
          <p:spPr>
            <a:xfrm>
              <a:off x="2573110" y="48097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B9DB0"/>
                </a:gs>
                <a:gs pos="97000">
                  <a:srgbClr val="53A8BB"/>
                </a:gs>
                <a:gs pos="100000">
                  <a:srgbClr val="78CBEA"/>
                </a:gs>
                <a:gs pos="81000">
                  <a:srgbClr val="87D9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0"/>
            <a:ext cx="3383314" cy="6858000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44000">
                <a:srgbClr val="F7F7F7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520037" y="4638278"/>
            <a:ext cx="547779" cy="547779"/>
          </a:xfrm>
          <a:prstGeom prst="ellipse">
            <a:avLst/>
          </a:prstGeom>
          <a:solidFill>
            <a:srgbClr val="5BAD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520037" y="3658230"/>
            <a:ext cx="541680" cy="541680"/>
          </a:xfrm>
          <a:prstGeom prst="ellipse">
            <a:avLst/>
          </a:prstGeom>
          <a:solidFill>
            <a:srgbClr val="4B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520037" y="2712965"/>
            <a:ext cx="541066" cy="541066"/>
          </a:xfrm>
          <a:prstGeom prst="ellipse">
            <a:avLst/>
          </a:prstGeom>
          <a:solidFill>
            <a:srgbClr val="D6718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20037" y="1727136"/>
            <a:ext cx="532573" cy="532573"/>
          </a:xfrm>
          <a:prstGeom prst="ellipse">
            <a:avLst/>
          </a:prstGeom>
          <a:solidFill>
            <a:srgbClr val="F2BF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609677" y="4762881"/>
            <a:ext cx="319558" cy="320234"/>
            <a:chOff x="958851" y="1020763"/>
            <a:chExt cx="750888" cy="752475"/>
          </a:xfrm>
          <a:solidFill>
            <a:schemeClr val="bg1">
              <a:lumMod val="95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958851" y="1020763"/>
              <a:ext cx="750888" cy="398463"/>
            </a:xfrm>
            <a:custGeom>
              <a:avLst/>
              <a:gdLst>
                <a:gd name="T0" fmla="*/ 236 w 473"/>
                <a:gd name="T1" fmla="*/ 0 h 251"/>
                <a:gd name="T2" fmla="*/ 142 w 473"/>
                <a:gd name="T3" fmla="*/ 95 h 251"/>
                <a:gd name="T4" fmla="*/ 142 w 473"/>
                <a:gd name="T5" fmla="*/ 57 h 251"/>
                <a:gd name="T6" fmla="*/ 66 w 473"/>
                <a:gd name="T7" fmla="*/ 57 h 251"/>
                <a:gd name="T8" fmla="*/ 66 w 473"/>
                <a:gd name="T9" fmla="*/ 171 h 251"/>
                <a:gd name="T10" fmla="*/ 0 w 473"/>
                <a:gd name="T11" fmla="*/ 237 h 251"/>
                <a:gd name="T12" fmla="*/ 11 w 473"/>
                <a:gd name="T13" fmla="*/ 251 h 251"/>
                <a:gd name="T14" fmla="*/ 236 w 473"/>
                <a:gd name="T15" fmla="*/ 26 h 251"/>
                <a:gd name="T16" fmla="*/ 458 w 473"/>
                <a:gd name="T17" fmla="*/ 251 h 251"/>
                <a:gd name="T18" fmla="*/ 473 w 473"/>
                <a:gd name="T19" fmla="*/ 237 h 251"/>
                <a:gd name="T20" fmla="*/ 236 w 473"/>
                <a:gd name="T21" fmla="*/ 0 h 251"/>
                <a:gd name="T22" fmla="*/ 85 w 473"/>
                <a:gd name="T23" fmla="*/ 76 h 251"/>
                <a:gd name="T24" fmla="*/ 123 w 473"/>
                <a:gd name="T25" fmla="*/ 76 h 251"/>
                <a:gd name="T26" fmla="*/ 123 w 473"/>
                <a:gd name="T27" fmla="*/ 114 h 251"/>
                <a:gd name="T28" fmla="*/ 85 w 473"/>
                <a:gd name="T29" fmla="*/ 152 h 251"/>
                <a:gd name="T30" fmla="*/ 85 w 473"/>
                <a:gd name="T31" fmla="*/ 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251">
                  <a:moveTo>
                    <a:pt x="236" y="0"/>
                  </a:moveTo>
                  <a:lnTo>
                    <a:pt x="142" y="95"/>
                  </a:lnTo>
                  <a:lnTo>
                    <a:pt x="142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51"/>
                  </a:lnTo>
                  <a:lnTo>
                    <a:pt x="236" y="26"/>
                  </a:lnTo>
                  <a:lnTo>
                    <a:pt x="458" y="251"/>
                  </a:lnTo>
                  <a:lnTo>
                    <a:pt x="473" y="237"/>
                  </a:lnTo>
                  <a:lnTo>
                    <a:pt x="236" y="0"/>
                  </a:lnTo>
                  <a:close/>
                  <a:moveTo>
                    <a:pt x="85" y="76"/>
                  </a:moveTo>
                  <a:lnTo>
                    <a:pt x="123" y="76"/>
                  </a:lnTo>
                  <a:lnTo>
                    <a:pt x="123" y="114"/>
                  </a:lnTo>
                  <a:lnTo>
                    <a:pt x="85" y="152"/>
                  </a:lnTo>
                  <a:lnTo>
                    <a:pt x="85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063626" y="1141413"/>
              <a:ext cx="539750" cy="631825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  <a:gd name="T20" fmla="*/ 321 w 340"/>
                <a:gd name="T21" fmla="*/ 379 h 398"/>
                <a:gd name="T22" fmla="*/ 227 w 340"/>
                <a:gd name="T23" fmla="*/ 379 h 398"/>
                <a:gd name="T24" fmla="*/ 227 w 340"/>
                <a:gd name="T25" fmla="*/ 265 h 398"/>
                <a:gd name="T26" fmla="*/ 227 w 340"/>
                <a:gd name="T27" fmla="*/ 246 h 398"/>
                <a:gd name="T28" fmla="*/ 208 w 340"/>
                <a:gd name="T29" fmla="*/ 246 h 398"/>
                <a:gd name="T30" fmla="*/ 132 w 340"/>
                <a:gd name="T31" fmla="*/ 246 h 398"/>
                <a:gd name="T32" fmla="*/ 113 w 340"/>
                <a:gd name="T33" fmla="*/ 246 h 398"/>
                <a:gd name="T34" fmla="*/ 113 w 340"/>
                <a:gd name="T35" fmla="*/ 265 h 398"/>
                <a:gd name="T36" fmla="*/ 113 w 340"/>
                <a:gd name="T37" fmla="*/ 379 h 398"/>
                <a:gd name="T38" fmla="*/ 19 w 340"/>
                <a:gd name="T39" fmla="*/ 379 h 398"/>
                <a:gd name="T40" fmla="*/ 19 w 340"/>
                <a:gd name="T41" fmla="*/ 178 h 398"/>
                <a:gd name="T42" fmla="*/ 170 w 340"/>
                <a:gd name="T43" fmla="*/ 26 h 398"/>
                <a:gd name="T44" fmla="*/ 321 w 340"/>
                <a:gd name="T45" fmla="*/ 178 h 398"/>
                <a:gd name="T46" fmla="*/ 321 w 340"/>
                <a:gd name="T47" fmla="*/ 3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  <a:moveTo>
                    <a:pt x="321" y="379"/>
                  </a:moveTo>
                  <a:lnTo>
                    <a:pt x="227" y="379"/>
                  </a:lnTo>
                  <a:lnTo>
                    <a:pt x="227" y="265"/>
                  </a:lnTo>
                  <a:lnTo>
                    <a:pt x="227" y="246"/>
                  </a:lnTo>
                  <a:lnTo>
                    <a:pt x="208" y="246"/>
                  </a:lnTo>
                  <a:lnTo>
                    <a:pt x="132" y="246"/>
                  </a:lnTo>
                  <a:lnTo>
                    <a:pt x="113" y="246"/>
                  </a:lnTo>
                  <a:lnTo>
                    <a:pt x="113" y="265"/>
                  </a:lnTo>
                  <a:lnTo>
                    <a:pt x="113" y="379"/>
                  </a:lnTo>
                  <a:lnTo>
                    <a:pt x="19" y="379"/>
                  </a:lnTo>
                  <a:lnTo>
                    <a:pt x="19" y="178"/>
                  </a:lnTo>
                  <a:lnTo>
                    <a:pt x="170" y="26"/>
                  </a:lnTo>
                  <a:lnTo>
                    <a:pt x="321" y="178"/>
                  </a:lnTo>
                  <a:lnTo>
                    <a:pt x="32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74"/>
          <p:cNvSpPr>
            <a:spLocks noEditPoints="1"/>
          </p:cNvSpPr>
          <p:nvPr/>
        </p:nvSpPr>
        <p:spPr bwMode="auto">
          <a:xfrm>
            <a:off x="2609677" y="3808995"/>
            <a:ext cx="308786" cy="301674"/>
          </a:xfrm>
          <a:custGeom>
            <a:avLst/>
            <a:gdLst>
              <a:gd name="T0" fmla="*/ 169 w 220"/>
              <a:gd name="T1" fmla="*/ 138 h 215"/>
              <a:gd name="T2" fmla="*/ 169 w 220"/>
              <a:gd name="T3" fmla="*/ 127 h 215"/>
              <a:gd name="T4" fmla="*/ 124 w 220"/>
              <a:gd name="T5" fmla="*/ 115 h 215"/>
              <a:gd name="T6" fmla="*/ 172 w 220"/>
              <a:gd name="T7" fmla="*/ 84 h 215"/>
              <a:gd name="T8" fmla="*/ 211 w 220"/>
              <a:gd name="T9" fmla="*/ 25 h 215"/>
              <a:gd name="T10" fmla="*/ 190 w 220"/>
              <a:gd name="T11" fmla="*/ 38 h 215"/>
              <a:gd name="T12" fmla="*/ 176 w 220"/>
              <a:gd name="T13" fmla="*/ 24 h 215"/>
              <a:gd name="T14" fmla="*/ 189 w 220"/>
              <a:gd name="T15" fmla="*/ 3 h 215"/>
              <a:gd name="T16" fmla="*/ 143 w 220"/>
              <a:gd name="T17" fmla="*/ 12 h 215"/>
              <a:gd name="T18" fmla="*/ 99 w 220"/>
              <a:gd name="T19" fmla="*/ 90 h 215"/>
              <a:gd name="T20" fmla="*/ 56 w 220"/>
              <a:gd name="T21" fmla="*/ 36 h 215"/>
              <a:gd name="T22" fmla="*/ 8 w 220"/>
              <a:gd name="T23" fmla="*/ 22 h 215"/>
              <a:gd name="T24" fmla="*/ 45 w 220"/>
              <a:gd name="T25" fmla="*/ 48 h 215"/>
              <a:gd name="T26" fmla="*/ 59 w 220"/>
              <a:gd name="T27" fmla="*/ 130 h 215"/>
              <a:gd name="T28" fmla="*/ 15 w 220"/>
              <a:gd name="T29" fmla="*/ 139 h 215"/>
              <a:gd name="T30" fmla="*/ 9 w 220"/>
              <a:gd name="T31" fmla="*/ 191 h 215"/>
              <a:gd name="T32" fmla="*/ 41 w 220"/>
              <a:gd name="T33" fmla="*/ 172 h 215"/>
              <a:gd name="T34" fmla="*/ 23 w 220"/>
              <a:gd name="T35" fmla="*/ 205 h 215"/>
              <a:gd name="T36" fmla="*/ 45 w 220"/>
              <a:gd name="T37" fmla="*/ 211 h 215"/>
              <a:gd name="T38" fmla="*/ 85 w 220"/>
              <a:gd name="T39" fmla="*/ 155 h 215"/>
              <a:gd name="T40" fmla="*/ 147 w 220"/>
              <a:gd name="T41" fmla="*/ 149 h 215"/>
              <a:gd name="T42" fmla="*/ 136 w 220"/>
              <a:gd name="T43" fmla="*/ 172 h 215"/>
              <a:gd name="T44" fmla="*/ 184 w 220"/>
              <a:gd name="T45" fmla="*/ 209 h 215"/>
              <a:gd name="T46" fmla="*/ 212 w 220"/>
              <a:gd name="T47" fmla="*/ 209 h 215"/>
              <a:gd name="T48" fmla="*/ 20 w 220"/>
              <a:gd name="T49" fmla="*/ 22 h 215"/>
              <a:gd name="T50" fmla="*/ 45 w 220"/>
              <a:gd name="T51" fmla="*/ 36 h 215"/>
              <a:gd name="T52" fmla="*/ 20 w 220"/>
              <a:gd name="T53" fmla="*/ 22 h 215"/>
              <a:gd name="T54" fmla="*/ 69 w 220"/>
              <a:gd name="T55" fmla="*/ 193 h 215"/>
              <a:gd name="T56" fmla="*/ 37 w 220"/>
              <a:gd name="T57" fmla="*/ 202 h 215"/>
              <a:gd name="T58" fmla="*/ 49 w 220"/>
              <a:gd name="T59" fmla="*/ 164 h 215"/>
              <a:gd name="T60" fmla="*/ 12 w 220"/>
              <a:gd name="T61" fmla="*/ 177 h 215"/>
              <a:gd name="T62" fmla="*/ 45 w 220"/>
              <a:gd name="T63" fmla="*/ 135 h 215"/>
              <a:gd name="T64" fmla="*/ 61 w 220"/>
              <a:gd name="T65" fmla="*/ 139 h 215"/>
              <a:gd name="T66" fmla="*/ 141 w 220"/>
              <a:gd name="T67" fmla="*/ 55 h 215"/>
              <a:gd name="T68" fmla="*/ 172 w 220"/>
              <a:gd name="T69" fmla="*/ 8 h 215"/>
              <a:gd name="T70" fmla="*/ 168 w 220"/>
              <a:gd name="T71" fmla="*/ 21 h 215"/>
              <a:gd name="T72" fmla="*/ 194 w 220"/>
              <a:gd name="T73" fmla="*/ 46 h 215"/>
              <a:gd name="T74" fmla="*/ 196 w 220"/>
              <a:gd name="T75" fmla="*/ 66 h 215"/>
              <a:gd name="T76" fmla="*/ 159 w 220"/>
              <a:gd name="T77" fmla="*/ 73 h 215"/>
              <a:gd name="T78" fmla="*/ 75 w 220"/>
              <a:gd name="T79" fmla="*/ 153 h 215"/>
              <a:gd name="T80" fmla="*/ 206 w 220"/>
              <a:gd name="T81" fmla="*/ 203 h 215"/>
              <a:gd name="T82" fmla="*/ 189 w 220"/>
              <a:gd name="T83" fmla="*/ 203 h 215"/>
              <a:gd name="T84" fmla="*/ 164 w 220"/>
              <a:gd name="T85" fmla="*/ 144 h 215"/>
              <a:gd name="T86" fmla="*/ 206 w 220"/>
              <a:gd name="T87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0" h="215">
                <a:moveTo>
                  <a:pt x="212" y="180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3" y="83"/>
                  <a:pt x="167" y="84"/>
                  <a:pt x="172" y="84"/>
                </a:cubicBezTo>
                <a:cubicBezTo>
                  <a:pt x="184" y="84"/>
                  <a:pt x="194" y="79"/>
                  <a:pt x="202" y="72"/>
                </a:cubicBezTo>
                <a:cubicBezTo>
                  <a:pt x="214" y="59"/>
                  <a:pt x="218" y="41"/>
                  <a:pt x="211" y="25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3"/>
                  <a:pt x="189" y="3"/>
                  <a:pt x="189" y="3"/>
                </a:cubicBezTo>
                <a:cubicBezTo>
                  <a:pt x="184" y="1"/>
                  <a:pt x="178" y="0"/>
                  <a:pt x="172" y="0"/>
                </a:cubicBezTo>
                <a:cubicBezTo>
                  <a:pt x="161" y="0"/>
                  <a:pt x="150" y="4"/>
                  <a:pt x="143" y="12"/>
                </a:cubicBezTo>
                <a:cubicBezTo>
                  <a:pt x="131" y="24"/>
                  <a:pt x="127" y="41"/>
                  <a:pt x="133" y="56"/>
                </a:cubicBezTo>
                <a:cubicBezTo>
                  <a:pt x="99" y="90"/>
                  <a:pt x="99" y="90"/>
                  <a:pt x="99" y="90"/>
                </a:cubicBezTo>
                <a:cubicBezTo>
                  <a:pt x="51" y="42"/>
                  <a:pt x="51" y="42"/>
                  <a:pt x="51" y="42"/>
                </a:cubicBezTo>
                <a:cubicBezTo>
                  <a:pt x="56" y="36"/>
                  <a:pt x="56" y="36"/>
                  <a:pt x="56" y="36"/>
                </a:cubicBezTo>
                <a:cubicBezTo>
                  <a:pt x="25" y="5"/>
                  <a:pt x="25" y="5"/>
                  <a:pt x="25" y="5"/>
                </a:cubicBezTo>
                <a:cubicBezTo>
                  <a:pt x="8" y="22"/>
                  <a:pt x="8" y="22"/>
                  <a:pt x="8" y="22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48"/>
                  <a:pt x="45" y="48"/>
                  <a:pt x="45" y="48"/>
                </a:cubicBezTo>
                <a:cubicBezTo>
                  <a:pt x="93" y="96"/>
                  <a:pt x="93" y="96"/>
                  <a:pt x="93" y="96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5" y="128"/>
                  <a:pt x="50" y="127"/>
                  <a:pt x="45" y="127"/>
                </a:cubicBezTo>
                <a:cubicBezTo>
                  <a:pt x="34" y="127"/>
                  <a:pt x="23" y="132"/>
                  <a:pt x="15" y="139"/>
                </a:cubicBezTo>
                <a:cubicBezTo>
                  <a:pt x="3" y="152"/>
                  <a:pt x="0" y="170"/>
                  <a:pt x="6" y="186"/>
                </a:cubicBezTo>
                <a:cubicBezTo>
                  <a:pt x="9" y="191"/>
                  <a:pt x="9" y="191"/>
                  <a:pt x="9" y="191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4" y="210"/>
                  <a:pt x="39" y="211"/>
                  <a:pt x="45" y="211"/>
                </a:cubicBezTo>
                <a:cubicBezTo>
                  <a:pt x="56" y="211"/>
                  <a:pt x="67" y="207"/>
                  <a:pt x="75" y="199"/>
                </a:cubicBezTo>
                <a:cubicBezTo>
                  <a:pt x="86" y="187"/>
                  <a:pt x="90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7" y="213"/>
                  <a:pt x="192" y="215"/>
                  <a:pt x="198" y="215"/>
                </a:cubicBezTo>
                <a:cubicBezTo>
                  <a:pt x="203" y="215"/>
                  <a:pt x="208" y="213"/>
                  <a:pt x="212" y="209"/>
                </a:cubicBezTo>
                <a:cubicBezTo>
                  <a:pt x="220" y="201"/>
                  <a:pt x="220" y="188"/>
                  <a:pt x="212" y="180"/>
                </a:cubicBezTo>
                <a:close/>
                <a:moveTo>
                  <a:pt x="20" y="22"/>
                </a:moveTo>
                <a:cubicBezTo>
                  <a:pt x="25" y="16"/>
                  <a:pt x="25" y="16"/>
                  <a:pt x="25" y="16"/>
                </a:cubicBezTo>
                <a:cubicBezTo>
                  <a:pt x="45" y="36"/>
                  <a:pt x="45" y="36"/>
                  <a:pt x="45" y="36"/>
                </a:cubicBezTo>
                <a:cubicBezTo>
                  <a:pt x="39" y="42"/>
                  <a:pt x="39" y="42"/>
                  <a:pt x="39" y="42"/>
                </a:cubicBezTo>
                <a:lnTo>
                  <a:pt x="20" y="22"/>
                </a:lnTo>
                <a:close/>
                <a:moveTo>
                  <a:pt x="76" y="156"/>
                </a:moveTo>
                <a:cubicBezTo>
                  <a:pt x="82" y="169"/>
                  <a:pt x="79" y="183"/>
                  <a:pt x="69" y="193"/>
                </a:cubicBezTo>
                <a:cubicBezTo>
                  <a:pt x="63" y="200"/>
                  <a:pt x="54" y="203"/>
                  <a:pt x="45" y="203"/>
                </a:cubicBezTo>
                <a:cubicBezTo>
                  <a:pt x="42" y="203"/>
                  <a:pt x="40" y="203"/>
                  <a:pt x="37" y="202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9" y="166"/>
                  <a:pt x="12" y="154"/>
                  <a:pt x="21" y="145"/>
                </a:cubicBezTo>
                <a:cubicBezTo>
                  <a:pt x="27" y="139"/>
                  <a:pt x="36" y="135"/>
                  <a:pt x="45" y="135"/>
                </a:cubicBezTo>
                <a:cubicBezTo>
                  <a:pt x="50" y="135"/>
                  <a:pt x="54" y="136"/>
                  <a:pt x="58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5" y="42"/>
                  <a:pt x="138" y="28"/>
                  <a:pt x="148" y="18"/>
                </a:cubicBezTo>
                <a:cubicBezTo>
                  <a:pt x="155" y="11"/>
                  <a:pt x="163" y="8"/>
                  <a:pt x="172" y="8"/>
                </a:cubicBezTo>
                <a:cubicBezTo>
                  <a:pt x="175" y="8"/>
                  <a:pt x="177" y="8"/>
                  <a:pt x="180" y="9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8" y="46"/>
                  <a:pt x="205" y="57"/>
                  <a:pt x="196" y="66"/>
                </a:cubicBezTo>
                <a:cubicBezTo>
                  <a:pt x="190" y="72"/>
                  <a:pt x="181" y="76"/>
                  <a:pt x="172" y="76"/>
                </a:cubicBezTo>
                <a:cubicBezTo>
                  <a:pt x="168" y="76"/>
                  <a:pt x="163" y="75"/>
                  <a:pt x="159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75" y="153"/>
                  <a:pt x="75" y="153"/>
                  <a:pt x="75" y="153"/>
                </a:cubicBezTo>
                <a:lnTo>
                  <a:pt x="76" y="156"/>
                </a:lnTo>
                <a:close/>
                <a:moveTo>
                  <a:pt x="206" y="203"/>
                </a:moveTo>
                <a:cubicBezTo>
                  <a:pt x="204" y="205"/>
                  <a:pt x="201" y="207"/>
                  <a:pt x="198" y="207"/>
                </a:cubicBezTo>
                <a:cubicBezTo>
                  <a:pt x="195" y="207"/>
                  <a:pt x="192" y="205"/>
                  <a:pt x="189" y="203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1" y="191"/>
                  <a:pt x="211" y="198"/>
                  <a:pt x="206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609677" y="2839949"/>
            <a:ext cx="298342" cy="291672"/>
            <a:chOff x="4986338" y="5054601"/>
            <a:chExt cx="781051" cy="763588"/>
          </a:xfrm>
          <a:solidFill>
            <a:schemeClr val="bg1">
              <a:lumMod val="95000"/>
            </a:schemeClr>
          </a:solidFill>
        </p:grpSpPr>
        <p:sp>
          <p:nvSpPr>
            <p:cNvPr id="47" name="Freeform 75"/>
            <p:cNvSpPr/>
            <p:nvPr/>
          </p:nvSpPr>
          <p:spPr bwMode="auto">
            <a:xfrm>
              <a:off x="5321301" y="5054601"/>
              <a:ext cx="446088" cy="522288"/>
            </a:xfrm>
            <a:custGeom>
              <a:avLst/>
              <a:gdLst>
                <a:gd name="T0" fmla="*/ 26 w 119"/>
                <a:gd name="T1" fmla="*/ 139 h 139"/>
                <a:gd name="T2" fmla="*/ 0 w 119"/>
                <a:gd name="T3" fmla="*/ 128 h 139"/>
                <a:gd name="T4" fmla="*/ 5 w 119"/>
                <a:gd name="T5" fmla="*/ 122 h 139"/>
                <a:gd name="T6" fmla="*/ 48 w 119"/>
                <a:gd name="T7" fmla="*/ 122 h 139"/>
                <a:gd name="T8" fmla="*/ 98 w 119"/>
                <a:gd name="T9" fmla="*/ 72 h 139"/>
                <a:gd name="T10" fmla="*/ 98 w 119"/>
                <a:gd name="T11" fmla="*/ 29 h 139"/>
                <a:gd name="T12" fmla="*/ 89 w 119"/>
                <a:gd name="T13" fmla="*/ 20 h 139"/>
                <a:gd name="T14" fmla="*/ 46 w 119"/>
                <a:gd name="T15" fmla="*/ 20 h 139"/>
                <a:gd name="T16" fmla="*/ 11 w 119"/>
                <a:gd name="T17" fmla="*/ 56 h 139"/>
                <a:gd name="T18" fmla="*/ 5 w 119"/>
                <a:gd name="T19" fmla="*/ 50 h 139"/>
                <a:gd name="T20" fmla="*/ 41 w 119"/>
                <a:gd name="T21" fmla="*/ 14 h 139"/>
                <a:gd name="T22" fmla="*/ 94 w 119"/>
                <a:gd name="T23" fmla="*/ 14 h 139"/>
                <a:gd name="T24" fmla="*/ 104 w 119"/>
                <a:gd name="T25" fmla="*/ 24 h 139"/>
                <a:gd name="T26" fmla="*/ 104 w 119"/>
                <a:gd name="T27" fmla="*/ 78 h 139"/>
                <a:gd name="T28" fmla="*/ 53 w 119"/>
                <a:gd name="T29" fmla="*/ 128 h 139"/>
                <a:gd name="T30" fmla="*/ 26 w 119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9">
                  <a:moveTo>
                    <a:pt x="26" y="139"/>
                  </a:moveTo>
                  <a:cubicBezTo>
                    <a:pt x="17" y="139"/>
                    <a:pt x="7" y="136"/>
                    <a:pt x="0" y="128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17" y="134"/>
                    <a:pt x="36" y="134"/>
                    <a:pt x="48" y="12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10" y="60"/>
                    <a:pt x="110" y="41"/>
                    <a:pt x="98" y="2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77" y="8"/>
                    <a:pt x="58" y="8"/>
                    <a:pt x="46" y="2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5" y="0"/>
                    <a:pt x="80" y="0"/>
                    <a:pt x="94" y="1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9" y="39"/>
                    <a:pt x="119" y="63"/>
                    <a:pt x="104" y="7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6" y="136"/>
                    <a:pt x="36" y="139"/>
                    <a:pt x="2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4986338" y="5295901"/>
              <a:ext cx="484188" cy="522288"/>
            </a:xfrm>
            <a:custGeom>
              <a:avLst/>
              <a:gdLst>
                <a:gd name="T0" fmla="*/ 51 w 129"/>
                <a:gd name="T1" fmla="*/ 139 h 139"/>
                <a:gd name="T2" fmla="*/ 25 w 129"/>
                <a:gd name="T3" fmla="*/ 128 h 139"/>
                <a:gd name="T4" fmla="*/ 15 w 129"/>
                <a:gd name="T5" fmla="*/ 119 h 139"/>
                <a:gd name="T6" fmla="*/ 15 w 129"/>
                <a:gd name="T7" fmla="*/ 65 h 139"/>
                <a:gd name="T8" fmla="*/ 66 w 129"/>
                <a:gd name="T9" fmla="*/ 14 h 139"/>
                <a:gd name="T10" fmla="*/ 119 w 129"/>
                <a:gd name="T11" fmla="*/ 14 h 139"/>
                <a:gd name="T12" fmla="*/ 129 w 129"/>
                <a:gd name="T13" fmla="*/ 24 h 139"/>
                <a:gd name="T14" fmla="*/ 123 w 129"/>
                <a:gd name="T15" fmla="*/ 29 h 139"/>
                <a:gd name="T16" fmla="*/ 114 w 129"/>
                <a:gd name="T17" fmla="*/ 20 h 139"/>
                <a:gd name="T18" fmla="*/ 71 w 129"/>
                <a:gd name="T19" fmla="*/ 20 h 139"/>
                <a:gd name="T20" fmla="*/ 21 w 129"/>
                <a:gd name="T21" fmla="*/ 70 h 139"/>
                <a:gd name="T22" fmla="*/ 21 w 129"/>
                <a:gd name="T23" fmla="*/ 113 h 139"/>
                <a:gd name="T24" fmla="*/ 30 w 129"/>
                <a:gd name="T25" fmla="*/ 122 h 139"/>
                <a:gd name="T26" fmla="*/ 51 w 129"/>
                <a:gd name="T27" fmla="*/ 131 h 139"/>
                <a:gd name="T28" fmla="*/ 73 w 129"/>
                <a:gd name="T29" fmla="*/ 122 h 139"/>
                <a:gd name="T30" fmla="*/ 106 w 129"/>
                <a:gd name="T31" fmla="*/ 89 h 139"/>
                <a:gd name="T32" fmla="*/ 112 w 129"/>
                <a:gd name="T33" fmla="*/ 95 h 139"/>
                <a:gd name="T34" fmla="*/ 78 w 129"/>
                <a:gd name="T35" fmla="*/ 128 h 139"/>
                <a:gd name="T36" fmla="*/ 51 w 129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9">
                  <a:moveTo>
                    <a:pt x="51" y="139"/>
                  </a:moveTo>
                  <a:cubicBezTo>
                    <a:pt x="41" y="139"/>
                    <a:pt x="32" y="135"/>
                    <a:pt x="25" y="12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0" y="104"/>
                    <a:pt x="0" y="80"/>
                    <a:pt x="15" y="6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80" y="0"/>
                    <a:pt x="105" y="0"/>
                    <a:pt x="119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2" y="8"/>
                    <a:pt x="83" y="8"/>
                    <a:pt x="71" y="2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9" y="82"/>
                    <a:pt x="9" y="101"/>
                    <a:pt x="21" y="11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6" y="128"/>
                    <a:pt x="43" y="131"/>
                    <a:pt x="51" y="131"/>
                  </a:cubicBezTo>
                  <a:cubicBezTo>
                    <a:pt x="60" y="131"/>
                    <a:pt x="67" y="128"/>
                    <a:pt x="73" y="12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1" y="135"/>
                    <a:pt x="62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45"/>
          <p:cNvSpPr>
            <a:spLocks noEditPoints="1"/>
          </p:cNvSpPr>
          <p:nvPr/>
        </p:nvSpPr>
        <p:spPr bwMode="auto">
          <a:xfrm>
            <a:off x="2609677" y="1879993"/>
            <a:ext cx="284547" cy="270787"/>
          </a:xfrm>
          <a:custGeom>
            <a:avLst/>
            <a:gdLst>
              <a:gd name="T0" fmla="*/ 219 w 219"/>
              <a:gd name="T1" fmla="*/ 56 h 208"/>
              <a:gd name="T2" fmla="*/ 51 w 219"/>
              <a:gd name="T3" fmla="*/ 56 h 208"/>
              <a:gd name="T4" fmla="*/ 37 w 219"/>
              <a:gd name="T5" fmla="*/ 0 h 208"/>
              <a:gd name="T6" fmla="*/ 0 w 219"/>
              <a:gd name="T7" fmla="*/ 0 h 208"/>
              <a:gd name="T8" fmla="*/ 0 w 219"/>
              <a:gd name="T9" fmla="*/ 8 h 208"/>
              <a:gd name="T10" fmla="*/ 31 w 219"/>
              <a:gd name="T11" fmla="*/ 8 h 208"/>
              <a:gd name="T12" fmla="*/ 70 w 219"/>
              <a:gd name="T13" fmla="*/ 169 h 208"/>
              <a:gd name="T14" fmla="*/ 56 w 219"/>
              <a:gd name="T15" fmla="*/ 188 h 208"/>
              <a:gd name="T16" fmla="*/ 76 w 219"/>
              <a:gd name="T17" fmla="*/ 208 h 208"/>
              <a:gd name="T18" fmla="*/ 96 w 219"/>
              <a:gd name="T19" fmla="*/ 188 h 208"/>
              <a:gd name="T20" fmla="*/ 92 w 219"/>
              <a:gd name="T21" fmla="*/ 176 h 208"/>
              <a:gd name="T22" fmla="*/ 148 w 219"/>
              <a:gd name="T23" fmla="*/ 176 h 208"/>
              <a:gd name="T24" fmla="*/ 144 w 219"/>
              <a:gd name="T25" fmla="*/ 188 h 208"/>
              <a:gd name="T26" fmla="*/ 164 w 219"/>
              <a:gd name="T27" fmla="*/ 208 h 208"/>
              <a:gd name="T28" fmla="*/ 184 w 219"/>
              <a:gd name="T29" fmla="*/ 188 h 208"/>
              <a:gd name="T30" fmla="*/ 164 w 219"/>
              <a:gd name="T31" fmla="*/ 168 h 208"/>
              <a:gd name="T32" fmla="*/ 164 w 219"/>
              <a:gd name="T33" fmla="*/ 168 h 208"/>
              <a:gd name="T34" fmla="*/ 78 w 219"/>
              <a:gd name="T35" fmla="*/ 168 h 208"/>
              <a:gd name="T36" fmla="*/ 74 w 219"/>
              <a:gd name="T37" fmla="*/ 152 h 208"/>
              <a:gd name="T38" fmla="*/ 186 w 219"/>
              <a:gd name="T39" fmla="*/ 152 h 208"/>
              <a:gd name="T40" fmla="*/ 219 w 219"/>
              <a:gd name="T41" fmla="*/ 56 h 208"/>
              <a:gd name="T42" fmla="*/ 88 w 219"/>
              <a:gd name="T43" fmla="*/ 188 h 208"/>
              <a:gd name="T44" fmla="*/ 76 w 219"/>
              <a:gd name="T45" fmla="*/ 200 h 208"/>
              <a:gd name="T46" fmla="*/ 64 w 219"/>
              <a:gd name="T47" fmla="*/ 188 h 208"/>
              <a:gd name="T48" fmla="*/ 76 w 219"/>
              <a:gd name="T49" fmla="*/ 176 h 208"/>
              <a:gd name="T50" fmla="*/ 88 w 219"/>
              <a:gd name="T51" fmla="*/ 188 h 208"/>
              <a:gd name="T52" fmla="*/ 176 w 219"/>
              <a:gd name="T53" fmla="*/ 188 h 208"/>
              <a:gd name="T54" fmla="*/ 164 w 219"/>
              <a:gd name="T55" fmla="*/ 200 h 208"/>
              <a:gd name="T56" fmla="*/ 152 w 219"/>
              <a:gd name="T57" fmla="*/ 188 h 208"/>
              <a:gd name="T58" fmla="*/ 164 w 219"/>
              <a:gd name="T59" fmla="*/ 176 h 208"/>
              <a:gd name="T60" fmla="*/ 176 w 219"/>
              <a:gd name="T61" fmla="*/ 188 h 208"/>
              <a:gd name="T62" fmla="*/ 72 w 219"/>
              <a:gd name="T63" fmla="*/ 144 h 208"/>
              <a:gd name="T64" fmla="*/ 53 w 219"/>
              <a:gd name="T65" fmla="*/ 64 h 208"/>
              <a:gd name="T66" fmla="*/ 208 w 219"/>
              <a:gd name="T67" fmla="*/ 64 h 208"/>
              <a:gd name="T68" fmla="*/ 181 w 219"/>
              <a:gd name="T69" fmla="*/ 144 h 208"/>
              <a:gd name="T70" fmla="*/ 72 w 219"/>
              <a:gd name="T71" fmla="*/ 14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08">
                <a:moveTo>
                  <a:pt x="219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62" y="171"/>
                  <a:pt x="56" y="179"/>
                  <a:pt x="56" y="188"/>
                </a:cubicBezTo>
                <a:cubicBezTo>
                  <a:pt x="56" y="199"/>
                  <a:pt x="65" y="208"/>
                  <a:pt x="76" y="208"/>
                </a:cubicBezTo>
                <a:cubicBezTo>
                  <a:pt x="87" y="208"/>
                  <a:pt x="96" y="199"/>
                  <a:pt x="96" y="188"/>
                </a:cubicBezTo>
                <a:cubicBezTo>
                  <a:pt x="96" y="183"/>
                  <a:pt x="94" y="179"/>
                  <a:pt x="92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5" y="179"/>
                  <a:pt x="144" y="183"/>
                  <a:pt x="144" y="188"/>
                </a:cubicBezTo>
                <a:cubicBezTo>
                  <a:pt x="144" y="199"/>
                  <a:pt x="153" y="208"/>
                  <a:pt x="164" y="208"/>
                </a:cubicBezTo>
                <a:cubicBezTo>
                  <a:pt x="175" y="208"/>
                  <a:pt x="184" y="199"/>
                  <a:pt x="184" y="188"/>
                </a:cubicBezTo>
                <a:cubicBezTo>
                  <a:pt x="184" y="177"/>
                  <a:pt x="17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186" y="152"/>
                  <a:pt x="186" y="152"/>
                  <a:pt x="186" y="152"/>
                </a:cubicBezTo>
                <a:lnTo>
                  <a:pt x="219" y="56"/>
                </a:lnTo>
                <a:close/>
                <a:moveTo>
                  <a:pt x="88" y="188"/>
                </a:moveTo>
                <a:cubicBezTo>
                  <a:pt x="88" y="194"/>
                  <a:pt x="82" y="200"/>
                  <a:pt x="76" y="200"/>
                </a:cubicBezTo>
                <a:cubicBezTo>
                  <a:pt x="69" y="200"/>
                  <a:pt x="64" y="194"/>
                  <a:pt x="64" y="188"/>
                </a:cubicBezTo>
                <a:cubicBezTo>
                  <a:pt x="64" y="181"/>
                  <a:pt x="69" y="176"/>
                  <a:pt x="76" y="176"/>
                </a:cubicBezTo>
                <a:cubicBezTo>
                  <a:pt x="82" y="176"/>
                  <a:pt x="88" y="181"/>
                  <a:pt x="88" y="188"/>
                </a:cubicBezTo>
                <a:close/>
                <a:moveTo>
                  <a:pt x="176" y="188"/>
                </a:moveTo>
                <a:cubicBezTo>
                  <a:pt x="176" y="194"/>
                  <a:pt x="170" y="200"/>
                  <a:pt x="164" y="200"/>
                </a:cubicBezTo>
                <a:cubicBezTo>
                  <a:pt x="157" y="200"/>
                  <a:pt x="152" y="194"/>
                  <a:pt x="152" y="188"/>
                </a:cubicBezTo>
                <a:cubicBezTo>
                  <a:pt x="152" y="181"/>
                  <a:pt x="157" y="176"/>
                  <a:pt x="164" y="176"/>
                </a:cubicBezTo>
                <a:cubicBezTo>
                  <a:pt x="170" y="176"/>
                  <a:pt x="176" y="181"/>
                  <a:pt x="176" y="188"/>
                </a:cubicBezTo>
                <a:close/>
                <a:moveTo>
                  <a:pt x="72" y="144"/>
                </a:moveTo>
                <a:cubicBezTo>
                  <a:pt x="53" y="64"/>
                  <a:pt x="53" y="64"/>
                  <a:pt x="53" y="64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1" y="144"/>
                  <a:pt x="181" y="144"/>
                  <a:pt x="181" y="144"/>
                </a:cubicBezTo>
                <a:lnTo>
                  <a:pt x="7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46"/>
          <p:cNvSpPr txBox="1"/>
          <p:nvPr/>
        </p:nvSpPr>
        <p:spPr>
          <a:xfrm>
            <a:off x="3839426" y="1808757"/>
            <a:ext cx="165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76"/>
          <p:cNvSpPr txBox="1"/>
          <p:nvPr/>
        </p:nvSpPr>
        <p:spPr>
          <a:xfrm>
            <a:off x="3839426" y="2749592"/>
            <a:ext cx="165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82"/>
          <p:cNvSpPr txBox="1"/>
          <p:nvPr/>
        </p:nvSpPr>
        <p:spPr>
          <a:xfrm>
            <a:off x="3839426" y="3740274"/>
            <a:ext cx="165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85"/>
          <p:cNvSpPr txBox="1"/>
          <p:nvPr/>
        </p:nvSpPr>
        <p:spPr>
          <a:xfrm>
            <a:off x="3839426" y="4708796"/>
            <a:ext cx="165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86306" y="141277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6385619" y="171401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86306" y="246852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6385619" y="276976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386306" y="354864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6385619" y="384988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386306" y="4534593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385619" y="4835834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51" grpId="0" animBg="1"/>
      <p:bldP spid="53" grpId="0"/>
      <p:bldP spid="56" grpId="0"/>
      <p:bldP spid="59" grpId="0"/>
      <p:bldP spid="62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49064" y="2222743"/>
            <a:ext cx="1140211" cy="1140211"/>
            <a:chOff x="2319387" y="1882548"/>
            <a:chExt cx="2277259" cy="2277259"/>
          </a:xfrm>
        </p:grpSpPr>
        <p:grpSp>
          <p:nvGrpSpPr>
            <p:cNvPr id="52" name="组合 51"/>
            <p:cNvGrpSpPr/>
            <p:nvPr/>
          </p:nvGrpSpPr>
          <p:grpSpPr>
            <a:xfrm>
              <a:off x="2319387" y="1882548"/>
              <a:ext cx="2277259" cy="2277259"/>
              <a:chOff x="4333987" y="2362200"/>
              <a:chExt cx="2905011" cy="2905012"/>
            </a:xfrm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5" name="任意多边形 54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avLst/>
                <a:gdLst>
                  <a:gd name="connsiteX0" fmla="*/ 1452506 w 2905012"/>
                  <a:gd name="connsiteY0" fmla="*/ 376181 h 2905012"/>
                  <a:gd name="connsiteX1" fmla="*/ 376181 w 2905012"/>
                  <a:gd name="connsiteY1" fmla="*/ 1452506 h 2905012"/>
                  <a:gd name="connsiteX2" fmla="*/ 1452506 w 2905012"/>
                  <a:gd name="connsiteY2" fmla="*/ 2528831 h 2905012"/>
                  <a:gd name="connsiteX3" fmla="*/ 2528831 w 2905012"/>
                  <a:gd name="connsiteY3" fmla="*/ 1452506 h 2905012"/>
                  <a:gd name="connsiteX4" fmla="*/ 1452506 w 2905012"/>
                  <a:gd name="connsiteY4" fmla="*/ 376181 h 2905012"/>
                  <a:gd name="connsiteX5" fmla="*/ 1452506 w 2905012"/>
                  <a:gd name="connsiteY5" fmla="*/ 0 h 2905012"/>
                  <a:gd name="connsiteX6" fmla="*/ 1601017 w 2905012"/>
                  <a:gd name="connsiteY6" fmla="*/ 7499 h 2905012"/>
                  <a:gd name="connsiteX7" fmla="*/ 1643977 w 2905012"/>
                  <a:gd name="connsiteY7" fmla="*/ 14056 h 2905012"/>
                  <a:gd name="connsiteX8" fmla="*/ 1695533 w 2905012"/>
                  <a:gd name="connsiteY8" fmla="*/ 284571 h 2905012"/>
                  <a:gd name="connsiteX9" fmla="*/ 1769616 w 2905012"/>
                  <a:gd name="connsiteY9" fmla="*/ 301003 h 2905012"/>
                  <a:gd name="connsiteX10" fmla="*/ 1825934 w 2905012"/>
                  <a:gd name="connsiteY10" fmla="*/ 319615 h 2905012"/>
                  <a:gd name="connsiteX11" fmla="*/ 2006748 w 2905012"/>
                  <a:gd name="connsiteY11" fmla="*/ 110068 h 2905012"/>
                  <a:gd name="connsiteX12" fmla="*/ 2017887 w 2905012"/>
                  <a:gd name="connsiteY12" fmla="*/ 114145 h 2905012"/>
                  <a:gd name="connsiteX13" fmla="*/ 2264616 w 2905012"/>
                  <a:gd name="connsiteY13" fmla="*/ 248065 h 2905012"/>
                  <a:gd name="connsiteX14" fmla="*/ 2337523 w 2905012"/>
                  <a:gd name="connsiteY14" fmla="*/ 302584 h 2905012"/>
                  <a:gd name="connsiteX15" fmla="*/ 2247066 w 2905012"/>
                  <a:gd name="connsiteY15" fmla="*/ 562199 h 2905012"/>
                  <a:gd name="connsiteX16" fmla="*/ 2280217 w 2905012"/>
                  <a:gd name="connsiteY16" fmla="*/ 591137 h 2905012"/>
                  <a:gd name="connsiteX17" fmla="*/ 2343125 w 2905012"/>
                  <a:gd name="connsiteY17" fmla="*/ 657838 h 2905012"/>
                  <a:gd name="connsiteX18" fmla="*/ 2602428 w 2905012"/>
                  <a:gd name="connsiteY18" fmla="*/ 567489 h 2905012"/>
                  <a:gd name="connsiteX19" fmla="*/ 2656947 w 2905012"/>
                  <a:gd name="connsiteY19" fmla="*/ 640396 h 2905012"/>
                  <a:gd name="connsiteX20" fmla="*/ 2790867 w 2905012"/>
                  <a:gd name="connsiteY20" fmla="*/ 887125 h 2905012"/>
                  <a:gd name="connsiteX21" fmla="*/ 2794944 w 2905012"/>
                  <a:gd name="connsiteY21" fmla="*/ 898265 h 2905012"/>
                  <a:gd name="connsiteX22" fmla="*/ 2586495 w 2905012"/>
                  <a:gd name="connsiteY22" fmla="*/ 1078131 h 2905012"/>
                  <a:gd name="connsiteX23" fmla="*/ 2616181 w 2905012"/>
                  <a:gd name="connsiteY23" fmla="*/ 1182468 h 2905012"/>
                  <a:gd name="connsiteX24" fmla="*/ 2621126 w 2905012"/>
                  <a:gd name="connsiteY24" fmla="*/ 1209611 h 2905012"/>
                  <a:gd name="connsiteX25" fmla="*/ 2890957 w 2905012"/>
                  <a:gd name="connsiteY25" fmla="*/ 1261036 h 2905012"/>
                  <a:gd name="connsiteX26" fmla="*/ 2897513 w 2905012"/>
                  <a:gd name="connsiteY26" fmla="*/ 1303996 h 2905012"/>
                  <a:gd name="connsiteX27" fmla="*/ 2905012 w 2905012"/>
                  <a:gd name="connsiteY27" fmla="*/ 1452506 h 2905012"/>
                  <a:gd name="connsiteX28" fmla="*/ 2897513 w 2905012"/>
                  <a:gd name="connsiteY28" fmla="*/ 1601016 h 2905012"/>
                  <a:gd name="connsiteX29" fmla="*/ 2890957 w 2905012"/>
                  <a:gd name="connsiteY29" fmla="*/ 1643977 h 2905012"/>
                  <a:gd name="connsiteX30" fmla="*/ 2620440 w 2905012"/>
                  <a:gd name="connsiteY30" fmla="*/ 1695533 h 2905012"/>
                  <a:gd name="connsiteX31" fmla="*/ 2604008 w 2905012"/>
                  <a:gd name="connsiteY31" fmla="*/ 1769614 h 2905012"/>
                  <a:gd name="connsiteX32" fmla="*/ 2585396 w 2905012"/>
                  <a:gd name="connsiteY32" fmla="*/ 1825933 h 2905012"/>
                  <a:gd name="connsiteX33" fmla="*/ 2794944 w 2905012"/>
                  <a:gd name="connsiteY33" fmla="*/ 2006748 h 2905012"/>
                  <a:gd name="connsiteX34" fmla="*/ 2790867 w 2905012"/>
                  <a:gd name="connsiteY34" fmla="*/ 2017887 h 2905012"/>
                  <a:gd name="connsiteX35" fmla="*/ 2656947 w 2905012"/>
                  <a:gd name="connsiteY35" fmla="*/ 2264616 h 2905012"/>
                  <a:gd name="connsiteX36" fmla="*/ 2602428 w 2905012"/>
                  <a:gd name="connsiteY36" fmla="*/ 2337523 h 2905012"/>
                  <a:gd name="connsiteX37" fmla="*/ 2342811 w 2905012"/>
                  <a:gd name="connsiteY37" fmla="*/ 2247065 h 2905012"/>
                  <a:gd name="connsiteX38" fmla="*/ 2313875 w 2905012"/>
                  <a:gd name="connsiteY38" fmla="*/ 2280215 h 2905012"/>
                  <a:gd name="connsiteX39" fmla="*/ 2247174 w 2905012"/>
                  <a:gd name="connsiteY39" fmla="*/ 2343123 h 2905012"/>
                  <a:gd name="connsiteX40" fmla="*/ 2337523 w 2905012"/>
                  <a:gd name="connsiteY40" fmla="*/ 2602428 h 2905012"/>
                  <a:gd name="connsiteX41" fmla="*/ 2264616 w 2905012"/>
                  <a:gd name="connsiteY41" fmla="*/ 2656947 h 2905012"/>
                  <a:gd name="connsiteX42" fmla="*/ 2017887 w 2905012"/>
                  <a:gd name="connsiteY42" fmla="*/ 2790867 h 2905012"/>
                  <a:gd name="connsiteX43" fmla="*/ 2006748 w 2905012"/>
                  <a:gd name="connsiteY43" fmla="*/ 2794944 h 2905012"/>
                  <a:gd name="connsiteX44" fmla="*/ 1826880 w 2905012"/>
                  <a:gd name="connsiteY44" fmla="*/ 2586493 h 2905012"/>
                  <a:gd name="connsiteX45" fmla="*/ 1722544 w 2905012"/>
                  <a:gd name="connsiteY45" fmla="*/ 2616179 h 2905012"/>
                  <a:gd name="connsiteX46" fmla="*/ 1695403 w 2905012"/>
                  <a:gd name="connsiteY46" fmla="*/ 2621123 h 2905012"/>
                  <a:gd name="connsiteX47" fmla="*/ 1643977 w 2905012"/>
                  <a:gd name="connsiteY47" fmla="*/ 2890957 h 2905012"/>
                  <a:gd name="connsiteX48" fmla="*/ 1601017 w 2905012"/>
                  <a:gd name="connsiteY48" fmla="*/ 2897513 h 2905012"/>
                  <a:gd name="connsiteX49" fmla="*/ 1452506 w 2905012"/>
                  <a:gd name="connsiteY49" fmla="*/ 2905012 h 2905012"/>
                  <a:gd name="connsiteX50" fmla="*/ 1303996 w 2905012"/>
                  <a:gd name="connsiteY50" fmla="*/ 2897513 h 2905012"/>
                  <a:gd name="connsiteX51" fmla="*/ 1261036 w 2905012"/>
                  <a:gd name="connsiteY51" fmla="*/ 2890957 h 2905012"/>
                  <a:gd name="connsiteX52" fmla="*/ 1209479 w 2905012"/>
                  <a:gd name="connsiteY52" fmla="*/ 2620437 h 2905012"/>
                  <a:gd name="connsiteX53" fmla="*/ 1135396 w 2905012"/>
                  <a:gd name="connsiteY53" fmla="*/ 2604005 h 2905012"/>
                  <a:gd name="connsiteX54" fmla="*/ 1079081 w 2905012"/>
                  <a:gd name="connsiteY54" fmla="*/ 2585394 h 2905012"/>
                  <a:gd name="connsiteX55" fmla="*/ 898265 w 2905012"/>
                  <a:gd name="connsiteY55" fmla="*/ 2794944 h 2905012"/>
                  <a:gd name="connsiteX56" fmla="*/ 887125 w 2905012"/>
                  <a:gd name="connsiteY56" fmla="*/ 2790867 h 2905012"/>
                  <a:gd name="connsiteX57" fmla="*/ 640396 w 2905012"/>
                  <a:gd name="connsiteY57" fmla="*/ 2656947 h 2905012"/>
                  <a:gd name="connsiteX58" fmla="*/ 567489 w 2905012"/>
                  <a:gd name="connsiteY58" fmla="*/ 2602428 h 2905012"/>
                  <a:gd name="connsiteX59" fmla="*/ 657947 w 2905012"/>
                  <a:gd name="connsiteY59" fmla="*/ 2342810 h 2905012"/>
                  <a:gd name="connsiteX60" fmla="*/ 624796 w 2905012"/>
                  <a:gd name="connsiteY60" fmla="*/ 2313872 h 2905012"/>
                  <a:gd name="connsiteX61" fmla="*/ 561890 w 2905012"/>
                  <a:gd name="connsiteY61" fmla="*/ 2247174 h 2905012"/>
                  <a:gd name="connsiteX62" fmla="*/ 302584 w 2905012"/>
                  <a:gd name="connsiteY62" fmla="*/ 2337523 h 2905012"/>
                  <a:gd name="connsiteX63" fmla="*/ 248066 w 2905012"/>
                  <a:gd name="connsiteY63" fmla="*/ 2264616 h 2905012"/>
                  <a:gd name="connsiteX64" fmla="*/ 114145 w 2905012"/>
                  <a:gd name="connsiteY64" fmla="*/ 2017887 h 2905012"/>
                  <a:gd name="connsiteX65" fmla="*/ 110068 w 2905012"/>
                  <a:gd name="connsiteY65" fmla="*/ 2006748 h 2905012"/>
                  <a:gd name="connsiteX66" fmla="*/ 318519 w 2905012"/>
                  <a:gd name="connsiteY66" fmla="*/ 1826880 h 2905012"/>
                  <a:gd name="connsiteX67" fmla="*/ 288831 w 2905012"/>
                  <a:gd name="connsiteY67" fmla="*/ 1722541 h 2905012"/>
                  <a:gd name="connsiteX68" fmla="*/ 283887 w 2905012"/>
                  <a:gd name="connsiteY68" fmla="*/ 1695402 h 2905012"/>
                  <a:gd name="connsiteX69" fmla="*/ 14056 w 2905012"/>
                  <a:gd name="connsiteY69" fmla="*/ 1643977 h 2905012"/>
                  <a:gd name="connsiteX70" fmla="*/ 7499 w 2905012"/>
                  <a:gd name="connsiteY70" fmla="*/ 1601016 h 2905012"/>
                  <a:gd name="connsiteX71" fmla="*/ 0 w 2905012"/>
                  <a:gd name="connsiteY71" fmla="*/ 1452506 h 2905012"/>
                  <a:gd name="connsiteX72" fmla="*/ 7499 w 2905012"/>
                  <a:gd name="connsiteY72" fmla="*/ 1303996 h 2905012"/>
                  <a:gd name="connsiteX73" fmla="*/ 14056 w 2905012"/>
                  <a:gd name="connsiteY73" fmla="*/ 1261036 h 2905012"/>
                  <a:gd name="connsiteX74" fmla="*/ 284572 w 2905012"/>
                  <a:gd name="connsiteY74" fmla="*/ 1209480 h 2905012"/>
                  <a:gd name="connsiteX75" fmla="*/ 301005 w 2905012"/>
                  <a:gd name="connsiteY75" fmla="*/ 1135394 h 2905012"/>
                  <a:gd name="connsiteX76" fmla="*/ 319616 w 2905012"/>
                  <a:gd name="connsiteY76" fmla="*/ 1079079 h 2905012"/>
                  <a:gd name="connsiteX77" fmla="*/ 110068 w 2905012"/>
                  <a:gd name="connsiteY77" fmla="*/ 898264 h 2905012"/>
                  <a:gd name="connsiteX78" fmla="*/ 114145 w 2905012"/>
                  <a:gd name="connsiteY78" fmla="*/ 887125 h 2905012"/>
                  <a:gd name="connsiteX79" fmla="*/ 248066 w 2905012"/>
                  <a:gd name="connsiteY79" fmla="*/ 640396 h 2905012"/>
                  <a:gd name="connsiteX80" fmla="*/ 302584 w 2905012"/>
                  <a:gd name="connsiteY80" fmla="*/ 567489 h 2905012"/>
                  <a:gd name="connsiteX81" fmla="*/ 562199 w 2905012"/>
                  <a:gd name="connsiteY81" fmla="*/ 657946 h 2905012"/>
                  <a:gd name="connsiteX82" fmla="*/ 591138 w 2905012"/>
                  <a:gd name="connsiteY82" fmla="*/ 624794 h 2905012"/>
                  <a:gd name="connsiteX83" fmla="*/ 657838 w 2905012"/>
                  <a:gd name="connsiteY83" fmla="*/ 561888 h 2905012"/>
                  <a:gd name="connsiteX84" fmla="*/ 567489 w 2905012"/>
                  <a:gd name="connsiteY84" fmla="*/ 302584 h 2905012"/>
                  <a:gd name="connsiteX85" fmla="*/ 640396 w 2905012"/>
                  <a:gd name="connsiteY85" fmla="*/ 248065 h 2905012"/>
                  <a:gd name="connsiteX86" fmla="*/ 887125 w 2905012"/>
                  <a:gd name="connsiteY86" fmla="*/ 114145 h 2905012"/>
                  <a:gd name="connsiteX87" fmla="*/ 898265 w 2905012"/>
                  <a:gd name="connsiteY87" fmla="*/ 110068 h 2905012"/>
                  <a:gd name="connsiteX88" fmla="*/ 1078131 w 2905012"/>
                  <a:gd name="connsiteY88" fmla="*/ 318516 h 2905012"/>
                  <a:gd name="connsiteX89" fmla="*/ 1182469 w 2905012"/>
                  <a:gd name="connsiteY89" fmla="*/ 288830 h 2905012"/>
                  <a:gd name="connsiteX90" fmla="*/ 1209611 w 2905012"/>
                  <a:gd name="connsiteY90" fmla="*/ 283886 h 2905012"/>
                  <a:gd name="connsiteX91" fmla="*/ 1261036 w 2905012"/>
                  <a:gd name="connsiteY91" fmla="*/ 14056 h 2905012"/>
                  <a:gd name="connsiteX92" fmla="*/ 1303996 w 2905012"/>
                  <a:gd name="connsiteY92" fmla="*/ 7499 h 2905012"/>
                  <a:gd name="connsiteX93" fmla="*/ 1452506 w 2905012"/>
                  <a:gd name="connsiteY93" fmla="*/ 0 h 290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905012" h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no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2700000" scaled="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3023723" y="2586884"/>
              <a:ext cx="868586" cy="868586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944"/>
            <p:cNvSpPr>
              <a:spLocks noEditPoints="1"/>
            </p:cNvSpPr>
            <p:nvPr/>
          </p:nvSpPr>
          <p:spPr bwMode="auto">
            <a:xfrm>
              <a:off x="3241490" y="2721639"/>
              <a:ext cx="493676" cy="560576"/>
            </a:xfrm>
            <a:custGeom>
              <a:avLst/>
              <a:gdLst>
                <a:gd name="T0" fmla="*/ 92 w 133"/>
                <a:gd name="T1" fmla="*/ 135 h 151"/>
                <a:gd name="T2" fmla="*/ 11 w 133"/>
                <a:gd name="T3" fmla="*/ 45 h 151"/>
                <a:gd name="T4" fmla="*/ 24 w 133"/>
                <a:gd name="T5" fmla="*/ 124 h 151"/>
                <a:gd name="T6" fmla="*/ 83 w 133"/>
                <a:gd name="T7" fmla="*/ 144 h 151"/>
                <a:gd name="T8" fmla="*/ 133 w 133"/>
                <a:gd name="T9" fmla="*/ 135 h 151"/>
                <a:gd name="T10" fmla="*/ 92 w 133"/>
                <a:gd name="T11" fmla="*/ 135 h 151"/>
                <a:gd name="T12" fmla="*/ 22 w 133"/>
                <a:gd name="T13" fmla="*/ 0 h 151"/>
                <a:gd name="T14" fmla="*/ 20 w 133"/>
                <a:gd name="T15" fmla="*/ 52 h 151"/>
                <a:gd name="T16" fmla="*/ 27 w 133"/>
                <a:gd name="T17" fmla="*/ 36 h 151"/>
                <a:gd name="T18" fmla="*/ 24 w 133"/>
                <a:gd name="T19" fmla="*/ 69 h 151"/>
                <a:gd name="T20" fmla="*/ 35 w 133"/>
                <a:gd name="T21" fmla="*/ 89 h 151"/>
                <a:gd name="T22" fmla="*/ 43 w 133"/>
                <a:gd name="T23" fmla="*/ 56 h 151"/>
                <a:gd name="T24" fmla="*/ 46 w 133"/>
                <a:gd name="T25" fmla="*/ 101 h 151"/>
                <a:gd name="T26" fmla="*/ 62 w 133"/>
                <a:gd name="T27" fmla="*/ 114 h 151"/>
                <a:gd name="T28" fmla="*/ 64 w 133"/>
                <a:gd name="T29" fmla="*/ 73 h 151"/>
                <a:gd name="T30" fmla="*/ 75 w 133"/>
                <a:gd name="T31" fmla="*/ 121 h 151"/>
                <a:gd name="T32" fmla="*/ 98 w 133"/>
                <a:gd name="T33" fmla="*/ 129 h 151"/>
                <a:gd name="T34" fmla="*/ 70 w 133"/>
                <a:gd name="T35" fmla="*/ 50 h 151"/>
                <a:gd name="T36" fmla="*/ 22 w 133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51">
                  <a:moveTo>
                    <a:pt x="92" y="135"/>
                  </a:moveTo>
                  <a:cubicBezTo>
                    <a:pt x="80" y="132"/>
                    <a:pt x="16" y="113"/>
                    <a:pt x="11" y="45"/>
                  </a:cubicBezTo>
                  <a:cubicBezTo>
                    <a:pt x="11" y="45"/>
                    <a:pt x="0" y="86"/>
                    <a:pt x="24" y="124"/>
                  </a:cubicBezTo>
                  <a:cubicBezTo>
                    <a:pt x="42" y="151"/>
                    <a:pt x="68" y="150"/>
                    <a:pt x="83" y="144"/>
                  </a:cubicBezTo>
                  <a:cubicBezTo>
                    <a:pt x="114" y="146"/>
                    <a:pt x="133" y="135"/>
                    <a:pt x="133" y="135"/>
                  </a:cubicBezTo>
                  <a:cubicBezTo>
                    <a:pt x="119" y="140"/>
                    <a:pt x="96" y="136"/>
                    <a:pt x="92" y="135"/>
                  </a:cubicBezTo>
                  <a:close/>
                  <a:moveTo>
                    <a:pt x="22" y="0"/>
                  </a:moveTo>
                  <a:cubicBezTo>
                    <a:pt x="17" y="21"/>
                    <a:pt x="17" y="38"/>
                    <a:pt x="20" y="52"/>
                  </a:cubicBezTo>
                  <a:cubicBezTo>
                    <a:pt x="22" y="41"/>
                    <a:pt x="27" y="36"/>
                    <a:pt x="27" y="36"/>
                  </a:cubicBezTo>
                  <a:cubicBezTo>
                    <a:pt x="22" y="49"/>
                    <a:pt x="24" y="64"/>
                    <a:pt x="24" y="69"/>
                  </a:cubicBezTo>
                  <a:cubicBezTo>
                    <a:pt x="27" y="77"/>
                    <a:pt x="31" y="83"/>
                    <a:pt x="35" y="89"/>
                  </a:cubicBezTo>
                  <a:cubicBezTo>
                    <a:pt x="35" y="68"/>
                    <a:pt x="43" y="56"/>
                    <a:pt x="43" y="56"/>
                  </a:cubicBezTo>
                  <a:cubicBezTo>
                    <a:pt x="39" y="76"/>
                    <a:pt x="44" y="96"/>
                    <a:pt x="46" y="101"/>
                  </a:cubicBezTo>
                  <a:cubicBezTo>
                    <a:pt x="51" y="106"/>
                    <a:pt x="56" y="111"/>
                    <a:pt x="62" y="114"/>
                  </a:cubicBezTo>
                  <a:cubicBezTo>
                    <a:pt x="57" y="89"/>
                    <a:pt x="64" y="73"/>
                    <a:pt x="64" y="73"/>
                  </a:cubicBezTo>
                  <a:cubicBezTo>
                    <a:pt x="63" y="94"/>
                    <a:pt x="72" y="114"/>
                    <a:pt x="75" y="121"/>
                  </a:cubicBezTo>
                  <a:cubicBezTo>
                    <a:pt x="88" y="127"/>
                    <a:pt x="98" y="129"/>
                    <a:pt x="98" y="129"/>
                  </a:cubicBezTo>
                  <a:cubicBezTo>
                    <a:pt x="98" y="129"/>
                    <a:pt x="115" y="82"/>
                    <a:pt x="70" y="50"/>
                  </a:cubicBezTo>
                  <a:cubicBezTo>
                    <a:pt x="36" y="2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49064" y="4077072"/>
            <a:ext cx="1140211" cy="1140211"/>
            <a:chOff x="7159899" y="4077072"/>
            <a:chExt cx="1140211" cy="1140211"/>
          </a:xfrm>
        </p:grpSpPr>
        <p:grpSp>
          <p:nvGrpSpPr>
            <p:cNvPr id="29" name="组合 28"/>
            <p:cNvGrpSpPr/>
            <p:nvPr/>
          </p:nvGrpSpPr>
          <p:grpSpPr>
            <a:xfrm>
              <a:off x="7159899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5" name="任意多边形 64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5C058"/>
              </a:solidFill>
              <a:ln w="38100">
                <a:solidFill>
                  <a:srgbClr val="F5C058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631389" y="4564546"/>
              <a:ext cx="207402" cy="207402"/>
              <a:chOff x="8936038" y="5268914"/>
              <a:chExt cx="333375" cy="333375"/>
            </a:xfrm>
            <a:solidFill>
              <a:schemeClr val="bg1"/>
            </a:solidFill>
          </p:grpSpPr>
          <p:sp>
            <p:nvSpPr>
              <p:cNvPr id="43" name="Freeform 517"/>
              <p:cNvSpPr/>
              <p:nvPr/>
            </p:nvSpPr>
            <p:spPr bwMode="auto">
              <a:xfrm>
                <a:off x="9102726" y="541337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18"/>
              <p:cNvSpPr/>
              <p:nvPr/>
            </p:nvSpPr>
            <p:spPr bwMode="auto">
              <a:xfrm>
                <a:off x="9020176" y="5268914"/>
                <a:ext cx="163513" cy="146050"/>
              </a:xfrm>
              <a:custGeom>
                <a:avLst/>
                <a:gdLst>
                  <a:gd name="T0" fmla="*/ 71 w 141"/>
                  <a:gd name="T1" fmla="*/ 126 h 126"/>
                  <a:gd name="T2" fmla="*/ 71 w 141"/>
                  <a:gd name="T3" fmla="*/ 125 h 126"/>
                  <a:gd name="T4" fmla="*/ 71 w 141"/>
                  <a:gd name="T5" fmla="*/ 126 h 126"/>
                  <a:gd name="T6" fmla="*/ 141 w 141"/>
                  <a:gd name="T7" fmla="*/ 36 h 126"/>
                  <a:gd name="T8" fmla="*/ 71 w 141"/>
                  <a:gd name="T9" fmla="*/ 0 h 126"/>
                  <a:gd name="T10" fmla="*/ 71 w 141"/>
                  <a:gd name="T11" fmla="*/ 0 h 126"/>
                  <a:gd name="T12" fmla="*/ 71 w 141"/>
                  <a:gd name="T13" fmla="*/ 0 h 126"/>
                  <a:gd name="T14" fmla="*/ 70 w 141"/>
                  <a:gd name="T15" fmla="*/ 0 h 126"/>
                  <a:gd name="T16" fmla="*/ 70 w 141"/>
                  <a:gd name="T17" fmla="*/ 0 h 126"/>
                  <a:gd name="T18" fmla="*/ 0 w 141"/>
                  <a:gd name="T19" fmla="*/ 35 h 126"/>
                  <a:gd name="T20" fmla="*/ 71 w 141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26">
                    <a:moveTo>
                      <a:pt x="71" y="126"/>
                    </a:moveTo>
                    <a:cubicBezTo>
                      <a:pt x="71" y="126"/>
                      <a:pt x="71" y="125"/>
                      <a:pt x="71" y="125"/>
                    </a:cubicBezTo>
                    <a:cubicBezTo>
                      <a:pt x="71" y="125"/>
                      <a:pt x="71" y="126"/>
                      <a:pt x="71" y="126"/>
                    </a:cubicBezTo>
                    <a:cubicBezTo>
                      <a:pt x="83" y="88"/>
                      <a:pt x="108" y="57"/>
                      <a:pt x="141" y="36"/>
                    </a:cubicBezTo>
                    <a:cubicBezTo>
                      <a:pt x="122" y="17"/>
                      <a:pt x="98" y="4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4" y="4"/>
                      <a:pt x="19" y="17"/>
                      <a:pt x="0" y="35"/>
                    </a:cubicBezTo>
                    <a:cubicBezTo>
                      <a:pt x="33" y="56"/>
                      <a:pt x="58" y="88"/>
                      <a:pt x="7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19"/>
              <p:cNvSpPr/>
              <p:nvPr/>
            </p:nvSpPr>
            <p:spPr bwMode="auto">
              <a:xfrm>
                <a:off x="8936038" y="5310189"/>
                <a:ext cx="146050" cy="292100"/>
              </a:xfrm>
              <a:custGeom>
                <a:avLst/>
                <a:gdLst>
                  <a:gd name="T0" fmla="*/ 126 w 126"/>
                  <a:gd name="T1" fmla="*/ 252 h 252"/>
                  <a:gd name="T2" fmla="*/ 126 w 126"/>
                  <a:gd name="T3" fmla="*/ 127 h 252"/>
                  <a:gd name="T4" fmla="*/ 126 w 126"/>
                  <a:gd name="T5" fmla="*/ 127 h 252"/>
                  <a:gd name="T6" fmla="*/ 0 w 126"/>
                  <a:gd name="T7" fmla="*/ 0 h 252"/>
                  <a:gd name="T8" fmla="*/ 0 w 126"/>
                  <a:gd name="T9" fmla="*/ 127 h 252"/>
                  <a:gd name="T10" fmla="*/ 0 w 126"/>
                  <a:gd name="T11" fmla="*/ 127 h 252"/>
                  <a:gd name="T12" fmla="*/ 126 w 126"/>
                  <a:gd name="T1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52">
                    <a:moveTo>
                      <a:pt x="126" y="252"/>
                    </a:move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18" y="61"/>
                      <a:pt x="66" y="8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92"/>
                      <a:pt x="61" y="243"/>
                      <a:pt x="12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20"/>
              <p:cNvSpPr/>
              <p:nvPr/>
            </p:nvSpPr>
            <p:spPr bwMode="auto">
              <a:xfrm>
                <a:off x="9123363" y="5310189"/>
                <a:ext cx="146050" cy="292100"/>
              </a:xfrm>
              <a:custGeom>
                <a:avLst/>
                <a:gdLst>
                  <a:gd name="T0" fmla="*/ 127 w 127"/>
                  <a:gd name="T1" fmla="*/ 0 h 252"/>
                  <a:gd name="T2" fmla="*/ 0 w 127"/>
                  <a:gd name="T3" fmla="*/ 127 h 252"/>
                  <a:gd name="T4" fmla="*/ 0 w 127"/>
                  <a:gd name="T5" fmla="*/ 127 h 252"/>
                  <a:gd name="T6" fmla="*/ 0 w 127"/>
                  <a:gd name="T7" fmla="*/ 252 h 252"/>
                  <a:gd name="T8" fmla="*/ 127 w 127"/>
                  <a:gd name="T9" fmla="*/ 127 h 252"/>
                  <a:gd name="T10" fmla="*/ 127 w 127"/>
                  <a:gd name="T11" fmla="*/ 127 h 252"/>
                  <a:gd name="T12" fmla="*/ 127 w 127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252">
                    <a:moveTo>
                      <a:pt x="127" y="0"/>
                    </a:moveTo>
                    <a:cubicBezTo>
                      <a:pt x="61" y="8"/>
                      <a:pt x="8" y="61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66" y="243"/>
                      <a:pt x="118" y="192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325528" y="2222743"/>
            <a:ext cx="1140211" cy="1140211"/>
            <a:chOff x="5661617" y="4077072"/>
            <a:chExt cx="1140211" cy="1140211"/>
          </a:xfrm>
        </p:grpSpPr>
        <p:grpSp>
          <p:nvGrpSpPr>
            <p:cNvPr id="32" name="组合 31"/>
            <p:cNvGrpSpPr/>
            <p:nvPr/>
          </p:nvGrpSpPr>
          <p:grpSpPr>
            <a:xfrm>
              <a:off x="5661617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F6D67"/>
              </a:solidFill>
              <a:ln w="38100">
                <a:solidFill>
                  <a:srgbClr val="FF6D67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102097" y="4528557"/>
              <a:ext cx="268490" cy="251140"/>
              <a:chOff x="9229725" y="6948488"/>
              <a:chExt cx="466725" cy="436563"/>
            </a:xfrm>
            <a:solidFill>
              <a:schemeClr val="bg1"/>
            </a:solidFill>
          </p:grpSpPr>
          <p:sp>
            <p:nvSpPr>
              <p:cNvPr id="38" name="Freeform 945"/>
              <p:cNvSpPr/>
              <p:nvPr/>
            </p:nvSpPr>
            <p:spPr bwMode="auto">
              <a:xfrm>
                <a:off x="9393238" y="7189788"/>
                <a:ext cx="166688" cy="195263"/>
              </a:xfrm>
              <a:custGeom>
                <a:avLst/>
                <a:gdLst>
                  <a:gd name="T0" fmla="*/ 18 w 65"/>
                  <a:gd name="T1" fmla="*/ 10 h 76"/>
                  <a:gd name="T2" fmla="*/ 28 w 65"/>
                  <a:gd name="T3" fmla="*/ 76 h 76"/>
                  <a:gd name="T4" fmla="*/ 33 w 65"/>
                  <a:gd name="T5" fmla="*/ 0 h 76"/>
                  <a:gd name="T6" fmla="*/ 29 w 65"/>
                  <a:gd name="T7" fmla="*/ 40 h 76"/>
                  <a:gd name="T8" fmla="*/ 18 w 65"/>
                  <a:gd name="T9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6">
                    <a:moveTo>
                      <a:pt x="18" y="10"/>
                    </a:moveTo>
                    <a:cubicBezTo>
                      <a:pt x="18" y="10"/>
                      <a:pt x="0" y="52"/>
                      <a:pt x="28" y="76"/>
                    </a:cubicBezTo>
                    <a:cubicBezTo>
                      <a:pt x="28" y="76"/>
                      <a:pt x="65" y="40"/>
                      <a:pt x="33" y="0"/>
                    </a:cubicBezTo>
                    <a:cubicBezTo>
                      <a:pt x="33" y="0"/>
                      <a:pt x="38" y="23"/>
                      <a:pt x="29" y="40"/>
                    </a:cubicBezTo>
                    <a:cubicBezTo>
                      <a:pt x="29" y="40"/>
                      <a:pt x="27" y="18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46"/>
              <p:cNvSpPr/>
              <p:nvPr/>
            </p:nvSpPr>
            <p:spPr bwMode="auto">
              <a:xfrm>
                <a:off x="9509125" y="7100888"/>
                <a:ext cx="187325" cy="163513"/>
              </a:xfrm>
              <a:custGeom>
                <a:avLst/>
                <a:gdLst>
                  <a:gd name="T0" fmla="*/ 5 w 73"/>
                  <a:gd name="T1" fmla="*/ 34 h 64"/>
                  <a:gd name="T2" fmla="*/ 73 w 73"/>
                  <a:gd name="T3" fmla="*/ 45 h 64"/>
                  <a:gd name="T4" fmla="*/ 0 w 73"/>
                  <a:gd name="T5" fmla="*/ 17 h 64"/>
                  <a:gd name="T6" fmla="*/ 38 w 73"/>
                  <a:gd name="T7" fmla="*/ 33 h 64"/>
                  <a:gd name="T8" fmla="*/ 5 w 73"/>
                  <a:gd name="T9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4">
                    <a:moveTo>
                      <a:pt x="5" y="34"/>
                    </a:moveTo>
                    <a:cubicBezTo>
                      <a:pt x="5" y="34"/>
                      <a:pt x="40" y="64"/>
                      <a:pt x="73" y="45"/>
                    </a:cubicBezTo>
                    <a:cubicBezTo>
                      <a:pt x="73" y="45"/>
                      <a:pt x="49" y="0"/>
                      <a:pt x="0" y="17"/>
                    </a:cubicBezTo>
                    <a:cubicBezTo>
                      <a:pt x="0" y="17"/>
                      <a:pt x="25" y="19"/>
                      <a:pt x="38" y="33"/>
                    </a:cubicBezTo>
                    <a:cubicBezTo>
                      <a:pt x="38" y="33"/>
                      <a:pt x="16" y="28"/>
                      <a:pt x="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947"/>
              <p:cNvSpPr/>
              <p:nvPr/>
            </p:nvSpPr>
            <p:spPr bwMode="auto">
              <a:xfrm>
                <a:off x="9471025" y="6948488"/>
                <a:ext cx="153988" cy="153988"/>
              </a:xfrm>
              <a:custGeom>
                <a:avLst/>
                <a:gdLst>
                  <a:gd name="T0" fmla="*/ 20 w 60"/>
                  <a:gd name="T1" fmla="*/ 60 h 60"/>
                  <a:gd name="T2" fmla="*/ 51 w 60"/>
                  <a:gd name="T3" fmla="*/ 0 h 60"/>
                  <a:gd name="T4" fmla="*/ 1 w 60"/>
                  <a:gd name="T5" fmla="*/ 59 h 60"/>
                  <a:gd name="T6" fmla="*/ 29 w 60"/>
                  <a:gd name="T7" fmla="*/ 29 h 60"/>
                  <a:gd name="T8" fmla="*/ 2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20" y="60"/>
                    </a:moveTo>
                    <a:cubicBezTo>
                      <a:pt x="20" y="60"/>
                      <a:pt x="60" y="36"/>
                      <a:pt x="51" y="0"/>
                    </a:cubicBezTo>
                    <a:cubicBezTo>
                      <a:pt x="51" y="0"/>
                      <a:pt x="0" y="8"/>
                      <a:pt x="1" y="59"/>
                    </a:cubicBezTo>
                    <a:cubicBezTo>
                      <a:pt x="1" y="59"/>
                      <a:pt x="11" y="37"/>
                      <a:pt x="29" y="29"/>
                    </a:cubicBezTo>
                    <a:cubicBezTo>
                      <a:pt x="29" y="29"/>
                      <a:pt x="17" y="48"/>
                      <a:pt x="2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948"/>
              <p:cNvSpPr/>
              <p:nvPr/>
            </p:nvSpPr>
            <p:spPr bwMode="auto">
              <a:xfrm>
                <a:off x="9293225" y="6956425"/>
                <a:ext cx="144463" cy="165100"/>
              </a:xfrm>
              <a:custGeom>
                <a:avLst/>
                <a:gdLst>
                  <a:gd name="T0" fmla="*/ 56 w 56"/>
                  <a:gd name="T1" fmla="*/ 47 h 64"/>
                  <a:gd name="T2" fmla="*/ 8 w 56"/>
                  <a:gd name="T3" fmla="*/ 0 h 64"/>
                  <a:gd name="T4" fmla="*/ 50 w 56"/>
                  <a:gd name="T5" fmla="*/ 64 h 64"/>
                  <a:gd name="T6" fmla="*/ 29 w 56"/>
                  <a:gd name="T7" fmla="*/ 29 h 64"/>
                  <a:gd name="T8" fmla="*/ 56 w 56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4">
                    <a:moveTo>
                      <a:pt x="56" y="47"/>
                    </a:moveTo>
                    <a:cubicBezTo>
                      <a:pt x="56" y="47"/>
                      <a:pt x="45" y="2"/>
                      <a:pt x="8" y="0"/>
                    </a:cubicBezTo>
                    <a:cubicBezTo>
                      <a:pt x="8" y="0"/>
                      <a:pt x="0" y="49"/>
                      <a:pt x="50" y="64"/>
                    </a:cubicBezTo>
                    <a:cubicBezTo>
                      <a:pt x="50" y="64"/>
                      <a:pt x="31" y="47"/>
                      <a:pt x="29" y="29"/>
                    </a:cubicBezTo>
                    <a:cubicBezTo>
                      <a:pt x="29" y="29"/>
                      <a:pt x="44" y="46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949"/>
              <p:cNvSpPr/>
              <p:nvPr/>
            </p:nvSpPr>
            <p:spPr bwMode="auto">
              <a:xfrm>
                <a:off x="9229725" y="7135813"/>
                <a:ext cx="195263" cy="146050"/>
              </a:xfrm>
              <a:custGeom>
                <a:avLst/>
                <a:gdLst>
                  <a:gd name="T0" fmla="*/ 61 w 76"/>
                  <a:gd name="T1" fmla="*/ 4 h 57"/>
                  <a:gd name="T2" fmla="*/ 0 w 76"/>
                  <a:gd name="T3" fmla="*/ 34 h 57"/>
                  <a:gd name="T4" fmla="*/ 76 w 76"/>
                  <a:gd name="T5" fmla="*/ 15 h 57"/>
                  <a:gd name="T6" fmla="*/ 35 w 76"/>
                  <a:gd name="T7" fmla="*/ 24 h 57"/>
                  <a:gd name="T8" fmla="*/ 61 w 76"/>
                  <a:gd name="T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7">
                    <a:moveTo>
                      <a:pt x="61" y="4"/>
                    </a:moveTo>
                    <a:cubicBezTo>
                      <a:pt x="61" y="4"/>
                      <a:pt x="15" y="0"/>
                      <a:pt x="0" y="34"/>
                    </a:cubicBezTo>
                    <a:cubicBezTo>
                      <a:pt x="0" y="34"/>
                      <a:pt x="46" y="57"/>
                      <a:pt x="76" y="15"/>
                    </a:cubicBezTo>
                    <a:cubicBezTo>
                      <a:pt x="76" y="15"/>
                      <a:pt x="54" y="27"/>
                      <a:pt x="35" y="24"/>
                    </a:cubicBezTo>
                    <a:cubicBezTo>
                      <a:pt x="35" y="24"/>
                      <a:pt x="57" y="15"/>
                      <a:pt x="6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25528" y="4077072"/>
            <a:ext cx="1140211" cy="1140211"/>
            <a:chOff x="8657983" y="4077072"/>
            <a:chExt cx="1140211" cy="1140211"/>
          </a:xfrm>
        </p:grpSpPr>
        <p:grpSp>
          <p:nvGrpSpPr>
            <p:cNvPr id="30" name="组合 29"/>
            <p:cNvGrpSpPr/>
            <p:nvPr/>
          </p:nvGrpSpPr>
          <p:grpSpPr>
            <a:xfrm>
              <a:off x="8657983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0" name="任意多边形 59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5E779E"/>
              </a:solidFill>
              <a:ln w="38100">
                <a:solidFill>
                  <a:srgbClr val="5E779E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Freeform 939"/>
            <p:cNvSpPr>
              <a:spLocks noEditPoints="1"/>
            </p:cNvSpPr>
            <p:nvPr/>
          </p:nvSpPr>
          <p:spPr bwMode="auto">
            <a:xfrm>
              <a:off x="9143591" y="4516477"/>
              <a:ext cx="201550" cy="261400"/>
            </a:xfrm>
            <a:custGeom>
              <a:avLst/>
              <a:gdLst>
                <a:gd name="T0" fmla="*/ 62 w 142"/>
                <a:gd name="T1" fmla="*/ 126 h 184"/>
                <a:gd name="T2" fmla="*/ 142 w 142"/>
                <a:gd name="T3" fmla="*/ 78 h 184"/>
                <a:gd name="T4" fmla="*/ 62 w 142"/>
                <a:gd name="T5" fmla="*/ 126 h 184"/>
                <a:gd name="T6" fmla="*/ 68 w 142"/>
                <a:gd name="T7" fmla="*/ 167 h 184"/>
                <a:gd name="T8" fmla="*/ 65 w 142"/>
                <a:gd name="T9" fmla="*/ 81 h 184"/>
                <a:gd name="T10" fmla="*/ 56 w 142"/>
                <a:gd name="T11" fmla="*/ 0 h 184"/>
                <a:gd name="T12" fmla="*/ 58 w 142"/>
                <a:gd name="T13" fmla="*/ 75 h 184"/>
                <a:gd name="T14" fmla="*/ 0 w 142"/>
                <a:gd name="T15" fmla="*/ 12 h 184"/>
                <a:gd name="T16" fmla="*/ 50 w 142"/>
                <a:gd name="T17" fmla="*/ 87 h 184"/>
                <a:gd name="T18" fmla="*/ 44 w 142"/>
                <a:gd name="T19" fmla="*/ 167 h 184"/>
                <a:gd name="T20" fmla="*/ 15 w 142"/>
                <a:gd name="T21" fmla="*/ 184 h 184"/>
                <a:gd name="T22" fmla="*/ 99 w 142"/>
                <a:gd name="T23" fmla="*/ 184 h 184"/>
                <a:gd name="T24" fmla="*/ 68 w 142"/>
                <a:gd name="T25" fmla="*/ 1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4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417854" y="1772816"/>
            <a:ext cx="591501" cy="591501"/>
            <a:chOff x="3417854" y="1772816"/>
            <a:chExt cx="591501" cy="591501"/>
          </a:xfrm>
        </p:grpSpPr>
        <p:grpSp>
          <p:nvGrpSpPr>
            <p:cNvPr id="69" name="组合 68"/>
            <p:cNvGrpSpPr/>
            <p:nvPr/>
          </p:nvGrpSpPr>
          <p:grpSpPr>
            <a:xfrm>
              <a:off x="3417854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标题 4"/>
            <p:cNvSpPr txBox="1"/>
            <p:nvPr/>
          </p:nvSpPr>
          <p:spPr>
            <a:xfrm>
              <a:off x="3476113" y="1896959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 smtClean="0">
                  <a:solidFill>
                    <a:srgbClr val="92D05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</a:t>
              </a:r>
              <a:endParaRPr lang="en-US" altLang="zh-CN" sz="1800" b="1" dirty="0" smtClean="0">
                <a:solidFill>
                  <a:srgbClr val="92D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3361971" y="249289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3361283" y="2815894"/>
            <a:ext cx="273601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7666615" y="1772816"/>
            <a:ext cx="591501" cy="591501"/>
            <a:chOff x="7666615" y="1772816"/>
            <a:chExt cx="591501" cy="591501"/>
          </a:xfrm>
        </p:grpSpPr>
        <p:grpSp>
          <p:nvGrpSpPr>
            <p:cNvPr id="75" name="组合 74"/>
            <p:cNvGrpSpPr/>
            <p:nvPr/>
          </p:nvGrpSpPr>
          <p:grpSpPr>
            <a:xfrm>
              <a:off x="7666615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标题 4"/>
            <p:cNvSpPr txBox="1"/>
            <p:nvPr/>
          </p:nvSpPr>
          <p:spPr>
            <a:xfrm>
              <a:off x="7724874" y="1896959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FF6D67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2</a:t>
              </a:r>
              <a:endParaRPr lang="en-US" altLang="zh-CN" sz="1800" b="1" dirty="0" smtClean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610732" y="249289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7610044" y="2815894"/>
            <a:ext cx="273601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417854" y="3576732"/>
            <a:ext cx="591501" cy="591501"/>
            <a:chOff x="3417854" y="3576732"/>
            <a:chExt cx="591501" cy="591501"/>
          </a:xfrm>
        </p:grpSpPr>
        <p:grpSp>
          <p:nvGrpSpPr>
            <p:cNvPr id="81" name="组合 80"/>
            <p:cNvGrpSpPr/>
            <p:nvPr/>
          </p:nvGrpSpPr>
          <p:grpSpPr>
            <a:xfrm>
              <a:off x="3417854" y="3576732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8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标题 4"/>
            <p:cNvSpPr txBox="1"/>
            <p:nvPr/>
          </p:nvSpPr>
          <p:spPr>
            <a:xfrm>
              <a:off x="3476113" y="3700875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 smtClean="0">
                  <a:solidFill>
                    <a:srgbClr val="F5C058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3</a:t>
              </a:r>
              <a:endParaRPr lang="en-US" altLang="zh-CN" sz="1800" b="1" dirty="0" smtClean="0">
                <a:solidFill>
                  <a:srgbClr val="F5C05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3361971" y="4296812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3361283" y="4619810"/>
            <a:ext cx="273601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666326" y="3573016"/>
            <a:ext cx="591501" cy="591501"/>
            <a:chOff x="7666326" y="3573016"/>
            <a:chExt cx="591501" cy="591501"/>
          </a:xfrm>
        </p:grpSpPr>
        <p:grpSp>
          <p:nvGrpSpPr>
            <p:cNvPr id="87" name="组合 86"/>
            <p:cNvGrpSpPr/>
            <p:nvPr/>
          </p:nvGrpSpPr>
          <p:grpSpPr>
            <a:xfrm>
              <a:off x="7666326" y="35730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8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标题 4"/>
            <p:cNvSpPr txBox="1"/>
            <p:nvPr/>
          </p:nvSpPr>
          <p:spPr>
            <a:xfrm>
              <a:off x="7724585" y="3697159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 smtClean="0">
                  <a:solidFill>
                    <a:srgbClr val="5E779E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4</a:t>
              </a:r>
              <a:endParaRPr lang="en-US" altLang="zh-CN" sz="1800" b="1" dirty="0" smtClean="0">
                <a:solidFill>
                  <a:srgbClr val="5E779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7610443" y="429309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7609755" y="4616094"/>
            <a:ext cx="273601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9" grpId="0"/>
      <p:bldP spid="80" grpId="0"/>
      <p:bldP spid="85" grpId="0"/>
      <p:bldP spid="86" grpId="0"/>
      <p:bldP spid="91" grpId="0"/>
      <p:bldP spid="92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困难疑点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id="15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94034" y="2204864"/>
            <a:ext cx="720080" cy="693998"/>
            <a:chOff x="6894034" y="2204864"/>
            <a:chExt cx="720080" cy="693998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907076" y="2204864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8" name="文本框 123"/>
            <p:cNvSpPr txBox="1"/>
            <p:nvPr/>
          </p:nvSpPr>
          <p:spPr>
            <a:xfrm>
              <a:off x="6894034" y="239209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9675" y="3282642"/>
            <a:ext cx="720080" cy="693998"/>
            <a:chOff x="6889675" y="3282642"/>
            <a:chExt cx="720080" cy="693998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902717" y="328264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0" name="文本框 123"/>
            <p:cNvSpPr txBox="1"/>
            <p:nvPr/>
          </p:nvSpPr>
          <p:spPr>
            <a:xfrm>
              <a:off x="6889675" y="34698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8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89675" y="4437112"/>
            <a:ext cx="720080" cy="693998"/>
            <a:chOff x="6889675" y="4437112"/>
            <a:chExt cx="720080" cy="693998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6902717" y="443711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2" name="文本框 123"/>
            <p:cNvSpPr txBox="1"/>
            <p:nvPr/>
          </p:nvSpPr>
          <p:spPr>
            <a:xfrm>
              <a:off x="6889675" y="462434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8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830825" y="2014313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830138" y="2387562"/>
            <a:ext cx="3308009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30825" y="3166441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830138" y="3539690"/>
            <a:ext cx="3308009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30825" y="4318569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830138" y="4691818"/>
            <a:ext cx="3308009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229481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80360" y="2744924"/>
            <a:ext cx="720080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燕尾形 15"/>
          <p:cNvSpPr/>
          <p:nvPr/>
        </p:nvSpPr>
        <p:spPr>
          <a:xfrm>
            <a:off x="500753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93080" y="2744924"/>
            <a:ext cx="720080" cy="720080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燕尾形 17"/>
          <p:cNvSpPr/>
          <p:nvPr/>
        </p:nvSpPr>
        <p:spPr>
          <a:xfrm>
            <a:off x="767453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860080" y="2744924"/>
            <a:ext cx="720080" cy="720080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燕尾形 19"/>
          <p:cNvSpPr/>
          <p:nvPr/>
        </p:nvSpPr>
        <p:spPr>
          <a:xfrm>
            <a:off x="1035677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542320" y="2744924"/>
            <a:ext cx="720080" cy="720080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47"/>
          <p:cNvSpPr txBox="1"/>
          <p:nvPr/>
        </p:nvSpPr>
        <p:spPr>
          <a:xfrm>
            <a:off x="1045978" y="2379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8"/>
          <p:cNvSpPr txBox="1"/>
          <p:nvPr/>
        </p:nvSpPr>
        <p:spPr>
          <a:xfrm>
            <a:off x="624979" y="2720416"/>
            <a:ext cx="194421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74152" y="4897512"/>
            <a:ext cx="256213" cy="25621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4472" y="4897512"/>
            <a:ext cx="256213" cy="2562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074792" y="4897512"/>
            <a:ext cx="256213" cy="256213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525112" y="4897512"/>
            <a:ext cx="256213" cy="256213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59"/>
          <p:cNvSpPr txBox="1"/>
          <p:nvPr/>
        </p:nvSpPr>
        <p:spPr>
          <a:xfrm>
            <a:off x="3431704" y="48563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60"/>
          <p:cNvSpPr txBox="1"/>
          <p:nvPr/>
        </p:nvSpPr>
        <p:spPr>
          <a:xfrm>
            <a:off x="4864264" y="48563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61"/>
          <p:cNvSpPr txBox="1"/>
          <p:nvPr/>
        </p:nvSpPr>
        <p:spPr>
          <a:xfrm>
            <a:off x="6296824" y="48563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62"/>
          <p:cNvSpPr txBox="1"/>
          <p:nvPr/>
        </p:nvSpPr>
        <p:spPr>
          <a:xfrm>
            <a:off x="7729384" y="48563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497187" y="4591971"/>
            <a:ext cx="7106717" cy="879890"/>
            <a:chOff x="2775184" y="4710586"/>
            <a:chExt cx="6000750" cy="87989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 cstate="print"/>
            <a:srcRect l="6145" t="13217" r="9825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 cstate="print"/>
            <a:srcRect l="6145" t="13217" r="9825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2648448" y="2866646"/>
            <a:ext cx="379591" cy="468907"/>
          </a:xfrm>
          <a:custGeom>
            <a:avLst/>
            <a:gdLst>
              <a:gd name="T0" fmla="*/ 196 w 208"/>
              <a:gd name="T1" fmla="*/ 256 h 256"/>
              <a:gd name="T2" fmla="*/ 12 w 208"/>
              <a:gd name="T3" fmla="*/ 256 h 256"/>
              <a:gd name="T4" fmla="*/ 0 w 208"/>
              <a:gd name="T5" fmla="*/ 244 h 256"/>
              <a:gd name="T6" fmla="*/ 0 w 208"/>
              <a:gd name="T7" fmla="*/ 140 h 256"/>
              <a:gd name="T8" fmla="*/ 12 w 208"/>
              <a:gd name="T9" fmla="*/ 128 h 256"/>
              <a:gd name="T10" fmla="*/ 32 w 208"/>
              <a:gd name="T11" fmla="*/ 128 h 256"/>
              <a:gd name="T12" fmla="*/ 32 w 208"/>
              <a:gd name="T13" fmla="*/ 72 h 256"/>
              <a:gd name="T14" fmla="*/ 104 w 208"/>
              <a:gd name="T15" fmla="*/ 0 h 256"/>
              <a:gd name="T16" fmla="*/ 176 w 208"/>
              <a:gd name="T17" fmla="*/ 72 h 256"/>
              <a:gd name="T18" fmla="*/ 176 w 208"/>
              <a:gd name="T19" fmla="*/ 128 h 256"/>
              <a:gd name="T20" fmla="*/ 196 w 208"/>
              <a:gd name="T21" fmla="*/ 128 h 256"/>
              <a:gd name="T22" fmla="*/ 208 w 208"/>
              <a:gd name="T23" fmla="*/ 140 h 256"/>
              <a:gd name="T24" fmla="*/ 208 w 208"/>
              <a:gd name="T25" fmla="*/ 244 h 256"/>
              <a:gd name="T26" fmla="*/ 196 w 208"/>
              <a:gd name="T27" fmla="*/ 256 h 256"/>
              <a:gd name="T28" fmla="*/ 92 w 208"/>
              <a:gd name="T29" fmla="*/ 197 h 256"/>
              <a:gd name="T30" fmla="*/ 92 w 208"/>
              <a:gd name="T31" fmla="*/ 220 h 256"/>
              <a:gd name="T32" fmla="*/ 104 w 208"/>
              <a:gd name="T33" fmla="*/ 232 h 256"/>
              <a:gd name="T34" fmla="*/ 116 w 208"/>
              <a:gd name="T35" fmla="*/ 220 h 256"/>
              <a:gd name="T36" fmla="*/ 116 w 208"/>
              <a:gd name="T37" fmla="*/ 197 h 256"/>
              <a:gd name="T38" fmla="*/ 128 w 208"/>
              <a:gd name="T39" fmla="*/ 176 h 256"/>
              <a:gd name="T40" fmla="*/ 104 w 208"/>
              <a:gd name="T41" fmla="*/ 152 h 256"/>
              <a:gd name="T42" fmla="*/ 80 w 208"/>
              <a:gd name="T43" fmla="*/ 176 h 256"/>
              <a:gd name="T44" fmla="*/ 92 w 208"/>
              <a:gd name="T45" fmla="*/ 197 h 256"/>
              <a:gd name="T46" fmla="*/ 152 w 208"/>
              <a:gd name="T47" fmla="*/ 72 h 256"/>
              <a:gd name="T48" fmla="*/ 104 w 208"/>
              <a:gd name="T49" fmla="*/ 24 h 256"/>
              <a:gd name="T50" fmla="*/ 56 w 208"/>
              <a:gd name="T51" fmla="*/ 72 h 256"/>
              <a:gd name="T52" fmla="*/ 56 w 208"/>
              <a:gd name="T53" fmla="*/ 128 h 256"/>
              <a:gd name="T54" fmla="*/ 152 w 208"/>
              <a:gd name="T55" fmla="*/ 128 h 256"/>
              <a:gd name="T56" fmla="*/ 152 w 208"/>
              <a:gd name="T57" fmla="*/ 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07"/>
          <p:cNvSpPr>
            <a:spLocks noEditPoints="1"/>
          </p:cNvSpPr>
          <p:nvPr/>
        </p:nvSpPr>
        <p:spPr bwMode="auto">
          <a:xfrm>
            <a:off x="5371036" y="2964752"/>
            <a:ext cx="364168" cy="332120"/>
          </a:xfrm>
          <a:custGeom>
            <a:avLst/>
            <a:gdLst>
              <a:gd name="T0" fmla="*/ 244 w 256"/>
              <a:gd name="T1" fmla="*/ 196 h 232"/>
              <a:gd name="T2" fmla="*/ 188 w 256"/>
              <a:gd name="T3" fmla="*/ 196 h 232"/>
              <a:gd name="T4" fmla="*/ 96 w 256"/>
              <a:gd name="T5" fmla="*/ 196 h 232"/>
              <a:gd name="T6" fmla="*/ 84 w 256"/>
              <a:gd name="T7" fmla="*/ 196 h 232"/>
              <a:gd name="T8" fmla="*/ 81 w 256"/>
              <a:gd name="T9" fmla="*/ 196 h 232"/>
              <a:gd name="T10" fmla="*/ 48 w 256"/>
              <a:gd name="T11" fmla="*/ 228 h 232"/>
              <a:gd name="T12" fmla="*/ 40 w 256"/>
              <a:gd name="T13" fmla="*/ 232 h 232"/>
              <a:gd name="T14" fmla="*/ 40 w 256"/>
              <a:gd name="T15" fmla="*/ 232 h 232"/>
              <a:gd name="T16" fmla="*/ 32 w 256"/>
              <a:gd name="T17" fmla="*/ 228 h 232"/>
              <a:gd name="T18" fmla="*/ 31 w 256"/>
              <a:gd name="T19" fmla="*/ 228 h 232"/>
              <a:gd name="T20" fmla="*/ 30 w 256"/>
              <a:gd name="T21" fmla="*/ 227 h 232"/>
              <a:gd name="T22" fmla="*/ 30 w 256"/>
              <a:gd name="T23" fmla="*/ 226 h 232"/>
              <a:gd name="T24" fmla="*/ 29 w 256"/>
              <a:gd name="T25" fmla="*/ 225 h 232"/>
              <a:gd name="T26" fmla="*/ 29 w 256"/>
              <a:gd name="T27" fmla="*/ 224 h 232"/>
              <a:gd name="T28" fmla="*/ 28 w 256"/>
              <a:gd name="T29" fmla="*/ 222 h 232"/>
              <a:gd name="T30" fmla="*/ 28 w 256"/>
              <a:gd name="T31" fmla="*/ 220 h 232"/>
              <a:gd name="T32" fmla="*/ 28 w 256"/>
              <a:gd name="T33" fmla="*/ 196 h 232"/>
              <a:gd name="T34" fmla="*/ 26 w 256"/>
              <a:gd name="T35" fmla="*/ 196 h 232"/>
              <a:gd name="T36" fmla="*/ 12 w 256"/>
              <a:gd name="T37" fmla="*/ 196 h 232"/>
              <a:gd name="T38" fmla="*/ 0 w 256"/>
              <a:gd name="T39" fmla="*/ 184 h 232"/>
              <a:gd name="T40" fmla="*/ 0 w 256"/>
              <a:gd name="T41" fmla="*/ 12 h 232"/>
              <a:gd name="T42" fmla="*/ 12 w 256"/>
              <a:gd name="T43" fmla="*/ 0 h 232"/>
              <a:gd name="T44" fmla="*/ 244 w 256"/>
              <a:gd name="T45" fmla="*/ 0 h 232"/>
              <a:gd name="T46" fmla="*/ 256 w 256"/>
              <a:gd name="T47" fmla="*/ 12 h 232"/>
              <a:gd name="T48" fmla="*/ 256 w 256"/>
              <a:gd name="T49" fmla="*/ 184 h 232"/>
              <a:gd name="T50" fmla="*/ 244 w 256"/>
              <a:gd name="T51" fmla="*/ 196 h 232"/>
              <a:gd name="T52" fmla="*/ 68 w 256"/>
              <a:gd name="T53" fmla="*/ 76 h 232"/>
              <a:gd name="T54" fmla="*/ 44 w 256"/>
              <a:gd name="T55" fmla="*/ 100 h 232"/>
              <a:gd name="T56" fmla="*/ 68 w 256"/>
              <a:gd name="T57" fmla="*/ 124 h 232"/>
              <a:gd name="T58" fmla="*/ 92 w 256"/>
              <a:gd name="T59" fmla="*/ 100 h 232"/>
              <a:gd name="T60" fmla="*/ 68 w 256"/>
              <a:gd name="T61" fmla="*/ 76 h 232"/>
              <a:gd name="T62" fmla="*/ 128 w 256"/>
              <a:gd name="T63" fmla="*/ 76 h 232"/>
              <a:gd name="T64" fmla="*/ 104 w 256"/>
              <a:gd name="T65" fmla="*/ 100 h 232"/>
              <a:gd name="T66" fmla="*/ 128 w 256"/>
              <a:gd name="T67" fmla="*/ 124 h 232"/>
              <a:gd name="T68" fmla="*/ 152 w 256"/>
              <a:gd name="T69" fmla="*/ 100 h 232"/>
              <a:gd name="T70" fmla="*/ 128 w 256"/>
              <a:gd name="T71" fmla="*/ 76 h 232"/>
              <a:gd name="T72" fmla="*/ 188 w 256"/>
              <a:gd name="T73" fmla="*/ 76 h 232"/>
              <a:gd name="T74" fmla="*/ 164 w 256"/>
              <a:gd name="T75" fmla="*/ 100 h 232"/>
              <a:gd name="T76" fmla="*/ 188 w 256"/>
              <a:gd name="T77" fmla="*/ 124 h 232"/>
              <a:gd name="T78" fmla="*/ 212 w 256"/>
              <a:gd name="T79" fmla="*/ 100 h 232"/>
              <a:gd name="T80" fmla="*/ 188 w 256"/>
              <a:gd name="T81" fmla="*/ 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6" h="232">
                <a:moveTo>
                  <a:pt x="244" y="196"/>
                </a:moveTo>
                <a:cubicBezTo>
                  <a:pt x="188" y="196"/>
                  <a:pt x="188" y="196"/>
                  <a:pt x="188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48" y="228"/>
                  <a:pt x="48" y="228"/>
                  <a:pt x="48" y="228"/>
                </a:cubicBezTo>
                <a:cubicBezTo>
                  <a:pt x="46" y="231"/>
                  <a:pt x="43" y="232"/>
                  <a:pt x="40" y="232"/>
                </a:cubicBezTo>
                <a:cubicBezTo>
                  <a:pt x="40" y="232"/>
                  <a:pt x="40" y="232"/>
                  <a:pt x="40" y="232"/>
                </a:cubicBezTo>
                <a:cubicBezTo>
                  <a:pt x="37" y="232"/>
                  <a:pt x="34" y="231"/>
                  <a:pt x="32" y="228"/>
                </a:cubicBezTo>
                <a:cubicBezTo>
                  <a:pt x="31" y="228"/>
                  <a:pt x="31" y="228"/>
                  <a:pt x="31" y="228"/>
                </a:cubicBezTo>
                <a:cubicBezTo>
                  <a:pt x="31" y="228"/>
                  <a:pt x="30" y="227"/>
                  <a:pt x="30" y="22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9" y="223"/>
                  <a:pt x="28" y="223"/>
                  <a:pt x="28" y="222"/>
                </a:cubicBezTo>
                <a:cubicBezTo>
                  <a:pt x="28" y="222"/>
                  <a:pt x="28" y="221"/>
                  <a:pt x="28" y="22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6"/>
                  <a:pt x="0" y="191"/>
                  <a:pt x="0" y="18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84"/>
                  <a:pt x="256" y="184"/>
                  <a:pt x="256" y="184"/>
                </a:cubicBezTo>
                <a:cubicBezTo>
                  <a:pt x="256" y="191"/>
                  <a:pt x="251" y="196"/>
                  <a:pt x="244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05"/>
          <p:cNvSpPr/>
          <p:nvPr/>
        </p:nvSpPr>
        <p:spPr bwMode="auto">
          <a:xfrm>
            <a:off x="8040806" y="2926299"/>
            <a:ext cx="367080" cy="349600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10720626" y="2941079"/>
            <a:ext cx="364168" cy="332120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文本框 47"/>
          <p:cNvSpPr txBox="1"/>
          <p:nvPr/>
        </p:nvSpPr>
        <p:spPr>
          <a:xfrm>
            <a:off x="3782282" y="2379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8"/>
          <p:cNvSpPr txBox="1"/>
          <p:nvPr/>
        </p:nvSpPr>
        <p:spPr>
          <a:xfrm>
            <a:off x="3361283" y="2720416"/>
            <a:ext cx="194421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7"/>
          <p:cNvSpPr txBox="1"/>
          <p:nvPr/>
        </p:nvSpPr>
        <p:spPr>
          <a:xfrm>
            <a:off x="6446578" y="2379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8"/>
          <p:cNvSpPr txBox="1"/>
          <p:nvPr/>
        </p:nvSpPr>
        <p:spPr>
          <a:xfrm>
            <a:off x="6025579" y="2720416"/>
            <a:ext cx="194421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7"/>
          <p:cNvSpPr txBox="1"/>
          <p:nvPr/>
        </p:nvSpPr>
        <p:spPr>
          <a:xfrm>
            <a:off x="9110874" y="2379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8"/>
          <p:cNvSpPr txBox="1"/>
          <p:nvPr/>
        </p:nvSpPr>
        <p:spPr>
          <a:xfrm>
            <a:off x="8689875" y="2720416"/>
            <a:ext cx="194421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4653723" y="1625096"/>
            <a:ext cx="2884024" cy="2884024"/>
            <a:chOff x="3724323" y="1908536"/>
            <a:chExt cx="1329153" cy="1329153"/>
          </a:xfrm>
        </p:grpSpPr>
        <p:sp>
          <p:nvSpPr>
            <p:cNvPr id="160" name="椭圆 15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162" name="直接连接符 161"/>
          <p:cNvCxnSpPr/>
          <p:nvPr/>
        </p:nvCxnSpPr>
        <p:spPr>
          <a:xfrm flipV="1">
            <a:off x="4862180" y="3174322"/>
            <a:ext cx="1883479" cy="1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圆角矩形 162"/>
          <p:cNvSpPr/>
          <p:nvPr/>
        </p:nvSpPr>
        <p:spPr>
          <a:xfrm>
            <a:off x="5483785" y="2309398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文本框 9"/>
          <p:cNvSpPr txBox="1"/>
          <p:nvPr/>
        </p:nvSpPr>
        <p:spPr>
          <a:xfrm>
            <a:off x="5521523" y="2356367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9"/>
          <p:cNvSpPr txBox="1"/>
          <p:nvPr/>
        </p:nvSpPr>
        <p:spPr>
          <a:xfrm>
            <a:off x="5521523" y="2788415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圆角矩形 165"/>
          <p:cNvSpPr/>
          <p:nvPr/>
        </p:nvSpPr>
        <p:spPr>
          <a:xfrm>
            <a:off x="5521522" y="3389518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文本框 9"/>
          <p:cNvSpPr txBox="1"/>
          <p:nvPr/>
        </p:nvSpPr>
        <p:spPr>
          <a:xfrm>
            <a:off x="5559260" y="3436487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本公司</a:t>
            </a:r>
            <a:endParaRPr lang="zh-CN" altLang="en-US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文本框 9"/>
          <p:cNvSpPr txBox="1"/>
          <p:nvPr/>
        </p:nvSpPr>
        <p:spPr>
          <a:xfrm>
            <a:off x="5559260" y="3868535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弧形 168"/>
          <p:cNvSpPr/>
          <p:nvPr/>
        </p:nvSpPr>
        <p:spPr>
          <a:xfrm rot="1761226">
            <a:off x="4826125" y="1509466"/>
            <a:ext cx="2922736" cy="2922736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7814219" y="202748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47"/>
          <p:cNvSpPr>
            <a:spLocks noChangeArrowheads="1"/>
          </p:cNvSpPr>
          <p:nvPr/>
        </p:nvSpPr>
        <p:spPr bwMode="auto">
          <a:xfrm>
            <a:off x="7814219" y="2350480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72" name="直接连接符 171"/>
          <p:cNvCxnSpPr>
            <a:stCxn id="169" idx="0"/>
          </p:cNvCxnSpPr>
          <p:nvPr/>
        </p:nvCxnSpPr>
        <p:spPr>
          <a:xfrm flipV="1">
            <a:off x="7003856" y="1095398"/>
            <a:ext cx="521115" cy="6016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 flipH="1" flipV="1">
            <a:off x="3832965" y="1972493"/>
            <a:ext cx="767876" cy="5736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弧形 173"/>
          <p:cNvSpPr/>
          <p:nvPr/>
        </p:nvSpPr>
        <p:spPr>
          <a:xfrm rot="12309032">
            <a:off x="4463441" y="1741222"/>
            <a:ext cx="2808312" cy="2808312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1839867" y="2460527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1417067" y="2783525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40780" y="5368802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7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8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/>
      <p:bldP spid="165" grpId="0"/>
      <p:bldP spid="166" grpId="0" animBg="1"/>
      <p:bldP spid="167" grpId="0"/>
      <p:bldP spid="168" grpId="0"/>
      <p:bldP spid="169" grpId="0" animBg="1"/>
      <p:bldP spid="170" grpId="0"/>
      <p:bldP spid="171" grpId="0"/>
      <p:bldP spid="174" grpId="0" animBg="1"/>
      <p:bldP spid="175" grpId="0"/>
      <p:bldP spid="176" grpId="0"/>
      <p:bldP spid="177" grpId="0"/>
      <p:bldP spid="1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优势分析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14" name="Straight Connector 21"/>
          <p:cNvCxnSpPr/>
          <p:nvPr/>
        </p:nvCxnSpPr>
        <p:spPr>
          <a:xfrm rot="5400000">
            <a:off x="9915476" y="1428991"/>
            <a:ext cx="0" cy="2180861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/>
          <p:cNvCxnSpPr/>
          <p:nvPr/>
        </p:nvCxnSpPr>
        <p:spPr>
          <a:xfrm rot="16200000" flipH="1">
            <a:off x="2247948" y="1428991"/>
            <a:ext cx="0" cy="2180861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4"/>
          <p:cNvSpPr/>
          <p:nvPr/>
        </p:nvSpPr>
        <p:spPr>
          <a:xfrm>
            <a:off x="4457846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Oval 2"/>
          <p:cNvSpPr/>
          <p:nvPr/>
        </p:nvSpPr>
        <p:spPr>
          <a:xfrm>
            <a:off x="3443762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Oval 18"/>
          <p:cNvSpPr/>
          <p:nvPr/>
        </p:nvSpPr>
        <p:spPr>
          <a:xfrm>
            <a:off x="7500096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7"/>
          <p:cNvSpPr/>
          <p:nvPr/>
        </p:nvSpPr>
        <p:spPr>
          <a:xfrm>
            <a:off x="6486014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Oval 15"/>
          <p:cNvSpPr/>
          <p:nvPr/>
        </p:nvSpPr>
        <p:spPr>
          <a:xfrm>
            <a:off x="5471930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Freeform 219"/>
          <p:cNvSpPr>
            <a:spLocks noEditPoints="1"/>
          </p:cNvSpPr>
          <p:nvPr/>
        </p:nvSpPr>
        <p:spPr bwMode="auto">
          <a:xfrm>
            <a:off x="5920999" y="2357673"/>
            <a:ext cx="338448" cy="337330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74"/>
          <p:cNvSpPr/>
          <p:nvPr/>
        </p:nvSpPr>
        <p:spPr bwMode="auto">
          <a:xfrm>
            <a:off x="4916601" y="2377262"/>
            <a:ext cx="330629" cy="327278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3"/>
          <p:cNvSpPr/>
          <p:nvPr/>
        </p:nvSpPr>
        <p:spPr bwMode="auto">
          <a:xfrm>
            <a:off x="6940859" y="2371677"/>
            <a:ext cx="338448" cy="338448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0"/>
          <p:cNvSpPr/>
          <p:nvPr/>
        </p:nvSpPr>
        <p:spPr bwMode="auto">
          <a:xfrm>
            <a:off x="7954941" y="2371677"/>
            <a:ext cx="338448" cy="338448"/>
          </a:xfrm>
          <a:custGeom>
            <a:avLst/>
            <a:gdLst>
              <a:gd name="T0" fmla="*/ 120 w 128"/>
              <a:gd name="T1" fmla="*/ 96 h 128"/>
              <a:gd name="T2" fmla="*/ 112 w 128"/>
              <a:gd name="T3" fmla="*/ 96 h 128"/>
              <a:gd name="T4" fmla="*/ 112 w 128"/>
              <a:gd name="T5" fmla="*/ 36 h 128"/>
              <a:gd name="T6" fmla="*/ 96 w 128"/>
              <a:gd name="T7" fmla="*/ 52 h 128"/>
              <a:gd name="T8" fmla="*/ 96 w 128"/>
              <a:gd name="T9" fmla="*/ 96 h 128"/>
              <a:gd name="T10" fmla="*/ 40 w 128"/>
              <a:gd name="T11" fmla="*/ 96 h 128"/>
              <a:gd name="T12" fmla="*/ 117 w 128"/>
              <a:gd name="T13" fmla="*/ 13 h 128"/>
              <a:gd name="T14" fmla="*/ 111 w 128"/>
              <a:gd name="T15" fmla="*/ 7 h 128"/>
              <a:gd name="T16" fmla="*/ 32 w 128"/>
              <a:gd name="T17" fmla="*/ 92 h 128"/>
              <a:gd name="T18" fmla="*/ 32 w 128"/>
              <a:gd name="T19" fmla="*/ 32 h 128"/>
              <a:gd name="T20" fmla="*/ 72 w 128"/>
              <a:gd name="T21" fmla="*/ 32 h 128"/>
              <a:gd name="T22" fmla="*/ 87 w 128"/>
              <a:gd name="T23" fmla="*/ 16 h 128"/>
              <a:gd name="T24" fmla="*/ 32 w 128"/>
              <a:gd name="T25" fmla="*/ 16 h 128"/>
              <a:gd name="T26" fmla="*/ 32 w 128"/>
              <a:gd name="T27" fmla="*/ 8 h 128"/>
              <a:gd name="T28" fmla="*/ 24 w 128"/>
              <a:gd name="T29" fmla="*/ 0 h 128"/>
              <a:gd name="T30" fmla="*/ 16 w 128"/>
              <a:gd name="T31" fmla="*/ 8 h 128"/>
              <a:gd name="T32" fmla="*/ 16 w 128"/>
              <a:gd name="T33" fmla="*/ 16 h 128"/>
              <a:gd name="T34" fmla="*/ 8 w 128"/>
              <a:gd name="T35" fmla="*/ 16 h 128"/>
              <a:gd name="T36" fmla="*/ 0 w 128"/>
              <a:gd name="T37" fmla="*/ 24 h 128"/>
              <a:gd name="T38" fmla="*/ 8 w 128"/>
              <a:gd name="T39" fmla="*/ 32 h 128"/>
              <a:gd name="T40" fmla="*/ 16 w 128"/>
              <a:gd name="T41" fmla="*/ 32 h 128"/>
              <a:gd name="T42" fmla="*/ 16 w 128"/>
              <a:gd name="T43" fmla="*/ 104 h 128"/>
              <a:gd name="T44" fmla="*/ 16 w 128"/>
              <a:gd name="T45" fmla="*/ 112 h 128"/>
              <a:gd name="T46" fmla="*/ 24 w 128"/>
              <a:gd name="T47" fmla="*/ 112 h 128"/>
              <a:gd name="T48" fmla="*/ 96 w 128"/>
              <a:gd name="T49" fmla="*/ 112 h 128"/>
              <a:gd name="T50" fmla="*/ 96 w 128"/>
              <a:gd name="T51" fmla="*/ 120 h 128"/>
              <a:gd name="T52" fmla="*/ 104 w 128"/>
              <a:gd name="T53" fmla="*/ 128 h 128"/>
              <a:gd name="T54" fmla="*/ 112 w 128"/>
              <a:gd name="T55" fmla="*/ 120 h 128"/>
              <a:gd name="T56" fmla="*/ 112 w 128"/>
              <a:gd name="T57" fmla="*/ 112 h 128"/>
              <a:gd name="T58" fmla="*/ 120 w 128"/>
              <a:gd name="T59" fmla="*/ 112 h 128"/>
              <a:gd name="T60" fmla="*/ 128 w 128"/>
              <a:gd name="T61" fmla="*/ 104 h 128"/>
              <a:gd name="T62" fmla="*/ 120 w 128"/>
              <a:gd name="T63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00"/>
          <p:cNvSpPr/>
          <p:nvPr/>
        </p:nvSpPr>
        <p:spPr bwMode="auto">
          <a:xfrm>
            <a:off x="3941053" y="2404070"/>
            <a:ext cx="253556" cy="273663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56 w 96"/>
              <a:gd name="T33" fmla="*/ 82 h 104"/>
              <a:gd name="T34" fmla="*/ 56 w 96"/>
              <a:gd name="T35" fmla="*/ 84 h 104"/>
              <a:gd name="T36" fmla="*/ 76 w 96"/>
              <a:gd name="T37" fmla="*/ 104 h 104"/>
              <a:gd name="T38" fmla="*/ 96 w 96"/>
              <a:gd name="T39" fmla="*/ 84 h 104"/>
              <a:gd name="T40" fmla="*/ 76 w 96"/>
              <a:gd name="T41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6" name="文本框 48"/>
          <p:cNvSpPr txBox="1"/>
          <p:nvPr/>
        </p:nvSpPr>
        <p:spPr>
          <a:xfrm>
            <a:off x="1517433" y="4337873"/>
            <a:ext cx="11079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9"/>
          <p:cNvSpPr txBox="1"/>
          <p:nvPr/>
        </p:nvSpPr>
        <p:spPr>
          <a:xfrm>
            <a:off x="1156196" y="4703905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58"/>
          <p:cNvSpPr txBox="1"/>
          <p:nvPr/>
        </p:nvSpPr>
        <p:spPr>
          <a:xfrm>
            <a:off x="1784046" y="3719538"/>
            <a:ext cx="561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92D050"/>
                </a:solidFill>
                <a:latin typeface="Impact MT Std" pitchFamily="34" charset="0"/>
                <a:cs typeface="Arial" panose="020B0604020202020204" pitchFamily="34" charset="0"/>
              </a:rPr>
              <a:t>01</a:t>
            </a:r>
            <a:endParaRPr lang="zh-CN" altLang="en-US" sz="2000" dirty="0">
              <a:solidFill>
                <a:srgbClr val="92D05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59"/>
          <p:cNvSpPr txBox="1"/>
          <p:nvPr/>
        </p:nvSpPr>
        <p:spPr>
          <a:xfrm>
            <a:off x="3768262" y="3719538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6D67"/>
                </a:solidFill>
                <a:latin typeface="Impact MT Std" pitchFamily="34" charset="0"/>
                <a:cs typeface="Arial" panose="020B0604020202020204" pitchFamily="34" charset="0"/>
              </a:rPr>
              <a:t>02</a:t>
            </a:r>
            <a:endParaRPr lang="zh-CN" altLang="en-US" sz="2000" dirty="0">
              <a:solidFill>
                <a:srgbClr val="FF6D67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60"/>
          <p:cNvSpPr txBox="1"/>
          <p:nvPr/>
        </p:nvSpPr>
        <p:spPr>
          <a:xfrm>
            <a:off x="5771714" y="3719538"/>
            <a:ext cx="62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B0F0"/>
                </a:solidFill>
                <a:latin typeface="Impact MT Std" pitchFamily="34" charset="0"/>
                <a:cs typeface="Arial" panose="020B0604020202020204" pitchFamily="34" charset="0"/>
              </a:rPr>
              <a:t>03</a:t>
            </a:r>
            <a:endParaRPr lang="zh-CN" altLang="en-US" sz="2000" dirty="0">
              <a:solidFill>
                <a:srgbClr val="00B0F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61"/>
          <p:cNvSpPr txBox="1"/>
          <p:nvPr/>
        </p:nvSpPr>
        <p:spPr>
          <a:xfrm>
            <a:off x="7787189" y="3719538"/>
            <a:ext cx="609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5C058"/>
                </a:solidFill>
                <a:latin typeface="Impact MT Std" pitchFamily="34" charset="0"/>
                <a:cs typeface="Arial" panose="020B0604020202020204" pitchFamily="34" charset="0"/>
              </a:rPr>
              <a:t>04</a:t>
            </a:r>
            <a:endParaRPr lang="zh-CN" altLang="en-US" sz="2000" dirty="0">
              <a:solidFill>
                <a:srgbClr val="F5C058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62"/>
          <p:cNvSpPr txBox="1"/>
          <p:nvPr/>
        </p:nvSpPr>
        <p:spPr>
          <a:xfrm>
            <a:off x="9789037" y="3719538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E779E"/>
                </a:solidFill>
                <a:latin typeface="Impact MT Std" pitchFamily="34" charset="0"/>
                <a:cs typeface="Arial" panose="020B0604020202020204" pitchFamily="34" charset="0"/>
              </a:rPr>
              <a:t>05</a:t>
            </a:r>
            <a:endParaRPr lang="zh-CN" altLang="en-US" sz="2000" dirty="0">
              <a:solidFill>
                <a:srgbClr val="5E779E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8"/>
          <p:cNvSpPr txBox="1"/>
          <p:nvPr/>
        </p:nvSpPr>
        <p:spPr>
          <a:xfrm>
            <a:off x="3561636" y="4337873"/>
            <a:ext cx="1107996" cy="369332"/>
          </a:xfrm>
          <a:prstGeom prst="rect">
            <a:avLst/>
          </a:prstGeom>
          <a:solidFill>
            <a:srgbClr val="FF6D67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9"/>
          <p:cNvSpPr txBox="1"/>
          <p:nvPr/>
        </p:nvSpPr>
        <p:spPr>
          <a:xfrm>
            <a:off x="3200399" y="4703905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8"/>
          <p:cNvSpPr txBox="1"/>
          <p:nvPr/>
        </p:nvSpPr>
        <p:spPr>
          <a:xfrm>
            <a:off x="5522720" y="4337873"/>
            <a:ext cx="1107996" cy="369332"/>
          </a:xfrm>
          <a:prstGeom prst="rect">
            <a:avLst/>
          </a:prstGeom>
          <a:solidFill>
            <a:srgbClr val="37C1FF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9"/>
          <p:cNvSpPr txBox="1"/>
          <p:nvPr/>
        </p:nvSpPr>
        <p:spPr>
          <a:xfrm>
            <a:off x="5161483" y="4703905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8"/>
          <p:cNvSpPr txBox="1"/>
          <p:nvPr/>
        </p:nvSpPr>
        <p:spPr>
          <a:xfrm>
            <a:off x="7594084" y="4337873"/>
            <a:ext cx="1107996" cy="369332"/>
          </a:xfrm>
          <a:prstGeom prst="rect">
            <a:avLst/>
          </a:prstGeom>
          <a:solidFill>
            <a:srgbClr val="F5C058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9"/>
          <p:cNvSpPr txBox="1"/>
          <p:nvPr/>
        </p:nvSpPr>
        <p:spPr>
          <a:xfrm>
            <a:off x="7232847" y="4703905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8"/>
          <p:cNvSpPr txBox="1"/>
          <p:nvPr/>
        </p:nvSpPr>
        <p:spPr>
          <a:xfrm>
            <a:off x="9610308" y="4337873"/>
            <a:ext cx="1107996" cy="369332"/>
          </a:xfrm>
          <a:prstGeom prst="rect">
            <a:avLst/>
          </a:prstGeom>
          <a:solidFill>
            <a:srgbClr val="5E779E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9"/>
          <p:cNvSpPr txBox="1"/>
          <p:nvPr/>
        </p:nvSpPr>
        <p:spPr>
          <a:xfrm>
            <a:off x="9249071" y="4703905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Freeform 19"/>
          <p:cNvSpPr/>
          <p:nvPr/>
        </p:nvSpPr>
        <p:spPr bwMode="auto">
          <a:xfrm>
            <a:off x="2006759" y="379101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1849115" y="3415873"/>
            <a:ext cx="2126778" cy="1808072"/>
            <a:chOff x="5017467" y="3703905"/>
            <a:chExt cx="2126778" cy="1808072"/>
          </a:xfrm>
        </p:grpSpPr>
        <p:sp>
          <p:nvSpPr>
            <p:cNvPr id="184" name="椭圆 183"/>
            <p:cNvSpPr>
              <a:spLocks noChangeAspect="1"/>
            </p:cNvSpPr>
            <p:nvPr/>
          </p:nvSpPr>
          <p:spPr>
            <a:xfrm>
              <a:off x="5017467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Freeform 17"/>
            <p:cNvSpPr/>
            <p:nvPr/>
          </p:nvSpPr>
          <p:spPr bwMode="auto">
            <a:xfrm>
              <a:off x="6051082" y="4079045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86" name="Freeform 18"/>
            <p:cNvSpPr/>
            <p:nvPr/>
          </p:nvSpPr>
          <p:spPr bwMode="auto">
            <a:xfrm>
              <a:off x="5175111" y="4079045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0"/>
            <p:cNvSpPr/>
            <p:nvPr/>
          </p:nvSpPr>
          <p:spPr bwMode="auto">
            <a:xfrm>
              <a:off x="5175111" y="3703905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8" name="文本框 9"/>
          <p:cNvSpPr txBox="1"/>
          <p:nvPr/>
        </p:nvSpPr>
        <p:spPr>
          <a:xfrm>
            <a:off x="1849115" y="2420888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en-US" altLang="zh-CN" sz="2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（我们怎么做）</a:t>
            </a:r>
            <a:endParaRPr lang="zh-CN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KSO_Shape"/>
          <p:cNvSpPr/>
          <p:nvPr/>
        </p:nvSpPr>
        <p:spPr bwMode="auto">
          <a:xfrm>
            <a:off x="2596878" y="3212976"/>
            <a:ext cx="664715" cy="65806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7244872" y="69269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产品概述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1" name="矩形 47"/>
          <p:cNvSpPr>
            <a:spLocks noChangeArrowheads="1"/>
          </p:cNvSpPr>
          <p:nvPr/>
        </p:nvSpPr>
        <p:spPr bwMode="auto">
          <a:xfrm>
            <a:off x="7244185" y="99393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193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97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9" name="文本框 164"/>
          <p:cNvSpPr txBox="1"/>
          <p:nvPr/>
        </p:nvSpPr>
        <p:spPr>
          <a:xfrm>
            <a:off x="5956679" y="1743746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7283641" y="162880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产品功能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1" name="矩形 47"/>
          <p:cNvSpPr>
            <a:spLocks noChangeArrowheads="1"/>
          </p:cNvSpPr>
          <p:nvPr/>
        </p:nvSpPr>
        <p:spPr bwMode="auto">
          <a:xfrm>
            <a:off x="7282954" y="1930041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2" name="组合 201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03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07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9" name="文本框 164"/>
          <p:cNvSpPr txBox="1"/>
          <p:nvPr/>
        </p:nvSpPr>
        <p:spPr>
          <a:xfrm>
            <a:off x="5956679" y="2679850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7283641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网络营销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1" name="矩形 47"/>
          <p:cNvSpPr>
            <a:spLocks noChangeArrowheads="1"/>
          </p:cNvSpPr>
          <p:nvPr/>
        </p:nvSpPr>
        <p:spPr bwMode="auto">
          <a:xfrm>
            <a:off x="7282954" y="286614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13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17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9" name="文本框 164"/>
          <p:cNvSpPr txBox="1"/>
          <p:nvPr/>
        </p:nvSpPr>
        <p:spPr>
          <a:xfrm>
            <a:off x="5995448" y="3615954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7322410" y="3501008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线</a:t>
            </a: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下推广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1" name="矩形 47"/>
          <p:cNvSpPr>
            <a:spLocks noChangeArrowheads="1"/>
          </p:cNvSpPr>
          <p:nvPr/>
        </p:nvSpPr>
        <p:spPr bwMode="auto">
          <a:xfrm>
            <a:off x="7321723" y="3802249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2" name="组合 221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23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27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9" name="文本框 164"/>
          <p:cNvSpPr txBox="1"/>
          <p:nvPr/>
        </p:nvSpPr>
        <p:spPr>
          <a:xfrm>
            <a:off x="5989918" y="4552058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7316880" y="443711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利润来源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1" name="矩形 47"/>
          <p:cNvSpPr>
            <a:spLocks noChangeArrowheads="1"/>
          </p:cNvSpPr>
          <p:nvPr/>
        </p:nvSpPr>
        <p:spPr bwMode="auto">
          <a:xfrm>
            <a:off x="7316193" y="473835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33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37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164"/>
          <p:cNvSpPr txBox="1"/>
          <p:nvPr/>
        </p:nvSpPr>
        <p:spPr>
          <a:xfrm>
            <a:off x="5989918" y="548816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7316880" y="537321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消费定位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1" name="矩形 47"/>
          <p:cNvSpPr>
            <a:spLocks noChangeArrowheads="1"/>
          </p:cNvSpPr>
          <p:nvPr/>
        </p:nvSpPr>
        <p:spPr bwMode="auto">
          <a:xfrm>
            <a:off x="7316193" y="567445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2" name="组合 241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43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47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9" name="文本框 164"/>
          <p:cNvSpPr txBox="1"/>
          <p:nvPr/>
        </p:nvSpPr>
        <p:spPr>
          <a:xfrm>
            <a:off x="5953571" y="80764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 animBg="1"/>
      <p:bldP spid="190" grpId="0"/>
      <p:bldP spid="191" grpId="0"/>
      <p:bldP spid="199" grpId="0"/>
      <p:bldP spid="200" grpId="0"/>
      <p:bldP spid="201" grpId="0"/>
      <p:bldP spid="209" grpId="0"/>
      <p:bldP spid="210" grpId="0"/>
      <p:bldP spid="211" grpId="0"/>
      <p:bldP spid="219" grpId="0"/>
      <p:bldP spid="220" grpId="0"/>
      <p:bldP spid="221" grpId="0"/>
      <p:bldP spid="229" grpId="0"/>
      <p:bldP spid="230" grpId="0"/>
      <p:bldP spid="231" grpId="0"/>
      <p:bldP spid="239" grpId="0"/>
      <p:bldP spid="240" grpId="0"/>
      <p:bldP spid="241" grpId="0"/>
      <p:bldP spid="249" grpId="0"/>
      <p:bldP spid="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1340768"/>
            <a:ext cx="12195175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484784"/>
            <a:ext cx="12195175" cy="2664296"/>
          </a:xfrm>
          <a:prstGeom prst="rect">
            <a:avLst/>
          </a:prstGeom>
          <a:blipFill>
            <a:blip r:embed="rId1"/>
            <a:srcRect/>
            <a:stretch>
              <a:fillRect l="-6532" t="-153356" r="-625" b="-1695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601499" y="3777182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8" name="Freeform 126"/>
          <p:cNvSpPr>
            <a:spLocks noChangeAspect="1" noEditPoints="1"/>
          </p:cNvSpPr>
          <p:nvPr/>
        </p:nvSpPr>
        <p:spPr bwMode="auto">
          <a:xfrm>
            <a:off x="2799992" y="3963253"/>
            <a:ext cx="297012" cy="37165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49115" y="465313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683509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771741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8931981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6" name="Freeform 261"/>
          <p:cNvSpPr/>
          <p:nvPr/>
        </p:nvSpPr>
        <p:spPr bwMode="auto">
          <a:xfrm>
            <a:off x="4849675" y="3996174"/>
            <a:ext cx="361666" cy="36166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 rot="19469485">
            <a:off x="6929557" y="3947494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206"/>
          <p:cNvSpPr>
            <a:spLocks noChangeAspect="1" noEditPoints="1"/>
          </p:cNvSpPr>
          <p:nvPr/>
        </p:nvSpPr>
        <p:spPr bwMode="auto">
          <a:xfrm>
            <a:off x="9126669" y="3964967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09355" y="465313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 smtClean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98261" y="465313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 smtClean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58501" y="465313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 smtClean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 animBg="1"/>
      <p:bldP spid="16" grpId="0" animBg="1"/>
      <p:bldP spid="18" grpId="0" animBg="1"/>
      <p:bldP spid="19" grpId="0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8" name="Picture 3" descr="C:\Users\Administrator\Desktop\58pic_5239fd5c2404c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35" y="2171524"/>
            <a:ext cx="491331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993424" y="2171524"/>
            <a:ext cx="208823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我们的口号</a:t>
            </a:r>
            <a:endParaRPr lang="zh-CN" sz="2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065432" y="2657640"/>
            <a:ext cx="259228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993131" y="2657640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 SLOGAN OF OUR TEAM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993424" y="3629624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</a:t>
            </a:r>
            <a:r>
              <a:rPr lang="en-US" altLang="zh-CN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</a:t>
            </a:r>
            <a:r>
              <a:rPr lang="zh-CN" alt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提供有效方便快捷的体验！</a:t>
            </a:r>
            <a:endParaRPr lang="zh-CN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993424" y="4079612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为伙伴</a:t>
            </a:r>
            <a:r>
              <a:rPr lang="en-US" altLang="zh-CN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</a:t>
            </a:r>
            <a:r>
              <a:rPr lang="zh-CN" alt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创造更多更大的经济效益！</a:t>
            </a:r>
            <a:endParaRPr lang="zh-CN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993424" y="4511660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为员工</a:t>
            </a:r>
            <a:r>
              <a:rPr lang="en-US" altLang="zh-CN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</a:t>
            </a:r>
            <a:r>
              <a:rPr lang="zh-CN" alt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实现经济回报的最大满足！</a:t>
            </a:r>
            <a:endParaRPr lang="zh-CN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1993424" y="4925768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为社会</a:t>
            </a:r>
            <a:r>
              <a:rPr lang="en-US" altLang="zh-CN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</a:t>
            </a:r>
            <a:r>
              <a:rPr lang="zh-CN" alt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注入新鲜可靠的中坚力量！</a:t>
            </a:r>
            <a:endParaRPr lang="zh-CN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1993131" y="3035620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像狼一样奋斗拼搏，永不言败</a:t>
            </a:r>
            <a:r>
              <a:rPr lang="zh-CN" alt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53184" y="378740"/>
            <a:ext cx="752909" cy="752909"/>
            <a:chOff x="3724323" y="1908536"/>
            <a:chExt cx="1329153" cy="1329153"/>
          </a:xfrm>
        </p:grpSpPr>
        <p:sp>
          <p:nvSpPr>
            <p:cNvPr id="29" name="椭圆 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0178" y="1499640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89805" y="1111034"/>
            <a:ext cx="642776" cy="642776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76133" y="-30583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38" name="椭圆 3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406911" y="-715381"/>
            <a:ext cx="2319112" cy="2319112"/>
            <a:chOff x="3724323" y="1908536"/>
            <a:chExt cx="1329153" cy="1329153"/>
          </a:xfrm>
        </p:grpSpPr>
        <p:sp>
          <p:nvSpPr>
            <p:cNvPr id="41" name="椭圆 4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4369395" y="2924944"/>
            <a:ext cx="1403912" cy="1403912"/>
            <a:chOff x="3724323" y="1908536"/>
            <a:chExt cx="1329153" cy="1329153"/>
          </a:xfrm>
        </p:grpSpPr>
        <p:sp>
          <p:nvSpPr>
            <p:cNvPr id="132" name="椭圆 1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349859" y="2961192"/>
            <a:ext cx="1403912" cy="1403912"/>
            <a:chOff x="3724323" y="1908536"/>
            <a:chExt cx="1329153" cy="1329153"/>
          </a:xfrm>
        </p:grpSpPr>
        <p:sp>
          <p:nvSpPr>
            <p:cNvPr id="135" name="椭圆 1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8366083" y="2996952"/>
            <a:ext cx="1403912" cy="1403912"/>
            <a:chOff x="3724323" y="1908536"/>
            <a:chExt cx="1329153" cy="1329153"/>
          </a:xfrm>
        </p:grpSpPr>
        <p:sp>
          <p:nvSpPr>
            <p:cNvPr id="138" name="椭圆 13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2338744" y="2924944"/>
            <a:ext cx="1403912" cy="1403912"/>
            <a:chOff x="3724323" y="1908536"/>
            <a:chExt cx="1329153" cy="1329153"/>
          </a:xfrm>
        </p:grpSpPr>
        <p:sp>
          <p:nvSpPr>
            <p:cNvPr id="129" name="椭圆 1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993131" y="3212976"/>
            <a:ext cx="720080" cy="720080"/>
            <a:chOff x="1028852" y="3242692"/>
            <a:chExt cx="720080" cy="720080"/>
          </a:xfrm>
        </p:grpSpPr>
        <p:sp>
          <p:nvSpPr>
            <p:cNvPr id="71" name="椭圆 70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Impact MT Std" pitchFamily="34" charset="0"/>
              </a:endParaRPr>
            </a:p>
          </p:txBody>
        </p:sp>
        <p:sp>
          <p:nvSpPr>
            <p:cNvPr id="72" name="文本框 90"/>
            <p:cNvSpPr txBox="1"/>
            <p:nvPr/>
          </p:nvSpPr>
          <p:spPr>
            <a:xfrm>
              <a:off x="1141068" y="33719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2D050"/>
                  </a:solidFill>
                  <a:latin typeface="Impact MT Std" pitchFamily="34" charset="0"/>
                </a:rPr>
                <a:t>01</a:t>
              </a:r>
              <a:endParaRPr lang="zh-CN" altLang="en-US" sz="2400" b="1" dirty="0">
                <a:solidFill>
                  <a:srgbClr val="92D05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79175" y="1484784"/>
            <a:ext cx="1620000" cy="663570"/>
            <a:chOff x="2279175" y="1484784"/>
            <a:chExt cx="1620000" cy="663570"/>
          </a:xfrm>
        </p:grpSpPr>
        <p:sp>
          <p:nvSpPr>
            <p:cNvPr id="45" name="任意多边形 44"/>
            <p:cNvSpPr/>
            <p:nvPr/>
          </p:nvSpPr>
          <p:spPr>
            <a:xfrm>
              <a:off x="2279175" y="1484784"/>
              <a:ext cx="1620000" cy="663570"/>
            </a:xfrm>
            <a:custGeom>
              <a:avLst/>
              <a:gdLst>
                <a:gd name="connsiteX0" fmla="*/ 65020 w 1656184"/>
                <a:gd name="connsiteY0" fmla="*/ 0 h 663570"/>
                <a:gd name="connsiteX1" fmla="*/ 1591164 w 1656184"/>
                <a:gd name="connsiteY1" fmla="*/ 0 h 663570"/>
                <a:gd name="connsiteX2" fmla="*/ 1656184 w 1656184"/>
                <a:gd name="connsiteY2" fmla="*/ 65020 h 663570"/>
                <a:gd name="connsiteX3" fmla="*/ 1656184 w 1656184"/>
                <a:gd name="connsiteY3" fmla="*/ 511044 h 663570"/>
                <a:gd name="connsiteX4" fmla="*/ 1591164 w 1656184"/>
                <a:gd name="connsiteY4" fmla="*/ 576064 h 663570"/>
                <a:gd name="connsiteX5" fmla="*/ 893328 w 1656184"/>
                <a:gd name="connsiteY5" fmla="*/ 576064 h 663570"/>
                <a:gd name="connsiteX6" fmla="*/ 828092 w 1656184"/>
                <a:gd name="connsiteY6" fmla="*/ 663570 h 663570"/>
                <a:gd name="connsiteX7" fmla="*/ 762856 w 1656184"/>
                <a:gd name="connsiteY7" fmla="*/ 576064 h 663570"/>
                <a:gd name="connsiteX8" fmla="*/ 65020 w 1656184"/>
                <a:gd name="connsiteY8" fmla="*/ 576064 h 663570"/>
                <a:gd name="connsiteX9" fmla="*/ 0 w 1656184"/>
                <a:gd name="connsiteY9" fmla="*/ 511044 h 663570"/>
                <a:gd name="connsiteX10" fmla="*/ 0 w 1656184"/>
                <a:gd name="connsiteY10" fmla="*/ 65020 h 663570"/>
                <a:gd name="connsiteX11" fmla="*/ 65020 w 1656184"/>
                <a:gd name="connsiteY11" fmla="*/ 0 h 6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184" h="663570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DIN-BoldItalic" pitchFamily="50" charset="0"/>
              </a:endParaRPr>
            </a:p>
          </p:txBody>
        </p:sp>
        <p:sp>
          <p:nvSpPr>
            <p:cNvPr id="77" name="文本框 95"/>
            <p:cNvSpPr txBox="1"/>
            <p:nvPr/>
          </p:nvSpPr>
          <p:spPr>
            <a:xfrm>
              <a:off x="2526681" y="15709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95"/>
          <p:cNvSpPr>
            <a:spLocks noEditPoints="1"/>
          </p:cNvSpPr>
          <p:nvPr/>
        </p:nvSpPr>
        <p:spPr bwMode="auto">
          <a:xfrm>
            <a:off x="6745659" y="3450516"/>
            <a:ext cx="568232" cy="437616"/>
          </a:xfrm>
          <a:custGeom>
            <a:avLst/>
            <a:gdLst>
              <a:gd name="T0" fmla="*/ 96 w 252"/>
              <a:gd name="T1" fmla="*/ 49 h 194"/>
              <a:gd name="T2" fmla="*/ 195 w 252"/>
              <a:gd name="T3" fmla="*/ 31 h 194"/>
              <a:gd name="T4" fmla="*/ 242 w 252"/>
              <a:gd name="T5" fmla="*/ 95 h 194"/>
              <a:gd name="T6" fmla="*/ 213 w 252"/>
              <a:gd name="T7" fmla="*/ 194 h 194"/>
              <a:gd name="T8" fmla="*/ 160 w 252"/>
              <a:gd name="T9" fmla="*/ 113 h 194"/>
              <a:gd name="T10" fmla="*/ 81 w 252"/>
              <a:gd name="T11" fmla="*/ 123 h 194"/>
              <a:gd name="T12" fmla="*/ 1 w 252"/>
              <a:gd name="T13" fmla="*/ 179 h 194"/>
              <a:gd name="T14" fmla="*/ 8 w 252"/>
              <a:gd name="T15" fmla="*/ 78 h 194"/>
              <a:gd name="T16" fmla="*/ 104 w 252"/>
              <a:gd name="T17" fmla="*/ 74 h 194"/>
              <a:gd name="T18" fmla="*/ 122 w 252"/>
              <a:gd name="T19" fmla="*/ 86 h 194"/>
              <a:gd name="T20" fmla="*/ 104 w 252"/>
              <a:gd name="T21" fmla="*/ 74 h 194"/>
              <a:gd name="T22" fmla="*/ 193 w 252"/>
              <a:gd name="T23" fmla="*/ 95 h 194"/>
              <a:gd name="T24" fmla="*/ 212 w 252"/>
              <a:gd name="T25" fmla="*/ 91 h 194"/>
              <a:gd name="T26" fmla="*/ 177 w 252"/>
              <a:gd name="T27" fmla="*/ 68 h 194"/>
              <a:gd name="T28" fmla="*/ 181 w 252"/>
              <a:gd name="T29" fmla="*/ 87 h 194"/>
              <a:gd name="T30" fmla="*/ 177 w 252"/>
              <a:gd name="T31" fmla="*/ 68 h 194"/>
              <a:gd name="T32" fmla="*/ 184 w 252"/>
              <a:gd name="T33" fmla="*/ 57 h 194"/>
              <a:gd name="T34" fmla="*/ 203 w 252"/>
              <a:gd name="T35" fmla="*/ 53 h 194"/>
              <a:gd name="T36" fmla="*/ 214 w 252"/>
              <a:gd name="T37" fmla="*/ 59 h 194"/>
              <a:gd name="T38" fmla="*/ 218 w 252"/>
              <a:gd name="T39" fmla="*/ 78 h 194"/>
              <a:gd name="T40" fmla="*/ 214 w 252"/>
              <a:gd name="T41" fmla="*/ 59 h 194"/>
              <a:gd name="T42" fmla="*/ 64 w 252"/>
              <a:gd name="T43" fmla="*/ 75 h 194"/>
              <a:gd name="T44" fmla="*/ 80 w 252"/>
              <a:gd name="T45" fmla="*/ 62 h 194"/>
              <a:gd name="T46" fmla="*/ 53 w 252"/>
              <a:gd name="T47" fmla="*/ 83 h 194"/>
              <a:gd name="T48" fmla="*/ 65 w 252"/>
              <a:gd name="T49" fmla="*/ 99 h 194"/>
              <a:gd name="T50" fmla="*/ 44 w 252"/>
              <a:gd name="T51" fmla="*/ 71 h 194"/>
              <a:gd name="T52" fmla="*/ 29 w 252"/>
              <a:gd name="T53" fmla="*/ 83 h 194"/>
              <a:gd name="T54" fmla="*/ 55 w 252"/>
              <a:gd name="T55" fmla="*/ 63 h 194"/>
              <a:gd name="T56" fmla="*/ 44 w 252"/>
              <a:gd name="T57" fmla="*/ 48 h 194"/>
              <a:gd name="T58" fmla="*/ 128 w 252"/>
              <a:gd name="T59" fmla="*/ 86 h 194"/>
              <a:gd name="T60" fmla="*/ 146 w 252"/>
              <a:gd name="T61" fmla="*/ 74 h 194"/>
              <a:gd name="T62" fmla="*/ 229 w 252"/>
              <a:gd name="T63" fmla="*/ 9 h 194"/>
              <a:gd name="T64" fmla="*/ 177 w 252"/>
              <a:gd name="T65" fmla="*/ 23 h 194"/>
              <a:gd name="T66" fmla="*/ 229 w 252"/>
              <a:gd name="T67" fmla="*/ 32 h 194"/>
              <a:gd name="T68" fmla="*/ 20 w 252"/>
              <a:gd name="T69" fmla="*/ 9 h 194"/>
              <a:gd name="T70" fmla="*/ 54 w 252"/>
              <a:gd name="T71" fmla="*/ 19 h 194"/>
              <a:gd name="T72" fmla="*/ 72 w 252"/>
              <a:gd name="T73" fmla="*/ 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94">
                <a:moveTo>
                  <a:pt x="57" y="29"/>
                </a:moveTo>
                <a:cubicBezTo>
                  <a:pt x="73" y="29"/>
                  <a:pt x="87" y="37"/>
                  <a:pt x="9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66" y="38"/>
                  <a:pt x="180" y="31"/>
                  <a:pt x="195" y="31"/>
                </a:cubicBezTo>
                <a:cubicBezTo>
                  <a:pt x="222" y="31"/>
                  <a:pt x="244" y="52"/>
                  <a:pt x="244" y="79"/>
                </a:cubicBezTo>
                <a:cubicBezTo>
                  <a:pt x="244" y="85"/>
                  <a:pt x="243" y="90"/>
                  <a:pt x="242" y="95"/>
                </a:cubicBezTo>
                <a:cubicBezTo>
                  <a:pt x="249" y="121"/>
                  <a:pt x="252" y="149"/>
                  <a:pt x="251" y="179"/>
                </a:cubicBezTo>
                <a:cubicBezTo>
                  <a:pt x="238" y="192"/>
                  <a:pt x="226" y="193"/>
                  <a:pt x="213" y="194"/>
                </a:cubicBezTo>
                <a:cubicBezTo>
                  <a:pt x="196" y="173"/>
                  <a:pt x="183" y="150"/>
                  <a:pt x="171" y="123"/>
                </a:cubicBezTo>
                <a:cubicBezTo>
                  <a:pt x="166" y="121"/>
                  <a:pt x="162" y="116"/>
                  <a:pt x="160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9" y="118"/>
                  <a:pt x="86" y="121"/>
                  <a:pt x="81" y="123"/>
                </a:cubicBezTo>
                <a:cubicBezTo>
                  <a:pt x="69" y="151"/>
                  <a:pt x="56" y="173"/>
                  <a:pt x="39" y="194"/>
                </a:cubicBezTo>
                <a:cubicBezTo>
                  <a:pt x="26" y="193"/>
                  <a:pt x="14" y="192"/>
                  <a:pt x="1" y="179"/>
                </a:cubicBezTo>
                <a:cubicBezTo>
                  <a:pt x="0" y="149"/>
                  <a:pt x="3" y="120"/>
                  <a:pt x="11" y="94"/>
                </a:cubicBezTo>
                <a:cubicBezTo>
                  <a:pt x="9" y="89"/>
                  <a:pt x="8" y="84"/>
                  <a:pt x="8" y="78"/>
                </a:cubicBezTo>
                <a:cubicBezTo>
                  <a:pt x="8" y="51"/>
                  <a:pt x="30" y="29"/>
                  <a:pt x="57" y="29"/>
                </a:cubicBezTo>
                <a:close/>
                <a:moveTo>
                  <a:pt x="104" y="74"/>
                </a:moveTo>
                <a:cubicBezTo>
                  <a:pt x="104" y="86"/>
                  <a:pt x="104" y="86"/>
                  <a:pt x="104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200" y="83"/>
                </a:moveTo>
                <a:cubicBezTo>
                  <a:pt x="195" y="85"/>
                  <a:pt x="191" y="90"/>
                  <a:pt x="193" y="95"/>
                </a:cubicBezTo>
                <a:cubicBezTo>
                  <a:pt x="194" y="100"/>
                  <a:pt x="199" y="104"/>
                  <a:pt x="204" y="103"/>
                </a:cubicBezTo>
                <a:cubicBezTo>
                  <a:pt x="210" y="101"/>
                  <a:pt x="213" y="96"/>
                  <a:pt x="212" y="91"/>
                </a:cubicBezTo>
                <a:cubicBezTo>
                  <a:pt x="211" y="86"/>
                  <a:pt x="205" y="82"/>
                  <a:pt x="200" y="83"/>
                </a:cubicBezTo>
                <a:close/>
                <a:moveTo>
                  <a:pt x="177" y="68"/>
                </a:moveTo>
                <a:cubicBezTo>
                  <a:pt x="172" y="69"/>
                  <a:pt x="169" y="74"/>
                  <a:pt x="170" y="79"/>
                </a:cubicBezTo>
                <a:cubicBezTo>
                  <a:pt x="171" y="85"/>
                  <a:pt x="176" y="88"/>
                  <a:pt x="181" y="87"/>
                </a:cubicBezTo>
                <a:cubicBezTo>
                  <a:pt x="187" y="86"/>
                  <a:pt x="190" y="81"/>
                  <a:pt x="189" y="75"/>
                </a:cubicBezTo>
                <a:cubicBezTo>
                  <a:pt x="188" y="70"/>
                  <a:pt x="182" y="67"/>
                  <a:pt x="177" y="68"/>
                </a:cubicBezTo>
                <a:close/>
                <a:moveTo>
                  <a:pt x="191" y="46"/>
                </a:moveTo>
                <a:cubicBezTo>
                  <a:pt x="186" y="47"/>
                  <a:pt x="182" y="52"/>
                  <a:pt x="184" y="57"/>
                </a:cubicBezTo>
                <a:cubicBezTo>
                  <a:pt x="185" y="63"/>
                  <a:pt x="190" y="66"/>
                  <a:pt x="195" y="65"/>
                </a:cubicBezTo>
                <a:cubicBezTo>
                  <a:pt x="201" y="64"/>
                  <a:pt x="204" y="58"/>
                  <a:pt x="203" y="53"/>
                </a:cubicBezTo>
                <a:cubicBezTo>
                  <a:pt x="202" y="48"/>
                  <a:pt x="196" y="44"/>
                  <a:pt x="191" y="46"/>
                </a:cubicBezTo>
                <a:close/>
                <a:moveTo>
                  <a:pt x="214" y="59"/>
                </a:moveTo>
                <a:cubicBezTo>
                  <a:pt x="209" y="60"/>
                  <a:pt x="205" y="65"/>
                  <a:pt x="207" y="71"/>
                </a:cubicBezTo>
                <a:cubicBezTo>
                  <a:pt x="208" y="76"/>
                  <a:pt x="213" y="79"/>
                  <a:pt x="218" y="78"/>
                </a:cubicBezTo>
                <a:cubicBezTo>
                  <a:pt x="224" y="77"/>
                  <a:pt x="227" y="72"/>
                  <a:pt x="226" y="66"/>
                </a:cubicBezTo>
                <a:cubicBezTo>
                  <a:pt x="225" y="61"/>
                  <a:pt x="219" y="58"/>
                  <a:pt x="214" y="59"/>
                </a:cubicBezTo>
                <a:close/>
                <a:moveTo>
                  <a:pt x="80" y="62"/>
                </a:moveTo>
                <a:cubicBezTo>
                  <a:pt x="64" y="75"/>
                  <a:pt x="64" y="75"/>
                  <a:pt x="64" y="75"/>
                </a:cubicBezTo>
                <a:cubicBezTo>
                  <a:pt x="76" y="92"/>
                  <a:pt x="76" y="92"/>
                  <a:pt x="76" y="92"/>
                </a:cubicBezTo>
                <a:cubicBezTo>
                  <a:pt x="80" y="62"/>
                  <a:pt x="80" y="62"/>
                  <a:pt x="80" y="62"/>
                </a:cubicBezTo>
                <a:close/>
                <a:moveTo>
                  <a:pt x="65" y="99"/>
                </a:moveTo>
                <a:cubicBezTo>
                  <a:pt x="53" y="83"/>
                  <a:pt x="53" y="83"/>
                  <a:pt x="53" y="83"/>
                </a:cubicBezTo>
                <a:cubicBezTo>
                  <a:pt x="36" y="96"/>
                  <a:pt x="36" y="96"/>
                  <a:pt x="36" y="96"/>
                </a:cubicBezTo>
                <a:cubicBezTo>
                  <a:pt x="65" y="99"/>
                  <a:pt x="65" y="99"/>
                  <a:pt x="65" y="99"/>
                </a:cubicBezTo>
                <a:close/>
                <a:moveTo>
                  <a:pt x="29" y="83"/>
                </a:moveTo>
                <a:cubicBezTo>
                  <a:pt x="44" y="71"/>
                  <a:pt x="44" y="71"/>
                  <a:pt x="44" y="71"/>
                </a:cubicBezTo>
                <a:cubicBezTo>
                  <a:pt x="32" y="56"/>
                  <a:pt x="32" y="56"/>
                  <a:pt x="32" y="56"/>
                </a:cubicBezTo>
                <a:cubicBezTo>
                  <a:pt x="29" y="83"/>
                  <a:pt x="29" y="83"/>
                  <a:pt x="29" y="83"/>
                </a:cubicBezTo>
                <a:close/>
                <a:moveTo>
                  <a:pt x="44" y="48"/>
                </a:moveTo>
                <a:cubicBezTo>
                  <a:pt x="55" y="63"/>
                  <a:pt x="55" y="63"/>
                  <a:pt x="55" y="63"/>
                </a:cubicBezTo>
                <a:cubicBezTo>
                  <a:pt x="70" y="52"/>
                  <a:pt x="70" y="52"/>
                  <a:pt x="70" y="52"/>
                </a:cubicBezTo>
                <a:cubicBezTo>
                  <a:pt x="44" y="48"/>
                  <a:pt x="44" y="48"/>
                  <a:pt x="44" y="48"/>
                </a:cubicBezTo>
                <a:close/>
                <a:moveTo>
                  <a:pt x="128" y="74"/>
                </a:moveTo>
                <a:cubicBezTo>
                  <a:pt x="128" y="86"/>
                  <a:pt x="128" y="86"/>
                  <a:pt x="128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229" y="9"/>
                </a:moveTo>
                <a:cubicBezTo>
                  <a:pt x="212" y="0"/>
                  <a:pt x="194" y="1"/>
                  <a:pt x="177" y="9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83" y="21"/>
                  <a:pt x="189" y="19"/>
                  <a:pt x="196" y="19"/>
                </a:cubicBezTo>
                <a:cubicBezTo>
                  <a:pt x="209" y="19"/>
                  <a:pt x="220" y="24"/>
                  <a:pt x="229" y="32"/>
                </a:cubicBezTo>
                <a:cubicBezTo>
                  <a:pt x="229" y="9"/>
                  <a:pt x="229" y="9"/>
                  <a:pt x="229" y="9"/>
                </a:cubicBezTo>
                <a:close/>
                <a:moveTo>
                  <a:pt x="20" y="9"/>
                </a:moveTo>
                <a:cubicBezTo>
                  <a:pt x="20" y="32"/>
                  <a:pt x="20" y="32"/>
                  <a:pt x="20" y="32"/>
                </a:cubicBezTo>
                <a:cubicBezTo>
                  <a:pt x="29" y="24"/>
                  <a:pt x="41" y="19"/>
                  <a:pt x="54" y="19"/>
                </a:cubicBezTo>
                <a:cubicBezTo>
                  <a:pt x="60" y="19"/>
                  <a:pt x="66" y="21"/>
                  <a:pt x="72" y="23"/>
                </a:cubicBezTo>
                <a:cubicBezTo>
                  <a:pt x="72" y="9"/>
                  <a:pt x="72" y="9"/>
                  <a:pt x="72" y="9"/>
                </a:cubicBezTo>
                <a:cubicBezTo>
                  <a:pt x="55" y="1"/>
                  <a:pt x="37" y="0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18B3C4"/>
              </a:solidFill>
              <a:latin typeface="Impact MT Std" pitchFamily="34" charset="0"/>
            </a:endParaRPr>
          </a:p>
        </p:txBody>
      </p:sp>
      <p:sp>
        <p:nvSpPr>
          <p:cNvPr id="79" name="Freeform 103"/>
          <p:cNvSpPr>
            <a:spLocks noEditPoints="1"/>
          </p:cNvSpPr>
          <p:nvPr/>
        </p:nvSpPr>
        <p:spPr bwMode="auto">
          <a:xfrm>
            <a:off x="8800601" y="3479389"/>
            <a:ext cx="579676" cy="404248"/>
          </a:xfrm>
          <a:custGeom>
            <a:avLst/>
            <a:gdLst>
              <a:gd name="T0" fmla="*/ 48 w 257"/>
              <a:gd name="T1" fmla="*/ 0 h 179"/>
              <a:gd name="T2" fmla="*/ 212 w 257"/>
              <a:gd name="T3" fmla="*/ 0 h 179"/>
              <a:gd name="T4" fmla="*/ 235 w 257"/>
              <a:gd name="T5" fmla="*/ 23 h 179"/>
              <a:gd name="T6" fmla="*/ 235 w 257"/>
              <a:gd name="T7" fmla="*/ 137 h 179"/>
              <a:gd name="T8" fmla="*/ 25 w 257"/>
              <a:gd name="T9" fmla="*/ 137 h 179"/>
              <a:gd name="T10" fmla="*/ 25 w 257"/>
              <a:gd name="T11" fmla="*/ 23 h 179"/>
              <a:gd name="T12" fmla="*/ 48 w 257"/>
              <a:gd name="T13" fmla="*/ 0 h 179"/>
              <a:gd name="T14" fmla="*/ 64 w 257"/>
              <a:gd name="T15" fmla="*/ 84 h 179"/>
              <a:gd name="T16" fmla="*/ 64 w 257"/>
              <a:gd name="T17" fmla="*/ 94 h 179"/>
              <a:gd name="T18" fmla="*/ 137 w 257"/>
              <a:gd name="T19" fmla="*/ 94 h 179"/>
              <a:gd name="T20" fmla="*/ 137 w 257"/>
              <a:gd name="T21" fmla="*/ 84 h 179"/>
              <a:gd name="T22" fmla="*/ 64 w 257"/>
              <a:gd name="T23" fmla="*/ 84 h 179"/>
              <a:gd name="T24" fmla="*/ 64 w 257"/>
              <a:gd name="T25" fmla="*/ 60 h 179"/>
              <a:gd name="T26" fmla="*/ 64 w 257"/>
              <a:gd name="T27" fmla="*/ 70 h 179"/>
              <a:gd name="T28" fmla="*/ 122 w 257"/>
              <a:gd name="T29" fmla="*/ 70 h 179"/>
              <a:gd name="T30" fmla="*/ 122 w 257"/>
              <a:gd name="T31" fmla="*/ 60 h 179"/>
              <a:gd name="T32" fmla="*/ 64 w 257"/>
              <a:gd name="T33" fmla="*/ 60 h 179"/>
              <a:gd name="T34" fmla="*/ 64 w 257"/>
              <a:gd name="T35" fmla="*/ 37 h 179"/>
              <a:gd name="T36" fmla="*/ 64 w 257"/>
              <a:gd name="T37" fmla="*/ 46 h 179"/>
              <a:gd name="T38" fmla="*/ 137 w 257"/>
              <a:gd name="T39" fmla="*/ 46 h 179"/>
              <a:gd name="T40" fmla="*/ 137 w 257"/>
              <a:gd name="T41" fmla="*/ 37 h 179"/>
              <a:gd name="T42" fmla="*/ 64 w 257"/>
              <a:gd name="T43" fmla="*/ 37 h 179"/>
              <a:gd name="T44" fmla="*/ 146 w 257"/>
              <a:gd name="T45" fmla="*/ 67 h 179"/>
              <a:gd name="T46" fmla="*/ 166 w 257"/>
              <a:gd name="T47" fmla="*/ 99 h 179"/>
              <a:gd name="T48" fmla="*/ 172 w 257"/>
              <a:gd name="T49" fmla="*/ 89 h 179"/>
              <a:gd name="T50" fmla="*/ 189 w 257"/>
              <a:gd name="T51" fmla="*/ 100 h 179"/>
              <a:gd name="T52" fmla="*/ 195 w 257"/>
              <a:gd name="T53" fmla="*/ 90 h 179"/>
              <a:gd name="T54" fmla="*/ 178 w 257"/>
              <a:gd name="T55" fmla="*/ 79 h 179"/>
              <a:gd name="T56" fmla="*/ 184 w 257"/>
              <a:gd name="T57" fmla="*/ 70 h 179"/>
              <a:gd name="T58" fmla="*/ 146 w 257"/>
              <a:gd name="T59" fmla="*/ 67 h 179"/>
              <a:gd name="T60" fmla="*/ 0 w 257"/>
              <a:gd name="T61" fmla="*/ 146 h 179"/>
              <a:gd name="T62" fmla="*/ 257 w 257"/>
              <a:gd name="T63" fmla="*/ 146 h 179"/>
              <a:gd name="T64" fmla="*/ 257 w 257"/>
              <a:gd name="T65" fmla="*/ 172 h 179"/>
              <a:gd name="T66" fmla="*/ 249 w 257"/>
              <a:gd name="T67" fmla="*/ 179 h 179"/>
              <a:gd name="T68" fmla="*/ 7 w 257"/>
              <a:gd name="T69" fmla="*/ 179 h 179"/>
              <a:gd name="T70" fmla="*/ 0 w 257"/>
              <a:gd name="T71" fmla="*/ 172 h 179"/>
              <a:gd name="T72" fmla="*/ 0 w 257"/>
              <a:gd name="T73" fmla="*/ 146 h 179"/>
              <a:gd name="T74" fmla="*/ 17 w 257"/>
              <a:gd name="T75" fmla="*/ 155 h 179"/>
              <a:gd name="T76" fmla="*/ 17 w 257"/>
              <a:gd name="T77" fmla="*/ 163 h 179"/>
              <a:gd name="T78" fmla="*/ 39 w 257"/>
              <a:gd name="T79" fmla="*/ 163 h 179"/>
              <a:gd name="T80" fmla="*/ 39 w 257"/>
              <a:gd name="T81" fmla="*/ 155 h 179"/>
              <a:gd name="T82" fmla="*/ 17 w 257"/>
              <a:gd name="T83" fmla="*/ 155 h 179"/>
              <a:gd name="T84" fmla="*/ 220 w 257"/>
              <a:gd name="T85" fmla="*/ 155 h 179"/>
              <a:gd name="T86" fmla="*/ 220 w 257"/>
              <a:gd name="T87" fmla="*/ 163 h 179"/>
              <a:gd name="T88" fmla="*/ 242 w 257"/>
              <a:gd name="T89" fmla="*/ 163 h 179"/>
              <a:gd name="T90" fmla="*/ 242 w 257"/>
              <a:gd name="T91" fmla="*/ 155 h 179"/>
              <a:gd name="T92" fmla="*/ 220 w 257"/>
              <a:gd name="T93" fmla="*/ 155 h 179"/>
              <a:gd name="T94" fmla="*/ 49 w 257"/>
              <a:gd name="T95" fmla="*/ 155 h 179"/>
              <a:gd name="T96" fmla="*/ 49 w 257"/>
              <a:gd name="T97" fmla="*/ 163 h 179"/>
              <a:gd name="T98" fmla="*/ 71 w 257"/>
              <a:gd name="T99" fmla="*/ 163 h 179"/>
              <a:gd name="T100" fmla="*/ 71 w 257"/>
              <a:gd name="T101" fmla="*/ 155 h 179"/>
              <a:gd name="T102" fmla="*/ 49 w 257"/>
              <a:gd name="T103" fmla="*/ 155 h 179"/>
              <a:gd name="T104" fmla="*/ 48 w 257"/>
              <a:gd name="T105" fmla="*/ 21 h 179"/>
              <a:gd name="T106" fmla="*/ 48 w 257"/>
              <a:gd name="T107" fmla="*/ 116 h 179"/>
              <a:gd name="T108" fmla="*/ 213 w 257"/>
              <a:gd name="T109" fmla="*/ 116 h 179"/>
              <a:gd name="T110" fmla="*/ 213 w 257"/>
              <a:gd name="T111" fmla="*/ 21 h 179"/>
              <a:gd name="T112" fmla="*/ 48 w 257"/>
              <a:gd name="T113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179">
                <a:moveTo>
                  <a:pt x="48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5" y="0"/>
                  <a:pt x="235" y="10"/>
                  <a:pt x="235" y="23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0"/>
                  <a:pt x="35" y="0"/>
                  <a:pt x="48" y="0"/>
                </a:cubicBezTo>
                <a:close/>
                <a:moveTo>
                  <a:pt x="64" y="84"/>
                </a:moveTo>
                <a:cubicBezTo>
                  <a:pt x="64" y="94"/>
                  <a:pt x="64" y="94"/>
                  <a:pt x="64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64" y="84"/>
                  <a:pt x="64" y="84"/>
                  <a:pt x="64" y="84"/>
                </a:cubicBezTo>
                <a:close/>
                <a:moveTo>
                  <a:pt x="64" y="60"/>
                </a:moveTo>
                <a:cubicBezTo>
                  <a:pt x="64" y="70"/>
                  <a:pt x="64" y="70"/>
                  <a:pt x="64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4" y="37"/>
                </a:moveTo>
                <a:cubicBezTo>
                  <a:pt x="64" y="46"/>
                  <a:pt x="64" y="46"/>
                  <a:pt x="64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64" y="37"/>
                  <a:pt x="64" y="37"/>
                  <a:pt x="64" y="37"/>
                </a:cubicBezTo>
                <a:close/>
                <a:moveTo>
                  <a:pt x="146" y="67"/>
                </a:moveTo>
                <a:cubicBezTo>
                  <a:pt x="166" y="99"/>
                  <a:pt x="166" y="99"/>
                  <a:pt x="166" y="9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46" y="67"/>
                  <a:pt x="146" y="67"/>
                  <a:pt x="146" y="67"/>
                </a:cubicBezTo>
                <a:close/>
                <a:moveTo>
                  <a:pt x="0" y="146"/>
                </a:moveTo>
                <a:cubicBezTo>
                  <a:pt x="257" y="146"/>
                  <a:pt x="257" y="146"/>
                  <a:pt x="257" y="146"/>
                </a:cubicBezTo>
                <a:cubicBezTo>
                  <a:pt x="257" y="172"/>
                  <a:pt x="257" y="172"/>
                  <a:pt x="257" y="172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6"/>
                  <a:pt x="0" y="146"/>
                  <a:pt x="0" y="146"/>
                </a:cubicBezTo>
                <a:close/>
                <a:moveTo>
                  <a:pt x="17" y="155"/>
                </a:moveTo>
                <a:cubicBezTo>
                  <a:pt x="17" y="163"/>
                  <a:pt x="17" y="163"/>
                  <a:pt x="17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17" y="155"/>
                  <a:pt x="17" y="155"/>
                  <a:pt x="17" y="155"/>
                </a:cubicBezTo>
                <a:close/>
                <a:moveTo>
                  <a:pt x="220" y="155"/>
                </a:moveTo>
                <a:cubicBezTo>
                  <a:pt x="220" y="163"/>
                  <a:pt x="220" y="163"/>
                  <a:pt x="220" y="163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49" y="155"/>
                </a:moveTo>
                <a:cubicBezTo>
                  <a:pt x="49" y="163"/>
                  <a:pt x="49" y="163"/>
                  <a:pt x="49" y="163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49" y="155"/>
                  <a:pt x="49" y="155"/>
                  <a:pt x="49" y="155"/>
                </a:cubicBezTo>
                <a:close/>
                <a:moveTo>
                  <a:pt x="48" y="21"/>
                </a:moveTo>
                <a:cubicBezTo>
                  <a:pt x="48" y="116"/>
                  <a:pt x="48" y="116"/>
                  <a:pt x="48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21"/>
                  <a:pt x="213" y="21"/>
                  <a:pt x="213" y="21"/>
                </a:cubicBezTo>
                <a:lnTo>
                  <a:pt x="48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18B3C4"/>
              </a:solidFill>
              <a:latin typeface="Impact MT Std" pitchFamily="34" charset="0"/>
            </a:endParaRPr>
          </a:p>
        </p:txBody>
      </p:sp>
      <p:sp>
        <p:nvSpPr>
          <p:cNvPr id="81" name="Freeform 145"/>
          <p:cNvSpPr>
            <a:spLocks noEditPoints="1"/>
          </p:cNvSpPr>
          <p:nvPr/>
        </p:nvSpPr>
        <p:spPr bwMode="auto">
          <a:xfrm>
            <a:off x="2800853" y="3382350"/>
            <a:ext cx="559652" cy="489100"/>
          </a:xfrm>
          <a:custGeom>
            <a:avLst/>
            <a:gdLst>
              <a:gd name="T0" fmla="*/ 142 w 248"/>
              <a:gd name="T1" fmla="*/ 102 h 217"/>
              <a:gd name="T2" fmla="*/ 112 w 248"/>
              <a:gd name="T3" fmla="*/ 54 h 217"/>
              <a:gd name="T4" fmla="*/ 166 w 248"/>
              <a:gd name="T5" fmla="*/ 0 h 217"/>
              <a:gd name="T6" fmla="*/ 220 w 248"/>
              <a:gd name="T7" fmla="*/ 54 h 217"/>
              <a:gd name="T8" fmla="*/ 190 w 248"/>
              <a:gd name="T9" fmla="*/ 102 h 217"/>
              <a:gd name="T10" fmla="*/ 222 w 248"/>
              <a:gd name="T11" fmla="*/ 87 h 217"/>
              <a:gd name="T12" fmla="*/ 229 w 248"/>
              <a:gd name="T13" fmla="*/ 77 h 217"/>
              <a:gd name="T14" fmla="*/ 240 w 248"/>
              <a:gd name="T15" fmla="*/ 112 h 217"/>
              <a:gd name="T16" fmla="*/ 215 w 248"/>
              <a:gd name="T17" fmla="*/ 122 h 217"/>
              <a:gd name="T18" fmla="*/ 202 w 248"/>
              <a:gd name="T19" fmla="*/ 217 h 217"/>
              <a:gd name="T20" fmla="*/ 49 w 248"/>
              <a:gd name="T21" fmla="*/ 204 h 217"/>
              <a:gd name="T22" fmla="*/ 17 w 248"/>
              <a:gd name="T23" fmla="*/ 177 h 217"/>
              <a:gd name="T24" fmla="*/ 0 w 248"/>
              <a:gd name="T25" fmla="*/ 183 h 217"/>
              <a:gd name="T26" fmla="*/ 17 w 248"/>
              <a:gd name="T27" fmla="*/ 125 h 217"/>
              <a:gd name="T28" fmla="*/ 49 w 248"/>
              <a:gd name="T29" fmla="*/ 131 h 217"/>
              <a:gd name="T30" fmla="*/ 54 w 248"/>
              <a:gd name="T31" fmla="*/ 105 h 217"/>
              <a:gd name="T32" fmla="*/ 30 w 248"/>
              <a:gd name="T33" fmla="*/ 68 h 217"/>
              <a:gd name="T34" fmla="*/ 70 w 248"/>
              <a:gd name="T35" fmla="*/ 28 h 217"/>
              <a:gd name="T36" fmla="*/ 110 w 248"/>
              <a:gd name="T37" fmla="*/ 68 h 217"/>
              <a:gd name="T38" fmla="*/ 90 w 248"/>
              <a:gd name="T39" fmla="*/ 102 h 217"/>
              <a:gd name="T40" fmla="*/ 173 w 248"/>
              <a:gd name="T41" fmla="*/ 68 h 217"/>
              <a:gd name="T42" fmla="*/ 193 w 248"/>
              <a:gd name="T43" fmla="*/ 81 h 217"/>
              <a:gd name="T44" fmla="*/ 151 w 248"/>
              <a:gd name="T45" fmla="*/ 55 h 217"/>
              <a:gd name="T46" fmla="*/ 128 w 248"/>
              <a:gd name="T47" fmla="*/ 54 h 217"/>
              <a:gd name="T48" fmla="*/ 151 w 248"/>
              <a:gd name="T49" fmla="*/ 55 h 217"/>
              <a:gd name="T50" fmla="*/ 158 w 248"/>
              <a:gd name="T51" fmla="*/ 42 h 217"/>
              <a:gd name="T52" fmla="*/ 139 w 248"/>
              <a:gd name="T53" fmla="*/ 27 h 217"/>
              <a:gd name="T54" fmla="*/ 181 w 248"/>
              <a:gd name="T55" fmla="*/ 55 h 217"/>
              <a:gd name="T56" fmla="*/ 204 w 248"/>
              <a:gd name="T57" fmla="*/ 54 h 217"/>
              <a:gd name="T58" fmla="*/ 181 w 248"/>
              <a:gd name="T59" fmla="*/ 55 h 217"/>
              <a:gd name="T60" fmla="*/ 138 w 248"/>
              <a:gd name="T61" fmla="*/ 80 h 217"/>
              <a:gd name="T62" fmla="*/ 158 w 248"/>
              <a:gd name="T63" fmla="*/ 91 h 217"/>
              <a:gd name="T64" fmla="*/ 173 w 248"/>
              <a:gd name="T65" fmla="*/ 42 h 217"/>
              <a:gd name="T66" fmla="*/ 193 w 248"/>
              <a:gd name="T67" fmla="*/ 27 h 217"/>
              <a:gd name="T68" fmla="*/ 173 w 248"/>
              <a:gd name="T69" fmla="*/ 42 h 217"/>
              <a:gd name="T70" fmla="*/ 75 w 248"/>
              <a:gd name="T71" fmla="*/ 78 h 217"/>
              <a:gd name="T72" fmla="*/ 90 w 248"/>
              <a:gd name="T73" fmla="*/ 88 h 217"/>
              <a:gd name="T74" fmla="*/ 59 w 248"/>
              <a:gd name="T75" fmla="*/ 69 h 217"/>
              <a:gd name="T76" fmla="*/ 41 w 248"/>
              <a:gd name="T77" fmla="*/ 68 h 217"/>
              <a:gd name="T78" fmla="*/ 59 w 248"/>
              <a:gd name="T79" fmla="*/ 69 h 217"/>
              <a:gd name="T80" fmla="*/ 64 w 248"/>
              <a:gd name="T81" fmla="*/ 60 h 217"/>
              <a:gd name="T82" fmla="*/ 50 w 248"/>
              <a:gd name="T83" fmla="*/ 48 h 217"/>
              <a:gd name="T84" fmla="*/ 80 w 248"/>
              <a:gd name="T85" fmla="*/ 69 h 217"/>
              <a:gd name="T86" fmla="*/ 98 w 248"/>
              <a:gd name="T87" fmla="*/ 68 h 217"/>
              <a:gd name="T88" fmla="*/ 80 w 248"/>
              <a:gd name="T89" fmla="*/ 69 h 217"/>
              <a:gd name="T90" fmla="*/ 49 w 248"/>
              <a:gd name="T91" fmla="*/ 87 h 217"/>
              <a:gd name="T92" fmla="*/ 64 w 248"/>
              <a:gd name="T93" fmla="*/ 96 h 217"/>
              <a:gd name="T94" fmla="*/ 75 w 248"/>
              <a:gd name="T95" fmla="*/ 60 h 217"/>
              <a:gd name="T96" fmla="*/ 90 w 248"/>
              <a:gd name="T97" fmla="*/ 48 h 217"/>
              <a:gd name="T98" fmla="*/ 75 w 248"/>
              <a:gd name="T99" fmla="*/ 6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17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82" name="Freeform 114"/>
          <p:cNvSpPr>
            <a:spLocks noEditPoints="1"/>
          </p:cNvSpPr>
          <p:nvPr/>
        </p:nvSpPr>
        <p:spPr bwMode="auto">
          <a:xfrm>
            <a:off x="4791159" y="3429000"/>
            <a:ext cx="586348" cy="457638"/>
          </a:xfrm>
          <a:custGeom>
            <a:avLst/>
            <a:gdLst>
              <a:gd name="T0" fmla="*/ 6 w 260"/>
              <a:gd name="T1" fmla="*/ 111 h 203"/>
              <a:gd name="T2" fmla="*/ 28 w 260"/>
              <a:gd name="T3" fmla="*/ 106 h 203"/>
              <a:gd name="T4" fmla="*/ 28 w 260"/>
              <a:gd name="T5" fmla="*/ 103 h 203"/>
              <a:gd name="T6" fmla="*/ 38 w 260"/>
              <a:gd name="T7" fmla="*/ 90 h 203"/>
              <a:gd name="T8" fmla="*/ 59 w 260"/>
              <a:gd name="T9" fmla="*/ 41 h 203"/>
              <a:gd name="T10" fmla="*/ 51 w 260"/>
              <a:gd name="T11" fmla="*/ 35 h 203"/>
              <a:gd name="T12" fmla="*/ 87 w 260"/>
              <a:gd name="T13" fmla="*/ 9 h 203"/>
              <a:gd name="T14" fmla="*/ 131 w 260"/>
              <a:gd name="T15" fmla="*/ 0 h 203"/>
              <a:gd name="T16" fmla="*/ 173 w 260"/>
              <a:gd name="T17" fmla="*/ 9 h 203"/>
              <a:gd name="T18" fmla="*/ 207 w 260"/>
              <a:gd name="T19" fmla="*/ 34 h 203"/>
              <a:gd name="T20" fmla="*/ 201 w 260"/>
              <a:gd name="T21" fmla="*/ 40 h 203"/>
              <a:gd name="T22" fmla="*/ 225 w 260"/>
              <a:gd name="T23" fmla="*/ 91 h 203"/>
              <a:gd name="T24" fmla="*/ 232 w 260"/>
              <a:gd name="T25" fmla="*/ 103 h 203"/>
              <a:gd name="T26" fmla="*/ 232 w 260"/>
              <a:gd name="T27" fmla="*/ 106 h 203"/>
              <a:gd name="T28" fmla="*/ 254 w 260"/>
              <a:gd name="T29" fmla="*/ 111 h 203"/>
              <a:gd name="T30" fmla="*/ 254 w 260"/>
              <a:gd name="T31" fmla="*/ 177 h 203"/>
              <a:gd name="T32" fmla="*/ 232 w 260"/>
              <a:gd name="T33" fmla="*/ 184 h 203"/>
              <a:gd name="T34" fmla="*/ 232 w 260"/>
              <a:gd name="T35" fmla="*/ 189 h 203"/>
              <a:gd name="T36" fmla="*/ 219 w 260"/>
              <a:gd name="T37" fmla="*/ 203 h 203"/>
              <a:gd name="T38" fmla="*/ 219 w 260"/>
              <a:gd name="T39" fmla="*/ 203 h 203"/>
              <a:gd name="T40" fmla="*/ 206 w 260"/>
              <a:gd name="T41" fmla="*/ 189 h 203"/>
              <a:gd name="T42" fmla="*/ 206 w 260"/>
              <a:gd name="T43" fmla="*/ 103 h 203"/>
              <a:gd name="T44" fmla="*/ 211 w 260"/>
              <a:gd name="T45" fmla="*/ 93 h 203"/>
              <a:gd name="T46" fmla="*/ 190 w 260"/>
              <a:gd name="T47" fmla="*/ 50 h 203"/>
              <a:gd name="T48" fmla="*/ 184 w 260"/>
              <a:gd name="T49" fmla="*/ 56 h 203"/>
              <a:gd name="T50" fmla="*/ 159 w 260"/>
              <a:gd name="T51" fmla="*/ 39 h 203"/>
              <a:gd name="T52" fmla="*/ 130 w 260"/>
              <a:gd name="T53" fmla="*/ 32 h 203"/>
              <a:gd name="T54" fmla="*/ 100 w 260"/>
              <a:gd name="T55" fmla="*/ 39 h 203"/>
              <a:gd name="T56" fmla="*/ 76 w 260"/>
              <a:gd name="T57" fmla="*/ 56 h 203"/>
              <a:gd name="T58" fmla="*/ 70 w 260"/>
              <a:gd name="T59" fmla="*/ 51 h 203"/>
              <a:gd name="T60" fmla="*/ 52 w 260"/>
              <a:gd name="T61" fmla="*/ 96 h 203"/>
              <a:gd name="T62" fmla="*/ 54 w 260"/>
              <a:gd name="T63" fmla="*/ 103 h 203"/>
              <a:gd name="T64" fmla="*/ 54 w 260"/>
              <a:gd name="T65" fmla="*/ 189 h 203"/>
              <a:gd name="T66" fmla="*/ 41 w 260"/>
              <a:gd name="T67" fmla="*/ 203 h 203"/>
              <a:gd name="T68" fmla="*/ 41 w 260"/>
              <a:gd name="T69" fmla="*/ 203 h 203"/>
              <a:gd name="T70" fmla="*/ 28 w 260"/>
              <a:gd name="T71" fmla="*/ 189 h 203"/>
              <a:gd name="T72" fmla="*/ 28 w 260"/>
              <a:gd name="T73" fmla="*/ 184 h 203"/>
              <a:gd name="T74" fmla="*/ 6 w 260"/>
              <a:gd name="T75" fmla="*/ 177 h 203"/>
              <a:gd name="T76" fmla="*/ 6 w 260"/>
              <a:gd name="T77" fmla="*/ 111 h 203"/>
              <a:gd name="T78" fmla="*/ 201 w 260"/>
              <a:gd name="T79" fmla="*/ 113 h 203"/>
              <a:gd name="T80" fmla="*/ 194 w 260"/>
              <a:gd name="T81" fmla="*/ 120 h 203"/>
              <a:gd name="T82" fmla="*/ 194 w 260"/>
              <a:gd name="T83" fmla="*/ 171 h 203"/>
              <a:gd name="T84" fmla="*/ 201 w 260"/>
              <a:gd name="T85" fmla="*/ 177 h 203"/>
              <a:gd name="T86" fmla="*/ 201 w 260"/>
              <a:gd name="T87" fmla="*/ 113 h 203"/>
              <a:gd name="T88" fmla="*/ 60 w 260"/>
              <a:gd name="T89" fmla="*/ 113 h 203"/>
              <a:gd name="T90" fmla="*/ 60 w 260"/>
              <a:gd name="T91" fmla="*/ 177 h 203"/>
              <a:gd name="T92" fmla="*/ 66 w 260"/>
              <a:gd name="T93" fmla="*/ 171 h 203"/>
              <a:gd name="T94" fmla="*/ 66 w 260"/>
              <a:gd name="T95" fmla="*/ 120 h 203"/>
              <a:gd name="T96" fmla="*/ 60 w 260"/>
              <a:gd name="T97" fmla="*/ 11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203">
                <a:moveTo>
                  <a:pt x="6" y="111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97"/>
                  <a:pt x="32" y="92"/>
                  <a:pt x="38" y="90"/>
                </a:cubicBezTo>
                <a:cubicBezTo>
                  <a:pt x="40" y="70"/>
                  <a:pt x="48" y="54"/>
                  <a:pt x="5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61" y="24"/>
                  <a:pt x="73" y="15"/>
                  <a:pt x="87" y="9"/>
                </a:cubicBezTo>
                <a:cubicBezTo>
                  <a:pt x="101" y="3"/>
                  <a:pt x="116" y="0"/>
                  <a:pt x="131" y="0"/>
                </a:cubicBezTo>
                <a:cubicBezTo>
                  <a:pt x="144" y="0"/>
                  <a:pt x="159" y="3"/>
                  <a:pt x="173" y="9"/>
                </a:cubicBezTo>
                <a:cubicBezTo>
                  <a:pt x="185" y="15"/>
                  <a:pt x="197" y="23"/>
                  <a:pt x="207" y="34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13" y="53"/>
                  <a:pt x="222" y="70"/>
                  <a:pt x="225" y="91"/>
                </a:cubicBezTo>
                <a:cubicBezTo>
                  <a:pt x="229" y="93"/>
                  <a:pt x="232" y="98"/>
                  <a:pt x="232" y="103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60" y="133"/>
                  <a:pt x="260" y="155"/>
                  <a:pt x="254" y="177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97"/>
                  <a:pt x="227" y="203"/>
                  <a:pt x="219" y="203"/>
                </a:cubicBezTo>
                <a:cubicBezTo>
                  <a:pt x="219" y="203"/>
                  <a:pt x="219" y="203"/>
                  <a:pt x="219" y="203"/>
                </a:cubicBezTo>
                <a:cubicBezTo>
                  <a:pt x="212" y="203"/>
                  <a:pt x="206" y="197"/>
                  <a:pt x="206" y="189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6" y="99"/>
                  <a:pt x="208" y="95"/>
                  <a:pt x="211" y="93"/>
                </a:cubicBezTo>
                <a:cubicBezTo>
                  <a:pt x="208" y="75"/>
                  <a:pt x="200" y="61"/>
                  <a:pt x="190" y="50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7" y="49"/>
                  <a:pt x="168" y="43"/>
                  <a:pt x="159" y="39"/>
                </a:cubicBezTo>
                <a:cubicBezTo>
                  <a:pt x="150" y="35"/>
                  <a:pt x="139" y="33"/>
                  <a:pt x="130" y="32"/>
                </a:cubicBezTo>
                <a:cubicBezTo>
                  <a:pt x="120" y="32"/>
                  <a:pt x="110" y="34"/>
                  <a:pt x="100" y="39"/>
                </a:cubicBezTo>
                <a:cubicBezTo>
                  <a:pt x="91" y="43"/>
                  <a:pt x="83" y="49"/>
                  <a:pt x="76" y="56"/>
                </a:cubicBezTo>
                <a:cubicBezTo>
                  <a:pt x="70" y="51"/>
                  <a:pt x="70" y="51"/>
                  <a:pt x="70" y="51"/>
                </a:cubicBezTo>
                <a:cubicBezTo>
                  <a:pt x="60" y="62"/>
                  <a:pt x="53" y="77"/>
                  <a:pt x="52" y="96"/>
                </a:cubicBezTo>
                <a:cubicBezTo>
                  <a:pt x="53" y="98"/>
                  <a:pt x="54" y="100"/>
                  <a:pt x="54" y="103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7"/>
                  <a:pt x="48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34" y="203"/>
                  <a:pt x="28" y="197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6" y="177"/>
                  <a:pt x="6" y="177"/>
                  <a:pt x="6" y="177"/>
                </a:cubicBezTo>
                <a:cubicBezTo>
                  <a:pt x="0" y="155"/>
                  <a:pt x="0" y="133"/>
                  <a:pt x="6" y="111"/>
                </a:cubicBezTo>
                <a:close/>
                <a:moveTo>
                  <a:pt x="201" y="113"/>
                </a:moveTo>
                <a:cubicBezTo>
                  <a:pt x="194" y="120"/>
                  <a:pt x="194" y="120"/>
                  <a:pt x="194" y="120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201" y="177"/>
                  <a:pt x="201" y="177"/>
                  <a:pt x="201" y="177"/>
                </a:cubicBezTo>
                <a:cubicBezTo>
                  <a:pt x="201" y="113"/>
                  <a:pt x="201" y="113"/>
                  <a:pt x="201" y="113"/>
                </a:cubicBezTo>
                <a:close/>
                <a:moveTo>
                  <a:pt x="60" y="113"/>
                </a:moveTo>
                <a:cubicBezTo>
                  <a:pt x="60" y="177"/>
                  <a:pt x="60" y="177"/>
                  <a:pt x="60" y="177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6" y="120"/>
                  <a:pt x="66" y="120"/>
                  <a:pt x="66" y="120"/>
                </a:cubicBezTo>
                <a:lnTo>
                  <a:pt x="6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905403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05403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705759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705759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507639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507639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3080679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3080679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4031549" y="3212976"/>
            <a:ext cx="720080" cy="720080"/>
            <a:chOff x="1028852" y="3242692"/>
            <a:chExt cx="720080" cy="720080"/>
          </a:xfrm>
        </p:grpSpPr>
        <p:sp>
          <p:nvSpPr>
            <p:cNvPr id="94" name="椭圆 93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D67"/>
                </a:solidFill>
                <a:latin typeface="Impact MT Std" pitchFamily="34" charset="0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141068" y="3371900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6D67"/>
                  </a:solidFill>
                  <a:latin typeface="Impact MT Std" pitchFamily="34" charset="0"/>
                </a:rPr>
                <a:t>02</a:t>
              </a:r>
              <a:endParaRPr lang="zh-CN" altLang="en-US" sz="2400" b="1" dirty="0">
                <a:solidFill>
                  <a:srgbClr val="FF6D67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17893" y="3212976"/>
            <a:ext cx="720080" cy="720080"/>
            <a:chOff x="1028852" y="3242692"/>
            <a:chExt cx="720080" cy="720080"/>
          </a:xfrm>
        </p:grpSpPr>
        <p:sp>
          <p:nvSpPr>
            <p:cNvPr id="97" name="椭圆 96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C058"/>
                </a:solidFill>
                <a:latin typeface="Impact MT Std" pitchFamily="34" charset="0"/>
              </a:endParaRPr>
            </a:p>
          </p:txBody>
        </p:sp>
        <p:sp>
          <p:nvSpPr>
            <p:cNvPr id="98" name="文本框 116"/>
            <p:cNvSpPr txBox="1"/>
            <p:nvPr/>
          </p:nvSpPr>
          <p:spPr>
            <a:xfrm>
              <a:off x="1141068" y="3371900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5C058"/>
                  </a:solidFill>
                  <a:latin typeface="Impact MT Std" pitchFamily="34" charset="0"/>
                </a:rPr>
                <a:t>03</a:t>
              </a:r>
              <a:endParaRPr lang="zh-CN" altLang="en-US" sz="2400" b="1" dirty="0">
                <a:solidFill>
                  <a:srgbClr val="F5C058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060500" y="3212976"/>
            <a:ext cx="720080" cy="720080"/>
            <a:chOff x="1028852" y="3242692"/>
            <a:chExt cx="720080" cy="720080"/>
          </a:xfrm>
        </p:grpSpPr>
        <p:sp>
          <p:nvSpPr>
            <p:cNvPr id="100" name="椭圆 99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E779E"/>
                </a:solidFill>
                <a:latin typeface="Impact MT Std" pitchFamily="34" charset="0"/>
              </a:endParaRPr>
            </a:p>
          </p:txBody>
        </p:sp>
        <p:sp>
          <p:nvSpPr>
            <p:cNvPr id="101" name="文本框 119"/>
            <p:cNvSpPr txBox="1"/>
            <p:nvPr/>
          </p:nvSpPr>
          <p:spPr>
            <a:xfrm>
              <a:off x="1141068" y="3371900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5E779E"/>
                  </a:solidFill>
                  <a:latin typeface="Impact MT Std" pitchFamily="34" charset="0"/>
                </a:rPr>
                <a:t>04</a:t>
              </a:r>
              <a:endParaRPr lang="zh-CN" altLang="en-US" sz="2400" b="1" dirty="0">
                <a:solidFill>
                  <a:srgbClr val="5E779E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66725" y="1484784"/>
            <a:ext cx="1620000" cy="663570"/>
            <a:chOff x="4266725" y="1484784"/>
            <a:chExt cx="1620000" cy="663570"/>
          </a:xfrm>
        </p:grpSpPr>
        <p:sp>
          <p:nvSpPr>
            <p:cNvPr id="46" name="任意多边形 45"/>
            <p:cNvSpPr/>
            <p:nvPr/>
          </p:nvSpPr>
          <p:spPr>
            <a:xfrm>
              <a:off x="4266725" y="1484784"/>
              <a:ext cx="1620000" cy="663570"/>
            </a:xfrm>
            <a:custGeom>
              <a:avLst/>
              <a:gdLst>
                <a:gd name="connsiteX0" fmla="*/ 65020 w 1656184"/>
                <a:gd name="connsiteY0" fmla="*/ 0 h 663570"/>
                <a:gd name="connsiteX1" fmla="*/ 1591164 w 1656184"/>
                <a:gd name="connsiteY1" fmla="*/ 0 h 663570"/>
                <a:gd name="connsiteX2" fmla="*/ 1656184 w 1656184"/>
                <a:gd name="connsiteY2" fmla="*/ 65020 h 663570"/>
                <a:gd name="connsiteX3" fmla="*/ 1656184 w 1656184"/>
                <a:gd name="connsiteY3" fmla="*/ 511044 h 663570"/>
                <a:gd name="connsiteX4" fmla="*/ 1591164 w 1656184"/>
                <a:gd name="connsiteY4" fmla="*/ 576064 h 663570"/>
                <a:gd name="connsiteX5" fmla="*/ 893328 w 1656184"/>
                <a:gd name="connsiteY5" fmla="*/ 576064 h 663570"/>
                <a:gd name="connsiteX6" fmla="*/ 828092 w 1656184"/>
                <a:gd name="connsiteY6" fmla="*/ 663570 h 663570"/>
                <a:gd name="connsiteX7" fmla="*/ 762856 w 1656184"/>
                <a:gd name="connsiteY7" fmla="*/ 576064 h 663570"/>
                <a:gd name="connsiteX8" fmla="*/ 65020 w 1656184"/>
                <a:gd name="connsiteY8" fmla="*/ 576064 h 663570"/>
                <a:gd name="connsiteX9" fmla="*/ 0 w 1656184"/>
                <a:gd name="connsiteY9" fmla="*/ 511044 h 663570"/>
                <a:gd name="connsiteX10" fmla="*/ 0 w 1656184"/>
                <a:gd name="connsiteY10" fmla="*/ 65020 h 663570"/>
                <a:gd name="connsiteX11" fmla="*/ 65020 w 1656184"/>
                <a:gd name="connsiteY11" fmla="*/ 0 h 6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184" h="663570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DIN-BoldItalic" pitchFamily="50" charset="0"/>
              </a:endParaRPr>
            </a:p>
          </p:txBody>
        </p:sp>
        <p:sp>
          <p:nvSpPr>
            <p:cNvPr id="105" name="文本框 95"/>
            <p:cNvSpPr txBox="1"/>
            <p:nvPr/>
          </p:nvSpPr>
          <p:spPr>
            <a:xfrm>
              <a:off x="4513710" y="15709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275" y="1484784"/>
            <a:ext cx="1620000" cy="663570"/>
            <a:chOff x="6254275" y="1484784"/>
            <a:chExt cx="1620000" cy="663570"/>
          </a:xfrm>
        </p:grpSpPr>
        <p:sp>
          <p:nvSpPr>
            <p:cNvPr id="47" name="任意多边形 46"/>
            <p:cNvSpPr/>
            <p:nvPr/>
          </p:nvSpPr>
          <p:spPr>
            <a:xfrm>
              <a:off x="6254275" y="1484784"/>
              <a:ext cx="1620000" cy="663570"/>
            </a:xfrm>
            <a:custGeom>
              <a:avLst/>
              <a:gdLst>
                <a:gd name="connsiteX0" fmla="*/ 65020 w 1656184"/>
                <a:gd name="connsiteY0" fmla="*/ 0 h 663570"/>
                <a:gd name="connsiteX1" fmla="*/ 1591164 w 1656184"/>
                <a:gd name="connsiteY1" fmla="*/ 0 h 663570"/>
                <a:gd name="connsiteX2" fmla="*/ 1656184 w 1656184"/>
                <a:gd name="connsiteY2" fmla="*/ 65020 h 663570"/>
                <a:gd name="connsiteX3" fmla="*/ 1656184 w 1656184"/>
                <a:gd name="connsiteY3" fmla="*/ 511044 h 663570"/>
                <a:gd name="connsiteX4" fmla="*/ 1591164 w 1656184"/>
                <a:gd name="connsiteY4" fmla="*/ 576064 h 663570"/>
                <a:gd name="connsiteX5" fmla="*/ 893328 w 1656184"/>
                <a:gd name="connsiteY5" fmla="*/ 576064 h 663570"/>
                <a:gd name="connsiteX6" fmla="*/ 828092 w 1656184"/>
                <a:gd name="connsiteY6" fmla="*/ 663570 h 663570"/>
                <a:gd name="connsiteX7" fmla="*/ 762856 w 1656184"/>
                <a:gd name="connsiteY7" fmla="*/ 576064 h 663570"/>
                <a:gd name="connsiteX8" fmla="*/ 65020 w 1656184"/>
                <a:gd name="connsiteY8" fmla="*/ 576064 h 663570"/>
                <a:gd name="connsiteX9" fmla="*/ 0 w 1656184"/>
                <a:gd name="connsiteY9" fmla="*/ 511044 h 663570"/>
                <a:gd name="connsiteX10" fmla="*/ 0 w 1656184"/>
                <a:gd name="connsiteY10" fmla="*/ 65020 h 663570"/>
                <a:gd name="connsiteX11" fmla="*/ 65020 w 1656184"/>
                <a:gd name="connsiteY11" fmla="*/ 0 h 6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184" h="663570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DIN-BoldItalic" pitchFamily="50" charset="0"/>
              </a:endParaRPr>
            </a:p>
          </p:txBody>
        </p:sp>
        <p:sp>
          <p:nvSpPr>
            <p:cNvPr id="106" name="文本框 95"/>
            <p:cNvSpPr txBox="1"/>
            <p:nvPr/>
          </p:nvSpPr>
          <p:spPr>
            <a:xfrm>
              <a:off x="6485802" y="15709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241825" y="1484784"/>
            <a:ext cx="1620000" cy="663570"/>
            <a:chOff x="8241825" y="1484784"/>
            <a:chExt cx="1620000" cy="663570"/>
          </a:xfrm>
        </p:grpSpPr>
        <p:sp>
          <p:nvSpPr>
            <p:cNvPr id="48" name="任意多边形 47"/>
            <p:cNvSpPr/>
            <p:nvPr/>
          </p:nvSpPr>
          <p:spPr>
            <a:xfrm>
              <a:off x="8241825" y="1484784"/>
              <a:ext cx="1620000" cy="663570"/>
            </a:xfrm>
            <a:custGeom>
              <a:avLst/>
              <a:gdLst>
                <a:gd name="connsiteX0" fmla="*/ 65020 w 1656184"/>
                <a:gd name="connsiteY0" fmla="*/ 0 h 663570"/>
                <a:gd name="connsiteX1" fmla="*/ 1591164 w 1656184"/>
                <a:gd name="connsiteY1" fmla="*/ 0 h 663570"/>
                <a:gd name="connsiteX2" fmla="*/ 1656184 w 1656184"/>
                <a:gd name="connsiteY2" fmla="*/ 65020 h 663570"/>
                <a:gd name="connsiteX3" fmla="*/ 1656184 w 1656184"/>
                <a:gd name="connsiteY3" fmla="*/ 511044 h 663570"/>
                <a:gd name="connsiteX4" fmla="*/ 1591164 w 1656184"/>
                <a:gd name="connsiteY4" fmla="*/ 576064 h 663570"/>
                <a:gd name="connsiteX5" fmla="*/ 893328 w 1656184"/>
                <a:gd name="connsiteY5" fmla="*/ 576064 h 663570"/>
                <a:gd name="connsiteX6" fmla="*/ 828092 w 1656184"/>
                <a:gd name="connsiteY6" fmla="*/ 663570 h 663570"/>
                <a:gd name="connsiteX7" fmla="*/ 762856 w 1656184"/>
                <a:gd name="connsiteY7" fmla="*/ 576064 h 663570"/>
                <a:gd name="connsiteX8" fmla="*/ 65020 w 1656184"/>
                <a:gd name="connsiteY8" fmla="*/ 576064 h 663570"/>
                <a:gd name="connsiteX9" fmla="*/ 0 w 1656184"/>
                <a:gd name="connsiteY9" fmla="*/ 511044 h 663570"/>
                <a:gd name="connsiteX10" fmla="*/ 0 w 1656184"/>
                <a:gd name="connsiteY10" fmla="*/ 65020 h 663570"/>
                <a:gd name="connsiteX11" fmla="*/ 65020 w 1656184"/>
                <a:gd name="connsiteY11" fmla="*/ 0 h 6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184" h="663570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DIN-BoldItalic" pitchFamily="50" charset="0"/>
              </a:endParaRPr>
            </a:p>
          </p:txBody>
        </p:sp>
        <p:sp>
          <p:nvSpPr>
            <p:cNvPr id="107" name="文本框 95"/>
            <p:cNvSpPr txBox="1"/>
            <p:nvPr/>
          </p:nvSpPr>
          <p:spPr>
            <a:xfrm>
              <a:off x="8474150" y="15709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49"/>
          <p:cNvSpPr txBox="1"/>
          <p:nvPr/>
        </p:nvSpPr>
        <p:spPr>
          <a:xfrm>
            <a:off x="2164308" y="5085184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49"/>
          <p:cNvSpPr txBox="1"/>
          <p:nvPr/>
        </p:nvSpPr>
        <p:spPr>
          <a:xfrm>
            <a:off x="4208511" y="5085184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49"/>
          <p:cNvSpPr txBox="1"/>
          <p:nvPr/>
        </p:nvSpPr>
        <p:spPr>
          <a:xfrm>
            <a:off x="6169595" y="5085184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49"/>
          <p:cNvSpPr txBox="1"/>
          <p:nvPr/>
        </p:nvSpPr>
        <p:spPr>
          <a:xfrm>
            <a:off x="8240959" y="5085184"/>
            <a:ext cx="181706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1" grpId="0" animBg="1"/>
      <p:bldP spid="82" grpId="0" animBg="1"/>
      <p:bldP spid="110" grpId="0"/>
      <p:bldP spid="112" grpId="0"/>
      <p:bldP spid="114" grpId="0"/>
      <p:bldP spid="116" grpId="0"/>
      <p:bldP spid="1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05299" y="1844824"/>
            <a:ext cx="258720" cy="233265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588188" y="209468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92D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QQ</a:t>
            </a: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空间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587501" y="241768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093682" y="1827583"/>
            <a:ext cx="258720" cy="23326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176571" y="209468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微</a:t>
            </a:r>
            <a:r>
              <a:rPr lang="zh-CN" altLang="en-US" b="1" dirty="0" smtClean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信营销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175884" y="241768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499962" y="4102991"/>
            <a:ext cx="258720" cy="233265"/>
            <a:chOff x="3720691" y="2824413"/>
            <a:chExt cx="1341120" cy="1209172"/>
          </a:xfrm>
        </p:grpSpPr>
        <p:sp>
          <p:nvSpPr>
            <p:cNvPr id="4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582851" y="435285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5C05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新</a:t>
            </a:r>
            <a:r>
              <a:rPr lang="zh-CN" altLang="en-US" b="1" dirty="0" smtClean="0">
                <a:solidFill>
                  <a:srgbClr val="F5C05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浪微博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82164" y="4675848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0388" y="1921515"/>
            <a:ext cx="1403912" cy="1403912"/>
            <a:chOff x="3724323" y="1908536"/>
            <a:chExt cx="1329153" cy="1329153"/>
          </a:xfrm>
        </p:grpSpPr>
        <p:sp>
          <p:nvSpPr>
            <p:cNvPr id="55" name="椭圆 5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7" name="Freeform 12"/>
          <p:cNvSpPr/>
          <p:nvPr/>
        </p:nvSpPr>
        <p:spPr bwMode="auto">
          <a:xfrm>
            <a:off x="2445799" y="2313620"/>
            <a:ext cx="573087" cy="544512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045603" y="4113320"/>
            <a:ext cx="1403912" cy="1403912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62964" y="4608938"/>
            <a:ext cx="525462" cy="452437"/>
            <a:chOff x="6029870" y="5579754"/>
            <a:chExt cx="525462" cy="452437"/>
          </a:xfrm>
          <a:solidFill>
            <a:schemeClr val="bg1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6029870" y="5648016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137820" y="5819466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6377532" y="5579754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6382295" y="5649604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37891" y="1916832"/>
            <a:ext cx="1403912" cy="1403912"/>
            <a:chOff x="3724323" y="1908536"/>
            <a:chExt cx="1329153" cy="1329153"/>
          </a:xfrm>
        </p:grpSpPr>
        <p:sp>
          <p:nvSpPr>
            <p:cNvPr id="62" name="椭圆 6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46822" y="2406004"/>
            <a:ext cx="558800" cy="460375"/>
            <a:chOff x="7140205" y="2411751"/>
            <a:chExt cx="558800" cy="460375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140205" y="2411751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362455" y="2565739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  <p:bldP spid="44" grpId="0"/>
      <p:bldP spid="45" grpId="0"/>
      <p:bldP spid="17" grpId="0" animBg="1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下推广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 rot="9205952">
            <a:off x="4931987" y="3280176"/>
            <a:ext cx="2247068" cy="249819"/>
          </a:xfrm>
          <a:prstGeom prst="rect">
            <a:avLst/>
          </a:prstGeom>
          <a:solidFill>
            <a:srgbClr val="FF6D67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2256138">
            <a:off x="4655027" y="4473073"/>
            <a:ext cx="2539871" cy="233992"/>
          </a:xfrm>
          <a:prstGeom prst="rect">
            <a:avLst/>
          </a:prstGeom>
          <a:solidFill>
            <a:srgbClr val="F5C058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256138">
            <a:off x="4655027" y="1941490"/>
            <a:ext cx="2539871" cy="2339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09713" y="938201"/>
            <a:ext cx="769410" cy="769410"/>
            <a:chOff x="4609713" y="938201"/>
            <a:chExt cx="769410" cy="769410"/>
          </a:xfrm>
        </p:grpSpPr>
        <p:grpSp>
          <p:nvGrpSpPr>
            <p:cNvPr id="17" name="组合 16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3"/>
            <p:cNvSpPr txBox="1"/>
            <p:nvPr/>
          </p:nvSpPr>
          <p:spPr>
            <a:xfrm>
              <a:off x="4708490" y="1058526"/>
              <a:ext cx="578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92D05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200" dirty="0">
                <a:solidFill>
                  <a:srgbClr val="92D05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19070" y="2365442"/>
            <a:ext cx="769410" cy="769410"/>
            <a:chOff x="6619070" y="2365442"/>
            <a:chExt cx="769410" cy="769410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4"/>
            <p:cNvSpPr txBox="1"/>
            <p:nvPr/>
          </p:nvSpPr>
          <p:spPr>
            <a:xfrm>
              <a:off x="6700219" y="2496463"/>
              <a:ext cx="68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6D67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200" dirty="0">
                <a:solidFill>
                  <a:srgbClr val="FF6D67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09713" y="3630601"/>
            <a:ext cx="769410" cy="769410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文本框 25"/>
            <p:cNvSpPr txBox="1"/>
            <p:nvPr/>
          </p:nvSpPr>
          <p:spPr>
            <a:xfrm>
              <a:off x="4688057" y="3734475"/>
              <a:ext cx="69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C058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200" dirty="0">
                <a:solidFill>
                  <a:srgbClr val="F5C058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16997" y="4887901"/>
            <a:ext cx="769410" cy="769410"/>
            <a:chOff x="6616997" y="4887901"/>
            <a:chExt cx="769410" cy="769410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26"/>
            <p:cNvSpPr txBox="1"/>
            <p:nvPr/>
          </p:nvSpPr>
          <p:spPr>
            <a:xfrm>
              <a:off x="6694267" y="5004465"/>
              <a:ext cx="69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5E779E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200" dirty="0">
                <a:solidFill>
                  <a:srgbClr val="5E779E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852445" y="1926278"/>
            <a:ext cx="3985755" cy="1227635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52445" y="4448982"/>
            <a:ext cx="3985755" cy="1227635"/>
            <a:chOff x="1852445" y="4448982"/>
            <a:chExt cx="3985755" cy="1227635"/>
          </a:xfrm>
        </p:grpSpPr>
        <p:sp>
          <p:nvSpPr>
            <p:cNvPr id="37" name="任意多边形 36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43920" y="3672406"/>
            <a:ext cx="4246280" cy="1269047"/>
            <a:chOff x="6243920" y="3672406"/>
            <a:chExt cx="4246280" cy="1269047"/>
          </a:xfrm>
        </p:grpSpPr>
        <p:sp>
          <p:nvSpPr>
            <p:cNvPr id="41" name="任意多边形 40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43920" y="1105827"/>
            <a:ext cx="4246280" cy="1269047"/>
            <a:chOff x="6243920" y="1105827"/>
            <a:chExt cx="4246280" cy="1269047"/>
          </a:xfrm>
        </p:grpSpPr>
        <p:sp>
          <p:nvSpPr>
            <p:cNvPr id="45" name="任意多边形 44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8517983" y="19795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541083" y="237487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4"/>
          <p:cNvSpPr txBox="1"/>
          <p:nvPr/>
        </p:nvSpPr>
        <p:spPr>
          <a:xfrm>
            <a:off x="8545859" y="45493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68959" y="4944709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1993131" y="40770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16231" y="4472398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993131" y="15567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16231" y="1952118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利润来源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7107" y="1628800"/>
            <a:ext cx="2664296" cy="1997467"/>
            <a:chOff x="1944563" y="1916832"/>
            <a:chExt cx="2977456" cy="2232248"/>
          </a:xfrm>
        </p:grpSpPr>
        <p:sp>
          <p:nvSpPr>
            <p:cNvPr id="15" name="圆角矩形 14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name="adj" fmla="val 12288"/>
              </a:avLst>
            </a:prstGeom>
            <a:blipFill>
              <a:blip r:embed="rId1"/>
              <a:srcRect/>
              <a:stretch>
                <a:fillRect l="-23149" t="-10736" r="-20732" b="-75244"/>
              </a:stretch>
            </a:blipFill>
            <a:ln>
              <a:noFill/>
            </a:ln>
            <a:effectLst>
              <a:outerShdw blurRad="2667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2641203" y="3140968"/>
            <a:ext cx="9327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rgbClr val="92D050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400" dirty="0">
              <a:solidFill>
                <a:srgbClr val="92D05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74151" y="418404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931907" y="4187872"/>
            <a:ext cx="0" cy="940968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186402" y="490795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02547" y="3971847"/>
            <a:ext cx="258720" cy="233265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174838" y="386104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14111" y="5018751"/>
            <a:ext cx="258720" cy="23326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2185715" y="523095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01443" y="1628800"/>
            <a:ext cx="2593268" cy="1944216"/>
            <a:chOff x="1944563" y="1916832"/>
            <a:chExt cx="2977456" cy="2232248"/>
          </a:xfrm>
        </p:grpSpPr>
        <p:sp>
          <p:nvSpPr>
            <p:cNvPr id="30" name="圆角矩形 29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name="adj" fmla="val 12288"/>
              </a:avLst>
            </a:prstGeom>
            <a:blipFill>
              <a:blip r:embed="rId2"/>
              <a:srcRect/>
              <a:stretch>
                <a:fillRect l="-15290" t="-41118" r="-12873" b="812"/>
              </a:stretch>
            </a:blipFill>
            <a:ln>
              <a:noFill/>
            </a:ln>
            <a:effectLst>
              <a:outerShdw blurRad="2667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9"/>
          <p:cNvSpPr txBox="1"/>
          <p:nvPr/>
        </p:nvSpPr>
        <p:spPr>
          <a:xfrm>
            <a:off x="5665538" y="3140968"/>
            <a:ext cx="90788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rgbClr val="FF6D67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400" dirty="0">
              <a:solidFill>
                <a:srgbClr val="FF6D67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198487" y="418404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956243" y="4187872"/>
            <a:ext cx="0" cy="940968"/>
          </a:xfrm>
          <a:prstGeom prst="line">
            <a:avLst/>
          </a:prstGeom>
          <a:ln>
            <a:solidFill>
              <a:srgbClr val="FF6D6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10738" y="490795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826883" y="3971847"/>
            <a:ext cx="258720" cy="233265"/>
            <a:chOff x="3720691" y="2824413"/>
            <a:chExt cx="1341120" cy="1209172"/>
          </a:xfrm>
        </p:grpSpPr>
        <p:sp>
          <p:nvSpPr>
            <p:cNvPr id="3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199174" y="386104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838447" y="5018751"/>
            <a:ext cx="258720" cy="233265"/>
            <a:chOff x="3720691" y="2824413"/>
            <a:chExt cx="1341120" cy="1209172"/>
          </a:xfrm>
        </p:grpSpPr>
        <p:sp>
          <p:nvSpPr>
            <p:cNvPr id="4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210051" y="523095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777211" y="1628800"/>
            <a:ext cx="2593268" cy="1944216"/>
            <a:chOff x="1944563" y="1916832"/>
            <a:chExt cx="2977456" cy="2232248"/>
          </a:xfrm>
        </p:grpSpPr>
        <p:sp>
          <p:nvSpPr>
            <p:cNvPr id="45" name="圆角矩形 44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name="adj" fmla="val 12288"/>
              </a:avLst>
            </a:prstGeom>
            <a:blipFill>
              <a:blip r:embed="rId3"/>
              <a:srcRect/>
              <a:stretch>
                <a:fillRect l="-49774" t="-46883" r="-47352" b="-4952"/>
              </a:stretch>
            </a:blipFill>
            <a:ln>
              <a:noFill/>
            </a:ln>
            <a:effectLst>
              <a:outerShdw blurRad="1143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9"/>
          <p:cNvSpPr txBox="1"/>
          <p:nvPr/>
        </p:nvSpPr>
        <p:spPr>
          <a:xfrm>
            <a:off x="8641306" y="3140968"/>
            <a:ext cx="90788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rgbClr val="FFC000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400" dirty="0">
              <a:solidFill>
                <a:srgbClr val="FFC00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174255" y="418404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932011" y="4187872"/>
            <a:ext cx="0" cy="940968"/>
          </a:xfrm>
          <a:prstGeom prst="line">
            <a:avLst/>
          </a:prstGeom>
          <a:ln>
            <a:solidFill>
              <a:srgbClr val="F5C05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8186506" y="490795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C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02651" y="3971847"/>
            <a:ext cx="258720" cy="233265"/>
            <a:chOff x="3720691" y="2824413"/>
            <a:chExt cx="1341120" cy="1209172"/>
          </a:xfrm>
        </p:grpSpPr>
        <p:sp>
          <p:nvSpPr>
            <p:cNvPr id="5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8174942" y="386104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C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814215" y="5018751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8185819" y="523095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8" grpId="0"/>
      <p:bldP spid="32" grpId="0"/>
      <p:bldP spid="33" grpId="0"/>
      <p:bldP spid="35" grpId="0"/>
      <p:bldP spid="39" grpId="0"/>
      <p:bldP spid="43" grpId="0"/>
      <p:bldP spid="47" grpId="0"/>
      <p:bldP spid="48" grpId="0"/>
      <p:bldP spid="50" grpId="0"/>
      <p:bldP spid="54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消费定位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7207928" y="4211488"/>
            <a:ext cx="2598737" cy="558800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H="1">
            <a:off x="7207928" y="2155385"/>
            <a:ext cx="2598737" cy="558800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257299" y="4211488"/>
            <a:ext cx="2598737" cy="558800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12"/>
          <p:cNvSpPr>
            <a:spLocks noChangeAspect="1" noChangeArrowheads="1" noTextEdit="1"/>
          </p:cNvSpPr>
          <p:nvPr/>
        </p:nvSpPr>
        <p:spPr bwMode="auto">
          <a:xfrm>
            <a:off x="4022599" y="1431776"/>
            <a:ext cx="30257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241674" y="2382688"/>
            <a:ext cx="1162050" cy="1296988"/>
            <a:chOff x="2776538" y="1841500"/>
            <a:chExt cx="1162050" cy="1296988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14"/>
          <p:cNvSpPr/>
          <p:nvPr/>
        </p:nvSpPr>
        <p:spPr bwMode="auto">
          <a:xfrm>
            <a:off x="6035549" y="1592113"/>
            <a:ext cx="1792288" cy="1825625"/>
          </a:xfrm>
          <a:custGeom>
            <a:avLst/>
            <a:gdLst>
              <a:gd name="T0" fmla="*/ 1249 w 1249"/>
              <a:gd name="T1" fmla="*/ 1192 h 1272"/>
              <a:gd name="T2" fmla="*/ 1155 w 1249"/>
              <a:gd name="T3" fmla="*/ 728 h 1272"/>
              <a:gd name="T4" fmla="*/ 900 w 1249"/>
              <a:gd name="T5" fmla="*/ 349 h 1272"/>
              <a:gd name="T6" fmla="*/ 521 w 1249"/>
              <a:gd name="T7" fmla="*/ 94 h 1272"/>
              <a:gd name="T8" fmla="*/ 57 w 1249"/>
              <a:gd name="T9" fmla="*/ 0 h 1272"/>
              <a:gd name="T10" fmla="*/ 0 w 1249"/>
              <a:gd name="T11" fmla="*/ 1 h 1272"/>
              <a:gd name="T12" fmla="*/ 0 w 1249"/>
              <a:gd name="T13" fmla="*/ 603 h 1272"/>
              <a:gd name="T14" fmla="*/ 57 w 1249"/>
              <a:gd name="T15" fmla="*/ 600 h 1272"/>
              <a:gd name="T16" fmla="*/ 648 w 1249"/>
              <a:gd name="T17" fmla="*/ 1151 h 1272"/>
              <a:gd name="T18" fmla="*/ 1246 w 1249"/>
              <a:gd name="T19" fmla="*/ 1272 h 1272"/>
              <a:gd name="T20" fmla="*/ 1249 w 1249"/>
              <a:gd name="T21" fmla="*/ 119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1272">
                <a:moveTo>
                  <a:pt x="1249" y="1192"/>
                </a:moveTo>
                <a:cubicBezTo>
                  <a:pt x="1249" y="1031"/>
                  <a:pt x="1217" y="875"/>
                  <a:pt x="1155" y="728"/>
                </a:cubicBezTo>
                <a:cubicBezTo>
                  <a:pt x="1095" y="586"/>
                  <a:pt x="1009" y="458"/>
                  <a:pt x="900" y="349"/>
                </a:cubicBezTo>
                <a:cubicBezTo>
                  <a:pt x="790" y="240"/>
                  <a:pt x="663" y="154"/>
                  <a:pt x="521" y="94"/>
                </a:cubicBezTo>
                <a:cubicBezTo>
                  <a:pt x="374" y="31"/>
                  <a:pt x="218" y="0"/>
                  <a:pt x="57" y="0"/>
                </a:cubicBezTo>
                <a:cubicBezTo>
                  <a:pt x="38" y="0"/>
                  <a:pt x="19" y="0"/>
                  <a:pt x="0" y="1"/>
                </a:cubicBezTo>
                <a:cubicBezTo>
                  <a:pt x="0" y="603"/>
                  <a:pt x="0" y="603"/>
                  <a:pt x="0" y="603"/>
                </a:cubicBezTo>
                <a:cubicBezTo>
                  <a:pt x="18" y="601"/>
                  <a:pt x="38" y="600"/>
                  <a:pt x="57" y="600"/>
                </a:cubicBezTo>
                <a:cubicBezTo>
                  <a:pt x="370" y="600"/>
                  <a:pt x="626" y="844"/>
                  <a:pt x="648" y="1151"/>
                </a:cubicBezTo>
                <a:cubicBezTo>
                  <a:pt x="1246" y="1272"/>
                  <a:pt x="1246" y="1272"/>
                  <a:pt x="1246" y="1272"/>
                </a:cubicBezTo>
                <a:cubicBezTo>
                  <a:pt x="1248" y="1246"/>
                  <a:pt x="1249" y="1219"/>
                  <a:pt x="1249" y="1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5"/>
          <p:cNvSpPr/>
          <p:nvPr/>
        </p:nvSpPr>
        <p:spPr bwMode="auto">
          <a:xfrm>
            <a:off x="5570411" y="3335188"/>
            <a:ext cx="2244725" cy="1677988"/>
          </a:xfrm>
          <a:custGeom>
            <a:avLst/>
            <a:gdLst>
              <a:gd name="T0" fmla="*/ 381 w 1564"/>
              <a:gd name="T1" fmla="*/ 569 h 1169"/>
              <a:gd name="T2" fmla="*/ 301 w 1564"/>
              <a:gd name="T3" fmla="*/ 564 h 1169"/>
              <a:gd name="T4" fmla="*/ 0 w 1564"/>
              <a:gd name="T5" fmla="*/ 1107 h 1169"/>
              <a:gd name="T6" fmla="*/ 381 w 1564"/>
              <a:gd name="T7" fmla="*/ 1169 h 1169"/>
              <a:gd name="T8" fmla="*/ 845 w 1564"/>
              <a:gd name="T9" fmla="*/ 1075 h 1169"/>
              <a:gd name="T10" fmla="*/ 1224 w 1564"/>
              <a:gd name="T11" fmla="*/ 820 h 1169"/>
              <a:gd name="T12" fmla="*/ 1479 w 1564"/>
              <a:gd name="T13" fmla="*/ 441 h 1169"/>
              <a:gd name="T14" fmla="*/ 1564 w 1564"/>
              <a:gd name="T15" fmla="*/ 120 h 1169"/>
              <a:gd name="T16" fmla="*/ 972 w 1564"/>
              <a:gd name="T17" fmla="*/ 0 h 1169"/>
              <a:gd name="T18" fmla="*/ 381 w 1564"/>
              <a:gd name="T19" fmla="*/ 5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4" h="1169">
                <a:moveTo>
                  <a:pt x="381" y="569"/>
                </a:moveTo>
                <a:cubicBezTo>
                  <a:pt x="354" y="569"/>
                  <a:pt x="327" y="567"/>
                  <a:pt x="301" y="564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122" y="1148"/>
                  <a:pt x="250" y="1169"/>
                  <a:pt x="381" y="1169"/>
                </a:cubicBezTo>
                <a:cubicBezTo>
                  <a:pt x="542" y="1169"/>
                  <a:pt x="698" y="1138"/>
                  <a:pt x="845" y="1075"/>
                </a:cubicBezTo>
                <a:cubicBezTo>
                  <a:pt x="987" y="1015"/>
                  <a:pt x="1114" y="929"/>
                  <a:pt x="1224" y="820"/>
                </a:cubicBezTo>
                <a:cubicBezTo>
                  <a:pt x="1333" y="711"/>
                  <a:pt x="1419" y="583"/>
                  <a:pt x="1479" y="441"/>
                </a:cubicBezTo>
                <a:cubicBezTo>
                  <a:pt x="1523" y="338"/>
                  <a:pt x="1551" y="231"/>
                  <a:pt x="1564" y="120"/>
                </a:cubicBezTo>
                <a:cubicBezTo>
                  <a:pt x="972" y="0"/>
                  <a:pt x="972" y="0"/>
                  <a:pt x="972" y="0"/>
                </a:cubicBezTo>
                <a:cubicBezTo>
                  <a:pt x="960" y="316"/>
                  <a:pt x="700" y="569"/>
                  <a:pt x="381" y="569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9"/>
          <p:cNvSpPr/>
          <p:nvPr/>
        </p:nvSpPr>
        <p:spPr bwMode="auto">
          <a:xfrm>
            <a:off x="4462336" y="3732063"/>
            <a:ext cx="1447800" cy="1160463"/>
          </a:xfrm>
          <a:custGeom>
            <a:avLst/>
            <a:gdLst>
              <a:gd name="T0" fmla="*/ 643 w 1009"/>
              <a:gd name="T1" fmla="*/ 0 h 809"/>
              <a:gd name="T2" fmla="*/ 0 w 1009"/>
              <a:gd name="T3" fmla="*/ 0 h 809"/>
              <a:gd name="T4" fmla="*/ 56 w 1009"/>
              <a:gd name="T5" fmla="*/ 165 h 809"/>
              <a:gd name="T6" fmla="*/ 311 w 1009"/>
              <a:gd name="T7" fmla="*/ 544 h 809"/>
              <a:gd name="T8" fmla="*/ 690 w 1009"/>
              <a:gd name="T9" fmla="*/ 799 h 809"/>
              <a:gd name="T10" fmla="*/ 713 w 1009"/>
              <a:gd name="T11" fmla="*/ 809 h 809"/>
              <a:gd name="T12" fmla="*/ 1009 w 1009"/>
              <a:gd name="T13" fmla="*/ 275 h 809"/>
              <a:gd name="T14" fmla="*/ 643 w 1009"/>
              <a:gd name="T15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9" h="809">
                <a:moveTo>
                  <a:pt x="643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56"/>
                  <a:pt x="33" y="111"/>
                  <a:pt x="56" y="165"/>
                </a:cubicBezTo>
                <a:cubicBezTo>
                  <a:pt x="116" y="307"/>
                  <a:pt x="202" y="435"/>
                  <a:pt x="311" y="544"/>
                </a:cubicBezTo>
                <a:cubicBezTo>
                  <a:pt x="420" y="653"/>
                  <a:pt x="548" y="739"/>
                  <a:pt x="690" y="799"/>
                </a:cubicBezTo>
                <a:cubicBezTo>
                  <a:pt x="698" y="803"/>
                  <a:pt x="705" y="806"/>
                  <a:pt x="713" y="809"/>
                </a:cubicBezTo>
                <a:cubicBezTo>
                  <a:pt x="1009" y="275"/>
                  <a:pt x="1009" y="275"/>
                  <a:pt x="1009" y="275"/>
                </a:cubicBezTo>
                <a:cubicBezTo>
                  <a:pt x="854" y="236"/>
                  <a:pt x="722" y="135"/>
                  <a:pt x="643" y="0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84"/>
          <p:cNvSpPr>
            <a:spLocks noEditPoints="1"/>
          </p:cNvSpPr>
          <p:nvPr/>
        </p:nvSpPr>
        <p:spPr bwMode="auto">
          <a:xfrm>
            <a:off x="5630736" y="3030388"/>
            <a:ext cx="254000" cy="485775"/>
          </a:xfrm>
          <a:custGeom>
            <a:avLst/>
            <a:gdLst>
              <a:gd name="T0" fmla="*/ 145 w 177"/>
              <a:gd name="T1" fmla="*/ 339 h 339"/>
              <a:gd name="T2" fmla="*/ 145 w 177"/>
              <a:gd name="T3" fmla="*/ 339 h 339"/>
              <a:gd name="T4" fmla="*/ 177 w 177"/>
              <a:gd name="T5" fmla="*/ 214 h 339"/>
              <a:gd name="T6" fmla="*/ 177 w 177"/>
              <a:gd name="T7" fmla="*/ 214 h 339"/>
              <a:gd name="T8" fmla="*/ 177 w 177"/>
              <a:gd name="T9" fmla="*/ 214 h 339"/>
              <a:gd name="T10" fmla="*/ 154 w 177"/>
              <a:gd name="T11" fmla="*/ 104 h 339"/>
              <a:gd name="T12" fmla="*/ 150 w 177"/>
              <a:gd name="T13" fmla="*/ 108 h 339"/>
              <a:gd name="T14" fmla="*/ 151 w 177"/>
              <a:gd name="T15" fmla="*/ 109 h 339"/>
              <a:gd name="T16" fmla="*/ 151 w 177"/>
              <a:gd name="T17" fmla="*/ 109 h 339"/>
              <a:gd name="T18" fmla="*/ 151 w 177"/>
              <a:gd name="T19" fmla="*/ 109 h 339"/>
              <a:gd name="T20" fmla="*/ 154 w 177"/>
              <a:gd name="T21" fmla="*/ 106 h 339"/>
              <a:gd name="T22" fmla="*/ 155 w 177"/>
              <a:gd name="T23" fmla="*/ 106 h 339"/>
              <a:gd name="T24" fmla="*/ 155 w 177"/>
              <a:gd name="T25" fmla="*/ 106 h 339"/>
              <a:gd name="T26" fmla="*/ 155 w 177"/>
              <a:gd name="T27" fmla="*/ 106 h 339"/>
              <a:gd name="T28" fmla="*/ 157 w 177"/>
              <a:gd name="T29" fmla="*/ 106 h 339"/>
              <a:gd name="T30" fmla="*/ 155 w 177"/>
              <a:gd name="T31" fmla="*/ 104 h 339"/>
              <a:gd name="T32" fmla="*/ 154 w 177"/>
              <a:gd name="T33" fmla="*/ 105 h 339"/>
              <a:gd name="T34" fmla="*/ 154 w 177"/>
              <a:gd name="T35" fmla="*/ 104 h 339"/>
              <a:gd name="T36" fmla="*/ 108 w 177"/>
              <a:gd name="T37" fmla="*/ 103 h 339"/>
              <a:gd name="T38" fmla="*/ 108 w 177"/>
              <a:gd name="T39" fmla="*/ 103 h 339"/>
              <a:gd name="T40" fmla="*/ 108 w 177"/>
              <a:gd name="T41" fmla="*/ 103 h 339"/>
              <a:gd name="T42" fmla="*/ 154 w 177"/>
              <a:gd name="T43" fmla="*/ 103 h 339"/>
              <a:gd name="T44" fmla="*/ 153 w 177"/>
              <a:gd name="T45" fmla="*/ 104 h 339"/>
              <a:gd name="T46" fmla="*/ 154 w 177"/>
              <a:gd name="T47" fmla="*/ 104 h 339"/>
              <a:gd name="T48" fmla="*/ 155 w 177"/>
              <a:gd name="T49" fmla="*/ 104 h 339"/>
              <a:gd name="T50" fmla="*/ 154 w 177"/>
              <a:gd name="T51" fmla="*/ 103 h 339"/>
              <a:gd name="T52" fmla="*/ 41 w 177"/>
              <a:gd name="T53" fmla="*/ 89 h 339"/>
              <a:gd name="T54" fmla="*/ 41 w 177"/>
              <a:gd name="T55" fmla="*/ 89 h 339"/>
              <a:gd name="T56" fmla="*/ 41 w 177"/>
              <a:gd name="T57" fmla="*/ 89 h 339"/>
              <a:gd name="T58" fmla="*/ 168 w 177"/>
              <a:gd name="T59" fmla="*/ 75 h 339"/>
              <a:gd name="T60" fmla="*/ 168 w 177"/>
              <a:gd name="T61" fmla="*/ 75 h 339"/>
              <a:gd name="T62" fmla="*/ 168 w 177"/>
              <a:gd name="T63" fmla="*/ 75 h 339"/>
              <a:gd name="T64" fmla="*/ 165 w 177"/>
              <a:gd name="T65" fmla="*/ 65 h 339"/>
              <a:gd name="T66" fmla="*/ 165 w 177"/>
              <a:gd name="T67" fmla="*/ 65 h 339"/>
              <a:gd name="T68" fmla="*/ 165 w 177"/>
              <a:gd name="T69" fmla="*/ 65 h 339"/>
              <a:gd name="T70" fmla="*/ 163 w 177"/>
              <a:gd name="T71" fmla="*/ 58 h 339"/>
              <a:gd name="T72" fmla="*/ 163 w 177"/>
              <a:gd name="T73" fmla="*/ 58 h 339"/>
              <a:gd name="T74" fmla="*/ 163 w 177"/>
              <a:gd name="T75" fmla="*/ 58 h 339"/>
              <a:gd name="T76" fmla="*/ 29 w 177"/>
              <a:gd name="T77" fmla="*/ 46 h 339"/>
              <a:gd name="T78" fmla="*/ 29 w 177"/>
              <a:gd name="T79" fmla="*/ 46 h 339"/>
              <a:gd name="T80" fmla="*/ 85 w 177"/>
              <a:gd name="T81" fmla="*/ 34 h 339"/>
              <a:gd name="T82" fmla="*/ 85 w 177"/>
              <a:gd name="T83" fmla="*/ 34 h 339"/>
              <a:gd name="T84" fmla="*/ 85 w 177"/>
              <a:gd name="T85" fmla="*/ 34 h 339"/>
              <a:gd name="T86" fmla="*/ 106 w 177"/>
              <a:gd name="T87" fmla="*/ 29 h 339"/>
              <a:gd name="T88" fmla="*/ 106 w 177"/>
              <a:gd name="T89" fmla="*/ 29 h 339"/>
              <a:gd name="T90" fmla="*/ 118 w 177"/>
              <a:gd name="T91" fmla="*/ 25 h 339"/>
              <a:gd name="T92" fmla="*/ 118 w 177"/>
              <a:gd name="T93" fmla="*/ 25 h 339"/>
              <a:gd name="T94" fmla="*/ 118 w 177"/>
              <a:gd name="T95" fmla="*/ 25 h 339"/>
              <a:gd name="T96" fmla="*/ 108 w 177"/>
              <a:gd name="T97" fmla="*/ 21 h 339"/>
              <a:gd name="T98" fmla="*/ 108 w 177"/>
              <a:gd name="T99" fmla="*/ 21 h 339"/>
              <a:gd name="T100" fmla="*/ 55 w 177"/>
              <a:gd name="T101" fmla="*/ 1 h 339"/>
              <a:gd name="T102" fmla="*/ 55 w 177"/>
              <a:gd name="T103" fmla="*/ 1 h 339"/>
              <a:gd name="T104" fmla="*/ 55 w 177"/>
              <a:gd name="T105" fmla="*/ 1 h 339"/>
              <a:gd name="T106" fmla="*/ 0 w 177"/>
              <a:gd name="T107" fmla="*/ 1 h 339"/>
              <a:gd name="T108" fmla="*/ 0 w 177"/>
              <a:gd name="T109" fmla="*/ 1 h 339"/>
              <a:gd name="T110" fmla="*/ 2 w 177"/>
              <a:gd name="T111" fmla="*/ 0 h 339"/>
              <a:gd name="T112" fmla="*/ 2 w 177"/>
              <a:gd name="T113" fmla="*/ 0 h 339"/>
              <a:gd name="T114" fmla="*/ 2 w 177"/>
              <a:gd name="T1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" h="339">
                <a:moveTo>
                  <a:pt x="145" y="339"/>
                </a:moveTo>
                <a:cubicBezTo>
                  <a:pt x="145" y="339"/>
                  <a:pt x="145" y="339"/>
                  <a:pt x="145" y="339"/>
                </a:cubicBezTo>
                <a:moveTo>
                  <a:pt x="177" y="214"/>
                </a:move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moveTo>
                  <a:pt x="154" y="104"/>
                </a:moveTo>
                <a:cubicBezTo>
                  <a:pt x="152" y="105"/>
                  <a:pt x="150" y="105"/>
                  <a:pt x="150" y="108"/>
                </a:cubicBezTo>
                <a:cubicBezTo>
                  <a:pt x="151" y="108"/>
                  <a:pt x="150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2" y="108"/>
                  <a:pt x="154" y="108"/>
                  <a:pt x="154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6" y="106"/>
                  <a:pt x="156" y="106"/>
                  <a:pt x="157" y="106"/>
                </a:cubicBezTo>
                <a:cubicBezTo>
                  <a:pt x="156" y="105"/>
                  <a:pt x="156" y="105"/>
                  <a:pt x="155" y="104"/>
                </a:cubicBezTo>
                <a:cubicBezTo>
                  <a:pt x="155" y="104"/>
                  <a:pt x="154" y="105"/>
                  <a:pt x="154" y="105"/>
                </a:cubicBezTo>
                <a:cubicBezTo>
                  <a:pt x="154" y="104"/>
                  <a:pt x="154" y="104"/>
                  <a:pt x="154" y="104"/>
                </a:cubicBezTo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03"/>
                  <a:pt x="108" y="103"/>
                  <a:pt x="108" y="103"/>
                </a:cubicBezTo>
                <a:moveTo>
                  <a:pt x="154" y="103"/>
                </a:moveTo>
                <a:cubicBezTo>
                  <a:pt x="154" y="104"/>
                  <a:pt x="153" y="103"/>
                  <a:pt x="153" y="104"/>
                </a:cubicBezTo>
                <a:cubicBezTo>
                  <a:pt x="153" y="104"/>
                  <a:pt x="154" y="104"/>
                  <a:pt x="154" y="104"/>
                </a:cubicBezTo>
                <a:cubicBezTo>
                  <a:pt x="154" y="104"/>
                  <a:pt x="154" y="104"/>
                  <a:pt x="155" y="104"/>
                </a:cubicBezTo>
                <a:cubicBezTo>
                  <a:pt x="154" y="104"/>
                  <a:pt x="154" y="104"/>
                  <a:pt x="154" y="103"/>
                </a:cubicBezTo>
                <a:moveTo>
                  <a:pt x="41" y="89"/>
                </a:move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moveTo>
                  <a:pt x="168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75"/>
                  <a:pt x="168" y="75"/>
                  <a:pt x="168" y="75"/>
                </a:cubicBezTo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5" y="65"/>
                  <a:pt x="165" y="65"/>
                  <a:pt x="165" y="65"/>
                </a:cubicBezTo>
                <a:moveTo>
                  <a:pt x="163" y="58"/>
                </a:moveTo>
                <a:cubicBezTo>
                  <a:pt x="163" y="58"/>
                  <a:pt x="163" y="58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moveTo>
                  <a:pt x="29" y="46"/>
                </a:moveTo>
                <a:cubicBezTo>
                  <a:pt x="29" y="46"/>
                  <a:pt x="29" y="46"/>
                  <a:pt x="29" y="46"/>
                </a:cubicBezTo>
                <a:moveTo>
                  <a:pt x="85" y="34"/>
                </a:move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moveTo>
                  <a:pt x="118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25"/>
                  <a:pt x="118" y="25"/>
                  <a:pt x="118" y="25"/>
                </a:cubicBezTo>
                <a:moveTo>
                  <a:pt x="108" y="21"/>
                </a:moveTo>
                <a:cubicBezTo>
                  <a:pt x="108" y="21"/>
                  <a:pt x="108" y="21"/>
                  <a:pt x="108" y="21"/>
                </a:cubicBezTo>
                <a:moveTo>
                  <a:pt x="55" y="1"/>
                </a:moveTo>
                <a:cubicBezTo>
                  <a:pt x="55" y="1"/>
                  <a:pt x="55" y="1"/>
                  <a:pt x="55" y="1"/>
                </a:cubicBezTo>
                <a:cubicBezTo>
                  <a:pt x="55" y="1"/>
                  <a:pt x="55" y="1"/>
                  <a:pt x="55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9A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KSO_Shape"/>
          <p:cNvGrpSpPr/>
          <p:nvPr/>
        </p:nvGrpSpPr>
        <p:grpSpPr bwMode="auto">
          <a:xfrm>
            <a:off x="5468811" y="2873001"/>
            <a:ext cx="1241310" cy="1026150"/>
            <a:chOff x="1331640" y="1268760"/>
            <a:chExt cx="5832647" cy="4819363"/>
          </a:xfrm>
          <a:solidFill>
            <a:schemeClr val="bg1">
              <a:lumMod val="65000"/>
              <a:alpha val="70000"/>
            </a:schemeClr>
          </a:solidFill>
        </p:grpSpPr>
        <p:sp>
          <p:nvSpPr>
            <p:cNvPr id="37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2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5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7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8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947234" y="3895299"/>
            <a:ext cx="378075" cy="512606"/>
            <a:chOff x="5581650" y="2728913"/>
            <a:chExt cx="1035050" cy="1403350"/>
          </a:xfrm>
          <a:solidFill>
            <a:schemeClr val="bg1"/>
          </a:solidFill>
        </p:grpSpPr>
        <p:sp>
          <p:nvSpPr>
            <p:cNvPr id="88" name="Freeform 132"/>
            <p:cNvSpPr>
              <a:spLocks noEditPoints="1"/>
            </p:cNvSpPr>
            <p:nvPr/>
          </p:nvSpPr>
          <p:spPr bwMode="auto">
            <a:xfrm>
              <a:off x="5581650" y="2728913"/>
              <a:ext cx="1035050" cy="1403350"/>
            </a:xfrm>
            <a:custGeom>
              <a:avLst/>
              <a:gdLst>
                <a:gd name="T0" fmla="*/ 255 w 273"/>
                <a:gd name="T1" fmla="*/ 0 h 371"/>
                <a:gd name="T2" fmla="*/ 79 w 273"/>
                <a:gd name="T3" fmla="*/ 0 h 371"/>
                <a:gd name="T4" fmla="*/ 0 w 273"/>
                <a:gd name="T5" fmla="*/ 85 h 371"/>
                <a:gd name="T6" fmla="*/ 0 w 273"/>
                <a:gd name="T7" fmla="*/ 353 h 371"/>
                <a:gd name="T8" fmla="*/ 17 w 273"/>
                <a:gd name="T9" fmla="*/ 371 h 371"/>
                <a:gd name="T10" fmla="*/ 255 w 273"/>
                <a:gd name="T11" fmla="*/ 371 h 371"/>
                <a:gd name="T12" fmla="*/ 273 w 273"/>
                <a:gd name="T13" fmla="*/ 353 h 371"/>
                <a:gd name="T14" fmla="*/ 273 w 273"/>
                <a:gd name="T15" fmla="*/ 17 h 371"/>
                <a:gd name="T16" fmla="*/ 255 w 273"/>
                <a:gd name="T17" fmla="*/ 0 h 371"/>
                <a:gd name="T18" fmla="*/ 259 w 273"/>
                <a:gd name="T19" fmla="*/ 353 h 371"/>
                <a:gd name="T20" fmla="*/ 258 w 273"/>
                <a:gd name="T21" fmla="*/ 356 h 371"/>
                <a:gd name="T22" fmla="*/ 255 w 273"/>
                <a:gd name="T23" fmla="*/ 357 h 371"/>
                <a:gd name="T24" fmla="*/ 17 w 273"/>
                <a:gd name="T25" fmla="*/ 357 h 371"/>
                <a:gd name="T26" fmla="*/ 14 w 273"/>
                <a:gd name="T27" fmla="*/ 356 h 371"/>
                <a:gd name="T28" fmla="*/ 13 w 273"/>
                <a:gd name="T29" fmla="*/ 353 h 371"/>
                <a:gd name="T30" fmla="*/ 13 w 273"/>
                <a:gd name="T31" fmla="*/ 91 h 371"/>
                <a:gd name="T32" fmla="*/ 85 w 273"/>
                <a:gd name="T33" fmla="*/ 91 h 371"/>
                <a:gd name="T34" fmla="*/ 88 w 273"/>
                <a:gd name="T35" fmla="*/ 14 h 371"/>
                <a:gd name="T36" fmla="*/ 255 w 273"/>
                <a:gd name="T37" fmla="*/ 14 h 371"/>
                <a:gd name="T38" fmla="*/ 258 w 273"/>
                <a:gd name="T39" fmla="*/ 15 h 371"/>
                <a:gd name="T40" fmla="*/ 259 w 273"/>
                <a:gd name="T41" fmla="*/ 17 h 371"/>
                <a:gd name="T42" fmla="*/ 259 w 273"/>
                <a:gd name="T43" fmla="*/ 35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71">
                  <a:moveTo>
                    <a:pt x="255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3"/>
                    <a:pt x="7" y="371"/>
                    <a:pt x="17" y="371"/>
                  </a:cubicBezTo>
                  <a:cubicBezTo>
                    <a:pt x="255" y="371"/>
                    <a:pt x="255" y="371"/>
                    <a:pt x="255" y="371"/>
                  </a:cubicBezTo>
                  <a:cubicBezTo>
                    <a:pt x="265" y="371"/>
                    <a:pt x="273" y="363"/>
                    <a:pt x="273" y="353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8"/>
                    <a:pt x="265" y="0"/>
                    <a:pt x="255" y="0"/>
                  </a:cubicBezTo>
                  <a:close/>
                  <a:moveTo>
                    <a:pt x="259" y="353"/>
                  </a:moveTo>
                  <a:cubicBezTo>
                    <a:pt x="259" y="354"/>
                    <a:pt x="259" y="355"/>
                    <a:pt x="258" y="356"/>
                  </a:cubicBezTo>
                  <a:cubicBezTo>
                    <a:pt x="257" y="357"/>
                    <a:pt x="256" y="357"/>
                    <a:pt x="255" y="357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6" y="357"/>
                    <a:pt x="15" y="357"/>
                    <a:pt x="14" y="356"/>
                  </a:cubicBezTo>
                  <a:cubicBezTo>
                    <a:pt x="14" y="355"/>
                    <a:pt x="13" y="354"/>
                    <a:pt x="13" y="35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6" y="14"/>
                    <a:pt x="257" y="14"/>
                    <a:pt x="258" y="15"/>
                  </a:cubicBezTo>
                  <a:cubicBezTo>
                    <a:pt x="259" y="15"/>
                    <a:pt x="259" y="16"/>
                    <a:pt x="259" y="17"/>
                  </a:cubicBezTo>
                  <a:lnTo>
                    <a:pt x="259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3"/>
            <p:cNvSpPr/>
            <p:nvPr/>
          </p:nvSpPr>
          <p:spPr bwMode="auto">
            <a:xfrm>
              <a:off x="5761038" y="371951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4"/>
            <p:cNvSpPr/>
            <p:nvPr/>
          </p:nvSpPr>
          <p:spPr bwMode="auto">
            <a:xfrm>
              <a:off x="5761038" y="3913188"/>
              <a:ext cx="355600" cy="57150"/>
            </a:xfrm>
            <a:custGeom>
              <a:avLst/>
              <a:gdLst>
                <a:gd name="T0" fmla="*/ 86 w 94"/>
                <a:gd name="T1" fmla="*/ 0 h 15"/>
                <a:gd name="T2" fmla="*/ 7 w 94"/>
                <a:gd name="T3" fmla="*/ 0 h 15"/>
                <a:gd name="T4" fmla="*/ 0 w 94"/>
                <a:gd name="T5" fmla="*/ 7 h 15"/>
                <a:gd name="T6" fmla="*/ 7 w 94"/>
                <a:gd name="T7" fmla="*/ 15 h 15"/>
                <a:gd name="T8" fmla="*/ 86 w 94"/>
                <a:gd name="T9" fmla="*/ 15 h 15"/>
                <a:gd name="T10" fmla="*/ 94 w 94"/>
                <a:gd name="T11" fmla="*/ 7 h 15"/>
                <a:gd name="T12" fmla="*/ 86 w 9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5">
                  <a:moveTo>
                    <a:pt x="86" y="0"/>
                  </a:moveTo>
                  <a:cubicBezTo>
                    <a:pt x="60" y="0"/>
                    <a:pt x="34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60" y="15"/>
                    <a:pt x="86" y="15"/>
                  </a:cubicBezTo>
                  <a:cubicBezTo>
                    <a:pt x="91" y="15"/>
                    <a:pt x="94" y="12"/>
                    <a:pt x="94" y="7"/>
                  </a:cubicBez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5"/>
            <p:cNvSpPr/>
            <p:nvPr/>
          </p:nvSpPr>
          <p:spPr bwMode="auto">
            <a:xfrm>
              <a:off x="5761038" y="3587751"/>
              <a:ext cx="693738" cy="60325"/>
            </a:xfrm>
            <a:custGeom>
              <a:avLst/>
              <a:gdLst>
                <a:gd name="T0" fmla="*/ 176 w 183"/>
                <a:gd name="T1" fmla="*/ 0 h 16"/>
                <a:gd name="T2" fmla="*/ 7 w 183"/>
                <a:gd name="T3" fmla="*/ 0 h 16"/>
                <a:gd name="T4" fmla="*/ 0 w 183"/>
                <a:gd name="T5" fmla="*/ 8 h 16"/>
                <a:gd name="T6" fmla="*/ 7 w 183"/>
                <a:gd name="T7" fmla="*/ 16 h 16"/>
                <a:gd name="T8" fmla="*/ 176 w 183"/>
                <a:gd name="T9" fmla="*/ 16 h 16"/>
                <a:gd name="T10" fmla="*/ 183 w 183"/>
                <a:gd name="T11" fmla="*/ 8 h 16"/>
                <a:gd name="T12" fmla="*/ 176 w 18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80" y="16"/>
                    <a:pt x="183" y="12"/>
                    <a:pt x="183" y="8"/>
                  </a:cubicBezTo>
                  <a:cubicBezTo>
                    <a:pt x="183" y="4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6"/>
            <p:cNvSpPr/>
            <p:nvPr/>
          </p:nvSpPr>
          <p:spPr bwMode="auto">
            <a:xfrm>
              <a:off x="5761038" y="345916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7"/>
            <p:cNvSpPr/>
            <p:nvPr/>
          </p:nvSpPr>
          <p:spPr bwMode="auto">
            <a:xfrm>
              <a:off x="5761038" y="3327401"/>
              <a:ext cx="188913" cy="60325"/>
            </a:xfrm>
            <a:custGeom>
              <a:avLst/>
              <a:gdLst>
                <a:gd name="T0" fmla="*/ 7 w 50"/>
                <a:gd name="T1" fmla="*/ 16 h 16"/>
                <a:gd name="T2" fmla="*/ 43 w 50"/>
                <a:gd name="T3" fmla="*/ 16 h 16"/>
                <a:gd name="T4" fmla="*/ 50 w 50"/>
                <a:gd name="T5" fmla="*/ 8 h 16"/>
                <a:gd name="T6" fmla="*/ 43 w 50"/>
                <a:gd name="T7" fmla="*/ 0 h 16"/>
                <a:gd name="T8" fmla="*/ 7 w 50"/>
                <a:gd name="T9" fmla="*/ 0 h 16"/>
                <a:gd name="T10" fmla="*/ 0 w 50"/>
                <a:gd name="T11" fmla="*/ 8 h 16"/>
                <a:gd name="T12" fmla="*/ 7 w 5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6">
                  <a:moveTo>
                    <a:pt x="7" y="16"/>
                  </a:moveTo>
                  <a:cubicBezTo>
                    <a:pt x="24" y="16"/>
                    <a:pt x="26" y="16"/>
                    <a:pt x="43" y="16"/>
                  </a:cubicBezTo>
                  <a:cubicBezTo>
                    <a:pt x="47" y="16"/>
                    <a:pt x="50" y="12"/>
                    <a:pt x="50" y="8"/>
                  </a:cubicBezTo>
                  <a:cubicBezTo>
                    <a:pt x="50" y="4"/>
                    <a:pt x="47" y="0"/>
                    <a:pt x="43" y="0"/>
                  </a:cubicBezTo>
                  <a:cubicBezTo>
                    <a:pt x="26" y="0"/>
                    <a:pt x="24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38"/>
            <p:cNvSpPr/>
            <p:nvPr/>
          </p:nvSpPr>
          <p:spPr bwMode="auto">
            <a:xfrm>
              <a:off x="5995988" y="3125788"/>
              <a:ext cx="442913" cy="261938"/>
            </a:xfrm>
            <a:custGeom>
              <a:avLst/>
              <a:gdLst>
                <a:gd name="T0" fmla="*/ 21 w 117"/>
                <a:gd name="T1" fmla="*/ 44 h 69"/>
                <a:gd name="T2" fmla="*/ 24 w 117"/>
                <a:gd name="T3" fmla="*/ 35 h 69"/>
                <a:gd name="T4" fmla="*/ 24 w 117"/>
                <a:gd name="T5" fmla="*/ 68 h 69"/>
                <a:gd name="T6" fmla="*/ 59 w 117"/>
                <a:gd name="T7" fmla="*/ 69 h 69"/>
                <a:gd name="T8" fmla="*/ 93 w 117"/>
                <a:gd name="T9" fmla="*/ 68 h 69"/>
                <a:gd name="T10" fmla="*/ 93 w 117"/>
                <a:gd name="T11" fmla="*/ 35 h 69"/>
                <a:gd name="T12" fmla="*/ 96 w 117"/>
                <a:gd name="T13" fmla="*/ 44 h 69"/>
                <a:gd name="T14" fmla="*/ 96 w 117"/>
                <a:gd name="T15" fmla="*/ 67 h 69"/>
                <a:gd name="T16" fmla="*/ 117 w 117"/>
                <a:gd name="T17" fmla="*/ 65 h 69"/>
                <a:gd name="T18" fmla="*/ 117 w 117"/>
                <a:gd name="T19" fmla="*/ 37 h 69"/>
                <a:gd name="T20" fmla="*/ 107 w 117"/>
                <a:gd name="T21" fmla="*/ 11 h 69"/>
                <a:gd name="T22" fmla="*/ 78 w 117"/>
                <a:gd name="T23" fmla="*/ 0 h 69"/>
                <a:gd name="T24" fmla="*/ 77 w 117"/>
                <a:gd name="T25" fmla="*/ 0 h 69"/>
                <a:gd name="T26" fmla="*/ 77 w 117"/>
                <a:gd name="T27" fmla="*/ 0 h 69"/>
                <a:gd name="T28" fmla="*/ 67 w 117"/>
                <a:gd name="T29" fmla="*/ 44 h 69"/>
                <a:gd name="T30" fmla="*/ 62 w 117"/>
                <a:gd name="T31" fmla="*/ 14 h 69"/>
                <a:gd name="T32" fmla="*/ 65 w 117"/>
                <a:gd name="T33" fmla="*/ 7 h 69"/>
                <a:gd name="T34" fmla="*/ 60 w 117"/>
                <a:gd name="T35" fmla="*/ 2 h 69"/>
                <a:gd name="T36" fmla="*/ 59 w 117"/>
                <a:gd name="T37" fmla="*/ 2 h 69"/>
                <a:gd name="T38" fmla="*/ 59 w 117"/>
                <a:gd name="T39" fmla="*/ 2 h 69"/>
                <a:gd name="T40" fmla="*/ 57 w 117"/>
                <a:gd name="T41" fmla="*/ 2 h 69"/>
                <a:gd name="T42" fmla="*/ 52 w 117"/>
                <a:gd name="T43" fmla="*/ 7 h 69"/>
                <a:gd name="T44" fmla="*/ 55 w 117"/>
                <a:gd name="T45" fmla="*/ 14 h 69"/>
                <a:gd name="T46" fmla="*/ 50 w 117"/>
                <a:gd name="T47" fmla="*/ 44 h 69"/>
                <a:gd name="T48" fmla="*/ 41 w 117"/>
                <a:gd name="T49" fmla="*/ 0 h 69"/>
                <a:gd name="T50" fmla="*/ 40 w 117"/>
                <a:gd name="T51" fmla="*/ 0 h 69"/>
                <a:gd name="T52" fmla="*/ 40 w 117"/>
                <a:gd name="T53" fmla="*/ 0 h 69"/>
                <a:gd name="T54" fmla="*/ 10 w 117"/>
                <a:gd name="T55" fmla="*/ 11 h 69"/>
                <a:gd name="T56" fmla="*/ 0 w 117"/>
                <a:gd name="T57" fmla="*/ 37 h 69"/>
                <a:gd name="T58" fmla="*/ 0 w 117"/>
                <a:gd name="T59" fmla="*/ 65 h 69"/>
                <a:gd name="T60" fmla="*/ 21 w 117"/>
                <a:gd name="T61" fmla="*/ 68 h 69"/>
                <a:gd name="T62" fmla="*/ 21 w 117"/>
                <a:gd name="T63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69">
                  <a:moveTo>
                    <a:pt x="21" y="44"/>
                  </a:moveTo>
                  <a:cubicBezTo>
                    <a:pt x="21" y="40"/>
                    <a:pt x="23" y="37"/>
                    <a:pt x="24" y="3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4" y="69"/>
                    <a:pt x="47" y="69"/>
                    <a:pt x="59" y="69"/>
                  </a:cubicBezTo>
                  <a:cubicBezTo>
                    <a:pt x="70" y="69"/>
                    <a:pt x="83" y="69"/>
                    <a:pt x="93" y="6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5" y="37"/>
                    <a:pt x="96" y="40"/>
                    <a:pt x="96" y="44"/>
                  </a:cubicBezTo>
                  <a:cubicBezTo>
                    <a:pt x="96" y="46"/>
                    <a:pt x="96" y="59"/>
                    <a:pt x="96" y="67"/>
                  </a:cubicBezTo>
                  <a:cubicBezTo>
                    <a:pt x="104" y="67"/>
                    <a:pt x="110" y="66"/>
                    <a:pt x="117" y="65"/>
                  </a:cubicBezTo>
                  <a:cubicBezTo>
                    <a:pt x="117" y="54"/>
                    <a:pt x="117" y="39"/>
                    <a:pt x="117" y="37"/>
                  </a:cubicBezTo>
                  <a:cubicBezTo>
                    <a:pt x="116" y="19"/>
                    <a:pt x="110" y="14"/>
                    <a:pt x="107" y="11"/>
                  </a:cubicBezTo>
                  <a:cubicBezTo>
                    <a:pt x="99" y="7"/>
                    <a:pt x="84" y="2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6"/>
                    <a:pt x="67" y="44"/>
                    <a:pt x="67" y="44"/>
                  </a:cubicBezTo>
                  <a:cubicBezTo>
                    <a:pt x="67" y="44"/>
                    <a:pt x="62" y="14"/>
                    <a:pt x="62" y="14"/>
                  </a:cubicBezTo>
                  <a:cubicBezTo>
                    <a:pt x="62" y="14"/>
                    <a:pt x="65" y="7"/>
                    <a:pt x="65" y="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1" y="6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2"/>
                    <a:pt x="18" y="7"/>
                    <a:pt x="10" y="11"/>
                  </a:cubicBezTo>
                  <a:cubicBezTo>
                    <a:pt x="7" y="14"/>
                    <a:pt x="2" y="19"/>
                    <a:pt x="0" y="37"/>
                  </a:cubicBezTo>
                  <a:cubicBezTo>
                    <a:pt x="0" y="39"/>
                    <a:pt x="0" y="54"/>
                    <a:pt x="0" y="65"/>
                  </a:cubicBezTo>
                  <a:cubicBezTo>
                    <a:pt x="7" y="66"/>
                    <a:pt x="13" y="67"/>
                    <a:pt x="21" y="68"/>
                  </a:cubicBezTo>
                  <a:cubicBezTo>
                    <a:pt x="21" y="60"/>
                    <a:pt x="21" y="47"/>
                    <a:pt x="2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9"/>
            <p:cNvSpPr/>
            <p:nvPr/>
          </p:nvSpPr>
          <p:spPr bwMode="auto">
            <a:xfrm>
              <a:off x="6105525" y="2843213"/>
              <a:ext cx="227013" cy="265113"/>
            </a:xfrm>
            <a:custGeom>
              <a:avLst/>
              <a:gdLst>
                <a:gd name="T0" fmla="*/ 6 w 60"/>
                <a:gd name="T1" fmla="*/ 46 h 70"/>
                <a:gd name="T2" fmla="*/ 30 w 60"/>
                <a:gd name="T3" fmla="*/ 70 h 70"/>
                <a:gd name="T4" fmla="*/ 54 w 60"/>
                <a:gd name="T5" fmla="*/ 45 h 70"/>
                <a:gd name="T6" fmla="*/ 59 w 60"/>
                <a:gd name="T7" fmla="*/ 34 h 70"/>
                <a:gd name="T8" fmla="*/ 56 w 60"/>
                <a:gd name="T9" fmla="*/ 29 h 70"/>
                <a:gd name="T10" fmla="*/ 30 w 60"/>
                <a:gd name="T11" fmla="*/ 0 h 70"/>
                <a:gd name="T12" fmla="*/ 4 w 60"/>
                <a:gd name="T13" fmla="*/ 29 h 70"/>
                <a:gd name="T14" fmla="*/ 0 w 60"/>
                <a:gd name="T15" fmla="*/ 34 h 70"/>
                <a:gd name="T16" fmla="*/ 6 w 60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0">
                  <a:moveTo>
                    <a:pt x="6" y="46"/>
                  </a:moveTo>
                  <a:cubicBezTo>
                    <a:pt x="10" y="59"/>
                    <a:pt x="17" y="70"/>
                    <a:pt x="30" y="70"/>
                  </a:cubicBezTo>
                  <a:cubicBezTo>
                    <a:pt x="43" y="70"/>
                    <a:pt x="51" y="58"/>
                    <a:pt x="54" y="45"/>
                  </a:cubicBezTo>
                  <a:cubicBezTo>
                    <a:pt x="57" y="44"/>
                    <a:pt x="60" y="38"/>
                    <a:pt x="59" y="34"/>
                  </a:cubicBezTo>
                  <a:cubicBezTo>
                    <a:pt x="59" y="31"/>
                    <a:pt x="58" y="30"/>
                    <a:pt x="56" y="29"/>
                  </a:cubicBezTo>
                  <a:cubicBezTo>
                    <a:pt x="55" y="13"/>
                    <a:pt x="45" y="0"/>
                    <a:pt x="30" y="0"/>
                  </a:cubicBezTo>
                  <a:cubicBezTo>
                    <a:pt x="15" y="0"/>
                    <a:pt x="5" y="13"/>
                    <a:pt x="4" y="29"/>
                  </a:cubicBezTo>
                  <a:cubicBezTo>
                    <a:pt x="2" y="29"/>
                    <a:pt x="1" y="31"/>
                    <a:pt x="0" y="34"/>
                  </a:cubicBezTo>
                  <a:cubicBezTo>
                    <a:pt x="0" y="38"/>
                    <a:pt x="2" y="44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Freeform 149"/>
          <p:cNvSpPr>
            <a:spLocks noEditPoints="1"/>
          </p:cNvSpPr>
          <p:nvPr/>
        </p:nvSpPr>
        <p:spPr bwMode="auto">
          <a:xfrm>
            <a:off x="6661960" y="3994425"/>
            <a:ext cx="595670" cy="403300"/>
          </a:xfrm>
          <a:custGeom>
            <a:avLst/>
            <a:gdLst>
              <a:gd name="T0" fmla="*/ 102 w 296"/>
              <a:gd name="T1" fmla="*/ 0 h 199"/>
              <a:gd name="T2" fmla="*/ 46 w 296"/>
              <a:gd name="T3" fmla="*/ 0 h 199"/>
              <a:gd name="T4" fmla="*/ 0 w 296"/>
              <a:gd name="T5" fmla="*/ 77 h 199"/>
              <a:gd name="T6" fmla="*/ 30 w 296"/>
              <a:gd name="T7" fmla="*/ 199 h 199"/>
              <a:gd name="T8" fmla="*/ 296 w 296"/>
              <a:gd name="T9" fmla="*/ 92 h 199"/>
              <a:gd name="T10" fmla="*/ 250 w 296"/>
              <a:gd name="T11" fmla="*/ 184 h 199"/>
              <a:gd name="T12" fmla="*/ 45 w 296"/>
              <a:gd name="T13" fmla="*/ 184 h 199"/>
              <a:gd name="T14" fmla="*/ 188 w 296"/>
              <a:gd name="T15" fmla="*/ 92 h 199"/>
              <a:gd name="T16" fmla="*/ 91 w 296"/>
              <a:gd name="T17" fmla="*/ 144 h 199"/>
              <a:gd name="T18" fmla="*/ 88 w 296"/>
              <a:gd name="T19" fmla="*/ 163 h 199"/>
              <a:gd name="T20" fmla="*/ 64 w 296"/>
              <a:gd name="T21" fmla="*/ 166 h 199"/>
              <a:gd name="T22" fmla="*/ 63 w 296"/>
              <a:gd name="T23" fmla="*/ 156 h 199"/>
              <a:gd name="T24" fmla="*/ 74 w 296"/>
              <a:gd name="T25" fmla="*/ 158 h 199"/>
              <a:gd name="T26" fmla="*/ 81 w 296"/>
              <a:gd name="T27" fmla="*/ 148 h 199"/>
              <a:gd name="T28" fmla="*/ 65 w 296"/>
              <a:gd name="T29" fmla="*/ 140 h 199"/>
              <a:gd name="T30" fmla="*/ 60 w 296"/>
              <a:gd name="T31" fmla="*/ 121 h 199"/>
              <a:gd name="T32" fmla="*/ 77 w 296"/>
              <a:gd name="T33" fmla="*/ 113 h 199"/>
              <a:gd name="T34" fmla="*/ 89 w 296"/>
              <a:gd name="T35" fmla="*/ 124 h 199"/>
              <a:gd name="T36" fmla="*/ 71 w 296"/>
              <a:gd name="T37" fmla="*/ 123 h 199"/>
              <a:gd name="T38" fmla="*/ 76 w 296"/>
              <a:gd name="T39" fmla="*/ 133 h 199"/>
              <a:gd name="T40" fmla="*/ 91 w 296"/>
              <a:gd name="T41" fmla="*/ 144 h 199"/>
              <a:gd name="T42" fmla="*/ 140 w 296"/>
              <a:gd name="T43" fmla="*/ 166 h 199"/>
              <a:gd name="T44" fmla="*/ 110 w 296"/>
              <a:gd name="T45" fmla="*/ 144 h 199"/>
              <a:gd name="T46" fmla="*/ 100 w 296"/>
              <a:gd name="T47" fmla="*/ 114 h 199"/>
              <a:gd name="T48" fmla="*/ 129 w 296"/>
              <a:gd name="T49" fmla="*/ 135 h 199"/>
              <a:gd name="T50" fmla="*/ 169 w 296"/>
              <a:gd name="T51" fmla="*/ 113 h 199"/>
              <a:gd name="T52" fmla="*/ 148 w 296"/>
              <a:gd name="T53" fmla="*/ 151 h 199"/>
              <a:gd name="T54" fmla="*/ 169 w 296"/>
              <a:gd name="T55" fmla="*/ 167 h 199"/>
              <a:gd name="T56" fmla="*/ 190 w 296"/>
              <a:gd name="T57" fmla="*/ 129 h 199"/>
              <a:gd name="T58" fmla="*/ 178 w 296"/>
              <a:gd name="T59" fmla="*/ 154 h 199"/>
              <a:gd name="T60" fmla="*/ 160 w 296"/>
              <a:gd name="T61" fmla="*/ 153 h 199"/>
              <a:gd name="T62" fmla="*/ 161 w 296"/>
              <a:gd name="T63" fmla="*/ 126 h 199"/>
              <a:gd name="T64" fmla="*/ 178 w 296"/>
              <a:gd name="T65" fmla="*/ 127 h 199"/>
              <a:gd name="T66" fmla="*/ 178 w 296"/>
              <a:gd name="T67" fmla="*/ 154 h 199"/>
              <a:gd name="T68" fmla="*/ 212 w 296"/>
              <a:gd name="T69" fmla="*/ 148 h 199"/>
              <a:gd name="T70" fmla="*/ 222 w 296"/>
              <a:gd name="T71" fmla="*/ 147 h 199"/>
              <a:gd name="T72" fmla="*/ 235 w 296"/>
              <a:gd name="T73" fmla="*/ 130 h 199"/>
              <a:gd name="T74" fmla="*/ 221 w 296"/>
              <a:gd name="T75" fmla="*/ 114 h 199"/>
              <a:gd name="T76" fmla="*/ 199 w 296"/>
              <a:gd name="T77" fmla="*/ 114 h 199"/>
              <a:gd name="T78" fmla="*/ 209 w 296"/>
              <a:gd name="T79" fmla="*/ 148 h 199"/>
              <a:gd name="T80" fmla="*/ 214 w 296"/>
              <a:gd name="T81" fmla="*/ 122 h 199"/>
              <a:gd name="T82" fmla="*/ 223 w 296"/>
              <a:gd name="T83" fmla="*/ 126 h 199"/>
              <a:gd name="T84" fmla="*/ 221 w 296"/>
              <a:gd name="T85" fmla="*/ 138 h 199"/>
              <a:gd name="T86" fmla="*/ 212 w 296"/>
              <a:gd name="T87" fmla="*/ 140 h 199"/>
              <a:gd name="T88" fmla="*/ 209 w 296"/>
              <a:gd name="T89" fmla="*/ 139 h 199"/>
              <a:gd name="T90" fmla="*/ 143 w 296"/>
              <a:gd name="T91" fmla="*/ 75 h 199"/>
              <a:gd name="T92" fmla="*/ 77 w 296"/>
              <a:gd name="T93" fmla="*/ 97 h 199"/>
              <a:gd name="T94" fmla="*/ 102 w 296"/>
              <a:gd name="T95" fmla="*/ 4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6" h="199">
                <a:moveTo>
                  <a:pt x="285" y="77"/>
                </a:moveTo>
                <a:cubicBezTo>
                  <a:pt x="194" y="0"/>
                  <a:pt x="194" y="0"/>
                  <a:pt x="19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0"/>
                  <a:pt x="74" y="0"/>
                  <a:pt x="7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7"/>
                  <a:pt x="46" y="47"/>
                  <a:pt x="46" y="47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92"/>
                  <a:pt x="265" y="92"/>
                  <a:pt x="265" y="92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6" y="77"/>
                  <a:pt x="296" y="77"/>
                  <a:pt x="296" y="77"/>
                </a:cubicBezTo>
                <a:lnTo>
                  <a:pt x="285" y="77"/>
                </a:lnTo>
                <a:close/>
                <a:moveTo>
                  <a:pt x="250" y="184"/>
                </a:moveTo>
                <a:cubicBezTo>
                  <a:pt x="250" y="184"/>
                  <a:pt x="250" y="184"/>
                  <a:pt x="250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5" y="67"/>
                  <a:pt x="45" y="67"/>
                  <a:pt x="45" y="6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250" y="92"/>
                  <a:pt x="250" y="92"/>
                  <a:pt x="250" y="92"/>
                </a:cubicBezTo>
                <a:lnTo>
                  <a:pt x="250" y="184"/>
                </a:lnTo>
                <a:close/>
                <a:moveTo>
                  <a:pt x="91" y="144"/>
                </a:moveTo>
                <a:cubicBezTo>
                  <a:pt x="93" y="146"/>
                  <a:pt x="93" y="148"/>
                  <a:pt x="93" y="151"/>
                </a:cubicBezTo>
                <a:cubicBezTo>
                  <a:pt x="93" y="154"/>
                  <a:pt x="93" y="156"/>
                  <a:pt x="92" y="158"/>
                </a:cubicBezTo>
                <a:cubicBezTo>
                  <a:pt x="91" y="160"/>
                  <a:pt x="90" y="162"/>
                  <a:pt x="88" y="163"/>
                </a:cubicBezTo>
                <a:cubicBezTo>
                  <a:pt x="86" y="165"/>
                  <a:pt x="84" y="166"/>
                  <a:pt x="82" y="166"/>
                </a:cubicBezTo>
                <a:cubicBezTo>
                  <a:pt x="80" y="167"/>
                  <a:pt x="77" y="167"/>
                  <a:pt x="74" y="167"/>
                </a:cubicBezTo>
                <a:cubicBezTo>
                  <a:pt x="70" y="167"/>
                  <a:pt x="67" y="167"/>
                  <a:pt x="64" y="166"/>
                </a:cubicBezTo>
                <a:cubicBezTo>
                  <a:pt x="61" y="165"/>
                  <a:pt x="59" y="165"/>
                  <a:pt x="58" y="164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4" y="157"/>
                  <a:pt x="65" y="157"/>
                  <a:pt x="66" y="157"/>
                </a:cubicBezTo>
                <a:cubicBezTo>
                  <a:pt x="67" y="158"/>
                  <a:pt x="69" y="158"/>
                  <a:pt x="70" y="158"/>
                </a:cubicBezTo>
                <a:cubicBezTo>
                  <a:pt x="71" y="158"/>
                  <a:pt x="72" y="158"/>
                  <a:pt x="74" y="158"/>
                </a:cubicBezTo>
                <a:cubicBezTo>
                  <a:pt x="77" y="158"/>
                  <a:pt x="79" y="158"/>
                  <a:pt x="81" y="157"/>
                </a:cubicBezTo>
                <a:cubicBezTo>
                  <a:pt x="82" y="156"/>
                  <a:pt x="83" y="154"/>
                  <a:pt x="83" y="152"/>
                </a:cubicBezTo>
                <a:cubicBezTo>
                  <a:pt x="83" y="150"/>
                  <a:pt x="82" y="149"/>
                  <a:pt x="81" y="148"/>
                </a:cubicBezTo>
                <a:cubicBezTo>
                  <a:pt x="80" y="147"/>
                  <a:pt x="79" y="146"/>
                  <a:pt x="77" y="145"/>
                </a:cubicBezTo>
                <a:cubicBezTo>
                  <a:pt x="75" y="145"/>
                  <a:pt x="73" y="144"/>
                  <a:pt x="71" y="143"/>
                </a:cubicBezTo>
                <a:cubicBezTo>
                  <a:pt x="69" y="142"/>
                  <a:pt x="67" y="141"/>
                  <a:pt x="65" y="140"/>
                </a:cubicBezTo>
                <a:cubicBezTo>
                  <a:pt x="64" y="138"/>
                  <a:pt x="62" y="137"/>
                  <a:pt x="61" y="135"/>
                </a:cubicBezTo>
                <a:cubicBezTo>
                  <a:pt x="60" y="133"/>
                  <a:pt x="59" y="131"/>
                  <a:pt x="59" y="128"/>
                </a:cubicBezTo>
                <a:cubicBezTo>
                  <a:pt x="59" y="125"/>
                  <a:pt x="60" y="123"/>
                  <a:pt x="60" y="121"/>
                </a:cubicBezTo>
                <a:cubicBezTo>
                  <a:pt x="61" y="119"/>
                  <a:pt x="62" y="118"/>
                  <a:pt x="64" y="116"/>
                </a:cubicBezTo>
                <a:cubicBezTo>
                  <a:pt x="66" y="115"/>
                  <a:pt x="67" y="114"/>
                  <a:pt x="70" y="114"/>
                </a:cubicBezTo>
                <a:cubicBezTo>
                  <a:pt x="72" y="113"/>
                  <a:pt x="74" y="113"/>
                  <a:pt x="77" y="113"/>
                </a:cubicBezTo>
                <a:cubicBezTo>
                  <a:pt x="80" y="113"/>
                  <a:pt x="83" y="113"/>
                  <a:pt x="85" y="114"/>
                </a:cubicBezTo>
                <a:cubicBezTo>
                  <a:pt x="88" y="114"/>
                  <a:pt x="90" y="115"/>
                  <a:pt x="92" y="11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8" y="124"/>
                  <a:pt x="86" y="123"/>
                  <a:pt x="84" y="123"/>
                </a:cubicBezTo>
                <a:cubicBezTo>
                  <a:pt x="82" y="122"/>
                  <a:pt x="79" y="122"/>
                  <a:pt x="77" y="122"/>
                </a:cubicBezTo>
                <a:cubicBezTo>
                  <a:pt x="74" y="122"/>
                  <a:pt x="73" y="122"/>
                  <a:pt x="71" y="123"/>
                </a:cubicBezTo>
                <a:cubicBezTo>
                  <a:pt x="70" y="124"/>
                  <a:pt x="69" y="125"/>
                  <a:pt x="69" y="127"/>
                </a:cubicBezTo>
                <a:cubicBezTo>
                  <a:pt x="69" y="128"/>
                  <a:pt x="70" y="130"/>
                  <a:pt x="71" y="131"/>
                </a:cubicBezTo>
                <a:cubicBezTo>
                  <a:pt x="72" y="132"/>
                  <a:pt x="74" y="133"/>
                  <a:pt x="76" y="133"/>
                </a:cubicBezTo>
                <a:cubicBezTo>
                  <a:pt x="77" y="134"/>
                  <a:pt x="79" y="135"/>
                  <a:pt x="81" y="136"/>
                </a:cubicBezTo>
                <a:cubicBezTo>
                  <a:pt x="83" y="137"/>
                  <a:pt x="85" y="138"/>
                  <a:pt x="87" y="139"/>
                </a:cubicBezTo>
                <a:cubicBezTo>
                  <a:pt x="89" y="141"/>
                  <a:pt x="90" y="142"/>
                  <a:pt x="91" y="144"/>
                </a:cubicBezTo>
                <a:close/>
                <a:moveTo>
                  <a:pt x="129" y="114"/>
                </a:moveTo>
                <a:cubicBezTo>
                  <a:pt x="140" y="114"/>
                  <a:pt x="140" y="114"/>
                  <a:pt x="140" y="114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14"/>
                </a:lnTo>
                <a:close/>
                <a:moveTo>
                  <a:pt x="179" y="115"/>
                </a:moveTo>
                <a:cubicBezTo>
                  <a:pt x="176" y="113"/>
                  <a:pt x="173" y="113"/>
                  <a:pt x="169" y="113"/>
                </a:cubicBezTo>
                <a:cubicBezTo>
                  <a:pt x="162" y="113"/>
                  <a:pt x="157" y="115"/>
                  <a:pt x="153" y="120"/>
                </a:cubicBezTo>
                <a:cubicBezTo>
                  <a:pt x="149" y="125"/>
                  <a:pt x="147" y="131"/>
                  <a:pt x="147" y="140"/>
                </a:cubicBezTo>
                <a:cubicBezTo>
                  <a:pt x="147" y="144"/>
                  <a:pt x="147" y="148"/>
                  <a:pt x="148" y="151"/>
                </a:cubicBezTo>
                <a:cubicBezTo>
                  <a:pt x="149" y="154"/>
                  <a:pt x="151" y="157"/>
                  <a:pt x="152" y="160"/>
                </a:cubicBezTo>
                <a:cubicBezTo>
                  <a:pt x="154" y="162"/>
                  <a:pt x="156" y="164"/>
                  <a:pt x="159" y="165"/>
                </a:cubicBezTo>
                <a:cubicBezTo>
                  <a:pt x="162" y="167"/>
                  <a:pt x="165" y="167"/>
                  <a:pt x="169" y="167"/>
                </a:cubicBezTo>
                <a:cubicBezTo>
                  <a:pt x="176" y="167"/>
                  <a:pt x="182" y="165"/>
                  <a:pt x="185" y="160"/>
                </a:cubicBezTo>
                <a:cubicBezTo>
                  <a:pt x="189" y="155"/>
                  <a:pt x="191" y="149"/>
                  <a:pt x="191" y="140"/>
                </a:cubicBezTo>
                <a:cubicBezTo>
                  <a:pt x="191" y="136"/>
                  <a:pt x="191" y="132"/>
                  <a:pt x="190" y="129"/>
                </a:cubicBezTo>
                <a:cubicBezTo>
                  <a:pt x="189" y="126"/>
                  <a:pt x="188" y="123"/>
                  <a:pt x="186" y="120"/>
                </a:cubicBezTo>
                <a:cubicBezTo>
                  <a:pt x="184" y="118"/>
                  <a:pt x="182" y="116"/>
                  <a:pt x="179" y="115"/>
                </a:cubicBezTo>
                <a:close/>
                <a:moveTo>
                  <a:pt x="178" y="154"/>
                </a:moveTo>
                <a:cubicBezTo>
                  <a:pt x="176" y="157"/>
                  <a:pt x="173" y="158"/>
                  <a:pt x="169" y="158"/>
                </a:cubicBezTo>
                <a:cubicBezTo>
                  <a:pt x="167" y="158"/>
                  <a:pt x="165" y="158"/>
                  <a:pt x="164" y="157"/>
                </a:cubicBezTo>
                <a:cubicBezTo>
                  <a:pt x="162" y="156"/>
                  <a:pt x="161" y="155"/>
                  <a:pt x="160" y="153"/>
                </a:cubicBezTo>
                <a:cubicBezTo>
                  <a:pt x="159" y="151"/>
                  <a:pt x="159" y="149"/>
                  <a:pt x="158" y="147"/>
                </a:cubicBezTo>
                <a:cubicBezTo>
                  <a:pt x="158" y="145"/>
                  <a:pt x="158" y="143"/>
                  <a:pt x="158" y="140"/>
                </a:cubicBezTo>
                <a:cubicBezTo>
                  <a:pt x="158" y="134"/>
                  <a:pt x="159" y="129"/>
                  <a:pt x="161" y="126"/>
                </a:cubicBezTo>
                <a:cubicBezTo>
                  <a:pt x="163" y="123"/>
                  <a:pt x="165" y="122"/>
                  <a:pt x="169" y="122"/>
                </a:cubicBezTo>
                <a:cubicBezTo>
                  <a:pt x="171" y="122"/>
                  <a:pt x="173" y="122"/>
                  <a:pt x="174" y="123"/>
                </a:cubicBezTo>
                <a:cubicBezTo>
                  <a:pt x="176" y="124"/>
                  <a:pt x="177" y="126"/>
                  <a:pt x="178" y="127"/>
                </a:cubicBezTo>
                <a:cubicBezTo>
                  <a:pt x="179" y="129"/>
                  <a:pt x="179" y="131"/>
                  <a:pt x="180" y="133"/>
                </a:cubicBezTo>
                <a:cubicBezTo>
                  <a:pt x="180" y="135"/>
                  <a:pt x="181" y="137"/>
                  <a:pt x="181" y="140"/>
                </a:cubicBezTo>
                <a:cubicBezTo>
                  <a:pt x="181" y="146"/>
                  <a:pt x="180" y="151"/>
                  <a:pt x="178" y="154"/>
                </a:cubicBezTo>
                <a:close/>
                <a:moveTo>
                  <a:pt x="209" y="148"/>
                </a:moveTo>
                <a:cubicBezTo>
                  <a:pt x="209" y="148"/>
                  <a:pt x="209" y="148"/>
                  <a:pt x="210" y="148"/>
                </a:cubicBezTo>
                <a:cubicBezTo>
                  <a:pt x="211" y="148"/>
                  <a:pt x="211" y="148"/>
                  <a:pt x="212" y="148"/>
                </a:cubicBezTo>
                <a:cubicBezTo>
                  <a:pt x="212" y="148"/>
                  <a:pt x="213" y="148"/>
                  <a:pt x="213" y="148"/>
                </a:cubicBezTo>
                <a:cubicBezTo>
                  <a:pt x="214" y="148"/>
                  <a:pt x="214" y="148"/>
                  <a:pt x="215" y="148"/>
                </a:cubicBezTo>
                <a:cubicBezTo>
                  <a:pt x="217" y="148"/>
                  <a:pt x="220" y="148"/>
                  <a:pt x="222" y="147"/>
                </a:cubicBezTo>
                <a:cubicBezTo>
                  <a:pt x="225" y="147"/>
                  <a:pt x="227" y="146"/>
                  <a:pt x="229" y="144"/>
                </a:cubicBezTo>
                <a:cubicBezTo>
                  <a:pt x="231" y="143"/>
                  <a:pt x="232" y="141"/>
                  <a:pt x="233" y="139"/>
                </a:cubicBezTo>
                <a:cubicBezTo>
                  <a:pt x="234" y="136"/>
                  <a:pt x="235" y="134"/>
                  <a:pt x="235" y="130"/>
                </a:cubicBezTo>
                <a:cubicBezTo>
                  <a:pt x="235" y="127"/>
                  <a:pt x="234" y="124"/>
                  <a:pt x="233" y="122"/>
                </a:cubicBezTo>
                <a:cubicBezTo>
                  <a:pt x="232" y="119"/>
                  <a:pt x="230" y="118"/>
                  <a:pt x="228" y="116"/>
                </a:cubicBezTo>
                <a:cubicBezTo>
                  <a:pt x="226" y="115"/>
                  <a:pt x="223" y="114"/>
                  <a:pt x="221" y="114"/>
                </a:cubicBezTo>
                <a:cubicBezTo>
                  <a:pt x="218" y="113"/>
                  <a:pt x="216" y="113"/>
                  <a:pt x="213" y="113"/>
                </a:cubicBezTo>
                <a:cubicBezTo>
                  <a:pt x="210" y="113"/>
                  <a:pt x="208" y="113"/>
                  <a:pt x="205" y="113"/>
                </a:cubicBezTo>
                <a:cubicBezTo>
                  <a:pt x="203" y="114"/>
                  <a:pt x="201" y="114"/>
                  <a:pt x="199" y="11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209" y="166"/>
                  <a:pt x="209" y="166"/>
                  <a:pt x="209" y="166"/>
                </a:cubicBezTo>
                <a:lnTo>
                  <a:pt x="209" y="148"/>
                </a:lnTo>
                <a:close/>
                <a:moveTo>
                  <a:pt x="209" y="122"/>
                </a:moveTo>
                <a:cubicBezTo>
                  <a:pt x="209" y="122"/>
                  <a:pt x="210" y="122"/>
                  <a:pt x="211" y="122"/>
                </a:cubicBezTo>
                <a:cubicBezTo>
                  <a:pt x="212" y="122"/>
                  <a:pt x="213" y="122"/>
                  <a:pt x="214" y="122"/>
                </a:cubicBezTo>
                <a:cubicBezTo>
                  <a:pt x="215" y="122"/>
                  <a:pt x="216" y="122"/>
                  <a:pt x="218" y="122"/>
                </a:cubicBezTo>
                <a:cubicBezTo>
                  <a:pt x="219" y="123"/>
                  <a:pt x="220" y="123"/>
                  <a:pt x="221" y="124"/>
                </a:cubicBezTo>
                <a:cubicBezTo>
                  <a:pt x="222" y="124"/>
                  <a:pt x="223" y="125"/>
                  <a:pt x="223" y="126"/>
                </a:cubicBezTo>
                <a:cubicBezTo>
                  <a:pt x="224" y="127"/>
                  <a:pt x="224" y="129"/>
                  <a:pt x="224" y="130"/>
                </a:cubicBezTo>
                <a:cubicBezTo>
                  <a:pt x="224" y="132"/>
                  <a:pt x="224" y="134"/>
                  <a:pt x="223" y="135"/>
                </a:cubicBezTo>
                <a:cubicBezTo>
                  <a:pt x="223" y="136"/>
                  <a:pt x="222" y="137"/>
                  <a:pt x="221" y="138"/>
                </a:cubicBezTo>
                <a:cubicBezTo>
                  <a:pt x="220" y="138"/>
                  <a:pt x="219" y="139"/>
                  <a:pt x="217" y="139"/>
                </a:cubicBezTo>
                <a:cubicBezTo>
                  <a:pt x="216" y="139"/>
                  <a:pt x="215" y="140"/>
                  <a:pt x="213" y="140"/>
                </a:cubicBezTo>
                <a:cubicBezTo>
                  <a:pt x="213" y="140"/>
                  <a:pt x="213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39"/>
                  <a:pt x="210" y="139"/>
                  <a:pt x="210" y="139"/>
                </a:cubicBezTo>
                <a:cubicBezTo>
                  <a:pt x="209" y="139"/>
                  <a:pt x="209" y="139"/>
                  <a:pt x="209" y="139"/>
                </a:cubicBezTo>
                <a:lnTo>
                  <a:pt x="209" y="122"/>
                </a:lnTo>
                <a:close/>
                <a:moveTo>
                  <a:pt x="102" y="40"/>
                </a:moveTo>
                <a:cubicBezTo>
                  <a:pt x="143" y="75"/>
                  <a:pt x="143" y="75"/>
                  <a:pt x="143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75"/>
                  <a:pt x="77" y="75"/>
                  <a:pt x="77" y="75"/>
                </a:cubicBezTo>
                <a:cubicBezTo>
                  <a:pt x="61" y="75"/>
                  <a:pt x="61" y="75"/>
                  <a:pt x="61" y="75"/>
                </a:cubicBezTo>
                <a:lnTo>
                  <a:pt x="10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57"/>
          <p:cNvSpPr>
            <a:spLocks noEditPoints="1"/>
          </p:cNvSpPr>
          <p:nvPr/>
        </p:nvSpPr>
        <p:spPr bwMode="auto">
          <a:xfrm>
            <a:off x="6642746" y="2042975"/>
            <a:ext cx="577893" cy="490571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文本框 44"/>
          <p:cNvSpPr txBox="1"/>
          <p:nvPr/>
        </p:nvSpPr>
        <p:spPr>
          <a:xfrm>
            <a:off x="8089947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113047" y="2744206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44"/>
          <p:cNvSpPr txBox="1"/>
          <p:nvPr/>
        </p:nvSpPr>
        <p:spPr>
          <a:xfrm>
            <a:off x="8089947" y="44053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113047" y="4800693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44"/>
          <p:cNvSpPr txBox="1"/>
          <p:nvPr/>
        </p:nvSpPr>
        <p:spPr>
          <a:xfrm>
            <a:off x="2233435" y="43651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2256535" y="4760430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8" grpId="0" animBg="1"/>
      <p:bldP spid="29" grpId="0" animBg="1"/>
      <p:bldP spid="34" grpId="0" animBg="1"/>
      <p:bldP spid="96" grpId="0" animBg="1"/>
      <p:bldP spid="97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F5C058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7244872" y="69269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开发计划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2" name="矩形 47"/>
          <p:cNvSpPr>
            <a:spLocks noChangeArrowheads="1"/>
          </p:cNvSpPr>
          <p:nvPr/>
        </p:nvSpPr>
        <p:spPr bwMode="auto">
          <a:xfrm>
            <a:off x="7244185" y="99393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194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98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0" name="文本框 164"/>
          <p:cNvSpPr txBox="1"/>
          <p:nvPr/>
        </p:nvSpPr>
        <p:spPr>
          <a:xfrm>
            <a:off x="5956679" y="1743746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7283641" y="162880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市场拓展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2" name="矩形 47"/>
          <p:cNvSpPr>
            <a:spLocks noChangeArrowheads="1"/>
          </p:cNvSpPr>
          <p:nvPr/>
        </p:nvSpPr>
        <p:spPr bwMode="auto">
          <a:xfrm>
            <a:off x="7282954" y="1930041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3" name="组合 202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04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08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0" name="文本框 164"/>
          <p:cNvSpPr txBox="1"/>
          <p:nvPr/>
        </p:nvSpPr>
        <p:spPr>
          <a:xfrm>
            <a:off x="5956679" y="2679850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7283641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五年计划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2" name="矩形 47"/>
          <p:cNvSpPr>
            <a:spLocks noChangeArrowheads="1"/>
          </p:cNvSpPr>
          <p:nvPr/>
        </p:nvSpPr>
        <p:spPr bwMode="auto">
          <a:xfrm>
            <a:off x="7282954" y="286614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14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0" name="文本框 164"/>
          <p:cNvSpPr txBox="1"/>
          <p:nvPr/>
        </p:nvSpPr>
        <p:spPr>
          <a:xfrm>
            <a:off x="5995448" y="3615954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7322410" y="3501008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销售网络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2" name="矩形 47"/>
          <p:cNvSpPr>
            <a:spLocks noChangeArrowheads="1"/>
          </p:cNvSpPr>
          <p:nvPr/>
        </p:nvSpPr>
        <p:spPr bwMode="auto">
          <a:xfrm>
            <a:off x="7321723" y="3802249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3" name="组合 222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24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28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0" name="文本框 164"/>
          <p:cNvSpPr txBox="1"/>
          <p:nvPr/>
        </p:nvSpPr>
        <p:spPr>
          <a:xfrm>
            <a:off x="5989918" y="4552058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316880" y="443711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风险评估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2" name="矩形 47"/>
          <p:cNvSpPr>
            <a:spLocks noChangeArrowheads="1"/>
          </p:cNvSpPr>
          <p:nvPr/>
        </p:nvSpPr>
        <p:spPr bwMode="auto">
          <a:xfrm>
            <a:off x="7316193" y="473835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3" name="组合 232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34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38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0" name="文本框 164"/>
          <p:cNvSpPr txBox="1"/>
          <p:nvPr/>
        </p:nvSpPr>
        <p:spPr>
          <a:xfrm>
            <a:off x="5989918" y="548816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7316880" y="537321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周边市场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2" name="矩形 47"/>
          <p:cNvSpPr>
            <a:spLocks noChangeArrowheads="1"/>
          </p:cNvSpPr>
          <p:nvPr/>
        </p:nvSpPr>
        <p:spPr bwMode="auto">
          <a:xfrm>
            <a:off x="7316193" y="567445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44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48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0" name="文本框 164"/>
          <p:cNvSpPr txBox="1"/>
          <p:nvPr/>
        </p:nvSpPr>
        <p:spPr>
          <a:xfrm>
            <a:off x="5953571" y="80764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1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2" name="组合 251"/>
          <p:cNvGrpSpPr/>
          <p:nvPr/>
        </p:nvGrpSpPr>
        <p:grpSpPr>
          <a:xfrm>
            <a:off x="1804534" y="3415873"/>
            <a:ext cx="2126778" cy="1808072"/>
            <a:chOff x="6961683" y="3709160"/>
            <a:chExt cx="2126778" cy="1808072"/>
          </a:xfrm>
        </p:grpSpPr>
        <p:sp>
          <p:nvSpPr>
            <p:cNvPr id="253" name="椭圆 252"/>
            <p:cNvSpPr>
              <a:spLocks noChangeAspect="1"/>
            </p:cNvSpPr>
            <p:nvPr/>
          </p:nvSpPr>
          <p:spPr>
            <a:xfrm>
              <a:off x="696168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Freeform 17"/>
            <p:cNvSpPr/>
            <p:nvPr/>
          </p:nvSpPr>
          <p:spPr bwMode="auto">
            <a:xfrm>
              <a:off x="8025071" y="4084300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255" name="Freeform 18"/>
            <p:cNvSpPr/>
            <p:nvPr/>
          </p:nvSpPr>
          <p:spPr bwMode="auto">
            <a:xfrm>
              <a:off x="7149100" y="408430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0"/>
            <p:cNvSpPr/>
            <p:nvPr/>
          </p:nvSpPr>
          <p:spPr bwMode="auto">
            <a:xfrm>
              <a:off x="7149100" y="370916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7" name="文本框 9"/>
          <p:cNvSpPr txBox="1"/>
          <p:nvPr/>
        </p:nvSpPr>
        <p:spPr>
          <a:xfrm>
            <a:off x="1834307" y="2420888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en-US" altLang="zh-CN" sz="2400" b="1" dirty="0" smtClean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（长期战略目标）</a:t>
            </a:r>
            <a:endParaRPr lang="zh-CN" altLang="en-US" sz="1400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KSO_Shape"/>
          <p:cNvSpPr/>
          <p:nvPr/>
        </p:nvSpPr>
        <p:spPr bwMode="auto">
          <a:xfrm>
            <a:off x="2596622" y="3304934"/>
            <a:ext cx="648072" cy="55085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/>
      <p:bldP spid="200" grpId="0"/>
      <p:bldP spid="201" grpId="0"/>
      <p:bldP spid="202" grpId="0"/>
      <p:bldP spid="210" grpId="0"/>
      <p:bldP spid="211" grpId="0"/>
      <p:bldP spid="212" grpId="0"/>
      <p:bldP spid="220" grpId="0"/>
      <p:bldP spid="221" grpId="0"/>
      <p:bldP spid="222" grpId="0"/>
      <p:bldP spid="230" grpId="0"/>
      <p:bldP spid="231" grpId="0"/>
      <p:bldP spid="232" grpId="0"/>
      <p:bldP spid="240" grpId="0"/>
      <p:bldP spid="241" grpId="0"/>
      <p:bldP spid="242" grpId="0"/>
      <p:bldP spid="250" grpId="0"/>
      <p:bldP spid="257" grpId="0"/>
      <p:bldP spid="258" grpId="0" animBg="1"/>
      <p:bldP spid="2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开发计划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1846227" y="3547075"/>
            <a:ext cx="885987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567317" y="3133946"/>
            <a:ext cx="741300" cy="710565"/>
            <a:chOff x="6739481" y="3489229"/>
            <a:chExt cx="741300" cy="710565"/>
          </a:xfrm>
        </p:grpSpPr>
        <p:grpSp>
          <p:nvGrpSpPr>
            <p:cNvPr id="111" name="组合 110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12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15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8" name="文本框 3"/>
            <p:cNvSpPr txBox="1"/>
            <p:nvPr/>
          </p:nvSpPr>
          <p:spPr>
            <a:xfrm>
              <a:off x="6750774" y="3645198"/>
              <a:ext cx="7182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132151" y="3140968"/>
            <a:ext cx="741300" cy="710565"/>
            <a:chOff x="6739481" y="3489229"/>
            <a:chExt cx="741300" cy="710565"/>
          </a:xfrm>
        </p:grpSpPr>
        <p:grpSp>
          <p:nvGrpSpPr>
            <p:cNvPr id="120" name="组合 119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26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23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2" name="文本框 3"/>
            <p:cNvSpPr txBox="1"/>
            <p:nvPr/>
          </p:nvSpPr>
          <p:spPr>
            <a:xfrm>
              <a:off x="6750774" y="3645198"/>
              <a:ext cx="7182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737547" y="3140968"/>
            <a:ext cx="741300" cy="710565"/>
            <a:chOff x="6739481" y="3489229"/>
            <a:chExt cx="741300" cy="710565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35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32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1" name="文本框 3"/>
            <p:cNvSpPr txBox="1"/>
            <p:nvPr/>
          </p:nvSpPr>
          <p:spPr>
            <a:xfrm>
              <a:off x="6750774" y="3645198"/>
              <a:ext cx="7182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302381" y="3147990"/>
            <a:ext cx="741300" cy="710565"/>
            <a:chOff x="6739481" y="3489229"/>
            <a:chExt cx="741300" cy="710565"/>
          </a:xfrm>
        </p:grpSpPr>
        <p:grpSp>
          <p:nvGrpSpPr>
            <p:cNvPr id="138" name="组合 137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44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41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0" name="文本框 3"/>
            <p:cNvSpPr txBox="1"/>
            <p:nvPr/>
          </p:nvSpPr>
          <p:spPr>
            <a:xfrm>
              <a:off x="6750774" y="3645198"/>
              <a:ext cx="7182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8884679" y="3140968"/>
            <a:ext cx="741300" cy="710565"/>
            <a:chOff x="6739481" y="3489229"/>
            <a:chExt cx="741300" cy="710565"/>
          </a:xfrm>
        </p:grpSpPr>
        <p:grpSp>
          <p:nvGrpSpPr>
            <p:cNvPr id="147" name="组合 146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53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50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9" name="文本框 3"/>
            <p:cNvSpPr txBox="1"/>
            <p:nvPr/>
          </p:nvSpPr>
          <p:spPr>
            <a:xfrm>
              <a:off x="6750774" y="3645198"/>
              <a:ext cx="7182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5" name="文本框 44"/>
          <p:cNvSpPr txBox="1"/>
          <p:nvPr/>
        </p:nvSpPr>
        <p:spPr>
          <a:xfrm>
            <a:off x="2375619" y="39733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921123" y="436864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44"/>
          <p:cNvSpPr txBox="1"/>
          <p:nvPr/>
        </p:nvSpPr>
        <p:spPr>
          <a:xfrm>
            <a:off x="3887023" y="18130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3432527" y="220840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44"/>
          <p:cNvSpPr txBox="1"/>
          <p:nvPr/>
        </p:nvSpPr>
        <p:spPr>
          <a:xfrm>
            <a:off x="7055375" y="18130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600879" y="220840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文本框 44"/>
          <p:cNvSpPr txBox="1"/>
          <p:nvPr/>
        </p:nvSpPr>
        <p:spPr>
          <a:xfrm>
            <a:off x="5543207" y="39733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5088711" y="436864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文本框 44"/>
          <p:cNvSpPr txBox="1"/>
          <p:nvPr/>
        </p:nvSpPr>
        <p:spPr>
          <a:xfrm>
            <a:off x="8711559" y="39733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8257063" y="436864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1846937" y="2109442"/>
            <a:ext cx="2943850" cy="2943851"/>
            <a:chOff x="4179570" y="1588770"/>
            <a:chExt cx="2735580" cy="2735580"/>
          </a:xfrm>
        </p:grpSpPr>
        <p:sp>
          <p:nvSpPr>
            <p:cNvPr id="108" name="椭圆 10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15900" dist="889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94574" y="1819351"/>
            <a:ext cx="789552" cy="789552"/>
            <a:chOff x="2578550" y="1916832"/>
            <a:chExt cx="789552" cy="789552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578550" y="1916832"/>
              <a:ext cx="789552" cy="789552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" name="Freeform 540"/>
            <p:cNvSpPr>
              <a:spLocks noEditPoints="1"/>
            </p:cNvSpPr>
            <p:nvPr/>
          </p:nvSpPr>
          <p:spPr bwMode="auto">
            <a:xfrm>
              <a:off x="2771487" y="2095490"/>
              <a:ext cx="406330" cy="40633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85 w 288"/>
                <a:gd name="T11" fmla="*/ 226 h 288"/>
                <a:gd name="T12" fmla="*/ 104 w 288"/>
                <a:gd name="T13" fmla="*/ 226 h 288"/>
                <a:gd name="T14" fmla="*/ 124 w 288"/>
                <a:gd name="T15" fmla="*/ 139 h 288"/>
                <a:gd name="T16" fmla="*/ 104 w 288"/>
                <a:gd name="T17" fmla="*/ 104 h 288"/>
                <a:gd name="T18" fmla="*/ 145 w 288"/>
                <a:gd name="T19" fmla="*/ 63 h 288"/>
                <a:gd name="T20" fmla="*/ 185 w 288"/>
                <a:gd name="T21" fmla="*/ 104 h 288"/>
                <a:gd name="T22" fmla="*/ 165 w 288"/>
                <a:gd name="T23" fmla="*/ 139 h 288"/>
                <a:gd name="T24" fmla="*/ 185 w 288"/>
                <a:gd name="T25" fmla="*/ 2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85" y="226"/>
                  </a:moveTo>
                  <a:cubicBezTo>
                    <a:pt x="104" y="226"/>
                    <a:pt x="104" y="226"/>
                    <a:pt x="104" y="226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2" y="132"/>
                    <a:pt x="104" y="119"/>
                    <a:pt x="104" y="104"/>
                  </a:cubicBezTo>
                  <a:cubicBezTo>
                    <a:pt x="104" y="81"/>
                    <a:pt x="122" y="63"/>
                    <a:pt x="145" y="63"/>
                  </a:cubicBezTo>
                  <a:cubicBezTo>
                    <a:pt x="167" y="63"/>
                    <a:pt x="185" y="81"/>
                    <a:pt x="185" y="104"/>
                  </a:cubicBezTo>
                  <a:cubicBezTo>
                    <a:pt x="185" y="119"/>
                    <a:pt x="177" y="132"/>
                    <a:pt x="165" y="139"/>
                  </a:cubicBezTo>
                  <a:lnTo>
                    <a:pt x="185" y="22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290032" y="3655095"/>
            <a:ext cx="727435" cy="725190"/>
            <a:chOff x="4074008" y="3752576"/>
            <a:chExt cx="727435" cy="725190"/>
          </a:xfrm>
        </p:grpSpPr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4074008" y="3752576"/>
              <a:ext cx="727435" cy="72519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294288" y="3896608"/>
              <a:ext cx="296171" cy="452843"/>
              <a:chOff x="11664951" y="2593976"/>
              <a:chExt cx="219075" cy="334963"/>
            </a:xfrm>
            <a:solidFill>
              <a:srgbClr val="F5C058"/>
            </a:solidFill>
          </p:grpSpPr>
          <p:sp>
            <p:nvSpPr>
              <p:cNvPr id="34" name="Freeform 853"/>
              <p:cNvSpPr>
                <a:spLocks noEditPoints="1"/>
              </p:cNvSpPr>
              <p:nvPr/>
            </p:nvSpPr>
            <p:spPr bwMode="auto">
              <a:xfrm>
                <a:off x="11664951" y="2593976"/>
                <a:ext cx="219075" cy="334963"/>
              </a:xfrm>
              <a:custGeom>
                <a:avLst/>
                <a:gdLst>
                  <a:gd name="T0" fmla="*/ 177 w 190"/>
                  <a:gd name="T1" fmla="*/ 0 h 289"/>
                  <a:gd name="T2" fmla="*/ 14 w 190"/>
                  <a:gd name="T3" fmla="*/ 0 h 289"/>
                  <a:gd name="T4" fmla="*/ 0 w 190"/>
                  <a:gd name="T5" fmla="*/ 14 h 289"/>
                  <a:gd name="T6" fmla="*/ 0 w 190"/>
                  <a:gd name="T7" fmla="*/ 275 h 289"/>
                  <a:gd name="T8" fmla="*/ 14 w 190"/>
                  <a:gd name="T9" fmla="*/ 289 h 289"/>
                  <a:gd name="T10" fmla="*/ 177 w 190"/>
                  <a:gd name="T11" fmla="*/ 289 h 289"/>
                  <a:gd name="T12" fmla="*/ 190 w 190"/>
                  <a:gd name="T13" fmla="*/ 275 h 289"/>
                  <a:gd name="T14" fmla="*/ 190 w 190"/>
                  <a:gd name="T15" fmla="*/ 14 h 289"/>
                  <a:gd name="T16" fmla="*/ 177 w 190"/>
                  <a:gd name="T17" fmla="*/ 0 h 289"/>
                  <a:gd name="T18" fmla="*/ 95 w 190"/>
                  <a:gd name="T19" fmla="*/ 265 h 289"/>
                  <a:gd name="T20" fmla="*/ 38 w 190"/>
                  <a:gd name="T21" fmla="*/ 208 h 289"/>
                  <a:gd name="T22" fmla="*/ 95 w 190"/>
                  <a:gd name="T23" fmla="*/ 151 h 289"/>
                  <a:gd name="T24" fmla="*/ 152 w 190"/>
                  <a:gd name="T25" fmla="*/ 208 h 289"/>
                  <a:gd name="T26" fmla="*/ 95 w 190"/>
                  <a:gd name="T27" fmla="*/ 265 h 289"/>
                  <a:gd name="T28" fmla="*/ 161 w 190"/>
                  <a:gd name="T29" fmla="*/ 117 h 289"/>
                  <a:gd name="T30" fmla="*/ 154 w 190"/>
                  <a:gd name="T31" fmla="*/ 124 h 289"/>
                  <a:gd name="T32" fmla="*/ 36 w 190"/>
                  <a:gd name="T33" fmla="*/ 124 h 289"/>
                  <a:gd name="T34" fmla="*/ 29 w 190"/>
                  <a:gd name="T35" fmla="*/ 117 h 289"/>
                  <a:gd name="T36" fmla="*/ 29 w 190"/>
                  <a:gd name="T37" fmla="*/ 34 h 289"/>
                  <a:gd name="T38" fmla="*/ 36 w 190"/>
                  <a:gd name="T39" fmla="*/ 27 h 289"/>
                  <a:gd name="T40" fmla="*/ 154 w 190"/>
                  <a:gd name="T41" fmla="*/ 27 h 289"/>
                  <a:gd name="T42" fmla="*/ 161 w 190"/>
                  <a:gd name="T43" fmla="*/ 34 h 289"/>
                  <a:gd name="T44" fmla="*/ 161 w 190"/>
                  <a:gd name="T45" fmla="*/ 11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0" h="289">
                    <a:moveTo>
                      <a:pt x="1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82"/>
                      <a:pt x="6" y="289"/>
                      <a:pt x="14" y="289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84" y="289"/>
                      <a:pt x="190" y="282"/>
                      <a:pt x="190" y="275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0" y="7"/>
                      <a:pt x="184" y="0"/>
                      <a:pt x="177" y="0"/>
                    </a:cubicBezTo>
                    <a:close/>
                    <a:moveTo>
                      <a:pt x="95" y="265"/>
                    </a:moveTo>
                    <a:cubicBezTo>
                      <a:pt x="64" y="265"/>
                      <a:pt x="38" y="240"/>
                      <a:pt x="38" y="208"/>
                    </a:cubicBezTo>
                    <a:cubicBezTo>
                      <a:pt x="38" y="177"/>
                      <a:pt x="64" y="151"/>
                      <a:pt x="95" y="151"/>
                    </a:cubicBezTo>
                    <a:cubicBezTo>
                      <a:pt x="127" y="151"/>
                      <a:pt x="152" y="177"/>
                      <a:pt x="152" y="208"/>
                    </a:cubicBezTo>
                    <a:cubicBezTo>
                      <a:pt x="152" y="240"/>
                      <a:pt x="127" y="265"/>
                      <a:pt x="95" y="265"/>
                    </a:cubicBezTo>
                    <a:close/>
                    <a:moveTo>
                      <a:pt x="161" y="117"/>
                    </a:moveTo>
                    <a:cubicBezTo>
                      <a:pt x="161" y="121"/>
                      <a:pt x="158" y="124"/>
                      <a:pt x="154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3" y="124"/>
                      <a:pt x="29" y="121"/>
                      <a:pt x="29" y="11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0"/>
                      <a:pt x="33" y="27"/>
                      <a:pt x="36" y="27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8" y="27"/>
                      <a:pt x="161" y="30"/>
                      <a:pt x="161" y="34"/>
                    </a:cubicBezTo>
                    <a:lnTo>
                      <a:pt x="16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855"/>
              <p:cNvSpPr>
                <a:spLocks noChangeArrowheads="1"/>
              </p:cNvSpPr>
              <p:nvPr/>
            </p:nvSpPr>
            <p:spPr bwMode="auto">
              <a:xfrm>
                <a:off x="11750676" y="2809876"/>
                <a:ext cx="47625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733531" y="3638631"/>
            <a:ext cx="773835" cy="773836"/>
            <a:chOff x="1517507" y="3736112"/>
            <a:chExt cx="773835" cy="773836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1517507" y="3736112"/>
              <a:ext cx="773835" cy="77383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6" name="Freeform 661"/>
            <p:cNvSpPr/>
            <p:nvPr/>
          </p:nvSpPr>
          <p:spPr bwMode="auto">
            <a:xfrm>
              <a:off x="1735355" y="3971310"/>
              <a:ext cx="333375" cy="334963"/>
            </a:xfrm>
            <a:custGeom>
              <a:avLst/>
              <a:gdLst>
                <a:gd name="T0" fmla="*/ 96 w 288"/>
                <a:gd name="T1" fmla="*/ 0 h 288"/>
                <a:gd name="T2" fmla="*/ 144 w 288"/>
                <a:gd name="T3" fmla="*/ 40 h 288"/>
                <a:gd name="T4" fmla="*/ 192 w 288"/>
                <a:gd name="T5" fmla="*/ 0 h 288"/>
                <a:gd name="T6" fmla="*/ 288 w 288"/>
                <a:gd name="T7" fmla="*/ 36 h 288"/>
                <a:gd name="T8" fmla="*/ 288 w 288"/>
                <a:gd name="T9" fmla="*/ 108 h 288"/>
                <a:gd name="T10" fmla="*/ 224 w 288"/>
                <a:gd name="T11" fmla="*/ 90 h 288"/>
                <a:gd name="T12" fmla="*/ 224 w 288"/>
                <a:gd name="T13" fmla="*/ 288 h 288"/>
                <a:gd name="T14" fmla="*/ 64 w 288"/>
                <a:gd name="T15" fmla="*/ 288 h 288"/>
                <a:gd name="T16" fmla="*/ 64 w 288"/>
                <a:gd name="T17" fmla="*/ 90 h 288"/>
                <a:gd name="T18" fmla="*/ 0 w 288"/>
                <a:gd name="T19" fmla="*/ 108 h 288"/>
                <a:gd name="T20" fmla="*/ 0 w 288"/>
                <a:gd name="T21" fmla="*/ 36 h 288"/>
                <a:gd name="T22" fmla="*/ 96 w 288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883807" y="4488802"/>
            <a:ext cx="777577" cy="779074"/>
            <a:chOff x="2667783" y="4586283"/>
            <a:chExt cx="777577" cy="779074"/>
          </a:xfrm>
        </p:grpSpPr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2667783" y="4586283"/>
              <a:ext cx="777577" cy="7790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887434" y="4817399"/>
              <a:ext cx="333375" cy="333375"/>
              <a:chOff x="2254251" y="2593976"/>
              <a:chExt cx="333375" cy="333375"/>
            </a:xfrm>
            <a:solidFill>
              <a:srgbClr val="FF6D67"/>
            </a:solidFill>
          </p:grpSpPr>
          <p:sp>
            <p:nvSpPr>
              <p:cNvPr id="38" name="Freeform 599"/>
              <p:cNvSpPr/>
              <p:nvPr/>
            </p:nvSpPr>
            <p:spPr bwMode="auto">
              <a:xfrm>
                <a:off x="2351088" y="2690814"/>
                <a:ext cx="139700" cy="139700"/>
              </a:xfrm>
              <a:custGeom>
                <a:avLst/>
                <a:gdLst>
                  <a:gd name="T0" fmla="*/ 120 w 120"/>
                  <a:gd name="T1" fmla="*/ 0 h 120"/>
                  <a:gd name="T2" fmla="*/ 119 w 120"/>
                  <a:gd name="T3" fmla="*/ 0 h 120"/>
                  <a:gd name="T4" fmla="*/ 115 w 120"/>
                  <a:gd name="T5" fmla="*/ 0 h 120"/>
                  <a:gd name="T6" fmla="*/ 5 w 120"/>
                  <a:gd name="T7" fmla="*/ 0 h 120"/>
                  <a:gd name="T8" fmla="*/ 1 w 120"/>
                  <a:gd name="T9" fmla="*/ 0 h 120"/>
                  <a:gd name="T10" fmla="*/ 0 w 120"/>
                  <a:gd name="T11" fmla="*/ 0 h 120"/>
                  <a:gd name="T12" fmla="*/ 0 w 120"/>
                  <a:gd name="T13" fmla="*/ 1 h 120"/>
                  <a:gd name="T14" fmla="*/ 0 w 120"/>
                  <a:gd name="T15" fmla="*/ 5 h 120"/>
                  <a:gd name="T16" fmla="*/ 0 w 120"/>
                  <a:gd name="T17" fmla="*/ 115 h 120"/>
                  <a:gd name="T18" fmla="*/ 0 w 120"/>
                  <a:gd name="T19" fmla="*/ 119 h 120"/>
                  <a:gd name="T20" fmla="*/ 0 w 120"/>
                  <a:gd name="T21" fmla="*/ 120 h 120"/>
                  <a:gd name="T22" fmla="*/ 1 w 120"/>
                  <a:gd name="T23" fmla="*/ 120 h 120"/>
                  <a:gd name="T24" fmla="*/ 5 w 120"/>
                  <a:gd name="T25" fmla="*/ 120 h 120"/>
                  <a:gd name="T26" fmla="*/ 115 w 120"/>
                  <a:gd name="T27" fmla="*/ 120 h 120"/>
                  <a:gd name="T28" fmla="*/ 119 w 120"/>
                  <a:gd name="T29" fmla="*/ 120 h 120"/>
                  <a:gd name="T30" fmla="*/ 120 w 120"/>
                  <a:gd name="T31" fmla="*/ 120 h 120"/>
                  <a:gd name="T32" fmla="*/ 120 w 120"/>
                  <a:gd name="T33" fmla="*/ 119 h 120"/>
                  <a:gd name="T34" fmla="*/ 120 w 120"/>
                  <a:gd name="T35" fmla="*/ 115 h 120"/>
                  <a:gd name="T36" fmla="*/ 120 w 120"/>
                  <a:gd name="T37" fmla="*/ 5 h 120"/>
                  <a:gd name="T38" fmla="*/ 120 w 120"/>
                  <a:gd name="T39" fmla="*/ 1 h 120"/>
                  <a:gd name="T40" fmla="*/ 120 w 120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20">
                    <a:moveTo>
                      <a:pt x="120" y="0"/>
                    </a:moveTo>
                    <a:cubicBezTo>
                      <a:pt x="120" y="0"/>
                      <a:pt x="120" y="0"/>
                      <a:pt x="119" y="0"/>
                    </a:cubicBezTo>
                    <a:cubicBezTo>
                      <a:pt x="119" y="0"/>
                      <a:pt x="117" y="0"/>
                      <a:pt x="11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7"/>
                      <a:pt x="0" y="118"/>
                      <a:pt x="0" y="119"/>
                    </a:cubicBezTo>
                    <a:cubicBezTo>
                      <a:pt x="0" y="119"/>
                      <a:pt x="0" y="120"/>
                      <a:pt x="0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0"/>
                      <a:pt x="3" y="120"/>
                      <a:pt x="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7" y="120"/>
                      <a:pt x="118" y="120"/>
                      <a:pt x="119" y="120"/>
                    </a:cubicBezTo>
                    <a:cubicBezTo>
                      <a:pt x="119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19"/>
                    </a:cubicBezTo>
                    <a:cubicBezTo>
                      <a:pt x="120" y="119"/>
                      <a:pt x="120" y="117"/>
                      <a:pt x="120" y="11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0" y="3"/>
                      <a:pt x="120" y="2"/>
                      <a:pt x="120" y="1"/>
                    </a:cubicBezTo>
                    <a:cubicBezTo>
                      <a:pt x="120" y="1"/>
                      <a:pt x="120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00"/>
              <p:cNvSpPr>
                <a:spLocks noEditPoints="1"/>
              </p:cNvSpPr>
              <p:nvPr/>
            </p:nvSpPr>
            <p:spPr bwMode="auto">
              <a:xfrm>
                <a:off x="2254251" y="2593976"/>
                <a:ext cx="333375" cy="333375"/>
              </a:xfrm>
              <a:custGeom>
                <a:avLst/>
                <a:gdLst>
                  <a:gd name="T0" fmla="*/ 248 w 288"/>
                  <a:gd name="T1" fmla="*/ 0 h 288"/>
                  <a:gd name="T2" fmla="*/ 40 w 288"/>
                  <a:gd name="T3" fmla="*/ 0 h 288"/>
                  <a:gd name="T4" fmla="*/ 0 w 288"/>
                  <a:gd name="T5" fmla="*/ 40 h 288"/>
                  <a:gd name="T6" fmla="*/ 0 w 288"/>
                  <a:gd name="T7" fmla="*/ 248 h 288"/>
                  <a:gd name="T8" fmla="*/ 40 w 288"/>
                  <a:gd name="T9" fmla="*/ 288 h 288"/>
                  <a:gd name="T10" fmla="*/ 248 w 288"/>
                  <a:gd name="T11" fmla="*/ 288 h 288"/>
                  <a:gd name="T12" fmla="*/ 288 w 288"/>
                  <a:gd name="T13" fmla="*/ 248 h 288"/>
                  <a:gd name="T14" fmla="*/ 288 w 288"/>
                  <a:gd name="T15" fmla="*/ 40 h 288"/>
                  <a:gd name="T16" fmla="*/ 248 w 288"/>
                  <a:gd name="T17" fmla="*/ 0 h 288"/>
                  <a:gd name="T18" fmla="*/ 24 w 288"/>
                  <a:gd name="T19" fmla="*/ 159 h 288"/>
                  <a:gd name="T20" fmla="*/ 9 w 288"/>
                  <a:gd name="T21" fmla="*/ 144 h 288"/>
                  <a:gd name="T22" fmla="*/ 24 w 288"/>
                  <a:gd name="T23" fmla="*/ 129 h 288"/>
                  <a:gd name="T24" fmla="*/ 39 w 288"/>
                  <a:gd name="T25" fmla="*/ 144 h 288"/>
                  <a:gd name="T26" fmla="*/ 24 w 288"/>
                  <a:gd name="T27" fmla="*/ 159 h 288"/>
                  <a:gd name="T28" fmla="*/ 64 w 288"/>
                  <a:gd name="T29" fmla="*/ 13 h 288"/>
                  <a:gd name="T30" fmla="*/ 79 w 288"/>
                  <a:gd name="T31" fmla="*/ 28 h 288"/>
                  <a:gd name="T32" fmla="*/ 64 w 288"/>
                  <a:gd name="T33" fmla="*/ 43 h 288"/>
                  <a:gd name="T34" fmla="*/ 49 w 288"/>
                  <a:gd name="T35" fmla="*/ 28 h 288"/>
                  <a:gd name="T36" fmla="*/ 64 w 288"/>
                  <a:gd name="T37" fmla="*/ 13 h 288"/>
                  <a:gd name="T38" fmla="*/ 64 w 288"/>
                  <a:gd name="T39" fmla="*/ 275 h 288"/>
                  <a:gd name="T40" fmla="*/ 49 w 288"/>
                  <a:gd name="T41" fmla="*/ 260 h 288"/>
                  <a:gd name="T42" fmla="*/ 64 w 288"/>
                  <a:gd name="T43" fmla="*/ 245 h 288"/>
                  <a:gd name="T44" fmla="*/ 79 w 288"/>
                  <a:gd name="T45" fmla="*/ 260 h 288"/>
                  <a:gd name="T46" fmla="*/ 64 w 288"/>
                  <a:gd name="T47" fmla="*/ 275 h 288"/>
                  <a:gd name="T48" fmla="*/ 199 w 288"/>
                  <a:gd name="T49" fmla="*/ 236 h 288"/>
                  <a:gd name="T50" fmla="*/ 89 w 288"/>
                  <a:gd name="T51" fmla="*/ 236 h 288"/>
                  <a:gd name="T52" fmla="*/ 62 w 288"/>
                  <a:gd name="T53" fmla="*/ 226 h 288"/>
                  <a:gd name="T54" fmla="*/ 52 w 288"/>
                  <a:gd name="T55" fmla="*/ 199 h 288"/>
                  <a:gd name="T56" fmla="*/ 52 w 288"/>
                  <a:gd name="T57" fmla="*/ 89 h 288"/>
                  <a:gd name="T58" fmla="*/ 62 w 288"/>
                  <a:gd name="T59" fmla="*/ 62 h 288"/>
                  <a:gd name="T60" fmla="*/ 89 w 288"/>
                  <a:gd name="T61" fmla="*/ 52 h 288"/>
                  <a:gd name="T62" fmla="*/ 199 w 288"/>
                  <a:gd name="T63" fmla="*/ 52 h 288"/>
                  <a:gd name="T64" fmla="*/ 226 w 288"/>
                  <a:gd name="T65" fmla="*/ 62 h 288"/>
                  <a:gd name="T66" fmla="*/ 236 w 288"/>
                  <a:gd name="T67" fmla="*/ 89 h 288"/>
                  <a:gd name="T68" fmla="*/ 236 w 288"/>
                  <a:gd name="T69" fmla="*/ 199 h 288"/>
                  <a:gd name="T70" fmla="*/ 226 w 288"/>
                  <a:gd name="T71" fmla="*/ 226 h 288"/>
                  <a:gd name="T72" fmla="*/ 200 w 288"/>
                  <a:gd name="T73" fmla="*/ 236 h 288"/>
                  <a:gd name="T74" fmla="*/ 199 w 288"/>
                  <a:gd name="T75" fmla="*/ 236 h 288"/>
                  <a:gd name="T76" fmla="*/ 223 w 288"/>
                  <a:gd name="T77" fmla="*/ 275 h 288"/>
                  <a:gd name="T78" fmla="*/ 208 w 288"/>
                  <a:gd name="T79" fmla="*/ 260 h 288"/>
                  <a:gd name="T80" fmla="*/ 223 w 288"/>
                  <a:gd name="T81" fmla="*/ 245 h 288"/>
                  <a:gd name="T82" fmla="*/ 238 w 288"/>
                  <a:gd name="T83" fmla="*/ 260 h 288"/>
                  <a:gd name="T84" fmla="*/ 223 w 288"/>
                  <a:gd name="T85" fmla="*/ 275 h 288"/>
                  <a:gd name="T86" fmla="*/ 223 w 288"/>
                  <a:gd name="T87" fmla="*/ 43 h 288"/>
                  <a:gd name="T88" fmla="*/ 208 w 288"/>
                  <a:gd name="T89" fmla="*/ 28 h 288"/>
                  <a:gd name="T90" fmla="*/ 223 w 288"/>
                  <a:gd name="T91" fmla="*/ 13 h 288"/>
                  <a:gd name="T92" fmla="*/ 238 w 288"/>
                  <a:gd name="T93" fmla="*/ 28 h 288"/>
                  <a:gd name="T94" fmla="*/ 223 w 288"/>
                  <a:gd name="T95" fmla="*/ 43 h 288"/>
                  <a:gd name="T96" fmla="*/ 264 w 288"/>
                  <a:gd name="T97" fmla="*/ 159 h 288"/>
                  <a:gd name="T98" fmla="*/ 249 w 288"/>
                  <a:gd name="T99" fmla="*/ 144 h 288"/>
                  <a:gd name="T100" fmla="*/ 264 w 288"/>
                  <a:gd name="T101" fmla="*/ 129 h 288"/>
                  <a:gd name="T102" fmla="*/ 279 w 288"/>
                  <a:gd name="T103" fmla="*/ 144 h 288"/>
                  <a:gd name="T104" fmla="*/ 264 w 288"/>
                  <a:gd name="T105" fmla="*/ 15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8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3" y="0"/>
                      <a:pt x="0" y="13"/>
                      <a:pt x="0" y="4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75"/>
                      <a:pt x="13" y="288"/>
                      <a:pt x="40" y="288"/>
                    </a:cubicBezTo>
                    <a:cubicBezTo>
                      <a:pt x="248" y="288"/>
                      <a:pt x="248" y="288"/>
                      <a:pt x="248" y="288"/>
                    </a:cubicBezTo>
                    <a:cubicBezTo>
                      <a:pt x="275" y="288"/>
                      <a:pt x="288" y="275"/>
                      <a:pt x="288" y="248"/>
                    </a:cubicBezTo>
                    <a:cubicBezTo>
                      <a:pt x="288" y="40"/>
                      <a:pt x="288" y="40"/>
                      <a:pt x="288" y="40"/>
                    </a:cubicBezTo>
                    <a:cubicBezTo>
                      <a:pt x="288" y="13"/>
                      <a:pt x="275" y="0"/>
                      <a:pt x="248" y="0"/>
                    </a:cubicBezTo>
                    <a:close/>
                    <a:moveTo>
                      <a:pt x="24" y="159"/>
                    </a:moveTo>
                    <a:cubicBezTo>
                      <a:pt x="16" y="159"/>
                      <a:pt x="9" y="153"/>
                      <a:pt x="9" y="144"/>
                    </a:cubicBezTo>
                    <a:cubicBezTo>
                      <a:pt x="9" y="136"/>
                      <a:pt x="16" y="129"/>
                      <a:pt x="24" y="129"/>
                    </a:cubicBezTo>
                    <a:cubicBezTo>
                      <a:pt x="32" y="129"/>
                      <a:pt x="39" y="136"/>
                      <a:pt x="39" y="144"/>
                    </a:cubicBezTo>
                    <a:cubicBezTo>
                      <a:pt x="39" y="153"/>
                      <a:pt x="32" y="159"/>
                      <a:pt x="24" y="159"/>
                    </a:cubicBezTo>
                    <a:close/>
                    <a:moveTo>
                      <a:pt x="64" y="13"/>
                    </a:moveTo>
                    <a:cubicBezTo>
                      <a:pt x="73" y="13"/>
                      <a:pt x="79" y="20"/>
                      <a:pt x="79" y="28"/>
                    </a:cubicBezTo>
                    <a:cubicBezTo>
                      <a:pt x="79" y="36"/>
                      <a:pt x="73" y="43"/>
                      <a:pt x="64" y="43"/>
                    </a:cubicBezTo>
                    <a:cubicBezTo>
                      <a:pt x="56" y="43"/>
                      <a:pt x="50" y="36"/>
                      <a:pt x="49" y="28"/>
                    </a:cubicBezTo>
                    <a:cubicBezTo>
                      <a:pt x="50" y="20"/>
                      <a:pt x="56" y="13"/>
                      <a:pt x="64" y="13"/>
                    </a:cubicBezTo>
                    <a:close/>
                    <a:moveTo>
                      <a:pt x="64" y="275"/>
                    </a:moveTo>
                    <a:cubicBezTo>
                      <a:pt x="56" y="275"/>
                      <a:pt x="50" y="268"/>
                      <a:pt x="49" y="260"/>
                    </a:cubicBezTo>
                    <a:cubicBezTo>
                      <a:pt x="50" y="252"/>
                      <a:pt x="56" y="245"/>
                      <a:pt x="64" y="245"/>
                    </a:cubicBezTo>
                    <a:cubicBezTo>
                      <a:pt x="73" y="245"/>
                      <a:pt x="79" y="252"/>
                      <a:pt x="79" y="260"/>
                    </a:cubicBezTo>
                    <a:cubicBezTo>
                      <a:pt x="79" y="268"/>
                      <a:pt x="73" y="275"/>
                      <a:pt x="64" y="275"/>
                    </a:cubicBezTo>
                    <a:close/>
                    <a:moveTo>
                      <a:pt x="199" y="236"/>
                    </a:moveTo>
                    <a:cubicBezTo>
                      <a:pt x="89" y="236"/>
                      <a:pt x="89" y="236"/>
                      <a:pt x="89" y="236"/>
                    </a:cubicBezTo>
                    <a:cubicBezTo>
                      <a:pt x="79" y="236"/>
                      <a:pt x="69" y="234"/>
                      <a:pt x="62" y="226"/>
                    </a:cubicBezTo>
                    <a:cubicBezTo>
                      <a:pt x="54" y="219"/>
                      <a:pt x="52" y="209"/>
                      <a:pt x="52" y="19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79"/>
                      <a:pt x="54" y="69"/>
                      <a:pt x="62" y="62"/>
                    </a:cubicBezTo>
                    <a:cubicBezTo>
                      <a:pt x="69" y="54"/>
                      <a:pt x="79" y="52"/>
                      <a:pt x="89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209" y="52"/>
                      <a:pt x="219" y="54"/>
                      <a:pt x="226" y="62"/>
                    </a:cubicBezTo>
                    <a:cubicBezTo>
                      <a:pt x="234" y="69"/>
                      <a:pt x="237" y="79"/>
                      <a:pt x="236" y="89"/>
                    </a:cubicBezTo>
                    <a:cubicBezTo>
                      <a:pt x="236" y="199"/>
                      <a:pt x="236" y="199"/>
                      <a:pt x="236" y="199"/>
                    </a:cubicBezTo>
                    <a:cubicBezTo>
                      <a:pt x="237" y="209"/>
                      <a:pt x="234" y="219"/>
                      <a:pt x="226" y="226"/>
                    </a:cubicBezTo>
                    <a:cubicBezTo>
                      <a:pt x="219" y="234"/>
                      <a:pt x="209" y="236"/>
                      <a:pt x="200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lose/>
                    <a:moveTo>
                      <a:pt x="223" y="275"/>
                    </a:moveTo>
                    <a:cubicBezTo>
                      <a:pt x="215" y="275"/>
                      <a:pt x="208" y="268"/>
                      <a:pt x="208" y="260"/>
                    </a:cubicBezTo>
                    <a:cubicBezTo>
                      <a:pt x="208" y="252"/>
                      <a:pt x="215" y="245"/>
                      <a:pt x="223" y="245"/>
                    </a:cubicBezTo>
                    <a:cubicBezTo>
                      <a:pt x="231" y="245"/>
                      <a:pt x="238" y="252"/>
                      <a:pt x="238" y="260"/>
                    </a:cubicBezTo>
                    <a:cubicBezTo>
                      <a:pt x="238" y="268"/>
                      <a:pt x="231" y="275"/>
                      <a:pt x="223" y="275"/>
                    </a:cubicBezTo>
                    <a:close/>
                    <a:moveTo>
                      <a:pt x="223" y="43"/>
                    </a:moveTo>
                    <a:cubicBezTo>
                      <a:pt x="215" y="43"/>
                      <a:pt x="208" y="36"/>
                      <a:pt x="208" y="28"/>
                    </a:cubicBezTo>
                    <a:cubicBezTo>
                      <a:pt x="208" y="20"/>
                      <a:pt x="215" y="13"/>
                      <a:pt x="223" y="13"/>
                    </a:cubicBezTo>
                    <a:cubicBezTo>
                      <a:pt x="231" y="13"/>
                      <a:pt x="238" y="20"/>
                      <a:pt x="238" y="28"/>
                    </a:cubicBezTo>
                    <a:cubicBezTo>
                      <a:pt x="238" y="36"/>
                      <a:pt x="231" y="43"/>
                      <a:pt x="223" y="43"/>
                    </a:cubicBezTo>
                    <a:close/>
                    <a:moveTo>
                      <a:pt x="264" y="159"/>
                    </a:moveTo>
                    <a:cubicBezTo>
                      <a:pt x="256" y="159"/>
                      <a:pt x="249" y="153"/>
                      <a:pt x="249" y="144"/>
                    </a:cubicBezTo>
                    <a:cubicBezTo>
                      <a:pt x="249" y="136"/>
                      <a:pt x="256" y="129"/>
                      <a:pt x="264" y="129"/>
                    </a:cubicBezTo>
                    <a:cubicBezTo>
                      <a:pt x="273" y="129"/>
                      <a:pt x="279" y="136"/>
                      <a:pt x="279" y="144"/>
                    </a:cubicBezTo>
                    <a:cubicBezTo>
                      <a:pt x="279" y="153"/>
                      <a:pt x="273" y="159"/>
                      <a:pt x="26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5377507" y="1603327"/>
            <a:ext cx="720080" cy="693998"/>
            <a:chOff x="5161483" y="1700808"/>
            <a:chExt cx="720080" cy="693998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5174525" y="1700808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1" name="文本框 123"/>
            <p:cNvSpPr txBox="1"/>
            <p:nvPr/>
          </p:nvSpPr>
          <p:spPr>
            <a:xfrm>
              <a:off x="5161483" y="18880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809555" y="2681105"/>
            <a:ext cx="720080" cy="693998"/>
            <a:chOff x="5593531" y="2778586"/>
            <a:chExt cx="720080" cy="693998"/>
          </a:xfrm>
        </p:grpSpPr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5606573" y="2778586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文本框 123"/>
            <p:cNvSpPr txBox="1"/>
            <p:nvPr/>
          </p:nvSpPr>
          <p:spPr>
            <a:xfrm>
              <a:off x="5593531" y="296581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8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809555" y="3835575"/>
            <a:ext cx="720080" cy="693998"/>
            <a:chOff x="5593531" y="3933056"/>
            <a:chExt cx="720080" cy="693998"/>
          </a:xfrm>
        </p:grpSpPr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5606573" y="3933056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5" name="文本框 123"/>
            <p:cNvSpPr txBox="1"/>
            <p:nvPr/>
          </p:nvSpPr>
          <p:spPr>
            <a:xfrm>
              <a:off x="5593531" y="4120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8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377507" y="4941777"/>
            <a:ext cx="720080" cy="693998"/>
            <a:chOff x="5161483" y="5039258"/>
            <a:chExt cx="720080" cy="693998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5174525" y="5039258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7" name="文本框 123"/>
            <p:cNvSpPr txBox="1"/>
            <p:nvPr/>
          </p:nvSpPr>
          <p:spPr>
            <a:xfrm>
              <a:off x="5161483" y="522649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5E779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800" dirty="0">
                <a:solidFill>
                  <a:srgbClr val="5E779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6314298" y="141277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313611" y="1786025"/>
            <a:ext cx="46041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0705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750018" y="2938153"/>
            <a:ext cx="46041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750705" y="371703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50018" y="4090281"/>
            <a:ext cx="46041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14298" y="486916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6313611" y="5242409"/>
            <a:ext cx="46041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532185" y="2732600"/>
            <a:ext cx="1406225" cy="1569517"/>
            <a:chOff x="2776538" y="1841500"/>
            <a:chExt cx="1162050" cy="1296988"/>
          </a:xfrm>
          <a:solidFill>
            <a:srgbClr val="00B0F0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97959" y="2397779"/>
            <a:ext cx="12587918" cy="1910092"/>
            <a:chOff x="107514" y="2596595"/>
            <a:chExt cx="11976972" cy="19100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051153" y="2535087"/>
            <a:ext cx="1644194" cy="1644194"/>
            <a:chOff x="435203" y="2733903"/>
            <a:chExt cx="1644194" cy="1644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435203" y="2733903"/>
              <a:ext cx="1644194" cy="1644194"/>
              <a:chOff x="5219336" y="1411604"/>
              <a:chExt cx="2903584" cy="290358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078823" y="2271091"/>
                <a:ext cx="1184613" cy="11846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19" name="文本框 15"/>
            <p:cNvSpPr txBox="1"/>
            <p:nvPr/>
          </p:nvSpPr>
          <p:spPr>
            <a:xfrm>
              <a:off x="742042" y="3370120"/>
              <a:ext cx="103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2D050"/>
                  </a:solidFill>
                  <a:latin typeface="Impact MT Std" pitchFamily="34" charset="0"/>
                </a:rPr>
                <a:t>2016</a:t>
              </a:r>
              <a:endParaRPr lang="zh-CN" altLang="en-US" dirty="0">
                <a:solidFill>
                  <a:srgbClr val="92D05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62528" y="2535087"/>
            <a:ext cx="1644194" cy="1644194"/>
            <a:chOff x="2854553" y="2733903"/>
            <a:chExt cx="1644194" cy="1644194"/>
          </a:xfrm>
        </p:grpSpPr>
        <p:grpSp>
          <p:nvGrpSpPr>
            <p:cNvPr id="26" name="组合 25"/>
            <p:cNvGrpSpPr/>
            <p:nvPr/>
          </p:nvGrpSpPr>
          <p:grpSpPr>
            <a:xfrm>
              <a:off x="2854553" y="2733903"/>
              <a:ext cx="1644194" cy="1644194"/>
              <a:chOff x="5219336" y="1411604"/>
              <a:chExt cx="2903584" cy="290358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27" name="文本框 23"/>
            <p:cNvSpPr txBox="1"/>
            <p:nvPr/>
          </p:nvSpPr>
          <p:spPr>
            <a:xfrm>
              <a:off x="3161392" y="3370120"/>
              <a:ext cx="103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6D67"/>
                  </a:solidFill>
                  <a:latin typeface="Impact MT Std" pitchFamily="34" charset="0"/>
                </a:rPr>
                <a:t>2017</a:t>
              </a:r>
              <a:endParaRPr lang="zh-CN" altLang="en-US" dirty="0">
                <a:solidFill>
                  <a:srgbClr val="FF6D67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3903" y="2535087"/>
            <a:ext cx="1644194" cy="1644194"/>
            <a:chOff x="5273903" y="2733903"/>
            <a:chExt cx="1644194" cy="1644194"/>
          </a:xfrm>
        </p:grpSpPr>
        <p:grpSp>
          <p:nvGrpSpPr>
            <p:cNvPr id="34" name="组合 33"/>
            <p:cNvGrpSpPr/>
            <p:nvPr/>
          </p:nvGrpSpPr>
          <p:grpSpPr>
            <a:xfrm>
              <a:off x="5273903" y="2733903"/>
              <a:ext cx="1644194" cy="1644194"/>
              <a:chOff x="5219336" y="1411604"/>
              <a:chExt cx="2903584" cy="2903584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35" name="文本框 38"/>
            <p:cNvSpPr txBox="1"/>
            <p:nvPr/>
          </p:nvSpPr>
          <p:spPr>
            <a:xfrm>
              <a:off x="5575359" y="3370120"/>
              <a:ext cx="103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00B0F0"/>
                  </a:solidFill>
                  <a:latin typeface="Impact MT Std" pitchFamily="34" charset="0"/>
                </a:rPr>
                <a:t>2018</a:t>
              </a:r>
              <a:endParaRPr lang="zh-CN" altLang="en-US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85278" y="2535087"/>
            <a:ext cx="1644194" cy="1644194"/>
            <a:chOff x="7693253" y="2733903"/>
            <a:chExt cx="1644194" cy="1644194"/>
          </a:xfrm>
        </p:grpSpPr>
        <p:grpSp>
          <p:nvGrpSpPr>
            <p:cNvPr id="42" name="组合 41"/>
            <p:cNvGrpSpPr/>
            <p:nvPr/>
          </p:nvGrpSpPr>
          <p:grpSpPr>
            <a:xfrm>
              <a:off x="7693253" y="2733903"/>
              <a:ext cx="1644194" cy="1644194"/>
              <a:chOff x="5219336" y="1411604"/>
              <a:chExt cx="2903584" cy="290358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6091546" y="2271091"/>
                <a:ext cx="1184613" cy="11846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43" name="文本框 47"/>
            <p:cNvSpPr txBox="1"/>
            <p:nvPr/>
          </p:nvSpPr>
          <p:spPr>
            <a:xfrm>
              <a:off x="8000092" y="3370120"/>
              <a:ext cx="103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5C058"/>
                  </a:solidFill>
                  <a:latin typeface="Impact MT Std" pitchFamily="34" charset="0"/>
                </a:rPr>
                <a:t>2019</a:t>
              </a:r>
              <a:endParaRPr lang="zh-CN" altLang="en-US" dirty="0">
                <a:solidFill>
                  <a:srgbClr val="F5C058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96653" y="2535087"/>
            <a:ext cx="1644194" cy="1644194"/>
            <a:chOff x="10112603" y="2733903"/>
            <a:chExt cx="1644194" cy="1644194"/>
          </a:xfrm>
        </p:grpSpPr>
        <p:grpSp>
          <p:nvGrpSpPr>
            <p:cNvPr id="50" name="组合 49"/>
            <p:cNvGrpSpPr/>
            <p:nvPr/>
          </p:nvGrpSpPr>
          <p:grpSpPr>
            <a:xfrm>
              <a:off x="10112603" y="2733903"/>
              <a:ext cx="1644194" cy="1644194"/>
              <a:chOff x="5219336" y="1411604"/>
              <a:chExt cx="2903584" cy="290358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51" name="文本框 55"/>
            <p:cNvSpPr txBox="1"/>
            <p:nvPr/>
          </p:nvSpPr>
          <p:spPr>
            <a:xfrm>
              <a:off x="10419442" y="3370120"/>
              <a:ext cx="103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5E779E"/>
                  </a:solidFill>
                  <a:latin typeface="Impact MT Std" pitchFamily="34" charset="0"/>
                </a:rPr>
                <a:t>2020</a:t>
              </a:r>
              <a:endParaRPr lang="zh-CN" altLang="en-US" dirty="0">
                <a:solidFill>
                  <a:srgbClr val="5E779E"/>
                </a:solidFill>
                <a:latin typeface="Impact MT Std" pitchFamily="34" charset="0"/>
              </a:endParaRPr>
            </a:p>
          </p:txBody>
        </p:sp>
      </p:grpSp>
      <p:sp>
        <p:nvSpPr>
          <p:cNvPr id="57" name="TextBox 27"/>
          <p:cNvSpPr txBox="1"/>
          <p:nvPr/>
        </p:nvSpPr>
        <p:spPr>
          <a:xfrm>
            <a:off x="1314378" y="4224531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28"/>
          <p:cNvSpPr/>
          <p:nvPr/>
        </p:nvSpPr>
        <p:spPr>
          <a:xfrm>
            <a:off x="985019" y="4562544"/>
            <a:ext cx="181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7"/>
          <p:cNvSpPr txBox="1"/>
          <p:nvPr/>
        </p:nvSpPr>
        <p:spPr>
          <a:xfrm>
            <a:off x="5582167" y="42245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28"/>
          <p:cNvSpPr/>
          <p:nvPr/>
        </p:nvSpPr>
        <p:spPr>
          <a:xfrm>
            <a:off x="5233491" y="4562544"/>
            <a:ext cx="181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27"/>
          <p:cNvSpPr txBox="1"/>
          <p:nvPr/>
        </p:nvSpPr>
        <p:spPr>
          <a:xfrm>
            <a:off x="9804917" y="42245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28"/>
          <p:cNvSpPr/>
          <p:nvPr/>
        </p:nvSpPr>
        <p:spPr>
          <a:xfrm>
            <a:off x="9481963" y="4562544"/>
            <a:ext cx="181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27"/>
          <p:cNvSpPr txBox="1"/>
          <p:nvPr/>
        </p:nvSpPr>
        <p:spPr>
          <a:xfrm>
            <a:off x="3442360" y="1379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28"/>
          <p:cNvSpPr/>
          <p:nvPr/>
        </p:nvSpPr>
        <p:spPr>
          <a:xfrm>
            <a:off x="3073251" y="1697032"/>
            <a:ext cx="1889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27"/>
          <p:cNvSpPr txBox="1"/>
          <p:nvPr/>
        </p:nvSpPr>
        <p:spPr>
          <a:xfrm>
            <a:off x="7657825" y="1379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28"/>
          <p:cNvSpPr/>
          <p:nvPr/>
        </p:nvSpPr>
        <p:spPr>
          <a:xfrm>
            <a:off x="7321723" y="1697032"/>
            <a:ext cx="1889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销售网络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84"/>
          <p:cNvGrpSpPr/>
          <p:nvPr/>
        </p:nvGrpSpPr>
        <p:grpSpPr bwMode="auto">
          <a:xfrm>
            <a:off x="1993131" y="1333997"/>
            <a:ext cx="4649788" cy="3625969"/>
            <a:chOff x="0" y="0"/>
            <a:chExt cx="5407191" cy="4756567"/>
          </a:xfrm>
          <a:solidFill>
            <a:schemeClr val="bg1">
              <a:lumMod val="85000"/>
            </a:schemeClr>
          </a:solidFill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1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37C1FF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2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3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6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7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8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1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2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3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396" y="2501591"/>
            <a:ext cx="1133341" cy="689124"/>
            <a:chOff x="4096296" y="2363581"/>
            <a:chExt cx="1133341" cy="689124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096296" y="2363581"/>
              <a:ext cx="962973" cy="689124"/>
              <a:chOff x="-2338009" y="769144"/>
              <a:chExt cx="2790825" cy="1997174"/>
            </a:xfrm>
          </p:grpSpPr>
          <p:sp>
            <p:nvSpPr>
              <p:cNvPr id="11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3" name="文本框 2421"/>
            <p:cNvSpPr txBox="1"/>
            <p:nvPr/>
          </p:nvSpPr>
          <p:spPr>
            <a:xfrm>
              <a:off x="4447181" y="2384487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170822" y="2491419"/>
              <a:ext cx="248993" cy="136485"/>
              <a:chOff x="10644188" y="1503363"/>
              <a:chExt cx="428625" cy="234950"/>
            </a:xfrm>
          </p:grpSpPr>
          <p:sp>
            <p:nvSpPr>
              <p:cNvPr id="125" name="Freeform 452"/>
              <p:cNvSpPr/>
              <p:nvPr/>
            </p:nvSpPr>
            <p:spPr bwMode="auto">
              <a:xfrm>
                <a:off x="10872788" y="1503363"/>
                <a:ext cx="58738" cy="25400"/>
              </a:xfrm>
              <a:custGeom>
                <a:avLst/>
                <a:gdLst>
                  <a:gd name="T0" fmla="*/ 0 w 26"/>
                  <a:gd name="T1" fmla="*/ 11 h 11"/>
                  <a:gd name="T2" fmla="*/ 6 w 26"/>
                  <a:gd name="T3" fmla="*/ 1 h 11"/>
                  <a:gd name="T4" fmla="*/ 19 w 26"/>
                  <a:gd name="T5" fmla="*/ 1 h 11"/>
                  <a:gd name="T6" fmla="*/ 26 w 26"/>
                  <a:gd name="T7" fmla="*/ 11 h 11"/>
                  <a:gd name="T8" fmla="*/ 0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0" y="11"/>
                      <a:pt x="0" y="1"/>
                      <a:pt x="6" y="1"/>
                    </a:cubicBezTo>
                    <a:cubicBezTo>
                      <a:pt x="13" y="1"/>
                      <a:pt x="19" y="1"/>
                      <a:pt x="19" y="1"/>
                    </a:cubicBezTo>
                    <a:cubicBezTo>
                      <a:pt x="19" y="1"/>
                      <a:pt x="25" y="0"/>
                      <a:pt x="26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6" name="Oval 453"/>
              <p:cNvSpPr>
                <a:spLocks noChangeArrowheads="1"/>
              </p:cNvSpPr>
              <p:nvPr/>
            </p:nvSpPr>
            <p:spPr bwMode="auto">
              <a:xfrm>
                <a:off x="10733088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7" name="Oval 454"/>
              <p:cNvSpPr>
                <a:spLocks noChangeArrowheads="1"/>
              </p:cNvSpPr>
              <p:nvPr/>
            </p:nvSpPr>
            <p:spPr bwMode="auto">
              <a:xfrm>
                <a:off x="10956926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455"/>
              <p:cNvSpPr>
                <a:spLocks noEditPoints="1"/>
              </p:cNvSpPr>
              <p:nvPr/>
            </p:nvSpPr>
            <p:spPr bwMode="auto">
              <a:xfrm>
                <a:off x="10644188" y="1524000"/>
                <a:ext cx="428625" cy="177800"/>
              </a:xfrm>
              <a:custGeom>
                <a:avLst/>
                <a:gdLst>
                  <a:gd name="T0" fmla="*/ 103 w 188"/>
                  <a:gd name="T1" fmla="*/ 4 h 78"/>
                  <a:gd name="T2" fmla="*/ 40 w 188"/>
                  <a:gd name="T3" fmla="*/ 34 h 78"/>
                  <a:gd name="T4" fmla="*/ 11 w 188"/>
                  <a:gd name="T5" fmla="*/ 78 h 78"/>
                  <a:gd name="T6" fmla="*/ 32 w 188"/>
                  <a:gd name="T7" fmla="*/ 78 h 78"/>
                  <a:gd name="T8" fmla="*/ 55 w 188"/>
                  <a:gd name="T9" fmla="*/ 55 h 78"/>
                  <a:gd name="T10" fmla="*/ 78 w 188"/>
                  <a:gd name="T11" fmla="*/ 78 h 78"/>
                  <a:gd name="T12" fmla="*/ 130 w 188"/>
                  <a:gd name="T13" fmla="*/ 78 h 78"/>
                  <a:gd name="T14" fmla="*/ 153 w 188"/>
                  <a:gd name="T15" fmla="*/ 55 h 78"/>
                  <a:gd name="T16" fmla="*/ 176 w 188"/>
                  <a:gd name="T17" fmla="*/ 78 h 78"/>
                  <a:gd name="T18" fmla="*/ 188 w 188"/>
                  <a:gd name="T19" fmla="*/ 78 h 78"/>
                  <a:gd name="T20" fmla="*/ 188 w 188"/>
                  <a:gd name="T21" fmla="*/ 75 h 78"/>
                  <a:gd name="T22" fmla="*/ 188 w 188"/>
                  <a:gd name="T23" fmla="*/ 56 h 78"/>
                  <a:gd name="T24" fmla="*/ 103 w 188"/>
                  <a:gd name="T25" fmla="*/ 4 h 78"/>
                  <a:gd name="T26" fmla="*/ 132 w 188"/>
                  <a:gd name="T27" fmla="*/ 56 h 78"/>
                  <a:gd name="T28" fmla="*/ 121 w 188"/>
                  <a:gd name="T29" fmla="*/ 56 h 78"/>
                  <a:gd name="T30" fmla="*/ 121 w 188"/>
                  <a:gd name="T31" fmla="*/ 68 h 78"/>
                  <a:gd name="T32" fmla="*/ 111 w 188"/>
                  <a:gd name="T33" fmla="*/ 68 h 78"/>
                  <a:gd name="T34" fmla="*/ 111 w 188"/>
                  <a:gd name="T35" fmla="*/ 56 h 78"/>
                  <a:gd name="T36" fmla="*/ 99 w 188"/>
                  <a:gd name="T37" fmla="*/ 56 h 78"/>
                  <a:gd name="T38" fmla="*/ 99 w 188"/>
                  <a:gd name="T39" fmla="*/ 68 h 78"/>
                  <a:gd name="T40" fmla="*/ 88 w 188"/>
                  <a:gd name="T41" fmla="*/ 68 h 78"/>
                  <a:gd name="T42" fmla="*/ 88 w 188"/>
                  <a:gd name="T43" fmla="*/ 56 h 78"/>
                  <a:gd name="T44" fmla="*/ 77 w 188"/>
                  <a:gd name="T45" fmla="*/ 56 h 78"/>
                  <a:gd name="T46" fmla="*/ 77 w 188"/>
                  <a:gd name="T47" fmla="*/ 45 h 78"/>
                  <a:gd name="T48" fmla="*/ 88 w 188"/>
                  <a:gd name="T49" fmla="*/ 45 h 78"/>
                  <a:gd name="T50" fmla="*/ 88 w 188"/>
                  <a:gd name="T51" fmla="*/ 56 h 78"/>
                  <a:gd name="T52" fmla="*/ 99 w 188"/>
                  <a:gd name="T53" fmla="*/ 56 h 78"/>
                  <a:gd name="T54" fmla="*/ 99 w 188"/>
                  <a:gd name="T55" fmla="*/ 45 h 78"/>
                  <a:gd name="T56" fmla="*/ 111 w 188"/>
                  <a:gd name="T57" fmla="*/ 45 h 78"/>
                  <a:gd name="T58" fmla="*/ 111 w 188"/>
                  <a:gd name="T59" fmla="*/ 56 h 78"/>
                  <a:gd name="T60" fmla="*/ 121 w 188"/>
                  <a:gd name="T61" fmla="*/ 56 h 78"/>
                  <a:gd name="T62" fmla="*/ 121 w 188"/>
                  <a:gd name="T63" fmla="*/ 45 h 78"/>
                  <a:gd name="T64" fmla="*/ 132 w 188"/>
                  <a:gd name="T65" fmla="*/ 45 h 78"/>
                  <a:gd name="T66" fmla="*/ 132 w 188"/>
                  <a:gd name="T67" fmla="*/ 56 h 78"/>
                  <a:gd name="T68" fmla="*/ 64 w 188"/>
                  <a:gd name="T69" fmla="*/ 35 h 78"/>
                  <a:gd name="T70" fmla="*/ 117 w 188"/>
                  <a:gd name="T71" fmla="*/ 13 h 78"/>
                  <a:gd name="T72" fmla="*/ 161 w 188"/>
                  <a:gd name="T73" fmla="*/ 35 h 78"/>
                  <a:gd name="T74" fmla="*/ 64 w 188"/>
                  <a:gd name="T7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8" h="78">
                    <a:moveTo>
                      <a:pt x="103" y="4"/>
                    </a:moveTo>
                    <a:cubicBezTo>
                      <a:pt x="59" y="6"/>
                      <a:pt x="49" y="33"/>
                      <a:pt x="40" y="34"/>
                    </a:cubicBezTo>
                    <a:cubicBezTo>
                      <a:pt x="0" y="42"/>
                      <a:pt x="11" y="78"/>
                      <a:pt x="11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65"/>
                      <a:pt x="43" y="55"/>
                      <a:pt x="55" y="55"/>
                    </a:cubicBezTo>
                    <a:cubicBezTo>
                      <a:pt x="68" y="55"/>
                      <a:pt x="78" y="65"/>
                      <a:pt x="78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0" y="65"/>
                      <a:pt x="140" y="55"/>
                      <a:pt x="153" y="55"/>
                    </a:cubicBezTo>
                    <a:cubicBezTo>
                      <a:pt x="166" y="55"/>
                      <a:pt x="176" y="65"/>
                      <a:pt x="176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6"/>
                      <a:pt x="188" y="7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5" y="33"/>
                      <a:pt x="169" y="0"/>
                      <a:pt x="103" y="4"/>
                    </a:cubicBezTo>
                    <a:close/>
                    <a:moveTo>
                      <a:pt x="132" y="56"/>
                    </a:move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11" y="68"/>
                      <a:pt x="111" y="68"/>
                      <a:pt x="111" y="68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32" y="45"/>
                      <a:pt x="132" y="45"/>
                      <a:pt x="132" y="45"/>
                    </a:cubicBezTo>
                    <a:lnTo>
                      <a:pt x="132" y="56"/>
                    </a:lnTo>
                    <a:close/>
                    <a:moveTo>
                      <a:pt x="64" y="35"/>
                    </a:moveTo>
                    <a:cubicBezTo>
                      <a:pt x="74" y="23"/>
                      <a:pt x="77" y="13"/>
                      <a:pt x="117" y="13"/>
                    </a:cubicBezTo>
                    <a:cubicBezTo>
                      <a:pt x="156" y="13"/>
                      <a:pt x="161" y="35"/>
                      <a:pt x="161" y="35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57750" y="2045704"/>
            <a:ext cx="1133658" cy="689124"/>
            <a:chOff x="5300650" y="1907694"/>
            <a:chExt cx="1133658" cy="68912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300650" y="1907694"/>
              <a:ext cx="962973" cy="689124"/>
              <a:chOff x="-2338009" y="769144"/>
              <a:chExt cx="2790825" cy="1997174"/>
            </a:xfrm>
          </p:grpSpPr>
          <p:sp>
            <p:nvSpPr>
              <p:cNvPr id="130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2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27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6" name="文本框 618"/>
            <p:cNvSpPr txBox="1"/>
            <p:nvPr/>
          </p:nvSpPr>
          <p:spPr>
            <a:xfrm>
              <a:off x="5651852" y="1928699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503"/>
            <p:cNvSpPr>
              <a:spLocks noEditPoints="1"/>
            </p:cNvSpPr>
            <p:nvPr/>
          </p:nvSpPr>
          <p:spPr bwMode="auto">
            <a:xfrm>
              <a:off x="5428442" y="2029781"/>
              <a:ext cx="175503" cy="165251"/>
            </a:xfrm>
            <a:custGeom>
              <a:avLst/>
              <a:gdLst>
                <a:gd name="T0" fmla="*/ 65 w 120"/>
                <a:gd name="T1" fmla="*/ 51 h 113"/>
                <a:gd name="T2" fmla="*/ 120 w 120"/>
                <a:gd name="T3" fmla="*/ 0 h 113"/>
                <a:gd name="T4" fmla="*/ 0 w 120"/>
                <a:gd name="T5" fmla="*/ 0 h 113"/>
                <a:gd name="T6" fmla="*/ 56 w 120"/>
                <a:gd name="T7" fmla="*/ 51 h 113"/>
                <a:gd name="T8" fmla="*/ 56 w 120"/>
                <a:gd name="T9" fmla="*/ 98 h 113"/>
                <a:gd name="T10" fmla="*/ 21 w 120"/>
                <a:gd name="T11" fmla="*/ 113 h 113"/>
                <a:gd name="T12" fmla="*/ 99 w 120"/>
                <a:gd name="T13" fmla="*/ 113 h 113"/>
                <a:gd name="T14" fmla="*/ 65 w 120"/>
                <a:gd name="T15" fmla="*/ 98 h 113"/>
                <a:gd name="T16" fmla="*/ 65 w 120"/>
                <a:gd name="T17" fmla="*/ 51 h 113"/>
                <a:gd name="T18" fmla="*/ 82 w 120"/>
                <a:gd name="T19" fmla="*/ 110 h 113"/>
                <a:gd name="T20" fmla="*/ 38 w 120"/>
                <a:gd name="T21" fmla="*/ 110 h 113"/>
                <a:gd name="T22" fmla="*/ 59 w 120"/>
                <a:gd name="T23" fmla="*/ 100 h 113"/>
                <a:gd name="T24" fmla="*/ 59 w 120"/>
                <a:gd name="T25" fmla="*/ 49 h 113"/>
                <a:gd name="T26" fmla="*/ 10 w 120"/>
                <a:gd name="T27" fmla="*/ 5 h 113"/>
                <a:gd name="T28" fmla="*/ 110 w 120"/>
                <a:gd name="T29" fmla="*/ 5 h 113"/>
                <a:gd name="T30" fmla="*/ 62 w 120"/>
                <a:gd name="T31" fmla="*/ 49 h 113"/>
                <a:gd name="T32" fmla="*/ 62 w 120"/>
                <a:gd name="T33" fmla="*/ 100 h 113"/>
                <a:gd name="T34" fmla="*/ 82 w 120"/>
                <a:gd name="T35" fmla="*/ 110 h 113"/>
                <a:gd name="T36" fmla="*/ 95 w 120"/>
                <a:gd name="T37" fmla="*/ 16 h 113"/>
                <a:gd name="T38" fmla="*/ 60 w 120"/>
                <a:gd name="T39" fmla="*/ 47 h 113"/>
                <a:gd name="T40" fmla="*/ 25 w 120"/>
                <a:gd name="T41" fmla="*/ 16 h 113"/>
                <a:gd name="T42" fmla="*/ 56 w 120"/>
                <a:gd name="T43" fmla="*/ 16 h 113"/>
                <a:gd name="T44" fmla="*/ 59 w 120"/>
                <a:gd name="T45" fmla="*/ 33 h 113"/>
                <a:gd name="T46" fmla="*/ 77 w 120"/>
                <a:gd name="T47" fmla="*/ 27 h 113"/>
                <a:gd name="T48" fmla="*/ 80 w 120"/>
                <a:gd name="T49" fmla="*/ 16 h 113"/>
                <a:gd name="T50" fmla="*/ 95 w 120"/>
                <a:gd name="T51" fmla="*/ 16 h 113"/>
                <a:gd name="T52" fmla="*/ 76 w 120"/>
                <a:gd name="T53" fmla="*/ 8 h 113"/>
                <a:gd name="T54" fmla="*/ 58 w 120"/>
                <a:gd name="T55" fmla="*/ 14 h 113"/>
                <a:gd name="T56" fmla="*/ 56 w 120"/>
                <a:gd name="T57" fmla="*/ 16 h 113"/>
                <a:gd name="T58" fmla="*/ 80 w 120"/>
                <a:gd name="T59" fmla="*/ 16 h 113"/>
                <a:gd name="T60" fmla="*/ 76 w 120"/>
                <a:gd name="T61" fmla="*/ 8 h 113"/>
                <a:gd name="T62" fmla="*/ 65 w 120"/>
                <a:gd name="T63" fmla="*/ 14 h 113"/>
                <a:gd name="T64" fmla="*/ 62 w 120"/>
                <a:gd name="T65" fmla="*/ 14 h 113"/>
                <a:gd name="T66" fmla="*/ 63 w 120"/>
                <a:gd name="T67" fmla="*/ 11 h 113"/>
                <a:gd name="T68" fmla="*/ 66 w 120"/>
                <a:gd name="T69" fmla="*/ 11 h 113"/>
                <a:gd name="T70" fmla="*/ 65 w 120"/>
                <a:gd name="T71" fmla="*/ 14 h 113"/>
                <a:gd name="T72" fmla="*/ 69 w 120"/>
                <a:gd name="T73" fmla="*/ 10 h 113"/>
                <a:gd name="T74" fmla="*/ 67 w 120"/>
                <a:gd name="T75" fmla="*/ 10 h 113"/>
                <a:gd name="T76" fmla="*/ 68 w 120"/>
                <a:gd name="T77" fmla="*/ 8 h 113"/>
                <a:gd name="T78" fmla="*/ 69 w 120"/>
                <a:gd name="T79" fmla="*/ 8 h 113"/>
                <a:gd name="T80" fmla="*/ 69 w 120"/>
                <a:gd name="T81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" h="113">
                  <a:moveTo>
                    <a:pt x="65" y="51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65" y="98"/>
                    <a:pt x="65" y="98"/>
                    <a:pt x="65" y="98"/>
                  </a:cubicBezTo>
                  <a:lnTo>
                    <a:pt x="65" y="51"/>
                  </a:lnTo>
                  <a:close/>
                  <a:moveTo>
                    <a:pt x="82" y="110"/>
                  </a:moveTo>
                  <a:cubicBezTo>
                    <a:pt x="38" y="110"/>
                    <a:pt x="38" y="110"/>
                    <a:pt x="3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82" y="110"/>
                  </a:lnTo>
                  <a:close/>
                  <a:moveTo>
                    <a:pt x="95" y="16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21"/>
                    <a:pt x="54" y="30"/>
                    <a:pt x="59" y="33"/>
                  </a:cubicBezTo>
                  <a:cubicBezTo>
                    <a:pt x="64" y="37"/>
                    <a:pt x="72" y="34"/>
                    <a:pt x="77" y="27"/>
                  </a:cubicBezTo>
                  <a:cubicBezTo>
                    <a:pt x="80" y="23"/>
                    <a:pt x="81" y="19"/>
                    <a:pt x="80" y="16"/>
                  </a:cubicBezTo>
                  <a:lnTo>
                    <a:pt x="95" y="16"/>
                  </a:lnTo>
                  <a:close/>
                  <a:moveTo>
                    <a:pt x="76" y="8"/>
                  </a:moveTo>
                  <a:cubicBezTo>
                    <a:pt x="70" y="5"/>
                    <a:pt x="62" y="7"/>
                    <a:pt x="58" y="14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3"/>
                    <a:pt x="78" y="10"/>
                    <a:pt x="76" y="8"/>
                  </a:cubicBezTo>
                  <a:close/>
                  <a:moveTo>
                    <a:pt x="65" y="14"/>
                  </a:moveTo>
                  <a:cubicBezTo>
                    <a:pt x="64" y="15"/>
                    <a:pt x="63" y="14"/>
                    <a:pt x="62" y="14"/>
                  </a:cubicBezTo>
                  <a:cubicBezTo>
                    <a:pt x="61" y="13"/>
                    <a:pt x="62" y="11"/>
                    <a:pt x="63" y="11"/>
                  </a:cubicBezTo>
                  <a:cubicBezTo>
                    <a:pt x="64" y="10"/>
                    <a:pt x="66" y="10"/>
                    <a:pt x="66" y="11"/>
                  </a:cubicBezTo>
                  <a:cubicBezTo>
                    <a:pt x="67" y="12"/>
                    <a:pt x="66" y="13"/>
                    <a:pt x="65" y="14"/>
                  </a:cubicBezTo>
                  <a:close/>
                  <a:moveTo>
                    <a:pt x="69" y="10"/>
                  </a:moveTo>
                  <a:cubicBezTo>
                    <a:pt x="68" y="10"/>
                    <a:pt x="67" y="10"/>
                    <a:pt x="67" y="10"/>
                  </a:cubicBezTo>
                  <a:cubicBezTo>
                    <a:pt x="67" y="9"/>
                    <a:pt x="67" y="9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9"/>
                    <a:pt x="69" y="10"/>
                    <a:pt x="69" y="10"/>
                  </a:cubicBezTo>
                  <a:close/>
                </a:path>
              </a:pathLst>
            </a:custGeom>
            <a:solidFill>
              <a:srgbClr val="FF94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066343" y="2740331"/>
            <a:ext cx="1133260" cy="689124"/>
            <a:chOff x="6609243" y="2602321"/>
            <a:chExt cx="1133260" cy="689124"/>
          </a:xfrm>
        </p:grpSpPr>
        <p:grpSp>
          <p:nvGrpSpPr>
            <p:cNvPr id="147" name="组合 146"/>
            <p:cNvGrpSpPr/>
            <p:nvPr/>
          </p:nvGrpSpPr>
          <p:grpSpPr>
            <a:xfrm>
              <a:off x="6609243" y="2602321"/>
              <a:ext cx="962973" cy="689124"/>
              <a:chOff x="-2338009" y="769144"/>
              <a:chExt cx="2790825" cy="1997174"/>
            </a:xfrm>
          </p:grpSpPr>
          <p:sp>
            <p:nvSpPr>
              <p:cNvPr id="148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BBDB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F392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619"/>
            <p:cNvSpPr txBox="1"/>
            <p:nvPr/>
          </p:nvSpPr>
          <p:spPr>
            <a:xfrm>
              <a:off x="6960047" y="2610786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507"/>
            <p:cNvSpPr>
              <a:spLocks noEditPoints="1"/>
            </p:cNvSpPr>
            <p:nvPr/>
          </p:nvSpPr>
          <p:spPr bwMode="auto">
            <a:xfrm>
              <a:off x="6714786" y="2727802"/>
              <a:ext cx="221724" cy="122666"/>
            </a:xfrm>
            <a:custGeom>
              <a:avLst/>
              <a:gdLst>
                <a:gd name="T0" fmla="*/ 180 w 180"/>
                <a:gd name="T1" fmla="*/ 91 h 98"/>
                <a:gd name="T2" fmla="*/ 180 w 180"/>
                <a:gd name="T3" fmla="*/ 92 h 98"/>
                <a:gd name="T4" fmla="*/ 173 w 180"/>
                <a:gd name="T5" fmla="*/ 98 h 98"/>
                <a:gd name="T6" fmla="*/ 7 w 180"/>
                <a:gd name="T7" fmla="*/ 98 h 98"/>
                <a:gd name="T8" fmla="*/ 0 w 180"/>
                <a:gd name="T9" fmla="*/ 92 h 98"/>
                <a:gd name="T10" fmla="*/ 0 w 180"/>
                <a:gd name="T11" fmla="*/ 91 h 98"/>
                <a:gd name="T12" fmla="*/ 7 w 180"/>
                <a:gd name="T13" fmla="*/ 85 h 98"/>
                <a:gd name="T14" fmla="*/ 173 w 180"/>
                <a:gd name="T15" fmla="*/ 85 h 98"/>
                <a:gd name="T16" fmla="*/ 180 w 180"/>
                <a:gd name="T17" fmla="*/ 91 h 98"/>
                <a:gd name="T18" fmla="*/ 169 w 180"/>
                <a:gd name="T19" fmla="*/ 79 h 98"/>
                <a:gd name="T20" fmla="*/ 12 w 180"/>
                <a:gd name="T21" fmla="*/ 79 h 98"/>
                <a:gd name="T22" fmla="*/ 90 w 180"/>
                <a:gd name="T23" fmla="*/ 12 h 98"/>
                <a:gd name="T24" fmla="*/ 169 w 180"/>
                <a:gd name="T25" fmla="*/ 79 h 98"/>
                <a:gd name="T26" fmla="*/ 87 w 180"/>
                <a:gd name="T27" fmla="*/ 15 h 98"/>
                <a:gd name="T28" fmla="*/ 34 w 180"/>
                <a:gd name="T29" fmla="*/ 75 h 98"/>
                <a:gd name="T30" fmla="*/ 44 w 180"/>
                <a:gd name="T31" fmla="*/ 75 h 98"/>
                <a:gd name="T32" fmla="*/ 87 w 180"/>
                <a:gd name="T33" fmla="*/ 15 h 98"/>
                <a:gd name="T34" fmla="*/ 79 w 180"/>
                <a:gd name="T35" fmla="*/ 6 h 98"/>
                <a:gd name="T36" fmla="*/ 98 w 180"/>
                <a:gd name="T37" fmla="*/ 6 h 98"/>
                <a:gd name="T38" fmla="*/ 101 w 180"/>
                <a:gd name="T39" fmla="*/ 3 h 98"/>
                <a:gd name="T40" fmla="*/ 101 w 180"/>
                <a:gd name="T41" fmla="*/ 3 h 98"/>
                <a:gd name="T42" fmla="*/ 98 w 180"/>
                <a:gd name="T43" fmla="*/ 0 h 98"/>
                <a:gd name="T44" fmla="*/ 79 w 180"/>
                <a:gd name="T45" fmla="*/ 0 h 98"/>
                <a:gd name="T46" fmla="*/ 76 w 180"/>
                <a:gd name="T47" fmla="*/ 3 h 98"/>
                <a:gd name="T48" fmla="*/ 76 w 180"/>
                <a:gd name="T49" fmla="*/ 3 h 98"/>
                <a:gd name="T50" fmla="*/ 79 w 180"/>
                <a:gd name="T5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98">
                  <a:moveTo>
                    <a:pt x="180" y="91"/>
                  </a:moveTo>
                  <a:cubicBezTo>
                    <a:pt x="180" y="92"/>
                    <a:pt x="180" y="92"/>
                    <a:pt x="180" y="92"/>
                  </a:cubicBezTo>
                  <a:cubicBezTo>
                    <a:pt x="180" y="95"/>
                    <a:pt x="177" y="98"/>
                    <a:pt x="173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3" y="98"/>
                    <a:pt x="0" y="95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8"/>
                    <a:pt x="3" y="85"/>
                    <a:pt x="7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5"/>
                    <a:pt x="180" y="88"/>
                    <a:pt x="180" y="91"/>
                  </a:cubicBezTo>
                  <a:close/>
                  <a:moveTo>
                    <a:pt x="169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8" y="41"/>
                    <a:pt x="51" y="12"/>
                    <a:pt x="90" y="12"/>
                  </a:cubicBezTo>
                  <a:cubicBezTo>
                    <a:pt x="130" y="12"/>
                    <a:pt x="163" y="41"/>
                    <a:pt x="169" y="79"/>
                  </a:cubicBezTo>
                  <a:close/>
                  <a:moveTo>
                    <a:pt x="87" y="15"/>
                  </a:moveTo>
                  <a:cubicBezTo>
                    <a:pt x="86" y="15"/>
                    <a:pt x="43" y="18"/>
                    <a:pt x="3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8" y="45"/>
                    <a:pt x="65" y="18"/>
                    <a:pt x="87" y="15"/>
                  </a:cubicBezTo>
                  <a:close/>
                  <a:moveTo>
                    <a:pt x="79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1" y="4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4"/>
                    <a:pt x="77" y="6"/>
                    <a:pt x="79" y="6"/>
                  </a:cubicBezTo>
                  <a:close/>
                </a:path>
              </a:pathLst>
            </a:custGeom>
            <a:solidFill>
              <a:srgbClr val="FF6D6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202759" y="3711026"/>
            <a:ext cx="1135607" cy="689124"/>
            <a:chOff x="6913240" y="3623177"/>
            <a:chExt cx="1135607" cy="689124"/>
          </a:xfrm>
        </p:grpSpPr>
        <p:grpSp>
          <p:nvGrpSpPr>
            <p:cNvPr id="157" name="组合 156"/>
            <p:cNvGrpSpPr/>
            <p:nvPr/>
          </p:nvGrpSpPr>
          <p:grpSpPr>
            <a:xfrm>
              <a:off x="6913240" y="3623177"/>
              <a:ext cx="962973" cy="689124"/>
              <a:chOff x="-2338009" y="769144"/>
              <a:chExt cx="2790825" cy="1997174"/>
            </a:xfrm>
          </p:grpSpPr>
          <p:sp>
            <p:nvSpPr>
              <p:cNvPr id="158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94CE2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4" name="文本框 620"/>
            <p:cNvSpPr txBox="1"/>
            <p:nvPr/>
          </p:nvSpPr>
          <p:spPr>
            <a:xfrm>
              <a:off x="7266391" y="3642951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7037381" y="3735761"/>
              <a:ext cx="184452" cy="188140"/>
              <a:chOff x="7091362" y="2598738"/>
              <a:chExt cx="555626" cy="566737"/>
            </a:xfrm>
          </p:grpSpPr>
          <p:sp>
            <p:nvSpPr>
              <p:cNvPr id="166" name="Freeform 511"/>
              <p:cNvSpPr/>
              <p:nvPr/>
            </p:nvSpPr>
            <p:spPr bwMode="auto">
              <a:xfrm>
                <a:off x="7091362" y="2655888"/>
                <a:ext cx="157163" cy="303212"/>
              </a:xfrm>
              <a:custGeom>
                <a:avLst/>
                <a:gdLst>
                  <a:gd name="T0" fmla="*/ 36 w 41"/>
                  <a:gd name="T1" fmla="*/ 0 h 79"/>
                  <a:gd name="T2" fmla="*/ 12 w 41"/>
                  <a:gd name="T3" fmla="*/ 79 h 79"/>
                  <a:gd name="T4" fmla="*/ 41 w 41"/>
                  <a:gd name="T5" fmla="*/ 66 h 79"/>
                  <a:gd name="T6" fmla="*/ 36 w 41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9">
                    <a:moveTo>
                      <a:pt x="36" y="0"/>
                    </a:moveTo>
                    <a:cubicBezTo>
                      <a:pt x="10" y="17"/>
                      <a:pt x="0" y="50"/>
                      <a:pt x="12" y="79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0" y="38"/>
                      <a:pt x="28" y="13"/>
                      <a:pt x="36" y="0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7" name="Freeform 512"/>
              <p:cNvSpPr/>
              <p:nvPr/>
            </p:nvSpPr>
            <p:spPr bwMode="auto">
              <a:xfrm>
                <a:off x="7297738" y="2598738"/>
                <a:ext cx="279400" cy="203200"/>
              </a:xfrm>
              <a:custGeom>
                <a:avLst/>
                <a:gdLst>
                  <a:gd name="T0" fmla="*/ 47 w 73"/>
                  <a:gd name="T1" fmla="*/ 53 h 53"/>
                  <a:gd name="T2" fmla="*/ 73 w 73"/>
                  <a:gd name="T3" fmla="*/ 41 h 53"/>
                  <a:gd name="T4" fmla="*/ 0 w 73"/>
                  <a:gd name="T5" fmla="*/ 7 h 53"/>
                  <a:gd name="T6" fmla="*/ 47 w 73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53">
                    <a:moveTo>
                      <a:pt x="47" y="53"/>
                    </a:moveTo>
                    <a:cubicBezTo>
                      <a:pt x="73" y="41"/>
                      <a:pt x="73" y="41"/>
                      <a:pt x="73" y="41"/>
                    </a:cubicBezTo>
                    <a:cubicBezTo>
                      <a:pt x="59" y="14"/>
                      <a:pt x="28" y="0"/>
                      <a:pt x="0" y="7"/>
                    </a:cubicBezTo>
                    <a:cubicBezTo>
                      <a:pt x="15" y="10"/>
                      <a:pt x="33" y="27"/>
                      <a:pt x="47" y="53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513"/>
              <p:cNvSpPr/>
              <p:nvPr/>
            </p:nvSpPr>
            <p:spPr bwMode="auto">
              <a:xfrm>
                <a:off x="7216775" y="2647950"/>
                <a:ext cx="130175" cy="254000"/>
              </a:xfrm>
              <a:custGeom>
                <a:avLst/>
                <a:gdLst>
                  <a:gd name="T0" fmla="*/ 12 w 34"/>
                  <a:gd name="T1" fmla="*/ 66 h 66"/>
                  <a:gd name="T2" fmla="*/ 34 w 34"/>
                  <a:gd name="T3" fmla="*/ 56 h 66"/>
                  <a:gd name="T4" fmla="*/ 9 w 34"/>
                  <a:gd name="T5" fmla="*/ 0 h 66"/>
                  <a:gd name="T6" fmla="*/ 12 w 34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6">
                    <a:moveTo>
                      <a:pt x="12" y="6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2" y="38"/>
                      <a:pt x="12" y="66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9" name="Freeform 514"/>
              <p:cNvSpPr/>
              <p:nvPr/>
            </p:nvSpPr>
            <p:spPr bwMode="auto">
              <a:xfrm>
                <a:off x="7267575" y="2625725"/>
                <a:ext cx="190500" cy="230187"/>
              </a:xfrm>
              <a:custGeom>
                <a:avLst/>
                <a:gdLst>
                  <a:gd name="T0" fmla="*/ 50 w 50"/>
                  <a:gd name="T1" fmla="*/ 48 h 60"/>
                  <a:gd name="T2" fmla="*/ 0 w 50"/>
                  <a:gd name="T3" fmla="*/ 4 h 60"/>
                  <a:gd name="T4" fmla="*/ 26 w 50"/>
                  <a:gd name="T5" fmla="*/ 60 h 60"/>
                  <a:gd name="T6" fmla="*/ 50 w 50"/>
                  <a:gd name="T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0">
                    <a:moveTo>
                      <a:pt x="50" y="48"/>
                    </a:moveTo>
                    <a:cubicBezTo>
                      <a:pt x="35" y="20"/>
                      <a:pt x="13" y="0"/>
                      <a:pt x="0" y="4"/>
                    </a:cubicBezTo>
                    <a:cubicBezTo>
                      <a:pt x="26" y="60"/>
                      <a:pt x="26" y="60"/>
                      <a:pt x="26" y="60"/>
                    </a:cubicBezTo>
                    <a:lnTo>
                      <a:pt x="50" y="48"/>
                    </a:ln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0" name="Freeform 515"/>
              <p:cNvSpPr/>
              <p:nvPr/>
            </p:nvSpPr>
            <p:spPr bwMode="auto">
              <a:xfrm>
                <a:off x="7232650" y="2598738"/>
                <a:ext cx="34925" cy="49212"/>
              </a:xfrm>
              <a:custGeom>
                <a:avLst/>
                <a:gdLst>
                  <a:gd name="T0" fmla="*/ 9 w 9"/>
                  <a:gd name="T1" fmla="*/ 11 h 13"/>
                  <a:gd name="T2" fmla="*/ 5 w 9"/>
                  <a:gd name="T3" fmla="*/ 2 h 13"/>
                  <a:gd name="T4" fmla="*/ 2 w 9"/>
                  <a:gd name="T5" fmla="*/ 1 h 13"/>
                  <a:gd name="T6" fmla="*/ 0 w 9"/>
                  <a:gd name="T7" fmla="*/ 4 h 13"/>
                  <a:gd name="T8" fmla="*/ 5 w 9"/>
                  <a:gd name="T9" fmla="*/ 13 h 13"/>
                  <a:gd name="T10" fmla="*/ 8 w 9"/>
                  <a:gd name="T11" fmla="*/ 11 h 13"/>
                  <a:gd name="T12" fmla="*/ 9 w 9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9" y="1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1" name="Freeform 516"/>
              <p:cNvSpPr/>
              <p:nvPr/>
            </p:nvSpPr>
            <p:spPr bwMode="auto">
              <a:xfrm>
                <a:off x="7186613" y="2855913"/>
                <a:ext cx="460375" cy="309562"/>
              </a:xfrm>
              <a:custGeom>
                <a:avLst/>
                <a:gdLst>
                  <a:gd name="T0" fmla="*/ 78 w 120"/>
                  <a:gd name="T1" fmla="*/ 65 h 81"/>
                  <a:gd name="T2" fmla="*/ 47 w 120"/>
                  <a:gd name="T3" fmla="*/ 0 h 81"/>
                  <a:gd name="T4" fmla="*/ 42 w 120"/>
                  <a:gd name="T5" fmla="*/ 2 h 81"/>
                  <a:gd name="T6" fmla="*/ 72 w 120"/>
                  <a:gd name="T7" fmla="*/ 65 h 81"/>
                  <a:gd name="T8" fmla="*/ 60 w 120"/>
                  <a:gd name="T9" fmla="*/ 64 h 81"/>
                  <a:gd name="T10" fmla="*/ 0 w 120"/>
                  <a:gd name="T11" fmla="*/ 81 h 81"/>
                  <a:gd name="T12" fmla="*/ 120 w 120"/>
                  <a:gd name="T13" fmla="*/ 81 h 81"/>
                  <a:gd name="T14" fmla="*/ 78 w 120"/>
                  <a:gd name="T15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81">
                    <a:moveTo>
                      <a:pt x="78" y="65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4"/>
                      <a:pt x="64" y="64"/>
                      <a:pt x="60" y="64"/>
                    </a:cubicBezTo>
                    <a:cubicBezTo>
                      <a:pt x="15" y="64"/>
                      <a:pt x="0" y="81"/>
                      <a:pt x="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09" y="69"/>
                      <a:pt x="78" y="65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5488164" y="1684735"/>
            <a:ext cx="1137941" cy="689124"/>
            <a:chOff x="5605912" y="4941362"/>
            <a:chExt cx="1137941" cy="689124"/>
          </a:xfrm>
        </p:grpSpPr>
        <p:grpSp>
          <p:nvGrpSpPr>
            <p:cNvPr id="173" name="组合 172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174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0" name="文本框 622"/>
            <p:cNvSpPr txBox="1"/>
            <p:nvPr/>
          </p:nvSpPr>
          <p:spPr>
            <a:xfrm>
              <a:off x="5961397" y="4955087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1" name="组合 180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82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1" name="Freeform 60"/>
          <p:cNvSpPr/>
          <p:nvPr/>
        </p:nvSpPr>
        <p:spPr bwMode="auto">
          <a:xfrm>
            <a:off x="7217362" y="242088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文本框 219"/>
          <p:cNvSpPr txBox="1"/>
          <p:nvPr/>
        </p:nvSpPr>
        <p:spPr>
          <a:xfrm>
            <a:off x="7150514" y="3220489"/>
            <a:ext cx="355558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5E779E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：简要说明图表含义。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7772306" y="2580173"/>
            <a:ext cx="1314738" cy="436817"/>
            <a:chOff x="7772306" y="2580173"/>
            <a:chExt cx="1314738" cy="436817"/>
          </a:xfrm>
        </p:grpSpPr>
        <p:sp>
          <p:nvSpPr>
            <p:cNvPr id="193" name="圆角矩形 192"/>
            <p:cNvSpPr/>
            <p:nvPr/>
          </p:nvSpPr>
          <p:spPr>
            <a:xfrm>
              <a:off x="7885054" y="2580173"/>
              <a:ext cx="1201990" cy="436817"/>
            </a:xfrm>
            <a:prstGeom prst="roundRect">
              <a:avLst>
                <a:gd name="adj" fmla="val 9938"/>
              </a:avLst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简要说明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4" name="等腰三角形 193"/>
            <p:cNvSpPr/>
            <p:nvPr/>
          </p:nvSpPr>
          <p:spPr>
            <a:xfrm rot="16200000">
              <a:off x="7810422" y="2647717"/>
              <a:ext cx="74631" cy="150864"/>
            </a:xfrm>
            <a:prstGeom prst="triangle">
              <a:avLst/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993131" y="4173104"/>
            <a:ext cx="1735276" cy="1689729"/>
            <a:chOff x="2074745" y="3972141"/>
            <a:chExt cx="1735276" cy="1689729"/>
          </a:xfrm>
        </p:grpSpPr>
        <p:sp>
          <p:nvSpPr>
            <p:cNvPr id="115" name="Freeform 441"/>
            <p:cNvSpPr>
              <a:spLocks noEditPoints="1"/>
            </p:cNvSpPr>
            <p:nvPr/>
          </p:nvSpPr>
          <p:spPr bwMode="auto">
            <a:xfrm>
              <a:off x="2082131" y="3972141"/>
              <a:ext cx="1689729" cy="1689729"/>
            </a:xfrm>
            <a:custGeom>
              <a:avLst/>
              <a:gdLst>
                <a:gd name="T0" fmla="*/ 579 w 1158"/>
                <a:gd name="T1" fmla="*/ 1157 h 1157"/>
                <a:gd name="T2" fmla="*/ 0 w 1158"/>
                <a:gd name="T3" fmla="*/ 578 h 1157"/>
                <a:gd name="T4" fmla="*/ 579 w 1158"/>
                <a:gd name="T5" fmla="*/ 0 h 1157"/>
                <a:gd name="T6" fmla="*/ 1158 w 1158"/>
                <a:gd name="T7" fmla="*/ 578 h 1157"/>
                <a:gd name="T8" fmla="*/ 579 w 1158"/>
                <a:gd name="T9" fmla="*/ 1157 h 1157"/>
                <a:gd name="T10" fmla="*/ 579 w 1158"/>
                <a:gd name="T11" fmla="*/ 22 h 1157"/>
                <a:gd name="T12" fmla="*/ 23 w 1158"/>
                <a:gd name="T13" fmla="*/ 578 h 1157"/>
                <a:gd name="T14" fmla="*/ 579 w 1158"/>
                <a:gd name="T15" fmla="*/ 1134 h 1157"/>
                <a:gd name="T16" fmla="*/ 1135 w 1158"/>
                <a:gd name="T17" fmla="*/ 578 h 1157"/>
                <a:gd name="T18" fmla="*/ 579 w 1158"/>
                <a:gd name="T19" fmla="*/ 22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8" h="1157">
                  <a:moveTo>
                    <a:pt x="579" y="1157"/>
                  </a:moveTo>
                  <a:cubicBezTo>
                    <a:pt x="260" y="1157"/>
                    <a:pt x="0" y="898"/>
                    <a:pt x="0" y="578"/>
                  </a:cubicBezTo>
                  <a:cubicBezTo>
                    <a:pt x="0" y="259"/>
                    <a:pt x="260" y="0"/>
                    <a:pt x="579" y="0"/>
                  </a:cubicBezTo>
                  <a:cubicBezTo>
                    <a:pt x="898" y="0"/>
                    <a:pt x="1158" y="259"/>
                    <a:pt x="1158" y="578"/>
                  </a:cubicBezTo>
                  <a:cubicBezTo>
                    <a:pt x="1158" y="898"/>
                    <a:pt x="898" y="1157"/>
                    <a:pt x="579" y="1157"/>
                  </a:cubicBezTo>
                  <a:close/>
                  <a:moveTo>
                    <a:pt x="579" y="22"/>
                  </a:moveTo>
                  <a:cubicBezTo>
                    <a:pt x="272" y="22"/>
                    <a:pt x="23" y="272"/>
                    <a:pt x="23" y="578"/>
                  </a:cubicBezTo>
                  <a:cubicBezTo>
                    <a:pt x="23" y="885"/>
                    <a:pt x="272" y="1134"/>
                    <a:pt x="579" y="1134"/>
                  </a:cubicBezTo>
                  <a:cubicBezTo>
                    <a:pt x="885" y="1134"/>
                    <a:pt x="1135" y="885"/>
                    <a:pt x="1135" y="578"/>
                  </a:cubicBezTo>
                  <a:cubicBezTo>
                    <a:pt x="1135" y="272"/>
                    <a:pt x="885" y="22"/>
                    <a:pt x="57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2074745" y="3972453"/>
              <a:ext cx="1735276" cy="1679094"/>
              <a:chOff x="2074745" y="3972453"/>
              <a:chExt cx="1735276" cy="1679094"/>
            </a:xfrm>
          </p:grpSpPr>
          <p:sp>
            <p:nvSpPr>
              <p:cNvPr id="47" name="Oval 18"/>
              <p:cNvSpPr>
                <a:spLocks noChangeArrowheads="1"/>
              </p:cNvSpPr>
              <p:nvPr/>
            </p:nvSpPr>
            <p:spPr bwMode="auto">
              <a:xfrm>
                <a:off x="2074745" y="3972453"/>
                <a:ext cx="1679094" cy="1679094"/>
              </a:xfrm>
              <a:prstGeom prst="ellipse">
                <a:avLst/>
              </a:prstGeom>
              <a:solidFill>
                <a:srgbClr val="37C1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5" name="等腰三角形 194"/>
              <p:cNvSpPr/>
              <p:nvPr/>
            </p:nvSpPr>
            <p:spPr>
              <a:xfrm rot="3346611">
                <a:off x="3565751" y="4198063"/>
                <a:ext cx="234007" cy="254533"/>
              </a:xfrm>
              <a:prstGeom prst="triangle">
                <a:avLst/>
              </a:prstGeom>
              <a:solidFill>
                <a:srgbClr val="37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453949" y="4347725"/>
              <a:ext cx="981182" cy="979130"/>
              <a:chOff x="7316788" y="39688"/>
              <a:chExt cx="758825" cy="757238"/>
            </a:xfrm>
          </p:grpSpPr>
          <p:sp>
            <p:nvSpPr>
              <p:cNvPr id="49" name="Freeform 345"/>
              <p:cNvSpPr/>
              <p:nvPr/>
            </p:nvSpPr>
            <p:spPr bwMode="auto">
              <a:xfrm>
                <a:off x="7323138" y="55563"/>
                <a:ext cx="184150" cy="195263"/>
              </a:xfrm>
              <a:custGeom>
                <a:avLst/>
                <a:gdLst>
                  <a:gd name="T0" fmla="*/ 162 w 162"/>
                  <a:gd name="T1" fmla="*/ 158 h 171"/>
                  <a:gd name="T2" fmla="*/ 149 w 162"/>
                  <a:gd name="T3" fmla="*/ 171 h 171"/>
                  <a:gd name="T4" fmla="*/ 13 w 162"/>
                  <a:gd name="T5" fmla="*/ 171 h 171"/>
                  <a:gd name="T6" fmla="*/ 0 w 162"/>
                  <a:gd name="T7" fmla="*/ 158 h 171"/>
                  <a:gd name="T8" fmla="*/ 0 w 162"/>
                  <a:gd name="T9" fmla="*/ 13 h 171"/>
                  <a:gd name="T10" fmla="*/ 13 w 162"/>
                  <a:gd name="T11" fmla="*/ 0 h 171"/>
                  <a:gd name="T12" fmla="*/ 149 w 162"/>
                  <a:gd name="T13" fmla="*/ 0 h 171"/>
                  <a:gd name="T14" fmla="*/ 162 w 162"/>
                  <a:gd name="T15" fmla="*/ 13 h 171"/>
                  <a:gd name="T16" fmla="*/ 162 w 162"/>
                  <a:gd name="T17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71">
                    <a:moveTo>
                      <a:pt x="162" y="158"/>
                    </a:moveTo>
                    <a:cubicBezTo>
                      <a:pt x="162" y="165"/>
                      <a:pt x="157" y="171"/>
                      <a:pt x="149" y="171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6" y="171"/>
                      <a:pt x="0" y="165"/>
                      <a:pt x="0" y="15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2" y="6"/>
                      <a:pt x="162" y="13"/>
                    </a:cubicBez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46"/>
              <p:cNvSpPr/>
              <p:nvPr/>
            </p:nvSpPr>
            <p:spPr bwMode="auto">
              <a:xfrm>
                <a:off x="7323138" y="55563"/>
                <a:ext cx="184150" cy="73025"/>
              </a:xfrm>
              <a:custGeom>
                <a:avLst/>
                <a:gdLst>
                  <a:gd name="T0" fmla="*/ 149 w 162"/>
                  <a:gd name="T1" fmla="*/ 0 h 64"/>
                  <a:gd name="T2" fmla="*/ 13 w 162"/>
                  <a:gd name="T3" fmla="*/ 0 h 64"/>
                  <a:gd name="T4" fmla="*/ 0 w 162"/>
                  <a:gd name="T5" fmla="*/ 13 h 64"/>
                  <a:gd name="T6" fmla="*/ 0 w 162"/>
                  <a:gd name="T7" fmla="*/ 64 h 64"/>
                  <a:gd name="T8" fmla="*/ 162 w 162"/>
                  <a:gd name="T9" fmla="*/ 64 h 64"/>
                  <a:gd name="T10" fmla="*/ 162 w 162"/>
                  <a:gd name="T11" fmla="*/ 13 h 64"/>
                  <a:gd name="T12" fmla="*/ 149 w 162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64">
                    <a:moveTo>
                      <a:pt x="14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6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Freeform 347"/>
              <p:cNvSpPr/>
              <p:nvPr/>
            </p:nvSpPr>
            <p:spPr bwMode="auto">
              <a:xfrm>
                <a:off x="73517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48"/>
              <p:cNvSpPr/>
              <p:nvPr/>
            </p:nvSpPr>
            <p:spPr bwMode="auto">
              <a:xfrm>
                <a:off x="73898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49"/>
              <p:cNvSpPr/>
              <p:nvPr/>
            </p:nvSpPr>
            <p:spPr bwMode="auto">
              <a:xfrm>
                <a:off x="74279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50"/>
              <p:cNvSpPr/>
              <p:nvPr/>
            </p:nvSpPr>
            <p:spPr bwMode="auto">
              <a:xfrm>
                <a:off x="74660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51"/>
              <p:cNvSpPr/>
              <p:nvPr/>
            </p:nvSpPr>
            <p:spPr bwMode="auto">
              <a:xfrm>
                <a:off x="7366001" y="87313"/>
                <a:ext cx="39688" cy="30163"/>
              </a:xfrm>
              <a:custGeom>
                <a:avLst/>
                <a:gdLst>
                  <a:gd name="T0" fmla="*/ 32 w 35"/>
                  <a:gd name="T1" fmla="*/ 3 h 26"/>
                  <a:gd name="T2" fmla="*/ 35 w 35"/>
                  <a:gd name="T3" fmla="*/ 10 h 26"/>
                  <a:gd name="T4" fmla="*/ 35 w 35"/>
                  <a:gd name="T5" fmla="*/ 26 h 26"/>
                  <a:gd name="T6" fmla="*/ 29 w 35"/>
                  <a:gd name="T7" fmla="*/ 26 h 26"/>
                  <a:gd name="T8" fmla="*/ 29 w 35"/>
                  <a:gd name="T9" fmla="*/ 10 h 26"/>
                  <a:gd name="T10" fmla="*/ 28 w 35"/>
                  <a:gd name="T11" fmla="*/ 7 h 26"/>
                  <a:gd name="T12" fmla="*/ 25 w 35"/>
                  <a:gd name="T13" fmla="*/ 6 h 26"/>
                  <a:gd name="T14" fmla="*/ 22 w 35"/>
                  <a:gd name="T15" fmla="*/ 7 h 26"/>
                  <a:gd name="T16" fmla="*/ 21 w 35"/>
                  <a:gd name="T17" fmla="*/ 10 h 26"/>
                  <a:gd name="T18" fmla="*/ 21 w 35"/>
                  <a:gd name="T19" fmla="*/ 26 h 26"/>
                  <a:gd name="T20" fmla="*/ 14 w 35"/>
                  <a:gd name="T21" fmla="*/ 26 h 26"/>
                  <a:gd name="T22" fmla="*/ 14 w 35"/>
                  <a:gd name="T23" fmla="*/ 10 h 26"/>
                  <a:gd name="T24" fmla="*/ 13 w 35"/>
                  <a:gd name="T25" fmla="*/ 7 h 26"/>
                  <a:gd name="T26" fmla="*/ 10 w 35"/>
                  <a:gd name="T27" fmla="*/ 6 h 26"/>
                  <a:gd name="T28" fmla="*/ 7 w 35"/>
                  <a:gd name="T29" fmla="*/ 7 h 26"/>
                  <a:gd name="T30" fmla="*/ 6 w 35"/>
                  <a:gd name="T31" fmla="*/ 10 h 26"/>
                  <a:gd name="T32" fmla="*/ 6 w 35"/>
                  <a:gd name="T33" fmla="*/ 26 h 26"/>
                  <a:gd name="T34" fmla="*/ 0 w 35"/>
                  <a:gd name="T35" fmla="*/ 26 h 26"/>
                  <a:gd name="T36" fmla="*/ 0 w 35"/>
                  <a:gd name="T37" fmla="*/ 10 h 26"/>
                  <a:gd name="T38" fmla="*/ 3 w 35"/>
                  <a:gd name="T39" fmla="*/ 3 h 26"/>
                  <a:gd name="T40" fmla="*/ 10 w 35"/>
                  <a:gd name="T41" fmla="*/ 0 h 26"/>
                  <a:gd name="T42" fmla="*/ 17 w 35"/>
                  <a:gd name="T43" fmla="*/ 3 h 26"/>
                  <a:gd name="T44" fmla="*/ 25 w 35"/>
                  <a:gd name="T45" fmla="*/ 0 h 26"/>
                  <a:gd name="T46" fmla="*/ 32 w 35"/>
                  <a:gd name="T4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26">
                    <a:moveTo>
                      <a:pt x="32" y="3"/>
                    </a:moveTo>
                    <a:cubicBezTo>
                      <a:pt x="34" y="5"/>
                      <a:pt x="35" y="7"/>
                      <a:pt x="35" y="1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4" y="6"/>
                      <a:pt x="23" y="6"/>
                      <a:pt x="22" y="7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20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52"/>
              <p:cNvSpPr>
                <a:spLocks noEditPoints="1"/>
              </p:cNvSpPr>
              <p:nvPr/>
            </p:nvSpPr>
            <p:spPr bwMode="auto">
              <a:xfrm>
                <a:off x="7408863" y="87313"/>
                <a:ext cx="28575" cy="30163"/>
              </a:xfrm>
              <a:custGeom>
                <a:avLst/>
                <a:gdLst>
                  <a:gd name="T0" fmla="*/ 21 w 25"/>
                  <a:gd name="T1" fmla="*/ 3 h 26"/>
                  <a:gd name="T2" fmla="*/ 25 w 25"/>
                  <a:gd name="T3" fmla="*/ 13 h 26"/>
                  <a:gd name="T4" fmla="*/ 25 w 25"/>
                  <a:gd name="T5" fmla="*/ 26 h 26"/>
                  <a:gd name="T6" fmla="*/ 18 w 25"/>
                  <a:gd name="T7" fmla="*/ 26 h 26"/>
                  <a:gd name="T8" fmla="*/ 18 w 25"/>
                  <a:gd name="T9" fmla="*/ 20 h 26"/>
                  <a:gd name="T10" fmla="*/ 7 w 25"/>
                  <a:gd name="T11" fmla="*/ 20 h 26"/>
                  <a:gd name="T12" fmla="*/ 7 w 25"/>
                  <a:gd name="T13" fmla="*/ 26 h 26"/>
                  <a:gd name="T14" fmla="*/ 0 w 25"/>
                  <a:gd name="T15" fmla="*/ 26 h 26"/>
                  <a:gd name="T16" fmla="*/ 0 w 25"/>
                  <a:gd name="T17" fmla="*/ 13 h 26"/>
                  <a:gd name="T18" fmla="*/ 4 w 25"/>
                  <a:gd name="T19" fmla="*/ 3 h 26"/>
                  <a:gd name="T20" fmla="*/ 13 w 25"/>
                  <a:gd name="T21" fmla="*/ 0 h 26"/>
                  <a:gd name="T22" fmla="*/ 21 w 25"/>
                  <a:gd name="T23" fmla="*/ 3 h 26"/>
                  <a:gd name="T24" fmla="*/ 7 w 25"/>
                  <a:gd name="T25" fmla="*/ 14 h 26"/>
                  <a:gd name="T26" fmla="*/ 18 w 25"/>
                  <a:gd name="T27" fmla="*/ 14 h 26"/>
                  <a:gd name="T28" fmla="*/ 18 w 25"/>
                  <a:gd name="T29" fmla="*/ 13 h 26"/>
                  <a:gd name="T30" fmla="*/ 17 w 25"/>
                  <a:gd name="T31" fmla="*/ 8 h 26"/>
                  <a:gd name="T32" fmla="*/ 13 w 25"/>
                  <a:gd name="T33" fmla="*/ 6 h 26"/>
                  <a:gd name="T34" fmla="*/ 8 w 25"/>
                  <a:gd name="T35" fmla="*/ 8 h 26"/>
                  <a:gd name="T36" fmla="*/ 7 w 25"/>
                  <a:gd name="T37" fmla="*/ 13 h 26"/>
                  <a:gd name="T38" fmla="*/ 7 w 25"/>
                  <a:gd name="T3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6">
                    <a:moveTo>
                      <a:pt x="21" y="3"/>
                    </a:moveTo>
                    <a:cubicBezTo>
                      <a:pt x="24" y="6"/>
                      <a:pt x="25" y="9"/>
                      <a:pt x="25" y="1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9" y="1"/>
                      <a:pt x="21" y="3"/>
                    </a:cubicBezTo>
                    <a:close/>
                    <a:moveTo>
                      <a:pt x="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8" y="8"/>
                    </a:cubicBezTo>
                    <a:cubicBezTo>
                      <a:pt x="7" y="9"/>
                      <a:pt x="7" y="11"/>
                      <a:pt x="7" y="13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53"/>
              <p:cNvSpPr/>
              <p:nvPr/>
            </p:nvSpPr>
            <p:spPr bwMode="auto">
              <a:xfrm>
                <a:off x="7439026" y="87313"/>
                <a:ext cx="26988" cy="30163"/>
              </a:xfrm>
              <a:custGeom>
                <a:avLst/>
                <a:gdLst>
                  <a:gd name="T0" fmla="*/ 24 w 24"/>
                  <a:gd name="T1" fmla="*/ 0 h 26"/>
                  <a:gd name="T2" fmla="*/ 18 w 24"/>
                  <a:gd name="T3" fmla="*/ 11 h 26"/>
                  <a:gd name="T4" fmla="*/ 13 w 24"/>
                  <a:gd name="T5" fmla="*/ 20 h 26"/>
                  <a:gd name="T6" fmla="*/ 9 w 24"/>
                  <a:gd name="T7" fmla="*/ 24 h 26"/>
                  <a:gd name="T8" fmla="*/ 3 w 24"/>
                  <a:gd name="T9" fmla="*/ 26 h 26"/>
                  <a:gd name="T10" fmla="*/ 0 w 24"/>
                  <a:gd name="T11" fmla="*/ 26 h 26"/>
                  <a:gd name="T12" fmla="*/ 0 w 24"/>
                  <a:gd name="T13" fmla="*/ 20 h 26"/>
                  <a:gd name="T14" fmla="*/ 3 w 24"/>
                  <a:gd name="T15" fmla="*/ 20 h 26"/>
                  <a:gd name="T16" fmla="*/ 7 w 24"/>
                  <a:gd name="T17" fmla="*/ 18 h 26"/>
                  <a:gd name="T18" fmla="*/ 0 w 24"/>
                  <a:gd name="T19" fmla="*/ 0 h 26"/>
                  <a:gd name="T20" fmla="*/ 7 w 24"/>
                  <a:gd name="T21" fmla="*/ 0 h 26"/>
                  <a:gd name="T22" fmla="*/ 11 w 24"/>
                  <a:gd name="T23" fmla="*/ 11 h 26"/>
                  <a:gd name="T24" fmla="*/ 17 w 24"/>
                  <a:gd name="T25" fmla="*/ 0 h 26"/>
                  <a:gd name="T26" fmla="*/ 24 w 24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7" y="25"/>
                      <a:pt x="5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8"/>
                      <a:pt x="14" y="5"/>
                      <a:pt x="17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54"/>
              <p:cNvSpPr/>
              <p:nvPr/>
            </p:nvSpPr>
            <p:spPr bwMode="auto">
              <a:xfrm>
                <a:off x="7361238" y="157163"/>
                <a:ext cx="57150" cy="60325"/>
              </a:xfrm>
              <a:custGeom>
                <a:avLst/>
                <a:gdLst>
                  <a:gd name="T0" fmla="*/ 34 w 50"/>
                  <a:gd name="T1" fmla="*/ 0 h 53"/>
                  <a:gd name="T2" fmla="*/ 45 w 50"/>
                  <a:gd name="T3" fmla="*/ 5 h 53"/>
                  <a:gd name="T4" fmla="*/ 50 w 50"/>
                  <a:gd name="T5" fmla="*/ 16 h 53"/>
                  <a:gd name="T6" fmla="*/ 50 w 50"/>
                  <a:gd name="T7" fmla="*/ 17 h 53"/>
                  <a:gd name="T8" fmla="*/ 45 w 50"/>
                  <a:gd name="T9" fmla="*/ 29 h 53"/>
                  <a:gd name="T10" fmla="*/ 34 w 50"/>
                  <a:gd name="T11" fmla="*/ 33 h 53"/>
                  <a:gd name="T12" fmla="*/ 16 w 50"/>
                  <a:gd name="T13" fmla="*/ 33 h 53"/>
                  <a:gd name="T14" fmla="*/ 13 w 50"/>
                  <a:gd name="T15" fmla="*/ 34 h 53"/>
                  <a:gd name="T16" fmla="*/ 13 w 50"/>
                  <a:gd name="T17" fmla="*/ 40 h 53"/>
                  <a:gd name="T18" fmla="*/ 47 w 50"/>
                  <a:gd name="T19" fmla="*/ 40 h 53"/>
                  <a:gd name="T20" fmla="*/ 47 w 50"/>
                  <a:gd name="T21" fmla="*/ 53 h 53"/>
                  <a:gd name="T22" fmla="*/ 0 w 50"/>
                  <a:gd name="T23" fmla="*/ 53 h 53"/>
                  <a:gd name="T24" fmla="*/ 0 w 50"/>
                  <a:gd name="T25" fmla="*/ 32 h 53"/>
                  <a:gd name="T26" fmla="*/ 5 w 50"/>
                  <a:gd name="T27" fmla="*/ 23 h 53"/>
                  <a:gd name="T28" fmla="*/ 16 w 50"/>
                  <a:gd name="T29" fmla="*/ 20 h 53"/>
                  <a:gd name="T30" fmla="*/ 34 w 50"/>
                  <a:gd name="T31" fmla="*/ 20 h 53"/>
                  <a:gd name="T32" fmla="*/ 37 w 50"/>
                  <a:gd name="T33" fmla="*/ 17 h 53"/>
                  <a:gd name="T34" fmla="*/ 34 w 50"/>
                  <a:gd name="T35" fmla="*/ 14 h 53"/>
                  <a:gd name="T36" fmla="*/ 3 w 50"/>
                  <a:gd name="T37" fmla="*/ 14 h 53"/>
                  <a:gd name="T38" fmla="*/ 3 w 50"/>
                  <a:gd name="T39" fmla="*/ 0 h 53"/>
                  <a:gd name="T40" fmla="*/ 34 w 50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3">
                    <a:moveTo>
                      <a:pt x="34" y="0"/>
                    </a:moveTo>
                    <a:cubicBezTo>
                      <a:pt x="38" y="0"/>
                      <a:pt x="42" y="2"/>
                      <a:pt x="45" y="5"/>
                    </a:cubicBezTo>
                    <a:cubicBezTo>
                      <a:pt x="48" y="8"/>
                      <a:pt x="50" y="12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22"/>
                      <a:pt x="48" y="25"/>
                      <a:pt x="45" y="29"/>
                    </a:cubicBezTo>
                    <a:cubicBezTo>
                      <a:pt x="42" y="32"/>
                      <a:pt x="38" y="33"/>
                      <a:pt x="3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2" y="25"/>
                      <a:pt x="5" y="23"/>
                    </a:cubicBezTo>
                    <a:cubicBezTo>
                      <a:pt x="8" y="21"/>
                      <a:pt x="12" y="20"/>
                      <a:pt x="1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0"/>
                      <a:pt x="37" y="19"/>
                      <a:pt x="37" y="17"/>
                    </a:cubicBezTo>
                    <a:cubicBezTo>
                      <a:pt x="37" y="15"/>
                      <a:pt x="36" y="14"/>
                      <a:pt x="3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" name="Freeform 355"/>
              <p:cNvSpPr/>
              <p:nvPr/>
            </p:nvSpPr>
            <p:spPr bwMode="auto">
              <a:xfrm>
                <a:off x="7423151" y="157163"/>
                <a:ext cx="46038" cy="60325"/>
              </a:xfrm>
              <a:custGeom>
                <a:avLst/>
                <a:gdLst>
                  <a:gd name="T0" fmla="*/ 27 w 40"/>
                  <a:gd name="T1" fmla="*/ 0 h 53"/>
                  <a:gd name="T2" fmla="*/ 36 w 40"/>
                  <a:gd name="T3" fmla="*/ 4 h 53"/>
                  <a:gd name="T4" fmla="*/ 40 w 40"/>
                  <a:gd name="T5" fmla="*/ 12 h 53"/>
                  <a:gd name="T6" fmla="*/ 39 w 40"/>
                  <a:gd name="T7" fmla="*/ 18 h 53"/>
                  <a:gd name="T8" fmla="*/ 23 w 40"/>
                  <a:gd name="T9" fmla="*/ 53 h 53"/>
                  <a:gd name="T10" fmla="*/ 8 w 40"/>
                  <a:gd name="T11" fmla="*/ 53 h 53"/>
                  <a:gd name="T12" fmla="*/ 26 w 40"/>
                  <a:gd name="T13" fmla="*/ 14 h 53"/>
                  <a:gd name="T14" fmla="*/ 0 w 40"/>
                  <a:gd name="T15" fmla="*/ 14 h 53"/>
                  <a:gd name="T16" fmla="*/ 0 w 40"/>
                  <a:gd name="T17" fmla="*/ 0 h 53"/>
                  <a:gd name="T18" fmla="*/ 27 w 40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3">
                    <a:moveTo>
                      <a:pt x="27" y="0"/>
                    </a:moveTo>
                    <a:cubicBezTo>
                      <a:pt x="31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39" y="1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356"/>
              <p:cNvSpPr>
                <a:spLocks noChangeArrowheads="1"/>
              </p:cNvSpPr>
              <p:nvPr/>
            </p:nvSpPr>
            <p:spPr bwMode="auto">
              <a:xfrm>
                <a:off x="7659688" y="60326"/>
                <a:ext cx="415925" cy="7366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Rectangle 359"/>
              <p:cNvSpPr>
                <a:spLocks noChangeArrowheads="1"/>
              </p:cNvSpPr>
              <p:nvPr/>
            </p:nvSpPr>
            <p:spPr bwMode="auto">
              <a:xfrm>
                <a:off x="7718426" y="106363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360"/>
              <p:cNvSpPr>
                <a:spLocks noChangeArrowheads="1"/>
              </p:cNvSpPr>
              <p:nvPr/>
            </p:nvSpPr>
            <p:spPr bwMode="auto">
              <a:xfrm>
                <a:off x="7718426" y="161926"/>
                <a:ext cx="303213" cy="4921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361"/>
              <p:cNvSpPr>
                <a:spLocks noChangeArrowheads="1"/>
              </p:cNvSpPr>
              <p:nvPr/>
            </p:nvSpPr>
            <p:spPr bwMode="auto">
              <a:xfrm>
                <a:off x="7718426" y="225426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362"/>
              <p:cNvSpPr>
                <a:spLocks noChangeArrowheads="1"/>
              </p:cNvSpPr>
              <p:nvPr/>
            </p:nvSpPr>
            <p:spPr bwMode="auto">
              <a:xfrm>
                <a:off x="7718426" y="276226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363"/>
              <p:cNvSpPr>
                <a:spLocks noChangeArrowheads="1"/>
              </p:cNvSpPr>
              <p:nvPr/>
            </p:nvSpPr>
            <p:spPr bwMode="auto">
              <a:xfrm>
                <a:off x="7718426" y="385763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364"/>
              <p:cNvSpPr>
                <a:spLocks noChangeArrowheads="1"/>
              </p:cNvSpPr>
              <p:nvPr/>
            </p:nvSpPr>
            <p:spPr bwMode="auto">
              <a:xfrm>
                <a:off x="7718426" y="441326"/>
                <a:ext cx="303213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365"/>
              <p:cNvSpPr>
                <a:spLocks noChangeArrowheads="1"/>
              </p:cNvSpPr>
              <p:nvPr/>
            </p:nvSpPr>
            <p:spPr bwMode="auto">
              <a:xfrm>
                <a:off x="7718426" y="495301"/>
                <a:ext cx="303213" cy="5556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366"/>
              <p:cNvSpPr>
                <a:spLocks noChangeArrowheads="1"/>
              </p:cNvSpPr>
              <p:nvPr/>
            </p:nvSpPr>
            <p:spPr bwMode="auto">
              <a:xfrm>
                <a:off x="7718426" y="555626"/>
                <a:ext cx="303213" cy="539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67"/>
              <p:cNvSpPr/>
              <p:nvPr/>
            </p:nvSpPr>
            <p:spPr bwMode="auto">
              <a:xfrm>
                <a:off x="7991476" y="106363"/>
                <a:ext cx="30163" cy="50800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19 w 19"/>
                  <a:gd name="T5" fmla="*/ 32 h 32"/>
                  <a:gd name="T6" fmla="*/ 19 w 1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19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68"/>
              <p:cNvSpPr/>
              <p:nvPr/>
            </p:nvSpPr>
            <p:spPr bwMode="auto">
              <a:xfrm>
                <a:off x="7718426" y="555626"/>
                <a:ext cx="98425" cy="53975"/>
              </a:xfrm>
              <a:custGeom>
                <a:avLst/>
                <a:gdLst>
                  <a:gd name="T0" fmla="*/ 62 w 62"/>
                  <a:gd name="T1" fmla="*/ 0 h 34"/>
                  <a:gd name="T2" fmla="*/ 14 w 62"/>
                  <a:gd name="T3" fmla="*/ 0 h 34"/>
                  <a:gd name="T4" fmla="*/ 0 w 62"/>
                  <a:gd name="T5" fmla="*/ 14 h 34"/>
                  <a:gd name="T6" fmla="*/ 0 w 62"/>
                  <a:gd name="T7" fmla="*/ 34 h 34"/>
                  <a:gd name="T8" fmla="*/ 37 w 62"/>
                  <a:gd name="T9" fmla="*/ 34 h 34"/>
                  <a:gd name="T10" fmla="*/ 62 w 6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4">
                    <a:moveTo>
                      <a:pt x="62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69"/>
              <p:cNvSpPr/>
              <p:nvPr/>
            </p:nvSpPr>
            <p:spPr bwMode="auto">
              <a:xfrm>
                <a:off x="7970838" y="225426"/>
                <a:ext cx="50800" cy="41275"/>
              </a:xfrm>
              <a:custGeom>
                <a:avLst/>
                <a:gdLst>
                  <a:gd name="T0" fmla="*/ 32 w 32"/>
                  <a:gd name="T1" fmla="*/ 26 h 26"/>
                  <a:gd name="T2" fmla="*/ 32 w 32"/>
                  <a:gd name="T3" fmla="*/ 0 h 26"/>
                  <a:gd name="T4" fmla="*/ 24 w 32"/>
                  <a:gd name="T5" fmla="*/ 0 h 26"/>
                  <a:gd name="T6" fmla="*/ 0 w 32"/>
                  <a:gd name="T7" fmla="*/ 26 h 26"/>
                  <a:gd name="T8" fmla="*/ 32 w 3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70"/>
              <p:cNvSpPr/>
              <p:nvPr/>
            </p:nvSpPr>
            <p:spPr bwMode="auto">
              <a:xfrm>
                <a:off x="7900988" y="225426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4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371"/>
              <p:cNvSpPr/>
              <p:nvPr/>
            </p:nvSpPr>
            <p:spPr bwMode="auto">
              <a:xfrm>
                <a:off x="7718426" y="495301"/>
                <a:ext cx="42863" cy="55563"/>
              </a:xfrm>
              <a:custGeom>
                <a:avLst/>
                <a:gdLst>
                  <a:gd name="T0" fmla="*/ 0 w 27"/>
                  <a:gd name="T1" fmla="*/ 0 h 35"/>
                  <a:gd name="T2" fmla="*/ 0 w 27"/>
                  <a:gd name="T3" fmla="*/ 35 h 35"/>
                  <a:gd name="T4" fmla="*/ 2 w 27"/>
                  <a:gd name="T5" fmla="*/ 35 h 35"/>
                  <a:gd name="T6" fmla="*/ 27 w 27"/>
                  <a:gd name="T7" fmla="*/ 0 h 35"/>
                  <a:gd name="T8" fmla="*/ 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0" y="35"/>
                    </a:lnTo>
                    <a:lnTo>
                      <a:pt x="2" y="35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372"/>
              <p:cNvSpPr/>
              <p:nvPr/>
            </p:nvSpPr>
            <p:spPr bwMode="auto">
              <a:xfrm>
                <a:off x="7947026" y="161926"/>
                <a:ext cx="74613" cy="49213"/>
              </a:xfrm>
              <a:custGeom>
                <a:avLst/>
                <a:gdLst>
                  <a:gd name="T0" fmla="*/ 28 w 47"/>
                  <a:gd name="T1" fmla="*/ 31 h 31"/>
                  <a:gd name="T2" fmla="*/ 47 w 47"/>
                  <a:gd name="T3" fmla="*/ 0 h 31"/>
                  <a:gd name="T4" fmla="*/ 47 w 47"/>
                  <a:gd name="T5" fmla="*/ 0 h 31"/>
                  <a:gd name="T6" fmla="*/ 25 w 47"/>
                  <a:gd name="T7" fmla="*/ 0 h 31"/>
                  <a:gd name="T8" fmla="*/ 0 w 47"/>
                  <a:gd name="T9" fmla="*/ 31 h 31"/>
                  <a:gd name="T10" fmla="*/ 28 w 47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1">
                    <a:moveTo>
                      <a:pt x="28" y="31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73"/>
              <p:cNvSpPr/>
              <p:nvPr/>
            </p:nvSpPr>
            <p:spPr bwMode="auto">
              <a:xfrm>
                <a:off x="8016876" y="193676"/>
                <a:ext cx="4763" cy="17463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11 h 11"/>
                  <a:gd name="T4" fmla="*/ 3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74"/>
              <p:cNvSpPr/>
              <p:nvPr/>
            </p:nvSpPr>
            <p:spPr bwMode="auto">
              <a:xfrm>
                <a:off x="7793038" y="441326"/>
                <a:ext cx="115888" cy="44450"/>
              </a:xfrm>
              <a:custGeom>
                <a:avLst/>
                <a:gdLst>
                  <a:gd name="T0" fmla="*/ 25 w 73"/>
                  <a:gd name="T1" fmla="*/ 0 h 28"/>
                  <a:gd name="T2" fmla="*/ 0 w 73"/>
                  <a:gd name="T3" fmla="*/ 28 h 28"/>
                  <a:gd name="T4" fmla="*/ 48 w 73"/>
                  <a:gd name="T5" fmla="*/ 28 h 28"/>
                  <a:gd name="T6" fmla="*/ 73 w 73"/>
                  <a:gd name="T7" fmla="*/ 0 h 28"/>
                  <a:gd name="T8" fmla="*/ 25 w 7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8">
                    <a:moveTo>
                      <a:pt x="25" y="0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375"/>
              <p:cNvSpPr/>
              <p:nvPr/>
            </p:nvSpPr>
            <p:spPr bwMode="auto">
              <a:xfrm>
                <a:off x="7837488" y="385763"/>
                <a:ext cx="115888" cy="41275"/>
              </a:xfrm>
              <a:custGeom>
                <a:avLst/>
                <a:gdLst>
                  <a:gd name="T0" fmla="*/ 26 w 73"/>
                  <a:gd name="T1" fmla="*/ 0 h 26"/>
                  <a:gd name="T2" fmla="*/ 0 w 73"/>
                  <a:gd name="T3" fmla="*/ 26 h 26"/>
                  <a:gd name="T4" fmla="*/ 49 w 73"/>
                  <a:gd name="T5" fmla="*/ 26 h 26"/>
                  <a:gd name="T6" fmla="*/ 73 w 73"/>
                  <a:gd name="T7" fmla="*/ 0 h 26"/>
                  <a:gd name="T8" fmla="*/ 26 w 7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26" y="0"/>
                    </a:moveTo>
                    <a:lnTo>
                      <a:pt x="0" y="26"/>
                    </a:lnTo>
                    <a:lnTo>
                      <a:pt x="49" y="26"/>
                    </a:lnTo>
                    <a:lnTo>
                      <a:pt x="7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376"/>
              <p:cNvSpPr/>
              <p:nvPr/>
            </p:nvSpPr>
            <p:spPr bwMode="auto">
              <a:xfrm>
                <a:off x="7923213" y="276226"/>
                <a:ext cx="98425" cy="50800"/>
              </a:xfrm>
              <a:custGeom>
                <a:avLst/>
                <a:gdLst>
                  <a:gd name="T0" fmla="*/ 62 w 62"/>
                  <a:gd name="T1" fmla="*/ 0 h 32"/>
                  <a:gd name="T2" fmla="*/ 26 w 62"/>
                  <a:gd name="T3" fmla="*/ 0 h 32"/>
                  <a:gd name="T4" fmla="*/ 0 w 62"/>
                  <a:gd name="T5" fmla="*/ 32 h 32"/>
                  <a:gd name="T6" fmla="*/ 49 w 62"/>
                  <a:gd name="T7" fmla="*/ 32 h 32"/>
                  <a:gd name="T8" fmla="*/ 62 w 62"/>
                  <a:gd name="T9" fmla="*/ 8 h 32"/>
                  <a:gd name="T10" fmla="*/ 62 w 6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2">
                    <a:moveTo>
                      <a:pt x="62" y="0"/>
                    </a:moveTo>
                    <a:lnTo>
                      <a:pt x="26" y="0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62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77"/>
              <p:cNvSpPr/>
              <p:nvPr/>
            </p:nvSpPr>
            <p:spPr bwMode="auto">
              <a:xfrm>
                <a:off x="7747001" y="495301"/>
                <a:ext cx="115888" cy="55563"/>
              </a:xfrm>
              <a:custGeom>
                <a:avLst/>
                <a:gdLst>
                  <a:gd name="T0" fmla="*/ 25 w 73"/>
                  <a:gd name="T1" fmla="*/ 0 h 35"/>
                  <a:gd name="T2" fmla="*/ 0 w 73"/>
                  <a:gd name="T3" fmla="*/ 35 h 35"/>
                  <a:gd name="T4" fmla="*/ 48 w 73"/>
                  <a:gd name="T5" fmla="*/ 35 h 35"/>
                  <a:gd name="T6" fmla="*/ 73 w 73"/>
                  <a:gd name="T7" fmla="*/ 0 h 35"/>
                  <a:gd name="T8" fmla="*/ 25 w 7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5">
                    <a:moveTo>
                      <a:pt x="25" y="0"/>
                    </a:moveTo>
                    <a:lnTo>
                      <a:pt x="0" y="35"/>
                    </a:lnTo>
                    <a:lnTo>
                      <a:pt x="48" y="35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78"/>
              <p:cNvSpPr/>
              <p:nvPr/>
            </p:nvSpPr>
            <p:spPr bwMode="auto">
              <a:xfrm>
                <a:off x="7769226" y="385763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5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79"/>
              <p:cNvSpPr/>
              <p:nvPr/>
            </p:nvSpPr>
            <p:spPr bwMode="auto">
              <a:xfrm>
                <a:off x="7853363" y="276226"/>
                <a:ext cx="84138" cy="50800"/>
              </a:xfrm>
              <a:custGeom>
                <a:avLst/>
                <a:gdLst>
                  <a:gd name="T0" fmla="*/ 28 w 53"/>
                  <a:gd name="T1" fmla="*/ 32 h 32"/>
                  <a:gd name="T2" fmla="*/ 53 w 53"/>
                  <a:gd name="T3" fmla="*/ 0 h 32"/>
                  <a:gd name="T4" fmla="*/ 26 w 53"/>
                  <a:gd name="T5" fmla="*/ 0 h 32"/>
                  <a:gd name="T6" fmla="*/ 0 w 53"/>
                  <a:gd name="T7" fmla="*/ 32 h 32"/>
                  <a:gd name="T8" fmla="*/ 28 w 5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28" y="32"/>
                    </a:moveTo>
                    <a:lnTo>
                      <a:pt x="53" y="0"/>
                    </a:lnTo>
                    <a:lnTo>
                      <a:pt x="26" y="0"/>
                    </a:lnTo>
                    <a:lnTo>
                      <a:pt x="0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80"/>
              <p:cNvSpPr/>
              <p:nvPr/>
            </p:nvSpPr>
            <p:spPr bwMode="auto">
              <a:xfrm>
                <a:off x="7724776" y="441326"/>
                <a:ext cx="82550" cy="44450"/>
              </a:xfrm>
              <a:custGeom>
                <a:avLst/>
                <a:gdLst>
                  <a:gd name="T0" fmla="*/ 27 w 52"/>
                  <a:gd name="T1" fmla="*/ 28 h 28"/>
                  <a:gd name="T2" fmla="*/ 52 w 52"/>
                  <a:gd name="T3" fmla="*/ 0 h 28"/>
                  <a:gd name="T4" fmla="*/ 25 w 52"/>
                  <a:gd name="T5" fmla="*/ 0 h 28"/>
                  <a:gd name="T6" fmla="*/ 0 w 52"/>
                  <a:gd name="T7" fmla="*/ 28 h 28"/>
                  <a:gd name="T8" fmla="*/ 27 w 5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7" y="28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81"/>
              <p:cNvSpPr>
                <a:spLocks noEditPoints="1"/>
              </p:cNvSpPr>
              <p:nvPr/>
            </p:nvSpPr>
            <p:spPr bwMode="auto">
              <a:xfrm>
                <a:off x="7773988" y="660401"/>
                <a:ext cx="177800" cy="136525"/>
              </a:xfrm>
              <a:custGeom>
                <a:avLst/>
                <a:gdLst>
                  <a:gd name="T0" fmla="*/ 55 w 112"/>
                  <a:gd name="T1" fmla="*/ 86 h 86"/>
                  <a:gd name="T2" fmla="*/ 0 w 112"/>
                  <a:gd name="T3" fmla="*/ 86 h 86"/>
                  <a:gd name="T4" fmla="*/ 0 w 112"/>
                  <a:gd name="T5" fmla="*/ 0 h 86"/>
                  <a:gd name="T6" fmla="*/ 55 w 112"/>
                  <a:gd name="T7" fmla="*/ 0 h 86"/>
                  <a:gd name="T8" fmla="*/ 55 w 112"/>
                  <a:gd name="T9" fmla="*/ 86 h 86"/>
                  <a:gd name="T10" fmla="*/ 112 w 112"/>
                  <a:gd name="T11" fmla="*/ 0 h 86"/>
                  <a:gd name="T12" fmla="*/ 63 w 112"/>
                  <a:gd name="T13" fmla="*/ 0 h 86"/>
                  <a:gd name="T14" fmla="*/ 63 w 112"/>
                  <a:gd name="T15" fmla="*/ 86 h 86"/>
                  <a:gd name="T16" fmla="*/ 112 w 112"/>
                  <a:gd name="T17" fmla="*/ 86 h 86"/>
                  <a:gd name="T18" fmla="*/ 112 w 112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86">
                    <a:moveTo>
                      <a:pt x="55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86"/>
                    </a:lnTo>
                    <a:close/>
                    <a:moveTo>
                      <a:pt x="112" y="0"/>
                    </a:moveTo>
                    <a:lnTo>
                      <a:pt x="63" y="0"/>
                    </a:lnTo>
                    <a:lnTo>
                      <a:pt x="63" y="86"/>
                    </a:lnTo>
                    <a:lnTo>
                      <a:pt x="112" y="8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82"/>
              <p:cNvSpPr/>
              <p:nvPr/>
            </p:nvSpPr>
            <p:spPr bwMode="auto">
              <a:xfrm>
                <a:off x="7834313" y="758826"/>
                <a:ext cx="26988" cy="38100"/>
              </a:xfrm>
              <a:custGeom>
                <a:avLst/>
                <a:gdLst>
                  <a:gd name="T0" fmla="*/ 17 w 17"/>
                  <a:gd name="T1" fmla="*/ 12 h 24"/>
                  <a:gd name="T2" fmla="*/ 17 w 17"/>
                  <a:gd name="T3" fmla="*/ 0 h 24"/>
                  <a:gd name="T4" fmla="*/ 0 w 17"/>
                  <a:gd name="T5" fmla="*/ 24 h 24"/>
                  <a:gd name="T6" fmla="*/ 10 w 17"/>
                  <a:gd name="T7" fmla="*/ 24 h 24"/>
                  <a:gd name="T8" fmla="*/ 17 w 1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12"/>
                    </a:moveTo>
                    <a:lnTo>
                      <a:pt x="17" y="0"/>
                    </a:lnTo>
                    <a:lnTo>
                      <a:pt x="0" y="24"/>
                    </a:lnTo>
                    <a:lnTo>
                      <a:pt x="10" y="2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83"/>
              <p:cNvSpPr/>
              <p:nvPr/>
            </p:nvSpPr>
            <p:spPr bwMode="auto">
              <a:xfrm>
                <a:off x="7773988" y="660401"/>
                <a:ext cx="87313" cy="136525"/>
              </a:xfrm>
              <a:custGeom>
                <a:avLst/>
                <a:gdLst>
                  <a:gd name="T0" fmla="*/ 55 w 55"/>
                  <a:gd name="T1" fmla="*/ 0 h 86"/>
                  <a:gd name="T2" fmla="*/ 51 w 55"/>
                  <a:gd name="T3" fmla="*/ 0 h 86"/>
                  <a:gd name="T4" fmla="*/ 0 w 55"/>
                  <a:gd name="T5" fmla="*/ 62 h 86"/>
                  <a:gd name="T6" fmla="*/ 0 w 55"/>
                  <a:gd name="T7" fmla="*/ 86 h 86"/>
                  <a:gd name="T8" fmla="*/ 32 w 55"/>
                  <a:gd name="T9" fmla="*/ 86 h 86"/>
                  <a:gd name="T10" fmla="*/ 55 w 55"/>
                  <a:gd name="T11" fmla="*/ 55 h 86"/>
                  <a:gd name="T12" fmla="*/ 55 w 55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86">
                    <a:moveTo>
                      <a:pt x="55" y="0"/>
                    </a:moveTo>
                    <a:lnTo>
                      <a:pt x="51" y="0"/>
                    </a:lnTo>
                    <a:lnTo>
                      <a:pt x="0" y="62"/>
                    </a:lnTo>
                    <a:lnTo>
                      <a:pt x="0" y="86"/>
                    </a:lnTo>
                    <a:lnTo>
                      <a:pt x="32" y="86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84"/>
              <p:cNvSpPr/>
              <p:nvPr/>
            </p:nvSpPr>
            <p:spPr bwMode="auto">
              <a:xfrm>
                <a:off x="7874001" y="660401"/>
                <a:ext cx="57150" cy="74613"/>
              </a:xfrm>
              <a:custGeom>
                <a:avLst/>
                <a:gdLst>
                  <a:gd name="T0" fmla="*/ 0 w 36"/>
                  <a:gd name="T1" fmla="*/ 47 h 47"/>
                  <a:gd name="T2" fmla="*/ 36 w 36"/>
                  <a:gd name="T3" fmla="*/ 0 h 47"/>
                  <a:gd name="T4" fmla="*/ 0 w 36"/>
                  <a:gd name="T5" fmla="*/ 0 h 47"/>
                  <a:gd name="T6" fmla="*/ 0 w 3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7">
                    <a:moveTo>
                      <a:pt x="0" y="47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85"/>
              <p:cNvSpPr/>
              <p:nvPr/>
            </p:nvSpPr>
            <p:spPr bwMode="auto">
              <a:xfrm>
                <a:off x="7874001" y="660401"/>
                <a:ext cx="80963" cy="104775"/>
              </a:xfrm>
              <a:custGeom>
                <a:avLst/>
                <a:gdLst>
                  <a:gd name="T0" fmla="*/ 42 w 51"/>
                  <a:gd name="T1" fmla="*/ 0 h 66"/>
                  <a:gd name="T2" fmla="*/ 0 w 51"/>
                  <a:gd name="T3" fmla="*/ 55 h 66"/>
                  <a:gd name="T4" fmla="*/ 0 w 51"/>
                  <a:gd name="T5" fmla="*/ 66 h 66"/>
                  <a:gd name="T6" fmla="*/ 51 w 51"/>
                  <a:gd name="T7" fmla="*/ 0 h 66"/>
                  <a:gd name="T8" fmla="*/ 42 w 5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2" y="0"/>
                    </a:moveTo>
                    <a:lnTo>
                      <a:pt x="0" y="55"/>
                    </a:lnTo>
                    <a:lnTo>
                      <a:pt x="0" y="66"/>
                    </a:lnTo>
                    <a:lnTo>
                      <a:pt x="5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386"/>
              <p:cNvSpPr>
                <a:spLocks noChangeArrowheads="1"/>
              </p:cNvSpPr>
              <p:nvPr/>
            </p:nvSpPr>
            <p:spPr bwMode="auto">
              <a:xfrm>
                <a:off x="7316788" y="403226"/>
                <a:ext cx="315913" cy="3937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Rectangle 388"/>
              <p:cNvSpPr>
                <a:spLocks noChangeArrowheads="1"/>
              </p:cNvSpPr>
              <p:nvPr/>
            </p:nvSpPr>
            <p:spPr bwMode="auto">
              <a:xfrm>
                <a:off x="7348538" y="431801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389"/>
              <p:cNvSpPr>
                <a:spLocks noChangeArrowheads="1"/>
              </p:cNvSpPr>
              <p:nvPr/>
            </p:nvSpPr>
            <p:spPr bwMode="auto">
              <a:xfrm>
                <a:off x="7348538" y="485776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Rectangle 390"/>
              <p:cNvSpPr>
                <a:spLocks noChangeArrowheads="1"/>
              </p:cNvSpPr>
              <p:nvPr/>
            </p:nvSpPr>
            <p:spPr bwMode="auto">
              <a:xfrm>
                <a:off x="7348538" y="541338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Rectangle 391"/>
              <p:cNvSpPr>
                <a:spLocks noChangeArrowheads="1"/>
              </p:cNvSpPr>
              <p:nvPr/>
            </p:nvSpPr>
            <p:spPr bwMode="auto">
              <a:xfrm>
                <a:off x="7348538" y="592138"/>
                <a:ext cx="255588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392"/>
              <p:cNvSpPr>
                <a:spLocks noChangeArrowheads="1"/>
              </p:cNvSpPr>
              <p:nvPr/>
            </p:nvSpPr>
            <p:spPr bwMode="auto">
              <a:xfrm>
                <a:off x="7348538" y="641351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393"/>
              <p:cNvSpPr>
                <a:spLocks noChangeArrowheads="1"/>
              </p:cNvSpPr>
              <p:nvPr/>
            </p:nvSpPr>
            <p:spPr bwMode="auto">
              <a:xfrm>
                <a:off x="7348538" y="696913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94"/>
              <p:cNvSpPr/>
              <p:nvPr/>
            </p:nvSpPr>
            <p:spPr bwMode="auto">
              <a:xfrm>
                <a:off x="7596188" y="460376"/>
                <a:ext cx="7938" cy="12700"/>
              </a:xfrm>
              <a:custGeom>
                <a:avLst/>
                <a:gdLst>
                  <a:gd name="T0" fmla="*/ 5 w 5"/>
                  <a:gd name="T1" fmla="*/ 8 h 8"/>
                  <a:gd name="T2" fmla="*/ 5 w 5"/>
                  <a:gd name="T3" fmla="*/ 0 h 8"/>
                  <a:gd name="T4" fmla="*/ 0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95"/>
              <p:cNvSpPr/>
              <p:nvPr/>
            </p:nvSpPr>
            <p:spPr bwMode="auto">
              <a:xfrm>
                <a:off x="7554913" y="485776"/>
                <a:ext cx="49213" cy="46038"/>
              </a:xfrm>
              <a:custGeom>
                <a:avLst/>
                <a:gdLst>
                  <a:gd name="T0" fmla="*/ 21 w 31"/>
                  <a:gd name="T1" fmla="*/ 0 h 29"/>
                  <a:gd name="T2" fmla="*/ 0 w 31"/>
                  <a:gd name="T3" fmla="*/ 29 h 29"/>
                  <a:gd name="T4" fmla="*/ 13 w 31"/>
                  <a:gd name="T5" fmla="*/ 29 h 29"/>
                  <a:gd name="T6" fmla="*/ 31 w 31"/>
                  <a:gd name="T7" fmla="*/ 2 h 29"/>
                  <a:gd name="T8" fmla="*/ 31 w 31"/>
                  <a:gd name="T9" fmla="*/ 0 h 29"/>
                  <a:gd name="T10" fmla="*/ 21 w 31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21" y="0"/>
                    </a:moveTo>
                    <a:lnTo>
                      <a:pt x="0" y="29"/>
                    </a:lnTo>
                    <a:lnTo>
                      <a:pt x="13" y="29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96"/>
              <p:cNvSpPr/>
              <p:nvPr/>
            </p:nvSpPr>
            <p:spPr bwMode="auto">
              <a:xfrm>
                <a:off x="7513638" y="541338"/>
                <a:ext cx="55563" cy="41275"/>
              </a:xfrm>
              <a:custGeom>
                <a:avLst/>
                <a:gdLst>
                  <a:gd name="T0" fmla="*/ 0 w 35"/>
                  <a:gd name="T1" fmla="*/ 26 h 26"/>
                  <a:gd name="T2" fmla="*/ 14 w 35"/>
                  <a:gd name="T3" fmla="*/ 26 h 26"/>
                  <a:gd name="T4" fmla="*/ 35 w 35"/>
                  <a:gd name="T5" fmla="*/ 0 h 26"/>
                  <a:gd name="T6" fmla="*/ 21 w 35"/>
                  <a:gd name="T7" fmla="*/ 0 h 26"/>
                  <a:gd name="T8" fmla="*/ 0 w 3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97"/>
              <p:cNvSpPr/>
              <p:nvPr/>
            </p:nvSpPr>
            <p:spPr bwMode="auto">
              <a:xfrm>
                <a:off x="7472363" y="592138"/>
                <a:ext cx="57150" cy="44450"/>
              </a:xfrm>
              <a:custGeom>
                <a:avLst/>
                <a:gdLst>
                  <a:gd name="T0" fmla="*/ 0 w 36"/>
                  <a:gd name="T1" fmla="*/ 28 h 28"/>
                  <a:gd name="T2" fmla="*/ 14 w 36"/>
                  <a:gd name="T3" fmla="*/ 28 h 28"/>
                  <a:gd name="T4" fmla="*/ 36 w 36"/>
                  <a:gd name="T5" fmla="*/ 0 h 28"/>
                  <a:gd name="T6" fmla="*/ 22 w 36"/>
                  <a:gd name="T7" fmla="*/ 0 h 28"/>
                  <a:gd name="T8" fmla="*/ 0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lnTo>
                      <a:pt x="14" y="28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98"/>
              <p:cNvSpPr/>
              <p:nvPr/>
            </p:nvSpPr>
            <p:spPr bwMode="auto">
              <a:xfrm>
                <a:off x="7431088" y="641351"/>
                <a:ext cx="57150" cy="46038"/>
              </a:xfrm>
              <a:custGeom>
                <a:avLst/>
                <a:gdLst>
                  <a:gd name="T0" fmla="*/ 0 w 36"/>
                  <a:gd name="T1" fmla="*/ 29 h 29"/>
                  <a:gd name="T2" fmla="*/ 14 w 36"/>
                  <a:gd name="T3" fmla="*/ 29 h 29"/>
                  <a:gd name="T4" fmla="*/ 36 w 36"/>
                  <a:gd name="T5" fmla="*/ 0 h 29"/>
                  <a:gd name="T6" fmla="*/ 22 w 36"/>
                  <a:gd name="T7" fmla="*/ 0 h 29"/>
                  <a:gd name="T8" fmla="*/ 0 w 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29"/>
                    </a:moveTo>
                    <a:lnTo>
                      <a:pt x="14" y="29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99"/>
              <p:cNvSpPr/>
              <p:nvPr/>
            </p:nvSpPr>
            <p:spPr bwMode="auto">
              <a:xfrm>
                <a:off x="7389813" y="696913"/>
                <a:ext cx="57150" cy="41275"/>
              </a:xfrm>
              <a:custGeom>
                <a:avLst/>
                <a:gdLst>
                  <a:gd name="T0" fmla="*/ 0 w 36"/>
                  <a:gd name="T1" fmla="*/ 26 h 26"/>
                  <a:gd name="T2" fmla="*/ 14 w 36"/>
                  <a:gd name="T3" fmla="*/ 26 h 26"/>
                  <a:gd name="T4" fmla="*/ 36 w 36"/>
                  <a:gd name="T5" fmla="*/ 0 h 26"/>
                  <a:gd name="T6" fmla="*/ 22 w 36"/>
                  <a:gd name="T7" fmla="*/ 0 h 26"/>
                  <a:gd name="T8" fmla="*/ 0 w 3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00"/>
              <p:cNvSpPr/>
              <p:nvPr/>
            </p:nvSpPr>
            <p:spPr bwMode="auto">
              <a:xfrm>
                <a:off x="7515226" y="431801"/>
                <a:ext cx="88900" cy="41275"/>
              </a:xfrm>
              <a:custGeom>
                <a:avLst/>
                <a:gdLst>
                  <a:gd name="T0" fmla="*/ 56 w 56"/>
                  <a:gd name="T1" fmla="*/ 6 h 26"/>
                  <a:gd name="T2" fmla="*/ 56 w 56"/>
                  <a:gd name="T3" fmla="*/ 0 h 26"/>
                  <a:gd name="T4" fmla="*/ 21 w 56"/>
                  <a:gd name="T5" fmla="*/ 0 h 26"/>
                  <a:gd name="T6" fmla="*/ 0 w 56"/>
                  <a:gd name="T7" fmla="*/ 26 h 26"/>
                  <a:gd name="T8" fmla="*/ 41 w 56"/>
                  <a:gd name="T9" fmla="*/ 26 h 26"/>
                  <a:gd name="T10" fmla="*/ 56 w 56"/>
                  <a:gd name="T1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6">
                    <a:moveTo>
                      <a:pt x="56" y="6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401"/>
              <p:cNvSpPr/>
              <p:nvPr/>
            </p:nvSpPr>
            <p:spPr bwMode="auto">
              <a:xfrm>
                <a:off x="7473951" y="485776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1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1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402"/>
              <p:cNvSpPr/>
              <p:nvPr/>
            </p:nvSpPr>
            <p:spPr bwMode="auto">
              <a:xfrm>
                <a:off x="7432676" y="541338"/>
                <a:ext cx="100013" cy="41275"/>
              </a:xfrm>
              <a:custGeom>
                <a:avLst/>
                <a:gdLst>
                  <a:gd name="T0" fmla="*/ 63 w 63"/>
                  <a:gd name="T1" fmla="*/ 0 h 26"/>
                  <a:gd name="T2" fmla="*/ 21 w 63"/>
                  <a:gd name="T3" fmla="*/ 0 h 26"/>
                  <a:gd name="T4" fmla="*/ 0 w 63"/>
                  <a:gd name="T5" fmla="*/ 26 h 26"/>
                  <a:gd name="T6" fmla="*/ 41 w 63"/>
                  <a:gd name="T7" fmla="*/ 26 h 26"/>
                  <a:gd name="T8" fmla="*/ 63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3" y="0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403"/>
              <p:cNvSpPr/>
              <p:nvPr/>
            </p:nvSpPr>
            <p:spPr bwMode="auto">
              <a:xfrm>
                <a:off x="7391401" y="592138"/>
                <a:ext cx="100013" cy="44450"/>
              </a:xfrm>
              <a:custGeom>
                <a:avLst/>
                <a:gdLst>
                  <a:gd name="T0" fmla="*/ 63 w 63"/>
                  <a:gd name="T1" fmla="*/ 0 h 28"/>
                  <a:gd name="T2" fmla="*/ 21 w 63"/>
                  <a:gd name="T3" fmla="*/ 0 h 28"/>
                  <a:gd name="T4" fmla="*/ 0 w 63"/>
                  <a:gd name="T5" fmla="*/ 28 h 28"/>
                  <a:gd name="T6" fmla="*/ 42 w 63"/>
                  <a:gd name="T7" fmla="*/ 28 h 28"/>
                  <a:gd name="T8" fmla="*/ 63 w 6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0"/>
                    </a:moveTo>
                    <a:lnTo>
                      <a:pt x="21" y="0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404"/>
              <p:cNvSpPr/>
              <p:nvPr/>
            </p:nvSpPr>
            <p:spPr bwMode="auto">
              <a:xfrm>
                <a:off x="7350126" y="641351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2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2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405"/>
              <p:cNvSpPr/>
              <p:nvPr/>
            </p:nvSpPr>
            <p:spPr bwMode="auto">
              <a:xfrm>
                <a:off x="7348538" y="696913"/>
                <a:ext cx="60325" cy="41275"/>
              </a:xfrm>
              <a:custGeom>
                <a:avLst/>
                <a:gdLst>
                  <a:gd name="T0" fmla="*/ 0 w 38"/>
                  <a:gd name="T1" fmla="*/ 0 h 26"/>
                  <a:gd name="T2" fmla="*/ 0 w 38"/>
                  <a:gd name="T3" fmla="*/ 26 h 26"/>
                  <a:gd name="T4" fmla="*/ 17 w 38"/>
                  <a:gd name="T5" fmla="*/ 26 h 26"/>
                  <a:gd name="T6" fmla="*/ 38 w 38"/>
                  <a:gd name="T7" fmla="*/ 0 h 26"/>
                  <a:gd name="T8" fmla="*/ 0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0" y="26"/>
                    </a:lnTo>
                    <a:lnTo>
                      <a:pt x="17" y="2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407"/>
              <p:cNvSpPr/>
              <p:nvPr/>
            </p:nvSpPr>
            <p:spPr bwMode="auto">
              <a:xfrm>
                <a:off x="7597776" y="68263"/>
                <a:ext cx="36513" cy="41275"/>
              </a:xfrm>
              <a:custGeom>
                <a:avLst/>
                <a:gdLst>
                  <a:gd name="T0" fmla="*/ 17 w 23"/>
                  <a:gd name="T1" fmla="*/ 10 h 26"/>
                  <a:gd name="T2" fmla="*/ 17 w 23"/>
                  <a:gd name="T3" fmla="*/ 0 h 26"/>
                  <a:gd name="T4" fmla="*/ 23 w 23"/>
                  <a:gd name="T5" fmla="*/ 0 h 26"/>
                  <a:gd name="T6" fmla="*/ 23 w 23"/>
                  <a:gd name="T7" fmla="*/ 26 h 26"/>
                  <a:gd name="T8" fmla="*/ 17 w 23"/>
                  <a:gd name="T9" fmla="*/ 26 h 26"/>
                  <a:gd name="T10" fmla="*/ 17 w 23"/>
                  <a:gd name="T11" fmla="*/ 16 h 26"/>
                  <a:gd name="T12" fmla="*/ 7 w 23"/>
                  <a:gd name="T13" fmla="*/ 16 h 26"/>
                  <a:gd name="T14" fmla="*/ 7 w 23"/>
                  <a:gd name="T15" fmla="*/ 26 h 26"/>
                  <a:gd name="T16" fmla="*/ 0 w 23"/>
                  <a:gd name="T17" fmla="*/ 26 h 26"/>
                  <a:gd name="T18" fmla="*/ 0 w 23"/>
                  <a:gd name="T19" fmla="*/ 0 h 26"/>
                  <a:gd name="T20" fmla="*/ 7 w 23"/>
                  <a:gd name="T21" fmla="*/ 0 h 26"/>
                  <a:gd name="T22" fmla="*/ 7 w 23"/>
                  <a:gd name="T23" fmla="*/ 10 h 26"/>
                  <a:gd name="T24" fmla="*/ 17 w 23"/>
                  <a:gd name="T2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17" y="1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3" y="26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0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1" name="Freeform 408"/>
              <p:cNvSpPr>
                <a:spLocks noEditPoints="1"/>
              </p:cNvSpPr>
              <p:nvPr/>
            </p:nvSpPr>
            <p:spPr bwMode="auto">
              <a:xfrm>
                <a:off x="7596188" y="131763"/>
                <a:ext cx="41275" cy="44450"/>
              </a:xfrm>
              <a:custGeom>
                <a:avLst/>
                <a:gdLst>
                  <a:gd name="T0" fmla="*/ 32 w 37"/>
                  <a:gd name="T1" fmla="*/ 6 h 39"/>
                  <a:gd name="T2" fmla="*/ 37 w 37"/>
                  <a:gd name="T3" fmla="*/ 20 h 39"/>
                  <a:gd name="T4" fmla="*/ 32 w 37"/>
                  <a:gd name="T5" fmla="*/ 33 h 39"/>
                  <a:gd name="T6" fmla="*/ 18 w 37"/>
                  <a:gd name="T7" fmla="*/ 39 h 39"/>
                  <a:gd name="T8" fmla="*/ 5 w 37"/>
                  <a:gd name="T9" fmla="*/ 33 h 39"/>
                  <a:gd name="T10" fmla="*/ 0 w 37"/>
                  <a:gd name="T11" fmla="*/ 20 h 39"/>
                  <a:gd name="T12" fmla="*/ 5 w 37"/>
                  <a:gd name="T13" fmla="*/ 6 h 39"/>
                  <a:gd name="T14" fmla="*/ 18 w 37"/>
                  <a:gd name="T15" fmla="*/ 0 h 39"/>
                  <a:gd name="T16" fmla="*/ 32 w 37"/>
                  <a:gd name="T17" fmla="*/ 6 h 39"/>
                  <a:gd name="T18" fmla="*/ 25 w 37"/>
                  <a:gd name="T19" fmla="*/ 27 h 39"/>
                  <a:gd name="T20" fmla="*/ 28 w 37"/>
                  <a:gd name="T21" fmla="*/ 20 h 39"/>
                  <a:gd name="T22" fmla="*/ 25 w 37"/>
                  <a:gd name="T23" fmla="*/ 12 h 39"/>
                  <a:gd name="T24" fmla="*/ 18 w 37"/>
                  <a:gd name="T25" fmla="*/ 9 h 39"/>
                  <a:gd name="T26" fmla="*/ 11 w 37"/>
                  <a:gd name="T27" fmla="*/ 12 h 39"/>
                  <a:gd name="T28" fmla="*/ 9 w 37"/>
                  <a:gd name="T29" fmla="*/ 20 h 39"/>
                  <a:gd name="T30" fmla="*/ 11 w 37"/>
                  <a:gd name="T31" fmla="*/ 27 h 39"/>
                  <a:gd name="T32" fmla="*/ 18 w 37"/>
                  <a:gd name="T33" fmla="*/ 30 h 39"/>
                  <a:gd name="T34" fmla="*/ 25 w 37"/>
                  <a:gd name="T3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9">
                    <a:moveTo>
                      <a:pt x="32" y="6"/>
                    </a:moveTo>
                    <a:cubicBezTo>
                      <a:pt x="35" y="10"/>
                      <a:pt x="37" y="14"/>
                      <a:pt x="37" y="20"/>
                    </a:cubicBezTo>
                    <a:cubicBezTo>
                      <a:pt x="37" y="25"/>
                      <a:pt x="35" y="29"/>
                      <a:pt x="32" y="33"/>
                    </a:cubicBezTo>
                    <a:cubicBezTo>
                      <a:pt x="28" y="37"/>
                      <a:pt x="24" y="39"/>
                      <a:pt x="18" y="39"/>
                    </a:cubicBezTo>
                    <a:cubicBezTo>
                      <a:pt x="13" y="39"/>
                      <a:pt x="9" y="37"/>
                      <a:pt x="5" y="33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4"/>
                      <a:pt x="1" y="10"/>
                      <a:pt x="5" y="6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2" y="6"/>
                    </a:cubicBezTo>
                    <a:close/>
                    <a:moveTo>
                      <a:pt x="25" y="27"/>
                    </a:moveTo>
                    <a:cubicBezTo>
                      <a:pt x="27" y="25"/>
                      <a:pt x="28" y="22"/>
                      <a:pt x="28" y="20"/>
                    </a:cubicBezTo>
                    <a:cubicBezTo>
                      <a:pt x="28" y="17"/>
                      <a:pt x="27" y="14"/>
                      <a:pt x="25" y="12"/>
                    </a:cubicBezTo>
                    <a:cubicBezTo>
                      <a:pt x="23" y="10"/>
                      <a:pt x="21" y="9"/>
                      <a:pt x="18" y="9"/>
                    </a:cubicBezTo>
                    <a:cubicBezTo>
                      <a:pt x="16" y="9"/>
                      <a:pt x="13" y="10"/>
                      <a:pt x="11" y="12"/>
                    </a:cubicBezTo>
                    <a:cubicBezTo>
                      <a:pt x="10" y="14"/>
                      <a:pt x="9" y="17"/>
                      <a:pt x="9" y="20"/>
                    </a:cubicBezTo>
                    <a:cubicBezTo>
                      <a:pt x="9" y="22"/>
                      <a:pt x="10" y="25"/>
                      <a:pt x="11" y="27"/>
                    </a:cubicBezTo>
                    <a:cubicBezTo>
                      <a:pt x="13" y="29"/>
                      <a:pt x="16" y="30"/>
                      <a:pt x="18" y="30"/>
                    </a:cubicBezTo>
                    <a:cubicBezTo>
                      <a:pt x="21" y="30"/>
                      <a:pt x="23" y="29"/>
                      <a:pt x="25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409"/>
              <p:cNvSpPr/>
              <p:nvPr/>
            </p:nvSpPr>
            <p:spPr bwMode="auto">
              <a:xfrm>
                <a:off x="7602538" y="200025"/>
                <a:ext cx="28575" cy="41275"/>
              </a:xfrm>
              <a:custGeom>
                <a:avLst/>
                <a:gdLst>
                  <a:gd name="T0" fmla="*/ 18 w 18"/>
                  <a:gd name="T1" fmla="*/ 0 h 26"/>
                  <a:gd name="T2" fmla="*/ 18 w 18"/>
                  <a:gd name="T3" fmla="*/ 6 h 26"/>
                  <a:gd name="T4" fmla="*/ 12 w 18"/>
                  <a:gd name="T5" fmla="*/ 6 h 26"/>
                  <a:gd name="T6" fmla="*/ 12 w 18"/>
                  <a:gd name="T7" fmla="*/ 26 h 26"/>
                  <a:gd name="T8" fmla="*/ 6 w 18"/>
                  <a:gd name="T9" fmla="*/ 26 h 26"/>
                  <a:gd name="T10" fmla="*/ 6 w 18"/>
                  <a:gd name="T11" fmla="*/ 6 h 26"/>
                  <a:gd name="T12" fmla="*/ 0 w 18"/>
                  <a:gd name="T13" fmla="*/ 6 h 26"/>
                  <a:gd name="T14" fmla="*/ 0 w 18"/>
                  <a:gd name="T15" fmla="*/ 0 h 26"/>
                  <a:gd name="T16" fmla="*/ 18 w 1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3" name="Freeform 410"/>
              <p:cNvSpPr/>
              <p:nvPr/>
            </p:nvSpPr>
            <p:spPr bwMode="auto">
              <a:xfrm>
                <a:off x="7597776" y="265113"/>
                <a:ext cx="36513" cy="41275"/>
              </a:xfrm>
              <a:custGeom>
                <a:avLst/>
                <a:gdLst>
                  <a:gd name="T0" fmla="*/ 32 w 32"/>
                  <a:gd name="T1" fmla="*/ 0 h 36"/>
                  <a:gd name="T2" fmla="*/ 32 w 32"/>
                  <a:gd name="T3" fmla="*/ 9 h 36"/>
                  <a:gd name="T4" fmla="*/ 17 w 32"/>
                  <a:gd name="T5" fmla="*/ 9 h 36"/>
                  <a:gd name="T6" fmla="*/ 10 w 32"/>
                  <a:gd name="T7" fmla="*/ 13 h 36"/>
                  <a:gd name="T8" fmla="*/ 26 w 32"/>
                  <a:gd name="T9" fmla="*/ 13 h 36"/>
                  <a:gd name="T10" fmla="*/ 26 w 32"/>
                  <a:gd name="T11" fmla="*/ 23 h 36"/>
                  <a:gd name="T12" fmla="*/ 10 w 32"/>
                  <a:gd name="T13" fmla="*/ 23 h 36"/>
                  <a:gd name="T14" fmla="*/ 17 w 32"/>
                  <a:gd name="T15" fmla="*/ 27 h 36"/>
                  <a:gd name="T16" fmla="*/ 32 w 32"/>
                  <a:gd name="T17" fmla="*/ 27 h 36"/>
                  <a:gd name="T18" fmla="*/ 32 w 32"/>
                  <a:gd name="T19" fmla="*/ 36 h 36"/>
                  <a:gd name="T20" fmla="*/ 17 w 32"/>
                  <a:gd name="T21" fmla="*/ 36 h 36"/>
                  <a:gd name="T22" fmla="*/ 5 w 32"/>
                  <a:gd name="T23" fmla="*/ 31 h 36"/>
                  <a:gd name="T24" fmla="*/ 0 w 32"/>
                  <a:gd name="T25" fmla="*/ 18 h 36"/>
                  <a:gd name="T26" fmla="*/ 5 w 32"/>
                  <a:gd name="T27" fmla="*/ 5 h 36"/>
                  <a:gd name="T28" fmla="*/ 17 w 32"/>
                  <a:gd name="T29" fmla="*/ 0 h 36"/>
                  <a:gd name="T30" fmla="*/ 32 w 32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6">
                    <a:moveTo>
                      <a:pt x="32" y="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6"/>
                      <a:pt x="14" y="27"/>
                      <a:pt x="17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3" y="36"/>
                      <a:pt x="8" y="34"/>
                      <a:pt x="5" y="31"/>
                    </a:cubicBezTo>
                    <a:cubicBezTo>
                      <a:pt x="2" y="27"/>
                      <a:pt x="0" y="23"/>
                      <a:pt x="0" y="18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4" name="Freeform 411"/>
              <p:cNvSpPr/>
              <p:nvPr/>
            </p:nvSpPr>
            <p:spPr bwMode="auto">
              <a:xfrm>
                <a:off x="7600951" y="330200"/>
                <a:ext cx="31750" cy="41275"/>
              </a:xfrm>
              <a:custGeom>
                <a:avLst/>
                <a:gdLst>
                  <a:gd name="T0" fmla="*/ 9 w 28"/>
                  <a:gd name="T1" fmla="*/ 26 h 36"/>
                  <a:gd name="T2" fmla="*/ 11 w 28"/>
                  <a:gd name="T3" fmla="*/ 27 h 36"/>
                  <a:gd name="T4" fmla="*/ 28 w 28"/>
                  <a:gd name="T5" fmla="*/ 27 h 36"/>
                  <a:gd name="T6" fmla="*/ 28 w 28"/>
                  <a:gd name="T7" fmla="*/ 36 h 36"/>
                  <a:gd name="T8" fmla="*/ 11 w 28"/>
                  <a:gd name="T9" fmla="*/ 36 h 36"/>
                  <a:gd name="T10" fmla="*/ 3 w 28"/>
                  <a:gd name="T11" fmla="*/ 33 h 36"/>
                  <a:gd name="T12" fmla="*/ 0 w 28"/>
                  <a:gd name="T13" fmla="*/ 26 h 36"/>
                  <a:gd name="T14" fmla="*/ 0 w 28"/>
                  <a:gd name="T15" fmla="*/ 0 h 36"/>
                  <a:gd name="T16" fmla="*/ 9 w 28"/>
                  <a:gd name="T17" fmla="*/ 0 h 36"/>
                  <a:gd name="T18" fmla="*/ 9 w 28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6">
                    <a:moveTo>
                      <a:pt x="9" y="26"/>
                    </a:moveTo>
                    <a:cubicBezTo>
                      <a:pt x="9" y="27"/>
                      <a:pt x="10" y="27"/>
                      <a:pt x="11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8" y="36"/>
                      <a:pt x="6" y="35"/>
                      <a:pt x="3" y="33"/>
                    </a:cubicBezTo>
                    <a:cubicBezTo>
                      <a:pt x="1" y="31"/>
                      <a:pt x="0" y="29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3915780" y="3483980"/>
            <a:ext cx="1137941" cy="689124"/>
            <a:chOff x="5605912" y="4941362"/>
            <a:chExt cx="1137941" cy="689124"/>
          </a:xfrm>
        </p:grpSpPr>
        <p:grpSp>
          <p:nvGrpSpPr>
            <p:cNvPr id="200" name="组合 199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21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1" name="文本框 622"/>
            <p:cNvSpPr txBox="1"/>
            <p:nvPr/>
          </p:nvSpPr>
          <p:spPr>
            <a:xfrm>
              <a:off x="5961397" y="4955087"/>
              <a:ext cx="782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203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4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7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22" name="TextBox 22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/>
      <p:bldP spid="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19"/>
          <p:cNvSpPr/>
          <p:nvPr/>
        </p:nvSpPr>
        <p:spPr bwMode="auto">
          <a:xfrm>
            <a:off x="1199863" y="4079045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12446" y="3703905"/>
            <a:ext cx="2126778" cy="1808072"/>
            <a:chOff x="1012446" y="3703905"/>
            <a:chExt cx="2126778" cy="1808072"/>
          </a:xfrm>
        </p:grpSpPr>
        <p:sp>
          <p:nvSpPr>
            <p:cNvPr id="133" name="椭圆 132"/>
            <p:cNvSpPr>
              <a:spLocks noChangeAspect="1"/>
            </p:cNvSpPr>
            <p:nvPr/>
          </p:nvSpPr>
          <p:spPr>
            <a:xfrm>
              <a:off x="101244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99863" y="3703905"/>
              <a:ext cx="1751943" cy="1291720"/>
              <a:chOff x="1199863" y="3703905"/>
              <a:chExt cx="1751943" cy="1291720"/>
            </a:xfrm>
          </p:grpSpPr>
          <p:sp>
            <p:nvSpPr>
              <p:cNvPr id="125" name="Freeform 17"/>
              <p:cNvSpPr/>
              <p:nvPr/>
            </p:nvSpPr>
            <p:spPr bwMode="auto">
              <a:xfrm>
                <a:off x="2075834" y="4079045"/>
                <a:ext cx="875972" cy="916580"/>
              </a:xfrm>
              <a:custGeom>
                <a:avLst/>
                <a:gdLst>
                  <a:gd name="T0" fmla="*/ 453 w 453"/>
                  <a:gd name="T1" fmla="*/ 0 h 474"/>
                  <a:gd name="T2" fmla="*/ 0 w 453"/>
                  <a:gd name="T3" fmla="*/ 194 h 474"/>
                  <a:gd name="T4" fmla="*/ 0 w 453"/>
                  <a:gd name="T5" fmla="*/ 474 h 474"/>
                  <a:gd name="T6" fmla="*/ 453 w 453"/>
                  <a:gd name="T7" fmla="*/ 277 h 474"/>
                  <a:gd name="T8" fmla="*/ 453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92D050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altLang="zh-CN" dirty="0" smtClean="0"/>
              </a:p>
            </p:txBody>
          </p:sp>
          <p:sp>
            <p:nvSpPr>
              <p:cNvPr id="126" name="Freeform 18"/>
              <p:cNvSpPr/>
              <p:nvPr/>
            </p:nvSpPr>
            <p:spPr bwMode="auto">
              <a:xfrm>
                <a:off x="1199863" y="4079045"/>
                <a:ext cx="875972" cy="916580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0"/>
              <p:cNvSpPr/>
              <p:nvPr/>
            </p:nvSpPr>
            <p:spPr bwMode="auto">
              <a:xfrm>
                <a:off x="1199863" y="3703905"/>
                <a:ext cx="1751943" cy="75028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F0F1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4" name="KSO_Shape"/>
          <p:cNvSpPr/>
          <p:nvPr/>
        </p:nvSpPr>
        <p:spPr bwMode="auto">
          <a:xfrm>
            <a:off x="1750587" y="3630399"/>
            <a:ext cx="650494" cy="44667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6" name="文本框 9"/>
          <p:cNvSpPr txBox="1"/>
          <p:nvPr/>
        </p:nvSpPr>
        <p:spPr>
          <a:xfrm>
            <a:off x="1042219" y="2708920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8EB5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en-US" altLang="zh-CN" sz="2400" b="1" dirty="0" smtClean="0">
              <a:solidFill>
                <a:srgbClr val="8EB5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8EB5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（我们是谁）</a:t>
            </a:r>
            <a:endParaRPr lang="zh-CN" altLang="en-US" sz="1400" dirty="0">
              <a:solidFill>
                <a:srgbClr val="8EB5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Freeform 19"/>
          <p:cNvSpPr/>
          <p:nvPr/>
        </p:nvSpPr>
        <p:spPr bwMode="auto">
          <a:xfrm>
            <a:off x="3188660" y="4084300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001243" y="3709160"/>
            <a:ext cx="2126778" cy="1808072"/>
            <a:chOff x="3001243" y="3709160"/>
            <a:chExt cx="2126778" cy="1808072"/>
          </a:xfrm>
        </p:grpSpPr>
        <p:sp>
          <p:nvSpPr>
            <p:cNvPr id="137" name="椭圆 136"/>
            <p:cNvSpPr>
              <a:spLocks noChangeAspect="1"/>
            </p:cNvSpPr>
            <p:nvPr/>
          </p:nvSpPr>
          <p:spPr>
            <a:xfrm>
              <a:off x="300124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17"/>
            <p:cNvSpPr/>
            <p:nvPr/>
          </p:nvSpPr>
          <p:spPr bwMode="auto">
            <a:xfrm>
              <a:off x="4064631" y="4084300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39" name="Freeform 18"/>
            <p:cNvSpPr/>
            <p:nvPr/>
          </p:nvSpPr>
          <p:spPr bwMode="auto">
            <a:xfrm>
              <a:off x="3188660" y="408430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3188660" y="370916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3" name="文本框 9"/>
          <p:cNvSpPr txBox="1"/>
          <p:nvPr/>
        </p:nvSpPr>
        <p:spPr>
          <a:xfrm>
            <a:off x="3031016" y="2714175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en-US" altLang="zh-CN" sz="2400" b="1" dirty="0" smtClean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（我们做什么）</a:t>
            </a:r>
            <a:endParaRPr lang="zh-CN" altLang="en-US" sz="1400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Freeform 19"/>
          <p:cNvSpPr/>
          <p:nvPr/>
        </p:nvSpPr>
        <p:spPr bwMode="auto">
          <a:xfrm>
            <a:off x="5175111" y="4079045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7467" y="3703905"/>
            <a:ext cx="2126778" cy="1808072"/>
            <a:chOff x="5017467" y="3703905"/>
            <a:chExt cx="2126778" cy="1808072"/>
          </a:xfrm>
        </p:grpSpPr>
        <p:sp>
          <p:nvSpPr>
            <p:cNvPr id="144" name="椭圆 143"/>
            <p:cNvSpPr>
              <a:spLocks noChangeAspect="1"/>
            </p:cNvSpPr>
            <p:nvPr/>
          </p:nvSpPr>
          <p:spPr>
            <a:xfrm>
              <a:off x="5017467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17"/>
            <p:cNvSpPr/>
            <p:nvPr/>
          </p:nvSpPr>
          <p:spPr bwMode="auto">
            <a:xfrm>
              <a:off x="6051082" y="4079045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46" name="Freeform 18"/>
            <p:cNvSpPr/>
            <p:nvPr/>
          </p:nvSpPr>
          <p:spPr bwMode="auto">
            <a:xfrm>
              <a:off x="5175111" y="4079045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0"/>
            <p:cNvSpPr/>
            <p:nvPr/>
          </p:nvSpPr>
          <p:spPr bwMode="auto">
            <a:xfrm>
              <a:off x="5175111" y="3703905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0" name="文本框 9"/>
          <p:cNvSpPr txBox="1"/>
          <p:nvPr/>
        </p:nvSpPr>
        <p:spPr>
          <a:xfrm>
            <a:off x="5017467" y="2708920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en-US" altLang="zh-CN" sz="2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（我们怎么做）</a:t>
            </a:r>
            <a:endParaRPr lang="zh-CN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Freeform 19"/>
          <p:cNvSpPr/>
          <p:nvPr/>
        </p:nvSpPr>
        <p:spPr bwMode="auto">
          <a:xfrm>
            <a:off x="7149100" y="4084300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961683" y="3709160"/>
            <a:ext cx="2126778" cy="1808072"/>
            <a:chOff x="6961683" y="3709160"/>
            <a:chExt cx="2126778" cy="1808072"/>
          </a:xfrm>
        </p:grpSpPr>
        <p:sp>
          <p:nvSpPr>
            <p:cNvPr id="151" name="椭圆 150"/>
            <p:cNvSpPr>
              <a:spLocks noChangeAspect="1"/>
            </p:cNvSpPr>
            <p:nvPr/>
          </p:nvSpPr>
          <p:spPr>
            <a:xfrm>
              <a:off x="696168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8025071" y="4084300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53" name="Freeform 18"/>
            <p:cNvSpPr/>
            <p:nvPr/>
          </p:nvSpPr>
          <p:spPr bwMode="auto">
            <a:xfrm>
              <a:off x="7149100" y="408430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0"/>
            <p:cNvSpPr/>
            <p:nvPr/>
          </p:nvSpPr>
          <p:spPr bwMode="auto">
            <a:xfrm>
              <a:off x="7149100" y="370916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文本框 9"/>
          <p:cNvSpPr txBox="1"/>
          <p:nvPr/>
        </p:nvSpPr>
        <p:spPr>
          <a:xfrm>
            <a:off x="6991456" y="2714175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en-US" altLang="zh-CN" sz="2400" b="1" dirty="0" smtClean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（长期战略目标）</a:t>
            </a:r>
            <a:endParaRPr lang="zh-CN" altLang="en-US" sz="1400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Freeform 19"/>
          <p:cNvSpPr/>
          <p:nvPr/>
        </p:nvSpPr>
        <p:spPr bwMode="auto">
          <a:xfrm>
            <a:off x="9120743" y="4079045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933326" y="3703905"/>
            <a:ext cx="2126778" cy="1808072"/>
            <a:chOff x="8933326" y="3703905"/>
            <a:chExt cx="2126778" cy="1808072"/>
          </a:xfrm>
        </p:grpSpPr>
        <p:sp>
          <p:nvSpPr>
            <p:cNvPr id="158" name="椭圆 157"/>
            <p:cNvSpPr>
              <a:spLocks noChangeAspect="1"/>
            </p:cNvSpPr>
            <p:nvPr/>
          </p:nvSpPr>
          <p:spPr>
            <a:xfrm>
              <a:off x="893332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17"/>
            <p:cNvSpPr/>
            <p:nvPr/>
          </p:nvSpPr>
          <p:spPr bwMode="auto">
            <a:xfrm>
              <a:off x="9996714" y="4079045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60" name="Freeform 18"/>
            <p:cNvSpPr/>
            <p:nvPr/>
          </p:nvSpPr>
          <p:spPr bwMode="auto">
            <a:xfrm>
              <a:off x="9120743" y="4079045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0"/>
            <p:cNvSpPr/>
            <p:nvPr/>
          </p:nvSpPr>
          <p:spPr bwMode="auto">
            <a:xfrm>
              <a:off x="9120743" y="3703905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文本框 9"/>
          <p:cNvSpPr txBox="1"/>
          <p:nvPr/>
        </p:nvSpPr>
        <p:spPr>
          <a:xfrm>
            <a:off x="8963099" y="2708920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en-US" altLang="zh-CN" sz="2400" b="1" dirty="0" smtClean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（商务合作方式）</a:t>
            </a:r>
            <a:endParaRPr lang="zh-CN" altLang="en-US" sz="1400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KSO_Shape"/>
          <p:cNvSpPr/>
          <p:nvPr/>
        </p:nvSpPr>
        <p:spPr bwMode="auto">
          <a:xfrm>
            <a:off x="3750942" y="3563019"/>
            <a:ext cx="627380" cy="53431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66" name="KSO_Shape"/>
          <p:cNvSpPr/>
          <p:nvPr/>
        </p:nvSpPr>
        <p:spPr bwMode="auto">
          <a:xfrm>
            <a:off x="5765230" y="3501008"/>
            <a:ext cx="664715" cy="65806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67" name="KSO_Shape"/>
          <p:cNvSpPr/>
          <p:nvPr/>
        </p:nvSpPr>
        <p:spPr bwMode="auto">
          <a:xfrm>
            <a:off x="7753771" y="3598221"/>
            <a:ext cx="648072" cy="55085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68" name="KSO_Shape"/>
          <p:cNvSpPr/>
          <p:nvPr/>
        </p:nvSpPr>
        <p:spPr bwMode="auto">
          <a:xfrm>
            <a:off x="9699783" y="3563019"/>
            <a:ext cx="574268" cy="551297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72" name="矩形 17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6796540" y="603611"/>
            <a:ext cx="752909" cy="752909"/>
            <a:chOff x="3724323" y="1908536"/>
            <a:chExt cx="1329153" cy="1329153"/>
          </a:xfrm>
        </p:grpSpPr>
        <p:sp>
          <p:nvSpPr>
            <p:cNvPr id="178" name="椭圆 1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899376" y="836214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181" name="椭圆 1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4532497" y="78099"/>
            <a:ext cx="642776" cy="642776"/>
            <a:chOff x="3724323" y="1908536"/>
            <a:chExt cx="1329153" cy="1329153"/>
          </a:xfrm>
        </p:grpSpPr>
        <p:sp>
          <p:nvSpPr>
            <p:cNvPr id="184" name="椭圆 1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77313" y="263419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187" name="椭圆 1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4853885" y="-1055062"/>
            <a:ext cx="2539846" cy="2539846"/>
            <a:chOff x="3724323" y="1908536"/>
            <a:chExt cx="1329153" cy="1329153"/>
          </a:xfrm>
        </p:grpSpPr>
        <p:sp>
          <p:nvSpPr>
            <p:cNvPr id="190" name="椭圆 1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92" name="TextBox 59"/>
          <p:cNvSpPr txBox="1">
            <a:spLocks noChangeArrowheads="1"/>
          </p:cNvSpPr>
          <p:nvPr/>
        </p:nvSpPr>
        <p:spPr bwMode="auto">
          <a:xfrm>
            <a:off x="5074619" y="25058"/>
            <a:ext cx="2098375" cy="1064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r>
              <a:rPr lang="zh-CN" altLang="en-US" sz="28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/>
      <p:bldP spid="143" grpId="0"/>
      <p:bldP spid="150" grpId="0"/>
      <p:bldP spid="157" grpId="0"/>
      <p:bldP spid="164" grpId="0"/>
      <p:bldP spid="165" grpId="0" animBg="1"/>
      <p:bldP spid="166" grpId="0" animBg="1"/>
      <p:bldP spid="167" grpId="0" animBg="1"/>
      <p:bldP spid="168" grpId="0" animBg="1"/>
      <p:bldP spid="192" grpId="0"/>
      <p:bldP spid="1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385739" y="1764168"/>
            <a:ext cx="1616569" cy="1616569"/>
            <a:chOff x="3724323" y="1908536"/>
            <a:chExt cx="1329153" cy="1329153"/>
          </a:xfrm>
        </p:grpSpPr>
        <p:sp>
          <p:nvSpPr>
            <p:cNvPr id="61" name="椭圆 6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73106" y="1764168"/>
            <a:ext cx="1616569" cy="1616569"/>
            <a:chOff x="3724323" y="1908536"/>
            <a:chExt cx="1329153" cy="1329153"/>
          </a:xfrm>
        </p:grpSpPr>
        <p:sp>
          <p:nvSpPr>
            <p:cNvPr id="64" name="椭圆 6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81418" y="1764168"/>
            <a:ext cx="1616569" cy="1616569"/>
            <a:chOff x="3724323" y="1908536"/>
            <a:chExt cx="1329153" cy="1329153"/>
          </a:xfrm>
        </p:grpSpPr>
        <p:sp>
          <p:nvSpPr>
            <p:cNvPr id="67" name="椭圆 6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7147" y="1495718"/>
            <a:ext cx="928613" cy="928613"/>
            <a:chOff x="2137147" y="1495718"/>
            <a:chExt cx="928613" cy="928613"/>
          </a:xfrm>
        </p:grpSpPr>
        <p:sp>
          <p:nvSpPr>
            <p:cNvPr id="69" name="椭圆 68"/>
            <p:cNvSpPr/>
            <p:nvPr/>
          </p:nvSpPr>
          <p:spPr>
            <a:xfrm>
              <a:off x="2258289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20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2137147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45459" y="1495718"/>
            <a:ext cx="928613" cy="928613"/>
            <a:chOff x="4945459" y="1495718"/>
            <a:chExt cx="928613" cy="928613"/>
          </a:xfrm>
        </p:grpSpPr>
        <p:sp>
          <p:nvSpPr>
            <p:cNvPr id="75" name="椭圆 74"/>
            <p:cNvSpPr/>
            <p:nvPr/>
          </p:nvSpPr>
          <p:spPr>
            <a:xfrm>
              <a:off x="5066601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 smtClean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20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945459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753771" y="1488227"/>
            <a:ext cx="928613" cy="928613"/>
            <a:chOff x="7753771" y="1488227"/>
            <a:chExt cx="928613" cy="928613"/>
          </a:xfrm>
        </p:grpSpPr>
        <p:sp>
          <p:nvSpPr>
            <p:cNvPr id="77" name="椭圆 76"/>
            <p:cNvSpPr/>
            <p:nvPr/>
          </p:nvSpPr>
          <p:spPr>
            <a:xfrm>
              <a:off x="7874913" y="1609369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2000" dirty="0" smtClean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20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7753771" y="1488227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79" name="Freeform 22"/>
          <p:cNvSpPr>
            <a:spLocks noEditPoints="1"/>
          </p:cNvSpPr>
          <p:nvPr/>
        </p:nvSpPr>
        <p:spPr bwMode="auto">
          <a:xfrm>
            <a:off x="2930374" y="2351764"/>
            <a:ext cx="527297" cy="521717"/>
          </a:xfrm>
          <a:custGeom>
            <a:avLst/>
            <a:gdLst>
              <a:gd name="T0" fmla="*/ 378 w 378"/>
              <a:gd name="T1" fmla="*/ 0 h 374"/>
              <a:gd name="T2" fmla="*/ 360 w 378"/>
              <a:gd name="T3" fmla="*/ 36 h 374"/>
              <a:gd name="T4" fmla="*/ 378 w 378"/>
              <a:gd name="T5" fmla="*/ 230 h 374"/>
              <a:gd name="T6" fmla="*/ 207 w 378"/>
              <a:gd name="T7" fmla="*/ 266 h 374"/>
              <a:gd name="T8" fmla="*/ 284 w 378"/>
              <a:gd name="T9" fmla="*/ 338 h 374"/>
              <a:gd name="T10" fmla="*/ 95 w 378"/>
              <a:gd name="T11" fmla="*/ 374 h 374"/>
              <a:gd name="T12" fmla="*/ 171 w 378"/>
              <a:gd name="T13" fmla="*/ 338 h 374"/>
              <a:gd name="T14" fmla="*/ 0 w 378"/>
              <a:gd name="T15" fmla="*/ 266 h 374"/>
              <a:gd name="T16" fmla="*/ 14 w 378"/>
              <a:gd name="T17" fmla="*/ 230 h 374"/>
              <a:gd name="T18" fmla="*/ 0 w 378"/>
              <a:gd name="T19" fmla="*/ 36 h 374"/>
              <a:gd name="T20" fmla="*/ 0 w 378"/>
              <a:gd name="T21" fmla="*/ 0 h 374"/>
              <a:gd name="T22" fmla="*/ 270 w 378"/>
              <a:gd name="T23" fmla="*/ 90 h 374"/>
              <a:gd name="T24" fmla="*/ 257 w 378"/>
              <a:gd name="T25" fmla="*/ 99 h 374"/>
              <a:gd name="T26" fmla="*/ 167 w 378"/>
              <a:gd name="T27" fmla="*/ 117 h 374"/>
              <a:gd name="T28" fmla="*/ 162 w 378"/>
              <a:gd name="T29" fmla="*/ 113 h 374"/>
              <a:gd name="T30" fmla="*/ 113 w 378"/>
              <a:gd name="T31" fmla="*/ 149 h 374"/>
              <a:gd name="T32" fmla="*/ 189 w 378"/>
              <a:gd name="T33" fmla="*/ 144 h 374"/>
              <a:gd name="T34" fmla="*/ 198 w 378"/>
              <a:gd name="T35" fmla="*/ 149 h 374"/>
              <a:gd name="T36" fmla="*/ 266 w 378"/>
              <a:gd name="T37" fmla="*/ 117 h 374"/>
              <a:gd name="T38" fmla="*/ 284 w 378"/>
              <a:gd name="T39" fmla="*/ 90 h 374"/>
              <a:gd name="T40" fmla="*/ 252 w 378"/>
              <a:gd name="T41" fmla="*/ 131 h 374"/>
              <a:gd name="T42" fmla="*/ 270 w 378"/>
              <a:gd name="T43" fmla="*/ 189 h 374"/>
              <a:gd name="T44" fmla="*/ 252 w 378"/>
              <a:gd name="T45" fmla="*/ 131 h 374"/>
              <a:gd name="T46" fmla="*/ 225 w 378"/>
              <a:gd name="T47" fmla="*/ 149 h 374"/>
              <a:gd name="T48" fmla="*/ 243 w 378"/>
              <a:gd name="T49" fmla="*/ 189 h 374"/>
              <a:gd name="T50" fmla="*/ 225 w 378"/>
              <a:gd name="T51" fmla="*/ 149 h 374"/>
              <a:gd name="T52" fmla="*/ 194 w 378"/>
              <a:gd name="T53" fmla="*/ 171 h 374"/>
              <a:gd name="T54" fmla="*/ 212 w 378"/>
              <a:gd name="T55" fmla="*/ 189 h 374"/>
              <a:gd name="T56" fmla="*/ 194 w 378"/>
              <a:gd name="T57" fmla="*/ 171 h 374"/>
              <a:gd name="T58" fmla="*/ 167 w 378"/>
              <a:gd name="T59" fmla="*/ 153 h 374"/>
              <a:gd name="T60" fmla="*/ 185 w 378"/>
              <a:gd name="T61" fmla="*/ 189 h 374"/>
              <a:gd name="T62" fmla="*/ 167 w 378"/>
              <a:gd name="T63" fmla="*/ 153 h 374"/>
              <a:gd name="T64" fmla="*/ 140 w 378"/>
              <a:gd name="T65" fmla="*/ 153 h 374"/>
              <a:gd name="T66" fmla="*/ 158 w 378"/>
              <a:gd name="T67" fmla="*/ 189 h 374"/>
              <a:gd name="T68" fmla="*/ 140 w 378"/>
              <a:gd name="T69" fmla="*/ 153 h 374"/>
              <a:gd name="T70" fmla="*/ 108 w 378"/>
              <a:gd name="T71" fmla="*/ 162 h 374"/>
              <a:gd name="T72" fmla="*/ 126 w 378"/>
              <a:gd name="T73" fmla="*/ 189 h 374"/>
              <a:gd name="T74" fmla="*/ 108 w 378"/>
              <a:gd name="T75" fmla="*/ 162 h 374"/>
              <a:gd name="T76" fmla="*/ 324 w 378"/>
              <a:gd name="T77" fmla="*/ 41 h 374"/>
              <a:gd name="T78" fmla="*/ 54 w 378"/>
              <a:gd name="T79" fmla="*/ 225 h 374"/>
              <a:gd name="T80" fmla="*/ 324 w 378"/>
              <a:gd name="T81" fmla="*/ 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374">
                <a:moveTo>
                  <a:pt x="0" y="0"/>
                </a:moveTo>
                <a:lnTo>
                  <a:pt x="378" y="0"/>
                </a:lnTo>
                <a:lnTo>
                  <a:pt x="378" y="36"/>
                </a:lnTo>
                <a:lnTo>
                  <a:pt x="360" y="36"/>
                </a:lnTo>
                <a:lnTo>
                  <a:pt x="360" y="230"/>
                </a:lnTo>
                <a:lnTo>
                  <a:pt x="378" y="230"/>
                </a:lnTo>
                <a:lnTo>
                  <a:pt x="378" y="266"/>
                </a:lnTo>
                <a:lnTo>
                  <a:pt x="207" y="266"/>
                </a:lnTo>
                <a:lnTo>
                  <a:pt x="207" y="338"/>
                </a:lnTo>
                <a:lnTo>
                  <a:pt x="284" y="338"/>
                </a:lnTo>
                <a:lnTo>
                  <a:pt x="284" y="374"/>
                </a:lnTo>
                <a:lnTo>
                  <a:pt x="95" y="374"/>
                </a:lnTo>
                <a:lnTo>
                  <a:pt x="95" y="338"/>
                </a:lnTo>
                <a:lnTo>
                  <a:pt x="171" y="338"/>
                </a:lnTo>
                <a:lnTo>
                  <a:pt x="171" y="266"/>
                </a:lnTo>
                <a:lnTo>
                  <a:pt x="0" y="266"/>
                </a:lnTo>
                <a:lnTo>
                  <a:pt x="0" y="230"/>
                </a:lnTo>
                <a:lnTo>
                  <a:pt x="14" y="230"/>
                </a:lnTo>
                <a:lnTo>
                  <a:pt x="14" y="36"/>
                </a:lnTo>
                <a:lnTo>
                  <a:pt x="0" y="3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4" y="90"/>
                </a:moveTo>
                <a:lnTo>
                  <a:pt x="270" y="90"/>
                </a:lnTo>
                <a:lnTo>
                  <a:pt x="252" y="90"/>
                </a:lnTo>
                <a:lnTo>
                  <a:pt x="257" y="99"/>
                </a:lnTo>
                <a:lnTo>
                  <a:pt x="194" y="135"/>
                </a:lnTo>
                <a:lnTo>
                  <a:pt x="167" y="117"/>
                </a:lnTo>
                <a:lnTo>
                  <a:pt x="167" y="113"/>
                </a:lnTo>
                <a:lnTo>
                  <a:pt x="162" y="113"/>
                </a:lnTo>
                <a:lnTo>
                  <a:pt x="108" y="135"/>
                </a:lnTo>
                <a:lnTo>
                  <a:pt x="113" y="149"/>
                </a:lnTo>
                <a:lnTo>
                  <a:pt x="162" y="126"/>
                </a:lnTo>
                <a:lnTo>
                  <a:pt x="189" y="144"/>
                </a:lnTo>
                <a:lnTo>
                  <a:pt x="194" y="149"/>
                </a:lnTo>
                <a:lnTo>
                  <a:pt x="198" y="149"/>
                </a:lnTo>
                <a:lnTo>
                  <a:pt x="261" y="108"/>
                </a:lnTo>
                <a:lnTo>
                  <a:pt x="266" y="117"/>
                </a:lnTo>
                <a:lnTo>
                  <a:pt x="275" y="104"/>
                </a:lnTo>
                <a:lnTo>
                  <a:pt x="284" y="90"/>
                </a:lnTo>
                <a:lnTo>
                  <a:pt x="284" y="90"/>
                </a:lnTo>
                <a:close/>
                <a:moveTo>
                  <a:pt x="252" y="131"/>
                </a:moveTo>
                <a:lnTo>
                  <a:pt x="252" y="189"/>
                </a:lnTo>
                <a:lnTo>
                  <a:pt x="270" y="189"/>
                </a:lnTo>
                <a:lnTo>
                  <a:pt x="270" y="131"/>
                </a:lnTo>
                <a:lnTo>
                  <a:pt x="252" y="131"/>
                </a:lnTo>
                <a:lnTo>
                  <a:pt x="252" y="131"/>
                </a:lnTo>
                <a:close/>
                <a:moveTo>
                  <a:pt x="225" y="149"/>
                </a:moveTo>
                <a:lnTo>
                  <a:pt x="225" y="189"/>
                </a:lnTo>
                <a:lnTo>
                  <a:pt x="243" y="189"/>
                </a:lnTo>
                <a:lnTo>
                  <a:pt x="243" y="149"/>
                </a:lnTo>
                <a:lnTo>
                  <a:pt x="225" y="149"/>
                </a:lnTo>
                <a:lnTo>
                  <a:pt x="225" y="149"/>
                </a:lnTo>
                <a:close/>
                <a:moveTo>
                  <a:pt x="194" y="171"/>
                </a:moveTo>
                <a:lnTo>
                  <a:pt x="194" y="189"/>
                </a:lnTo>
                <a:lnTo>
                  <a:pt x="212" y="189"/>
                </a:lnTo>
                <a:lnTo>
                  <a:pt x="212" y="171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67" y="153"/>
                </a:moveTo>
                <a:lnTo>
                  <a:pt x="167" y="189"/>
                </a:lnTo>
                <a:lnTo>
                  <a:pt x="185" y="189"/>
                </a:lnTo>
                <a:lnTo>
                  <a:pt x="185" y="153"/>
                </a:lnTo>
                <a:lnTo>
                  <a:pt x="167" y="153"/>
                </a:lnTo>
                <a:lnTo>
                  <a:pt x="167" y="153"/>
                </a:lnTo>
                <a:close/>
                <a:moveTo>
                  <a:pt x="140" y="153"/>
                </a:moveTo>
                <a:lnTo>
                  <a:pt x="140" y="189"/>
                </a:lnTo>
                <a:lnTo>
                  <a:pt x="158" y="189"/>
                </a:lnTo>
                <a:lnTo>
                  <a:pt x="158" y="153"/>
                </a:lnTo>
                <a:lnTo>
                  <a:pt x="140" y="153"/>
                </a:lnTo>
                <a:lnTo>
                  <a:pt x="140" y="153"/>
                </a:lnTo>
                <a:close/>
                <a:moveTo>
                  <a:pt x="108" y="162"/>
                </a:moveTo>
                <a:lnTo>
                  <a:pt x="108" y="189"/>
                </a:lnTo>
                <a:lnTo>
                  <a:pt x="126" y="189"/>
                </a:lnTo>
                <a:lnTo>
                  <a:pt x="126" y="162"/>
                </a:lnTo>
                <a:lnTo>
                  <a:pt x="108" y="162"/>
                </a:lnTo>
                <a:lnTo>
                  <a:pt x="108" y="162"/>
                </a:lnTo>
                <a:close/>
                <a:moveTo>
                  <a:pt x="324" y="41"/>
                </a:moveTo>
                <a:lnTo>
                  <a:pt x="54" y="41"/>
                </a:lnTo>
                <a:lnTo>
                  <a:pt x="54" y="225"/>
                </a:lnTo>
                <a:lnTo>
                  <a:pt x="324" y="225"/>
                </a:lnTo>
                <a:lnTo>
                  <a:pt x="32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80" name="Freeform 25"/>
          <p:cNvSpPr>
            <a:spLocks noEditPoints="1"/>
          </p:cNvSpPr>
          <p:nvPr/>
        </p:nvSpPr>
        <p:spPr bwMode="auto">
          <a:xfrm>
            <a:off x="5855487" y="2305069"/>
            <a:ext cx="484202" cy="615106"/>
          </a:xfrm>
          <a:custGeom>
            <a:avLst/>
            <a:gdLst>
              <a:gd name="T0" fmla="*/ 0 w 77"/>
              <a:gd name="T1" fmla="*/ 85 h 98"/>
              <a:gd name="T2" fmla="*/ 29 w 77"/>
              <a:gd name="T3" fmla="*/ 98 h 98"/>
              <a:gd name="T4" fmla="*/ 30 w 77"/>
              <a:gd name="T5" fmla="*/ 98 h 98"/>
              <a:gd name="T6" fmla="*/ 30 w 77"/>
              <a:gd name="T7" fmla="*/ 98 h 98"/>
              <a:gd name="T8" fmla="*/ 31 w 77"/>
              <a:gd name="T9" fmla="*/ 98 h 98"/>
              <a:gd name="T10" fmla="*/ 33 w 77"/>
              <a:gd name="T11" fmla="*/ 98 h 98"/>
              <a:gd name="T12" fmla="*/ 33 w 77"/>
              <a:gd name="T13" fmla="*/ 98 h 98"/>
              <a:gd name="T14" fmla="*/ 34 w 77"/>
              <a:gd name="T15" fmla="*/ 98 h 98"/>
              <a:gd name="T16" fmla="*/ 35 w 77"/>
              <a:gd name="T17" fmla="*/ 98 h 98"/>
              <a:gd name="T18" fmla="*/ 36 w 77"/>
              <a:gd name="T19" fmla="*/ 98 h 98"/>
              <a:gd name="T20" fmla="*/ 37 w 77"/>
              <a:gd name="T21" fmla="*/ 98 h 98"/>
              <a:gd name="T22" fmla="*/ 38 w 77"/>
              <a:gd name="T23" fmla="*/ 98 h 98"/>
              <a:gd name="T24" fmla="*/ 39 w 77"/>
              <a:gd name="T25" fmla="*/ 98 h 98"/>
              <a:gd name="T26" fmla="*/ 40 w 77"/>
              <a:gd name="T27" fmla="*/ 98 h 98"/>
              <a:gd name="T28" fmla="*/ 41 w 77"/>
              <a:gd name="T29" fmla="*/ 98 h 98"/>
              <a:gd name="T30" fmla="*/ 42 w 77"/>
              <a:gd name="T31" fmla="*/ 98 h 98"/>
              <a:gd name="T32" fmla="*/ 43 w 77"/>
              <a:gd name="T33" fmla="*/ 98 h 98"/>
              <a:gd name="T34" fmla="*/ 43 w 77"/>
              <a:gd name="T35" fmla="*/ 98 h 98"/>
              <a:gd name="T36" fmla="*/ 44 w 77"/>
              <a:gd name="T37" fmla="*/ 98 h 98"/>
              <a:gd name="T38" fmla="*/ 45 w 77"/>
              <a:gd name="T39" fmla="*/ 98 h 98"/>
              <a:gd name="T40" fmla="*/ 46 w 77"/>
              <a:gd name="T41" fmla="*/ 98 h 98"/>
              <a:gd name="T42" fmla="*/ 47 w 77"/>
              <a:gd name="T43" fmla="*/ 98 h 98"/>
              <a:gd name="T44" fmla="*/ 47 w 77"/>
              <a:gd name="T45" fmla="*/ 98 h 98"/>
              <a:gd name="T46" fmla="*/ 77 w 77"/>
              <a:gd name="T47" fmla="*/ 85 h 98"/>
              <a:gd name="T48" fmla="*/ 22 w 77"/>
              <a:gd name="T49" fmla="*/ 33 h 98"/>
              <a:gd name="T50" fmla="*/ 25 w 77"/>
              <a:gd name="T51" fmla="*/ 20 h 98"/>
              <a:gd name="T52" fmla="*/ 22 w 77"/>
              <a:gd name="T53" fmla="*/ 0 h 98"/>
              <a:gd name="T54" fmla="*/ 27 w 77"/>
              <a:gd name="T55" fmla="*/ 6 h 98"/>
              <a:gd name="T56" fmla="*/ 35 w 77"/>
              <a:gd name="T57" fmla="*/ 0 h 98"/>
              <a:gd name="T58" fmla="*/ 40 w 77"/>
              <a:gd name="T59" fmla="*/ 6 h 98"/>
              <a:gd name="T60" fmla="*/ 48 w 77"/>
              <a:gd name="T61" fmla="*/ 0 h 98"/>
              <a:gd name="T62" fmla="*/ 50 w 77"/>
              <a:gd name="T63" fmla="*/ 6 h 98"/>
              <a:gd name="T64" fmla="*/ 59 w 77"/>
              <a:gd name="T65" fmla="*/ 1 h 98"/>
              <a:gd name="T66" fmla="*/ 18 w 77"/>
              <a:gd name="T67" fmla="*/ 31 h 98"/>
              <a:gd name="T68" fmla="*/ 18 w 77"/>
              <a:gd name="T69" fmla="*/ 22 h 98"/>
              <a:gd name="T70" fmla="*/ 63 w 77"/>
              <a:gd name="T71" fmla="*/ 26 h 98"/>
              <a:gd name="T72" fmla="*/ 18 w 77"/>
              <a:gd name="T73" fmla="*/ 31 h 98"/>
              <a:gd name="T74" fmla="*/ 43 w 77"/>
              <a:gd name="T75" fmla="*/ 86 h 98"/>
              <a:gd name="T76" fmla="*/ 35 w 77"/>
              <a:gd name="T77" fmla="*/ 84 h 98"/>
              <a:gd name="T78" fmla="*/ 30 w 77"/>
              <a:gd name="T79" fmla="*/ 69 h 98"/>
              <a:gd name="T80" fmla="*/ 37 w 77"/>
              <a:gd name="T81" fmla="*/ 78 h 98"/>
              <a:gd name="T82" fmla="*/ 40 w 77"/>
              <a:gd name="T83" fmla="*/ 78 h 98"/>
              <a:gd name="T84" fmla="*/ 39 w 77"/>
              <a:gd name="T85" fmla="*/ 70 h 98"/>
              <a:gd name="T86" fmla="*/ 30 w 77"/>
              <a:gd name="T87" fmla="*/ 57 h 98"/>
              <a:gd name="T88" fmla="*/ 35 w 77"/>
              <a:gd name="T89" fmla="*/ 46 h 98"/>
              <a:gd name="T90" fmla="*/ 43 w 77"/>
              <a:gd name="T91" fmla="*/ 44 h 98"/>
              <a:gd name="T92" fmla="*/ 48 w 77"/>
              <a:gd name="T93" fmla="*/ 53 h 98"/>
              <a:gd name="T94" fmla="*/ 40 w 77"/>
              <a:gd name="T95" fmla="*/ 59 h 98"/>
              <a:gd name="T96" fmla="*/ 39 w 77"/>
              <a:gd name="T97" fmla="*/ 51 h 98"/>
              <a:gd name="T98" fmla="*/ 38 w 77"/>
              <a:gd name="T99" fmla="*/ 56 h 98"/>
              <a:gd name="T100" fmla="*/ 47 w 77"/>
              <a:gd name="T101" fmla="*/ 68 h 98"/>
              <a:gd name="T102" fmla="*/ 49 w 77"/>
              <a:gd name="T103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81" name="Freeform 21"/>
          <p:cNvSpPr>
            <a:spLocks noEditPoints="1"/>
          </p:cNvSpPr>
          <p:nvPr/>
        </p:nvSpPr>
        <p:spPr bwMode="auto">
          <a:xfrm>
            <a:off x="8561242" y="2380605"/>
            <a:ext cx="609423" cy="464034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82" name="TextBox 27"/>
          <p:cNvSpPr txBox="1"/>
          <p:nvPr/>
        </p:nvSpPr>
        <p:spPr>
          <a:xfrm>
            <a:off x="2480418" y="3504451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Rectangle 28"/>
          <p:cNvSpPr/>
          <p:nvPr/>
        </p:nvSpPr>
        <p:spPr>
          <a:xfrm>
            <a:off x="2425179" y="3842464"/>
            <a:ext cx="1889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27"/>
          <p:cNvSpPr txBox="1"/>
          <p:nvPr/>
        </p:nvSpPr>
        <p:spPr>
          <a:xfrm>
            <a:off x="5432746" y="3504451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Rectangle 28"/>
          <p:cNvSpPr/>
          <p:nvPr/>
        </p:nvSpPr>
        <p:spPr>
          <a:xfrm>
            <a:off x="5377507" y="3842464"/>
            <a:ext cx="1889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27"/>
          <p:cNvSpPr txBox="1"/>
          <p:nvPr/>
        </p:nvSpPr>
        <p:spPr>
          <a:xfrm>
            <a:off x="8258578" y="3504451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Rectangle 28"/>
          <p:cNvSpPr/>
          <p:nvPr/>
        </p:nvSpPr>
        <p:spPr>
          <a:xfrm>
            <a:off x="8203339" y="3842464"/>
            <a:ext cx="1889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40780" y="5368802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90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94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周边市场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0" y="12687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6097587" y="1268760"/>
            <a:ext cx="4883150" cy="2332788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3177" y="173335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345059" y="2165400"/>
            <a:ext cx="4359786" cy="11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0780" y="4364013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76664" y="3861048"/>
            <a:ext cx="1692531" cy="723403"/>
            <a:chOff x="5557184" y="1268760"/>
            <a:chExt cx="1692531" cy="723403"/>
          </a:xfrm>
        </p:grpSpPr>
        <p:sp>
          <p:nvSpPr>
            <p:cNvPr id="37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40780" y="5588149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76664" y="5085184"/>
            <a:ext cx="1692531" cy="723403"/>
            <a:chOff x="5557184" y="1268760"/>
            <a:chExt cx="1692531" cy="723403"/>
          </a:xfrm>
        </p:grpSpPr>
        <p:sp>
          <p:nvSpPr>
            <p:cNvPr id="46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35" grpId="0"/>
      <p:bldP spid="44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5E779E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0" name="组合 189"/>
          <p:cNvGrpSpPr/>
          <p:nvPr/>
        </p:nvGrpSpPr>
        <p:grpSpPr>
          <a:xfrm>
            <a:off x="1804534" y="3415873"/>
            <a:ext cx="2126778" cy="1808072"/>
            <a:chOff x="8933326" y="3703905"/>
            <a:chExt cx="2126778" cy="1808072"/>
          </a:xfrm>
        </p:grpSpPr>
        <p:sp>
          <p:nvSpPr>
            <p:cNvPr id="191" name="椭圆 190"/>
            <p:cNvSpPr>
              <a:spLocks noChangeAspect="1"/>
            </p:cNvSpPr>
            <p:nvPr/>
          </p:nvSpPr>
          <p:spPr>
            <a:xfrm>
              <a:off x="893332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Freeform 17"/>
            <p:cNvSpPr/>
            <p:nvPr/>
          </p:nvSpPr>
          <p:spPr bwMode="auto">
            <a:xfrm>
              <a:off x="9996714" y="4079045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 smtClean="0"/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9120743" y="4079045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0"/>
            <p:cNvSpPr/>
            <p:nvPr/>
          </p:nvSpPr>
          <p:spPr bwMode="auto">
            <a:xfrm>
              <a:off x="9120743" y="3703905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5" name="文本框 9"/>
          <p:cNvSpPr txBox="1"/>
          <p:nvPr/>
        </p:nvSpPr>
        <p:spPr>
          <a:xfrm>
            <a:off x="1834307" y="2420888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en-US" altLang="zh-CN" sz="2400" b="1" dirty="0" smtClean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（商务合作方式）</a:t>
            </a:r>
            <a:endParaRPr lang="zh-CN" altLang="en-US" sz="1400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KSO_Shape"/>
          <p:cNvSpPr/>
          <p:nvPr/>
        </p:nvSpPr>
        <p:spPr bwMode="auto">
          <a:xfrm>
            <a:off x="2570991" y="3274987"/>
            <a:ext cx="574268" cy="551297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244872" y="69269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成本预算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7244185" y="99393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200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04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6" name="文本框 164"/>
          <p:cNvSpPr txBox="1"/>
          <p:nvPr/>
        </p:nvSpPr>
        <p:spPr>
          <a:xfrm>
            <a:off x="5956679" y="1743746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7283641" y="162880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资金缺口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8" name="矩形 47"/>
          <p:cNvSpPr>
            <a:spLocks noChangeArrowheads="1"/>
          </p:cNvSpPr>
          <p:nvPr/>
        </p:nvSpPr>
        <p:spPr bwMode="auto">
          <a:xfrm>
            <a:off x="7282954" y="1930041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10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14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6" name="文本框 164"/>
          <p:cNvSpPr txBox="1"/>
          <p:nvPr/>
        </p:nvSpPr>
        <p:spPr>
          <a:xfrm>
            <a:off x="5956679" y="2679850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7283641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融资计划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8" name="矩形 47"/>
          <p:cNvSpPr>
            <a:spLocks noChangeArrowheads="1"/>
          </p:cNvSpPr>
          <p:nvPr/>
        </p:nvSpPr>
        <p:spPr bwMode="auto">
          <a:xfrm>
            <a:off x="7282954" y="286614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20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6" name="文本框 164"/>
          <p:cNvSpPr txBox="1"/>
          <p:nvPr/>
        </p:nvSpPr>
        <p:spPr>
          <a:xfrm>
            <a:off x="5995448" y="3615954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322410" y="3501008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资金用途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8" name="矩形 47"/>
          <p:cNvSpPr>
            <a:spLocks noChangeArrowheads="1"/>
          </p:cNvSpPr>
          <p:nvPr/>
        </p:nvSpPr>
        <p:spPr bwMode="auto">
          <a:xfrm>
            <a:off x="7321723" y="3802249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30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34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6" name="文本框 164"/>
          <p:cNvSpPr txBox="1"/>
          <p:nvPr/>
        </p:nvSpPr>
        <p:spPr>
          <a:xfrm>
            <a:off x="5989918" y="4552058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7316880" y="443711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盈利计划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8" name="矩形 47"/>
          <p:cNvSpPr>
            <a:spLocks noChangeArrowheads="1"/>
          </p:cNvSpPr>
          <p:nvPr/>
        </p:nvSpPr>
        <p:spPr bwMode="auto">
          <a:xfrm>
            <a:off x="7316193" y="473835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40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44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164"/>
          <p:cNvSpPr txBox="1"/>
          <p:nvPr/>
        </p:nvSpPr>
        <p:spPr>
          <a:xfrm>
            <a:off x="5989918" y="548816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7316880" y="537321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资金运作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8" name="矩形 47"/>
          <p:cNvSpPr>
            <a:spLocks noChangeArrowheads="1"/>
          </p:cNvSpPr>
          <p:nvPr/>
        </p:nvSpPr>
        <p:spPr bwMode="auto">
          <a:xfrm>
            <a:off x="7316193" y="567445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50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54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6" name="文本框 164"/>
          <p:cNvSpPr txBox="1"/>
          <p:nvPr/>
        </p:nvSpPr>
        <p:spPr>
          <a:xfrm>
            <a:off x="5953571" y="80764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 animBg="1"/>
      <p:bldP spid="197" grpId="0"/>
      <p:bldP spid="198" grpId="0"/>
      <p:bldP spid="206" grpId="0"/>
      <p:bldP spid="207" grpId="0"/>
      <p:bldP spid="208" grpId="0"/>
      <p:bldP spid="216" grpId="0"/>
      <p:bldP spid="217" grpId="0"/>
      <p:bldP spid="218" grpId="0"/>
      <p:bldP spid="226" grpId="0"/>
      <p:bldP spid="227" grpId="0"/>
      <p:bldP spid="228" grpId="0"/>
      <p:bldP spid="236" grpId="0"/>
      <p:bldP spid="237" grpId="0"/>
      <p:bldP spid="238" grpId="0"/>
      <p:bldP spid="246" grpId="0"/>
      <p:bldP spid="247" grpId="0"/>
      <p:bldP spid="248" grpId="0"/>
      <p:bldP spid="256" grpId="0"/>
      <p:bldP spid="2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82718" y="1762033"/>
            <a:ext cx="5832648" cy="867687"/>
            <a:chOff x="2382718" y="1625209"/>
            <a:chExt cx="5832648" cy="867687"/>
          </a:xfrm>
        </p:grpSpPr>
        <p:sp>
          <p:nvSpPr>
            <p:cNvPr id="113" name="椭圆 11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81163" y="1755277"/>
            <a:ext cx="2693843" cy="878044"/>
            <a:chOff x="2281163" y="1611261"/>
            <a:chExt cx="2693843" cy="878044"/>
          </a:xfrm>
        </p:grpSpPr>
        <p:sp>
          <p:nvSpPr>
            <p:cNvPr id="52" name="椭圆 51"/>
            <p:cNvSpPr/>
            <p:nvPr/>
          </p:nvSpPr>
          <p:spPr>
            <a:xfrm>
              <a:off x="2564288" y="2348880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295124" y="1621618"/>
              <a:ext cx="2679881" cy="86768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文本框 39"/>
            <p:cNvSpPr txBox="1"/>
            <p:nvPr/>
          </p:nvSpPr>
          <p:spPr>
            <a:xfrm>
              <a:off x="2371792" y="1811616"/>
              <a:ext cx="686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51"/>
            <p:cNvSpPr txBox="1"/>
            <p:nvPr/>
          </p:nvSpPr>
          <p:spPr>
            <a:xfrm>
              <a:off x="3750870" y="1815207"/>
              <a:ext cx="944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40%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41954" y="1744835"/>
            <a:ext cx="1645620" cy="884885"/>
            <a:chOff x="8441954" y="1600819"/>
            <a:chExt cx="1645620" cy="884885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0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0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0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382718" y="2993361"/>
            <a:ext cx="5832648" cy="867687"/>
            <a:chOff x="2382718" y="1625209"/>
            <a:chExt cx="5832648" cy="867687"/>
          </a:xfrm>
        </p:grpSpPr>
        <p:sp>
          <p:nvSpPr>
            <p:cNvPr id="123" name="椭圆 12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281163" y="2979413"/>
            <a:ext cx="4248472" cy="878044"/>
            <a:chOff x="2281163" y="1611261"/>
            <a:chExt cx="4248472" cy="878044"/>
          </a:xfrm>
        </p:grpSpPr>
        <p:sp>
          <p:nvSpPr>
            <p:cNvPr id="126" name="椭圆 125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2295124" y="1621618"/>
              <a:ext cx="4234511" cy="867687"/>
            </a:xfrm>
            <a:prstGeom prst="roundRec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文本框 39"/>
            <p:cNvSpPr txBox="1"/>
            <p:nvPr/>
          </p:nvSpPr>
          <p:spPr>
            <a:xfrm>
              <a:off x="2371792" y="1811616"/>
              <a:ext cx="686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" name="文本框 51"/>
            <p:cNvSpPr txBox="1"/>
            <p:nvPr/>
          </p:nvSpPr>
          <p:spPr>
            <a:xfrm>
              <a:off x="3750870" y="1815207"/>
              <a:ext cx="944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7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0%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441954" y="2968971"/>
            <a:ext cx="1645620" cy="884885"/>
            <a:chOff x="8441954" y="1600819"/>
            <a:chExt cx="1645620" cy="884885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4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3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7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F6D6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382718" y="4217497"/>
            <a:ext cx="5832648" cy="867687"/>
            <a:chOff x="2382718" y="1625209"/>
            <a:chExt cx="5832648" cy="867687"/>
          </a:xfrm>
        </p:grpSpPr>
        <p:sp>
          <p:nvSpPr>
            <p:cNvPr id="143" name="椭圆 14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281163" y="4203549"/>
            <a:ext cx="4896544" cy="878044"/>
            <a:chOff x="2281163" y="1611261"/>
            <a:chExt cx="4896544" cy="878044"/>
          </a:xfrm>
        </p:grpSpPr>
        <p:sp>
          <p:nvSpPr>
            <p:cNvPr id="146" name="椭圆 145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圆角矩形 147"/>
            <p:cNvSpPr/>
            <p:nvPr/>
          </p:nvSpPr>
          <p:spPr>
            <a:xfrm>
              <a:off x="2295124" y="1621618"/>
              <a:ext cx="4882583" cy="867687"/>
            </a:xfrm>
            <a:prstGeom prst="roundRect">
              <a:avLst/>
            </a:prstGeom>
            <a:solidFill>
              <a:srgbClr val="F5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文本框 39"/>
            <p:cNvSpPr txBox="1"/>
            <p:nvPr/>
          </p:nvSpPr>
          <p:spPr>
            <a:xfrm>
              <a:off x="2371792" y="1811616"/>
              <a:ext cx="686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" name="文本框 51"/>
            <p:cNvSpPr txBox="1"/>
            <p:nvPr/>
          </p:nvSpPr>
          <p:spPr>
            <a:xfrm>
              <a:off x="3750870" y="1815207"/>
              <a:ext cx="944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8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0%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441954" y="4193107"/>
            <a:ext cx="1645620" cy="884885"/>
            <a:chOff x="8441954" y="1600819"/>
            <a:chExt cx="1645620" cy="884885"/>
          </a:xfrm>
        </p:grpSpPr>
        <p:grpSp>
          <p:nvGrpSpPr>
            <p:cNvPr id="155" name="组合 154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5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7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3522231" y="3235847"/>
            <a:ext cx="5141438" cy="1208638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endCxn id="13" idx="1"/>
          </p:cNvCxnSpPr>
          <p:nvPr/>
        </p:nvCxnSpPr>
        <p:spPr>
          <a:xfrm>
            <a:off x="6089259" y="2636912"/>
            <a:ext cx="3691" cy="18075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881155" y="2670285"/>
            <a:ext cx="1075144" cy="1075144"/>
            <a:chOff x="2881155" y="2670285"/>
            <a:chExt cx="1075144" cy="1075144"/>
          </a:xfrm>
        </p:grpSpPr>
        <p:grpSp>
          <p:nvGrpSpPr>
            <p:cNvPr id="21" name="组合 20"/>
            <p:cNvGrpSpPr/>
            <p:nvPr/>
          </p:nvGrpSpPr>
          <p:grpSpPr>
            <a:xfrm>
              <a:off x="2881155" y="2670285"/>
              <a:ext cx="1075144" cy="1075144"/>
              <a:chOff x="3724323" y="1908536"/>
              <a:chExt cx="1329153" cy="132915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7" name="Freeform 240"/>
            <p:cNvSpPr>
              <a:spLocks noEditPoints="1"/>
            </p:cNvSpPr>
            <p:nvPr/>
          </p:nvSpPr>
          <p:spPr bwMode="auto">
            <a:xfrm>
              <a:off x="3239674" y="3028805"/>
              <a:ext cx="358104" cy="358104"/>
            </a:xfrm>
            <a:custGeom>
              <a:avLst/>
              <a:gdLst>
                <a:gd name="T0" fmla="*/ 20 w 41"/>
                <a:gd name="T1" fmla="*/ 41 h 41"/>
                <a:gd name="T2" fmla="*/ 5 w 41"/>
                <a:gd name="T3" fmla="*/ 33 h 41"/>
                <a:gd name="T4" fmla="*/ 5 w 41"/>
                <a:gd name="T5" fmla="*/ 32 h 41"/>
                <a:gd name="T6" fmla="*/ 8 w 41"/>
                <a:gd name="T7" fmla="*/ 29 h 41"/>
                <a:gd name="T8" fmla="*/ 9 w 41"/>
                <a:gd name="T9" fmla="*/ 28 h 41"/>
                <a:gd name="T10" fmla="*/ 10 w 41"/>
                <a:gd name="T11" fmla="*/ 29 h 41"/>
                <a:gd name="T12" fmla="*/ 20 w 41"/>
                <a:gd name="T13" fmla="*/ 34 h 41"/>
                <a:gd name="T14" fmla="*/ 34 w 41"/>
                <a:gd name="T15" fmla="*/ 20 h 41"/>
                <a:gd name="T16" fmla="*/ 20 w 41"/>
                <a:gd name="T17" fmla="*/ 7 h 41"/>
                <a:gd name="T18" fmla="*/ 11 w 41"/>
                <a:gd name="T19" fmla="*/ 10 h 41"/>
                <a:gd name="T20" fmla="*/ 15 w 41"/>
                <a:gd name="T21" fmla="*/ 14 h 41"/>
                <a:gd name="T22" fmla="*/ 15 w 41"/>
                <a:gd name="T23" fmla="*/ 16 h 41"/>
                <a:gd name="T24" fmla="*/ 14 w 41"/>
                <a:gd name="T25" fmla="*/ 17 h 41"/>
                <a:gd name="T26" fmla="*/ 2 w 41"/>
                <a:gd name="T27" fmla="*/ 17 h 41"/>
                <a:gd name="T28" fmla="*/ 0 w 41"/>
                <a:gd name="T29" fmla="*/ 15 h 41"/>
                <a:gd name="T30" fmla="*/ 0 w 41"/>
                <a:gd name="T31" fmla="*/ 3 h 41"/>
                <a:gd name="T32" fmla="*/ 1 w 41"/>
                <a:gd name="T33" fmla="*/ 2 h 41"/>
                <a:gd name="T34" fmla="*/ 3 w 41"/>
                <a:gd name="T35" fmla="*/ 2 h 41"/>
                <a:gd name="T36" fmla="*/ 6 w 41"/>
                <a:gd name="T37" fmla="*/ 5 h 41"/>
                <a:gd name="T38" fmla="*/ 20 w 41"/>
                <a:gd name="T39" fmla="*/ 0 h 41"/>
                <a:gd name="T40" fmla="*/ 41 w 41"/>
                <a:gd name="T41" fmla="*/ 20 h 41"/>
                <a:gd name="T42" fmla="*/ 20 w 41"/>
                <a:gd name="T43" fmla="*/ 41 h 41"/>
                <a:gd name="T44" fmla="*/ 24 w 41"/>
                <a:gd name="T45" fmla="*/ 25 h 41"/>
                <a:gd name="T46" fmla="*/ 23 w 41"/>
                <a:gd name="T47" fmla="*/ 25 h 41"/>
                <a:gd name="T48" fmla="*/ 14 w 41"/>
                <a:gd name="T49" fmla="*/ 25 h 41"/>
                <a:gd name="T50" fmla="*/ 14 w 41"/>
                <a:gd name="T51" fmla="*/ 25 h 41"/>
                <a:gd name="T52" fmla="*/ 14 w 41"/>
                <a:gd name="T53" fmla="*/ 23 h 41"/>
                <a:gd name="T54" fmla="*/ 14 w 41"/>
                <a:gd name="T55" fmla="*/ 22 h 41"/>
                <a:gd name="T56" fmla="*/ 20 w 41"/>
                <a:gd name="T57" fmla="*/ 22 h 41"/>
                <a:gd name="T58" fmla="*/ 20 w 41"/>
                <a:gd name="T59" fmla="*/ 13 h 41"/>
                <a:gd name="T60" fmla="*/ 21 w 41"/>
                <a:gd name="T61" fmla="*/ 12 h 41"/>
                <a:gd name="T62" fmla="*/ 23 w 41"/>
                <a:gd name="T63" fmla="*/ 12 h 41"/>
                <a:gd name="T64" fmla="*/ 24 w 41"/>
                <a:gd name="T65" fmla="*/ 13 h 41"/>
                <a:gd name="T66" fmla="*/ 24 w 41"/>
                <a:gd name="T6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14" y="41"/>
                    <a:pt x="8" y="38"/>
                    <a:pt x="5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10" y="29"/>
                  </a:cubicBezTo>
                  <a:cubicBezTo>
                    <a:pt x="12" y="32"/>
                    <a:pt x="16" y="34"/>
                    <a:pt x="20" y="34"/>
                  </a:cubicBezTo>
                  <a:cubicBezTo>
                    <a:pt x="28" y="34"/>
                    <a:pt x="34" y="28"/>
                    <a:pt x="34" y="20"/>
                  </a:cubicBezTo>
                  <a:cubicBezTo>
                    <a:pt x="34" y="13"/>
                    <a:pt x="28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59712" y="3553658"/>
            <a:ext cx="1075144" cy="1075144"/>
            <a:chOff x="4359712" y="3553658"/>
            <a:chExt cx="1075144" cy="1075144"/>
          </a:xfrm>
        </p:grpSpPr>
        <p:grpSp>
          <p:nvGrpSpPr>
            <p:cNvPr id="24" name="组合 23"/>
            <p:cNvGrpSpPr/>
            <p:nvPr/>
          </p:nvGrpSpPr>
          <p:grpSpPr>
            <a:xfrm>
              <a:off x="4359712" y="3553658"/>
              <a:ext cx="1075144" cy="1075144"/>
              <a:chOff x="3724322" y="1908536"/>
              <a:chExt cx="1329153" cy="132915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8" name="Freeform 276"/>
            <p:cNvSpPr/>
            <p:nvPr/>
          </p:nvSpPr>
          <p:spPr bwMode="auto">
            <a:xfrm>
              <a:off x="4698859" y="3930587"/>
              <a:ext cx="372891" cy="372891"/>
            </a:xfrm>
            <a:custGeom>
              <a:avLst/>
              <a:gdLst>
                <a:gd name="T0" fmla="*/ 20 w 38"/>
                <a:gd name="T1" fmla="*/ 37 h 38"/>
                <a:gd name="T2" fmla="*/ 19 w 38"/>
                <a:gd name="T3" fmla="*/ 38 h 38"/>
                <a:gd name="T4" fmla="*/ 18 w 38"/>
                <a:gd name="T5" fmla="*/ 38 h 38"/>
                <a:gd name="T6" fmla="*/ 17 w 38"/>
                <a:gd name="T7" fmla="*/ 36 h 38"/>
                <a:gd name="T8" fmla="*/ 17 w 38"/>
                <a:gd name="T9" fmla="*/ 20 h 38"/>
                <a:gd name="T10" fmla="*/ 1 w 38"/>
                <a:gd name="T11" fmla="*/ 20 h 38"/>
                <a:gd name="T12" fmla="*/ 0 w 38"/>
                <a:gd name="T13" fmla="*/ 19 h 38"/>
                <a:gd name="T14" fmla="*/ 1 w 38"/>
                <a:gd name="T15" fmla="*/ 17 h 38"/>
                <a:gd name="T16" fmla="*/ 35 w 38"/>
                <a:gd name="T17" fmla="*/ 0 h 38"/>
                <a:gd name="T18" fmla="*/ 36 w 38"/>
                <a:gd name="T19" fmla="*/ 0 h 38"/>
                <a:gd name="T20" fmla="*/ 37 w 38"/>
                <a:gd name="T21" fmla="*/ 0 h 38"/>
                <a:gd name="T22" fmla="*/ 37 w 38"/>
                <a:gd name="T23" fmla="*/ 2 h 38"/>
                <a:gd name="T24" fmla="*/ 20 w 38"/>
                <a:gd name="T2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98329" y="3645022"/>
            <a:ext cx="1075144" cy="1075144"/>
            <a:chOff x="6598329" y="3645022"/>
            <a:chExt cx="1075144" cy="1075144"/>
          </a:xfrm>
        </p:grpSpPr>
        <p:grpSp>
          <p:nvGrpSpPr>
            <p:cNvPr id="27" name="组合 26"/>
            <p:cNvGrpSpPr/>
            <p:nvPr/>
          </p:nvGrpSpPr>
          <p:grpSpPr>
            <a:xfrm>
              <a:off x="6598329" y="3645022"/>
              <a:ext cx="1075144" cy="1075144"/>
              <a:chOff x="3724322" y="1908536"/>
              <a:chExt cx="1329153" cy="132915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Freeform 325"/>
            <p:cNvSpPr/>
            <p:nvPr/>
          </p:nvSpPr>
          <p:spPr bwMode="auto">
            <a:xfrm>
              <a:off x="6981294" y="3984436"/>
              <a:ext cx="365403" cy="406460"/>
            </a:xfrm>
            <a:custGeom>
              <a:avLst/>
              <a:gdLst>
                <a:gd name="T0" fmla="*/ 1 w 38"/>
                <a:gd name="T1" fmla="*/ 41 h 42"/>
                <a:gd name="T2" fmla="*/ 0 w 38"/>
                <a:gd name="T3" fmla="*/ 40 h 42"/>
                <a:gd name="T4" fmla="*/ 0 w 38"/>
                <a:gd name="T5" fmla="*/ 1 h 42"/>
                <a:gd name="T6" fmla="*/ 1 w 38"/>
                <a:gd name="T7" fmla="*/ 0 h 42"/>
                <a:gd name="T8" fmla="*/ 37 w 38"/>
                <a:gd name="T9" fmla="*/ 20 h 42"/>
                <a:gd name="T10" fmla="*/ 37 w 38"/>
                <a:gd name="T11" fmla="*/ 21 h 42"/>
                <a:gd name="T12" fmla="*/ 1 w 38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" y="41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8" y="21"/>
                    <a:pt x="37" y="21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126097" y="2670285"/>
            <a:ext cx="1075144" cy="1075144"/>
            <a:chOff x="8126097" y="2670285"/>
            <a:chExt cx="1075144" cy="1075144"/>
          </a:xfrm>
        </p:grpSpPr>
        <p:grpSp>
          <p:nvGrpSpPr>
            <p:cNvPr id="30" name="组合 29"/>
            <p:cNvGrpSpPr/>
            <p:nvPr/>
          </p:nvGrpSpPr>
          <p:grpSpPr>
            <a:xfrm>
              <a:off x="8126097" y="2670285"/>
              <a:ext cx="1075144" cy="1075144"/>
              <a:chOff x="3724322" y="1908536"/>
              <a:chExt cx="1329153" cy="132915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8450676" y="3026728"/>
              <a:ext cx="425986" cy="360182"/>
            </a:xfrm>
            <a:custGeom>
              <a:avLst/>
              <a:gdLst>
                <a:gd name="T0" fmla="*/ 52 w 52"/>
                <a:gd name="T1" fmla="*/ 33 h 44"/>
                <a:gd name="T2" fmla="*/ 47 w 52"/>
                <a:gd name="T3" fmla="*/ 38 h 44"/>
                <a:gd name="T4" fmla="*/ 33 w 52"/>
                <a:gd name="T5" fmla="*/ 38 h 44"/>
                <a:gd name="T6" fmla="*/ 35 w 52"/>
                <a:gd name="T7" fmla="*/ 43 h 44"/>
                <a:gd name="T8" fmla="*/ 33 w 52"/>
                <a:gd name="T9" fmla="*/ 44 h 44"/>
                <a:gd name="T10" fmla="*/ 19 w 52"/>
                <a:gd name="T11" fmla="*/ 44 h 44"/>
                <a:gd name="T12" fmla="*/ 17 w 52"/>
                <a:gd name="T13" fmla="*/ 43 h 44"/>
                <a:gd name="T14" fmla="*/ 19 w 52"/>
                <a:gd name="T15" fmla="*/ 38 h 44"/>
                <a:gd name="T16" fmla="*/ 5 w 52"/>
                <a:gd name="T17" fmla="*/ 38 h 44"/>
                <a:gd name="T18" fmla="*/ 0 w 52"/>
                <a:gd name="T19" fmla="*/ 33 h 44"/>
                <a:gd name="T20" fmla="*/ 0 w 52"/>
                <a:gd name="T21" fmla="*/ 4 h 44"/>
                <a:gd name="T22" fmla="*/ 5 w 52"/>
                <a:gd name="T23" fmla="*/ 0 h 44"/>
                <a:gd name="T24" fmla="*/ 47 w 52"/>
                <a:gd name="T25" fmla="*/ 0 h 44"/>
                <a:gd name="T26" fmla="*/ 52 w 52"/>
                <a:gd name="T27" fmla="*/ 4 h 44"/>
                <a:gd name="T28" fmla="*/ 52 w 52"/>
                <a:gd name="T29" fmla="*/ 33 h 44"/>
                <a:gd name="T30" fmla="*/ 48 w 52"/>
                <a:gd name="T31" fmla="*/ 4 h 44"/>
                <a:gd name="T32" fmla="*/ 47 w 52"/>
                <a:gd name="T33" fmla="*/ 3 h 44"/>
                <a:gd name="T34" fmla="*/ 5 w 52"/>
                <a:gd name="T35" fmla="*/ 3 h 44"/>
                <a:gd name="T36" fmla="*/ 4 w 52"/>
                <a:gd name="T37" fmla="*/ 4 h 44"/>
                <a:gd name="T38" fmla="*/ 4 w 52"/>
                <a:gd name="T39" fmla="*/ 26 h 44"/>
                <a:gd name="T40" fmla="*/ 5 w 52"/>
                <a:gd name="T41" fmla="*/ 27 h 44"/>
                <a:gd name="T42" fmla="*/ 47 w 52"/>
                <a:gd name="T43" fmla="*/ 27 h 44"/>
                <a:gd name="T44" fmla="*/ 48 w 52"/>
                <a:gd name="T45" fmla="*/ 26 h 44"/>
                <a:gd name="T46" fmla="*/ 48 w 52"/>
                <a:gd name="T4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4">
                  <a:moveTo>
                    <a:pt x="52" y="33"/>
                  </a:moveTo>
                  <a:cubicBezTo>
                    <a:pt x="52" y="36"/>
                    <a:pt x="50" y="38"/>
                    <a:pt x="47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3"/>
                  </a:cubicBezTo>
                  <a:cubicBezTo>
                    <a:pt x="17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4"/>
                  </a:cubicBezTo>
                  <a:lnTo>
                    <a:pt x="52" y="33"/>
                  </a:lnTo>
                  <a:close/>
                  <a:moveTo>
                    <a:pt x="48" y="4"/>
                  </a:moveTo>
                  <a:cubicBezTo>
                    <a:pt x="48" y="4"/>
                    <a:pt x="48" y="3"/>
                    <a:pt x="4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6"/>
                  </a:cubicBezTo>
                  <a:lnTo>
                    <a:pt x="4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496894" y="3984275"/>
            <a:ext cx="1656477" cy="884885"/>
            <a:chOff x="2496894" y="3984275"/>
            <a:chExt cx="1656477" cy="884885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46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009355" y="4874686"/>
            <a:ext cx="1655775" cy="871830"/>
            <a:chOff x="4009355" y="4874686"/>
            <a:chExt cx="1655775" cy="871830"/>
          </a:xfrm>
        </p:grpSpPr>
        <p:grpSp>
          <p:nvGrpSpPr>
            <p:cNvPr id="49" name="组合 48"/>
            <p:cNvGrpSpPr/>
            <p:nvPr/>
          </p:nvGrpSpPr>
          <p:grpSpPr>
            <a:xfrm>
              <a:off x="4090540" y="4874686"/>
              <a:ext cx="1574590" cy="871830"/>
              <a:chOff x="4509578" y="2151569"/>
              <a:chExt cx="1574590" cy="871830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630002" y="2151569"/>
                <a:ext cx="1333743" cy="871830"/>
                <a:chOff x="4271689" y="1246457"/>
                <a:chExt cx="1333743" cy="792573"/>
              </a:xfrm>
            </p:grpSpPr>
            <p:sp>
              <p:nvSpPr>
                <p:cNvPr id="52" name="文本框 156"/>
                <p:cNvSpPr txBox="1"/>
                <p:nvPr/>
              </p:nvSpPr>
              <p:spPr>
                <a:xfrm>
                  <a:off x="4283968" y="1246457"/>
                  <a:ext cx="1276564" cy="335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rgbClr val="FF6D6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  <a:endParaRPr lang="zh-CN" altLang="en-US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文本框 157"/>
                <p:cNvSpPr txBox="1"/>
                <p:nvPr/>
              </p:nvSpPr>
              <p:spPr>
                <a:xfrm>
                  <a:off x="4271689" y="1504967"/>
                  <a:ext cx="1333743" cy="534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  <a:endPara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009355" y="5139969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312693" y="4869160"/>
            <a:ext cx="1657102" cy="884885"/>
            <a:chOff x="6312693" y="4869160"/>
            <a:chExt cx="1657102" cy="884885"/>
          </a:xfrm>
        </p:grpSpPr>
        <p:grpSp>
          <p:nvGrpSpPr>
            <p:cNvPr id="57" name="组合 56"/>
            <p:cNvGrpSpPr/>
            <p:nvPr/>
          </p:nvGrpSpPr>
          <p:grpSpPr>
            <a:xfrm>
              <a:off x="6515629" y="4869160"/>
              <a:ext cx="1333743" cy="884885"/>
              <a:chOff x="4271689" y="1207551"/>
              <a:chExt cx="1333743" cy="884885"/>
            </a:xfrm>
          </p:grpSpPr>
          <p:sp>
            <p:nvSpPr>
              <p:cNvPr id="58" name="文本框 169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文本框 170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0" name="任意多边形 151"/>
            <p:cNvSpPr>
              <a:spLocks noChangeArrowheads="1"/>
            </p:cNvSpPr>
            <p:nvPr/>
          </p:nvSpPr>
          <p:spPr bwMode="auto">
            <a:xfrm>
              <a:off x="6395205" y="4887380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312693" y="5143737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969795" y="4005064"/>
            <a:ext cx="1651538" cy="884885"/>
            <a:chOff x="7969795" y="4005064"/>
            <a:chExt cx="1651538" cy="884885"/>
          </a:xfrm>
        </p:grpSpPr>
        <p:grpSp>
          <p:nvGrpSpPr>
            <p:cNvPr id="64" name="组合 63"/>
            <p:cNvGrpSpPr/>
            <p:nvPr/>
          </p:nvGrpSpPr>
          <p:grpSpPr>
            <a:xfrm>
              <a:off x="8046743" y="4005064"/>
              <a:ext cx="1574590" cy="884885"/>
              <a:chOff x="6702337" y="4226743"/>
              <a:chExt cx="1574590" cy="884885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6822761" y="4226743"/>
                <a:ext cx="1333743" cy="884885"/>
                <a:chOff x="4271689" y="1207551"/>
                <a:chExt cx="1333743" cy="884885"/>
              </a:xfrm>
            </p:grpSpPr>
            <p:sp>
              <p:nvSpPr>
                <p:cNvPr id="67" name="文本框 173"/>
                <p:cNvSpPr txBox="1"/>
                <p:nvPr/>
              </p:nvSpPr>
              <p:spPr>
                <a:xfrm>
                  <a:off x="4283968" y="1207551"/>
                  <a:ext cx="12765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rgbClr val="5E779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  <a:endParaRPr lang="zh-CN" altLang="en-US" b="1" dirty="0">
                    <a:solidFill>
                      <a:srgbClr val="5E779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文本框 174"/>
                <p:cNvSpPr txBox="1"/>
                <p:nvPr/>
              </p:nvSpPr>
              <p:spPr>
                <a:xfrm>
                  <a:off x="4271689" y="1504967"/>
                  <a:ext cx="1333743" cy="587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  <a:endPara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6" name="任意多边形 151"/>
              <p:cNvSpPr>
                <a:spLocks noChangeArrowheads="1"/>
              </p:cNvSpPr>
              <p:nvPr/>
            </p:nvSpPr>
            <p:spPr bwMode="auto">
              <a:xfrm>
                <a:off x="6702337" y="4244963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5E779E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7969795" y="4262541"/>
              <a:ext cx="153895" cy="316672"/>
              <a:chOff x="5300663" y="2555875"/>
              <a:chExt cx="165100" cy="339726"/>
            </a:xfrm>
            <a:solidFill>
              <a:srgbClr val="5E779E"/>
            </a:solidFill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128544" y="1236826"/>
            <a:ext cx="2025254" cy="2025254"/>
            <a:chOff x="3724323" y="1908536"/>
            <a:chExt cx="1329153" cy="1329153"/>
          </a:xfrm>
        </p:grpSpPr>
        <p:sp>
          <p:nvSpPr>
            <p:cNvPr id="73" name="椭圆 7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37C1F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1" name="文本框 123"/>
          <p:cNvSpPr txBox="1"/>
          <p:nvPr/>
        </p:nvSpPr>
        <p:spPr>
          <a:xfrm>
            <a:off x="5377507" y="20186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梯形 57"/>
          <p:cNvSpPr/>
          <p:nvPr/>
        </p:nvSpPr>
        <p:spPr>
          <a:xfrm rot="10800000">
            <a:off x="5650659" y="5968651"/>
            <a:ext cx="864096" cy="280042"/>
          </a:xfrm>
          <a:prstGeom prst="trapezoid">
            <a:avLst>
              <a:gd name="adj" fmla="val 5182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5369789" y="5770845"/>
            <a:ext cx="1368152" cy="14559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5369789" y="5544364"/>
            <a:ext cx="1368152" cy="14559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5369789" y="5314897"/>
            <a:ext cx="1368152" cy="14559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6406660" y="4947681"/>
            <a:ext cx="284867" cy="28486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624348" y="3847582"/>
            <a:ext cx="284867" cy="284867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91844" y="4639670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047374" y="4285740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937741" y="4336356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82706" y="1268760"/>
            <a:ext cx="354293" cy="354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374961" y="2551761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69276" y="2871583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687354" y="3533391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650008" y="3704417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858407" y="5126615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154157" y="504253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747909" y="4994795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547218" y="472825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581371" y="443777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47925" y="414206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056514" y="394703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885686" y="327520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595809" y="305520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067850" y="294448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855296" y="144590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60363" y="2379882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942485" y="186489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749101" y="226340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5564703" y="144403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944338" y="177013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538583" y="2220429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271358" y="283207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680004" y="292802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622661" y="348506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390028" y="351182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0459" y="410722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669618" y="402014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187280" y="466980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672109" y="2787765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5" name="同心圆 1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5660562" y="3692246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8" name="同心圆 1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5444476" y="4460649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1" name="同心圆 1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984611" y="3241661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507043" y="2539036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013091" y="2067334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508539" y="1523205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7362032" y="2067334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6320101" y="3612818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344819" y="4164500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814291" y="2402998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5285129" y="2993284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930100" y="4821636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3" name="直接连接符 202"/>
          <p:cNvCxnSpPr>
            <a:stCxn id="139" idx="4"/>
            <a:endCxn id="262" idx="0"/>
          </p:cNvCxnSpPr>
          <p:nvPr/>
        </p:nvCxnSpPr>
        <p:spPr>
          <a:xfrm>
            <a:off x="4987315" y="1854215"/>
            <a:ext cx="141182" cy="21898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>
            <a:stCxn id="136" idx="4"/>
          </p:cNvCxnSpPr>
          <p:nvPr/>
        </p:nvCxnSpPr>
        <p:spPr>
          <a:xfrm>
            <a:off x="5607680" y="1528109"/>
            <a:ext cx="32134" cy="22928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>
            <a:stCxn id="262" idx="7"/>
            <a:endCxn id="78" idx="3"/>
          </p:cNvCxnSpPr>
          <p:nvPr/>
        </p:nvCxnSpPr>
        <p:spPr>
          <a:xfrm flipV="1">
            <a:off x="5328496" y="1571168"/>
            <a:ext cx="806095" cy="58487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组合 205"/>
          <p:cNvGrpSpPr/>
          <p:nvPr/>
        </p:nvGrpSpPr>
        <p:grpSpPr>
          <a:xfrm>
            <a:off x="5502782" y="1757390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7" name="同心圆 2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9" name="直接连接符 208"/>
          <p:cNvCxnSpPr>
            <a:stCxn id="142" idx="6"/>
            <a:endCxn id="262" idx="2"/>
          </p:cNvCxnSpPr>
          <p:nvPr/>
        </p:nvCxnSpPr>
        <p:spPr>
          <a:xfrm>
            <a:off x="4622661" y="2263406"/>
            <a:ext cx="222995" cy="9263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78" idx="6"/>
            <a:endCxn id="262" idx="3"/>
          </p:cNvCxnSpPr>
          <p:nvPr/>
        </p:nvCxnSpPr>
        <p:spPr>
          <a:xfrm flipV="1">
            <a:off x="4702381" y="2556042"/>
            <a:ext cx="226117" cy="8284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178" idx="5"/>
            <a:endCxn id="85" idx="1"/>
          </p:cNvCxnSpPr>
          <p:nvPr/>
        </p:nvCxnSpPr>
        <p:spPr>
          <a:xfrm>
            <a:off x="4674413" y="2706406"/>
            <a:ext cx="320578" cy="19089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>
            <a:stCxn id="148" idx="3"/>
          </p:cNvCxnSpPr>
          <p:nvPr/>
        </p:nvCxnSpPr>
        <p:spPr>
          <a:xfrm flipH="1">
            <a:off x="4606891" y="3000064"/>
            <a:ext cx="87027" cy="14109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148" idx="5"/>
            <a:endCxn id="175" idx="1"/>
          </p:cNvCxnSpPr>
          <p:nvPr/>
        </p:nvCxnSpPr>
        <p:spPr>
          <a:xfrm>
            <a:off x="4752044" y="3000064"/>
            <a:ext cx="264894" cy="27392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 flipV="1">
            <a:off x="5145955" y="3141160"/>
            <a:ext cx="139174" cy="12113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45" idx="7"/>
            <a:endCxn id="196" idx="3"/>
          </p:cNvCxnSpPr>
          <p:nvPr/>
        </p:nvCxnSpPr>
        <p:spPr>
          <a:xfrm flipV="1">
            <a:off x="5343398" y="2650873"/>
            <a:ext cx="518769" cy="19511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>
            <a:stCxn id="261" idx="6"/>
            <a:endCxn id="133" idx="2"/>
          </p:cNvCxnSpPr>
          <p:nvPr/>
        </p:nvCxnSpPr>
        <p:spPr>
          <a:xfrm flipV="1">
            <a:off x="5424247" y="2306383"/>
            <a:ext cx="326730" cy="4966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>
            <a:stCxn id="133" idx="7"/>
          </p:cNvCxnSpPr>
          <p:nvPr/>
        </p:nvCxnSpPr>
        <p:spPr>
          <a:xfrm flipV="1">
            <a:off x="5821141" y="1950848"/>
            <a:ext cx="141025" cy="3264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endCxn id="258" idx="2"/>
          </p:cNvCxnSpPr>
          <p:nvPr/>
        </p:nvCxnSpPr>
        <p:spPr>
          <a:xfrm flipV="1">
            <a:off x="6212787" y="2127109"/>
            <a:ext cx="327794" cy="4007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>
            <a:stCxn id="124" idx="4"/>
            <a:endCxn id="258" idx="0"/>
          </p:cNvCxnSpPr>
          <p:nvPr/>
        </p:nvCxnSpPr>
        <p:spPr>
          <a:xfrm flipH="1">
            <a:off x="6836332" y="1529985"/>
            <a:ext cx="61941" cy="30137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>
            <a:stCxn id="258" idx="6"/>
            <a:endCxn id="187" idx="2"/>
          </p:cNvCxnSpPr>
          <p:nvPr/>
        </p:nvCxnSpPr>
        <p:spPr>
          <a:xfrm>
            <a:off x="7132082" y="2127109"/>
            <a:ext cx="234309" cy="4007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95" idx="6"/>
            <a:endCxn id="127" idx="3"/>
          </p:cNvCxnSpPr>
          <p:nvPr/>
        </p:nvCxnSpPr>
        <p:spPr>
          <a:xfrm flipV="1">
            <a:off x="6110042" y="2451922"/>
            <a:ext cx="164235" cy="9895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>
            <a:stCxn id="259" idx="3"/>
            <a:endCxn id="256" idx="7"/>
          </p:cNvCxnSpPr>
          <p:nvPr/>
        </p:nvCxnSpPr>
        <p:spPr>
          <a:xfrm flipH="1">
            <a:off x="6331885" y="2327108"/>
            <a:ext cx="304448" cy="52310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>
            <a:endCxn id="166" idx="2"/>
          </p:cNvCxnSpPr>
          <p:nvPr/>
        </p:nvCxnSpPr>
        <p:spPr>
          <a:xfrm flipV="1">
            <a:off x="6419949" y="2887614"/>
            <a:ext cx="256519" cy="833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>
            <a:endCxn id="190" idx="7"/>
          </p:cNvCxnSpPr>
          <p:nvPr/>
        </p:nvCxnSpPr>
        <p:spPr>
          <a:xfrm flipH="1">
            <a:off x="6487471" y="2993284"/>
            <a:ext cx="279311" cy="65186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>
            <a:stCxn id="166" idx="6"/>
            <a:endCxn id="82" idx="2"/>
          </p:cNvCxnSpPr>
          <p:nvPr/>
        </p:nvCxnSpPr>
        <p:spPr>
          <a:xfrm flipV="1">
            <a:off x="6867447" y="2699637"/>
            <a:ext cx="513969" cy="18797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组合 225"/>
          <p:cNvGrpSpPr/>
          <p:nvPr/>
        </p:nvGrpSpPr>
        <p:grpSpPr>
          <a:xfrm>
            <a:off x="6910871" y="2492018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7" name="同心圆 2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9" name="直接连接符 228"/>
          <p:cNvCxnSpPr>
            <a:stCxn id="166" idx="7"/>
            <a:endCxn id="228" idx="3"/>
          </p:cNvCxnSpPr>
          <p:nvPr/>
        </p:nvCxnSpPr>
        <p:spPr>
          <a:xfrm flipV="1">
            <a:off x="6839479" y="2625158"/>
            <a:ext cx="97107" cy="19493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>
            <a:stCxn id="82" idx="4"/>
            <a:endCxn id="118" idx="0"/>
          </p:cNvCxnSpPr>
          <p:nvPr/>
        </p:nvCxnSpPr>
        <p:spPr>
          <a:xfrm>
            <a:off x="7522837" y="2841057"/>
            <a:ext cx="115949" cy="21602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118" idx="4"/>
            <a:endCxn id="250" idx="7"/>
          </p:cNvCxnSpPr>
          <p:nvPr/>
        </p:nvCxnSpPr>
        <p:spPr>
          <a:xfrm flipH="1">
            <a:off x="7586012" y="3139284"/>
            <a:ext cx="52774" cy="21876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>
            <a:stCxn id="121" idx="5"/>
            <a:endCxn id="249" idx="0"/>
          </p:cNvCxnSpPr>
          <p:nvPr/>
        </p:nvCxnSpPr>
        <p:spPr>
          <a:xfrm>
            <a:off x="7139890" y="3016524"/>
            <a:ext cx="246123" cy="24577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endCxn id="250" idx="2"/>
          </p:cNvCxnSpPr>
          <p:nvPr/>
        </p:nvCxnSpPr>
        <p:spPr>
          <a:xfrm flipV="1">
            <a:off x="6846209" y="3558050"/>
            <a:ext cx="256963" cy="5912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stCxn id="255" idx="4"/>
            <a:endCxn id="253" idx="0"/>
          </p:cNvCxnSpPr>
          <p:nvPr/>
        </p:nvCxnSpPr>
        <p:spPr>
          <a:xfrm>
            <a:off x="6064520" y="3512942"/>
            <a:ext cx="89638" cy="58512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>
            <a:stCxn id="265" idx="7"/>
            <a:endCxn id="169" idx="1"/>
          </p:cNvCxnSpPr>
          <p:nvPr/>
        </p:nvCxnSpPr>
        <p:spPr>
          <a:xfrm>
            <a:off x="5359392" y="3644635"/>
            <a:ext cx="333497" cy="7993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>
            <a:stCxn id="169" idx="5"/>
            <a:endCxn id="253" idx="1"/>
          </p:cNvCxnSpPr>
          <p:nvPr/>
        </p:nvCxnSpPr>
        <p:spPr>
          <a:xfrm>
            <a:off x="5827932" y="3859616"/>
            <a:ext cx="126227" cy="32128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51" idx="6"/>
            <a:endCxn id="264" idx="1"/>
          </p:cNvCxnSpPr>
          <p:nvPr/>
        </p:nvCxnSpPr>
        <p:spPr>
          <a:xfrm>
            <a:off x="4706739" y="3528045"/>
            <a:ext cx="289107" cy="10847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160" idx="7"/>
            <a:endCxn id="265" idx="2"/>
          </p:cNvCxnSpPr>
          <p:nvPr/>
        </p:nvCxnSpPr>
        <p:spPr>
          <a:xfrm flipV="1">
            <a:off x="4741658" y="3822352"/>
            <a:ext cx="188687" cy="21170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>
            <a:stCxn id="160" idx="4"/>
            <a:endCxn id="76" idx="1"/>
          </p:cNvCxnSpPr>
          <p:nvPr/>
        </p:nvCxnSpPr>
        <p:spPr>
          <a:xfrm>
            <a:off x="4712595" y="4104221"/>
            <a:ext cx="259604" cy="26659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>
            <a:stCxn id="163" idx="5"/>
            <a:endCxn id="271" idx="1"/>
          </p:cNvCxnSpPr>
          <p:nvPr/>
        </p:nvCxnSpPr>
        <p:spPr>
          <a:xfrm>
            <a:off x="5259320" y="4741841"/>
            <a:ext cx="138929" cy="12565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71" idx="7"/>
            <a:endCxn id="252" idx="3"/>
          </p:cNvCxnSpPr>
          <p:nvPr/>
        </p:nvCxnSpPr>
        <p:spPr>
          <a:xfrm flipV="1">
            <a:off x="5662602" y="4590031"/>
            <a:ext cx="282428" cy="27746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>
            <a:stCxn id="193" idx="5"/>
            <a:endCxn id="172" idx="0"/>
          </p:cNvCxnSpPr>
          <p:nvPr/>
        </p:nvCxnSpPr>
        <p:spPr>
          <a:xfrm>
            <a:off x="5477959" y="4297640"/>
            <a:ext cx="66366" cy="16736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>
            <a:endCxn id="97" idx="0"/>
          </p:cNvCxnSpPr>
          <p:nvPr/>
        </p:nvCxnSpPr>
        <p:spPr>
          <a:xfrm>
            <a:off x="6156033" y="4676654"/>
            <a:ext cx="41101" cy="36775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>
            <a:stCxn id="67" idx="5"/>
          </p:cNvCxnSpPr>
          <p:nvPr/>
        </p:nvCxnSpPr>
        <p:spPr>
          <a:xfrm>
            <a:off x="6863102" y="4086336"/>
            <a:ext cx="227160" cy="21130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>
            <a:stCxn id="70" idx="7"/>
            <a:endCxn id="73" idx="3"/>
          </p:cNvCxnSpPr>
          <p:nvPr/>
        </p:nvCxnSpPr>
        <p:spPr>
          <a:xfrm flipV="1">
            <a:off x="6970246" y="4464142"/>
            <a:ext cx="111586" cy="20998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>
            <a:stCxn id="253" idx="6"/>
            <a:endCxn id="106" idx="1"/>
          </p:cNvCxnSpPr>
          <p:nvPr/>
        </p:nvCxnSpPr>
        <p:spPr>
          <a:xfrm>
            <a:off x="6436999" y="4380904"/>
            <a:ext cx="158286" cy="7078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>
            <a:stCxn id="64" idx="7"/>
            <a:endCxn id="70" idx="3"/>
          </p:cNvCxnSpPr>
          <p:nvPr/>
        </p:nvCxnSpPr>
        <p:spPr>
          <a:xfrm flipV="1">
            <a:off x="6645414" y="4818072"/>
            <a:ext cx="180888" cy="17572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组合 247"/>
          <p:cNvGrpSpPr/>
          <p:nvPr/>
        </p:nvGrpSpPr>
        <p:grpSpPr>
          <a:xfrm>
            <a:off x="7090262" y="3262299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5858407" y="4085153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5669154" y="2722210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6540581" y="1831358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832746" y="2060292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4918873" y="3559550"/>
            <a:ext cx="525603" cy="5256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4433685" y="3127333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5334968" y="4804214"/>
            <a:ext cx="390914" cy="39091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6" name="矩形 275"/>
          <p:cNvSpPr/>
          <p:nvPr/>
        </p:nvSpPr>
        <p:spPr>
          <a:xfrm>
            <a:off x="8474538" y="1424158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7" name="矩形 47"/>
          <p:cNvSpPr>
            <a:spLocks noChangeArrowheads="1"/>
          </p:cNvSpPr>
          <p:nvPr/>
        </p:nvSpPr>
        <p:spPr bwMode="auto">
          <a:xfrm>
            <a:off x="8473851" y="1797407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2" name="矩形 281"/>
          <p:cNvSpPr/>
          <p:nvPr/>
        </p:nvSpPr>
        <p:spPr>
          <a:xfrm>
            <a:off x="8762570" y="2889791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3" name="矩形 47"/>
          <p:cNvSpPr>
            <a:spLocks noChangeArrowheads="1"/>
          </p:cNvSpPr>
          <p:nvPr/>
        </p:nvSpPr>
        <p:spPr bwMode="auto">
          <a:xfrm>
            <a:off x="8761883" y="326304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8474538" y="4401959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37C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37C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9" name="矩形 47"/>
          <p:cNvSpPr>
            <a:spLocks noChangeArrowheads="1"/>
          </p:cNvSpPr>
          <p:nvPr/>
        </p:nvSpPr>
        <p:spPr bwMode="auto">
          <a:xfrm>
            <a:off x="8473851" y="4775208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4" name="矩形 293"/>
          <p:cNvSpPr/>
          <p:nvPr/>
        </p:nvSpPr>
        <p:spPr>
          <a:xfrm>
            <a:off x="1993818" y="1424158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5" name="矩形 47"/>
          <p:cNvSpPr>
            <a:spLocks noChangeArrowheads="1"/>
          </p:cNvSpPr>
          <p:nvPr/>
        </p:nvSpPr>
        <p:spPr bwMode="auto">
          <a:xfrm>
            <a:off x="552971" y="1797407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0" name="矩形 299"/>
          <p:cNvSpPr/>
          <p:nvPr/>
        </p:nvSpPr>
        <p:spPr>
          <a:xfrm>
            <a:off x="1705786" y="2889791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1" name="矩形 47"/>
          <p:cNvSpPr>
            <a:spLocks noChangeArrowheads="1"/>
          </p:cNvSpPr>
          <p:nvPr/>
        </p:nvSpPr>
        <p:spPr bwMode="auto">
          <a:xfrm>
            <a:off x="264939" y="326304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1993818" y="4545975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7" name="矩形 47"/>
          <p:cNvSpPr>
            <a:spLocks noChangeArrowheads="1"/>
          </p:cNvSpPr>
          <p:nvPr/>
        </p:nvSpPr>
        <p:spPr bwMode="auto">
          <a:xfrm>
            <a:off x="552971" y="491922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81763" y="1514121"/>
            <a:ext cx="752909" cy="752909"/>
            <a:chOff x="7936966" y="508940"/>
            <a:chExt cx="752909" cy="752909"/>
          </a:xfrm>
        </p:grpSpPr>
        <p:grpSp>
          <p:nvGrpSpPr>
            <p:cNvPr id="308" name="组合 30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09" name="椭圆 30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1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 smtClean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1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7936966" y="3036131"/>
            <a:ext cx="752909" cy="752909"/>
            <a:chOff x="7936966" y="508940"/>
            <a:chExt cx="752909" cy="752909"/>
          </a:xfrm>
        </p:grpSpPr>
        <p:grpSp>
          <p:nvGrpSpPr>
            <p:cNvPr id="313" name="组合 31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15" name="椭圆 31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2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7681763" y="4620307"/>
            <a:ext cx="752909" cy="752909"/>
            <a:chOff x="7936966" y="508940"/>
            <a:chExt cx="752909" cy="752909"/>
          </a:xfrm>
        </p:grpSpPr>
        <p:grpSp>
          <p:nvGrpSpPr>
            <p:cNvPr id="318" name="组合 31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9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3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649315" y="1523963"/>
            <a:ext cx="752909" cy="752909"/>
            <a:chOff x="7936966" y="508940"/>
            <a:chExt cx="752909" cy="752909"/>
          </a:xfrm>
        </p:grpSpPr>
        <p:grpSp>
          <p:nvGrpSpPr>
            <p:cNvPr id="323" name="组合 32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25" name="椭圆 32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3400462" y="2964123"/>
            <a:ext cx="752909" cy="752909"/>
            <a:chOff x="7936966" y="508940"/>
            <a:chExt cx="752909" cy="752909"/>
          </a:xfrm>
        </p:grpSpPr>
        <p:grpSp>
          <p:nvGrpSpPr>
            <p:cNvPr id="328" name="组合 32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30" name="椭圆 3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9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5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3688494" y="4653136"/>
            <a:ext cx="752909" cy="752909"/>
            <a:chOff x="7936966" y="508940"/>
            <a:chExt cx="752909" cy="752909"/>
          </a:xfrm>
        </p:grpSpPr>
        <p:grpSp>
          <p:nvGrpSpPr>
            <p:cNvPr id="333" name="组合 33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35" name="椭圆 33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3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2000"/>
                            </p:stCondLst>
                            <p:childTnLst>
                              <p:par>
                                <p:cTn id="5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500"/>
                            </p:stCondLst>
                            <p:childTnLst>
                              <p:par>
                                <p:cTn id="5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3000"/>
                            </p:stCondLst>
                            <p:childTnLst>
                              <p:par>
                                <p:cTn id="5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500"/>
                            </p:stCondLst>
                            <p:childTnLst>
                              <p:par>
                                <p:cTn id="5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000"/>
                            </p:stCondLst>
                            <p:childTnLst>
                              <p:par>
                                <p:cTn id="5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500"/>
                            </p:stCondLst>
                            <p:childTnLst>
                              <p:par>
                                <p:cTn id="5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0"/>
                            </p:stCondLst>
                            <p:childTnLst>
                              <p:par>
                                <p:cTn id="5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500"/>
                            </p:stCondLst>
                            <p:childTnLst>
                              <p:par>
                                <p:cTn id="5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7500"/>
                            </p:stCondLst>
                            <p:childTnLst>
                              <p:par>
                                <p:cTn id="5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8000"/>
                            </p:stCondLst>
                            <p:childTnLst>
                              <p:par>
                                <p:cTn id="5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8500"/>
                            </p:stCondLst>
                            <p:childTnLst>
                              <p:par>
                                <p:cTn id="5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000"/>
                            </p:stCondLst>
                            <p:childTnLst>
                              <p:par>
                                <p:cTn id="5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9500"/>
                            </p:stCondLst>
                            <p:childTnLst>
                              <p:par>
                                <p:cTn id="5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276" grpId="0"/>
      <p:bldP spid="277" grpId="0"/>
      <p:bldP spid="282" grpId="0"/>
      <p:bldP spid="283" grpId="0"/>
      <p:bldP spid="288" grpId="0"/>
      <p:bldP spid="289" grpId="0"/>
      <p:bldP spid="294" grpId="0"/>
      <p:bldP spid="295" grpId="0"/>
      <p:bldP spid="300" grpId="0"/>
      <p:bldP spid="301" grpId="0"/>
      <p:bldP spid="306" grpId="0"/>
      <p:bldP spid="307" grpId="0"/>
      <p:bldP spid="3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资金用途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9" name="Oval 12"/>
          <p:cNvSpPr/>
          <p:nvPr/>
        </p:nvSpPr>
        <p:spPr>
          <a:xfrm>
            <a:off x="2552080" y="1700808"/>
            <a:ext cx="1573212" cy="157321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0" name="Arc 14"/>
          <p:cNvSpPr/>
          <p:nvPr/>
        </p:nvSpPr>
        <p:spPr>
          <a:xfrm rot="249144">
            <a:off x="2552080" y="1700808"/>
            <a:ext cx="1573212" cy="157321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92D05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2"/>
          <p:cNvSpPr/>
          <p:nvPr/>
        </p:nvSpPr>
        <p:spPr>
          <a:xfrm>
            <a:off x="5251639" y="1728887"/>
            <a:ext cx="1573212" cy="157321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5" name="Arc 14"/>
          <p:cNvSpPr/>
          <p:nvPr/>
        </p:nvSpPr>
        <p:spPr>
          <a:xfrm rot="249144">
            <a:off x="5261570" y="1728887"/>
            <a:ext cx="1573212" cy="157321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FF6D67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2"/>
          <p:cNvSpPr/>
          <p:nvPr/>
        </p:nvSpPr>
        <p:spPr>
          <a:xfrm>
            <a:off x="7987943" y="1728887"/>
            <a:ext cx="1573212" cy="157321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7" name="Arc 14"/>
          <p:cNvSpPr/>
          <p:nvPr/>
        </p:nvSpPr>
        <p:spPr>
          <a:xfrm rot="249144">
            <a:off x="7997874" y="1728887"/>
            <a:ext cx="1573212" cy="157321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F5C058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2734139" y="1882867"/>
            <a:ext cx="1209095" cy="1209095"/>
            <a:chOff x="2734139" y="1882867"/>
            <a:chExt cx="1209095" cy="1209095"/>
          </a:xfrm>
        </p:grpSpPr>
        <p:grpSp>
          <p:nvGrpSpPr>
            <p:cNvPr id="131" name="组合 130"/>
            <p:cNvGrpSpPr/>
            <p:nvPr/>
          </p:nvGrpSpPr>
          <p:grpSpPr>
            <a:xfrm>
              <a:off x="2734139" y="1882867"/>
              <a:ext cx="1209095" cy="1209095"/>
              <a:chOff x="3724323" y="1908536"/>
              <a:chExt cx="1329153" cy="1329153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4" name="文本框 9"/>
            <p:cNvSpPr txBox="1"/>
            <p:nvPr/>
          </p:nvSpPr>
          <p:spPr>
            <a:xfrm>
              <a:off x="2825947" y="2348880"/>
              <a:ext cx="1064225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 smtClean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65%</a:t>
              </a:r>
              <a:endParaRPr lang="zh-CN" altLang="en-US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37742" y="1916832"/>
            <a:ext cx="1209095" cy="1209095"/>
            <a:chOff x="5437742" y="1916832"/>
            <a:chExt cx="1209095" cy="1209095"/>
          </a:xfrm>
        </p:grpSpPr>
        <p:grpSp>
          <p:nvGrpSpPr>
            <p:cNvPr id="138" name="组合 137"/>
            <p:cNvGrpSpPr/>
            <p:nvPr/>
          </p:nvGrpSpPr>
          <p:grpSpPr>
            <a:xfrm>
              <a:off x="5437742" y="1916832"/>
              <a:ext cx="1209095" cy="1209095"/>
              <a:chOff x="3724323" y="1908536"/>
              <a:chExt cx="1329153" cy="1329153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5" name="文本框 9"/>
            <p:cNvSpPr txBox="1"/>
            <p:nvPr/>
          </p:nvSpPr>
          <p:spPr>
            <a:xfrm>
              <a:off x="5566717" y="2331765"/>
              <a:ext cx="1064225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 smtClean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95%</a:t>
              </a:r>
              <a:endParaRPr lang="zh-CN" altLang="en-US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10884" y="1916832"/>
            <a:ext cx="1209095" cy="1209095"/>
            <a:chOff x="8210884" y="1916832"/>
            <a:chExt cx="1209095" cy="1209095"/>
          </a:xfrm>
        </p:grpSpPr>
        <p:grpSp>
          <p:nvGrpSpPr>
            <p:cNvPr id="141" name="组合 140"/>
            <p:cNvGrpSpPr/>
            <p:nvPr/>
          </p:nvGrpSpPr>
          <p:grpSpPr>
            <a:xfrm>
              <a:off x="8210884" y="1916832"/>
              <a:ext cx="1209095" cy="1209095"/>
              <a:chOff x="3724323" y="1908536"/>
              <a:chExt cx="1329153" cy="1329153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6" name="文本框 9"/>
            <p:cNvSpPr txBox="1"/>
            <p:nvPr/>
          </p:nvSpPr>
          <p:spPr>
            <a:xfrm>
              <a:off x="8345730" y="2331765"/>
              <a:ext cx="1064225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 smtClean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45%</a:t>
              </a:r>
              <a:endParaRPr lang="zh-CN" altLang="en-US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2497187" y="3480219"/>
            <a:ext cx="1656477" cy="884885"/>
            <a:chOff x="2497187" y="3480219"/>
            <a:chExt cx="1656477" cy="884885"/>
          </a:xfrm>
        </p:grpSpPr>
        <p:grpSp>
          <p:nvGrpSpPr>
            <p:cNvPr id="147" name="组合 146"/>
            <p:cNvGrpSpPr/>
            <p:nvPr/>
          </p:nvGrpSpPr>
          <p:grpSpPr>
            <a:xfrm>
              <a:off x="2497187" y="3764325"/>
              <a:ext cx="153895" cy="316672"/>
              <a:chOff x="5300663" y="2555875"/>
              <a:chExt cx="165100" cy="339726"/>
            </a:xfrm>
          </p:grpSpPr>
          <p:sp>
            <p:nvSpPr>
              <p:cNvPr id="14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2699498" y="3480219"/>
              <a:ext cx="1333743" cy="884885"/>
              <a:chOff x="4271689" y="1207551"/>
              <a:chExt cx="1333743" cy="884885"/>
            </a:xfrm>
          </p:grpSpPr>
          <p:sp>
            <p:nvSpPr>
              <p:cNvPr id="151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3" name="任意多边形 151"/>
            <p:cNvSpPr>
              <a:spLocks noChangeArrowheads="1"/>
            </p:cNvSpPr>
            <p:nvPr/>
          </p:nvSpPr>
          <p:spPr bwMode="auto">
            <a:xfrm>
              <a:off x="2579074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5233491" y="3493274"/>
            <a:ext cx="1655775" cy="871830"/>
            <a:chOff x="5233491" y="3493274"/>
            <a:chExt cx="1655775" cy="871830"/>
          </a:xfrm>
        </p:grpSpPr>
        <p:grpSp>
          <p:nvGrpSpPr>
            <p:cNvPr id="154" name="组合 153"/>
            <p:cNvGrpSpPr/>
            <p:nvPr/>
          </p:nvGrpSpPr>
          <p:grpSpPr>
            <a:xfrm>
              <a:off x="5314676" y="3493274"/>
              <a:ext cx="1574590" cy="871830"/>
              <a:chOff x="4509578" y="2151569"/>
              <a:chExt cx="1574590" cy="871830"/>
            </a:xfrm>
          </p:grpSpPr>
          <p:grpSp>
            <p:nvGrpSpPr>
              <p:cNvPr id="155" name="组合 154"/>
              <p:cNvGrpSpPr/>
              <p:nvPr/>
            </p:nvGrpSpPr>
            <p:grpSpPr>
              <a:xfrm>
                <a:off x="4630002" y="2151569"/>
                <a:ext cx="1333743" cy="871830"/>
                <a:chOff x="4271689" y="1246457"/>
                <a:chExt cx="1333743" cy="792573"/>
              </a:xfrm>
            </p:grpSpPr>
            <p:sp>
              <p:nvSpPr>
                <p:cNvPr id="157" name="文本框 156"/>
                <p:cNvSpPr txBox="1"/>
                <p:nvPr/>
              </p:nvSpPr>
              <p:spPr>
                <a:xfrm>
                  <a:off x="4283968" y="1246457"/>
                  <a:ext cx="1276564" cy="335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rgbClr val="FF6D6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  <a:endParaRPr lang="zh-CN" altLang="en-US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8" name="文本框 157"/>
                <p:cNvSpPr txBox="1"/>
                <p:nvPr/>
              </p:nvSpPr>
              <p:spPr>
                <a:xfrm>
                  <a:off x="4271689" y="1504967"/>
                  <a:ext cx="1333743" cy="534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  <a:endPara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6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5233491" y="3758557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7" name="组合 186"/>
          <p:cNvGrpSpPr/>
          <p:nvPr/>
        </p:nvGrpSpPr>
        <p:grpSpPr>
          <a:xfrm>
            <a:off x="7969795" y="3480219"/>
            <a:ext cx="1657102" cy="884885"/>
            <a:chOff x="7969795" y="3480219"/>
            <a:chExt cx="1657102" cy="884885"/>
          </a:xfrm>
        </p:grpSpPr>
        <p:grpSp>
          <p:nvGrpSpPr>
            <p:cNvPr id="162" name="组合 161"/>
            <p:cNvGrpSpPr/>
            <p:nvPr/>
          </p:nvGrpSpPr>
          <p:grpSpPr>
            <a:xfrm>
              <a:off x="8172731" y="3480219"/>
              <a:ext cx="1333743" cy="884885"/>
              <a:chOff x="4271689" y="1207551"/>
              <a:chExt cx="1333743" cy="884885"/>
            </a:xfrm>
          </p:grpSpPr>
          <p:sp>
            <p:nvSpPr>
              <p:cNvPr id="163" name="文本框 169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文本框 170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5" name="任意多边形 151"/>
            <p:cNvSpPr>
              <a:spLocks noChangeArrowheads="1"/>
            </p:cNvSpPr>
            <p:nvPr/>
          </p:nvSpPr>
          <p:spPr bwMode="auto">
            <a:xfrm>
              <a:off x="8052307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7969795" y="3754796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16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1440780" y="5368802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80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84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4" grpId="0" animBg="1"/>
      <p:bldP spid="135" grpId="0" animBg="1"/>
      <p:bldP spid="136" grpId="0" animBg="1"/>
      <p:bldP spid="137" grpId="0" animBg="1"/>
      <p:bldP spid="178" grpId="0"/>
      <p:bldP spid="1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盈利计划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7623149" y="1412776"/>
            <a:ext cx="3442990" cy="2332788"/>
          </a:xfrm>
          <a:prstGeom prst="rect">
            <a:avLst/>
          </a:prstGeom>
          <a:blipFill>
            <a:blip r:embed="rId1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1358453" y="1412776"/>
            <a:ext cx="3168352" cy="2332788"/>
          </a:xfrm>
          <a:prstGeom prst="rect">
            <a:avLst/>
          </a:prstGeom>
          <a:blipFill>
            <a:blip r:embed="rId2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4382789" y="1412776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4598813" y="1805360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599208" y="2149631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的描述说明。在此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5139" y="4247170"/>
            <a:ext cx="720080" cy="693998"/>
            <a:chOff x="2065139" y="4247170"/>
            <a:chExt cx="720080" cy="693998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2078181" y="4247170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2" name="文本框 123"/>
            <p:cNvSpPr txBox="1"/>
            <p:nvPr/>
          </p:nvSpPr>
          <p:spPr>
            <a:xfrm>
              <a:off x="2065139" y="443440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929922" y="4174553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929235" y="4475794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57627" y="4247170"/>
            <a:ext cx="720080" cy="693998"/>
            <a:chOff x="6457627" y="4247170"/>
            <a:chExt cx="720080" cy="693998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6470669" y="4247170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6" name="文本框 123"/>
            <p:cNvSpPr txBox="1"/>
            <p:nvPr/>
          </p:nvSpPr>
          <p:spPr>
            <a:xfrm>
              <a:off x="6457627" y="443440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8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322410" y="4174553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321723" y="4475794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65139" y="5255282"/>
            <a:ext cx="720080" cy="693998"/>
            <a:chOff x="2065139" y="5255282"/>
            <a:chExt cx="720080" cy="693998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2078181" y="525528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" name="文本框 123"/>
            <p:cNvSpPr txBox="1"/>
            <p:nvPr/>
          </p:nvSpPr>
          <p:spPr>
            <a:xfrm>
              <a:off x="2065139" y="54425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C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800" dirty="0">
                <a:solidFill>
                  <a:srgbClr val="FFC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929922" y="5182665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2929235" y="5483906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57627" y="5255282"/>
            <a:ext cx="720080" cy="693998"/>
            <a:chOff x="6457627" y="5255282"/>
            <a:chExt cx="720080" cy="693998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470669" y="525528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文本框 123"/>
            <p:cNvSpPr txBox="1"/>
            <p:nvPr/>
          </p:nvSpPr>
          <p:spPr>
            <a:xfrm>
              <a:off x="6457627" y="54425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5E779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800" dirty="0">
                <a:solidFill>
                  <a:srgbClr val="5E779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322410" y="5182665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321723" y="5483906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/>
      <p:bldP spid="20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资金运作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801443" y="2243142"/>
            <a:ext cx="2539846" cy="2539846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0" name="Freeform 174"/>
          <p:cNvSpPr>
            <a:spLocks noEditPoints="1"/>
          </p:cNvSpPr>
          <p:nvPr/>
        </p:nvSpPr>
        <p:spPr bwMode="auto">
          <a:xfrm>
            <a:off x="5848360" y="2625530"/>
            <a:ext cx="498456" cy="498456"/>
          </a:xfrm>
          <a:custGeom>
            <a:avLst/>
            <a:gdLst>
              <a:gd name="T0" fmla="*/ 99 w 197"/>
              <a:gd name="T1" fmla="*/ 0 h 197"/>
              <a:gd name="T2" fmla="*/ 158 w 197"/>
              <a:gd name="T3" fmla="*/ 159 h 197"/>
              <a:gd name="T4" fmla="*/ 159 w 197"/>
              <a:gd name="T5" fmla="*/ 122 h 197"/>
              <a:gd name="T6" fmla="*/ 154 w 197"/>
              <a:gd name="T7" fmla="*/ 131 h 197"/>
              <a:gd name="T8" fmla="*/ 150 w 197"/>
              <a:gd name="T9" fmla="*/ 137 h 197"/>
              <a:gd name="T10" fmla="*/ 99 w 197"/>
              <a:gd name="T11" fmla="*/ 183 h 197"/>
              <a:gd name="T12" fmla="*/ 104 w 197"/>
              <a:gd name="T13" fmla="*/ 162 h 197"/>
              <a:gd name="T14" fmla="*/ 86 w 197"/>
              <a:gd name="T15" fmla="*/ 161 h 197"/>
              <a:gd name="T16" fmla="*/ 99 w 197"/>
              <a:gd name="T17" fmla="*/ 183 h 197"/>
              <a:gd name="T18" fmla="*/ 48 w 197"/>
              <a:gd name="T19" fmla="*/ 139 h 197"/>
              <a:gd name="T20" fmla="*/ 39 w 197"/>
              <a:gd name="T21" fmla="*/ 122 h 197"/>
              <a:gd name="T22" fmla="*/ 38 w 197"/>
              <a:gd name="T23" fmla="*/ 39 h 197"/>
              <a:gd name="T24" fmla="*/ 41 w 197"/>
              <a:gd name="T25" fmla="*/ 71 h 197"/>
              <a:gd name="T26" fmla="*/ 44 w 197"/>
              <a:gd name="T27" fmla="*/ 65 h 197"/>
              <a:gd name="T28" fmla="*/ 38 w 197"/>
              <a:gd name="T29" fmla="*/ 39 h 197"/>
              <a:gd name="T30" fmla="*/ 86 w 197"/>
              <a:gd name="T31" fmla="*/ 35 h 197"/>
              <a:gd name="T32" fmla="*/ 99 w 197"/>
              <a:gd name="T33" fmla="*/ 34 h 197"/>
              <a:gd name="T34" fmla="*/ 109 w 197"/>
              <a:gd name="T35" fmla="*/ 35 h 197"/>
              <a:gd name="T36" fmla="*/ 130 w 197"/>
              <a:gd name="T37" fmla="*/ 52 h 197"/>
              <a:gd name="T38" fmla="*/ 99 w 197"/>
              <a:gd name="T39" fmla="*/ 43 h 197"/>
              <a:gd name="T40" fmla="*/ 68 w 197"/>
              <a:gd name="T41" fmla="*/ 52 h 197"/>
              <a:gd name="T42" fmla="*/ 45 w 197"/>
              <a:gd name="T43" fmla="*/ 109 h 197"/>
              <a:gd name="T44" fmla="*/ 82 w 197"/>
              <a:gd name="T45" fmla="*/ 151 h 197"/>
              <a:gd name="T46" fmla="*/ 125 w 197"/>
              <a:gd name="T47" fmla="*/ 147 h 197"/>
              <a:gd name="T48" fmla="*/ 154 w 197"/>
              <a:gd name="T49" fmla="*/ 98 h 197"/>
              <a:gd name="T50" fmla="*/ 158 w 197"/>
              <a:gd name="T51" fmla="*/ 38 h 197"/>
              <a:gd name="T52" fmla="*/ 151 w 197"/>
              <a:gd name="T53" fmla="*/ 60 h 197"/>
              <a:gd name="T54" fmla="*/ 154 w 197"/>
              <a:gd name="T55" fmla="*/ 65 h 197"/>
              <a:gd name="T56" fmla="*/ 159 w 197"/>
              <a:gd name="T57" fmla="*/ 75 h 197"/>
              <a:gd name="T58" fmla="*/ 158 w 197"/>
              <a:gd name="T59" fmla="*/ 38 h 197"/>
              <a:gd name="T60" fmla="*/ 123 w 197"/>
              <a:gd name="T61" fmla="*/ 96 h 197"/>
              <a:gd name="T62" fmla="*/ 104 w 197"/>
              <a:gd name="T63" fmla="*/ 131 h 197"/>
              <a:gd name="T64" fmla="*/ 99 w 197"/>
              <a:gd name="T65" fmla="*/ 131 h 197"/>
              <a:gd name="T66" fmla="*/ 75 w 197"/>
              <a:gd name="T67" fmla="*/ 109 h 197"/>
              <a:gd name="T68" fmla="*/ 90 w 197"/>
              <a:gd name="T69" fmla="*/ 114 h 197"/>
              <a:gd name="T70" fmla="*/ 92 w 197"/>
              <a:gd name="T71" fmla="*/ 125 h 197"/>
              <a:gd name="T72" fmla="*/ 97 w 197"/>
              <a:gd name="T73" fmla="*/ 103 h 197"/>
              <a:gd name="T74" fmla="*/ 75 w 197"/>
              <a:gd name="T75" fmla="*/ 84 h 197"/>
              <a:gd name="T76" fmla="*/ 87 w 197"/>
              <a:gd name="T77" fmla="*/ 66 h 197"/>
              <a:gd name="T78" fmla="*/ 104 w 197"/>
              <a:gd name="T79" fmla="*/ 52 h 197"/>
              <a:gd name="T80" fmla="*/ 127 w 197"/>
              <a:gd name="T81" fmla="*/ 77 h 197"/>
              <a:gd name="T82" fmla="*/ 113 w 197"/>
              <a:gd name="T83" fmla="*/ 84 h 197"/>
              <a:gd name="T84" fmla="*/ 113 w 197"/>
              <a:gd name="T85" fmla="*/ 69 h 197"/>
              <a:gd name="T86" fmla="*/ 104 w 197"/>
              <a:gd name="T87" fmla="*/ 88 h 197"/>
              <a:gd name="T88" fmla="*/ 114 w 197"/>
              <a:gd name="T89" fmla="*/ 122 h 197"/>
              <a:gd name="T90" fmla="*/ 106 w 197"/>
              <a:gd name="T91" fmla="*/ 104 h 197"/>
              <a:gd name="T92" fmla="*/ 104 w 197"/>
              <a:gd name="T93" fmla="*/ 126 h 197"/>
              <a:gd name="T94" fmla="*/ 87 w 197"/>
              <a:gd name="T95" fmla="*/ 78 h 197"/>
              <a:gd name="T96" fmla="*/ 98 w 197"/>
              <a:gd name="T97" fmla="*/ 8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" h="197">
                <a:moveTo>
                  <a:pt x="99" y="197"/>
                </a:moveTo>
                <a:cubicBezTo>
                  <a:pt x="44" y="197"/>
                  <a:pt x="0" y="153"/>
                  <a:pt x="0" y="98"/>
                </a:cubicBezTo>
                <a:cubicBezTo>
                  <a:pt x="0" y="44"/>
                  <a:pt x="44" y="0"/>
                  <a:pt x="99" y="0"/>
                </a:cubicBezTo>
                <a:cubicBezTo>
                  <a:pt x="153" y="0"/>
                  <a:pt x="197" y="44"/>
                  <a:pt x="197" y="98"/>
                </a:cubicBezTo>
                <a:cubicBezTo>
                  <a:pt x="197" y="153"/>
                  <a:pt x="153" y="197"/>
                  <a:pt x="99" y="197"/>
                </a:cubicBezTo>
                <a:close/>
                <a:moveTo>
                  <a:pt x="158" y="159"/>
                </a:moveTo>
                <a:cubicBezTo>
                  <a:pt x="168" y="149"/>
                  <a:pt x="176" y="136"/>
                  <a:pt x="180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8" y="124"/>
                  <a:pt x="157" y="125"/>
                  <a:pt x="157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9"/>
                  <a:pt x="155" y="130"/>
                  <a:pt x="154" y="131"/>
                </a:cubicBezTo>
                <a:cubicBezTo>
                  <a:pt x="154" y="132"/>
                  <a:pt x="154" y="132"/>
                  <a:pt x="153" y="132"/>
                </a:cubicBezTo>
                <a:cubicBezTo>
                  <a:pt x="153" y="134"/>
                  <a:pt x="152" y="135"/>
                  <a:pt x="151" y="136"/>
                </a:cubicBezTo>
                <a:cubicBezTo>
                  <a:pt x="151" y="136"/>
                  <a:pt x="151" y="137"/>
                  <a:pt x="150" y="137"/>
                </a:cubicBezTo>
                <a:cubicBezTo>
                  <a:pt x="149" y="138"/>
                  <a:pt x="148" y="139"/>
                  <a:pt x="147" y="141"/>
                </a:cubicBezTo>
                <a:lnTo>
                  <a:pt x="158" y="159"/>
                </a:lnTo>
                <a:close/>
                <a:moveTo>
                  <a:pt x="99" y="183"/>
                </a:moveTo>
                <a:cubicBezTo>
                  <a:pt x="106" y="183"/>
                  <a:pt x="113" y="182"/>
                  <a:pt x="119" y="180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7" y="162"/>
                  <a:pt x="106" y="162"/>
                  <a:pt x="104" y="162"/>
                </a:cubicBezTo>
                <a:cubicBezTo>
                  <a:pt x="102" y="163"/>
                  <a:pt x="101" y="163"/>
                  <a:pt x="99" y="163"/>
                </a:cubicBezTo>
                <a:cubicBezTo>
                  <a:pt x="97" y="163"/>
                  <a:pt x="94" y="163"/>
                  <a:pt x="92" y="162"/>
                </a:cubicBezTo>
                <a:cubicBezTo>
                  <a:pt x="90" y="162"/>
                  <a:pt x="88" y="162"/>
                  <a:pt x="86" y="161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3" y="182"/>
                  <a:pt x="91" y="183"/>
                  <a:pt x="99" y="183"/>
                </a:cubicBezTo>
                <a:close/>
                <a:moveTo>
                  <a:pt x="38" y="157"/>
                </a:moveTo>
                <a:cubicBezTo>
                  <a:pt x="48" y="139"/>
                  <a:pt x="48" y="139"/>
                  <a:pt x="48" y="139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47" y="136"/>
                  <a:pt x="45" y="134"/>
                  <a:pt x="43" y="13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41" y="128"/>
                  <a:pt x="40" y="125"/>
                  <a:pt x="39" y="12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22" y="135"/>
                  <a:pt x="29" y="147"/>
                  <a:pt x="38" y="157"/>
                </a:cubicBezTo>
                <a:close/>
                <a:moveTo>
                  <a:pt x="38" y="39"/>
                </a:moveTo>
                <a:cubicBezTo>
                  <a:pt x="29" y="49"/>
                  <a:pt x="21" y="61"/>
                  <a:pt x="18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3"/>
                  <a:pt x="40" y="72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3" y="66"/>
                  <a:pt x="43" y="65"/>
                  <a:pt x="44" y="65"/>
                </a:cubicBezTo>
                <a:cubicBezTo>
                  <a:pt x="45" y="62"/>
                  <a:pt x="47" y="60"/>
                  <a:pt x="49" y="58"/>
                </a:cubicBezTo>
                <a:cubicBezTo>
                  <a:pt x="49" y="58"/>
                  <a:pt x="49" y="58"/>
                  <a:pt x="49" y="58"/>
                </a:cubicBezTo>
                <a:lnTo>
                  <a:pt x="38" y="39"/>
                </a:lnTo>
                <a:close/>
                <a:moveTo>
                  <a:pt x="99" y="14"/>
                </a:moveTo>
                <a:cubicBezTo>
                  <a:pt x="91" y="14"/>
                  <a:pt x="83" y="15"/>
                  <a:pt x="76" y="17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8" y="35"/>
                  <a:pt x="90" y="34"/>
                  <a:pt x="92" y="34"/>
                </a:cubicBezTo>
                <a:cubicBezTo>
                  <a:pt x="95" y="34"/>
                  <a:pt x="97" y="34"/>
                  <a:pt x="99" y="34"/>
                </a:cubicBezTo>
                <a:cubicBezTo>
                  <a:pt x="101" y="34"/>
                  <a:pt x="102" y="34"/>
                  <a:pt x="104" y="34"/>
                </a:cubicBezTo>
                <a:cubicBezTo>
                  <a:pt x="106" y="34"/>
                  <a:pt x="107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3" y="15"/>
                  <a:pt x="106" y="14"/>
                  <a:pt x="99" y="14"/>
                </a:cubicBezTo>
                <a:close/>
                <a:moveTo>
                  <a:pt x="130" y="52"/>
                </a:moveTo>
                <a:cubicBezTo>
                  <a:pt x="128" y="51"/>
                  <a:pt x="127" y="50"/>
                  <a:pt x="125" y="50"/>
                </a:cubicBezTo>
                <a:cubicBezTo>
                  <a:pt x="122" y="48"/>
                  <a:pt x="119" y="46"/>
                  <a:pt x="115" y="45"/>
                </a:cubicBezTo>
                <a:cubicBezTo>
                  <a:pt x="110" y="44"/>
                  <a:pt x="105" y="43"/>
                  <a:pt x="99" y="43"/>
                </a:cubicBezTo>
                <a:cubicBezTo>
                  <a:pt x="93" y="43"/>
                  <a:pt x="88" y="44"/>
                  <a:pt x="82" y="45"/>
                </a:cubicBezTo>
                <a:cubicBezTo>
                  <a:pt x="79" y="46"/>
                  <a:pt x="76" y="48"/>
                  <a:pt x="72" y="50"/>
                </a:cubicBezTo>
                <a:cubicBezTo>
                  <a:pt x="71" y="50"/>
                  <a:pt x="69" y="51"/>
                  <a:pt x="68" y="52"/>
                </a:cubicBezTo>
                <a:cubicBezTo>
                  <a:pt x="56" y="60"/>
                  <a:pt x="47" y="73"/>
                  <a:pt x="45" y="87"/>
                </a:cubicBezTo>
                <a:cubicBezTo>
                  <a:pt x="44" y="91"/>
                  <a:pt x="43" y="94"/>
                  <a:pt x="43" y="98"/>
                </a:cubicBezTo>
                <a:cubicBezTo>
                  <a:pt x="43" y="102"/>
                  <a:pt x="44" y="106"/>
                  <a:pt x="45" y="109"/>
                </a:cubicBezTo>
                <a:cubicBezTo>
                  <a:pt x="47" y="124"/>
                  <a:pt x="56" y="136"/>
                  <a:pt x="68" y="144"/>
                </a:cubicBezTo>
                <a:cubicBezTo>
                  <a:pt x="69" y="145"/>
                  <a:pt x="71" y="146"/>
                  <a:pt x="72" y="147"/>
                </a:cubicBezTo>
                <a:cubicBezTo>
                  <a:pt x="76" y="149"/>
                  <a:pt x="79" y="150"/>
                  <a:pt x="82" y="151"/>
                </a:cubicBezTo>
                <a:cubicBezTo>
                  <a:pt x="88" y="153"/>
                  <a:pt x="93" y="154"/>
                  <a:pt x="99" y="154"/>
                </a:cubicBezTo>
                <a:cubicBezTo>
                  <a:pt x="105" y="154"/>
                  <a:pt x="110" y="153"/>
                  <a:pt x="115" y="151"/>
                </a:cubicBezTo>
                <a:cubicBezTo>
                  <a:pt x="119" y="150"/>
                  <a:pt x="122" y="149"/>
                  <a:pt x="125" y="147"/>
                </a:cubicBezTo>
                <a:cubicBezTo>
                  <a:pt x="127" y="146"/>
                  <a:pt x="128" y="145"/>
                  <a:pt x="130" y="144"/>
                </a:cubicBezTo>
                <a:cubicBezTo>
                  <a:pt x="142" y="136"/>
                  <a:pt x="150" y="124"/>
                  <a:pt x="153" y="109"/>
                </a:cubicBezTo>
                <a:cubicBezTo>
                  <a:pt x="154" y="106"/>
                  <a:pt x="154" y="102"/>
                  <a:pt x="154" y="98"/>
                </a:cubicBezTo>
                <a:cubicBezTo>
                  <a:pt x="154" y="94"/>
                  <a:pt x="154" y="91"/>
                  <a:pt x="153" y="87"/>
                </a:cubicBezTo>
                <a:cubicBezTo>
                  <a:pt x="150" y="73"/>
                  <a:pt x="142" y="60"/>
                  <a:pt x="130" y="52"/>
                </a:cubicBezTo>
                <a:close/>
                <a:moveTo>
                  <a:pt x="158" y="38"/>
                </a:move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8" y="57"/>
                  <a:pt x="149" y="58"/>
                  <a:pt x="151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2" y="62"/>
                  <a:pt x="153" y="63"/>
                  <a:pt x="154" y="65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5" y="66"/>
                  <a:pt x="156" y="68"/>
                  <a:pt x="156" y="7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7" y="71"/>
                  <a:pt x="158" y="73"/>
                  <a:pt x="159" y="75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76" y="60"/>
                  <a:pt x="168" y="48"/>
                  <a:pt x="158" y="38"/>
                </a:cubicBezTo>
                <a:close/>
                <a:moveTo>
                  <a:pt x="105" y="89"/>
                </a:moveTo>
                <a:cubicBezTo>
                  <a:pt x="106" y="89"/>
                  <a:pt x="107" y="89"/>
                  <a:pt x="107" y="89"/>
                </a:cubicBezTo>
                <a:cubicBezTo>
                  <a:pt x="114" y="90"/>
                  <a:pt x="120" y="92"/>
                  <a:pt x="123" y="96"/>
                </a:cubicBezTo>
                <a:cubicBezTo>
                  <a:pt x="127" y="99"/>
                  <a:pt x="129" y="103"/>
                  <a:pt x="129" y="109"/>
                </a:cubicBezTo>
                <a:cubicBezTo>
                  <a:pt x="129" y="115"/>
                  <a:pt x="126" y="120"/>
                  <a:pt x="121" y="124"/>
                </a:cubicBezTo>
                <a:cubicBezTo>
                  <a:pt x="117" y="128"/>
                  <a:pt x="111" y="130"/>
                  <a:pt x="104" y="131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1" y="130"/>
                  <a:pt x="85" y="129"/>
                  <a:pt x="80" y="126"/>
                </a:cubicBezTo>
                <a:cubicBezTo>
                  <a:pt x="75" y="123"/>
                  <a:pt x="73" y="119"/>
                  <a:pt x="73" y="115"/>
                </a:cubicBezTo>
                <a:cubicBezTo>
                  <a:pt x="73" y="112"/>
                  <a:pt x="73" y="110"/>
                  <a:pt x="75" y="109"/>
                </a:cubicBezTo>
                <a:cubicBezTo>
                  <a:pt x="76" y="107"/>
                  <a:pt x="78" y="106"/>
                  <a:pt x="81" y="106"/>
                </a:cubicBezTo>
                <a:cubicBezTo>
                  <a:pt x="84" y="106"/>
                  <a:pt x="86" y="107"/>
                  <a:pt x="87" y="108"/>
                </a:cubicBezTo>
                <a:cubicBezTo>
                  <a:pt x="89" y="110"/>
                  <a:pt x="90" y="112"/>
                  <a:pt x="90" y="114"/>
                </a:cubicBezTo>
                <a:cubicBezTo>
                  <a:pt x="90" y="116"/>
                  <a:pt x="89" y="118"/>
                  <a:pt x="89" y="119"/>
                </a:cubicBezTo>
                <a:cubicBezTo>
                  <a:pt x="88" y="121"/>
                  <a:pt x="88" y="122"/>
                  <a:pt x="87" y="123"/>
                </a:cubicBezTo>
                <a:cubicBezTo>
                  <a:pt x="88" y="124"/>
                  <a:pt x="90" y="124"/>
                  <a:pt x="92" y="125"/>
                </a:cubicBezTo>
                <a:cubicBezTo>
                  <a:pt x="94" y="126"/>
                  <a:pt x="96" y="126"/>
                  <a:pt x="99" y="126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98" y="103"/>
                  <a:pt x="98" y="103"/>
                  <a:pt x="97" y="103"/>
                </a:cubicBezTo>
                <a:cubicBezTo>
                  <a:pt x="97" y="103"/>
                  <a:pt x="96" y="103"/>
                  <a:pt x="96" y="103"/>
                </a:cubicBezTo>
                <a:cubicBezTo>
                  <a:pt x="89" y="103"/>
                  <a:pt x="84" y="101"/>
                  <a:pt x="80" y="97"/>
                </a:cubicBezTo>
                <a:cubicBezTo>
                  <a:pt x="76" y="94"/>
                  <a:pt x="75" y="90"/>
                  <a:pt x="75" y="84"/>
                </a:cubicBezTo>
                <a:cubicBezTo>
                  <a:pt x="75" y="82"/>
                  <a:pt x="75" y="80"/>
                  <a:pt x="76" y="77"/>
                </a:cubicBezTo>
                <a:cubicBezTo>
                  <a:pt x="77" y="75"/>
                  <a:pt x="78" y="73"/>
                  <a:pt x="80" y="71"/>
                </a:cubicBezTo>
                <a:cubicBezTo>
                  <a:pt x="82" y="69"/>
                  <a:pt x="84" y="67"/>
                  <a:pt x="87" y="66"/>
                </a:cubicBezTo>
                <a:cubicBezTo>
                  <a:pt x="90" y="64"/>
                  <a:pt x="94" y="64"/>
                  <a:pt x="99" y="63"/>
                </a:cubicBezTo>
                <a:cubicBezTo>
                  <a:pt x="99" y="52"/>
                  <a:pt x="99" y="52"/>
                  <a:pt x="99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10" y="64"/>
                  <a:pt x="116" y="65"/>
                  <a:pt x="120" y="68"/>
                </a:cubicBezTo>
                <a:cubicBezTo>
                  <a:pt x="125" y="70"/>
                  <a:pt x="127" y="74"/>
                  <a:pt x="127" y="77"/>
                </a:cubicBezTo>
                <a:cubicBezTo>
                  <a:pt x="127" y="80"/>
                  <a:pt x="126" y="82"/>
                  <a:pt x="125" y="83"/>
                </a:cubicBezTo>
                <a:cubicBezTo>
                  <a:pt x="123" y="85"/>
                  <a:pt x="121" y="86"/>
                  <a:pt x="119" y="86"/>
                </a:cubicBezTo>
                <a:cubicBezTo>
                  <a:pt x="116" y="86"/>
                  <a:pt x="114" y="85"/>
                  <a:pt x="113" y="84"/>
                </a:cubicBezTo>
                <a:cubicBezTo>
                  <a:pt x="111" y="82"/>
                  <a:pt x="111" y="81"/>
                  <a:pt x="111" y="78"/>
                </a:cubicBezTo>
                <a:cubicBezTo>
                  <a:pt x="111" y="77"/>
                  <a:pt x="111" y="75"/>
                  <a:pt x="111" y="74"/>
                </a:cubicBezTo>
                <a:cubicBezTo>
                  <a:pt x="112" y="72"/>
                  <a:pt x="112" y="71"/>
                  <a:pt x="113" y="69"/>
                </a:cubicBezTo>
                <a:cubicBezTo>
                  <a:pt x="112" y="69"/>
                  <a:pt x="111" y="69"/>
                  <a:pt x="109" y="68"/>
                </a:cubicBezTo>
                <a:cubicBezTo>
                  <a:pt x="107" y="68"/>
                  <a:pt x="105" y="68"/>
                  <a:pt x="104" y="6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88"/>
                  <a:pt x="105" y="89"/>
                  <a:pt x="105" y="89"/>
                </a:cubicBezTo>
                <a:close/>
                <a:moveTo>
                  <a:pt x="104" y="126"/>
                </a:moveTo>
                <a:cubicBezTo>
                  <a:pt x="108" y="126"/>
                  <a:pt x="111" y="125"/>
                  <a:pt x="114" y="122"/>
                </a:cubicBezTo>
                <a:cubicBezTo>
                  <a:pt x="116" y="120"/>
                  <a:pt x="117" y="118"/>
                  <a:pt x="117" y="115"/>
                </a:cubicBezTo>
                <a:cubicBezTo>
                  <a:pt x="117" y="112"/>
                  <a:pt x="116" y="110"/>
                  <a:pt x="114" y="108"/>
                </a:cubicBezTo>
                <a:cubicBezTo>
                  <a:pt x="113" y="106"/>
                  <a:pt x="110" y="105"/>
                  <a:pt x="106" y="104"/>
                </a:cubicBezTo>
                <a:cubicBezTo>
                  <a:pt x="106" y="104"/>
                  <a:pt x="106" y="104"/>
                  <a:pt x="105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6"/>
                </a:lnTo>
                <a:close/>
                <a:moveTo>
                  <a:pt x="99" y="68"/>
                </a:moveTo>
                <a:cubicBezTo>
                  <a:pt x="95" y="68"/>
                  <a:pt x="92" y="69"/>
                  <a:pt x="90" y="71"/>
                </a:cubicBezTo>
                <a:cubicBezTo>
                  <a:pt x="88" y="73"/>
                  <a:pt x="87" y="75"/>
                  <a:pt x="87" y="78"/>
                </a:cubicBezTo>
                <a:cubicBezTo>
                  <a:pt x="87" y="81"/>
                  <a:pt x="87" y="83"/>
                  <a:pt x="89" y="85"/>
                </a:cubicBezTo>
                <a:cubicBezTo>
                  <a:pt x="91" y="86"/>
                  <a:pt x="93" y="87"/>
                  <a:pt x="96" y="88"/>
                </a:cubicBezTo>
                <a:cubicBezTo>
                  <a:pt x="97" y="88"/>
                  <a:pt x="97" y="88"/>
                  <a:pt x="98" y="88"/>
                </a:cubicBezTo>
                <a:cubicBezTo>
                  <a:pt x="98" y="88"/>
                  <a:pt x="98" y="88"/>
                  <a:pt x="99" y="88"/>
                </a:cubicBezTo>
                <a:lnTo>
                  <a:pt x="99" y="6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5146629" y="3501008"/>
            <a:ext cx="203107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描述明在此录入。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21523" y="319599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898474" y="1700808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7897787" y="2074057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474538" y="3011043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8473851" y="3384292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98474" y="4353722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37C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37C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7897787" y="4726971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609061" y="1700808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168214" y="2074057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641890" y="4460883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129035" y="4763826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105699" y="1790771"/>
            <a:ext cx="752909" cy="752909"/>
            <a:chOff x="7936966" y="508940"/>
            <a:chExt cx="752909" cy="752909"/>
          </a:xfrm>
        </p:grpSpPr>
        <p:grpSp>
          <p:nvGrpSpPr>
            <p:cNvPr id="79" name="组合 7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 smtClean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1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48934" y="3157383"/>
            <a:ext cx="752909" cy="752909"/>
            <a:chOff x="7936966" y="508940"/>
            <a:chExt cx="752909" cy="752909"/>
          </a:xfrm>
        </p:grpSpPr>
        <p:grpSp>
          <p:nvGrpSpPr>
            <p:cNvPr id="84" name="组合 8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2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105699" y="4572070"/>
            <a:ext cx="752909" cy="752909"/>
            <a:chOff x="7936966" y="508940"/>
            <a:chExt cx="752909" cy="752909"/>
          </a:xfrm>
        </p:grpSpPr>
        <p:grpSp>
          <p:nvGrpSpPr>
            <p:cNvPr id="89" name="组合 8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9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3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264558" y="1800613"/>
            <a:ext cx="752909" cy="752909"/>
            <a:chOff x="7936966" y="508940"/>
            <a:chExt cx="752909" cy="752909"/>
          </a:xfrm>
        </p:grpSpPr>
        <p:grpSp>
          <p:nvGrpSpPr>
            <p:cNvPr id="94" name="组合 9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9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760502" y="3085375"/>
            <a:ext cx="752909" cy="752909"/>
            <a:chOff x="7936966" y="508940"/>
            <a:chExt cx="752909" cy="752909"/>
          </a:xfrm>
        </p:grpSpPr>
        <p:grpSp>
          <p:nvGrpSpPr>
            <p:cNvPr id="99" name="组合 9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0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5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264558" y="4497738"/>
            <a:ext cx="752909" cy="752909"/>
            <a:chOff x="7936966" y="508940"/>
            <a:chExt cx="752909" cy="752909"/>
          </a:xfrm>
        </p:grpSpPr>
        <p:grpSp>
          <p:nvGrpSpPr>
            <p:cNvPr id="104" name="组合 10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0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</a:t>
              </a:r>
              <a:endPara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2065826" y="3011043"/>
            <a:ext cx="179951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624979" y="3384292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108" grpId="0"/>
      <p:bldP spid="109" grpId="0"/>
      <p:bldP spid="1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25"/>
          <p:cNvSpPr txBox="1"/>
          <p:nvPr/>
        </p:nvSpPr>
        <p:spPr>
          <a:xfrm>
            <a:off x="1563914" y="2132856"/>
            <a:ext cx="9358209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0780" y="5081888"/>
            <a:ext cx="94813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6664" y="4578923"/>
            <a:ext cx="1692531" cy="723403"/>
            <a:chOff x="5557184" y="1268760"/>
            <a:chExt cx="1692531" cy="723403"/>
          </a:xfrm>
        </p:grpSpPr>
        <p:sp>
          <p:nvSpPr>
            <p:cNvPr id="21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6664" y="1628800"/>
            <a:ext cx="1692531" cy="723403"/>
            <a:chOff x="5557184" y="1268760"/>
            <a:chExt cx="1692531" cy="723403"/>
          </a:xfrm>
        </p:grpSpPr>
        <p:sp>
          <p:nvSpPr>
            <p:cNvPr id="2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96540" y="603611"/>
            <a:ext cx="752909" cy="752909"/>
            <a:chOff x="3724323" y="1908536"/>
            <a:chExt cx="1329153" cy="1329153"/>
          </a:xfrm>
        </p:grpSpPr>
        <p:sp>
          <p:nvSpPr>
            <p:cNvPr id="43" name="椭圆 4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9376" y="836214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2497" y="78099"/>
            <a:ext cx="642776" cy="642776"/>
            <a:chOff x="3724323" y="1908536"/>
            <a:chExt cx="1329153" cy="1329153"/>
          </a:xfrm>
        </p:grpSpPr>
        <p:sp>
          <p:nvSpPr>
            <p:cNvPr id="49" name="椭圆 4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277313" y="263419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53885" y="-1055062"/>
            <a:ext cx="2539846" cy="2539846"/>
            <a:chOff x="3724323" y="1908536"/>
            <a:chExt cx="1329153" cy="1329153"/>
          </a:xfrm>
        </p:grpSpPr>
        <p:sp>
          <p:nvSpPr>
            <p:cNvPr id="37" name="椭圆 3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9" name="TextBox 59"/>
          <p:cNvSpPr txBox="1">
            <a:spLocks noChangeArrowheads="1"/>
          </p:cNvSpPr>
          <p:nvPr/>
        </p:nvSpPr>
        <p:spPr bwMode="auto">
          <a:xfrm>
            <a:off x="5074619" y="25058"/>
            <a:ext cx="2098375" cy="112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r>
              <a:rPr lang="zh-CN" altLang="en-US" sz="28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en-US" altLang="ko-KR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9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7244872" y="69269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公司简介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7244185" y="99393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74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78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文本框 164"/>
          <p:cNvSpPr txBox="1"/>
          <p:nvPr/>
        </p:nvSpPr>
        <p:spPr>
          <a:xfrm>
            <a:off x="5956679" y="1743746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283641" y="1628800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团队介绍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7282954" y="1930041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84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文本框 164"/>
          <p:cNvSpPr txBox="1"/>
          <p:nvPr/>
        </p:nvSpPr>
        <p:spPr>
          <a:xfrm>
            <a:off x="5956679" y="2679850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283641" y="2564904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项目成员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7282954" y="2866145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94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文本框 164"/>
          <p:cNvSpPr txBox="1"/>
          <p:nvPr/>
        </p:nvSpPr>
        <p:spPr>
          <a:xfrm>
            <a:off x="5995448" y="3615954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322410" y="3501008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组织结构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7321723" y="3802249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104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08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文本框 164"/>
          <p:cNvSpPr txBox="1"/>
          <p:nvPr/>
        </p:nvSpPr>
        <p:spPr>
          <a:xfrm>
            <a:off x="5989918" y="4552058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316880" y="443711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公司事记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7316193" y="4738353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114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18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文本框 164"/>
          <p:cNvSpPr txBox="1"/>
          <p:nvPr/>
        </p:nvSpPr>
        <p:spPr>
          <a:xfrm>
            <a:off x="5989918" y="548816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7316880" y="5373216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企业理念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7316193" y="5674457"/>
            <a:ext cx="30963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124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28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文本框 164"/>
          <p:cNvSpPr txBox="1"/>
          <p:nvPr/>
        </p:nvSpPr>
        <p:spPr>
          <a:xfrm>
            <a:off x="5953571" y="807642"/>
            <a:ext cx="8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TITLE  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123"/>
          <p:cNvSpPr txBox="1"/>
          <p:nvPr/>
        </p:nvSpPr>
        <p:spPr>
          <a:xfrm>
            <a:off x="120923" y="171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3" name="组合 152"/>
          <p:cNvGrpSpPr/>
          <p:nvPr/>
        </p:nvGrpSpPr>
        <p:grpSpPr>
          <a:xfrm>
            <a:off x="1804534" y="3415873"/>
            <a:ext cx="2126778" cy="1808072"/>
            <a:chOff x="1012446" y="3703905"/>
            <a:chExt cx="2126778" cy="1808072"/>
          </a:xfrm>
        </p:grpSpPr>
        <p:sp>
          <p:nvSpPr>
            <p:cNvPr id="154" name="椭圆 153"/>
            <p:cNvSpPr>
              <a:spLocks noChangeAspect="1"/>
            </p:cNvSpPr>
            <p:nvPr/>
          </p:nvSpPr>
          <p:spPr>
            <a:xfrm>
              <a:off x="101244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1199863" y="3703905"/>
              <a:ext cx="1751943" cy="1291720"/>
              <a:chOff x="1199863" y="3703905"/>
              <a:chExt cx="1751943" cy="1291720"/>
            </a:xfrm>
          </p:grpSpPr>
          <p:sp>
            <p:nvSpPr>
              <p:cNvPr id="156" name="Freeform 17"/>
              <p:cNvSpPr/>
              <p:nvPr/>
            </p:nvSpPr>
            <p:spPr bwMode="auto">
              <a:xfrm>
                <a:off x="2075834" y="4079045"/>
                <a:ext cx="875972" cy="916580"/>
              </a:xfrm>
              <a:custGeom>
                <a:avLst/>
                <a:gdLst>
                  <a:gd name="T0" fmla="*/ 453 w 453"/>
                  <a:gd name="T1" fmla="*/ 0 h 474"/>
                  <a:gd name="T2" fmla="*/ 0 w 453"/>
                  <a:gd name="T3" fmla="*/ 194 h 474"/>
                  <a:gd name="T4" fmla="*/ 0 w 453"/>
                  <a:gd name="T5" fmla="*/ 474 h 474"/>
                  <a:gd name="T6" fmla="*/ 453 w 453"/>
                  <a:gd name="T7" fmla="*/ 277 h 474"/>
                  <a:gd name="T8" fmla="*/ 453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92D050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altLang="zh-CN" dirty="0" smtClean="0"/>
              </a:p>
            </p:txBody>
          </p:sp>
          <p:sp>
            <p:nvSpPr>
              <p:cNvPr id="157" name="Freeform 18"/>
              <p:cNvSpPr/>
              <p:nvPr/>
            </p:nvSpPr>
            <p:spPr bwMode="auto">
              <a:xfrm>
                <a:off x="1199863" y="4079045"/>
                <a:ext cx="875972" cy="916580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0"/>
              <p:cNvSpPr/>
              <p:nvPr/>
            </p:nvSpPr>
            <p:spPr bwMode="auto">
              <a:xfrm>
                <a:off x="1199863" y="3703905"/>
                <a:ext cx="1751943" cy="75028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F0F1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9" name="KSO_Shape"/>
          <p:cNvSpPr/>
          <p:nvPr/>
        </p:nvSpPr>
        <p:spPr bwMode="auto">
          <a:xfrm>
            <a:off x="2542675" y="3342367"/>
            <a:ext cx="650494" cy="44667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60" name="文本框 9"/>
          <p:cNvSpPr txBox="1"/>
          <p:nvPr/>
        </p:nvSpPr>
        <p:spPr>
          <a:xfrm>
            <a:off x="1834307" y="2420888"/>
            <a:ext cx="21030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8EB5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en-US" altLang="zh-CN" sz="2400" b="1" dirty="0" smtClean="0">
              <a:solidFill>
                <a:srgbClr val="8EB5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rgbClr val="8EB5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（我们是谁）</a:t>
            </a:r>
            <a:endParaRPr lang="zh-CN" altLang="en-US" sz="1400" dirty="0">
              <a:solidFill>
                <a:srgbClr val="8EB5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1" grpId="0"/>
      <p:bldP spid="82" grpId="0"/>
      <p:bldP spid="83" grpId="0"/>
      <p:bldP spid="91" grpId="0"/>
      <p:bldP spid="92" grpId="0"/>
      <p:bldP spid="93" grpId="0"/>
      <p:bldP spid="101" grpId="0"/>
      <p:bldP spid="102" grpId="0"/>
      <p:bldP spid="103" grpId="0"/>
      <p:bldP spid="111" grpId="0"/>
      <p:bldP spid="112" grpId="0"/>
      <p:bldP spid="113" grpId="0"/>
      <p:bldP spid="121" grpId="0"/>
      <p:bldP spid="122" grpId="0"/>
      <p:bldP spid="123" grpId="0"/>
      <p:bldP spid="131" grpId="0"/>
      <p:bldP spid="159" grpId="0" animBg="1"/>
      <p:bldP spid="160" grpId="0"/>
      <p:bldP spid="1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457" y="1952836"/>
            <a:ext cx="12218267" cy="3168352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282894" y="2636912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489666" y="2789312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361011" y="3104964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F5C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577035" y="3284984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561674" y="3429000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5E7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417658" y="3581400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570058" y="3825044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F5C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433019" y="4041068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585419" y="4193468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321089" y="1893721"/>
            <a:ext cx="927943" cy="927943"/>
            <a:chOff x="3724323" y="1908536"/>
            <a:chExt cx="1329153" cy="1329153"/>
          </a:xfrm>
        </p:grpSpPr>
        <p:sp>
          <p:nvSpPr>
            <p:cNvPr id="43" name="椭圆 4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50071" y="4193468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34731" y="2276872"/>
            <a:ext cx="642776" cy="642776"/>
            <a:chOff x="3724323" y="1908536"/>
            <a:chExt cx="1329153" cy="1329153"/>
          </a:xfrm>
        </p:grpSpPr>
        <p:sp>
          <p:nvSpPr>
            <p:cNvPr id="49" name="椭圆 4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977874" y="4197156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097587" y="4044243"/>
            <a:ext cx="752909" cy="752909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781877" y="2069067"/>
            <a:ext cx="2539846" cy="2539846"/>
            <a:chOff x="3724323" y="1908536"/>
            <a:chExt cx="1329153" cy="1329153"/>
          </a:xfrm>
        </p:grpSpPr>
        <p:sp>
          <p:nvSpPr>
            <p:cNvPr id="55" name="椭圆 5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4801443" y="2852936"/>
            <a:ext cx="25559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</a:t>
            </a:r>
            <a:endParaRPr lang="en-US" altLang="zh-CN" sz="1600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 YOUR GUIDANCE.</a:t>
            </a:r>
            <a:endParaRPr lang="zh-CN" altLang="en-US" sz="16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4945459" y="3429000"/>
            <a:ext cx="2250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49201" y="6464174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25"/>
                            </p:stCondLst>
                            <p:childTnLst>
                              <p:par>
                                <p:cTn id="8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1043" y="1812641"/>
            <a:ext cx="3421824" cy="4208647"/>
          </a:xfrm>
          <a:prstGeom prst="rect">
            <a:avLst/>
          </a:prstGeom>
          <a:noFill/>
          <a:ln w="152400">
            <a:solidFill>
              <a:srgbClr val="BFBFBF">
                <a:alpha val="72157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39832" y="1396685"/>
            <a:ext cx="3421824" cy="4208647"/>
          </a:xfrm>
          <a:prstGeom prst="rect">
            <a:avLst/>
          </a:prstGeom>
          <a:blipFill>
            <a:blip r:embed="rId1"/>
            <a:srcRect/>
            <a:stretch>
              <a:fillRect l="-34165" t="-7738" r="-29957" b="-6028"/>
            </a:stretch>
          </a:blipFill>
          <a:ln w="146050">
            <a:solidFill>
              <a:srgbClr val="00B0F0"/>
            </a:solidFill>
            <a:miter lim="800000"/>
          </a:ln>
          <a:effectLst>
            <a:outerShdw blurRad="241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521523" y="1268760"/>
            <a:ext cx="1692531" cy="723403"/>
            <a:chOff x="5557184" y="1268760"/>
            <a:chExt cx="1692531" cy="723403"/>
          </a:xfrm>
        </p:grpSpPr>
        <p:sp>
          <p:nvSpPr>
            <p:cNvPr id="15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121300" y="1844824"/>
            <a:ext cx="5232871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我图网在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奥运会开幕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兴建，是设计作品交易平台，主要经营正版设计稿，正版摄影图，正版插画，正版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源文件等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57184" y="3068960"/>
            <a:ext cx="1692531" cy="723403"/>
            <a:chOff x="5557184" y="1268760"/>
            <a:chExt cx="1692531" cy="723403"/>
          </a:xfrm>
        </p:grpSpPr>
        <p:sp>
          <p:nvSpPr>
            <p:cNvPr id="2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服务概览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097587" y="3665995"/>
            <a:ext cx="5112568" cy="17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．交易层面之服务 　在愉快交流的基础上，我们为用图者和设计师之间架设起一座桥梁，提供服务平台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设计稿图片出售与购买均能轻松地在线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33091" y="1412776"/>
            <a:ext cx="3421824" cy="4208647"/>
          </a:xfrm>
          <a:prstGeom prst="rect">
            <a:avLst/>
          </a:prstGeom>
          <a:noFill/>
          <a:ln w="152400">
            <a:solidFill>
              <a:srgbClr val="BFBFBF">
                <a:alpha val="72157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01043" y="1772816"/>
            <a:ext cx="3421824" cy="4208647"/>
          </a:xfrm>
          <a:prstGeom prst="rect">
            <a:avLst/>
          </a:prstGeom>
          <a:blipFill>
            <a:blip r:embed="rId1"/>
            <a:srcRect/>
            <a:stretch>
              <a:fillRect l="-44685" t="-7738" r="-40479" b="-6028"/>
            </a:stretch>
          </a:blipFill>
          <a:ln w="146050">
            <a:solidFill>
              <a:srgbClr val="00B0F0"/>
            </a:solidFill>
            <a:miter lim="800000"/>
          </a:ln>
          <a:effectLst>
            <a:outerShdw blurRad="241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6559726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Oval 2"/>
          <p:cNvSpPr/>
          <p:nvPr/>
        </p:nvSpPr>
        <p:spPr>
          <a:xfrm>
            <a:off x="5545642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Oval 18"/>
          <p:cNvSpPr/>
          <p:nvPr/>
        </p:nvSpPr>
        <p:spPr>
          <a:xfrm>
            <a:off x="9601976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8587894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5"/>
          <p:cNvSpPr/>
          <p:nvPr/>
        </p:nvSpPr>
        <p:spPr>
          <a:xfrm>
            <a:off x="7573810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8131" y="17515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endParaRPr lang="zh-CN" altLang="en-US" sz="2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6243" y="17641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</a:t>
            </a:r>
            <a:endParaRPr lang="zh-CN" altLang="en-US" sz="2800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3771" y="17641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42003" y="17641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endParaRPr lang="zh-CN" altLang="en-US" sz="2800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33891" y="17728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endParaRPr lang="zh-CN" altLang="en-US" sz="2800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7587" y="4653136"/>
            <a:ext cx="549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、事业各部门领导人具有合格的管理素质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，有战略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眼光，责任心强，，管理部门的工作健全而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有效率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。管理责任审计就是针对企事业的管理工作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是否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达到了上述责任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要求。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7587" y="3501008"/>
            <a:ext cx="549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我们一起创作企业的辉煌，一起实现我们的理想奋斗。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521523" y="2993629"/>
            <a:ext cx="1692531" cy="723403"/>
            <a:chOff x="5557184" y="1268760"/>
            <a:chExt cx="1692531" cy="723403"/>
          </a:xfrm>
        </p:grpSpPr>
        <p:sp>
          <p:nvSpPr>
            <p:cNvPr id="43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文本框 164"/>
            <p:cNvSpPr txBox="1"/>
            <p:nvPr/>
          </p:nvSpPr>
          <p:spPr>
            <a:xfrm>
              <a:off x="5809555" y="13116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/>
      <p:bldP spid="26" grpId="0"/>
      <p:bldP spid="27" grpId="0"/>
      <p:bldP spid="28" grpId="0"/>
      <p:bldP spid="29" grpId="0"/>
      <p:bldP spid="39" grpId="0"/>
      <p:bldP spid="40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9676" y="1988840"/>
            <a:ext cx="1932614" cy="1932614"/>
            <a:chOff x="1066800" y="1998769"/>
            <a:chExt cx="1932614" cy="1932614"/>
          </a:xfrm>
        </p:grpSpPr>
        <p:sp>
          <p:nvSpPr>
            <p:cNvPr id="14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272075" y="2193589"/>
              <a:ext cx="1523031" cy="1524067"/>
            </a:xfrm>
            <a:prstGeom prst="ellipse">
              <a:avLst/>
            </a:prstGeom>
            <a:blipFill dpi="0" rotWithShape="1">
              <a:blip r:embed="rId1" cstate="screen"/>
              <a:srcRect/>
              <a:stretch>
                <a:fillRect l="-1175" t="-4762" r="-169083" b="-116071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组合 2"/>
          <p:cNvGrpSpPr/>
          <p:nvPr/>
        </p:nvGrpSpPr>
        <p:grpSpPr>
          <a:xfrm>
            <a:off x="3960551" y="1988840"/>
            <a:ext cx="1932614" cy="1932614"/>
            <a:chOff x="3729138" y="1998769"/>
            <a:chExt cx="1932614" cy="1932614"/>
          </a:xfrm>
        </p:grpSpPr>
        <p:sp>
          <p:nvSpPr>
            <p:cNvPr id="16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 l="-28590" t="-7620" r="-41926" b="-131102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组合 12"/>
          <p:cNvGrpSpPr/>
          <p:nvPr/>
        </p:nvGrpSpPr>
        <p:grpSpPr>
          <a:xfrm>
            <a:off x="6291338" y="1988840"/>
            <a:ext cx="1932614" cy="1932614"/>
            <a:chOff x="6423752" y="1998769"/>
            <a:chExt cx="1932614" cy="1932614"/>
          </a:xfrm>
        </p:grpSpPr>
        <p:sp>
          <p:nvSpPr>
            <p:cNvPr id="18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 l="-65025" t="-7618" r="-160511" b="-109406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组合 45"/>
          <p:cNvGrpSpPr/>
          <p:nvPr/>
        </p:nvGrpSpPr>
        <p:grpSpPr>
          <a:xfrm>
            <a:off x="8629469" y="1988840"/>
            <a:ext cx="1932614" cy="1932614"/>
            <a:chOff x="9139338" y="1998769"/>
            <a:chExt cx="1932614" cy="1932614"/>
          </a:xfrm>
        </p:grpSpPr>
        <p:sp>
          <p:nvSpPr>
            <p:cNvPr id="20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4" cstate="screen"/>
              <a:srcRect/>
              <a:stretch>
                <a:fillRect l="-119522" t="-68569" r="-120298" b="-57979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Oval 30"/>
          <p:cNvSpPr/>
          <p:nvPr/>
        </p:nvSpPr>
        <p:spPr>
          <a:xfrm>
            <a:off x="5184996" y="3265359"/>
            <a:ext cx="656095" cy="656095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33"/>
          <p:cNvSpPr/>
          <p:nvPr/>
        </p:nvSpPr>
        <p:spPr>
          <a:xfrm>
            <a:off x="7515783" y="3275288"/>
            <a:ext cx="656095" cy="656095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40"/>
          <p:cNvSpPr/>
          <p:nvPr/>
        </p:nvSpPr>
        <p:spPr>
          <a:xfrm>
            <a:off x="9853914" y="3275288"/>
            <a:ext cx="656095" cy="656095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5"/>
          <p:cNvSpPr/>
          <p:nvPr/>
        </p:nvSpPr>
        <p:spPr>
          <a:xfrm>
            <a:off x="2824121" y="3265359"/>
            <a:ext cx="656095" cy="65609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2110529" y="40157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859945" y="4296163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60"/>
          <p:cNvSpPr/>
          <p:nvPr/>
        </p:nvSpPr>
        <p:spPr>
          <a:xfrm>
            <a:off x="1640762" y="4692119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Straight Connector 2"/>
          <p:cNvCxnSpPr/>
          <p:nvPr/>
        </p:nvCxnSpPr>
        <p:spPr>
          <a:xfrm>
            <a:off x="1693953" y="4657129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8"/>
          <p:cNvSpPr txBox="1"/>
          <p:nvPr/>
        </p:nvSpPr>
        <p:spPr>
          <a:xfrm>
            <a:off x="4476068" y="40157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59"/>
          <p:cNvSpPr/>
          <p:nvPr/>
        </p:nvSpPr>
        <p:spPr>
          <a:xfrm>
            <a:off x="4225482" y="4296163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61"/>
          <p:cNvSpPr/>
          <p:nvPr/>
        </p:nvSpPr>
        <p:spPr>
          <a:xfrm>
            <a:off x="4037437" y="4696914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Straight Connector 66"/>
          <p:cNvCxnSpPr/>
          <p:nvPr/>
        </p:nvCxnSpPr>
        <p:spPr>
          <a:xfrm>
            <a:off x="4090628" y="4661924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2"/>
          <p:cNvSpPr txBox="1"/>
          <p:nvPr/>
        </p:nvSpPr>
        <p:spPr>
          <a:xfrm>
            <a:off x="6777676" y="4025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63"/>
          <p:cNvSpPr/>
          <p:nvPr/>
        </p:nvSpPr>
        <p:spPr>
          <a:xfrm>
            <a:off x="6527091" y="4306092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67"/>
          <p:cNvSpPr/>
          <p:nvPr/>
        </p:nvSpPr>
        <p:spPr>
          <a:xfrm>
            <a:off x="6371748" y="4711638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Straight Connector 68"/>
          <p:cNvCxnSpPr/>
          <p:nvPr/>
        </p:nvCxnSpPr>
        <p:spPr>
          <a:xfrm>
            <a:off x="6424939" y="4676648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4"/>
          <p:cNvSpPr txBox="1"/>
          <p:nvPr/>
        </p:nvSpPr>
        <p:spPr>
          <a:xfrm>
            <a:off x="9162893" y="4025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65"/>
          <p:cNvSpPr/>
          <p:nvPr/>
        </p:nvSpPr>
        <p:spPr>
          <a:xfrm>
            <a:off x="8912307" y="4306092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80"/>
          <p:cNvSpPr/>
          <p:nvPr/>
        </p:nvSpPr>
        <p:spPr>
          <a:xfrm>
            <a:off x="8692431" y="4716433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Straight Connector 81"/>
          <p:cNvCxnSpPr/>
          <p:nvPr/>
        </p:nvCxnSpPr>
        <p:spPr>
          <a:xfrm>
            <a:off x="8745622" y="4681443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105"/>
          <p:cNvSpPr/>
          <p:nvPr/>
        </p:nvSpPr>
        <p:spPr bwMode="auto">
          <a:xfrm>
            <a:off x="2962240" y="3413253"/>
            <a:ext cx="367080" cy="349600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4"/>
          <p:cNvSpPr>
            <a:spLocks noEditPoints="1"/>
          </p:cNvSpPr>
          <p:nvPr/>
        </p:nvSpPr>
        <p:spPr bwMode="auto">
          <a:xfrm>
            <a:off x="5338464" y="3402285"/>
            <a:ext cx="364168" cy="332120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81"/>
          <p:cNvSpPr>
            <a:spLocks noEditPoints="1"/>
          </p:cNvSpPr>
          <p:nvPr/>
        </p:nvSpPr>
        <p:spPr bwMode="auto">
          <a:xfrm>
            <a:off x="7665154" y="3430128"/>
            <a:ext cx="367080" cy="308813"/>
          </a:xfrm>
          <a:custGeom>
            <a:avLst/>
            <a:gdLst>
              <a:gd name="T0" fmla="*/ 256 w 256"/>
              <a:gd name="T1" fmla="*/ 91 h 216"/>
              <a:gd name="T2" fmla="*/ 256 w 256"/>
              <a:gd name="T3" fmla="*/ 92 h 216"/>
              <a:gd name="T4" fmla="*/ 256 w 256"/>
              <a:gd name="T5" fmla="*/ 92 h 216"/>
              <a:gd name="T6" fmla="*/ 233 w 256"/>
              <a:gd name="T7" fmla="*/ 104 h 216"/>
              <a:gd name="T8" fmla="*/ 208 w 256"/>
              <a:gd name="T9" fmla="*/ 207 h 216"/>
              <a:gd name="T10" fmla="*/ 194 w 256"/>
              <a:gd name="T11" fmla="*/ 216 h 216"/>
              <a:gd name="T12" fmla="*/ 60 w 256"/>
              <a:gd name="T13" fmla="*/ 216 h 216"/>
              <a:gd name="T14" fmla="*/ 60 w 256"/>
              <a:gd name="T15" fmla="*/ 216 h 216"/>
              <a:gd name="T16" fmla="*/ 48 w 256"/>
              <a:gd name="T17" fmla="*/ 207 h 216"/>
              <a:gd name="T18" fmla="*/ 12 w 256"/>
              <a:gd name="T19" fmla="*/ 104 h 216"/>
              <a:gd name="T20" fmla="*/ 12 w 256"/>
              <a:gd name="T21" fmla="*/ 80 h 216"/>
              <a:gd name="T22" fmla="*/ 98 w 256"/>
              <a:gd name="T23" fmla="*/ 80 h 216"/>
              <a:gd name="T24" fmla="*/ 148 w 256"/>
              <a:gd name="T25" fmla="*/ 80 h 216"/>
              <a:gd name="T26" fmla="*/ 178 w 256"/>
              <a:gd name="T27" fmla="*/ 80 h 216"/>
              <a:gd name="T28" fmla="*/ 196 w 256"/>
              <a:gd name="T29" fmla="*/ 80 h 216"/>
              <a:gd name="T30" fmla="*/ 244 w 256"/>
              <a:gd name="T31" fmla="*/ 80 h 216"/>
              <a:gd name="T32" fmla="*/ 245 w 256"/>
              <a:gd name="T33" fmla="*/ 80 h 216"/>
              <a:gd name="T34" fmla="*/ 256 w 256"/>
              <a:gd name="T35" fmla="*/ 90 h 216"/>
              <a:gd name="T36" fmla="*/ 80 w 256"/>
              <a:gd name="T37" fmla="*/ 104 h 216"/>
              <a:gd name="T38" fmla="*/ 68 w 256"/>
              <a:gd name="T39" fmla="*/ 180 h 216"/>
              <a:gd name="T40" fmla="*/ 92 w 256"/>
              <a:gd name="T41" fmla="*/ 180 h 216"/>
              <a:gd name="T42" fmla="*/ 140 w 256"/>
              <a:gd name="T43" fmla="*/ 116 h 216"/>
              <a:gd name="T44" fmla="*/ 116 w 256"/>
              <a:gd name="T45" fmla="*/ 116 h 216"/>
              <a:gd name="T46" fmla="*/ 128 w 256"/>
              <a:gd name="T47" fmla="*/ 192 h 216"/>
              <a:gd name="T48" fmla="*/ 140 w 256"/>
              <a:gd name="T49" fmla="*/ 116 h 216"/>
              <a:gd name="T50" fmla="*/ 176 w 256"/>
              <a:gd name="T51" fmla="*/ 104 h 216"/>
              <a:gd name="T52" fmla="*/ 164 w 256"/>
              <a:gd name="T53" fmla="*/ 180 h 216"/>
              <a:gd name="T54" fmla="*/ 188 w 256"/>
              <a:gd name="T55" fmla="*/ 180 h 216"/>
              <a:gd name="T56" fmla="*/ 142 w 256"/>
              <a:gd name="T57" fmla="*/ 18 h 216"/>
              <a:gd name="T58" fmla="*/ 140 w 256"/>
              <a:gd name="T59" fmla="*/ 12 h 216"/>
              <a:gd name="T60" fmla="*/ 163 w 256"/>
              <a:gd name="T61" fmla="*/ 7 h 216"/>
              <a:gd name="T62" fmla="*/ 195 w 256"/>
              <a:gd name="T63" fmla="*/ 68 h 216"/>
              <a:gd name="T64" fmla="*/ 142 w 256"/>
              <a:gd name="T65" fmla="*/ 18 h 216"/>
              <a:gd name="T66" fmla="*/ 88 w 256"/>
              <a:gd name="T67" fmla="*/ 68 h 216"/>
              <a:gd name="T68" fmla="*/ 93 w 256"/>
              <a:gd name="T69" fmla="*/ 7 h 216"/>
              <a:gd name="T70" fmla="*/ 104 w 256"/>
              <a:gd name="T71" fmla="*/ 0 h 216"/>
              <a:gd name="T72" fmla="*/ 114 w 256"/>
              <a:gd name="T73" fmla="*/ 1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1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72"/>
          <p:cNvSpPr>
            <a:spLocks noEditPoints="1"/>
          </p:cNvSpPr>
          <p:nvPr/>
        </p:nvSpPr>
        <p:spPr bwMode="auto">
          <a:xfrm>
            <a:off x="10003048" y="3426703"/>
            <a:ext cx="367080" cy="364168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66 w 256"/>
              <a:gd name="T21" fmla="*/ 138 h 256"/>
              <a:gd name="T22" fmla="*/ 102 w 256"/>
              <a:gd name="T23" fmla="*/ 178 h 256"/>
              <a:gd name="T24" fmla="*/ 102 w 256"/>
              <a:gd name="T25" fmla="*/ 178 h 256"/>
              <a:gd name="T26" fmla="*/ 101 w 256"/>
              <a:gd name="T27" fmla="*/ 179 h 256"/>
              <a:gd name="T28" fmla="*/ 101 w 256"/>
              <a:gd name="T29" fmla="*/ 179 h 256"/>
              <a:gd name="T30" fmla="*/ 99 w 256"/>
              <a:gd name="T31" fmla="*/ 180 h 256"/>
              <a:gd name="T32" fmla="*/ 99 w 256"/>
              <a:gd name="T33" fmla="*/ 180 h 256"/>
              <a:gd name="T34" fmla="*/ 99 w 256"/>
              <a:gd name="T35" fmla="*/ 180 h 256"/>
              <a:gd name="T36" fmla="*/ 99 w 256"/>
              <a:gd name="T37" fmla="*/ 180 h 256"/>
              <a:gd name="T38" fmla="*/ 98 w 256"/>
              <a:gd name="T39" fmla="*/ 180 h 256"/>
              <a:gd name="T40" fmla="*/ 98 w 256"/>
              <a:gd name="T41" fmla="*/ 180 h 256"/>
              <a:gd name="T42" fmla="*/ 97 w 256"/>
              <a:gd name="T43" fmla="*/ 180 h 256"/>
              <a:gd name="T44" fmla="*/ 97 w 256"/>
              <a:gd name="T45" fmla="*/ 180 h 256"/>
              <a:gd name="T46" fmla="*/ 96 w 256"/>
              <a:gd name="T47" fmla="*/ 180 h 256"/>
              <a:gd name="T48" fmla="*/ 84 w 256"/>
              <a:gd name="T49" fmla="*/ 168 h 256"/>
              <a:gd name="T50" fmla="*/ 84 w 256"/>
              <a:gd name="T51" fmla="*/ 88 h 256"/>
              <a:gd name="T52" fmla="*/ 96 w 256"/>
              <a:gd name="T53" fmla="*/ 76 h 256"/>
              <a:gd name="T54" fmla="*/ 103 w 256"/>
              <a:gd name="T55" fmla="*/ 78 h 256"/>
              <a:gd name="T56" fmla="*/ 166 w 256"/>
              <a:gd name="T57" fmla="*/ 118 h 256"/>
              <a:gd name="T58" fmla="*/ 172 w 256"/>
              <a:gd name="T59" fmla="*/ 128 h 256"/>
              <a:gd name="T60" fmla="*/ 166 w 256"/>
              <a:gd name="T61" fmla="*/ 13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23182" y="908720"/>
            <a:ext cx="2348811" cy="749005"/>
            <a:chOff x="4923182" y="885936"/>
            <a:chExt cx="2348811" cy="749005"/>
          </a:xfrm>
        </p:grpSpPr>
        <p:grpSp>
          <p:nvGrpSpPr>
            <p:cNvPr id="14" name="组合 13"/>
            <p:cNvGrpSpPr/>
            <p:nvPr/>
          </p:nvGrpSpPr>
          <p:grpSpPr>
            <a:xfrm>
              <a:off x="4923182" y="885936"/>
              <a:ext cx="2348811" cy="74900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标题 4"/>
            <p:cNvSpPr txBox="1"/>
            <p:nvPr/>
          </p:nvSpPr>
          <p:spPr>
            <a:xfrm>
              <a:off x="5652488" y="1015924"/>
              <a:ext cx="949155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董事长</a:t>
              </a:r>
              <a:endPara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89275" y="1829853"/>
            <a:ext cx="1699070" cy="541811"/>
            <a:chOff x="3721323" y="1951085"/>
            <a:chExt cx="1699070" cy="541811"/>
          </a:xfrm>
        </p:grpSpPr>
        <p:grpSp>
          <p:nvGrpSpPr>
            <p:cNvPr id="19" name="组合 18"/>
            <p:cNvGrpSpPr/>
            <p:nvPr/>
          </p:nvGrpSpPr>
          <p:grpSpPr>
            <a:xfrm>
              <a:off x="3721323" y="1951085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标题 4"/>
            <p:cNvSpPr txBox="1"/>
            <p:nvPr/>
          </p:nvSpPr>
          <p:spPr>
            <a:xfrm>
              <a:off x="3771053" y="1980010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合作伙伴</a:t>
              </a:r>
              <a:endParaRPr lang="zh-CN" altLang="en-US" sz="1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06829" y="1795600"/>
            <a:ext cx="1699070" cy="541811"/>
            <a:chOff x="6774781" y="1916832"/>
            <a:chExt cx="1699070" cy="541811"/>
          </a:xfrm>
        </p:grpSpPr>
        <p:grpSp>
          <p:nvGrpSpPr>
            <p:cNvPr id="24" name="组合 23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Line 104"/>
          <p:cNvSpPr>
            <a:spLocks noChangeShapeType="1"/>
          </p:cNvSpPr>
          <p:nvPr/>
        </p:nvSpPr>
        <p:spPr bwMode="auto">
          <a:xfrm>
            <a:off x="6097587" y="1673485"/>
            <a:ext cx="0" cy="943127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900238" y="3408276"/>
            <a:ext cx="7810500" cy="763588"/>
            <a:chOff x="1900238" y="2728913"/>
            <a:chExt cx="7810500" cy="763588"/>
          </a:xfrm>
        </p:grpSpPr>
        <p:sp>
          <p:nvSpPr>
            <p:cNvPr id="30" name="Line 106"/>
            <p:cNvSpPr>
              <a:spLocks noChangeShapeType="1"/>
            </p:cNvSpPr>
            <p:nvPr/>
          </p:nvSpPr>
          <p:spPr bwMode="auto">
            <a:xfrm flipH="1">
              <a:off x="1900238" y="2728913"/>
              <a:ext cx="781050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>
              <a:off x="9709151" y="2728913"/>
              <a:ext cx="0" cy="42057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>
              <a:off x="4009355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510160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10"/>
            <p:cNvSpPr>
              <a:spLocks noChangeShapeType="1"/>
            </p:cNvSpPr>
            <p:nvPr/>
          </p:nvSpPr>
          <p:spPr bwMode="auto">
            <a:xfrm>
              <a:off x="3001243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11"/>
            <p:cNvSpPr>
              <a:spLocks noChangeShapeType="1"/>
            </p:cNvSpPr>
            <p:nvPr/>
          </p:nvSpPr>
          <p:spPr bwMode="auto">
            <a:xfrm>
              <a:off x="245030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/>
          </p:nvSpPr>
          <p:spPr bwMode="auto">
            <a:xfrm>
              <a:off x="190182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Line 132"/>
          <p:cNvSpPr>
            <a:spLocks noChangeShapeType="1"/>
          </p:cNvSpPr>
          <p:nvPr/>
        </p:nvSpPr>
        <p:spPr bwMode="auto">
          <a:xfrm flipH="1">
            <a:off x="4945459" y="2083632"/>
            <a:ext cx="226137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Line 104"/>
          <p:cNvSpPr>
            <a:spLocks noChangeShapeType="1"/>
          </p:cNvSpPr>
          <p:nvPr/>
        </p:nvSpPr>
        <p:spPr bwMode="auto">
          <a:xfrm>
            <a:off x="6097587" y="2902657"/>
            <a:ext cx="0" cy="943420"/>
          </a:xfrm>
          <a:prstGeom prst="line">
            <a:avLst/>
          </a:prstGeom>
          <a:noFill/>
          <a:ln w="127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33491" y="2405917"/>
            <a:ext cx="1699070" cy="541811"/>
            <a:chOff x="6774781" y="1916832"/>
            <a:chExt cx="1699070" cy="541811"/>
          </a:xfrm>
        </p:grpSpPr>
        <p:grpSp>
          <p:nvGrpSpPr>
            <p:cNvPr id="40" name="组合 39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圆角矩形 4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sz="16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59930" y="4027848"/>
            <a:ext cx="477217" cy="1561182"/>
            <a:chOff x="2787784" y="3964744"/>
            <a:chExt cx="551222" cy="1699070"/>
          </a:xfrm>
        </p:grpSpPr>
        <p:grpSp>
          <p:nvGrpSpPr>
            <p:cNvPr id="45" name="组合 4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09155" y="4027848"/>
            <a:ext cx="477217" cy="1561182"/>
            <a:chOff x="2787784" y="3964744"/>
            <a:chExt cx="551222" cy="1699070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85219" y="4027848"/>
            <a:ext cx="477217" cy="1561182"/>
            <a:chOff x="2787784" y="3964744"/>
            <a:chExt cx="551222" cy="1699070"/>
          </a:xfrm>
        </p:grpSpPr>
        <p:grpSp>
          <p:nvGrpSpPr>
            <p:cNvPr id="57" name="组合 5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316114" y="4027848"/>
            <a:ext cx="477217" cy="1561182"/>
            <a:chOff x="2787784" y="3964744"/>
            <a:chExt cx="551222" cy="1699070"/>
          </a:xfrm>
        </p:grpSpPr>
        <p:grpSp>
          <p:nvGrpSpPr>
            <p:cNvPr id="63" name="组合 6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圆角矩形 6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820170" y="4027848"/>
            <a:ext cx="477217" cy="1561182"/>
            <a:chOff x="2787784" y="3964744"/>
            <a:chExt cx="551222" cy="1699070"/>
          </a:xfrm>
        </p:grpSpPr>
        <p:grpSp>
          <p:nvGrpSpPr>
            <p:cNvPr id="69" name="组合 6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圆角矩形 7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233491" y="3774069"/>
            <a:ext cx="1699070" cy="541811"/>
            <a:chOff x="6774781" y="1916832"/>
            <a:chExt cx="1699070" cy="541811"/>
          </a:xfrm>
        </p:grpSpPr>
        <p:grpSp>
          <p:nvGrpSpPr>
            <p:cNvPr id="75" name="组合 74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圆角矩形 7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 smtClean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研发部门</a:t>
              </a:r>
              <a:endParaRPr lang="zh-CN" altLang="en-US" sz="160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76390" y="4315880"/>
            <a:ext cx="2473325" cy="423862"/>
            <a:chOff x="5038726" y="3278188"/>
            <a:chExt cx="2473325" cy="423862"/>
          </a:xfrm>
        </p:grpSpPr>
        <p:sp>
          <p:nvSpPr>
            <p:cNvPr id="80" name="Line 116"/>
            <p:cNvSpPr>
              <a:spLocks noChangeShapeType="1"/>
            </p:cNvSpPr>
            <p:nvPr/>
          </p:nvSpPr>
          <p:spPr bwMode="auto">
            <a:xfrm>
              <a:off x="750887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>
              <a:off x="503872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>
              <a:off x="5040313" y="3492500"/>
              <a:ext cx="2471738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119"/>
            <p:cNvSpPr>
              <a:spLocks noChangeShapeType="1"/>
            </p:cNvSpPr>
            <p:nvPr/>
          </p:nvSpPr>
          <p:spPr bwMode="auto">
            <a:xfrm>
              <a:off x="6357938" y="3278188"/>
              <a:ext cx="0" cy="214313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585419" y="4698914"/>
            <a:ext cx="477217" cy="1561182"/>
            <a:chOff x="2787784" y="3964744"/>
            <a:chExt cx="551222" cy="1699070"/>
          </a:xfrm>
        </p:grpSpPr>
        <p:grpSp>
          <p:nvGrpSpPr>
            <p:cNvPr id="85" name="组合 8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圆角矩形 8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制造中心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988522" y="4675920"/>
            <a:ext cx="477217" cy="1561182"/>
            <a:chOff x="2787784" y="3964744"/>
            <a:chExt cx="551222" cy="1699070"/>
          </a:xfrm>
        </p:grpSpPr>
        <p:grpSp>
          <p:nvGrpSpPr>
            <p:cNvPr id="91" name="组合 9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圆角矩形 9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研究室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863013" y="3739816"/>
            <a:ext cx="1699070" cy="541811"/>
            <a:chOff x="6774781" y="1916832"/>
            <a:chExt cx="1699070" cy="541811"/>
          </a:xfrm>
        </p:grpSpPr>
        <p:grpSp>
          <p:nvGrpSpPr>
            <p:cNvPr id="97" name="组合 96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圆角矩形 9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 smtClean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市场营销部</a:t>
              </a:r>
              <a:endParaRPr lang="zh-CN" altLang="en-US" sz="160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004301" y="4271854"/>
            <a:ext cx="1339850" cy="476074"/>
            <a:chOff x="9004301" y="3221214"/>
            <a:chExt cx="1339850" cy="476074"/>
          </a:xfrm>
        </p:grpSpPr>
        <p:sp>
          <p:nvSpPr>
            <p:cNvPr id="102" name="Line 128"/>
            <p:cNvSpPr>
              <a:spLocks noChangeShapeType="1"/>
            </p:cNvSpPr>
            <p:nvPr/>
          </p:nvSpPr>
          <p:spPr bwMode="auto">
            <a:xfrm>
              <a:off x="9702801" y="3221214"/>
              <a:ext cx="0" cy="47448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Line 129"/>
            <p:cNvSpPr>
              <a:spLocks noChangeShapeType="1"/>
            </p:cNvSpPr>
            <p:nvPr/>
          </p:nvSpPr>
          <p:spPr bwMode="auto">
            <a:xfrm flipH="1">
              <a:off x="9004301" y="3492500"/>
              <a:ext cx="133985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130"/>
            <p:cNvSpPr>
              <a:spLocks noChangeShapeType="1"/>
            </p:cNvSpPr>
            <p:nvPr/>
          </p:nvSpPr>
          <p:spPr bwMode="auto">
            <a:xfrm>
              <a:off x="9005888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131"/>
            <p:cNvSpPr>
              <a:spLocks noChangeShapeType="1"/>
            </p:cNvSpPr>
            <p:nvPr/>
          </p:nvSpPr>
          <p:spPr bwMode="auto">
            <a:xfrm>
              <a:off x="10334626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761883" y="4698914"/>
            <a:ext cx="477217" cy="1561182"/>
            <a:chOff x="2787784" y="3964744"/>
            <a:chExt cx="551222" cy="1699070"/>
          </a:xfrm>
        </p:grpSpPr>
        <p:grpSp>
          <p:nvGrpSpPr>
            <p:cNvPr id="107" name="组合 10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圆角矩形 10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436794" y="4675920"/>
            <a:ext cx="477217" cy="1561182"/>
            <a:chOff x="2787784" y="3964744"/>
            <a:chExt cx="551222" cy="1699070"/>
          </a:xfrm>
        </p:grpSpPr>
        <p:grpSp>
          <p:nvGrpSpPr>
            <p:cNvPr id="113" name="组合 11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圆角矩形 1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130035" y="4675920"/>
            <a:ext cx="477217" cy="1561182"/>
            <a:chOff x="2787784" y="3964744"/>
            <a:chExt cx="551222" cy="1699070"/>
          </a:xfrm>
        </p:grpSpPr>
        <p:grpSp>
          <p:nvGrpSpPr>
            <p:cNvPr id="119" name="组合 11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圆角矩形 12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圆角矩形 12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</a:t>
              </a:r>
              <a:r>
                <a:rPr lang="zh-CN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38" grpId="0" animBg="1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  <a:tileRect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zh-CN" altLang="en-US" sz="2700" b="1">
              <a:ln w="1270">
                <a:noFill/>
              </a:ln>
              <a:solidFill>
                <a:schemeClr val="bg1"/>
              </a:solidFill>
              <a:effectLst>
                <a:innerShdw dist="50800" dir="189000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公司事记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4" name="直接连接符 28"/>
          <p:cNvCxnSpPr>
            <a:cxnSpLocks noChangeShapeType="1"/>
            <a:stCxn id="21" idx="1"/>
            <a:endCxn id="20" idx="5"/>
          </p:cNvCxnSpPr>
          <p:nvPr/>
        </p:nvCxnSpPr>
        <p:spPr bwMode="auto">
          <a:xfrm flipH="1" flipV="1">
            <a:off x="6468773" y="2910543"/>
            <a:ext cx="1102745" cy="1045906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29"/>
          <p:cNvCxnSpPr>
            <a:cxnSpLocks noChangeShapeType="1"/>
            <a:stCxn id="18" idx="5"/>
            <a:endCxn id="19" idx="1"/>
          </p:cNvCxnSpPr>
          <p:nvPr/>
        </p:nvCxnSpPr>
        <p:spPr bwMode="auto">
          <a:xfrm>
            <a:off x="2731049" y="2904150"/>
            <a:ext cx="909036" cy="1082141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30"/>
          <p:cNvCxnSpPr>
            <a:cxnSpLocks noChangeShapeType="1"/>
            <a:stCxn id="19" idx="7"/>
            <a:endCxn id="20" idx="3"/>
          </p:cNvCxnSpPr>
          <p:nvPr/>
        </p:nvCxnSpPr>
        <p:spPr bwMode="auto">
          <a:xfrm flipV="1">
            <a:off x="4422568" y="2910543"/>
            <a:ext cx="1250575" cy="1075748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31"/>
          <p:cNvCxnSpPr>
            <a:cxnSpLocks noChangeShapeType="1"/>
            <a:stCxn id="21" idx="7"/>
            <a:endCxn id="22" idx="3"/>
          </p:cNvCxnSpPr>
          <p:nvPr/>
        </p:nvCxnSpPr>
        <p:spPr bwMode="auto">
          <a:xfrm flipV="1">
            <a:off x="8378689" y="2903658"/>
            <a:ext cx="1419637" cy="1052791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2"/>
          <p:cNvSpPr>
            <a:spLocks noChangeArrowheads="1"/>
          </p:cNvSpPr>
          <p:nvPr/>
        </p:nvSpPr>
        <p:spPr bwMode="auto">
          <a:xfrm>
            <a:off x="1770468" y="1943569"/>
            <a:ext cx="1125391" cy="1125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椭圆 33"/>
          <p:cNvSpPr>
            <a:spLocks noChangeArrowheads="1"/>
          </p:cNvSpPr>
          <p:nvPr/>
        </p:nvSpPr>
        <p:spPr bwMode="auto">
          <a:xfrm>
            <a:off x="3478028" y="3824003"/>
            <a:ext cx="1106597" cy="11081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椭圆 34"/>
          <p:cNvSpPr>
            <a:spLocks noChangeArrowheads="1"/>
          </p:cNvSpPr>
          <p:nvPr/>
        </p:nvSpPr>
        <p:spPr bwMode="auto">
          <a:xfrm>
            <a:off x="5508362" y="1950132"/>
            <a:ext cx="1125192" cy="11251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椭圆 38"/>
          <p:cNvSpPr>
            <a:spLocks noChangeArrowheads="1"/>
          </p:cNvSpPr>
          <p:nvPr/>
        </p:nvSpPr>
        <p:spPr bwMode="auto">
          <a:xfrm>
            <a:off x="7404348" y="3789040"/>
            <a:ext cx="1141511" cy="1143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椭圆 39"/>
          <p:cNvSpPr>
            <a:spLocks noChangeArrowheads="1"/>
          </p:cNvSpPr>
          <p:nvPr/>
        </p:nvSpPr>
        <p:spPr bwMode="auto">
          <a:xfrm>
            <a:off x="9633024" y="1940210"/>
            <a:ext cx="1128750" cy="1128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椭圆 40"/>
          <p:cNvSpPr>
            <a:spLocks noChangeArrowheads="1"/>
          </p:cNvSpPr>
          <p:nvPr/>
        </p:nvSpPr>
        <p:spPr bwMode="auto">
          <a:xfrm>
            <a:off x="1648407" y="1916832"/>
            <a:ext cx="490943" cy="488781"/>
          </a:xfrm>
          <a:prstGeom prst="ellipse">
            <a:avLst/>
          </a:prstGeom>
          <a:solidFill>
            <a:srgbClr val="92D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sym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椭圆 41"/>
          <p:cNvSpPr>
            <a:spLocks noChangeArrowheads="1"/>
          </p:cNvSpPr>
          <p:nvPr/>
        </p:nvSpPr>
        <p:spPr bwMode="auto">
          <a:xfrm>
            <a:off x="3157137" y="4415342"/>
            <a:ext cx="490945" cy="488781"/>
          </a:xfrm>
          <a:prstGeom prst="ellipse">
            <a:avLst/>
          </a:pr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  <a:sym typeface="微软雅黑" panose="020B0503020204020204" pitchFamily="34" charset="-122"/>
              </a:rPr>
              <a:t>2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  <a:sym typeface="微软雅黑" panose="020B0503020204020204" pitchFamily="34" charset="-122"/>
            </a:endParaRPr>
          </a:p>
        </p:txBody>
      </p:sp>
      <p:sp>
        <p:nvSpPr>
          <p:cNvPr id="25" name="椭圆 42"/>
          <p:cNvSpPr>
            <a:spLocks noChangeArrowheads="1"/>
          </p:cNvSpPr>
          <p:nvPr/>
        </p:nvSpPr>
        <p:spPr bwMode="auto">
          <a:xfrm>
            <a:off x="5305499" y="1932107"/>
            <a:ext cx="490945" cy="488781"/>
          </a:xfrm>
          <a:prstGeom prst="ellipse">
            <a:avLst/>
          </a:prstGeom>
          <a:solidFill>
            <a:srgbClr val="00B0F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  <a:sym typeface="微软雅黑" panose="020B0503020204020204" pitchFamily="34" charset="-122"/>
              </a:rPr>
              <a:t>3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  <a:sym typeface="微软雅黑" panose="020B0503020204020204" pitchFamily="34" charset="-122"/>
            </a:endParaRPr>
          </a:p>
        </p:txBody>
      </p:sp>
      <p:sp>
        <p:nvSpPr>
          <p:cNvPr id="26" name="椭圆 43"/>
          <p:cNvSpPr>
            <a:spLocks noChangeArrowheads="1"/>
          </p:cNvSpPr>
          <p:nvPr/>
        </p:nvSpPr>
        <p:spPr bwMode="auto">
          <a:xfrm>
            <a:off x="7158876" y="4452387"/>
            <a:ext cx="490943" cy="488781"/>
          </a:xfrm>
          <a:prstGeom prst="ellipse">
            <a:avLst/>
          </a:prstGeom>
          <a:solidFill>
            <a:srgbClr val="F5C058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  <a:sym typeface="微软雅黑" panose="020B0503020204020204" pitchFamily="34" charset="-122"/>
              </a:rPr>
              <a:t>4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椭圆 44"/>
          <p:cNvSpPr>
            <a:spLocks noChangeArrowheads="1"/>
          </p:cNvSpPr>
          <p:nvPr/>
        </p:nvSpPr>
        <p:spPr bwMode="auto">
          <a:xfrm>
            <a:off x="9387551" y="1916832"/>
            <a:ext cx="490945" cy="488781"/>
          </a:xfrm>
          <a:prstGeom prst="ellipse">
            <a:avLst/>
          </a:prstGeom>
          <a:solidFill>
            <a:srgbClr val="5E779E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  <a:sym typeface="微软雅黑" panose="020B0503020204020204" pitchFamily="34" charset="-122"/>
              </a:rPr>
              <a:t>5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  <a:sym typeface="微软雅黑" panose="020B0503020204020204" pitchFamily="34" charset="-122"/>
            </a:endParaRPr>
          </a:p>
        </p:txBody>
      </p:sp>
      <p:sp>
        <p:nvSpPr>
          <p:cNvPr id="43" name="Freeform 26"/>
          <p:cNvSpPr>
            <a:spLocks noEditPoints="1"/>
          </p:cNvSpPr>
          <p:nvPr/>
        </p:nvSpPr>
        <p:spPr bwMode="auto">
          <a:xfrm>
            <a:off x="2074977" y="2276872"/>
            <a:ext cx="516372" cy="516372"/>
          </a:xfrm>
          <a:custGeom>
            <a:avLst/>
            <a:gdLst>
              <a:gd name="T0" fmla="*/ 60 w 99"/>
              <a:gd name="T1" fmla="*/ 9 h 99"/>
              <a:gd name="T2" fmla="*/ 81 w 99"/>
              <a:gd name="T3" fmla="*/ 10 h 99"/>
              <a:gd name="T4" fmla="*/ 79 w 99"/>
              <a:gd name="T5" fmla="*/ 20 h 99"/>
              <a:gd name="T6" fmla="*/ 96 w 99"/>
              <a:gd name="T7" fmla="*/ 31 h 99"/>
              <a:gd name="T8" fmla="*/ 90 w 99"/>
              <a:gd name="T9" fmla="*/ 38 h 99"/>
              <a:gd name="T10" fmla="*/ 99 w 99"/>
              <a:gd name="T11" fmla="*/ 57 h 99"/>
              <a:gd name="T12" fmla="*/ 90 w 99"/>
              <a:gd name="T13" fmla="*/ 60 h 99"/>
              <a:gd name="T14" fmla="*/ 89 w 99"/>
              <a:gd name="T15" fmla="*/ 81 h 99"/>
              <a:gd name="T16" fmla="*/ 80 w 99"/>
              <a:gd name="T17" fmla="*/ 79 h 99"/>
              <a:gd name="T18" fmla="*/ 68 w 99"/>
              <a:gd name="T19" fmla="*/ 97 h 99"/>
              <a:gd name="T20" fmla="*/ 61 w 99"/>
              <a:gd name="T21" fmla="*/ 90 h 99"/>
              <a:gd name="T22" fmla="*/ 42 w 99"/>
              <a:gd name="T23" fmla="*/ 99 h 99"/>
              <a:gd name="T24" fmla="*/ 39 w 99"/>
              <a:gd name="T25" fmla="*/ 91 h 99"/>
              <a:gd name="T26" fmla="*/ 18 w 99"/>
              <a:gd name="T27" fmla="*/ 89 h 99"/>
              <a:gd name="T28" fmla="*/ 20 w 99"/>
              <a:gd name="T29" fmla="*/ 80 h 99"/>
              <a:gd name="T30" fmla="*/ 3 w 99"/>
              <a:gd name="T31" fmla="*/ 68 h 99"/>
              <a:gd name="T32" fmla="*/ 9 w 99"/>
              <a:gd name="T33" fmla="*/ 61 h 99"/>
              <a:gd name="T34" fmla="*/ 0 w 99"/>
              <a:gd name="T35" fmla="*/ 42 h 99"/>
              <a:gd name="T36" fmla="*/ 9 w 99"/>
              <a:gd name="T37" fmla="*/ 39 h 99"/>
              <a:gd name="T38" fmla="*/ 10 w 99"/>
              <a:gd name="T39" fmla="*/ 18 h 99"/>
              <a:gd name="T40" fmla="*/ 19 w 99"/>
              <a:gd name="T41" fmla="*/ 20 h 99"/>
              <a:gd name="T42" fmla="*/ 31 w 99"/>
              <a:gd name="T43" fmla="*/ 3 h 99"/>
              <a:gd name="T44" fmla="*/ 38 w 99"/>
              <a:gd name="T45" fmla="*/ 9 h 99"/>
              <a:gd name="T46" fmla="*/ 57 w 99"/>
              <a:gd name="T47" fmla="*/ 0 h 99"/>
              <a:gd name="T48" fmla="*/ 36 w 99"/>
              <a:gd name="T49" fmla="*/ 58 h 99"/>
              <a:gd name="T50" fmla="*/ 45 w 99"/>
              <a:gd name="T51" fmla="*/ 47 h 99"/>
              <a:gd name="T52" fmla="*/ 58 w 99"/>
              <a:gd name="T53" fmla="*/ 55 h 99"/>
              <a:gd name="T54" fmla="*/ 64 w 99"/>
              <a:gd name="T55" fmla="*/ 56 h 99"/>
              <a:gd name="T56" fmla="*/ 54 w 99"/>
              <a:gd name="T57" fmla="*/ 54 h 99"/>
              <a:gd name="T58" fmla="*/ 58 w 99"/>
              <a:gd name="T59" fmla="*/ 69 h 99"/>
              <a:gd name="T60" fmla="*/ 71 w 99"/>
              <a:gd name="T61" fmla="*/ 71 h 99"/>
              <a:gd name="T62" fmla="*/ 71 w 99"/>
              <a:gd name="T63" fmla="*/ 28 h 99"/>
              <a:gd name="T64" fmla="*/ 28 w 99"/>
              <a:gd name="T65" fmla="*/ 28 h 99"/>
              <a:gd name="T66" fmla="*/ 28 w 99"/>
              <a:gd name="T67" fmla="*/ 71 h 99"/>
              <a:gd name="T68" fmla="*/ 55 w 99"/>
              <a:gd name="T69" fmla="*/ 79 h 99"/>
              <a:gd name="T70" fmla="*/ 48 w 99"/>
              <a:gd name="T71" fmla="*/ 66 h 99"/>
              <a:gd name="T72" fmla="*/ 35 w 99"/>
              <a:gd name="T73" fmla="*/ 75 h 99"/>
              <a:gd name="T74" fmla="*/ 42 w 99"/>
              <a:gd name="T75" fmla="*/ 71 h 99"/>
              <a:gd name="T76" fmla="*/ 45 w 99"/>
              <a:gd name="T77" fmla="*/ 52 h 99"/>
              <a:gd name="T78" fmla="*/ 38 w 99"/>
              <a:gd name="T79" fmla="*/ 59 h 99"/>
              <a:gd name="T80" fmla="*/ 51 w 99"/>
              <a:gd name="T81" fmla="*/ 37 h 99"/>
              <a:gd name="T82" fmla="*/ 51 w 99"/>
              <a:gd name="T83" fmla="*/ 46 h 99"/>
              <a:gd name="T84" fmla="*/ 51 w 99"/>
              <a:gd name="T85" fmla="*/ 3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0"/>
          <p:cNvSpPr>
            <a:spLocks noEditPoints="1"/>
          </p:cNvSpPr>
          <p:nvPr/>
        </p:nvSpPr>
        <p:spPr bwMode="auto">
          <a:xfrm>
            <a:off x="3808976" y="4164473"/>
            <a:ext cx="451620" cy="451618"/>
          </a:xfrm>
          <a:custGeom>
            <a:avLst/>
            <a:gdLst>
              <a:gd name="T0" fmla="*/ 58 w 78"/>
              <a:gd name="T1" fmla="*/ 5 h 78"/>
              <a:gd name="T2" fmla="*/ 53 w 78"/>
              <a:gd name="T3" fmla="*/ 14 h 78"/>
              <a:gd name="T4" fmla="*/ 53 w 78"/>
              <a:gd name="T5" fmla="*/ 18 h 78"/>
              <a:gd name="T6" fmla="*/ 48 w 78"/>
              <a:gd name="T7" fmla="*/ 22 h 78"/>
              <a:gd name="T8" fmla="*/ 47 w 78"/>
              <a:gd name="T9" fmla="*/ 19 h 78"/>
              <a:gd name="T10" fmla="*/ 49 w 78"/>
              <a:gd name="T11" fmla="*/ 17 h 78"/>
              <a:gd name="T12" fmla="*/ 53 w 78"/>
              <a:gd name="T13" fmla="*/ 11 h 78"/>
              <a:gd name="T14" fmla="*/ 35 w 78"/>
              <a:gd name="T15" fmla="*/ 8 h 78"/>
              <a:gd name="T16" fmla="*/ 32 w 78"/>
              <a:gd name="T17" fmla="*/ 14 h 78"/>
              <a:gd name="T18" fmla="*/ 25 w 78"/>
              <a:gd name="T19" fmla="*/ 19 h 78"/>
              <a:gd name="T20" fmla="*/ 21 w 78"/>
              <a:gd name="T21" fmla="*/ 25 h 78"/>
              <a:gd name="T22" fmla="*/ 17 w 78"/>
              <a:gd name="T23" fmla="*/ 23 h 78"/>
              <a:gd name="T24" fmla="*/ 17 w 78"/>
              <a:gd name="T25" fmla="*/ 29 h 78"/>
              <a:gd name="T26" fmla="*/ 17 w 78"/>
              <a:gd name="T27" fmla="*/ 34 h 78"/>
              <a:gd name="T28" fmla="*/ 22 w 78"/>
              <a:gd name="T29" fmla="*/ 34 h 78"/>
              <a:gd name="T30" fmla="*/ 32 w 78"/>
              <a:gd name="T31" fmla="*/ 46 h 78"/>
              <a:gd name="T32" fmla="*/ 37 w 78"/>
              <a:gd name="T33" fmla="*/ 42 h 78"/>
              <a:gd name="T34" fmla="*/ 41 w 78"/>
              <a:gd name="T35" fmla="*/ 45 h 78"/>
              <a:gd name="T36" fmla="*/ 32 w 78"/>
              <a:gd name="T37" fmla="*/ 59 h 78"/>
              <a:gd name="T38" fmla="*/ 27 w 78"/>
              <a:gd name="T39" fmla="*/ 67 h 78"/>
              <a:gd name="T40" fmla="*/ 24 w 78"/>
              <a:gd name="T41" fmla="*/ 61 h 78"/>
              <a:gd name="T42" fmla="*/ 21 w 78"/>
              <a:gd name="T43" fmla="*/ 49 h 78"/>
              <a:gd name="T44" fmla="*/ 18 w 78"/>
              <a:gd name="T45" fmla="*/ 38 h 78"/>
              <a:gd name="T46" fmla="*/ 16 w 78"/>
              <a:gd name="T47" fmla="*/ 36 h 78"/>
              <a:gd name="T48" fmla="*/ 12 w 78"/>
              <a:gd name="T49" fmla="*/ 32 h 78"/>
              <a:gd name="T50" fmla="*/ 11 w 78"/>
              <a:gd name="T51" fmla="*/ 24 h 78"/>
              <a:gd name="T52" fmla="*/ 17 w 78"/>
              <a:gd name="T53" fmla="*/ 61 h 78"/>
              <a:gd name="T54" fmla="*/ 61 w 78"/>
              <a:gd name="T55" fmla="*/ 61 h 78"/>
              <a:gd name="T56" fmla="*/ 69 w 78"/>
              <a:gd name="T57" fmla="*/ 31 h 78"/>
              <a:gd name="T58" fmla="*/ 78 w 78"/>
              <a:gd name="T59" fmla="*/ 39 h 78"/>
              <a:gd name="T60" fmla="*/ 39 w 78"/>
              <a:gd name="T61" fmla="*/ 78 h 78"/>
              <a:gd name="T62" fmla="*/ 0 w 78"/>
              <a:gd name="T63" fmla="*/ 39 h 78"/>
              <a:gd name="T64" fmla="*/ 39 w 78"/>
              <a:gd name="T65" fmla="*/ 0 h 78"/>
              <a:gd name="T66" fmla="*/ 59 w 78"/>
              <a:gd name="T67" fmla="*/ 8 h 78"/>
              <a:gd name="T68" fmla="*/ 66 w 78"/>
              <a:gd name="T69" fmla="*/ 29 h 78"/>
              <a:gd name="T70" fmla="*/ 72 w 78"/>
              <a:gd name="T71" fmla="*/ 8 h 78"/>
              <a:gd name="T72" fmla="*/ 69 w 78"/>
              <a:gd name="T73" fmla="*/ 11 h 78"/>
              <a:gd name="T74" fmla="*/ 63 w 78"/>
              <a:gd name="T75" fmla="*/ 11 h 78"/>
              <a:gd name="T76" fmla="*/ 63 w 78"/>
              <a:gd name="T77" fmla="*/ 17 h 78"/>
              <a:gd name="T78" fmla="*/ 69 w 78"/>
              <a:gd name="T79" fmla="*/ 17 h 78"/>
              <a:gd name="T80" fmla="*/ 69 w 78"/>
              <a:gd name="T81" fmla="*/ 11 h 78"/>
              <a:gd name="T82" fmla="*/ 27 w 78"/>
              <a:gd name="T83" fmla="*/ 23 h 78"/>
              <a:gd name="T84" fmla="*/ 32 w 78"/>
              <a:gd name="T85" fmla="*/ 42 h 78"/>
              <a:gd name="T86" fmla="*/ 38 w 78"/>
              <a:gd name="T87" fmla="*/ 23 h 78"/>
              <a:gd name="T88" fmla="*/ 35 w 78"/>
              <a:gd name="T89" fmla="*/ 26 h 78"/>
              <a:gd name="T90" fmla="*/ 30 w 78"/>
              <a:gd name="T91" fmla="*/ 26 h 78"/>
              <a:gd name="T92" fmla="*/ 30 w 78"/>
              <a:gd name="T93" fmla="*/ 31 h 78"/>
              <a:gd name="T94" fmla="*/ 35 w 78"/>
              <a:gd name="T95" fmla="*/ 31 h 78"/>
              <a:gd name="T96" fmla="*/ 35 w 78"/>
              <a:gd name="T97" fmla="*/ 26 h 78"/>
              <a:gd name="T98" fmla="*/ 47 w 78"/>
              <a:gd name="T99" fmla="*/ 38 h 78"/>
              <a:gd name="T100" fmla="*/ 57 w 78"/>
              <a:gd name="T101" fmla="*/ 42 h 78"/>
              <a:gd name="T102" fmla="*/ 66 w 78"/>
              <a:gd name="T103" fmla="*/ 50 h 78"/>
              <a:gd name="T104" fmla="*/ 68 w 78"/>
              <a:gd name="T105" fmla="*/ 32 h 78"/>
              <a:gd name="T106" fmla="*/ 64 w 78"/>
              <a:gd name="T107" fmla="*/ 32 h 78"/>
              <a:gd name="T108" fmla="*/ 56 w 78"/>
              <a:gd name="T109" fmla="*/ 24 h 78"/>
              <a:gd name="T110" fmla="*/ 51 w 78"/>
              <a:gd name="T111" fmla="*/ 22 h 78"/>
              <a:gd name="T112" fmla="*/ 47 w 78"/>
              <a:gd name="T113" fmla="*/ 26 h 78"/>
              <a:gd name="T114" fmla="*/ 45 w 78"/>
              <a:gd name="T115" fmla="*/ 3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" h="78">
                <a:moveTo>
                  <a:pt x="39" y="0"/>
                </a:moveTo>
                <a:cubicBezTo>
                  <a:pt x="46" y="0"/>
                  <a:pt x="52" y="2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8"/>
                  <a:pt x="53" y="11"/>
                  <a:pt x="53" y="14"/>
                </a:cubicBezTo>
                <a:cubicBezTo>
                  <a:pt x="53" y="16"/>
                  <a:pt x="54" y="18"/>
                  <a:pt x="55" y="20"/>
                </a:cubicBezTo>
                <a:cubicBezTo>
                  <a:pt x="54" y="20"/>
                  <a:pt x="53" y="19"/>
                  <a:pt x="53" y="18"/>
                </a:cubicBezTo>
                <a:cubicBezTo>
                  <a:pt x="52" y="17"/>
                  <a:pt x="51" y="19"/>
                  <a:pt x="51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18"/>
                  <a:pt x="46" y="18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8" y="18"/>
                  <a:pt x="48" y="17"/>
                </a:cubicBezTo>
                <a:cubicBezTo>
                  <a:pt x="48" y="16"/>
                  <a:pt x="48" y="17"/>
                  <a:pt x="49" y="17"/>
                </a:cubicBezTo>
                <a:cubicBezTo>
                  <a:pt x="49" y="17"/>
                  <a:pt x="50" y="15"/>
                  <a:pt x="50" y="14"/>
                </a:cubicBezTo>
                <a:cubicBezTo>
                  <a:pt x="51" y="13"/>
                  <a:pt x="52" y="12"/>
                  <a:pt x="53" y="11"/>
                </a:cubicBezTo>
                <a:cubicBezTo>
                  <a:pt x="49" y="9"/>
                  <a:pt x="44" y="8"/>
                  <a:pt x="39" y="8"/>
                </a:cubicBezTo>
                <a:cubicBezTo>
                  <a:pt x="37" y="8"/>
                  <a:pt x="36" y="8"/>
                  <a:pt x="35" y="8"/>
                </a:cubicBezTo>
                <a:cubicBezTo>
                  <a:pt x="35" y="9"/>
                  <a:pt x="35" y="10"/>
                  <a:pt x="35" y="12"/>
                </a:cubicBezTo>
                <a:cubicBezTo>
                  <a:pt x="35" y="15"/>
                  <a:pt x="33" y="13"/>
                  <a:pt x="32" y="14"/>
                </a:cubicBezTo>
                <a:cubicBezTo>
                  <a:pt x="30" y="15"/>
                  <a:pt x="30" y="17"/>
                  <a:pt x="28" y="17"/>
                </a:cubicBezTo>
                <a:cubicBezTo>
                  <a:pt x="28" y="17"/>
                  <a:pt x="27" y="18"/>
                  <a:pt x="25" y="19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2"/>
                  <a:pt x="22" y="23"/>
                  <a:pt x="21" y="25"/>
                </a:cubicBezTo>
                <a:cubicBezTo>
                  <a:pt x="21" y="26"/>
                  <a:pt x="20" y="26"/>
                  <a:pt x="20" y="27"/>
                </a:cubicBezTo>
                <a:cubicBezTo>
                  <a:pt x="19" y="27"/>
                  <a:pt x="19" y="24"/>
                  <a:pt x="17" y="23"/>
                </a:cubicBezTo>
                <a:cubicBezTo>
                  <a:pt x="14" y="23"/>
                  <a:pt x="13" y="27"/>
                  <a:pt x="13" y="29"/>
                </a:cubicBezTo>
                <a:cubicBezTo>
                  <a:pt x="12" y="31"/>
                  <a:pt x="15" y="29"/>
                  <a:pt x="17" y="29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3"/>
                  <a:pt x="17" y="34"/>
                </a:cubicBezTo>
                <a:cubicBezTo>
                  <a:pt x="17" y="35"/>
                  <a:pt x="18" y="36"/>
                  <a:pt x="19" y="36"/>
                </a:cubicBezTo>
                <a:cubicBezTo>
                  <a:pt x="20" y="35"/>
                  <a:pt x="21" y="34"/>
                  <a:pt x="22" y="34"/>
                </a:cubicBezTo>
                <a:cubicBezTo>
                  <a:pt x="24" y="38"/>
                  <a:pt x="27" y="42"/>
                  <a:pt x="30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39" y="43"/>
                  <a:pt x="42" y="44"/>
                  <a:pt x="41" y="45"/>
                </a:cubicBezTo>
                <a:cubicBezTo>
                  <a:pt x="40" y="46"/>
                  <a:pt x="40" y="47"/>
                  <a:pt x="39" y="49"/>
                </a:cubicBezTo>
                <a:cubicBezTo>
                  <a:pt x="38" y="51"/>
                  <a:pt x="35" y="57"/>
                  <a:pt x="32" y="59"/>
                </a:cubicBezTo>
                <a:cubicBezTo>
                  <a:pt x="29" y="62"/>
                  <a:pt x="29" y="62"/>
                  <a:pt x="28" y="64"/>
                </a:cubicBezTo>
                <a:cubicBezTo>
                  <a:pt x="27" y="65"/>
                  <a:pt x="28" y="67"/>
                  <a:pt x="27" y="67"/>
                </a:cubicBezTo>
                <a:cubicBezTo>
                  <a:pt x="26" y="67"/>
                  <a:pt x="25" y="66"/>
                  <a:pt x="25" y="66"/>
                </a:cubicBezTo>
                <a:cubicBezTo>
                  <a:pt x="25" y="66"/>
                  <a:pt x="24" y="62"/>
                  <a:pt x="24" y="61"/>
                </a:cubicBezTo>
                <a:cubicBezTo>
                  <a:pt x="24" y="59"/>
                  <a:pt x="23" y="55"/>
                  <a:pt x="23" y="54"/>
                </a:cubicBezTo>
                <a:cubicBezTo>
                  <a:pt x="23" y="53"/>
                  <a:pt x="22" y="50"/>
                  <a:pt x="21" y="49"/>
                </a:cubicBezTo>
                <a:cubicBezTo>
                  <a:pt x="20" y="49"/>
                  <a:pt x="18" y="46"/>
                  <a:pt x="18" y="45"/>
                </a:cubicBezTo>
                <a:cubicBezTo>
                  <a:pt x="18" y="43"/>
                  <a:pt x="16" y="40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8" y="37"/>
                  <a:pt x="17" y="36"/>
                  <a:pt x="16" y="36"/>
                </a:cubicBezTo>
                <a:cubicBezTo>
                  <a:pt x="15" y="35"/>
                  <a:pt x="15" y="34"/>
                  <a:pt x="15" y="34"/>
                </a:cubicBezTo>
                <a:cubicBezTo>
                  <a:pt x="15" y="33"/>
                  <a:pt x="13" y="33"/>
                  <a:pt x="12" y="32"/>
                </a:cubicBezTo>
                <a:cubicBezTo>
                  <a:pt x="10" y="31"/>
                  <a:pt x="11" y="29"/>
                  <a:pt x="11" y="28"/>
                </a:cubicBezTo>
                <a:cubicBezTo>
                  <a:pt x="11" y="28"/>
                  <a:pt x="10" y="26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7" y="47"/>
                  <a:pt x="11" y="55"/>
                  <a:pt x="17" y="61"/>
                </a:cubicBezTo>
                <a:cubicBezTo>
                  <a:pt x="22" y="66"/>
                  <a:pt x="30" y="70"/>
                  <a:pt x="39" y="70"/>
                </a:cubicBezTo>
                <a:cubicBezTo>
                  <a:pt x="47" y="70"/>
                  <a:pt x="55" y="66"/>
                  <a:pt x="61" y="61"/>
                </a:cubicBezTo>
                <a:cubicBezTo>
                  <a:pt x="66" y="55"/>
                  <a:pt x="70" y="47"/>
                  <a:pt x="70" y="39"/>
                </a:cubicBezTo>
                <a:cubicBezTo>
                  <a:pt x="70" y="36"/>
                  <a:pt x="69" y="34"/>
                  <a:pt x="69" y="31"/>
                </a:cubicBezTo>
                <a:cubicBezTo>
                  <a:pt x="71" y="30"/>
                  <a:pt x="73" y="27"/>
                  <a:pt x="75" y="24"/>
                </a:cubicBezTo>
                <a:cubicBezTo>
                  <a:pt x="77" y="29"/>
                  <a:pt x="78" y="34"/>
                  <a:pt x="78" y="39"/>
                </a:cubicBezTo>
                <a:cubicBezTo>
                  <a:pt x="78" y="50"/>
                  <a:pt x="73" y="59"/>
                  <a:pt x="66" y="66"/>
                </a:cubicBezTo>
                <a:cubicBezTo>
                  <a:pt x="59" y="74"/>
                  <a:pt x="49" y="78"/>
                  <a:pt x="39" y="78"/>
                </a:cubicBezTo>
                <a:cubicBezTo>
                  <a:pt x="28" y="78"/>
                  <a:pt x="18" y="74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9" y="0"/>
                </a:cubicBezTo>
                <a:close/>
                <a:moveTo>
                  <a:pt x="66" y="5"/>
                </a:moveTo>
                <a:cubicBezTo>
                  <a:pt x="63" y="5"/>
                  <a:pt x="61" y="6"/>
                  <a:pt x="59" y="8"/>
                </a:cubicBezTo>
                <a:cubicBezTo>
                  <a:pt x="58" y="10"/>
                  <a:pt x="57" y="12"/>
                  <a:pt x="57" y="14"/>
                </a:cubicBezTo>
                <a:cubicBezTo>
                  <a:pt x="57" y="18"/>
                  <a:pt x="62" y="26"/>
                  <a:pt x="66" y="29"/>
                </a:cubicBezTo>
                <a:cubicBezTo>
                  <a:pt x="69" y="27"/>
                  <a:pt x="75" y="18"/>
                  <a:pt x="75" y="14"/>
                </a:cubicBezTo>
                <a:cubicBezTo>
                  <a:pt x="75" y="12"/>
                  <a:pt x="74" y="10"/>
                  <a:pt x="72" y="8"/>
                </a:cubicBezTo>
                <a:cubicBezTo>
                  <a:pt x="71" y="6"/>
                  <a:pt x="68" y="5"/>
                  <a:pt x="66" y="5"/>
                </a:cubicBezTo>
                <a:close/>
                <a:moveTo>
                  <a:pt x="69" y="11"/>
                </a:moveTo>
                <a:cubicBezTo>
                  <a:pt x="68" y="11"/>
                  <a:pt x="67" y="10"/>
                  <a:pt x="66" y="10"/>
                </a:cubicBezTo>
                <a:cubicBezTo>
                  <a:pt x="65" y="10"/>
                  <a:pt x="64" y="11"/>
                  <a:pt x="63" y="11"/>
                </a:cubicBezTo>
                <a:cubicBezTo>
                  <a:pt x="62" y="12"/>
                  <a:pt x="62" y="13"/>
                  <a:pt x="62" y="14"/>
                </a:cubicBezTo>
                <a:cubicBezTo>
                  <a:pt x="62" y="15"/>
                  <a:pt x="62" y="16"/>
                  <a:pt x="63" y="17"/>
                </a:cubicBezTo>
                <a:cubicBezTo>
                  <a:pt x="64" y="18"/>
                  <a:pt x="65" y="18"/>
                  <a:pt x="66" y="18"/>
                </a:cubicBezTo>
                <a:cubicBezTo>
                  <a:pt x="67" y="18"/>
                  <a:pt x="68" y="18"/>
                  <a:pt x="69" y="17"/>
                </a:cubicBezTo>
                <a:cubicBezTo>
                  <a:pt x="69" y="16"/>
                  <a:pt x="70" y="15"/>
                  <a:pt x="70" y="14"/>
                </a:cubicBezTo>
                <a:cubicBezTo>
                  <a:pt x="70" y="13"/>
                  <a:pt x="69" y="12"/>
                  <a:pt x="69" y="11"/>
                </a:cubicBezTo>
                <a:close/>
                <a:moveTo>
                  <a:pt x="32" y="21"/>
                </a:moveTo>
                <a:cubicBezTo>
                  <a:pt x="30" y="21"/>
                  <a:pt x="28" y="22"/>
                  <a:pt x="27" y="23"/>
                </a:cubicBezTo>
                <a:cubicBezTo>
                  <a:pt x="25" y="24"/>
                  <a:pt x="24" y="26"/>
                  <a:pt x="24" y="29"/>
                </a:cubicBezTo>
                <a:cubicBezTo>
                  <a:pt x="24" y="32"/>
                  <a:pt x="29" y="39"/>
                  <a:pt x="32" y="42"/>
                </a:cubicBezTo>
                <a:cubicBezTo>
                  <a:pt x="35" y="40"/>
                  <a:pt x="40" y="32"/>
                  <a:pt x="40" y="29"/>
                </a:cubicBezTo>
                <a:cubicBezTo>
                  <a:pt x="40" y="26"/>
                  <a:pt x="40" y="24"/>
                  <a:pt x="38" y="23"/>
                </a:cubicBezTo>
                <a:cubicBezTo>
                  <a:pt x="37" y="22"/>
                  <a:pt x="35" y="21"/>
                  <a:pt x="32" y="21"/>
                </a:cubicBezTo>
                <a:close/>
                <a:moveTo>
                  <a:pt x="35" y="26"/>
                </a:move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0" y="26"/>
                </a:cubicBezTo>
                <a:cubicBezTo>
                  <a:pt x="29" y="27"/>
                  <a:pt x="29" y="28"/>
                  <a:pt x="29" y="29"/>
                </a:cubicBezTo>
                <a:cubicBezTo>
                  <a:pt x="29" y="30"/>
                  <a:pt x="29" y="31"/>
                  <a:pt x="30" y="31"/>
                </a:cubicBezTo>
                <a:cubicBezTo>
                  <a:pt x="31" y="32"/>
                  <a:pt x="31" y="32"/>
                  <a:pt x="32" y="32"/>
                </a:cubicBezTo>
                <a:cubicBezTo>
                  <a:pt x="33" y="32"/>
                  <a:pt x="34" y="32"/>
                  <a:pt x="35" y="31"/>
                </a:cubicBezTo>
                <a:cubicBezTo>
                  <a:pt x="36" y="31"/>
                  <a:pt x="36" y="30"/>
                  <a:pt x="36" y="29"/>
                </a:cubicBezTo>
                <a:cubicBezTo>
                  <a:pt x="36" y="28"/>
                  <a:pt x="36" y="27"/>
                  <a:pt x="35" y="26"/>
                </a:cubicBezTo>
                <a:close/>
                <a:moveTo>
                  <a:pt x="44" y="33"/>
                </a:moveTo>
                <a:cubicBezTo>
                  <a:pt x="44" y="33"/>
                  <a:pt x="46" y="37"/>
                  <a:pt x="47" y="38"/>
                </a:cubicBezTo>
                <a:cubicBezTo>
                  <a:pt x="48" y="39"/>
                  <a:pt x="55" y="38"/>
                  <a:pt x="56" y="38"/>
                </a:cubicBezTo>
                <a:cubicBezTo>
                  <a:pt x="57" y="38"/>
                  <a:pt x="56" y="40"/>
                  <a:pt x="57" y="42"/>
                </a:cubicBezTo>
                <a:cubicBezTo>
                  <a:pt x="59" y="45"/>
                  <a:pt x="58" y="57"/>
                  <a:pt x="59" y="58"/>
                </a:cubicBezTo>
                <a:cubicBezTo>
                  <a:pt x="61" y="58"/>
                  <a:pt x="65" y="51"/>
                  <a:pt x="66" y="50"/>
                </a:cubicBezTo>
                <a:cubicBezTo>
                  <a:pt x="67" y="48"/>
                  <a:pt x="68" y="35"/>
                  <a:pt x="68" y="33"/>
                </a:cubicBezTo>
                <a:cubicBezTo>
                  <a:pt x="68" y="33"/>
                  <a:pt x="68" y="32"/>
                  <a:pt x="68" y="32"/>
                </a:cubicBezTo>
                <a:cubicBezTo>
                  <a:pt x="66" y="34"/>
                  <a:pt x="66" y="34"/>
                  <a:pt x="66" y="34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30"/>
                  <a:pt x="59" y="27"/>
                  <a:pt x="57" y="24"/>
                </a:cubicBezTo>
                <a:cubicBezTo>
                  <a:pt x="57" y="24"/>
                  <a:pt x="56" y="24"/>
                  <a:pt x="56" y="24"/>
                </a:cubicBezTo>
                <a:cubicBezTo>
                  <a:pt x="55" y="24"/>
                  <a:pt x="54" y="22"/>
                  <a:pt x="53" y="22"/>
                </a:cubicBezTo>
                <a:cubicBezTo>
                  <a:pt x="53" y="22"/>
                  <a:pt x="52" y="22"/>
                  <a:pt x="51" y="22"/>
                </a:cubicBezTo>
                <a:cubicBezTo>
                  <a:pt x="50" y="22"/>
                  <a:pt x="49" y="23"/>
                  <a:pt x="48" y="23"/>
                </a:cubicBezTo>
                <a:cubicBezTo>
                  <a:pt x="47" y="24"/>
                  <a:pt x="47" y="25"/>
                  <a:pt x="47" y="26"/>
                </a:cubicBezTo>
                <a:cubicBezTo>
                  <a:pt x="46" y="26"/>
                  <a:pt x="46" y="27"/>
                  <a:pt x="45" y="28"/>
                </a:cubicBezTo>
                <a:cubicBezTo>
                  <a:pt x="44" y="29"/>
                  <a:pt x="44" y="29"/>
                  <a:pt x="45" y="31"/>
                </a:cubicBezTo>
                <a:cubicBezTo>
                  <a:pt x="45" y="32"/>
                  <a:pt x="44" y="33"/>
                  <a:pt x="44" y="3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5846135" y="2292150"/>
            <a:ext cx="493012" cy="488778"/>
          </a:xfrm>
          <a:custGeom>
            <a:avLst/>
            <a:gdLst>
              <a:gd name="T0" fmla="*/ 38 w 76"/>
              <a:gd name="T1" fmla="*/ 0 h 75"/>
              <a:gd name="T2" fmla="*/ 65 w 76"/>
              <a:gd name="T3" fmla="*/ 11 h 75"/>
              <a:gd name="T4" fmla="*/ 76 w 76"/>
              <a:gd name="T5" fmla="*/ 37 h 75"/>
              <a:gd name="T6" fmla="*/ 65 w 76"/>
              <a:gd name="T7" fmla="*/ 64 h 75"/>
              <a:gd name="T8" fmla="*/ 38 w 76"/>
              <a:gd name="T9" fmla="*/ 75 h 75"/>
              <a:gd name="T10" fmla="*/ 11 w 76"/>
              <a:gd name="T11" fmla="*/ 64 h 75"/>
              <a:gd name="T12" fmla="*/ 0 w 76"/>
              <a:gd name="T13" fmla="*/ 37 h 75"/>
              <a:gd name="T14" fmla="*/ 11 w 76"/>
              <a:gd name="T15" fmla="*/ 11 h 75"/>
              <a:gd name="T16" fmla="*/ 38 w 76"/>
              <a:gd name="T17" fmla="*/ 0 h 75"/>
              <a:gd name="T18" fmla="*/ 43 w 76"/>
              <a:gd name="T19" fmla="*/ 36 h 75"/>
              <a:gd name="T20" fmla="*/ 42 w 76"/>
              <a:gd name="T21" fmla="*/ 35 h 75"/>
              <a:gd name="T22" fmla="*/ 53 w 76"/>
              <a:gd name="T23" fmla="*/ 18 h 75"/>
              <a:gd name="T24" fmla="*/ 51 w 76"/>
              <a:gd name="T25" fmla="*/ 16 h 75"/>
              <a:gd name="T26" fmla="*/ 39 w 76"/>
              <a:gd name="T27" fmla="*/ 33 h 75"/>
              <a:gd name="T28" fmla="*/ 35 w 76"/>
              <a:gd name="T29" fmla="*/ 33 h 75"/>
              <a:gd name="T30" fmla="*/ 33 w 76"/>
              <a:gd name="T31" fmla="*/ 40 h 75"/>
              <a:gd name="T32" fmla="*/ 40 w 76"/>
              <a:gd name="T33" fmla="*/ 43 h 75"/>
              <a:gd name="T34" fmla="*/ 41 w 76"/>
              <a:gd name="T35" fmla="*/ 43 h 75"/>
              <a:gd name="T36" fmla="*/ 54 w 76"/>
              <a:gd name="T37" fmla="*/ 47 h 75"/>
              <a:gd name="T38" fmla="*/ 55 w 76"/>
              <a:gd name="T39" fmla="*/ 43 h 75"/>
              <a:gd name="T40" fmla="*/ 43 w 76"/>
              <a:gd name="T41" fmla="*/ 38 h 75"/>
              <a:gd name="T42" fmla="*/ 43 w 76"/>
              <a:gd name="T43" fmla="*/ 36 h 75"/>
              <a:gd name="T44" fmla="*/ 57 w 76"/>
              <a:gd name="T45" fmla="*/ 18 h 75"/>
              <a:gd name="T46" fmla="*/ 38 w 76"/>
              <a:gd name="T47" fmla="*/ 10 h 75"/>
              <a:gd name="T48" fmla="*/ 19 w 76"/>
              <a:gd name="T49" fmla="*/ 18 h 75"/>
              <a:gd name="T50" fmla="*/ 10 w 76"/>
              <a:gd name="T51" fmla="*/ 37 h 75"/>
              <a:gd name="T52" fmla="*/ 19 w 76"/>
              <a:gd name="T53" fmla="*/ 57 h 75"/>
              <a:gd name="T54" fmla="*/ 38 w 76"/>
              <a:gd name="T55" fmla="*/ 65 h 75"/>
              <a:gd name="T56" fmla="*/ 57 w 76"/>
              <a:gd name="T57" fmla="*/ 57 h 75"/>
              <a:gd name="T58" fmla="*/ 65 w 76"/>
              <a:gd name="T59" fmla="*/ 37 h 75"/>
              <a:gd name="T60" fmla="*/ 57 w 76"/>
              <a:gd name="T6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6" h="75">
                <a:moveTo>
                  <a:pt x="38" y="0"/>
                </a:moveTo>
                <a:cubicBezTo>
                  <a:pt x="48" y="0"/>
                  <a:pt x="58" y="4"/>
                  <a:pt x="65" y="11"/>
                </a:cubicBezTo>
                <a:cubicBezTo>
                  <a:pt x="71" y="18"/>
                  <a:pt x="76" y="27"/>
                  <a:pt x="76" y="37"/>
                </a:cubicBezTo>
                <a:cubicBezTo>
                  <a:pt x="76" y="48"/>
                  <a:pt x="71" y="57"/>
                  <a:pt x="65" y="64"/>
                </a:cubicBezTo>
                <a:cubicBezTo>
                  <a:pt x="58" y="71"/>
                  <a:pt x="48" y="75"/>
                  <a:pt x="38" y="75"/>
                </a:cubicBezTo>
                <a:cubicBezTo>
                  <a:pt x="28" y="75"/>
                  <a:pt x="18" y="71"/>
                  <a:pt x="11" y="64"/>
                </a:cubicBezTo>
                <a:cubicBezTo>
                  <a:pt x="4" y="57"/>
                  <a:pt x="0" y="48"/>
                  <a:pt x="0" y="37"/>
                </a:cubicBezTo>
                <a:cubicBezTo>
                  <a:pt x="0" y="27"/>
                  <a:pt x="4" y="18"/>
                  <a:pt x="11" y="11"/>
                </a:cubicBezTo>
                <a:cubicBezTo>
                  <a:pt x="18" y="4"/>
                  <a:pt x="28" y="0"/>
                  <a:pt x="38" y="0"/>
                </a:cubicBezTo>
                <a:close/>
                <a:moveTo>
                  <a:pt x="43" y="36"/>
                </a:moveTo>
                <a:cubicBezTo>
                  <a:pt x="42" y="35"/>
                  <a:pt x="42" y="35"/>
                  <a:pt x="42" y="35"/>
                </a:cubicBezTo>
                <a:cubicBezTo>
                  <a:pt x="46" y="30"/>
                  <a:pt x="50" y="24"/>
                  <a:pt x="53" y="18"/>
                </a:cubicBezTo>
                <a:cubicBezTo>
                  <a:pt x="52" y="17"/>
                  <a:pt x="52" y="17"/>
                  <a:pt x="51" y="16"/>
                </a:cubicBezTo>
                <a:cubicBezTo>
                  <a:pt x="46" y="21"/>
                  <a:pt x="42" y="27"/>
                  <a:pt x="39" y="33"/>
                </a:cubicBezTo>
                <a:cubicBezTo>
                  <a:pt x="38" y="33"/>
                  <a:pt x="36" y="33"/>
                  <a:pt x="35" y="33"/>
                </a:cubicBezTo>
                <a:cubicBezTo>
                  <a:pt x="33" y="34"/>
                  <a:pt x="31" y="38"/>
                  <a:pt x="33" y="40"/>
                </a:cubicBezTo>
                <a:cubicBezTo>
                  <a:pt x="34" y="43"/>
                  <a:pt x="37" y="44"/>
                  <a:pt x="40" y="43"/>
                </a:cubicBezTo>
                <a:cubicBezTo>
                  <a:pt x="40" y="43"/>
                  <a:pt x="41" y="43"/>
                  <a:pt x="41" y="43"/>
                </a:cubicBezTo>
                <a:cubicBezTo>
                  <a:pt x="45" y="45"/>
                  <a:pt x="49" y="46"/>
                  <a:pt x="54" y="47"/>
                </a:cubicBezTo>
                <a:cubicBezTo>
                  <a:pt x="55" y="46"/>
                  <a:pt x="55" y="45"/>
                  <a:pt x="55" y="43"/>
                </a:cubicBezTo>
                <a:cubicBezTo>
                  <a:pt x="51" y="41"/>
                  <a:pt x="47" y="40"/>
                  <a:pt x="43" y="38"/>
                </a:cubicBezTo>
                <a:cubicBezTo>
                  <a:pt x="43" y="38"/>
                  <a:pt x="43" y="37"/>
                  <a:pt x="43" y="36"/>
                </a:cubicBezTo>
                <a:close/>
                <a:moveTo>
                  <a:pt x="57" y="18"/>
                </a:moveTo>
                <a:cubicBezTo>
                  <a:pt x="52" y="13"/>
                  <a:pt x="46" y="10"/>
                  <a:pt x="38" y="10"/>
                </a:cubicBezTo>
                <a:cubicBezTo>
                  <a:pt x="30" y="10"/>
                  <a:pt x="23" y="13"/>
                  <a:pt x="19" y="18"/>
                </a:cubicBezTo>
                <a:cubicBezTo>
                  <a:pt x="14" y="23"/>
                  <a:pt x="10" y="30"/>
                  <a:pt x="10" y="37"/>
                </a:cubicBezTo>
                <a:cubicBezTo>
                  <a:pt x="10" y="45"/>
                  <a:pt x="14" y="52"/>
                  <a:pt x="19" y="57"/>
                </a:cubicBezTo>
                <a:cubicBezTo>
                  <a:pt x="23" y="62"/>
                  <a:pt x="30" y="65"/>
                  <a:pt x="38" y="65"/>
                </a:cubicBezTo>
                <a:cubicBezTo>
                  <a:pt x="46" y="65"/>
                  <a:pt x="52" y="62"/>
                  <a:pt x="57" y="57"/>
                </a:cubicBezTo>
                <a:cubicBezTo>
                  <a:pt x="62" y="52"/>
                  <a:pt x="65" y="45"/>
                  <a:pt x="65" y="37"/>
                </a:cubicBezTo>
                <a:cubicBezTo>
                  <a:pt x="65" y="30"/>
                  <a:pt x="62" y="23"/>
                  <a:pt x="57" y="18"/>
                </a:cubicBez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7768343" y="4129488"/>
            <a:ext cx="462240" cy="462240"/>
          </a:xfrm>
          <a:custGeom>
            <a:avLst/>
            <a:gdLst>
              <a:gd name="T0" fmla="*/ 46 w 112"/>
              <a:gd name="T1" fmla="*/ 29 h 112"/>
              <a:gd name="T2" fmla="*/ 68 w 112"/>
              <a:gd name="T3" fmla="*/ 61 h 112"/>
              <a:gd name="T4" fmla="*/ 46 w 112"/>
              <a:gd name="T5" fmla="*/ 61 h 112"/>
              <a:gd name="T6" fmla="*/ 56 w 112"/>
              <a:gd name="T7" fmla="*/ 0 h 112"/>
              <a:gd name="T8" fmla="*/ 0 w 112"/>
              <a:gd name="T9" fmla="*/ 56 h 112"/>
              <a:gd name="T10" fmla="*/ 56 w 112"/>
              <a:gd name="T11" fmla="*/ 112 h 112"/>
              <a:gd name="T12" fmla="*/ 112 w 112"/>
              <a:gd name="T13" fmla="*/ 56 h 112"/>
              <a:gd name="T14" fmla="*/ 56 w 112"/>
              <a:gd name="T15" fmla="*/ 0 h 112"/>
              <a:gd name="T16" fmla="*/ 56 w 112"/>
              <a:gd name="T17" fmla="*/ 10 h 112"/>
              <a:gd name="T18" fmla="*/ 10 w 112"/>
              <a:gd name="T19" fmla="*/ 56 h 112"/>
              <a:gd name="T20" fmla="*/ 56 w 112"/>
              <a:gd name="T21" fmla="*/ 102 h 112"/>
              <a:gd name="T22" fmla="*/ 102 w 112"/>
              <a:gd name="T23" fmla="*/ 56 h 112"/>
              <a:gd name="T24" fmla="*/ 26 w 112"/>
              <a:gd name="T25" fmla="*/ 69 h 112"/>
              <a:gd name="T26" fmla="*/ 30 w 112"/>
              <a:gd name="T27" fmla="*/ 60 h 112"/>
              <a:gd name="T28" fmla="*/ 24 w 112"/>
              <a:gd name="T29" fmla="*/ 52 h 112"/>
              <a:gd name="T30" fmla="*/ 31 w 112"/>
              <a:gd name="T31" fmla="*/ 46 h 112"/>
              <a:gd name="T32" fmla="*/ 30 w 112"/>
              <a:gd name="T33" fmla="*/ 37 h 112"/>
              <a:gd name="T34" fmla="*/ 36 w 112"/>
              <a:gd name="T35" fmla="*/ 30 h 112"/>
              <a:gd name="T36" fmla="*/ 45 w 112"/>
              <a:gd name="T37" fmla="*/ 31 h 112"/>
              <a:gd name="T38" fmla="*/ 51 w 112"/>
              <a:gd name="T39" fmla="*/ 24 h 112"/>
              <a:gd name="T40" fmla="*/ 58 w 112"/>
              <a:gd name="T41" fmla="*/ 28 h 112"/>
              <a:gd name="T42" fmla="*/ 67 w 112"/>
              <a:gd name="T43" fmla="*/ 25 h 112"/>
              <a:gd name="T44" fmla="*/ 71 w 112"/>
              <a:gd name="T45" fmla="*/ 33 h 112"/>
              <a:gd name="T46" fmla="*/ 80 w 112"/>
              <a:gd name="T47" fmla="*/ 33 h 112"/>
              <a:gd name="T48" fmla="*/ 76 w 112"/>
              <a:gd name="T49" fmla="*/ 37 h 112"/>
              <a:gd name="T50" fmla="*/ 85 w 112"/>
              <a:gd name="T51" fmla="*/ 40 h 112"/>
              <a:gd name="T52" fmla="*/ 82 w 112"/>
              <a:gd name="T53" fmla="*/ 49 h 112"/>
              <a:gd name="T54" fmla="*/ 89 w 112"/>
              <a:gd name="T55" fmla="*/ 57 h 112"/>
              <a:gd name="T56" fmla="*/ 81 w 112"/>
              <a:gd name="T57" fmla="*/ 63 h 112"/>
              <a:gd name="T58" fmla="*/ 84 w 112"/>
              <a:gd name="T59" fmla="*/ 73 h 112"/>
              <a:gd name="T60" fmla="*/ 96 w 112"/>
              <a:gd name="T61" fmla="*/ 56 h 112"/>
              <a:gd name="T62" fmla="*/ 56 w 112"/>
              <a:gd name="T63" fmla="*/ 16 h 112"/>
              <a:gd name="T64" fmla="*/ 16 w 112"/>
              <a:gd name="T65" fmla="*/ 56 h 112"/>
              <a:gd name="T66" fmla="*/ 30 w 112"/>
              <a:gd name="T67" fmla="*/ 76 h 112"/>
              <a:gd name="T68" fmla="*/ 36 w 112"/>
              <a:gd name="T69" fmla="*/ 72 h 112"/>
              <a:gd name="T70" fmla="*/ 26 w 112"/>
              <a:gd name="T71" fmla="*/ 69 h 112"/>
              <a:gd name="T72" fmla="*/ 52 w 112"/>
              <a:gd name="T73" fmla="*/ 61 h 112"/>
              <a:gd name="T74" fmla="*/ 63 w 112"/>
              <a:gd name="T75" fmla="*/ 6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2">
                <a:moveTo>
                  <a:pt x="49" y="54"/>
                </a:moveTo>
                <a:cubicBezTo>
                  <a:pt x="46" y="29"/>
                  <a:pt x="46" y="29"/>
                  <a:pt x="46" y="29"/>
                </a:cubicBezTo>
                <a:cubicBezTo>
                  <a:pt x="60" y="50"/>
                  <a:pt x="60" y="50"/>
                  <a:pt x="60" y="50"/>
                </a:cubicBezTo>
                <a:cubicBezTo>
                  <a:pt x="65" y="51"/>
                  <a:pt x="68" y="55"/>
                  <a:pt x="68" y="61"/>
                </a:cubicBezTo>
                <a:cubicBezTo>
                  <a:pt x="68" y="67"/>
                  <a:pt x="63" y="72"/>
                  <a:pt x="57" y="72"/>
                </a:cubicBezTo>
                <a:cubicBezTo>
                  <a:pt x="51" y="72"/>
                  <a:pt x="46" y="67"/>
                  <a:pt x="46" y="61"/>
                </a:cubicBezTo>
                <a:cubicBezTo>
                  <a:pt x="46" y="58"/>
                  <a:pt x="47" y="56"/>
                  <a:pt x="49" y="54"/>
                </a:cubicBezTo>
                <a:close/>
                <a:moveTo>
                  <a:pt x="56" y="0"/>
                </a:moveTo>
                <a:cubicBezTo>
                  <a:pt x="41" y="0"/>
                  <a:pt x="27" y="6"/>
                  <a:pt x="17" y="17"/>
                </a:cubicBezTo>
                <a:cubicBezTo>
                  <a:pt x="7" y="27"/>
                  <a:pt x="0" y="41"/>
                  <a:pt x="0" y="56"/>
                </a:cubicBezTo>
                <a:cubicBezTo>
                  <a:pt x="0" y="72"/>
                  <a:pt x="7" y="86"/>
                  <a:pt x="17" y="96"/>
                </a:cubicBezTo>
                <a:cubicBezTo>
                  <a:pt x="27" y="106"/>
                  <a:pt x="41" y="112"/>
                  <a:pt x="56" y="112"/>
                </a:cubicBezTo>
                <a:cubicBezTo>
                  <a:pt x="72" y="112"/>
                  <a:pt x="86" y="106"/>
                  <a:pt x="96" y="96"/>
                </a:cubicBezTo>
                <a:cubicBezTo>
                  <a:pt x="106" y="86"/>
                  <a:pt x="112" y="72"/>
                  <a:pt x="112" y="56"/>
                </a:cubicBezTo>
                <a:cubicBezTo>
                  <a:pt x="112" y="41"/>
                  <a:pt x="106" y="27"/>
                  <a:pt x="96" y="17"/>
                </a:cubicBezTo>
                <a:cubicBezTo>
                  <a:pt x="86" y="6"/>
                  <a:pt x="72" y="0"/>
                  <a:pt x="56" y="0"/>
                </a:cubicBezTo>
                <a:close/>
                <a:moveTo>
                  <a:pt x="89" y="24"/>
                </a:moveTo>
                <a:cubicBezTo>
                  <a:pt x="81" y="15"/>
                  <a:pt x="69" y="10"/>
                  <a:pt x="56" y="10"/>
                </a:cubicBezTo>
                <a:cubicBezTo>
                  <a:pt x="44" y="10"/>
                  <a:pt x="32" y="15"/>
                  <a:pt x="24" y="24"/>
                </a:cubicBezTo>
                <a:cubicBezTo>
                  <a:pt x="15" y="32"/>
                  <a:pt x="10" y="43"/>
                  <a:pt x="10" y="56"/>
                </a:cubicBezTo>
                <a:cubicBezTo>
                  <a:pt x="10" y="69"/>
                  <a:pt x="15" y="80"/>
                  <a:pt x="24" y="89"/>
                </a:cubicBezTo>
                <a:cubicBezTo>
                  <a:pt x="32" y="97"/>
                  <a:pt x="44" y="102"/>
                  <a:pt x="56" y="102"/>
                </a:cubicBezTo>
                <a:cubicBezTo>
                  <a:pt x="69" y="102"/>
                  <a:pt x="81" y="97"/>
                  <a:pt x="89" y="89"/>
                </a:cubicBezTo>
                <a:cubicBezTo>
                  <a:pt x="97" y="80"/>
                  <a:pt x="102" y="69"/>
                  <a:pt x="102" y="56"/>
                </a:cubicBezTo>
                <a:cubicBezTo>
                  <a:pt x="102" y="43"/>
                  <a:pt x="97" y="32"/>
                  <a:pt x="89" y="24"/>
                </a:cubicBezTo>
                <a:close/>
                <a:moveTo>
                  <a:pt x="26" y="69"/>
                </a:moveTo>
                <a:cubicBezTo>
                  <a:pt x="25" y="66"/>
                  <a:pt x="24" y="63"/>
                  <a:pt x="24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2"/>
                  <a:pt x="30" y="52"/>
                  <a:pt x="30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49"/>
                  <a:pt x="25" y="46"/>
                  <a:pt x="26" y="43"/>
                </a:cubicBezTo>
                <a:cubicBezTo>
                  <a:pt x="31" y="46"/>
                  <a:pt x="31" y="46"/>
                  <a:pt x="31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5"/>
                  <a:pt x="32" y="34"/>
                  <a:pt x="33" y="33"/>
                </a:cubicBezTo>
                <a:cubicBezTo>
                  <a:pt x="34" y="32"/>
                  <a:pt x="35" y="31"/>
                  <a:pt x="36" y="30"/>
                </a:cubicBezTo>
                <a:cubicBezTo>
                  <a:pt x="38" y="34"/>
                  <a:pt x="38" y="34"/>
                  <a:pt x="38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2" y="26"/>
                  <a:pt x="42" y="26"/>
                  <a:pt x="42" y="26"/>
                </a:cubicBezTo>
                <a:cubicBezTo>
                  <a:pt x="45" y="25"/>
                  <a:pt x="48" y="24"/>
                  <a:pt x="51" y="24"/>
                </a:cubicBezTo>
                <a:cubicBezTo>
                  <a:pt x="51" y="28"/>
                  <a:pt x="51" y="28"/>
                  <a:pt x="51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4" y="24"/>
                  <a:pt x="67" y="25"/>
                </a:cubicBezTo>
                <a:cubicBezTo>
                  <a:pt x="64" y="29"/>
                  <a:pt x="64" y="29"/>
                  <a:pt x="64" y="29"/>
                </a:cubicBezTo>
                <a:cubicBezTo>
                  <a:pt x="71" y="33"/>
                  <a:pt x="71" y="33"/>
                  <a:pt x="71" y="33"/>
                </a:cubicBezTo>
                <a:cubicBezTo>
                  <a:pt x="74" y="28"/>
                  <a:pt x="74" y="28"/>
                  <a:pt x="74" y="28"/>
                </a:cubicBezTo>
                <a:cubicBezTo>
                  <a:pt x="76" y="29"/>
                  <a:pt x="78" y="31"/>
                  <a:pt x="80" y="33"/>
                </a:cubicBezTo>
                <a:cubicBezTo>
                  <a:pt x="80" y="33"/>
                  <a:pt x="80" y="34"/>
                  <a:pt x="81" y="34"/>
                </a:cubicBezTo>
                <a:cubicBezTo>
                  <a:pt x="76" y="37"/>
                  <a:pt x="76" y="37"/>
                  <a:pt x="76" y="37"/>
                </a:cubicBezTo>
                <a:cubicBezTo>
                  <a:pt x="80" y="43"/>
                  <a:pt x="80" y="43"/>
                  <a:pt x="80" y="43"/>
                </a:cubicBezTo>
                <a:cubicBezTo>
                  <a:pt x="85" y="40"/>
                  <a:pt x="85" y="40"/>
                  <a:pt x="85" y="40"/>
                </a:cubicBezTo>
                <a:cubicBezTo>
                  <a:pt x="87" y="43"/>
                  <a:pt x="88" y="46"/>
                  <a:pt x="89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57"/>
                  <a:pt x="82" y="57"/>
                  <a:pt x="82" y="5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9"/>
                  <a:pt x="88" y="63"/>
                  <a:pt x="87" y="66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9"/>
                  <a:pt x="78" y="69"/>
                  <a:pt x="78" y="69"/>
                </a:cubicBezTo>
                <a:cubicBezTo>
                  <a:pt x="84" y="73"/>
                  <a:pt x="84" y="73"/>
                  <a:pt x="84" y="73"/>
                </a:cubicBezTo>
                <a:cubicBezTo>
                  <a:pt x="91" y="77"/>
                  <a:pt x="91" y="77"/>
                  <a:pt x="91" y="77"/>
                </a:cubicBezTo>
                <a:cubicBezTo>
                  <a:pt x="94" y="71"/>
                  <a:pt x="96" y="63"/>
                  <a:pt x="96" y="56"/>
                </a:cubicBezTo>
                <a:cubicBezTo>
                  <a:pt x="96" y="45"/>
                  <a:pt x="92" y="35"/>
                  <a:pt x="85" y="28"/>
                </a:cubicBezTo>
                <a:cubicBezTo>
                  <a:pt x="77" y="21"/>
                  <a:pt x="67" y="16"/>
                  <a:pt x="56" y="16"/>
                </a:cubicBezTo>
                <a:cubicBezTo>
                  <a:pt x="45" y="16"/>
                  <a:pt x="35" y="21"/>
                  <a:pt x="28" y="28"/>
                </a:cubicBezTo>
                <a:cubicBezTo>
                  <a:pt x="21" y="35"/>
                  <a:pt x="16" y="45"/>
                  <a:pt x="16" y="56"/>
                </a:cubicBezTo>
                <a:cubicBezTo>
                  <a:pt x="16" y="64"/>
                  <a:pt x="19" y="73"/>
                  <a:pt x="24" y="7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6" y="72"/>
                  <a:pt x="36" y="72"/>
                  <a:pt x="36" y="72"/>
                </a:cubicBezTo>
                <a:cubicBezTo>
                  <a:pt x="32" y="66"/>
                  <a:pt x="32" y="66"/>
                  <a:pt x="32" y="66"/>
                </a:cubicBezTo>
                <a:cubicBezTo>
                  <a:pt x="26" y="69"/>
                  <a:pt x="26" y="69"/>
                  <a:pt x="26" y="69"/>
                </a:cubicBezTo>
                <a:close/>
                <a:moveTo>
                  <a:pt x="57" y="55"/>
                </a:moveTo>
                <a:cubicBezTo>
                  <a:pt x="54" y="55"/>
                  <a:pt x="52" y="58"/>
                  <a:pt x="52" y="61"/>
                </a:cubicBezTo>
                <a:cubicBezTo>
                  <a:pt x="52" y="64"/>
                  <a:pt x="54" y="66"/>
                  <a:pt x="57" y="66"/>
                </a:cubicBezTo>
                <a:cubicBezTo>
                  <a:pt x="60" y="66"/>
                  <a:pt x="63" y="64"/>
                  <a:pt x="63" y="61"/>
                </a:cubicBezTo>
                <a:cubicBezTo>
                  <a:pt x="63" y="58"/>
                  <a:pt x="60" y="55"/>
                  <a:pt x="57" y="55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47" name="Freeform 58"/>
          <p:cNvSpPr>
            <a:spLocks noEditPoints="1"/>
          </p:cNvSpPr>
          <p:nvPr/>
        </p:nvSpPr>
        <p:spPr bwMode="auto">
          <a:xfrm>
            <a:off x="9946443" y="2276872"/>
            <a:ext cx="488950" cy="487363"/>
          </a:xfrm>
          <a:custGeom>
            <a:avLst/>
            <a:gdLst>
              <a:gd name="T0" fmla="*/ 41 w 81"/>
              <a:gd name="T1" fmla="*/ 0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39 w 81"/>
              <a:gd name="T11" fmla="*/ 54 h 81"/>
              <a:gd name="T12" fmla="*/ 36 w 81"/>
              <a:gd name="T13" fmla="*/ 52 h 81"/>
              <a:gd name="T14" fmla="*/ 34 w 81"/>
              <a:gd name="T15" fmla="*/ 48 h 81"/>
              <a:gd name="T16" fmla="*/ 26 w 81"/>
              <a:gd name="T17" fmla="*/ 49 h 81"/>
              <a:gd name="T18" fmla="*/ 30 w 81"/>
              <a:gd name="T19" fmla="*/ 58 h 81"/>
              <a:gd name="T20" fmla="*/ 39 w 81"/>
              <a:gd name="T21" fmla="*/ 62 h 81"/>
              <a:gd name="T22" fmla="*/ 39 w 81"/>
              <a:gd name="T23" fmla="*/ 67 h 81"/>
              <a:gd name="T24" fmla="*/ 43 w 81"/>
              <a:gd name="T25" fmla="*/ 67 h 81"/>
              <a:gd name="T26" fmla="*/ 43 w 81"/>
              <a:gd name="T27" fmla="*/ 62 h 81"/>
              <a:gd name="T28" fmla="*/ 53 w 81"/>
              <a:gd name="T29" fmla="*/ 57 h 81"/>
              <a:gd name="T30" fmla="*/ 56 w 81"/>
              <a:gd name="T31" fmla="*/ 48 h 81"/>
              <a:gd name="T32" fmla="*/ 53 w 81"/>
              <a:gd name="T33" fmla="*/ 39 h 81"/>
              <a:gd name="T34" fmla="*/ 43 w 81"/>
              <a:gd name="T35" fmla="*/ 34 h 81"/>
              <a:gd name="T36" fmla="*/ 43 w 81"/>
              <a:gd name="T37" fmla="*/ 22 h 81"/>
              <a:gd name="T38" fmla="*/ 47 w 81"/>
              <a:gd name="T39" fmla="*/ 27 h 81"/>
              <a:gd name="T40" fmla="*/ 55 w 81"/>
              <a:gd name="T41" fmla="*/ 26 h 81"/>
              <a:gd name="T42" fmla="*/ 51 w 81"/>
              <a:gd name="T43" fmla="*/ 19 h 81"/>
              <a:gd name="T44" fmla="*/ 43 w 81"/>
              <a:gd name="T45" fmla="*/ 15 h 81"/>
              <a:gd name="T46" fmla="*/ 43 w 81"/>
              <a:gd name="T47" fmla="*/ 12 h 81"/>
              <a:gd name="T48" fmla="*/ 39 w 81"/>
              <a:gd name="T49" fmla="*/ 12 h 81"/>
              <a:gd name="T50" fmla="*/ 39 w 81"/>
              <a:gd name="T51" fmla="*/ 15 h 81"/>
              <a:gd name="T52" fmla="*/ 30 w 81"/>
              <a:gd name="T53" fmla="*/ 19 h 81"/>
              <a:gd name="T54" fmla="*/ 27 w 81"/>
              <a:gd name="T55" fmla="*/ 28 h 81"/>
              <a:gd name="T56" fmla="*/ 30 w 81"/>
              <a:gd name="T57" fmla="*/ 36 h 81"/>
              <a:gd name="T58" fmla="*/ 39 w 81"/>
              <a:gd name="T59" fmla="*/ 42 h 81"/>
              <a:gd name="T60" fmla="*/ 39 w 81"/>
              <a:gd name="T61" fmla="*/ 54 h 81"/>
              <a:gd name="T62" fmla="*/ 39 w 81"/>
              <a:gd name="T63" fmla="*/ 22 h 81"/>
              <a:gd name="T64" fmla="*/ 36 w 81"/>
              <a:gd name="T65" fmla="*/ 24 h 81"/>
              <a:gd name="T66" fmla="*/ 35 w 81"/>
              <a:gd name="T67" fmla="*/ 28 h 81"/>
              <a:gd name="T68" fmla="*/ 36 w 81"/>
              <a:gd name="T69" fmla="*/ 31 h 81"/>
              <a:gd name="T70" fmla="*/ 39 w 81"/>
              <a:gd name="T71" fmla="*/ 33 h 81"/>
              <a:gd name="T72" fmla="*/ 39 w 81"/>
              <a:gd name="T73" fmla="*/ 22 h 81"/>
              <a:gd name="T74" fmla="*/ 43 w 81"/>
              <a:gd name="T75" fmla="*/ 55 h 81"/>
              <a:gd name="T76" fmla="*/ 47 w 81"/>
              <a:gd name="T77" fmla="*/ 53 h 81"/>
              <a:gd name="T78" fmla="*/ 48 w 81"/>
              <a:gd name="T79" fmla="*/ 49 h 81"/>
              <a:gd name="T80" fmla="*/ 47 w 81"/>
              <a:gd name="T81" fmla="*/ 45 h 81"/>
              <a:gd name="T82" fmla="*/ 43 w 81"/>
              <a:gd name="T83" fmla="*/ 43 h 81"/>
              <a:gd name="T84" fmla="*/ 43 w 81"/>
              <a:gd name="T8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1" h="81">
                <a:moveTo>
                  <a:pt x="41" y="0"/>
                </a:moveTo>
                <a:cubicBezTo>
                  <a:pt x="63" y="0"/>
                  <a:pt x="81" y="18"/>
                  <a:pt x="81" y="41"/>
                </a:cubicBez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39" y="54"/>
                </a:moveTo>
                <a:cubicBezTo>
                  <a:pt x="38" y="54"/>
                  <a:pt x="37" y="53"/>
                  <a:pt x="36" y="52"/>
                </a:cubicBezTo>
                <a:cubicBezTo>
                  <a:pt x="35" y="51"/>
                  <a:pt x="34" y="49"/>
                  <a:pt x="34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3"/>
                  <a:pt x="28" y="56"/>
                  <a:pt x="30" y="58"/>
                </a:cubicBezTo>
                <a:cubicBezTo>
                  <a:pt x="32" y="60"/>
                  <a:pt x="35" y="61"/>
                  <a:pt x="39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2"/>
                  <a:pt x="43" y="62"/>
                  <a:pt x="43" y="62"/>
                </a:cubicBezTo>
                <a:cubicBezTo>
                  <a:pt x="47" y="61"/>
                  <a:pt x="50" y="60"/>
                  <a:pt x="53" y="57"/>
                </a:cubicBezTo>
                <a:cubicBezTo>
                  <a:pt x="55" y="54"/>
                  <a:pt x="56" y="51"/>
                  <a:pt x="56" y="48"/>
                </a:cubicBezTo>
                <a:cubicBezTo>
                  <a:pt x="56" y="44"/>
                  <a:pt x="55" y="42"/>
                  <a:pt x="53" y="39"/>
                </a:cubicBezTo>
                <a:cubicBezTo>
                  <a:pt x="51" y="37"/>
                  <a:pt x="48" y="36"/>
                  <a:pt x="43" y="34"/>
                </a:cubicBezTo>
                <a:cubicBezTo>
                  <a:pt x="43" y="22"/>
                  <a:pt x="43" y="22"/>
                  <a:pt x="43" y="22"/>
                </a:cubicBezTo>
                <a:cubicBezTo>
                  <a:pt x="45" y="23"/>
                  <a:pt x="46" y="25"/>
                  <a:pt x="47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3"/>
                  <a:pt x="53" y="21"/>
                  <a:pt x="51" y="19"/>
                </a:cubicBezTo>
                <a:cubicBezTo>
                  <a:pt x="49" y="17"/>
                  <a:pt x="46" y="16"/>
                  <a:pt x="43" y="15"/>
                </a:cubicBezTo>
                <a:cubicBezTo>
                  <a:pt x="43" y="12"/>
                  <a:pt x="43" y="12"/>
                  <a:pt x="43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35" y="16"/>
                  <a:pt x="32" y="17"/>
                  <a:pt x="30" y="19"/>
                </a:cubicBezTo>
                <a:cubicBezTo>
                  <a:pt x="28" y="22"/>
                  <a:pt x="27" y="24"/>
                  <a:pt x="27" y="28"/>
                </a:cubicBezTo>
                <a:cubicBezTo>
                  <a:pt x="27" y="31"/>
                  <a:pt x="28" y="34"/>
                  <a:pt x="30" y="36"/>
                </a:cubicBezTo>
                <a:cubicBezTo>
                  <a:pt x="32" y="39"/>
                  <a:pt x="35" y="40"/>
                  <a:pt x="39" y="42"/>
                </a:cubicBezTo>
                <a:cubicBezTo>
                  <a:pt x="39" y="54"/>
                  <a:pt x="39" y="54"/>
                  <a:pt x="39" y="54"/>
                </a:cubicBezTo>
                <a:close/>
                <a:moveTo>
                  <a:pt x="39" y="22"/>
                </a:moveTo>
                <a:cubicBezTo>
                  <a:pt x="37" y="23"/>
                  <a:pt x="37" y="23"/>
                  <a:pt x="36" y="24"/>
                </a:cubicBezTo>
                <a:cubicBezTo>
                  <a:pt x="35" y="25"/>
                  <a:pt x="35" y="26"/>
                  <a:pt x="35" y="28"/>
                </a:cubicBezTo>
                <a:cubicBezTo>
                  <a:pt x="35" y="29"/>
                  <a:pt x="35" y="30"/>
                  <a:pt x="36" y="31"/>
                </a:cubicBezTo>
                <a:cubicBezTo>
                  <a:pt x="36" y="31"/>
                  <a:pt x="37" y="32"/>
                  <a:pt x="39" y="33"/>
                </a:cubicBezTo>
                <a:cubicBezTo>
                  <a:pt x="39" y="22"/>
                  <a:pt x="39" y="22"/>
                  <a:pt x="39" y="22"/>
                </a:cubicBezTo>
                <a:close/>
                <a:moveTo>
                  <a:pt x="43" y="55"/>
                </a:moveTo>
                <a:cubicBezTo>
                  <a:pt x="45" y="55"/>
                  <a:pt x="46" y="54"/>
                  <a:pt x="47" y="53"/>
                </a:cubicBezTo>
                <a:cubicBezTo>
                  <a:pt x="48" y="52"/>
                  <a:pt x="48" y="50"/>
                  <a:pt x="48" y="49"/>
                </a:cubicBezTo>
                <a:cubicBezTo>
                  <a:pt x="48" y="47"/>
                  <a:pt x="48" y="46"/>
                  <a:pt x="47" y="45"/>
                </a:cubicBezTo>
                <a:cubicBezTo>
                  <a:pt x="46" y="44"/>
                  <a:pt x="45" y="43"/>
                  <a:pt x="43" y="43"/>
                </a:cubicBezTo>
                <a:lnTo>
                  <a:pt x="43" y="55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27"/>
          <p:cNvSpPr txBox="1"/>
          <p:nvPr/>
        </p:nvSpPr>
        <p:spPr>
          <a:xfrm>
            <a:off x="1602410" y="3284984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8"/>
          <p:cNvSpPr/>
          <p:nvPr/>
        </p:nvSpPr>
        <p:spPr>
          <a:xfrm>
            <a:off x="1399547" y="3622997"/>
            <a:ext cx="16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27"/>
          <p:cNvSpPr txBox="1"/>
          <p:nvPr/>
        </p:nvSpPr>
        <p:spPr>
          <a:xfrm>
            <a:off x="5508362" y="3284984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7C1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37C1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5305499" y="3622997"/>
            <a:ext cx="16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27"/>
          <p:cNvSpPr txBox="1"/>
          <p:nvPr/>
        </p:nvSpPr>
        <p:spPr>
          <a:xfrm>
            <a:off x="9684826" y="3284984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28"/>
          <p:cNvSpPr/>
          <p:nvPr/>
        </p:nvSpPr>
        <p:spPr>
          <a:xfrm>
            <a:off x="9481963" y="3622997"/>
            <a:ext cx="16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27"/>
          <p:cNvSpPr txBox="1"/>
          <p:nvPr/>
        </p:nvSpPr>
        <p:spPr>
          <a:xfrm>
            <a:off x="7542106" y="2568347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7339243" y="2906360"/>
            <a:ext cx="16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7"/>
          <p:cNvSpPr txBox="1"/>
          <p:nvPr/>
        </p:nvSpPr>
        <p:spPr>
          <a:xfrm>
            <a:off x="3474618" y="2564904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28"/>
          <p:cNvSpPr/>
          <p:nvPr/>
        </p:nvSpPr>
        <p:spPr>
          <a:xfrm>
            <a:off x="3271755" y="2902917"/>
            <a:ext cx="16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8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6543</Words>
  <Application>WPS 演示</Application>
  <PresentationFormat>自定义</PresentationFormat>
  <Paragraphs>1198</Paragraphs>
  <Slides>40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方正兰亭黑简体</vt:lpstr>
      <vt:lpstr>黑体</vt:lpstr>
      <vt:lpstr>仿宋_GB2312</vt:lpstr>
      <vt:lpstr>方正兰亭超细黑简体</vt:lpstr>
      <vt:lpstr>Calibri</vt:lpstr>
      <vt:lpstr>Impact</vt:lpstr>
      <vt:lpstr>方正兰亭细黑_GBK_M</vt:lpstr>
      <vt:lpstr>DIN-BoldItalic</vt:lpstr>
      <vt:lpstr>Impact MT Std</vt:lpstr>
      <vt:lpstr>DFGothic-EB</vt:lpstr>
      <vt:lpstr>Arial Unicode MS</vt:lpstr>
      <vt:lpstr>Times New Roman</vt:lpstr>
      <vt:lpstr>Aharoni</vt:lpstr>
      <vt:lpstr>方正兰亭黑_GBK</vt:lpstr>
      <vt:lpstr>Arial Unicode MS</vt:lpstr>
      <vt:lpstr>LilyUPC</vt:lpstr>
      <vt:lpstr>Meiryo</vt:lpstr>
      <vt:lpstr>Yu Gothic UI</vt:lpstr>
      <vt:lpstr>Arial Narrow</vt:lpstr>
      <vt:lpstr>Segoe Print</vt:lpstr>
      <vt:lpstr>Calibri Light</vt:lpstr>
      <vt:lpstr>仿宋</vt:lpstr>
      <vt:lpstr>MS UI Gothic</vt:lpstr>
      <vt:lpstr>Yu Gothic UI Semibold</vt:lpstr>
      <vt:lpstr>Microsoft Sans Serif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cp:lastModifiedBy> </cp:lastModifiedBy>
  <cp:revision>169</cp:revision>
  <dcterms:created xsi:type="dcterms:W3CDTF">2015-12-18T01:38:00Z</dcterms:created>
  <dcterms:modified xsi:type="dcterms:W3CDTF">2019-07-26T03:22:38Z</dcterms:modified>
  <cp:category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