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19" r:id="rId2"/>
    <p:sldId id="3123" r:id="rId3"/>
    <p:sldId id="3113" r:id="rId4"/>
    <p:sldId id="3097" r:id="rId5"/>
    <p:sldId id="3091" r:id="rId6"/>
    <p:sldId id="3101" r:id="rId7"/>
    <p:sldId id="3099" r:id="rId8"/>
    <p:sldId id="3120" r:id="rId9"/>
    <p:sldId id="3089" r:id="rId10"/>
    <p:sldId id="3092" r:id="rId11"/>
    <p:sldId id="3087" r:id="rId12"/>
    <p:sldId id="3100" r:id="rId13"/>
    <p:sldId id="3121" r:id="rId14"/>
    <p:sldId id="3096" r:id="rId15"/>
    <p:sldId id="3098" r:id="rId16"/>
    <p:sldId id="3088" r:id="rId17"/>
    <p:sldId id="3090" r:id="rId18"/>
    <p:sldId id="3122" r:id="rId19"/>
    <p:sldId id="3095" r:id="rId20"/>
    <p:sldId id="3093" r:id="rId21"/>
    <p:sldId id="3094" r:id="rId22"/>
    <p:sldId id="312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-558" y="-8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487-4003-9EF3-C218B3EA4F4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487-4003-9EF3-C218B3EA4F4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487-4003-9EF3-C218B3EA4F4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487-4003-9EF3-C218B3EA4F46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487-4003-9EF3-C218B3EA4F4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1487-4003-9EF3-C218B3EA4F4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1487-4003-9EF3-C218B3EA4F4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1487-4003-9EF3-C218B3EA4F4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1487-4003-9EF3-C218B3EA4F4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1487-4003-9EF3-C218B3EA4F4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1487-4003-9EF3-C218B3EA4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C4C-453B-A812-80EA3304F7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C4C-453B-A812-80EA3304F7A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C4C-453B-A812-80EA3304F7A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C4C-453B-A812-80EA3304F7AB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C4C-453B-A812-80EA3304F7AB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C4C-453B-A812-80EA3304F7AB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C4C-453B-A812-80EA3304F7A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0C4C-453B-A812-80EA3304F7A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0C4C-453B-A812-80EA3304F7A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0C4C-453B-A812-80EA3304F7AB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0C4C-453B-A812-80EA3304F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DBB-40E2-9FF4-E1AD22C6FD8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DBB-40E2-9FF4-E1AD22C6FD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DBB-40E2-9FF4-E1AD22C6FD8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DBB-40E2-9FF4-E1AD22C6FD8C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DBB-40E2-9FF4-E1AD22C6FD8C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DBB-40E2-9FF4-E1AD22C6FD8C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DBB-40E2-9FF4-E1AD22C6FD8C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DBB-40E2-9FF4-E1AD22C6FD8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DBB-40E2-9FF4-E1AD22C6FD8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DBB-40E2-9FF4-E1AD22C6FD8C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5DBB-40E2-9FF4-E1AD22C6F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62B-4E30-A469-FA73B7C6966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62B-4E30-A469-FA73B7C6966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62B-4E30-A469-FA73B7C696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62B-4E30-A469-FA73B7C6966F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62B-4E30-A469-FA73B7C6966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62B-4E30-A469-FA73B7C6966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62B-4E30-A469-FA73B7C6966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62B-4E30-A469-FA73B7C6966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62B-4E30-A469-FA73B7C6966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62B-4E30-A469-FA73B7C6966F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E62B-4E30-A469-FA73B7C69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r="57280"/>
          <a:stretch>
            <a:fillRect/>
          </a:stretch>
        </p:blipFill>
        <p:spPr>
          <a:xfrm>
            <a:off x="-91434" y="5722874"/>
            <a:ext cx="3208441" cy="1649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448"/>
            <a:ext cx="12863954" cy="7238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51" t="-7954" r="-7951" b="-79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189102" y="5920581"/>
            <a:ext cx="6480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>
                <a:solidFill>
                  <a:schemeClr val="bg1"/>
                </a:solidFill>
                <a:cs typeface="Arial" panose="020B0604020202020204" pitchFamily="34" charset="0"/>
              </a:rPr>
              <a:t>圣诞活动策划</a:t>
            </a:r>
            <a:r>
              <a:rPr lang="en-US" altLang="zh-CN" sz="5400" cap="all" dirty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54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765166" y="6680289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 EVENT PLANNING PPT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2972991" y="2896245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5060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2252911" y="4289027"/>
            <a:ext cx="2664295" cy="1065571"/>
            <a:chOff x="-184484" y="0"/>
            <a:chExt cx="2527911" cy="1010847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7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-184484" y="461281"/>
              <a:ext cx="2527911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55" dirty="0">
                  <a:solidFill>
                    <a:schemeClr val="accent1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2972991" y="2896245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5060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2252911" y="4289027"/>
            <a:ext cx="2664295" cy="1065571"/>
            <a:chOff x="-184484" y="0"/>
            <a:chExt cx="2527911" cy="1010847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7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-184484" y="461281"/>
              <a:ext cx="2527911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55" dirty="0">
                  <a:solidFill>
                    <a:schemeClr val="accent1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448"/>
            <a:ext cx="12863954" cy="7238552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817227" y="-162854"/>
            <a:ext cx="2046073" cy="429046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96173" y="-1046084"/>
            <a:ext cx="2619077" cy="549201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390729" y="2938387"/>
            <a:ext cx="1060740" cy="31381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93329" y="1308388"/>
            <a:ext cx="1573096" cy="1573096"/>
            <a:chOff x="1892209" y="1307818"/>
            <a:chExt cx="1573484" cy="1573484"/>
          </a:xfrm>
        </p:grpSpPr>
        <p:sp>
          <p:nvSpPr>
            <p:cNvPr id="4" name="椭圆 3"/>
            <p:cNvSpPr/>
            <p:nvPr/>
          </p:nvSpPr>
          <p:spPr>
            <a:xfrm>
              <a:off x="1892209" y="1307818"/>
              <a:ext cx="1573484" cy="15734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50800" dir="8100000" algn="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85569" y="1519146"/>
              <a:ext cx="1186766" cy="126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697712" y="1138882"/>
            <a:ext cx="6062864" cy="1252637"/>
            <a:chOff x="4915789" y="1052513"/>
            <a:chExt cx="5750624" cy="1188126"/>
          </a:xfrm>
        </p:grpSpPr>
        <p:grpSp>
          <p:nvGrpSpPr>
            <p:cNvPr id="56" name="组合 5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53" name="任意多边形 52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373257" y="1167088"/>
              <a:ext cx="3048000" cy="4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123788" y="2348961"/>
            <a:ext cx="6062864" cy="1252637"/>
            <a:chOff x="4915789" y="1052513"/>
            <a:chExt cx="5750624" cy="1188126"/>
          </a:xfrm>
        </p:grpSpPr>
        <p:grpSp>
          <p:nvGrpSpPr>
            <p:cNvPr id="64" name="组合 63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66" name="任意多边形 65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7373257" y="1174615"/>
              <a:ext cx="3048000" cy="4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549865" y="3708844"/>
            <a:ext cx="6062864" cy="1252637"/>
            <a:chOff x="4915789" y="1052513"/>
            <a:chExt cx="5750624" cy="1188126"/>
          </a:xfrm>
        </p:grpSpPr>
        <p:grpSp>
          <p:nvGrpSpPr>
            <p:cNvPr id="70" name="组合 69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2" name="任意多边形 71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7373257" y="1174615"/>
              <a:ext cx="3048000" cy="4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75942" y="5012628"/>
            <a:ext cx="6062864" cy="1252637"/>
            <a:chOff x="4915789" y="1052513"/>
            <a:chExt cx="5750624" cy="1188126"/>
          </a:xfrm>
        </p:grpSpPr>
        <p:grpSp>
          <p:nvGrpSpPr>
            <p:cNvPr id="76" name="组合 7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8" name="任意多边形 77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7373257" y="1189455"/>
              <a:ext cx="3048000" cy="4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603792" y="2622468"/>
            <a:ext cx="888837" cy="922143"/>
            <a:chOff x="2797919" y="2726482"/>
            <a:chExt cx="843062" cy="874652"/>
          </a:xfrm>
        </p:grpSpPr>
        <p:sp>
          <p:nvSpPr>
            <p:cNvPr id="5" name="椭圆 4"/>
            <p:cNvSpPr/>
            <p:nvPr/>
          </p:nvSpPr>
          <p:spPr>
            <a:xfrm>
              <a:off x="2797919" y="2726482"/>
              <a:ext cx="843062" cy="843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63557" y="2836477"/>
              <a:ext cx="742783" cy="76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6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录</a:t>
              </a:r>
            </a:p>
          </p:txBody>
        </p:sp>
      </p:grpSp>
      <p:cxnSp>
        <p:nvCxnSpPr>
          <p:cNvPr id="85" name="直接连接符 84"/>
          <p:cNvCxnSpPr/>
          <p:nvPr/>
        </p:nvCxnSpPr>
        <p:spPr>
          <a:xfrm flipV="1">
            <a:off x="-2090648" y="3484994"/>
            <a:ext cx="4006805" cy="840197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448"/>
            <a:ext cx="12863954" cy="7238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51" t="-7954" r="-7951" b="-79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189102" y="5920581"/>
            <a:ext cx="6480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感谢聆听 批评指导</a:t>
            </a:r>
            <a:endParaRPr lang="zh-CN" altLang="en-US" sz="54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765166" y="6680289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 EVENT PLANNING PPT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2972991" y="2896245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5060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2252911" y="4289027"/>
            <a:ext cx="2664295" cy="1065571"/>
            <a:chOff x="-184484" y="0"/>
            <a:chExt cx="2527911" cy="1010847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7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-184484" y="461281"/>
              <a:ext cx="2527911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55" dirty="0">
                  <a:solidFill>
                    <a:schemeClr val="accent1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190438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168931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301711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3499152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024295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021774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3512005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4818750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481890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30171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3609714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340491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360971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340491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13566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4849861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13566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4849861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03651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556005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03651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556005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2972991" y="2896245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5060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2252911" y="4289027"/>
            <a:ext cx="2664295" cy="1065571"/>
            <a:chOff x="-184484" y="0"/>
            <a:chExt cx="2527911" cy="1010847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7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-184484" y="461281"/>
              <a:ext cx="2527911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55" dirty="0">
                  <a:solidFill>
                    <a:schemeClr val="accent1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98106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60B3D25-ECFD-41CA-A78D-03B11A8D958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圣诞节活动策划PPT模板.pptx"/>
</p:tagLst>
</file>

<file path=ppt/theme/theme1.xml><?xml version="1.0" encoding="utf-8"?>
<a:theme xmlns:a="http://schemas.openxmlformats.org/drawingml/2006/main" name="www.2ppt.com">
  <a:themeElements>
    <a:clrScheme name="自定义 2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Microsoft Office PowerPoint</Application>
  <PresentationFormat>自定义</PresentationFormat>
  <Paragraphs>228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华文细黑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2023-01-10T05:58:28Z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74D8B0DA5AE44D4F977BE451B9D58938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