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7.xml" ContentType="application/vnd.openxmlformats-officedocument.presentationml.tags+xml"/>
  <Override PartName="/ppt/notesSlides/notesSlide1.xml" ContentType="application/vnd.openxmlformats-officedocument.presentationml.notesSlide+xml"/>
  <Override PartName="/ppt/tags/tag58.xml" ContentType="application/vnd.openxmlformats-officedocument.presentationml.tags+xml"/>
  <Override PartName="/ppt/notesSlides/notesSlide2.xml" ContentType="application/vnd.openxmlformats-officedocument.presentationml.notesSlide+xml"/>
  <Override PartName="/ppt/tags/tag59.xml" ContentType="application/vnd.openxmlformats-officedocument.presentationml.tags+xml"/>
  <Override PartName="/ppt/notesSlides/notesSlide3.xml" ContentType="application/vnd.openxmlformats-officedocument.presentationml.notesSlide+xml"/>
  <Override PartName="/ppt/tags/tag60.xml" ContentType="application/vnd.openxmlformats-officedocument.presentationml.tags+xml"/>
  <Override PartName="/ppt/notesSlides/notesSlide4.xml" ContentType="application/vnd.openxmlformats-officedocument.presentationml.notesSlide+xml"/>
  <Override PartName="/ppt/tags/tag61.xml" ContentType="application/vnd.openxmlformats-officedocument.presentationml.tags+xml"/>
  <Override PartName="/ppt/notesSlides/notesSlide5.xml" ContentType="application/vnd.openxmlformats-officedocument.presentationml.notesSlide+xml"/>
  <Override PartName="/ppt/tags/tag62.xml" ContentType="application/vnd.openxmlformats-officedocument.presentationml.tags+xml"/>
  <Override PartName="/ppt/notesSlides/notesSlide6.xml" ContentType="application/vnd.openxmlformats-officedocument.presentationml.notesSlide+xml"/>
  <Override PartName="/ppt/tags/tag63.xml" ContentType="application/vnd.openxmlformats-officedocument.presentationml.tags+xml"/>
  <Override PartName="/ppt/notesSlides/notesSlide7.xml" ContentType="application/vnd.openxmlformats-officedocument.presentationml.notesSlide+xml"/>
  <Override PartName="/ppt/tags/tag64.xml" ContentType="application/vnd.openxmlformats-officedocument.presentationml.tags+xml"/>
  <Override PartName="/ppt/notesSlides/notesSlide8.xml" ContentType="application/vnd.openxmlformats-officedocument.presentationml.notesSlide+xml"/>
  <Override PartName="/ppt/tags/tag65.xml" ContentType="application/vnd.openxmlformats-officedocument.presentationml.tags+xml"/>
  <Override PartName="/ppt/notesSlides/notesSlide9.xml" ContentType="application/vnd.openxmlformats-officedocument.presentationml.notesSlide+xml"/>
  <Override PartName="/ppt/tags/tag66.xml" ContentType="application/vnd.openxmlformats-officedocument.presentationml.tags+xml"/>
  <Override PartName="/ppt/notesSlides/notesSlide10.xml" ContentType="application/vnd.openxmlformats-officedocument.presentationml.notesSlide+xml"/>
  <Override PartName="/ppt/tags/tag67.xml" ContentType="application/vnd.openxmlformats-officedocument.presentationml.tags+xml"/>
  <Override PartName="/ppt/notesSlides/notesSlide11.xml" ContentType="application/vnd.openxmlformats-officedocument.presentationml.notesSlide+xml"/>
  <Override PartName="/ppt/tags/tag68.xml" ContentType="application/vnd.openxmlformats-officedocument.presentationml.tags+xml"/>
  <Override PartName="/ppt/notesSlides/notesSlide12.xml" ContentType="application/vnd.openxmlformats-officedocument.presentationml.notesSlide+xml"/>
  <Override PartName="/ppt/tags/tag69.xml" ContentType="application/vnd.openxmlformats-officedocument.presentationml.tags+xml"/>
  <Override PartName="/ppt/notesSlides/notesSlide13.xml" ContentType="application/vnd.openxmlformats-officedocument.presentationml.notesSlide+xml"/>
  <Override PartName="/ppt/tags/tag70.xml" ContentType="application/vnd.openxmlformats-officedocument.presentationml.tags+xml"/>
  <Override PartName="/ppt/notesSlides/notesSlide14.xml" ContentType="application/vnd.openxmlformats-officedocument.presentationml.notesSlide+xml"/>
  <Override PartName="/ppt/tags/tag71.xml" ContentType="application/vnd.openxmlformats-officedocument.presentationml.tags+xml"/>
  <Override PartName="/ppt/notesSlides/notesSlide15.xml" ContentType="application/vnd.openxmlformats-officedocument.presentationml.notesSlide+xml"/>
  <Override PartName="/ppt/tags/tag72.xml" ContentType="application/vnd.openxmlformats-officedocument.presentationml.tags+xml"/>
  <Override PartName="/ppt/notesSlides/notesSlide16.xml" ContentType="application/vnd.openxmlformats-officedocument.presentationml.notesSlide+xml"/>
  <Override PartName="/ppt/tags/tag73.xml" ContentType="application/vnd.openxmlformats-officedocument.presentationml.tags+xml"/>
  <Override PartName="/ppt/notesSlides/notesSlide17.xml" ContentType="application/vnd.openxmlformats-officedocument.presentationml.notesSlide+xml"/>
  <Override PartName="/ppt/tags/tag74.xml" ContentType="application/vnd.openxmlformats-officedocument.presentationml.tags+xml"/>
  <Override PartName="/ppt/notesSlides/notesSlide18.xml" ContentType="application/vnd.openxmlformats-officedocument.presentationml.notesSlide+xml"/>
  <Override PartName="/ppt/tags/tag75.xml" ContentType="application/vnd.openxmlformats-officedocument.presentationml.tags+xml"/>
  <Override PartName="/ppt/notesSlides/notesSlide19.xml" ContentType="application/vnd.openxmlformats-officedocument.presentationml.notesSlide+xml"/>
  <Override PartName="/ppt/tags/tag76.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71" r:id="rId8"/>
    <p:sldId id="262" r:id="rId9"/>
    <p:sldId id="263" r:id="rId10"/>
    <p:sldId id="264" r:id="rId11"/>
    <p:sldId id="272" r:id="rId12"/>
    <p:sldId id="265" r:id="rId13"/>
    <p:sldId id="266" r:id="rId14"/>
    <p:sldId id="267" r:id="rId15"/>
    <p:sldId id="273" r:id="rId16"/>
    <p:sldId id="274" r:id="rId17"/>
    <p:sldId id="268" r:id="rId18"/>
    <p:sldId id="269" r:id="rId19"/>
    <p:sldId id="270" r:id="rId20"/>
    <p:sldId id="275"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14" d="100"/>
          <a:sy n="114" d="100"/>
        </p:scale>
        <p:origin x="540" y="108"/>
      </p:cViewPr>
      <p:guideLst>
        <p:guide orient="horz" pos="2159"/>
        <p:guide pos="3839"/>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t>2023-01-10</a:t>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t>‹#›</a:t>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1.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宋体" panose="02010600030101010101" pitchFamily="2" charset="-122"/>
              </a:defRPr>
            </a:lvl1pPr>
          </a:lstStyle>
          <a:p>
            <a:fld id="{760FBDFE-C587-4B4C-A407-44438C67B59E}" type="datetimeFigureOut">
              <a:rPr lang="zh-CN" altLang="en-US" smtClean="0"/>
              <a:t>2023-01-10</a:t>
            </a:fld>
            <a:endParaRPr lang="zh-CN" altLang="en-US" dirty="0"/>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宋体" panose="02010600030101010101" pitchFamily="2"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宋体" panose="02010600030101010101" pitchFamily="2"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8.xml"/><Relationship Id="rId5" Type="http://schemas.openxmlformats.org/officeDocument/2006/relationships/image" Target="../media/image1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7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7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7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7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75.xml"/><Relationship Id="rId5" Type="http://schemas.openxmlformats.org/officeDocument/2006/relationships/image" Target="../media/image2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image" Target="../media/image6.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4.xml"/><Relationship Id="rId5" Type="http://schemas.openxmlformats.org/officeDocument/2006/relationships/image" Target="../media/image7.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5.xml"/><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4" name="TextBox 11"/>
          <p:cNvSpPr txBox="1"/>
          <p:nvPr/>
        </p:nvSpPr>
        <p:spPr>
          <a:xfrm>
            <a:off x="1365964" y="3170555"/>
            <a:ext cx="4509770" cy="483870"/>
          </a:xfrm>
          <a:prstGeom prst="rect">
            <a:avLst/>
          </a:prstGeom>
          <a:noFill/>
          <a:effectLst/>
        </p:spPr>
        <p:txBody>
          <a:bodyPr wrap="square" lIns="68589" tIns="34295" rIns="68589" bIns="34295" rtlCol="0">
            <a:spAutoFit/>
          </a:bodyPr>
          <a:lstStyle/>
          <a:p>
            <a:pPr algn="ctr"/>
            <a:r>
              <a:rPr lang="en-US" altLang="zh-CN" sz="900" dirty="0">
                <a:solidFill>
                  <a:schemeClr val="tx1"/>
                </a:solidFill>
                <a:latin typeface="思源黑体 CN Normal" panose="020B0400000000000000" charset="-122"/>
                <a:ea typeface="思源黑体 CN Normal" panose="020B0400000000000000" charset="-122"/>
              </a:rPr>
              <a:t>Your content to play here, or through your copy, paste in this box, and select only the text. Your content to play here, or through your copy, paste in this box, and select only the text.</a:t>
            </a:r>
          </a:p>
        </p:txBody>
      </p:sp>
      <p:sp>
        <p:nvSpPr>
          <p:cNvPr id="20" name="TextBox 12"/>
          <p:cNvSpPr txBox="1"/>
          <p:nvPr/>
        </p:nvSpPr>
        <p:spPr>
          <a:xfrm>
            <a:off x="242966" y="2155825"/>
            <a:ext cx="6755765" cy="1014730"/>
          </a:xfrm>
          <a:prstGeom prst="rect">
            <a:avLst/>
          </a:prstGeom>
          <a:noFill/>
        </p:spPr>
        <p:txBody>
          <a:bodyPr wrap="square" rtlCol="0">
            <a:spAutoFit/>
          </a:bodyPr>
          <a:lstStyle/>
          <a:p>
            <a:pPr algn="ctr"/>
            <a:r>
              <a:rPr lang="zh-CN" altLang="en-US" sz="6000" b="1" dirty="0">
                <a:solidFill>
                  <a:schemeClr val="tx1"/>
                </a:solidFill>
                <a:latin typeface="思源黑体 Bold" panose="020B0800000000000000" charset="-122"/>
                <a:ea typeface="思源黑体 Bold" panose="020B0800000000000000" charset="-122"/>
                <a:cs typeface="思源黑体 Bold" panose="020B0800000000000000" charset="-122"/>
              </a:rPr>
              <a:t>难忘师恩 感恩回馈</a:t>
            </a:r>
          </a:p>
        </p:txBody>
      </p:sp>
      <p:grpSp>
        <p:nvGrpSpPr>
          <p:cNvPr id="19" name="组合 18"/>
          <p:cNvGrpSpPr/>
          <p:nvPr/>
        </p:nvGrpSpPr>
        <p:grpSpPr>
          <a:xfrm>
            <a:off x="1000577" y="3673183"/>
            <a:ext cx="4970144" cy="460375"/>
            <a:chOff x="3608879" y="4008795"/>
            <a:chExt cx="4478514" cy="460375"/>
          </a:xfrm>
        </p:grpSpPr>
        <p:sp>
          <p:nvSpPr>
            <p:cNvPr id="13" name="文本框 12"/>
            <p:cNvSpPr txBox="1"/>
            <p:nvPr/>
          </p:nvSpPr>
          <p:spPr>
            <a:xfrm>
              <a:off x="3608879" y="4008795"/>
              <a:ext cx="2469996" cy="460375"/>
            </a:xfrm>
            <a:prstGeom prst="rect">
              <a:avLst/>
            </a:prstGeom>
            <a:noFill/>
          </p:spPr>
          <p:txBody>
            <a:bodyPr wrap="square" rtlCol="0">
              <a:spAutoFit/>
            </a:bodyPr>
            <a:lstStyle/>
            <a:p>
              <a:pPr algn="ctr"/>
              <a:r>
                <a:rPr lang="zh-CN" altLang="en-US" sz="2400" spc="300" dirty="0">
                  <a:latin typeface="思源宋体 CN Medium" panose="02020500000000000000" charset="-122"/>
                  <a:ea typeface="思源宋体 CN Medium" panose="02020500000000000000" charset="-122"/>
                  <a:cs typeface="思源宋体 CN Medium" panose="02020500000000000000" charset="-122"/>
                </a:rPr>
                <a:t>以</a:t>
              </a:r>
              <a:r>
                <a:rPr lang="en-US" altLang="zh-CN" sz="2400" spc="300" dirty="0">
                  <a:latin typeface="思源宋体 CN Medium" panose="02020500000000000000" charset="-122"/>
                  <a:ea typeface="思源宋体 CN Medium" panose="02020500000000000000" charset="-122"/>
                  <a:cs typeface="思源宋体 CN Medium" panose="02020500000000000000" charset="-122"/>
                </a:rPr>
                <a:t>|</a:t>
              </a:r>
              <a:r>
                <a:rPr lang="zh-CN" altLang="en-US" sz="2400" spc="300" dirty="0">
                  <a:latin typeface="思源宋体 CN Medium" panose="02020500000000000000" charset="-122"/>
                  <a:ea typeface="思源宋体 CN Medium" panose="02020500000000000000" charset="-122"/>
                  <a:cs typeface="思源宋体 CN Medium" panose="02020500000000000000" charset="-122"/>
                </a:rPr>
                <a:t>德</a:t>
              </a:r>
              <a:r>
                <a:rPr lang="en-US" altLang="zh-CN" sz="2400" spc="300" dirty="0">
                  <a:latin typeface="思源宋体 CN Medium" panose="02020500000000000000" charset="-122"/>
                  <a:ea typeface="思源宋体 CN Medium" panose="02020500000000000000" charset="-122"/>
                  <a:cs typeface="思源宋体 CN Medium" panose="02020500000000000000" charset="-122"/>
                </a:rPr>
                <a:t>|</a:t>
              </a:r>
              <a:r>
                <a:rPr lang="zh-CN" altLang="en-US" sz="2400" spc="300" dirty="0">
                  <a:latin typeface="思源宋体 CN Medium" panose="02020500000000000000" charset="-122"/>
                  <a:ea typeface="思源宋体 CN Medium" panose="02020500000000000000" charset="-122"/>
                  <a:cs typeface="思源宋体 CN Medium" panose="02020500000000000000" charset="-122"/>
                </a:rPr>
                <a:t>树</a:t>
              </a:r>
              <a:r>
                <a:rPr lang="en-US" altLang="zh-CN" sz="2400" spc="300" dirty="0">
                  <a:latin typeface="思源宋体 CN Medium" panose="02020500000000000000" charset="-122"/>
                  <a:ea typeface="思源宋体 CN Medium" panose="02020500000000000000" charset="-122"/>
                  <a:cs typeface="思源宋体 CN Medium" panose="02020500000000000000" charset="-122"/>
                </a:rPr>
                <a:t>|</a:t>
              </a:r>
              <a:r>
                <a:rPr lang="zh-CN" altLang="en-US" sz="2400" spc="300" dirty="0">
                  <a:latin typeface="思源宋体 CN Medium" panose="02020500000000000000" charset="-122"/>
                  <a:ea typeface="思源宋体 CN Medium" panose="02020500000000000000" charset="-122"/>
                  <a:cs typeface="思源宋体 CN Medium" panose="02020500000000000000" charset="-122"/>
                </a:rPr>
                <a:t>人</a:t>
              </a:r>
            </a:p>
          </p:txBody>
        </p:sp>
        <p:sp>
          <p:nvSpPr>
            <p:cNvPr id="17" name="文本框 16"/>
            <p:cNvSpPr txBox="1"/>
            <p:nvPr/>
          </p:nvSpPr>
          <p:spPr>
            <a:xfrm>
              <a:off x="6079014" y="4008795"/>
              <a:ext cx="2008379" cy="460375"/>
            </a:xfrm>
            <a:prstGeom prst="rect">
              <a:avLst/>
            </a:prstGeom>
            <a:noFill/>
          </p:spPr>
          <p:txBody>
            <a:bodyPr wrap="square" rtlCol="0">
              <a:spAutoFit/>
            </a:bodyPr>
            <a:lstStyle/>
            <a:p>
              <a:pPr algn="ctr"/>
              <a:r>
                <a:rPr lang="zh-CN" altLang="en-US" sz="2400" spc="300" dirty="0">
                  <a:latin typeface="思源宋体 CN Medium" panose="02020500000000000000" charset="-122"/>
                  <a:ea typeface="思源宋体 CN Medium" panose="02020500000000000000" charset="-122"/>
                  <a:cs typeface="思源宋体 CN Medium" panose="02020500000000000000" charset="-122"/>
                </a:rPr>
                <a:t>传</a:t>
              </a:r>
              <a:r>
                <a:rPr lang="en-US" altLang="zh-CN" sz="2400" spc="300" dirty="0">
                  <a:latin typeface="思源宋体 CN Medium" panose="02020500000000000000" charset="-122"/>
                  <a:ea typeface="思源宋体 CN Medium" panose="02020500000000000000" charset="-122"/>
                  <a:cs typeface="思源宋体 CN Medium" panose="02020500000000000000" charset="-122"/>
                </a:rPr>
                <a:t>|</a:t>
              </a:r>
              <a:r>
                <a:rPr lang="zh-CN" altLang="en-US" sz="2400" spc="300" dirty="0">
                  <a:latin typeface="思源宋体 CN Medium" panose="02020500000000000000" charset="-122"/>
                  <a:ea typeface="思源宋体 CN Medium" panose="02020500000000000000" charset="-122"/>
                  <a:cs typeface="思源宋体 CN Medium" panose="02020500000000000000" charset="-122"/>
                </a:rPr>
                <a:t>道</a:t>
              </a:r>
              <a:r>
                <a:rPr lang="en-US" altLang="zh-CN" sz="2400" spc="300" dirty="0">
                  <a:latin typeface="思源宋体 CN Medium" panose="02020500000000000000" charset="-122"/>
                  <a:ea typeface="思源宋体 CN Medium" panose="02020500000000000000" charset="-122"/>
                  <a:cs typeface="思源宋体 CN Medium" panose="02020500000000000000" charset="-122"/>
                </a:rPr>
                <a:t>|</a:t>
              </a:r>
              <a:r>
                <a:rPr lang="zh-CN" altLang="en-US" sz="2400" spc="300" dirty="0">
                  <a:latin typeface="思源宋体 CN Medium" panose="02020500000000000000" charset="-122"/>
                  <a:ea typeface="思源宋体 CN Medium" panose="02020500000000000000" charset="-122"/>
                  <a:cs typeface="思源宋体 CN Medium" panose="02020500000000000000" charset="-122"/>
                </a:rPr>
                <a:t>授</a:t>
              </a:r>
              <a:r>
                <a:rPr lang="en-US" altLang="zh-CN" sz="2400" spc="300" dirty="0">
                  <a:latin typeface="思源宋体 CN Medium" panose="02020500000000000000" charset="-122"/>
                  <a:ea typeface="思源宋体 CN Medium" panose="02020500000000000000" charset="-122"/>
                  <a:cs typeface="思源宋体 CN Medium" panose="02020500000000000000" charset="-122"/>
                </a:rPr>
                <a:t>|</a:t>
              </a:r>
              <a:r>
                <a:rPr lang="zh-CN" altLang="en-US" sz="2400" spc="300" dirty="0">
                  <a:latin typeface="思源宋体 CN Medium" panose="02020500000000000000" charset="-122"/>
                  <a:ea typeface="思源宋体 CN Medium" panose="02020500000000000000" charset="-122"/>
                  <a:cs typeface="思源宋体 CN Medium" panose="02020500000000000000" charset="-122"/>
                </a:rPr>
                <a:t>业</a:t>
              </a:r>
            </a:p>
          </p:txBody>
        </p:sp>
      </p:grpSp>
      <p:sp>
        <p:nvSpPr>
          <p:cNvPr id="9" name="文本框 8"/>
          <p:cNvSpPr txBox="1"/>
          <p:nvPr/>
        </p:nvSpPr>
        <p:spPr>
          <a:xfrm>
            <a:off x="2513965" y="4357370"/>
            <a:ext cx="1980029" cy="400110"/>
          </a:xfrm>
          <a:prstGeom prst="rect">
            <a:avLst/>
          </a:prstGeom>
          <a:noFill/>
        </p:spPr>
        <p:txBody>
          <a:bodyPr wrap="none" rtlCol="0">
            <a:spAutoFit/>
          </a:bodyPr>
          <a:lstStyle/>
          <a:p>
            <a:r>
              <a:rPr lang="zh-CN" altLang="en-US" sz="2000" smtClean="0">
                <a:latin typeface="宋体" panose="02010600030101010101" pitchFamily="2" charset="-122"/>
                <a:ea typeface="宋体" panose="02010600030101010101" pitchFamily="2" charset="-122"/>
              </a:rPr>
              <a:t>汇报人：</a:t>
            </a:r>
            <a:r>
              <a:rPr lang="en-US" altLang="zh-CN" sz="2000" smtClean="0">
                <a:latin typeface="宋体" panose="02010600030101010101" pitchFamily="2" charset="-122"/>
                <a:ea typeface="宋体" panose="02010600030101010101" pitchFamily="2" charset="-122"/>
              </a:rPr>
              <a:t>PPT818</a:t>
            </a:r>
            <a:endParaRPr lang="en-US" altLang="zh-CN" sz="2000" dirty="0">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rcRect r="1526" b="8987"/>
          <a:stretch>
            <a:fillRect/>
          </a:stretch>
        </p:blipFill>
        <p:spPr>
          <a:xfrm>
            <a:off x="1640840" y="4135120"/>
            <a:ext cx="3768725" cy="2366645"/>
          </a:xfrm>
          <a:custGeom>
            <a:avLst/>
            <a:gdLst/>
            <a:ahLst/>
            <a:cxnLst>
              <a:cxn ang="3">
                <a:pos x="hc" y="t"/>
              </a:cxn>
              <a:cxn ang="cd2">
                <a:pos x="l" y="vc"/>
              </a:cxn>
              <a:cxn ang="cd4">
                <a:pos x="hc" y="b"/>
              </a:cxn>
              <a:cxn ang="0">
                <a:pos x="r" y="vc"/>
              </a:cxn>
            </a:cxnLst>
            <a:rect l="l" t="t" r="r" b="b"/>
            <a:pathLst>
              <a:path w="5935" h="3727">
                <a:moveTo>
                  <a:pt x="0" y="0"/>
                </a:moveTo>
                <a:lnTo>
                  <a:pt x="5935" y="0"/>
                </a:lnTo>
                <a:lnTo>
                  <a:pt x="5935" y="3727"/>
                </a:lnTo>
                <a:lnTo>
                  <a:pt x="0" y="3727"/>
                </a:lnTo>
                <a:lnTo>
                  <a:pt x="0" y="0"/>
                </a:lnTo>
                <a:close/>
              </a:path>
            </a:pathLst>
          </a:custGeom>
        </p:spPr>
      </p:pic>
      <p:pic>
        <p:nvPicPr>
          <p:cNvPr id="5" name="图片 4"/>
          <p:cNvPicPr>
            <a:picLocks noChangeAspect="1"/>
          </p:cNvPicPr>
          <p:nvPr/>
        </p:nvPicPr>
        <p:blipFill>
          <a:blip r:embed="rId6"/>
          <a:srcRect r="3668" b="7748"/>
          <a:stretch>
            <a:fillRect/>
          </a:stretch>
        </p:blipFill>
        <p:spPr>
          <a:xfrm>
            <a:off x="6852285" y="2088515"/>
            <a:ext cx="3768725" cy="2366645"/>
          </a:xfrm>
          <a:custGeom>
            <a:avLst/>
            <a:gdLst/>
            <a:ahLst/>
            <a:cxnLst>
              <a:cxn ang="3">
                <a:pos x="hc" y="t"/>
              </a:cxn>
              <a:cxn ang="cd2">
                <a:pos x="l" y="vc"/>
              </a:cxn>
              <a:cxn ang="cd4">
                <a:pos x="hc" y="b"/>
              </a:cxn>
              <a:cxn ang="0">
                <a:pos x="r" y="vc"/>
              </a:cxn>
            </a:cxnLst>
            <a:rect l="l" t="t" r="r" b="b"/>
            <a:pathLst>
              <a:path w="5935" h="3727">
                <a:moveTo>
                  <a:pt x="0" y="0"/>
                </a:moveTo>
                <a:lnTo>
                  <a:pt x="5935" y="0"/>
                </a:lnTo>
                <a:lnTo>
                  <a:pt x="5935" y="3727"/>
                </a:lnTo>
                <a:lnTo>
                  <a:pt x="0" y="3727"/>
                </a:lnTo>
                <a:lnTo>
                  <a:pt x="0" y="0"/>
                </a:lnTo>
                <a:close/>
              </a:path>
            </a:pathLst>
          </a:custGeom>
        </p:spPr>
      </p:pic>
      <p:sp>
        <p:nvSpPr>
          <p:cNvPr id="85" name="Title 1"/>
          <p:cNvSpPr txBox="1"/>
          <p:nvPr/>
        </p:nvSpPr>
        <p:spPr>
          <a:xfrm>
            <a:off x="398835" y="25247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chemeClr val="tx1"/>
                </a:solidFill>
                <a:latin typeface="思源黑体 CN Normal" panose="020B0400000000000000" charset="-122"/>
                <a:ea typeface="思源黑体 CN Normal" panose="020B0400000000000000" charset="-122"/>
                <a:cs typeface="+mn-ea"/>
                <a:sym typeface="+mn-lt"/>
              </a:rPr>
              <a:t>点击输入标题内容</a:t>
            </a:r>
          </a:p>
        </p:txBody>
      </p:sp>
      <p:sp>
        <p:nvSpPr>
          <p:cNvPr id="4" name="Rectangle 3"/>
          <p:cNvSpPr/>
          <p:nvPr/>
        </p:nvSpPr>
        <p:spPr bwMode="auto">
          <a:xfrm rot="2700000">
            <a:off x="6008899" y="3044789"/>
            <a:ext cx="210239" cy="192360"/>
          </a:xfrm>
          <a:prstGeom prst="rect">
            <a:avLst/>
          </a:prstGeom>
          <a:solidFill>
            <a:schemeClr val="tx1"/>
          </a:solidFill>
          <a:ln w="12700" cap="flat" cmpd="sng" algn="ctr">
            <a:noFill/>
            <a:prstDash val="solid"/>
            <a:miter lim="400000"/>
            <a:headEnd type="none" w="med" len="med"/>
            <a:tailEnd type="none" w="med" len="med"/>
          </a:ln>
          <a:effectLst/>
        </p:spPr>
        <p:txBody>
          <a:bodyPr vert="horz" wrap="square" lIns="19050" tIns="19050" rIns="19050" bIns="19050" numCol="1" rtlCol="0" anchor="ctr" anchorCtr="0" compatLnSpc="1">
            <a:spAutoFit/>
          </a:bodyPr>
          <a:lstStyle/>
          <a:p>
            <a:pPr defTabSz="412750" fontAlgn="base" hangingPunct="0">
              <a:spcBef>
                <a:spcPct val="0"/>
              </a:spcBef>
              <a:spcAft>
                <a:spcPct val="0"/>
              </a:spcAft>
            </a:pPr>
            <a:endParaRPr lang="en-US" sz="1000" dirty="0">
              <a:solidFill>
                <a:schemeClr val="tx1"/>
              </a:solidFill>
              <a:ea typeface="阿里巴巴普惠体 R" panose="00020600040101010101" pitchFamily="18" charset="-122"/>
              <a:cs typeface="Poppins" charset="0"/>
            </a:endParaRPr>
          </a:p>
        </p:txBody>
      </p:sp>
      <p:cxnSp>
        <p:nvCxnSpPr>
          <p:cNvPr id="6" name="Straight Connector 5"/>
          <p:cNvCxnSpPr/>
          <p:nvPr/>
        </p:nvCxnSpPr>
        <p:spPr bwMode="auto">
          <a:xfrm>
            <a:off x="6114018" y="1844824"/>
            <a:ext cx="0" cy="971963"/>
          </a:xfrm>
          <a:prstGeom prst="line">
            <a:avLst/>
          </a:prstGeom>
          <a:blipFill dpi="0" rotWithShape="0">
            <a:blip r:embed="rId7"/>
            <a:srcRect/>
            <a:tile tx="0" ty="0" sx="100000" sy="100000" flip="none" algn="tl"/>
          </a:blipFill>
          <a:ln w="25400" cap="flat" cmpd="sng" algn="ctr">
            <a:solidFill>
              <a:schemeClr val="tx1"/>
            </a:solidFill>
            <a:prstDash val="solid"/>
            <a:miter lim="400000"/>
            <a:headEnd type="none" w="med" len="med"/>
            <a:tailEnd type="none" w="med" len="med"/>
          </a:ln>
          <a:effectLst/>
        </p:spPr>
      </p:cxnSp>
      <p:cxnSp>
        <p:nvCxnSpPr>
          <p:cNvPr id="7" name="Straight Connector 6"/>
          <p:cNvCxnSpPr/>
          <p:nvPr/>
        </p:nvCxnSpPr>
        <p:spPr bwMode="auto">
          <a:xfrm>
            <a:off x="6114018" y="3455479"/>
            <a:ext cx="0" cy="1125504"/>
          </a:xfrm>
          <a:prstGeom prst="line">
            <a:avLst/>
          </a:prstGeom>
          <a:blipFill dpi="0" rotWithShape="0">
            <a:blip r:embed="rId7"/>
            <a:srcRect/>
            <a:tile tx="0" ty="0" sx="100000" sy="100000" flip="none" algn="tl"/>
          </a:blipFill>
          <a:ln w="25400" cap="flat" cmpd="sng" algn="ctr">
            <a:solidFill>
              <a:schemeClr val="tx1"/>
            </a:solidFill>
            <a:prstDash val="solid"/>
            <a:miter lim="400000"/>
            <a:headEnd type="none" w="med" len="med"/>
            <a:tailEnd type="none" w="med" len="med"/>
          </a:ln>
          <a:effectLst/>
        </p:spPr>
      </p:cxnSp>
      <p:sp>
        <p:nvSpPr>
          <p:cNvPr id="8" name="Rectangle 7"/>
          <p:cNvSpPr/>
          <p:nvPr/>
        </p:nvSpPr>
        <p:spPr bwMode="auto">
          <a:xfrm rot="2700000">
            <a:off x="6008899" y="4813484"/>
            <a:ext cx="210239" cy="192360"/>
          </a:xfrm>
          <a:prstGeom prst="rect">
            <a:avLst/>
          </a:prstGeom>
          <a:solidFill>
            <a:schemeClr val="tx1"/>
          </a:solidFill>
          <a:ln w="12700" cap="flat" cmpd="sng" algn="ctr">
            <a:noFill/>
            <a:prstDash val="solid"/>
            <a:miter lim="400000"/>
            <a:headEnd type="none" w="med" len="med"/>
            <a:tailEnd type="none" w="med" len="med"/>
          </a:ln>
          <a:effectLst/>
        </p:spPr>
        <p:txBody>
          <a:bodyPr vert="horz" wrap="square" lIns="19050" tIns="19050" rIns="19050" bIns="19050" numCol="1" rtlCol="0" anchor="ctr" anchorCtr="0" compatLnSpc="1">
            <a:spAutoFit/>
          </a:bodyPr>
          <a:lstStyle/>
          <a:p>
            <a:pPr defTabSz="412750" fontAlgn="base" hangingPunct="0">
              <a:spcBef>
                <a:spcPct val="0"/>
              </a:spcBef>
              <a:spcAft>
                <a:spcPct val="0"/>
              </a:spcAft>
            </a:pPr>
            <a:endParaRPr lang="en-US" sz="1000" dirty="0">
              <a:solidFill>
                <a:schemeClr val="tx1"/>
              </a:solidFill>
              <a:ea typeface="阿里巴巴普惠体 R" panose="00020600040101010101" pitchFamily="18" charset="-122"/>
              <a:cs typeface="Poppins" charset="0"/>
            </a:endParaRPr>
          </a:p>
        </p:txBody>
      </p:sp>
      <p:cxnSp>
        <p:nvCxnSpPr>
          <p:cNvPr id="9" name="Straight Connector 8"/>
          <p:cNvCxnSpPr/>
          <p:nvPr/>
        </p:nvCxnSpPr>
        <p:spPr bwMode="auto">
          <a:xfrm>
            <a:off x="6114018" y="5222919"/>
            <a:ext cx="0" cy="1635081"/>
          </a:xfrm>
          <a:prstGeom prst="line">
            <a:avLst/>
          </a:prstGeom>
          <a:blipFill dpi="0" rotWithShape="0">
            <a:blip r:embed="rId7"/>
            <a:srcRect/>
            <a:tile tx="0" ty="0" sx="100000" sy="100000" flip="none" algn="tl"/>
          </a:blipFill>
          <a:ln w="25400" cap="flat" cmpd="sng" algn="ctr">
            <a:solidFill>
              <a:schemeClr val="tx1"/>
            </a:solidFill>
            <a:prstDash val="solid"/>
            <a:miter lim="400000"/>
            <a:headEnd type="none" w="med" len="med"/>
            <a:tailEnd type="none" w="med" len="med"/>
          </a:ln>
          <a:effectLst/>
        </p:spPr>
      </p:cxnSp>
      <p:sp>
        <p:nvSpPr>
          <p:cNvPr id="18" name="矩形 17"/>
          <p:cNvSpPr/>
          <p:nvPr/>
        </p:nvSpPr>
        <p:spPr>
          <a:xfrm>
            <a:off x="3966486" y="1198388"/>
            <a:ext cx="4299374" cy="486993"/>
          </a:xfrm>
          <a:prstGeom prst="rect">
            <a:avLst/>
          </a:prstGeom>
        </p:spPr>
        <p:txBody>
          <a:bodyPr wrap="square">
            <a:spAutoFit/>
          </a:bodyPr>
          <a:lstStyle/>
          <a:p>
            <a:pPr algn="ctr">
              <a:lnSpc>
                <a:spcPct val="150000"/>
              </a:lnSpc>
              <a:buSzPct val="25000"/>
            </a:pPr>
            <a:r>
              <a:rPr lang="zh-CN" altLang="en-US" sz="900" dirty="0">
                <a:solidFill>
                  <a:schemeClr val="tx1"/>
                </a:solidFill>
                <a:ea typeface="阿里巴巴普惠体 R" panose="00020600040101010101" pitchFamily="18" charset="-122"/>
              </a:rPr>
              <a:t>单击此处可编辑内容，根据您的需要自由拉伸文本框大小单击此处可编辑内容，根据您的需要自由拉伸文本框大小</a:t>
            </a:r>
          </a:p>
        </p:txBody>
      </p:sp>
      <p:sp>
        <p:nvSpPr>
          <p:cNvPr id="25" name="TextBox 2"/>
          <p:cNvSpPr txBox="1"/>
          <p:nvPr/>
        </p:nvSpPr>
        <p:spPr>
          <a:xfrm>
            <a:off x="1199032" y="2730434"/>
            <a:ext cx="3237857" cy="424732"/>
          </a:xfrm>
          <a:prstGeom prst="rect">
            <a:avLst/>
          </a:prstGeom>
          <a:noFill/>
        </p:spPr>
        <p:txBody>
          <a:bodyPr wrap="square" lIns="0" rIns="0" rtlCol="0">
            <a:spAutoFit/>
          </a:bodyPr>
          <a:lstStyle/>
          <a:p>
            <a:pPr algn="r">
              <a:lnSpc>
                <a:spcPct val="90000"/>
              </a:lnSpc>
            </a:pPr>
            <a:r>
              <a:rPr lang="en-US" sz="2400" spc="300" dirty="0">
                <a:solidFill>
                  <a:schemeClr val="tx1"/>
                </a:solidFill>
                <a:ea typeface="阿里巴巴普惠体 R" panose="00020600040101010101" pitchFamily="18" charset="-122"/>
              </a:rPr>
              <a:t>PART ONE</a:t>
            </a:r>
          </a:p>
        </p:txBody>
      </p:sp>
      <p:sp>
        <p:nvSpPr>
          <p:cNvPr id="26" name="TextBox 3"/>
          <p:cNvSpPr txBox="1"/>
          <p:nvPr/>
        </p:nvSpPr>
        <p:spPr>
          <a:xfrm>
            <a:off x="1487488" y="3108999"/>
            <a:ext cx="2913821" cy="715581"/>
          </a:xfrm>
          <a:prstGeom prst="rect">
            <a:avLst/>
          </a:prstGeom>
          <a:noFill/>
        </p:spPr>
        <p:txBody>
          <a:bodyPr wrap="square" lIns="0" rIns="0" rtlCol="0">
            <a:spAutoFit/>
          </a:bodyPr>
          <a:lstStyle/>
          <a:p>
            <a:pPr algn="r">
              <a:lnSpc>
                <a:spcPct val="150000"/>
              </a:lnSpc>
            </a:pPr>
            <a:r>
              <a:rPr lang="en-US" sz="900" dirty="0">
                <a:solidFill>
                  <a:schemeClr val="tx1"/>
                </a:solidFill>
                <a:ea typeface="阿里巴巴普惠体 R" panose="00020600040101010101" pitchFamily="18" charset="-122"/>
                <a:cs typeface="Roboto Slab Light" charset="0"/>
              </a:rPr>
              <a:t>It is a long established fact that a reader will be distracted by the readable content of a page when looking at its layout. The point of using.</a:t>
            </a:r>
          </a:p>
        </p:txBody>
      </p:sp>
      <p:sp>
        <p:nvSpPr>
          <p:cNvPr id="27" name="Shape 3598"/>
          <p:cNvSpPr/>
          <p:nvPr/>
        </p:nvSpPr>
        <p:spPr>
          <a:xfrm>
            <a:off x="4808270" y="2971383"/>
            <a:ext cx="601449" cy="601449"/>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solidFill>
          <a:ln w="12700">
            <a:miter lim="400000"/>
          </a:ln>
        </p:spPr>
        <p:txBody>
          <a:bodyPr lIns="38100" tIns="38100" rIns="38100" bIns="38100" anchor="ctr"/>
          <a:lstStyle/>
          <a:p>
            <a:endParaRPr sz="2000" dirty="0">
              <a:solidFill>
                <a:schemeClr val="tx1"/>
              </a:solidFill>
              <a:ea typeface="阿里巴巴普惠体 R" panose="00020600040101010101" pitchFamily="18" charset="-122"/>
            </a:endParaRPr>
          </a:p>
        </p:txBody>
      </p:sp>
      <p:sp>
        <p:nvSpPr>
          <p:cNvPr id="28" name="Shape 3627"/>
          <p:cNvSpPr/>
          <p:nvPr/>
        </p:nvSpPr>
        <p:spPr>
          <a:xfrm>
            <a:off x="6852084" y="4636278"/>
            <a:ext cx="601449" cy="546772"/>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tx1"/>
          </a:solidFill>
          <a:ln w="12700">
            <a:miter lim="400000"/>
          </a:ln>
        </p:spPr>
        <p:txBody>
          <a:bodyPr lIns="38100" tIns="38100" rIns="38100" bIns="38100" anchor="ctr"/>
          <a:lstStyle/>
          <a:p>
            <a:endParaRPr sz="2000" dirty="0">
              <a:solidFill>
                <a:schemeClr val="tx1"/>
              </a:solidFill>
              <a:ea typeface="阿里巴巴普惠体 R" panose="00020600040101010101" pitchFamily="18" charset="-122"/>
            </a:endParaRPr>
          </a:p>
        </p:txBody>
      </p:sp>
      <p:sp>
        <p:nvSpPr>
          <p:cNvPr id="31" name="TextBox 2"/>
          <p:cNvSpPr txBox="1"/>
          <p:nvPr/>
        </p:nvSpPr>
        <p:spPr>
          <a:xfrm>
            <a:off x="7751948" y="4644818"/>
            <a:ext cx="3237857" cy="424732"/>
          </a:xfrm>
          <a:prstGeom prst="rect">
            <a:avLst/>
          </a:prstGeom>
          <a:noFill/>
        </p:spPr>
        <p:txBody>
          <a:bodyPr wrap="square" lIns="0" rIns="0" rtlCol="0">
            <a:spAutoFit/>
          </a:bodyPr>
          <a:lstStyle/>
          <a:p>
            <a:pPr>
              <a:lnSpc>
                <a:spcPct val="90000"/>
              </a:lnSpc>
            </a:pPr>
            <a:r>
              <a:rPr lang="en-US" sz="2400" spc="300" dirty="0">
                <a:solidFill>
                  <a:schemeClr val="tx1"/>
                </a:solidFill>
                <a:ea typeface="阿里巴巴普惠体 R" panose="00020600040101010101" pitchFamily="18" charset="-122"/>
              </a:rPr>
              <a:t>PART ONE</a:t>
            </a:r>
          </a:p>
        </p:txBody>
      </p:sp>
      <p:sp>
        <p:nvSpPr>
          <p:cNvPr id="32" name="TextBox 3"/>
          <p:cNvSpPr txBox="1"/>
          <p:nvPr/>
        </p:nvSpPr>
        <p:spPr>
          <a:xfrm>
            <a:off x="7752184" y="5023383"/>
            <a:ext cx="2913821" cy="715581"/>
          </a:xfrm>
          <a:prstGeom prst="rect">
            <a:avLst/>
          </a:prstGeom>
          <a:noFill/>
        </p:spPr>
        <p:txBody>
          <a:bodyPr wrap="square" lIns="0" rIns="0" rtlCol="0">
            <a:spAutoFit/>
          </a:bodyPr>
          <a:lstStyle/>
          <a:p>
            <a:pPr>
              <a:lnSpc>
                <a:spcPct val="150000"/>
              </a:lnSpc>
            </a:pPr>
            <a:r>
              <a:rPr lang="en-US" sz="900" dirty="0">
                <a:solidFill>
                  <a:schemeClr val="tx1"/>
                </a:solidFill>
                <a:ea typeface="阿里巴巴普惠体 R" panose="00020600040101010101" pitchFamily="18" charset="-122"/>
                <a:cs typeface="Roboto Slab Light" charset="0"/>
              </a:rPr>
              <a:t>It is a long established fact that a reader will be distracted by the readable content of a page when looking at its layout. The point of using.</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2441575" y="1993900"/>
            <a:ext cx="3877945" cy="3538855"/>
            <a:chOff x="1454151" y="1073247"/>
            <a:chExt cx="4808538" cy="4387043"/>
          </a:xfrm>
        </p:grpSpPr>
        <p:sp>
          <p:nvSpPr>
            <p:cNvPr id="10" name="任意多边形 9"/>
            <p:cNvSpPr/>
            <p:nvPr/>
          </p:nvSpPr>
          <p:spPr bwMode="auto">
            <a:xfrm>
              <a:off x="3121026" y="1073247"/>
              <a:ext cx="1285876" cy="4387043"/>
            </a:xfrm>
            <a:custGeom>
              <a:avLst/>
              <a:gdLst>
                <a:gd name="T0" fmla="*/ 1764 w 4053"/>
                <a:gd name="T1" fmla="*/ 0 h 16197"/>
                <a:gd name="T2" fmla="*/ 2323 w 4053"/>
                <a:gd name="T3" fmla="*/ 0 h 16197"/>
                <a:gd name="T4" fmla="*/ 2323 w 4053"/>
                <a:gd name="T5" fmla="*/ 892 h 16197"/>
                <a:gd name="T6" fmla="*/ 1764 w 4053"/>
                <a:gd name="T7" fmla="*/ 892 h 16197"/>
                <a:gd name="T8" fmla="*/ 1764 w 4053"/>
                <a:gd name="T9" fmla="*/ 0 h 16197"/>
                <a:gd name="T10" fmla="*/ 1831 w 4053"/>
                <a:gd name="T11" fmla="*/ 11317 h 16197"/>
                <a:gd name="T12" fmla="*/ 2256 w 4053"/>
                <a:gd name="T13" fmla="*/ 11317 h 16197"/>
                <a:gd name="T14" fmla="*/ 2256 w 4053"/>
                <a:gd name="T15" fmla="*/ 13709 h 16197"/>
                <a:gd name="T16" fmla="*/ 4053 w 4053"/>
                <a:gd name="T17" fmla="*/ 15988 h 16197"/>
                <a:gd name="T18" fmla="*/ 3787 w 4053"/>
                <a:gd name="T19" fmla="*/ 16197 h 16197"/>
                <a:gd name="T20" fmla="*/ 2256 w 4053"/>
                <a:gd name="T21" fmla="*/ 14256 h 16197"/>
                <a:gd name="T22" fmla="*/ 2256 w 4053"/>
                <a:gd name="T23" fmla="*/ 16151 h 16197"/>
                <a:gd name="T24" fmla="*/ 1831 w 4053"/>
                <a:gd name="T25" fmla="*/ 16151 h 16197"/>
                <a:gd name="T26" fmla="*/ 1831 w 4053"/>
                <a:gd name="T27" fmla="*/ 14215 h 16197"/>
                <a:gd name="T28" fmla="*/ 266 w 4053"/>
                <a:gd name="T29" fmla="*/ 16197 h 16197"/>
                <a:gd name="T30" fmla="*/ 0 w 4053"/>
                <a:gd name="T31" fmla="*/ 15988 h 16197"/>
                <a:gd name="T32" fmla="*/ 1831 w 4053"/>
                <a:gd name="T33" fmla="*/ 13668 h 16197"/>
                <a:gd name="T34" fmla="*/ 1831 w 4053"/>
                <a:gd name="T35" fmla="*/ 11317 h 16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53" h="16197">
                  <a:moveTo>
                    <a:pt x="1764" y="0"/>
                  </a:moveTo>
                  <a:lnTo>
                    <a:pt x="2323" y="0"/>
                  </a:lnTo>
                  <a:lnTo>
                    <a:pt x="2323" y="892"/>
                  </a:lnTo>
                  <a:lnTo>
                    <a:pt x="1764" y="892"/>
                  </a:lnTo>
                  <a:lnTo>
                    <a:pt x="1764" y="0"/>
                  </a:lnTo>
                  <a:close/>
                  <a:moveTo>
                    <a:pt x="1831" y="11317"/>
                  </a:moveTo>
                  <a:lnTo>
                    <a:pt x="2256" y="11317"/>
                  </a:lnTo>
                  <a:lnTo>
                    <a:pt x="2256" y="13709"/>
                  </a:lnTo>
                  <a:lnTo>
                    <a:pt x="4053" y="15988"/>
                  </a:lnTo>
                  <a:lnTo>
                    <a:pt x="3787" y="16197"/>
                  </a:lnTo>
                  <a:lnTo>
                    <a:pt x="2256" y="14256"/>
                  </a:lnTo>
                  <a:lnTo>
                    <a:pt x="2256" y="16151"/>
                  </a:lnTo>
                  <a:lnTo>
                    <a:pt x="1831" y="16151"/>
                  </a:lnTo>
                  <a:lnTo>
                    <a:pt x="1831" y="14215"/>
                  </a:lnTo>
                  <a:lnTo>
                    <a:pt x="266" y="16197"/>
                  </a:lnTo>
                  <a:lnTo>
                    <a:pt x="0" y="15988"/>
                  </a:lnTo>
                  <a:lnTo>
                    <a:pt x="1831" y="13668"/>
                  </a:lnTo>
                  <a:lnTo>
                    <a:pt x="1831" y="11317"/>
                  </a:lnTo>
                  <a:close/>
                </a:path>
              </a:pathLst>
            </a:custGeom>
            <a:solidFill>
              <a:schemeClr val="tx2">
                <a:lumMod val="20000"/>
                <a:lumOff val="80000"/>
              </a:schemeClr>
            </a:solidFill>
            <a:ln>
              <a:noFill/>
            </a:ln>
            <a:effectLst>
              <a:outerShdw blurRad="76200" dir="13500000" sy="23000" kx="1200000" algn="br" rotWithShape="0">
                <a:prstClr val="black">
                  <a:alpha val="20000"/>
                </a:prst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cs typeface="+mn-ea"/>
                <a:sym typeface="+mn-lt"/>
              </a:endParaRPr>
            </a:p>
          </p:txBody>
        </p:sp>
        <p:sp>
          <p:nvSpPr>
            <p:cNvPr id="11" name="任意多边形 10"/>
            <p:cNvSpPr/>
            <p:nvPr/>
          </p:nvSpPr>
          <p:spPr bwMode="auto">
            <a:xfrm>
              <a:off x="1454151" y="1196975"/>
              <a:ext cx="4808538" cy="3309938"/>
            </a:xfrm>
            <a:custGeom>
              <a:avLst/>
              <a:gdLst>
                <a:gd name="T0" fmla="*/ 233 w 15146"/>
                <a:gd name="T1" fmla="*/ 466 h 10425"/>
                <a:gd name="T2" fmla="*/ 186 w 15146"/>
                <a:gd name="T3" fmla="*/ 460 h 10425"/>
                <a:gd name="T4" fmla="*/ 142 w 15146"/>
                <a:gd name="T5" fmla="*/ 447 h 10425"/>
                <a:gd name="T6" fmla="*/ 68 w 15146"/>
                <a:gd name="T7" fmla="*/ 397 h 10425"/>
                <a:gd name="T8" fmla="*/ 19 w 15146"/>
                <a:gd name="T9" fmla="*/ 323 h 10425"/>
                <a:gd name="T10" fmla="*/ 5 w 15146"/>
                <a:gd name="T11" fmla="*/ 279 h 10425"/>
                <a:gd name="T12" fmla="*/ 0 w 15146"/>
                <a:gd name="T13" fmla="*/ 233 h 10425"/>
                <a:gd name="T14" fmla="*/ 3 w 15146"/>
                <a:gd name="T15" fmla="*/ 197 h 10425"/>
                <a:gd name="T16" fmla="*/ 15 w 15146"/>
                <a:gd name="T17" fmla="*/ 154 h 10425"/>
                <a:gd name="T18" fmla="*/ 54 w 15146"/>
                <a:gd name="T19" fmla="*/ 85 h 10425"/>
                <a:gd name="T20" fmla="*/ 123 w 15146"/>
                <a:gd name="T21" fmla="*/ 28 h 10425"/>
                <a:gd name="T22" fmla="*/ 175 w 15146"/>
                <a:gd name="T23" fmla="*/ 8 h 10425"/>
                <a:gd name="T24" fmla="*/ 221 w 15146"/>
                <a:gd name="T25" fmla="*/ 1 h 10425"/>
                <a:gd name="T26" fmla="*/ 14938 w 15146"/>
                <a:gd name="T27" fmla="*/ 2 h 10425"/>
                <a:gd name="T28" fmla="*/ 14983 w 15146"/>
                <a:gd name="T29" fmla="*/ 11 h 10425"/>
                <a:gd name="T30" fmla="*/ 15044 w 15146"/>
                <a:gd name="T31" fmla="*/ 40 h 10425"/>
                <a:gd name="T32" fmla="*/ 15106 w 15146"/>
                <a:gd name="T33" fmla="*/ 104 h 10425"/>
                <a:gd name="T34" fmla="*/ 15135 w 15146"/>
                <a:gd name="T35" fmla="*/ 164 h 10425"/>
                <a:gd name="T36" fmla="*/ 15145 w 15146"/>
                <a:gd name="T37" fmla="*/ 209 h 10425"/>
                <a:gd name="T38" fmla="*/ 15146 w 15146"/>
                <a:gd name="T39" fmla="*/ 245 h 10425"/>
                <a:gd name="T40" fmla="*/ 15138 w 15146"/>
                <a:gd name="T41" fmla="*/ 291 h 10425"/>
                <a:gd name="T42" fmla="*/ 15118 w 15146"/>
                <a:gd name="T43" fmla="*/ 343 h 10425"/>
                <a:gd name="T44" fmla="*/ 15061 w 15146"/>
                <a:gd name="T45" fmla="*/ 412 h 10425"/>
                <a:gd name="T46" fmla="*/ 14993 w 15146"/>
                <a:gd name="T47" fmla="*/ 451 h 10425"/>
                <a:gd name="T48" fmla="*/ 14949 w 15146"/>
                <a:gd name="T49" fmla="*/ 462 h 10425"/>
                <a:gd name="T50" fmla="*/ 14729 w 15146"/>
                <a:gd name="T51" fmla="*/ 466 h 10425"/>
                <a:gd name="T52" fmla="*/ 14938 w 15146"/>
                <a:gd name="T53" fmla="*/ 9960 h 10425"/>
                <a:gd name="T54" fmla="*/ 14983 w 15146"/>
                <a:gd name="T55" fmla="*/ 9970 h 10425"/>
                <a:gd name="T56" fmla="*/ 15044 w 15146"/>
                <a:gd name="T57" fmla="*/ 9999 h 10425"/>
                <a:gd name="T58" fmla="*/ 15106 w 15146"/>
                <a:gd name="T59" fmla="*/ 10062 h 10425"/>
                <a:gd name="T60" fmla="*/ 15135 w 15146"/>
                <a:gd name="T61" fmla="*/ 10123 h 10425"/>
                <a:gd name="T62" fmla="*/ 15145 w 15146"/>
                <a:gd name="T63" fmla="*/ 10168 h 10425"/>
                <a:gd name="T64" fmla="*/ 15146 w 15146"/>
                <a:gd name="T65" fmla="*/ 10203 h 10425"/>
                <a:gd name="T66" fmla="*/ 15138 w 15146"/>
                <a:gd name="T67" fmla="*/ 10249 h 10425"/>
                <a:gd name="T68" fmla="*/ 15118 w 15146"/>
                <a:gd name="T69" fmla="*/ 10303 h 10425"/>
                <a:gd name="T70" fmla="*/ 15061 w 15146"/>
                <a:gd name="T71" fmla="*/ 10371 h 10425"/>
                <a:gd name="T72" fmla="*/ 14993 w 15146"/>
                <a:gd name="T73" fmla="*/ 10410 h 10425"/>
                <a:gd name="T74" fmla="*/ 14949 w 15146"/>
                <a:gd name="T75" fmla="*/ 10421 h 10425"/>
                <a:gd name="T76" fmla="*/ 233 w 15146"/>
                <a:gd name="T77" fmla="*/ 10425 h 10425"/>
                <a:gd name="T78" fmla="*/ 186 w 15146"/>
                <a:gd name="T79" fmla="*/ 10419 h 10425"/>
                <a:gd name="T80" fmla="*/ 142 w 15146"/>
                <a:gd name="T81" fmla="*/ 10406 h 10425"/>
                <a:gd name="T82" fmla="*/ 68 w 15146"/>
                <a:gd name="T83" fmla="*/ 10356 h 10425"/>
                <a:gd name="T84" fmla="*/ 19 w 15146"/>
                <a:gd name="T85" fmla="*/ 10282 h 10425"/>
                <a:gd name="T86" fmla="*/ 5 w 15146"/>
                <a:gd name="T87" fmla="*/ 10238 h 10425"/>
                <a:gd name="T88" fmla="*/ 0 w 15146"/>
                <a:gd name="T89" fmla="*/ 10191 h 10425"/>
                <a:gd name="T90" fmla="*/ 3 w 15146"/>
                <a:gd name="T91" fmla="*/ 10156 h 10425"/>
                <a:gd name="T92" fmla="*/ 15 w 15146"/>
                <a:gd name="T93" fmla="*/ 10112 h 10425"/>
                <a:gd name="T94" fmla="*/ 54 w 15146"/>
                <a:gd name="T95" fmla="*/ 10044 h 10425"/>
                <a:gd name="T96" fmla="*/ 123 w 15146"/>
                <a:gd name="T97" fmla="*/ 9987 h 10425"/>
                <a:gd name="T98" fmla="*/ 175 w 15146"/>
                <a:gd name="T99" fmla="*/ 9967 h 10425"/>
                <a:gd name="T100" fmla="*/ 221 w 15146"/>
                <a:gd name="T101" fmla="*/ 9959 h 10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146" h="10425">
                  <a:moveTo>
                    <a:pt x="233" y="9959"/>
                  </a:moveTo>
                  <a:lnTo>
                    <a:pt x="418" y="9959"/>
                  </a:lnTo>
                  <a:lnTo>
                    <a:pt x="418" y="466"/>
                  </a:lnTo>
                  <a:lnTo>
                    <a:pt x="233" y="466"/>
                  </a:lnTo>
                  <a:lnTo>
                    <a:pt x="221" y="466"/>
                  </a:lnTo>
                  <a:lnTo>
                    <a:pt x="209" y="465"/>
                  </a:lnTo>
                  <a:lnTo>
                    <a:pt x="198" y="462"/>
                  </a:lnTo>
                  <a:lnTo>
                    <a:pt x="186" y="460"/>
                  </a:lnTo>
                  <a:lnTo>
                    <a:pt x="175" y="458"/>
                  </a:lnTo>
                  <a:lnTo>
                    <a:pt x="164" y="455"/>
                  </a:lnTo>
                  <a:lnTo>
                    <a:pt x="153" y="451"/>
                  </a:lnTo>
                  <a:lnTo>
                    <a:pt x="142" y="447"/>
                  </a:lnTo>
                  <a:lnTo>
                    <a:pt x="123" y="437"/>
                  </a:lnTo>
                  <a:lnTo>
                    <a:pt x="103" y="425"/>
                  </a:lnTo>
                  <a:lnTo>
                    <a:pt x="85" y="412"/>
                  </a:lnTo>
                  <a:lnTo>
                    <a:pt x="68" y="397"/>
                  </a:lnTo>
                  <a:lnTo>
                    <a:pt x="54" y="381"/>
                  </a:lnTo>
                  <a:lnTo>
                    <a:pt x="40" y="363"/>
                  </a:lnTo>
                  <a:lnTo>
                    <a:pt x="29" y="343"/>
                  </a:lnTo>
                  <a:lnTo>
                    <a:pt x="19" y="323"/>
                  </a:lnTo>
                  <a:lnTo>
                    <a:pt x="15" y="313"/>
                  </a:lnTo>
                  <a:lnTo>
                    <a:pt x="10" y="302"/>
                  </a:lnTo>
                  <a:lnTo>
                    <a:pt x="8" y="291"/>
                  </a:lnTo>
                  <a:lnTo>
                    <a:pt x="5" y="279"/>
                  </a:lnTo>
                  <a:lnTo>
                    <a:pt x="3" y="268"/>
                  </a:lnTo>
                  <a:lnTo>
                    <a:pt x="2" y="256"/>
                  </a:lnTo>
                  <a:lnTo>
                    <a:pt x="0" y="245"/>
                  </a:lnTo>
                  <a:lnTo>
                    <a:pt x="0" y="233"/>
                  </a:lnTo>
                  <a:lnTo>
                    <a:pt x="0" y="233"/>
                  </a:lnTo>
                  <a:lnTo>
                    <a:pt x="0" y="221"/>
                  </a:lnTo>
                  <a:lnTo>
                    <a:pt x="2" y="209"/>
                  </a:lnTo>
                  <a:lnTo>
                    <a:pt x="3" y="197"/>
                  </a:lnTo>
                  <a:lnTo>
                    <a:pt x="5" y="186"/>
                  </a:lnTo>
                  <a:lnTo>
                    <a:pt x="8" y="174"/>
                  </a:lnTo>
                  <a:lnTo>
                    <a:pt x="10" y="164"/>
                  </a:lnTo>
                  <a:lnTo>
                    <a:pt x="15" y="154"/>
                  </a:lnTo>
                  <a:lnTo>
                    <a:pt x="19" y="143"/>
                  </a:lnTo>
                  <a:lnTo>
                    <a:pt x="29" y="122"/>
                  </a:lnTo>
                  <a:lnTo>
                    <a:pt x="40" y="104"/>
                  </a:lnTo>
                  <a:lnTo>
                    <a:pt x="54" y="85"/>
                  </a:lnTo>
                  <a:lnTo>
                    <a:pt x="68" y="69"/>
                  </a:lnTo>
                  <a:lnTo>
                    <a:pt x="85" y="53"/>
                  </a:lnTo>
                  <a:lnTo>
                    <a:pt x="103" y="40"/>
                  </a:lnTo>
                  <a:lnTo>
                    <a:pt x="123" y="28"/>
                  </a:lnTo>
                  <a:lnTo>
                    <a:pt x="142" y="19"/>
                  </a:lnTo>
                  <a:lnTo>
                    <a:pt x="153" y="14"/>
                  </a:lnTo>
                  <a:lnTo>
                    <a:pt x="164" y="11"/>
                  </a:lnTo>
                  <a:lnTo>
                    <a:pt x="175" y="8"/>
                  </a:lnTo>
                  <a:lnTo>
                    <a:pt x="186" y="5"/>
                  </a:lnTo>
                  <a:lnTo>
                    <a:pt x="198" y="3"/>
                  </a:lnTo>
                  <a:lnTo>
                    <a:pt x="209" y="2"/>
                  </a:lnTo>
                  <a:lnTo>
                    <a:pt x="221" y="1"/>
                  </a:lnTo>
                  <a:lnTo>
                    <a:pt x="233" y="0"/>
                  </a:lnTo>
                  <a:lnTo>
                    <a:pt x="14914" y="0"/>
                  </a:lnTo>
                  <a:lnTo>
                    <a:pt x="14926" y="1"/>
                  </a:lnTo>
                  <a:lnTo>
                    <a:pt x="14938" y="2"/>
                  </a:lnTo>
                  <a:lnTo>
                    <a:pt x="14949" y="3"/>
                  </a:lnTo>
                  <a:lnTo>
                    <a:pt x="14961" y="5"/>
                  </a:lnTo>
                  <a:lnTo>
                    <a:pt x="14972" y="8"/>
                  </a:lnTo>
                  <a:lnTo>
                    <a:pt x="14983" y="11"/>
                  </a:lnTo>
                  <a:lnTo>
                    <a:pt x="14993" y="14"/>
                  </a:lnTo>
                  <a:lnTo>
                    <a:pt x="15004" y="19"/>
                  </a:lnTo>
                  <a:lnTo>
                    <a:pt x="15024" y="28"/>
                  </a:lnTo>
                  <a:lnTo>
                    <a:pt x="15044" y="40"/>
                  </a:lnTo>
                  <a:lnTo>
                    <a:pt x="15061" y="53"/>
                  </a:lnTo>
                  <a:lnTo>
                    <a:pt x="15077" y="69"/>
                  </a:lnTo>
                  <a:lnTo>
                    <a:pt x="15093" y="85"/>
                  </a:lnTo>
                  <a:lnTo>
                    <a:pt x="15106" y="104"/>
                  </a:lnTo>
                  <a:lnTo>
                    <a:pt x="15118" y="122"/>
                  </a:lnTo>
                  <a:lnTo>
                    <a:pt x="15127" y="143"/>
                  </a:lnTo>
                  <a:lnTo>
                    <a:pt x="15132" y="154"/>
                  </a:lnTo>
                  <a:lnTo>
                    <a:pt x="15135" y="164"/>
                  </a:lnTo>
                  <a:lnTo>
                    <a:pt x="15138" y="174"/>
                  </a:lnTo>
                  <a:lnTo>
                    <a:pt x="15142" y="186"/>
                  </a:lnTo>
                  <a:lnTo>
                    <a:pt x="15144" y="197"/>
                  </a:lnTo>
                  <a:lnTo>
                    <a:pt x="15145" y="209"/>
                  </a:lnTo>
                  <a:lnTo>
                    <a:pt x="15146" y="221"/>
                  </a:lnTo>
                  <a:lnTo>
                    <a:pt x="15146" y="233"/>
                  </a:lnTo>
                  <a:lnTo>
                    <a:pt x="15146" y="233"/>
                  </a:lnTo>
                  <a:lnTo>
                    <a:pt x="15146" y="245"/>
                  </a:lnTo>
                  <a:lnTo>
                    <a:pt x="15145" y="256"/>
                  </a:lnTo>
                  <a:lnTo>
                    <a:pt x="15144" y="268"/>
                  </a:lnTo>
                  <a:lnTo>
                    <a:pt x="15142" y="279"/>
                  </a:lnTo>
                  <a:lnTo>
                    <a:pt x="15138" y="291"/>
                  </a:lnTo>
                  <a:lnTo>
                    <a:pt x="15135" y="302"/>
                  </a:lnTo>
                  <a:lnTo>
                    <a:pt x="15132" y="313"/>
                  </a:lnTo>
                  <a:lnTo>
                    <a:pt x="15127" y="323"/>
                  </a:lnTo>
                  <a:lnTo>
                    <a:pt x="15118" y="343"/>
                  </a:lnTo>
                  <a:lnTo>
                    <a:pt x="15106" y="363"/>
                  </a:lnTo>
                  <a:lnTo>
                    <a:pt x="15093" y="381"/>
                  </a:lnTo>
                  <a:lnTo>
                    <a:pt x="15077" y="397"/>
                  </a:lnTo>
                  <a:lnTo>
                    <a:pt x="15061" y="412"/>
                  </a:lnTo>
                  <a:lnTo>
                    <a:pt x="15044" y="425"/>
                  </a:lnTo>
                  <a:lnTo>
                    <a:pt x="15024" y="437"/>
                  </a:lnTo>
                  <a:lnTo>
                    <a:pt x="15004" y="447"/>
                  </a:lnTo>
                  <a:lnTo>
                    <a:pt x="14993" y="451"/>
                  </a:lnTo>
                  <a:lnTo>
                    <a:pt x="14983" y="455"/>
                  </a:lnTo>
                  <a:lnTo>
                    <a:pt x="14972" y="458"/>
                  </a:lnTo>
                  <a:lnTo>
                    <a:pt x="14961" y="460"/>
                  </a:lnTo>
                  <a:lnTo>
                    <a:pt x="14949" y="462"/>
                  </a:lnTo>
                  <a:lnTo>
                    <a:pt x="14938" y="465"/>
                  </a:lnTo>
                  <a:lnTo>
                    <a:pt x="14926" y="466"/>
                  </a:lnTo>
                  <a:lnTo>
                    <a:pt x="14914" y="466"/>
                  </a:lnTo>
                  <a:lnTo>
                    <a:pt x="14729" y="466"/>
                  </a:lnTo>
                  <a:lnTo>
                    <a:pt x="14729" y="9959"/>
                  </a:lnTo>
                  <a:lnTo>
                    <a:pt x="14914" y="9959"/>
                  </a:lnTo>
                  <a:lnTo>
                    <a:pt x="14926" y="9959"/>
                  </a:lnTo>
                  <a:lnTo>
                    <a:pt x="14938" y="9960"/>
                  </a:lnTo>
                  <a:lnTo>
                    <a:pt x="14949" y="9962"/>
                  </a:lnTo>
                  <a:lnTo>
                    <a:pt x="14961" y="9964"/>
                  </a:lnTo>
                  <a:lnTo>
                    <a:pt x="14972" y="9967"/>
                  </a:lnTo>
                  <a:lnTo>
                    <a:pt x="14983" y="9970"/>
                  </a:lnTo>
                  <a:lnTo>
                    <a:pt x="14993" y="9973"/>
                  </a:lnTo>
                  <a:lnTo>
                    <a:pt x="15004" y="9978"/>
                  </a:lnTo>
                  <a:lnTo>
                    <a:pt x="15024" y="9987"/>
                  </a:lnTo>
                  <a:lnTo>
                    <a:pt x="15044" y="9999"/>
                  </a:lnTo>
                  <a:lnTo>
                    <a:pt x="15061" y="10012"/>
                  </a:lnTo>
                  <a:lnTo>
                    <a:pt x="15077" y="10028"/>
                  </a:lnTo>
                  <a:lnTo>
                    <a:pt x="15093" y="10044"/>
                  </a:lnTo>
                  <a:lnTo>
                    <a:pt x="15106" y="10062"/>
                  </a:lnTo>
                  <a:lnTo>
                    <a:pt x="15118" y="10081"/>
                  </a:lnTo>
                  <a:lnTo>
                    <a:pt x="15127" y="10102"/>
                  </a:lnTo>
                  <a:lnTo>
                    <a:pt x="15132" y="10112"/>
                  </a:lnTo>
                  <a:lnTo>
                    <a:pt x="15135" y="10123"/>
                  </a:lnTo>
                  <a:lnTo>
                    <a:pt x="15138" y="10133"/>
                  </a:lnTo>
                  <a:lnTo>
                    <a:pt x="15142" y="10145"/>
                  </a:lnTo>
                  <a:lnTo>
                    <a:pt x="15144" y="10156"/>
                  </a:lnTo>
                  <a:lnTo>
                    <a:pt x="15145" y="10168"/>
                  </a:lnTo>
                  <a:lnTo>
                    <a:pt x="15146" y="10179"/>
                  </a:lnTo>
                  <a:lnTo>
                    <a:pt x="15146" y="10191"/>
                  </a:lnTo>
                  <a:lnTo>
                    <a:pt x="15146" y="10191"/>
                  </a:lnTo>
                  <a:lnTo>
                    <a:pt x="15146" y="10203"/>
                  </a:lnTo>
                  <a:lnTo>
                    <a:pt x="15145" y="10215"/>
                  </a:lnTo>
                  <a:lnTo>
                    <a:pt x="15144" y="10227"/>
                  </a:lnTo>
                  <a:lnTo>
                    <a:pt x="15142" y="10238"/>
                  </a:lnTo>
                  <a:lnTo>
                    <a:pt x="15138" y="10249"/>
                  </a:lnTo>
                  <a:lnTo>
                    <a:pt x="15135" y="10261"/>
                  </a:lnTo>
                  <a:lnTo>
                    <a:pt x="15132" y="10271"/>
                  </a:lnTo>
                  <a:lnTo>
                    <a:pt x="15127" y="10282"/>
                  </a:lnTo>
                  <a:lnTo>
                    <a:pt x="15118" y="10303"/>
                  </a:lnTo>
                  <a:lnTo>
                    <a:pt x="15106" y="10321"/>
                  </a:lnTo>
                  <a:lnTo>
                    <a:pt x="15093" y="10340"/>
                  </a:lnTo>
                  <a:lnTo>
                    <a:pt x="15077" y="10356"/>
                  </a:lnTo>
                  <a:lnTo>
                    <a:pt x="15061" y="10371"/>
                  </a:lnTo>
                  <a:lnTo>
                    <a:pt x="15044" y="10384"/>
                  </a:lnTo>
                  <a:lnTo>
                    <a:pt x="15024" y="10396"/>
                  </a:lnTo>
                  <a:lnTo>
                    <a:pt x="15004" y="10406"/>
                  </a:lnTo>
                  <a:lnTo>
                    <a:pt x="14993" y="10410"/>
                  </a:lnTo>
                  <a:lnTo>
                    <a:pt x="14983" y="10414"/>
                  </a:lnTo>
                  <a:lnTo>
                    <a:pt x="14972" y="10417"/>
                  </a:lnTo>
                  <a:lnTo>
                    <a:pt x="14961" y="10419"/>
                  </a:lnTo>
                  <a:lnTo>
                    <a:pt x="14949" y="10421"/>
                  </a:lnTo>
                  <a:lnTo>
                    <a:pt x="14938" y="10422"/>
                  </a:lnTo>
                  <a:lnTo>
                    <a:pt x="14926" y="10424"/>
                  </a:lnTo>
                  <a:lnTo>
                    <a:pt x="14914" y="10425"/>
                  </a:lnTo>
                  <a:lnTo>
                    <a:pt x="233" y="10425"/>
                  </a:lnTo>
                  <a:lnTo>
                    <a:pt x="221" y="10424"/>
                  </a:lnTo>
                  <a:lnTo>
                    <a:pt x="209" y="10422"/>
                  </a:lnTo>
                  <a:lnTo>
                    <a:pt x="198" y="10421"/>
                  </a:lnTo>
                  <a:lnTo>
                    <a:pt x="186" y="10419"/>
                  </a:lnTo>
                  <a:lnTo>
                    <a:pt x="175" y="10417"/>
                  </a:lnTo>
                  <a:lnTo>
                    <a:pt x="164" y="10414"/>
                  </a:lnTo>
                  <a:lnTo>
                    <a:pt x="153" y="10410"/>
                  </a:lnTo>
                  <a:lnTo>
                    <a:pt x="142" y="10406"/>
                  </a:lnTo>
                  <a:lnTo>
                    <a:pt x="123" y="10396"/>
                  </a:lnTo>
                  <a:lnTo>
                    <a:pt x="103" y="10384"/>
                  </a:lnTo>
                  <a:lnTo>
                    <a:pt x="85" y="10371"/>
                  </a:lnTo>
                  <a:lnTo>
                    <a:pt x="68" y="10356"/>
                  </a:lnTo>
                  <a:lnTo>
                    <a:pt x="54" y="10340"/>
                  </a:lnTo>
                  <a:lnTo>
                    <a:pt x="40" y="10321"/>
                  </a:lnTo>
                  <a:lnTo>
                    <a:pt x="29" y="10303"/>
                  </a:lnTo>
                  <a:lnTo>
                    <a:pt x="19" y="10282"/>
                  </a:lnTo>
                  <a:lnTo>
                    <a:pt x="15" y="10271"/>
                  </a:lnTo>
                  <a:lnTo>
                    <a:pt x="10" y="10261"/>
                  </a:lnTo>
                  <a:lnTo>
                    <a:pt x="8" y="10249"/>
                  </a:lnTo>
                  <a:lnTo>
                    <a:pt x="5" y="10238"/>
                  </a:lnTo>
                  <a:lnTo>
                    <a:pt x="3" y="10227"/>
                  </a:lnTo>
                  <a:lnTo>
                    <a:pt x="2" y="10215"/>
                  </a:lnTo>
                  <a:lnTo>
                    <a:pt x="0" y="10203"/>
                  </a:lnTo>
                  <a:lnTo>
                    <a:pt x="0" y="10191"/>
                  </a:lnTo>
                  <a:lnTo>
                    <a:pt x="0" y="10191"/>
                  </a:lnTo>
                  <a:lnTo>
                    <a:pt x="0" y="10179"/>
                  </a:lnTo>
                  <a:lnTo>
                    <a:pt x="2" y="10168"/>
                  </a:lnTo>
                  <a:lnTo>
                    <a:pt x="3" y="10156"/>
                  </a:lnTo>
                  <a:lnTo>
                    <a:pt x="5" y="10145"/>
                  </a:lnTo>
                  <a:lnTo>
                    <a:pt x="8" y="10133"/>
                  </a:lnTo>
                  <a:lnTo>
                    <a:pt x="10" y="10123"/>
                  </a:lnTo>
                  <a:lnTo>
                    <a:pt x="15" y="10112"/>
                  </a:lnTo>
                  <a:lnTo>
                    <a:pt x="19" y="10102"/>
                  </a:lnTo>
                  <a:lnTo>
                    <a:pt x="29" y="10081"/>
                  </a:lnTo>
                  <a:lnTo>
                    <a:pt x="40" y="10062"/>
                  </a:lnTo>
                  <a:lnTo>
                    <a:pt x="54" y="10044"/>
                  </a:lnTo>
                  <a:lnTo>
                    <a:pt x="68" y="10028"/>
                  </a:lnTo>
                  <a:lnTo>
                    <a:pt x="85" y="10012"/>
                  </a:lnTo>
                  <a:lnTo>
                    <a:pt x="103" y="9999"/>
                  </a:lnTo>
                  <a:lnTo>
                    <a:pt x="123" y="9987"/>
                  </a:lnTo>
                  <a:lnTo>
                    <a:pt x="142" y="9978"/>
                  </a:lnTo>
                  <a:lnTo>
                    <a:pt x="153" y="9973"/>
                  </a:lnTo>
                  <a:lnTo>
                    <a:pt x="164" y="9970"/>
                  </a:lnTo>
                  <a:lnTo>
                    <a:pt x="175" y="9967"/>
                  </a:lnTo>
                  <a:lnTo>
                    <a:pt x="186" y="9964"/>
                  </a:lnTo>
                  <a:lnTo>
                    <a:pt x="198" y="9962"/>
                  </a:lnTo>
                  <a:lnTo>
                    <a:pt x="209" y="9960"/>
                  </a:lnTo>
                  <a:lnTo>
                    <a:pt x="221" y="9959"/>
                  </a:lnTo>
                  <a:lnTo>
                    <a:pt x="233" y="9959"/>
                  </a:lnTo>
                  <a:close/>
                </a:path>
              </a:pathLst>
            </a:custGeom>
            <a:solidFill>
              <a:srgbClr val="2129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cs typeface="+mn-ea"/>
                <a:sym typeface="+mn-lt"/>
              </a:endParaRPr>
            </a:p>
          </p:txBody>
        </p:sp>
        <p:sp>
          <p:nvSpPr>
            <p:cNvPr id="3" name="矩形 2"/>
            <p:cNvSpPr/>
            <p:nvPr/>
          </p:nvSpPr>
          <p:spPr bwMode="auto">
            <a:xfrm>
              <a:off x="1636713" y="1346200"/>
              <a:ext cx="4443413" cy="3011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cs typeface="+mn-ea"/>
                <a:sym typeface="+mn-lt"/>
              </a:endParaRPr>
            </a:p>
          </p:txBody>
        </p:sp>
      </p:grpSp>
      <p:sp>
        <p:nvSpPr>
          <p:cNvPr id="20" name="文本框 19"/>
          <p:cNvSpPr txBox="1"/>
          <p:nvPr/>
        </p:nvSpPr>
        <p:spPr>
          <a:xfrm>
            <a:off x="2887345" y="2644775"/>
            <a:ext cx="2818765" cy="829945"/>
          </a:xfrm>
          <a:prstGeom prst="rect">
            <a:avLst/>
          </a:prstGeom>
          <a:noFill/>
        </p:spPr>
        <p:txBody>
          <a:bodyPr wrap="square" rtlCol="0">
            <a:spAutoFit/>
          </a:bodyPr>
          <a:lstStyle/>
          <a:p>
            <a:pPr algn="dist" defTabSz="457200"/>
            <a:r>
              <a:rPr lang="zh-CN" altLang="en-US" sz="4800" b="1" kern="500" dirty="0">
                <a:solidFill>
                  <a:schemeClr val="tx1"/>
                </a:solidFill>
                <a:ea typeface="阿里巴巴普惠体 R" panose="00020600040101010101" pitchFamily="18" charset="-122"/>
              </a:rPr>
              <a:t>您的标题</a:t>
            </a:r>
          </a:p>
        </p:txBody>
      </p:sp>
      <p:sp>
        <p:nvSpPr>
          <p:cNvPr id="12" name="矩形 11"/>
          <p:cNvSpPr/>
          <p:nvPr/>
        </p:nvSpPr>
        <p:spPr>
          <a:xfrm>
            <a:off x="2887266" y="3474966"/>
            <a:ext cx="2986323" cy="693460"/>
          </a:xfrm>
          <a:prstGeom prst="rect">
            <a:avLst/>
          </a:prstGeom>
        </p:spPr>
        <p:txBody>
          <a:bodyPr wrap="square">
            <a:spAutoFit/>
          </a:bodyPr>
          <a:lstStyle/>
          <a:p>
            <a:pPr>
              <a:lnSpc>
                <a:spcPct val="150000"/>
              </a:lnSpc>
              <a:defRPr/>
            </a:pPr>
            <a:r>
              <a:rPr lang="zh-CN" altLang="en-US" sz="900" dirty="0">
                <a:ea typeface="宋体" panose="02010600030101010101" pitchFamily="2" charset="-122"/>
              </a:rPr>
              <a:t>单击此处可编辑内容，根据您的需要自由拉伸文本框大小单击此处可编辑内容，根据您的需要自由拉伸文本框大小</a:t>
            </a:r>
            <a:endParaRPr lang="en-US" altLang="zh-CN" sz="900" dirty="0">
              <a:solidFill>
                <a:schemeClr val="tx2"/>
              </a:solidFill>
              <a:ea typeface="阿里巴巴普惠体 R" panose="00020600040101010101" pitchFamily="18" charset="-122"/>
              <a:cs typeface="阿里巴巴普惠体 R" panose="00020600040101010101" pitchFamily="18" charset="-122"/>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5"/>
          <a:srcRect r="5953" b="4262"/>
          <a:stretch>
            <a:fillRect/>
          </a:stretch>
        </p:blipFill>
        <p:spPr>
          <a:xfrm>
            <a:off x="817245" y="1816735"/>
            <a:ext cx="5005705" cy="3622675"/>
          </a:xfrm>
          <a:custGeom>
            <a:avLst/>
            <a:gdLst/>
            <a:ahLst/>
            <a:cxnLst>
              <a:cxn ang="3">
                <a:pos x="hc" y="t"/>
              </a:cxn>
              <a:cxn ang="cd2">
                <a:pos x="l" y="vc"/>
              </a:cxn>
              <a:cxn ang="cd4">
                <a:pos x="hc" y="b"/>
              </a:cxn>
              <a:cxn ang="0">
                <a:pos x="r" y="vc"/>
              </a:cxn>
            </a:cxnLst>
            <a:rect l="l" t="t" r="r" b="b"/>
            <a:pathLst>
              <a:path w="7883" h="5705">
                <a:moveTo>
                  <a:pt x="0" y="0"/>
                </a:moveTo>
                <a:lnTo>
                  <a:pt x="7883" y="0"/>
                </a:lnTo>
                <a:lnTo>
                  <a:pt x="7883" y="5705"/>
                </a:lnTo>
                <a:lnTo>
                  <a:pt x="0" y="5705"/>
                </a:lnTo>
                <a:lnTo>
                  <a:pt x="0" y="0"/>
                </a:lnTo>
                <a:close/>
              </a:path>
            </a:pathLst>
          </a:custGeom>
        </p:spPr>
      </p:pic>
      <p:sp>
        <p:nvSpPr>
          <p:cNvPr id="85" name="Title 1"/>
          <p:cNvSpPr txBox="1"/>
          <p:nvPr/>
        </p:nvSpPr>
        <p:spPr>
          <a:xfrm>
            <a:off x="398835" y="25247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chemeClr val="tx1"/>
                </a:solidFill>
                <a:latin typeface="思源黑体 CN Normal" panose="020B0400000000000000" charset="-122"/>
                <a:ea typeface="思源黑体 CN Normal" panose="020B0400000000000000" charset="-122"/>
                <a:cs typeface="+mn-ea"/>
                <a:sym typeface="+mn-lt"/>
              </a:rPr>
              <a:t>点击输入标题内容</a:t>
            </a:r>
          </a:p>
        </p:txBody>
      </p:sp>
      <p:sp>
        <p:nvSpPr>
          <p:cNvPr id="11" name="Text Box 5"/>
          <p:cNvSpPr txBox="1"/>
          <p:nvPr/>
        </p:nvSpPr>
        <p:spPr bwMode="auto">
          <a:xfrm>
            <a:off x="7035242" y="2286400"/>
            <a:ext cx="4214019"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defTabSz="412750" fontAlgn="base" hangingPunct="0">
              <a:lnSpc>
                <a:spcPct val="150000"/>
              </a:lnSpc>
              <a:spcBef>
                <a:spcPct val="0"/>
              </a:spcBef>
              <a:spcAft>
                <a:spcPct val="0"/>
              </a:spcAft>
              <a:defRPr/>
            </a:pPr>
            <a:r>
              <a:rPr lang="zh-CN" altLang="en-US" sz="1000" dirty="0">
                <a:solidFill>
                  <a:schemeClr val="tx1"/>
                </a:solidFill>
                <a:ea typeface="阿里巴巴普惠体 R" panose="00020600040101010101" pitchFamily="18" charset="-122"/>
              </a:rPr>
              <a:t>单击此处可编辑内容，根据您的需要自由拉伸文本框大小单击此处可编辑内容，根据您的需要自由拉伸文本框大小</a:t>
            </a:r>
          </a:p>
        </p:txBody>
      </p:sp>
      <p:sp>
        <p:nvSpPr>
          <p:cNvPr id="15" name="Text Box 6"/>
          <p:cNvSpPr txBox="1"/>
          <p:nvPr/>
        </p:nvSpPr>
        <p:spPr bwMode="auto">
          <a:xfrm>
            <a:off x="7027305" y="1955153"/>
            <a:ext cx="2997994" cy="308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defTabSz="412750" fontAlgn="base" hangingPunct="0">
              <a:lnSpc>
                <a:spcPct val="150000"/>
              </a:lnSpc>
              <a:spcBef>
                <a:spcPct val="0"/>
              </a:spcBef>
              <a:spcAft>
                <a:spcPct val="0"/>
              </a:spcAft>
              <a:defRPr/>
            </a:pPr>
            <a:r>
              <a:rPr lang="zh-CN" altLang="en-US" sz="1300" b="1" dirty="0">
                <a:solidFill>
                  <a:schemeClr val="tx1"/>
                </a:solidFill>
                <a:ea typeface="阿里巴巴普惠体 R" panose="00020600040101010101" pitchFamily="18" charset="-122"/>
              </a:rPr>
              <a:t>小标题</a:t>
            </a:r>
          </a:p>
        </p:txBody>
      </p:sp>
      <p:sp>
        <p:nvSpPr>
          <p:cNvPr id="16" name="Oval 7"/>
          <p:cNvSpPr/>
          <p:nvPr/>
        </p:nvSpPr>
        <p:spPr bwMode="auto">
          <a:xfrm>
            <a:off x="6302750" y="2043512"/>
            <a:ext cx="452438" cy="452438"/>
          </a:xfrm>
          <a:prstGeom prst="ellipse">
            <a:avLst/>
          </a:prstGeom>
          <a:solidFill>
            <a:schemeClr val="tx1"/>
          </a:solidFill>
          <a:ln>
            <a:noFill/>
          </a:ln>
          <a:effec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defTabSz="412750" fontAlgn="base" hangingPunct="0">
              <a:spcBef>
                <a:spcPct val="0"/>
              </a:spcBef>
              <a:spcAft>
                <a:spcPct val="0"/>
              </a:spcAft>
              <a:defRPr/>
            </a:pPr>
            <a:endParaRPr lang="zh-CN" altLang="zh-CN" sz="1500" dirty="0">
              <a:solidFill>
                <a:srgbClr val="FFFFFF"/>
              </a:solidFill>
              <a:ea typeface="阿里巴巴普惠体 R" panose="00020600040101010101" pitchFamily="18" charset="-122"/>
              <a:cs typeface="Helvetica Light" charset="0"/>
            </a:endParaRPr>
          </a:p>
        </p:txBody>
      </p:sp>
      <p:sp>
        <p:nvSpPr>
          <p:cNvPr id="17" name="Text Box 8"/>
          <p:cNvSpPr txBox="1"/>
          <p:nvPr/>
        </p:nvSpPr>
        <p:spPr bwMode="auto">
          <a:xfrm>
            <a:off x="6378950" y="2195532"/>
            <a:ext cx="296863" cy="176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algn="ctr" defTabSz="412750" fontAlgn="base" hangingPunct="0">
              <a:spcBef>
                <a:spcPct val="0"/>
              </a:spcBef>
              <a:spcAft>
                <a:spcPct val="0"/>
              </a:spcAft>
              <a:defRPr/>
            </a:pPr>
            <a:r>
              <a:rPr lang="x-none" altLang="x-none" sz="900" b="1" dirty="0">
                <a:solidFill>
                  <a:schemeClr val="bg2"/>
                </a:solidFill>
                <a:ea typeface="阿里巴巴普惠体 R" panose="00020600040101010101" pitchFamily="18" charset="-122"/>
              </a:rPr>
              <a:t>01</a:t>
            </a:r>
          </a:p>
        </p:txBody>
      </p:sp>
      <p:sp>
        <p:nvSpPr>
          <p:cNvPr id="18" name="Text Box 10"/>
          <p:cNvSpPr txBox="1"/>
          <p:nvPr/>
        </p:nvSpPr>
        <p:spPr bwMode="auto">
          <a:xfrm>
            <a:off x="7035242" y="3557987"/>
            <a:ext cx="4214019"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defTabSz="412750" fontAlgn="base" hangingPunct="0">
              <a:lnSpc>
                <a:spcPct val="150000"/>
              </a:lnSpc>
              <a:spcBef>
                <a:spcPct val="0"/>
              </a:spcBef>
              <a:spcAft>
                <a:spcPct val="0"/>
              </a:spcAft>
              <a:defRPr/>
            </a:pPr>
            <a:r>
              <a:rPr lang="zh-CN" altLang="en-US" sz="1000" dirty="0">
                <a:solidFill>
                  <a:schemeClr val="tx1"/>
                </a:solidFill>
                <a:ea typeface="阿里巴巴普惠体 R" panose="00020600040101010101" pitchFamily="18" charset="-122"/>
              </a:rPr>
              <a:t>单击此处可编辑内容，根据您的需要自由拉伸文本框大小单击此处可编辑内容，根据您的需要自由拉伸文本框大小</a:t>
            </a:r>
          </a:p>
        </p:txBody>
      </p:sp>
      <p:sp>
        <p:nvSpPr>
          <p:cNvPr id="19" name="Text Box 11"/>
          <p:cNvSpPr txBox="1"/>
          <p:nvPr/>
        </p:nvSpPr>
        <p:spPr bwMode="auto">
          <a:xfrm>
            <a:off x="7027305" y="3226740"/>
            <a:ext cx="2997994" cy="308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defTabSz="412750" fontAlgn="base" hangingPunct="0">
              <a:lnSpc>
                <a:spcPct val="150000"/>
              </a:lnSpc>
              <a:spcBef>
                <a:spcPct val="0"/>
              </a:spcBef>
              <a:spcAft>
                <a:spcPct val="0"/>
              </a:spcAft>
              <a:defRPr/>
            </a:pPr>
            <a:r>
              <a:rPr lang="zh-CN" altLang="en-US" sz="1300" b="1" dirty="0">
                <a:solidFill>
                  <a:schemeClr val="tx1"/>
                </a:solidFill>
                <a:ea typeface="阿里巴巴普惠体 R" panose="00020600040101010101" pitchFamily="18" charset="-122"/>
              </a:rPr>
              <a:t>小标题</a:t>
            </a:r>
          </a:p>
        </p:txBody>
      </p:sp>
      <p:sp>
        <p:nvSpPr>
          <p:cNvPr id="20" name="Oval 12"/>
          <p:cNvSpPr/>
          <p:nvPr/>
        </p:nvSpPr>
        <p:spPr bwMode="auto">
          <a:xfrm>
            <a:off x="6302750" y="3315100"/>
            <a:ext cx="452438" cy="452438"/>
          </a:xfrm>
          <a:prstGeom prst="ellipse">
            <a:avLst/>
          </a:prstGeom>
          <a:solidFill>
            <a:schemeClr val="tx1"/>
          </a:solidFill>
          <a:ln>
            <a:noFill/>
          </a:ln>
          <a:effec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defTabSz="412750" fontAlgn="base" hangingPunct="0">
              <a:spcBef>
                <a:spcPct val="0"/>
              </a:spcBef>
              <a:spcAft>
                <a:spcPct val="0"/>
              </a:spcAft>
              <a:defRPr/>
            </a:pPr>
            <a:endParaRPr lang="zh-CN" altLang="zh-CN" sz="1500" dirty="0">
              <a:solidFill>
                <a:srgbClr val="FFFFFF"/>
              </a:solidFill>
              <a:ea typeface="阿里巴巴普惠体 R" panose="00020600040101010101" pitchFamily="18" charset="-122"/>
              <a:cs typeface="Helvetica Light" charset="0"/>
            </a:endParaRPr>
          </a:p>
        </p:txBody>
      </p:sp>
      <p:sp>
        <p:nvSpPr>
          <p:cNvPr id="21" name="Text Box 13"/>
          <p:cNvSpPr txBox="1"/>
          <p:nvPr/>
        </p:nvSpPr>
        <p:spPr bwMode="auto">
          <a:xfrm>
            <a:off x="6376568" y="3467120"/>
            <a:ext cx="296863" cy="176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algn="ctr" defTabSz="412750" fontAlgn="base" hangingPunct="0">
              <a:spcBef>
                <a:spcPct val="0"/>
              </a:spcBef>
              <a:spcAft>
                <a:spcPct val="0"/>
              </a:spcAft>
              <a:defRPr/>
            </a:pPr>
            <a:r>
              <a:rPr lang="x-none" altLang="x-none" sz="900" b="1" dirty="0">
                <a:solidFill>
                  <a:schemeClr val="bg2"/>
                </a:solidFill>
                <a:ea typeface="阿里巴巴普惠体 R" panose="00020600040101010101" pitchFamily="18" charset="-122"/>
              </a:rPr>
              <a:t>02</a:t>
            </a:r>
          </a:p>
        </p:txBody>
      </p:sp>
      <p:sp>
        <p:nvSpPr>
          <p:cNvPr id="22" name="Text Box 15"/>
          <p:cNvSpPr txBox="1"/>
          <p:nvPr/>
        </p:nvSpPr>
        <p:spPr bwMode="auto">
          <a:xfrm>
            <a:off x="7035242" y="4830368"/>
            <a:ext cx="4214019"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defTabSz="412750" fontAlgn="base" hangingPunct="0">
              <a:lnSpc>
                <a:spcPct val="150000"/>
              </a:lnSpc>
              <a:spcBef>
                <a:spcPct val="0"/>
              </a:spcBef>
              <a:spcAft>
                <a:spcPct val="0"/>
              </a:spcAft>
              <a:defRPr/>
            </a:pPr>
            <a:r>
              <a:rPr lang="zh-CN" altLang="en-US" sz="1000" dirty="0">
                <a:solidFill>
                  <a:schemeClr val="tx1"/>
                </a:solidFill>
                <a:ea typeface="阿里巴巴普惠体 R" panose="00020600040101010101" pitchFamily="18" charset="-122"/>
              </a:rPr>
              <a:t>单击此处可编辑内容，根据您的需要自由拉伸文本框大小单击此处可编辑内容，根据您的需要自由拉伸文本框大小</a:t>
            </a:r>
          </a:p>
        </p:txBody>
      </p:sp>
      <p:sp>
        <p:nvSpPr>
          <p:cNvPr id="23" name="Text Box 16"/>
          <p:cNvSpPr txBox="1"/>
          <p:nvPr/>
        </p:nvSpPr>
        <p:spPr bwMode="auto">
          <a:xfrm>
            <a:off x="7027305" y="4499122"/>
            <a:ext cx="2997994" cy="308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defTabSz="412750" fontAlgn="base" hangingPunct="0">
              <a:lnSpc>
                <a:spcPct val="150000"/>
              </a:lnSpc>
              <a:spcBef>
                <a:spcPct val="0"/>
              </a:spcBef>
              <a:spcAft>
                <a:spcPct val="0"/>
              </a:spcAft>
              <a:defRPr/>
            </a:pPr>
            <a:r>
              <a:rPr lang="zh-CN" altLang="en-US" sz="1300" b="1" dirty="0">
                <a:solidFill>
                  <a:schemeClr val="tx1"/>
                </a:solidFill>
                <a:ea typeface="阿里巴巴普惠体 R" panose="00020600040101010101" pitchFamily="18" charset="-122"/>
              </a:rPr>
              <a:t>小标题</a:t>
            </a:r>
          </a:p>
        </p:txBody>
      </p:sp>
      <p:sp>
        <p:nvSpPr>
          <p:cNvPr id="24" name="Oval 17"/>
          <p:cNvSpPr/>
          <p:nvPr/>
        </p:nvSpPr>
        <p:spPr bwMode="auto">
          <a:xfrm>
            <a:off x="6302750" y="4587481"/>
            <a:ext cx="452438" cy="452438"/>
          </a:xfrm>
          <a:prstGeom prst="ellipse">
            <a:avLst/>
          </a:prstGeom>
          <a:solidFill>
            <a:schemeClr val="tx1"/>
          </a:solidFill>
          <a:ln>
            <a:noFill/>
          </a:ln>
          <a:effec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defTabSz="412750" fontAlgn="base" hangingPunct="0">
              <a:spcBef>
                <a:spcPct val="0"/>
              </a:spcBef>
              <a:spcAft>
                <a:spcPct val="0"/>
              </a:spcAft>
              <a:defRPr/>
            </a:pPr>
            <a:endParaRPr lang="zh-CN" altLang="zh-CN" sz="1500" dirty="0">
              <a:solidFill>
                <a:srgbClr val="FFFFFF"/>
              </a:solidFill>
              <a:ea typeface="阿里巴巴普惠体 R" panose="00020600040101010101" pitchFamily="18" charset="-122"/>
              <a:cs typeface="Helvetica Light" charset="0"/>
            </a:endParaRPr>
          </a:p>
        </p:txBody>
      </p:sp>
      <p:sp>
        <p:nvSpPr>
          <p:cNvPr id="25" name="Text Box 18"/>
          <p:cNvSpPr txBox="1"/>
          <p:nvPr/>
        </p:nvSpPr>
        <p:spPr bwMode="auto">
          <a:xfrm>
            <a:off x="6373393" y="4741882"/>
            <a:ext cx="297657" cy="176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algn="ctr" defTabSz="412750" fontAlgn="base" hangingPunct="0">
              <a:spcBef>
                <a:spcPct val="0"/>
              </a:spcBef>
              <a:spcAft>
                <a:spcPct val="0"/>
              </a:spcAft>
              <a:defRPr/>
            </a:pPr>
            <a:r>
              <a:rPr lang="x-none" altLang="x-none" sz="900" b="1" dirty="0">
                <a:solidFill>
                  <a:schemeClr val="bg2"/>
                </a:solidFill>
                <a:ea typeface="阿里巴巴普惠体 R" panose="00020600040101010101" pitchFamily="18" charset="-122"/>
              </a:rPr>
              <a:t>03</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5"/>
          <a:srcRect l="14605" t="7097" r="6241"/>
          <a:stretch>
            <a:fillRect/>
          </a:stretch>
        </p:blipFill>
        <p:spPr>
          <a:xfrm>
            <a:off x="4050030" y="1560195"/>
            <a:ext cx="2746375" cy="3749040"/>
          </a:xfrm>
          <a:custGeom>
            <a:avLst/>
            <a:gdLst/>
            <a:ahLst/>
            <a:cxnLst>
              <a:cxn ang="3">
                <a:pos x="hc" y="t"/>
              </a:cxn>
              <a:cxn ang="cd2">
                <a:pos x="l" y="vc"/>
              </a:cxn>
              <a:cxn ang="cd4">
                <a:pos x="hc" y="b"/>
              </a:cxn>
              <a:cxn ang="0">
                <a:pos x="r" y="vc"/>
              </a:cxn>
            </a:cxnLst>
            <a:rect l="l" t="t" r="r" b="b"/>
            <a:pathLst>
              <a:path w="4325" h="5904">
                <a:moveTo>
                  <a:pt x="0" y="0"/>
                </a:moveTo>
                <a:lnTo>
                  <a:pt x="4325" y="0"/>
                </a:lnTo>
                <a:lnTo>
                  <a:pt x="4325" y="5904"/>
                </a:lnTo>
                <a:lnTo>
                  <a:pt x="0" y="5904"/>
                </a:lnTo>
                <a:lnTo>
                  <a:pt x="0" y="0"/>
                </a:lnTo>
                <a:close/>
              </a:path>
            </a:pathLst>
          </a:custGeom>
        </p:spPr>
      </p:pic>
      <p:pic>
        <p:nvPicPr>
          <p:cNvPr id="4" name="图片 3"/>
          <p:cNvPicPr>
            <a:picLocks noChangeAspect="1"/>
          </p:cNvPicPr>
          <p:nvPr/>
        </p:nvPicPr>
        <p:blipFill>
          <a:blip r:embed="rId6"/>
          <a:srcRect r="12855" b="4805"/>
          <a:stretch>
            <a:fillRect/>
          </a:stretch>
        </p:blipFill>
        <p:spPr>
          <a:xfrm>
            <a:off x="933450" y="1560195"/>
            <a:ext cx="2746375" cy="3749040"/>
          </a:xfrm>
          <a:custGeom>
            <a:avLst/>
            <a:gdLst/>
            <a:ahLst/>
            <a:cxnLst>
              <a:cxn ang="3">
                <a:pos x="hc" y="t"/>
              </a:cxn>
              <a:cxn ang="cd2">
                <a:pos x="l" y="vc"/>
              </a:cxn>
              <a:cxn ang="cd4">
                <a:pos x="hc" y="b"/>
              </a:cxn>
              <a:cxn ang="0">
                <a:pos x="r" y="vc"/>
              </a:cxn>
            </a:cxnLst>
            <a:rect l="l" t="t" r="r" b="b"/>
            <a:pathLst>
              <a:path w="4325" h="5904">
                <a:moveTo>
                  <a:pt x="0" y="0"/>
                </a:moveTo>
                <a:lnTo>
                  <a:pt x="4325" y="0"/>
                </a:lnTo>
                <a:lnTo>
                  <a:pt x="4325" y="5904"/>
                </a:lnTo>
                <a:lnTo>
                  <a:pt x="0" y="5904"/>
                </a:lnTo>
                <a:lnTo>
                  <a:pt x="0" y="0"/>
                </a:lnTo>
                <a:close/>
              </a:path>
            </a:pathLst>
          </a:custGeom>
        </p:spPr>
      </p:pic>
      <p:sp>
        <p:nvSpPr>
          <p:cNvPr id="85" name="Title 1"/>
          <p:cNvSpPr txBox="1"/>
          <p:nvPr/>
        </p:nvSpPr>
        <p:spPr>
          <a:xfrm>
            <a:off x="398835" y="25247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chemeClr val="tx1"/>
                </a:solidFill>
                <a:latin typeface="思源黑体 CN Normal" panose="020B0400000000000000" charset="-122"/>
                <a:ea typeface="思源黑体 CN Normal" panose="020B0400000000000000" charset="-122"/>
                <a:cs typeface="+mn-ea"/>
                <a:sym typeface="+mn-lt"/>
              </a:rPr>
              <a:t>点击输入标题内容</a:t>
            </a:r>
          </a:p>
        </p:txBody>
      </p:sp>
      <p:sp>
        <p:nvSpPr>
          <p:cNvPr id="768" name="Shape 768"/>
          <p:cNvSpPr/>
          <p:nvPr/>
        </p:nvSpPr>
        <p:spPr>
          <a:xfrm>
            <a:off x="10374500" y="1703317"/>
            <a:ext cx="1077218" cy="666849"/>
          </a:xfrm>
          <a:prstGeom prst="rect">
            <a:avLst/>
          </a:prstGeom>
          <a:ln w="12700">
            <a:miter lim="400000"/>
          </a:ln>
        </p:spPr>
        <p:txBody>
          <a:bodyPr wrap="none" lIns="25400" tIns="25400" rIns="25400" bIns="25400" anchor="ctr">
            <a:spAutoFit/>
          </a:bodyPr>
          <a:lstStyle>
            <a:lvl1pPr algn="l">
              <a:defRPr sz="8000">
                <a:solidFill>
                  <a:srgbClr val="5D5D5E"/>
                </a:solidFill>
                <a:latin typeface="Open Sans Light"/>
                <a:ea typeface="Open Sans Light"/>
                <a:cs typeface="Open Sans Light"/>
                <a:sym typeface="Open Sans Light"/>
              </a:defRPr>
            </a:lvl1pPr>
          </a:lstStyle>
          <a:p>
            <a:r>
              <a:rPr lang="zh-CN" altLang="en-US" sz="4000" dirty="0">
                <a:solidFill>
                  <a:schemeClr val="tx1"/>
                </a:solidFill>
                <a:ea typeface="阿里巴巴普惠体 R" panose="00020600040101010101" pitchFamily="18" charset="-122"/>
              </a:rPr>
              <a:t>标题</a:t>
            </a:r>
          </a:p>
        </p:txBody>
      </p:sp>
      <p:sp>
        <p:nvSpPr>
          <p:cNvPr id="769" name="Shape 769"/>
          <p:cNvSpPr/>
          <p:nvPr/>
        </p:nvSpPr>
        <p:spPr>
          <a:xfrm>
            <a:off x="8011994" y="5065239"/>
            <a:ext cx="371898" cy="243656"/>
          </a:xfrm>
          <a:prstGeom prst="rect">
            <a:avLst/>
          </a:prstGeom>
          <a:ln w="12700">
            <a:miter lim="400000"/>
          </a:ln>
        </p:spPr>
        <p:txBody>
          <a:bodyPr wrap="none" lIns="25400" tIns="25400" rIns="25400" bIns="25400" anchor="ctr">
            <a:spAutoFit/>
          </a:bodyPr>
          <a:lstStyle>
            <a:lvl1pPr algn="r">
              <a:defRPr sz="2500" cap="all">
                <a:solidFill>
                  <a:srgbClr val="5D5D5E"/>
                </a:solidFill>
                <a:latin typeface="+mj-lt"/>
                <a:ea typeface="+mj-ea"/>
                <a:cs typeface="+mj-cs"/>
                <a:sym typeface="Montserrat-Bold"/>
              </a:defRPr>
            </a:lvl1pPr>
          </a:lstStyle>
          <a:p>
            <a:r>
              <a:rPr lang="zh-CN" altLang="en-US" sz="1250" dirty="0">
                <a:solidFill>
                  <a:schemeClr val="tx1"/>
                </a:solidFill>
                <a:ea typeface="阿里巴巴普惠体 R" panose="00020600040101010101" pitchFamily="18" charset="-122"/>
              </a:rPr>
              <a:t>年初</a:t>
            </a:r>
          </a:p>
        </p:txBody>
      </p:sp>
      <p:sp>
        <p:nvSpPr>
          <p:cNvPr id="770" name="Shape 770"/>
          <p:cNvSpPr/>
          <p:nvPr/>
        </p:nvSpPr>
        <p:spPr>
          <a:xfrm>
            <a:off x="10803376" y="5065239"/>
            <a:ext cx="371898" cy="243656"/>
          </a:xfrm>
          <a:prstGeom prst="rect">
            <a:avLst/>
          </a:prstGeom>
          <a:ln w="12700">
            <a:miter lim="400000"/>
          </a:ln>
        </p:spPr>
        <p:txBody>
          <a:bodyPr wrap="none" lIns="25400" tIns="25400" rIns="25400" bIns="25400" anchor="ctr">
            <a:spAutoFit/>
          </a:bodyPr>
          <a:lstStyle>
            <a:lvl1pPr algn="r">
              <a:defRPr sz="2500" cap="all">
                <a:solidFill>
                  <a:srgbClr val="5D5D5E"/>
                </a:solidFill>
                <a:latin typeface="+mj-lt"/>
                <a:ea typeface="+mj-ea"/>
                <a:cs typeface="+mj-cs"/>
                <a:sym typeface="Montserrat-Bold"/>
              </a:defRPr>
            </a:lvl1pPr>
          </a:lstStyle>
          <a:p>
            <a:r>
              <a:rPr lang="zh-CN" altLang="en-US" sz="1250" dirty="0">
                <a:solidFill>
                  <a:schemeClr val="tx1"/>
                </a:solidFill>
                <a:ea typeface="阿里巴巴普惠体 R" panose="00020600040101010101" pitchFamily="18" charset="-122"/>
              </a:rPr>
              <a:t>年中</a:t>
            </a:r>
          </a:p>
        </p:txBody>
      </p:sp>
      <p:sp>
        <p:nvSpPr>
          <p:cNvPr id="771" name="Shape 771"/>
          <p:cNvSpPr/>
          <p:nvPr/>
        </p:nvSpPr>
        <p:spPr>
          <a:xfrm>
            <a:off x="7590329" y="5082291"/>
            <a:ext cx="209551" cy="209551"/>
          </a:xfrm>
          <a:prstGeom prst="rect">
            <a:avLst/>
          </a:prstGeom>
          <a:solidFill>
            <a:schemeClr val="accent3"/>
          </a:solidFill>
          <a:ln w="12700">
            <a:solidFill>
              <a:schemeClr val="accent3"/>
            </a:solidFill>
            <a:miter lim="400000"/>
          </a:ln>
        </p:spPr>
        <p:txBody>
          <a:bodyPr lIns="25400" tIns="25400" rIns="25400" bIns="25400" anchor="ctr"/>
          <a:lstStyle/>
          <a:p>
            <a:pPr>
              <a:defRPr sz="3200">
                <a:solidFill>
                  <a:srgbClr val="FFFFFF"/>
                </a:solidFill>
              </a:defRPr>
            </a:pPr>
            <a:endParaRPr sz="1600" dirty="0">
              <a:solidFill>
                <a:schemeClr val="tx1"/>
              </a:solidFill>
              <a:ea typeface="阿里巴巴普惠体 R" panose="00020600040101010101" pitchFamily="18" charset="-122"/>
            </a:endParaRPr>
          </a:p>
        </p:txBody>
      </p:sp>
      <p:sp>
        <p:nvSpPr>
          <p:cNvPr id="772" name="Shape 772"/>
          <p:cNvSpPr/>
          <p:nvPr/>
        </p:nvSpPr>
        <p:spPr>
          <a:xfrm>
            <a:off x="7909747" y="5145791"/>
            <a:ext cx="82551" cy="82551"/>
          </a:xfrm>
          <a:prstGeom prst="rect">
            <a:avLst/>
          </a:prstGeom>
          <a:solidFill>
            <a:srgbClr val="FFFFFF"/>
          </a:solidFill>
          <a:ln w="12700">
            <a:miter lim="400000"/>
          </a:ln>
        </p:spPr>
        <p:txBody>
          <a:bodyPr lIns="25400" tIns="25400" rIns="25400" bIns="25400" anchor="ctr"/>
          <a:lstStyle/>
          <a:p>
            <a:pPr>
              <a:defRPr sz="3200">
                <a:solidFill>
                  <a:srgbClr val="FFFFFF"/>
                </a:solidFill>
              </a:defRPr>
            </a:pPr>
            <a:endParaRPr sz="1600" dirty="0">
              <a:solidFill>
                <a:schemeClr val="tx1"/>
              </a:solidFill>
              <a:ea typeface="阿里巴巴普惠体 R" panose="00020600040101010101" pitchFamily="18" charset="-122"/>
            </a:endParaRPr>
          </a:p>
        </p:txBody>
      </p:sp>
      <p:sp>
        <p:nvSpPr>
          <p:cNvPr id="773" name="Shape 773"/>
          <p:cNvSpPr/>
          <p:nvPr/>
        </p:nvSpPr>
        <p:spPr>
          <a:xfrm>
            <a:off x="10392597" y="5082291"/>
            <a:ext cx="209551" cy="209551"/>
          </a:xfrm>
          <a:prstGeom prst="rect">
            <a:avLst/>
          </a:prstGeom>
          <a:solidFill>
            <a:schemeClr val="tx1"/>
          </a:solidFill>
          <a:ln w="12700">
            <a:miter lim="400000"/>
          </a:ln>
        </p:spPr>
        <p:txBody>
          <a:bodyPr lIns="25400" tIns="25400" rIns="25400" bIns="25400" anchor="ctr"/>
          <a:lstStyle/>
          <a:p>
            <a:pPr>
              <a:defRPr sz="3200">
                <a:solidFill>
                  <a:srgbClr val="FFFFFF"/>
                </a:solidFill>
              </a:defRPr>
            </a:pPr>
            <a:endParaRPr sz="1600" dirty="0">
              <a:solidFill>
                <a:schemeClr val="tx1"/>
              </a:solidFill>
              <a:ea typeface="阿里巴巴普惠体 R" panose="00020600040101010101" pitchFamily="18" charset="-122"/>
            </a:endParaRPr>
          </a:p>
        </p:txBody>
      </p:sp>
      <p:sp>
        <p:nvSpPr>
          <p:cNvPr id="776" name="Shape 776"/>
          <p:cNvSpPr/>
          <p:nvPr/>
        </p:nvSpPr>
        <p:spPr>
          <a:xfrm>
            <a:off x="7334625" y="2856766"/>
            <a:ext cx="4112102" cy="1055354"/>
          </a:xfrm>
          <a:prstGeom prst="rect">
            <a:avLst/>
          </a:prstGeom>
          <a:ln w="12700">
            <a:miter lim="400000"/>
          </a:ln>
        </p:spPr>
        <p:txBody>
          <a:bodyPr lIns="25400" tIns="25400" rIns="25400" bIns="25400" anchor="ctr">
            <a:spAutoFit/>
          </a:bodyPr>
          <a:lstStyle>
            <a:lvl1pPr algn="r">
              <a:lnSpc>
                <a:spcPct val="150000"/>
              </a:lnSpc>
              <a:defRPr sz="3000">
                <a:solidFill>
                  <a:srgbClr val="717172"/>
                </a:solidFill>
              </a:defRPr>
            </a:lvl1pPr>
          </a:lstStyle>
          <a:p>
            <a:r>
              <a:rPr lang="zh-CN" altLang="en-US" sz="1500" dirty="0">
                <a:solidFill>
                  <a:schemeClr val="tx1"/>
                </a:solidFill>
                <a:ea typeface="阿里巴巴普惠体 R" panose="00020600040101010101" pitchFamily="18" charset="-122"/>
              </a:rPr>
              <a:t>单击此处可编辑内容，根据您的需要自由拉伸文本框大小单击此处可编辑内容，根据您的需要自由拉伸文本框大小</a:t>
            </a:r>
          </a:p>
        </p:txBody>
      </p:sp>
      <p:sp>
        <p:nvSpPr>
          <p:cNvPr id="777" name="Shape 777"/>
          <p:cNvSpPr/>
          <p:nvPr/>
        </p:nvSpPr>
        <p:spPr>
          <a:xfrm>
            <a:off x="7235981" y="4576554"/>
            <a:ext cx="4191585" cy="1"/>
          </a:xfrm>
          <a:prstGeom prst="line">
            <a:avLst/>
          </a:prstGeom>
          <a:ln w="38100">
            <a:solidFill>
              <a:schemeClr val="tx1"/>
            </a:solidFill>
            <a:miter lim="400000"/>
          </a:ln>
        </p:spPr>
        <p:txBody>
          <a:bodyPr lIns="25400" tIns="25400" rIns="25400" bIns="25400" anchor="ctr"/>
          <a:lstStyle/>
          <a:p>
            <a:pPr>
              <a:defRPr sz="3200">
                <a:latin typeface="Helvetica Light"/>
                <a:ea typeface="Helvetica Light"/>
                <a:cs typeface="Helvetica Light"/>
                <a:sym typeface="Helvetica Light"/>
              </a:defRPr>
            </a:pPr>
            <a:endParaRPr sz="1600" dirty="0">
              <a:ea typeface="阿里巴巴普惠体 R" panose="00020600040101010101" pitchFamily="18" charset="-122"/>
            </a:endParaRPr>
          </a:p>
        </p:txBody>
      </p:sp>
      <p:sp>
        <p:nvSpPr>
          <p:cNvPr id="781" name="Shape 781"/>
          <p:cNvSpPr/>
          <p:nvPr/>
        </p:nvSpPr>
        <p:spPr>
          <a:xfrm>
            <a:off x="705676" y="1173701"/>
            <a:ext cx="10780649" cy="1"/>
          </a:xfrm>
          <a:prstGeom prst="line">
            <a:avLst/>
          </a:prstGeom>
          <a:ln w="38100">
            <a:solidFill>
              <a:schemeClr val="tx1"/>
            </a:solidFill>
            <a:miter lim="400000"/>
          </a:ln>
        </p:spPr>
        <p:txBody>
          <a:bodyPr lIns="25400" tIns="25400" rIns="25400" bIns="25400" anchor="ctr"/>
          <a:lstStyle/>
          <a:p>
            <a:pPr>
              <a:defRPr sz="3200">
                <a:latin typeface="Helvetica Light"/>
                <a:ea typeface="Helvetica Light"/>
                <a:cs typeface="Helvetica Light"/>
                <a:sym typeface="Helvetica Light"/>
              </a:defRPr>
            </a:pPr>
            <a:endParaRPr sz="1600" dirty="0">
              <a:ea typeface="阿里巴巴普惠体 R" panose="00020600040101010101" pitchFamily="18" charset="-122"/>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5"/>
          <a:srcRect l="12147" t="5510" r="9862" b="5510"/>
          <a:stretch>
            <a:fillRect/>
          </a:stretch>
        </p:blipFill>
        <p:spPr>
          <a:xfrm>
            <a:off x="8447405" y="1203960"/>
            <a:ext cx="2405380" cy="2901950"/>
          </a:xfrm>
          <a:custGeom>
            <a:avLst/>
            <a:gdLst/>
            <a:ahLst/>
            <a:cxnLst>
              <a:cxn ang="3">
                <a:pos x="hc" y="t"/>
              </a:cxn>
              <a:cxn ang="cd2">
                <a:pos x="l" y="vc"/>
              </a:cxn>
              <a:cxn ang="cd4">
                <a:pos x="hc" y="b"/>
              </a:cxn>
              <a:cxn ang="0">
                <a:pos x="r" y="vc"/>
              </a:cxn>
            </a:cxnLst>
            <a:rect l="l" t="t" r="r" b="b"/>
            <a:pathLst>
              <a:path w="3788" h="4570">
                <a:moveTo>
                  <a:pt x="0" y="0"/>
                </a:moveTo>
                <a:lnTo>
                  <a:pt x="3788" y="0"/>
                </a:lnTo>
                <a:lnTo>
                  <a:pt x="3788" y="4570"/>
                </a:lnTo>
                <a:lnTo>
                  <a:pt x="0" y="4570"/>
                </a:lnTo>
                <a:lnTo>
                  <a:pt x="0" y="0"/>
                </a:lnTo>
                <a:close/>
              </a:path>
            </a:pathLst>
          </a:custGeom>
        </p:spPr>
      </p:pic>
      <p:pic>
        <p:nvPicPr>
          <p:cNvPr id="6" name="图片 5"/>
          <p:cNvPicPr>
            <a:picLocks noChangeAspect="1"/>
          </p:cNvPicPr>
          <p:nvPr/>
        </p:nvPicPr>
        <p:blipFill>
          <a:blip r:embed="rId6"/>
          <a:srcRect l="14908" t="6052" r="19122" b="15601"/>
          <a:stretch>
            <a:fillRect/>
          </a:stretch>
        </p:blipFill>
        <p:spPr>
          <a:xfrm>
            <a:off x="4816475" y="1203960"/>
            <a:ext cx="2405380" cy="2901950"/>
          </a:xfrm>
          <a:custGeom>
            <a:avLst/>
            <a:gdLst/>
            <a:ahLst/>
            <a:cxnLst>
              <a:cxn ang="3">
                <a:pos x="hc" y="t"/>
              </a:cxn>
              <a:cxn ang="cd2">
                <a:pos x="l" y="vc"/>
              </a:cxn>
              <a:cxn ang="cd4">
                <a:pos x="hc" y="b"/>
              </a:cxn>
              <a:cxn ang="0">
                <a:pos x="r" y="vc"/>
              </a:cxn>
            </a:cxnLst>
            <a:rect l="l" t="t" r="r" b="b"/>
            <a:pathLst>
              <a:path w="3788" h="4570">
                <a:moveTo>
                  <a:pt x="0" y="0"/>
                </a:moveTo>
                <a:lnTo>
                  <a:pt x="3788" y="0"/>
                </a:lnTo>
                <a:lnTo>
                  <a:pt x="3788" y="4570"/>
                </a:lnTo>
                <a:lnTo>
                  <a:pt x="0" y="4570"/>
                </a:lnTo>
                <a:lnTo>
                  <a:pt x="0" y="0"/>
                </a:lnTo>
                <a:close/>
              </a:path>
            </a:pathLst>
          </a:custGeom>
        </p:spPr>
      </p:pic>
      <p:pic>
        <p:nvPicPr>
          <p:cNvPr id="5" name="图片 4"/>
          <p:cNvPicPr>
            <a:picLocks noChangeAspect="1"/>
          </p:cNvPicPr>
          <p:nvPr/>
        </p:nvPicPr>
        <p:blipFill>
          <a:blip r:embed="rId7"/>
          <a:srcRect l="8752" t="9050" r="9996" b="6021"/>
          <a:stretch>
            <a:fillRect/>
          </a:stretch>
        </p:blipFill>
        <p:spPr>
          <a:xfrm>
            <a:off x="1185545" y="1203960"/>
            <a:ext cx="2405380" cy="2901950"/>
          </a:xfrm>
          <a:custGeom>
            <a:avLst/>
            <a:gdLst/>
            <a:ahLst/>
            <a:cxnLst>
              <a:cxn ang="3">
                <a:pos x="hc" y="t"/>
              </a:cxn>
              <a:cxn ang="cd2">
                <a:pos x="l" y="vc"/>
              </a:cxn>
              <a:cxn ang="cd4">
                <a:pos x="hc" y="b"/>
              </a:cxn>
              <a:cxn ang="0">
                <a:pos x="r" y="vc"/>
              </a:cxn>
            </a:cxnLst>
            <a:rect l="l" t="t" r="r" b="b"/>
            <a:pathLst>
              <a:path w="3788" h="4570">
                <a:moveTo>
                  <a:pt x="0" y="0"/>
                </a:moveTo>
                <a:lnTo>
                  <a:pt x="3788" y="0"/>
                </a:lnTo>
                <a:lnTo>
                  <a:pt x="3788" y="4570"/>
                </a:lnTo>
                <a:lnTo>
                  <a:pt x="0" y="4570"/>
                </a:lnTo>
                <a:lnTo>
                  <a:pt x="0" y="0"/>
                </a:lnTo>
                <a:close/>
              </a:path>
            </a:pathLst>
          </a:custGeom>
        </p:spPr>
      </p:pic>
      <p:sp>
        <p:nvSpPr>
          <p:cNvPr id="85" name="Title 1"/>
          <p:cNvSpPr txBox="1"/>
          <p:nvPr/>
        </p:nvSpPr>
        <p:spPr>
          <a:xfrm>
            <a:off x="398835" y="25247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chemeClr val="tx1"/>
                </a:solidFill>
                <a:latin typeface="思源黑体 CN Normal" panose="020B0400000000000000" charset="-122"/>
                <a:ea typeface="思源黑体 CN Normal" panose="020B0400000000000000" charset="-122"/>
                <a:cs typeface="+mn-ea"/>
                <a:sym typeface="+mn-lt"/>
              </a:rPr>
              <a:t>点击输入标题内容</a:t>
            </a:r>
          </a:p>
        </p:txBody>
      </p:sp>
      <p:sp>
        <p:nvSpPr>
          <p:cNvPr id="29" name="Text Box 4"/>
          <p:cNvSpPr txBox="1"/>
          <p:nvPr/>
        </p:nvSpPr>
        <p:spPr bwMode="auto">
          <a:xfrm>
            <a:off x="1151557" y="4558391"/>
            <a:ext cx="2472531" cy="484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defTabSz="412750" fontAlgn="base" hangingPunct="0">
              <a:lnSpc>
                <a:spcPct val="150000"/>
              </a:lnSpc>
              <a:spcBef>
                <a:spcPct val="0"/>
              </a:spcBef>
              <a:spcAft>
                <a:spcPct val="0"/>
              </a:spcAft>
              <a:defRPr/>
            </a:pPr>
            <a:r>
              <a:rPr lang="zh-CN" altLang="en-US" sz="1000" dirty="0">
                <a:solidFill>
                  <a:schemeClr val="tx1"/>
                </a:solidFill>
                <a:ea typeface="阿里巴巴普惠体 R" panose="00020600040101010101" pitchFamily="18" charset="-122"/>
              </a:rPr>
              <a:t>单击此处可编辑内容，根据您的需要自由拉伸文本框大小单击此处可编辑内容，根据您的需要自由拉伸文本框大小</a:t>
            </a:r>
          </a:p>
        </p:txBody>
      </p:sp>
      <p:sp>
        <p:nvSpPr>
          <p:cNvPr id="30" name="Text Box 5"/>
          <p:cNvSpPr txBox="1"/>
          <p:nvPr/>
        </p:nvSpPr>
        <p:spPr bwMode="auto">
          <a:xfrm>
            <a:off x="888826" y="4186266"/>
            <a:ext cx="2997994" cy="308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algn="ctr" defTabSz="412750" fontAlgn="base" hangingPunct="0">
              <a:lnSpc>
                <a:spcPct val="150000"/>
              </a:lnSpc>
              <a:spcBef>
                <a:spcPct val="0"/>
              </a:spcBef>
              <a:spcAft>
                <a:spcPct val="0"/>
              </a:spcAft>
              <a:defRPr/>
            </a:pPr>
            <a:r>
              <a:rPr lang="zh-CN" altLang="en-US" sz="1300" b="1" dirty="0">
                <a:solidFill>
                  <a:schemeClr val="tx1"/>
                </a:solidFill>
                <a:ea typeface="阿里巴巴普惠体 R" panose="00020600040101010101" pitchFamily="18" charset="-122"/>
              </a:rPr>
              <a:t>标题</a:t>
            </a:r>
          </a:p>
        </p:txBody>
      </p:sp>
      <p:sp>
        <p:nvSpPr>
          <p:cNvPr id="31" name="Text Box 6"/>
          <p:cNvSpPr txBox="1"/>
          <p:nvPr/>
        </p:nvSpPr>
        <p:spPr bwMode="auto">
          <a:xfrm>
            <a:off x="4868216" y="4579575"/>
            <a:ext cx="2472532" cy="5310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defTabSz="412750" fontAlgn="base" hangingPunct="0">
              <a:lnSpc>
                <a:spcPct val="150000"/>
              </a:lnSpc>
              <a:spcBef>
                <a:spcPct val="0"/>
              </a:spcBef>
              <a:spcAft>
                <a:spcPct val="0"/>
              </a:spcAft>
              <a:defRPr/>
            </a:pPr>
            <a:r>
              <a:rPr lang="zh-CN" altLang="en-US" sz="1000" dirty="0">
                <a:solidFill>
                  <a:schemeClr val="tx1"/>
                </a:solidFill>
                <a:ea typeface="阿里巴巴普惠体 R" panose="00020600040101010101" pitchFamily="18" charset="-122"/>
              </a:rPr>
              <a:t>单击此处可编辑内容，根据您的需要自由拉伸文本框大小单击此处可编辑内容，根据您的需要自由拉伸文本框大小</a:t>
            </a:r>
          </a:p>
        </p:txBody>
      </p:sp>
      <p:sp>
        <p:nvSpPr>
          <p:cNvPr id="32" name="Text Box 7"/>
          <p:cNvSpPr txBox="1"/>
          <p:nvPr/>
        </p:nvSpPr>
        <p:spPr bwMode="auto">
          <a:xfrm>
            <a:off x="4605485" y="4207450"/>
            <a:ext cx="2997994" cy="308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algn="ctr" defTabSz="412750" fontAlgn="base" hangingPunct="0">
              <a:lnSpc>
                <a:spcPct val="150000"/>
              </a:lnSpc>
              <a:spcBef>
                <a:spcPct val="0"/>
              </a:spcBef>
              <a:spcAft>
                <a:spcPct val="0"/>
              </a:spcAft>
              <a:defRPr/>
            </a:pPr>
            <a:r>
              <a:rPr lang="zh-CN" altLang="en-US" sz="1300" b="1" dirty="0">
                <a:solidFill>
                  <a:schemeClr val="tx1"/>
                </a:solidFill>
                <a:ea typeface="阿里巴巴普惠体 R" panose="00020600040101010101" pitchFamily="18" charset="-122"/>
              </a:rPr>
              <a:t>标题</a:t>
            </a:r>
          </a:p>
        </p:txBody>
      </p:sp>
      <p:sp>
        <p:nvSpPr>
          <p:cNvPr id="33" name="Text Box 8"/>
          <p:cNvSpPr txBox="1"/>
          <p:nvPr/>
        </p:nvSpPr>
        <p:spPr bwMode="auto">
          <a:xfrm>
            <a:off x="8421615" y="4683679"/>
            <a:ext cx="2472531" cy="588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defTabSz="412750" fontAlgn="base" hangingPunct="0">
              <a:lnSpc>
                <a:spcPct val="150000"/>
              </a:lnSpc>
              <a:spcBef>
                <a:spcPct val="0"/>
              </a:spcBef>
              <a:spcAft>
                <a:spcPct val="0"/>
              </a:spcAft>
              <a:defRPr/>
            </a:pPr>
            <a:r>
              <a:rPr lang="zh-CN" altLang="en-US" sz="1000" dirty="0">
                <a:solidFill>
                  <a:schemeClr val="tx1"/>
                </a:solidFill>
                <a:ea typeface="阿里巴巴普惠体 R" panose="00020600040101010101" pitchFamily="18" charset="-122"/>
              </a:rPr>
              <a:t>单击此处可编辑内容，根据您的需要自由拉伸文本框大小单击此处可编辑内容，根据您的需要自由拉伸文本框大小</a:t>
            </a:r>
          </a:p>
        </p:txBody>
      </p:sp>
      <p:sp>
        <p:nvSpPr>
          <p:cNvPr id="34" name="Text Box 9"/>
          <p:cNvSpPr txBox="1"/>
          <p:nvPr/>
        </p:nvSpPr>
        <p:spPr bwMode="auto">
          <a:xfrm>
            <a:off x="8158883" y="4311554"/>
            <a:ext cx="2997994" cy="308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algn="ctr" defTabSz="412750" fontAlgn="base" hangingPunct="0">
              <a:lnSpc>
                <a:spcPct val="150000"/>
              </a:lnSpc>
              <a:spcBef>
                <a:spcPct val="0"/>
              </a:spcBef>
              <a:spcAft>
                <a:spcPct val="0"/>
              </a:spcAft>
              <a:defRPr/>
            </a:pPr>
            <a:r>
              <a:rPr lang="zh-CN" altLang="en-US" sz="1300" b="1" dirty="0">
                <a:solidFill>
                  <a:schemeClr val="tx1"/>
                </a:solidFill>
                <a:ea typeface="阿里巴巴普惠体 R" panose="00020600040101010101" pitchFamily="18" charset="-122"/>
              </a:rPr>
              <a:t>标题</a:t>
            </a:r>
          </a:p>
        </p:txBody>
      </p:sp>
      <p:sp>
        <p:nvSpPr>
          <p:cNvPr id="56" name="AutoShape 14"/>
          <p:cNvSpPr/>
          <p:nvPr/>
        </p:nvSpPr>
        <p:spPr bwMode="auto">
          <a:xfrm>
            <a:off x="1620663" y="5361666"/>
            <a:ext cx="1518444" cy="484188"/>
          </a:xfrm>
          <a:prstGeom prst="roundRect">
            <a:avLst>
              <a:gd name="adj" fmla="val 0"/>
            </a:avLst>
          </a:prstGeom>
          <a:solidFill>
            <a:schemeClr val="tx1"/>
          </a:solidFill>
          <a:ln>
            <a:noFill/>
          </a:ln>
          <a:effec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defTabSz="412750" fontAlgn="base" hangingPunct="0">
              <a:spcBef>
                <a:spcPct val="0"/>
              </a:spcBef>
              <a:spcAft>
                <a:spcPct val="0"/>
              </a:spcAft>
              <a:defRPr/>
            </a:pPr>
            <a:endParaRPr lang="zh-CN" altLang="zh-CN" sz="1500" dirty="0">
              <a:solidFill>
                <a:schemeClr val="bg1"/>
              </a:solidFill>
              <a:ea typeface="阿里巴巴普惠体 R" panose="00020600040101010101" pitchFamily="18" charset="-122"/>
              <a:cs typeface="Helvetica Light" charset="0"/>
            </a:endParaRPr>
          </a:p>
        </p:txBody>
      </p:sp>
      <p:sp>
        <p:nvSpPr>
          <p:cNvPr id="57" name="Text Box 15"/>
          <p:cNvSpPr txBox="1"/>
          <p:nvPr/>
        </p:nvSpPr>
        <p:spPr bwMode="auto">
          <a:xfrm>
            <a:off x="1418257" y="5521624"/>
            <a:ext cx="1939131" cy="176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algn="ctr" defTabSz="412750" fontAlgn="base" hangingPunct="0">
              <a:spcBef>
                <a:spcPct val="0"/>
              </a:spcBef>
              <a:spcAft>
                <a:spcPct val="0"/>
              </a:spcAft>
              <a:defRPr/>
            </a:pPr>
            <a:r>
              <a:rPr lang="zh-CN" altLang="en-US" sz="900" dirty="0">
                <a:solidFill>
                  <a:schemeClr val="bg1"/>
                </a:solidFill>
                <a:ea typeface="阿里巴巴普惠体 R" panose="00020600040101010101" pitchFamily="18" charset="-122"/>
                <a:cs typeface="Poppins SemiBold" charset="0"/>
              </a:rPr>
              <a:t>更多</a:t>
            </a:r>
          </a:p>
        </p:txBody>
      </p:sp>
      <p:sp>
        <p:nvSpPr>
          <p:cNvPr id="59" name="AutoShape 17"/>
          <p:cNvSpPr/>
          <p:nvPr/>
        </p:nvSpPr>
        <p:spPr bwMode="auto">
          <a:xfrm>
            <a:off x="5337323" y="5379675"/>
            <a:ext cx="1518444" cy="484188"/>
          </a:xfrm>
          <a:prstGeom prst="roundRect">
            <a:avLst>
              <a:gd name="adj" fmla="val 0"/>
            </a:avLst>
          </a:prstGeom>
          <a:solidFill>
            <a:schemeClr val="tx1"/>
          </a:solidFill>
          <a:ln>
            <a:noFill/>
          </a:ln>
          <a:effec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defTabSz="412750" fontAlgn="base" hangingPunct="0">
              <a:spcBef>
                <a:spcPct val="0"/>
              </a:spcBef>
              <a:spcAft>
                <a:spcPct val="0"/>
              </a:spcAft>
              <a:defRPr/>
            </a:pPr>
            <a:endParaRPr lang="zh-CN" altLang="zh-CN" sz="1500" dirty="0">
              <a:solidFill>
                <a:schemeClr val="bg1"/>
              </a:solidFill>
              <a:ea typeface="阿里巴巴普惠体 R" panose="00020600040101010101" pitchFamily="18" charset="-122"/>
              <a:cs typeface="Helvetica Light" charset="0"/>
            </a:endParaRPr>
          </a:p>
        </p:txBody>
      </p:sp>
      <p:sp>
        <p:nvSpPr>
          <p:cNvPr id="60" name="Text Box 18"/>
          <p:cNvSpPr txBox="1"/>
          <p:nvPr/>
        </p:nvSpPr>
        <p:spPr bwMode="auto">
          <a:xfrm>
            <a:off x="5134916" y="5539633"/>
            <a:ext cx="1939132" cy="176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algn="ctr" defTabSz="412750" fontAlgn="base" hangingPunct="0">
              <a:spcBef>
                <a:spcPct val="0"/>
              </a:spcBef>
              <a:spcAft>
                <a:spcPct val="0"/>
              </a:spcAft>
              <a:defRPr/>
            </a:pPr>
            <a:r>
              <a:rPr lang="zh-CN" altLang="en-US" sz="900" dirty="0">
                <a:solidFill>
                  <a:schemeClr val="bg1"/>
                </a:solidFill>
                <a:ea typeface="阿里巴巴普惠体 R" panose="00020600040101010101" pitchFamily="18" charset="-122"/>
                <a:cs typeface="Poppins SemiBold" charset="0"/>
              </a:rPr>
              <a:t>更多</a:t>
            </a:r>
          </a:p>
        </p:txBody>
      </p:sp>
      <p:sp>
        <p:nvSpPr>
          <p:cNvPr id="62" name="AutoShape 20"/>
          <p:cNvSpPr/>
          <p:nvPr/>
        </p:nvSpPr>
        <p:spPr bwMode="auto">
          <a:xfrm>
            <a:off x="8890721" y="5475841"/>
            <a:ext cx="1518444" cy="484188"/>
          </a:xfrm>
          <a:prstGeom prst="roundRect">
            <a:avLst>
              <a:gd name="adj" fmla="val 0"/>
            </a:avLst>
          </a:prstGeom>
          <a:solidFill>
            <a:schemeClr val="tx1"/>
          </a:solidFill>
          <a:ln>
            <a:noFill/>
          </a:ln>
          <a:effec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defTabSz="412750" fontAlgn="base" hangingPunct="0">
              <a:spcBef>
                <a:spcPct val="0"/>
              </a:spcBef>
              <a:spcAft>
                <a:spcPct val="0"/>
              </a:spcAft>
              <a:defRPr/>
            </a:pPr>
            <a:endParaRPr lang="zh-CN" altLang="zh-CN" sz="1500" dirty="0">
              <a:solidFill>
                <a:schemeClr val="tx1"/>
              </a:solidFill>
              <a:ea typeface="阿里巴巴普惠体 R" panose="00020600040101010101" pitchFamily="18" charset="-122"/>
              <a:cs typeface="Helvetica Light" charset="0"/>
            </a:endParaRPr>
          </a:p>
        </p:txBody>
      </p:sp>
      <p:sp>
        <p:nvSpPr>
          <p:cNvPr id="63" name="Text Box 21"/>
          <p:cNvSpPr txBox="1"/>
          <p:nvPr/>
        </p:nvSpPr>
        <p:spPr bwMode="auto">
          <a:xfrm>
            <a:off x="8688315" y="5635799"/>
            <a:ext cx="1939131" cy="176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algn="ctr" defTabSz="412750" fontAlgn="base" hangingPunct="0">
              <a:spcBef>
                <a:spcPct val="0"/>
              </a:spcBef>
              <a:spcAft>
                <a:spcPct val="0"/>
              </a:spcAft>
              <a:defRPr/>
            </a:pPr>
            <a:r>
              <a:rPr lang="zh-CN" altLang="en-US" sz="900" dirty="0">
                <a:solidFill>
                  <a:schemeClr val="bg1"/>
                </a:solidFill>
                <a:ea typeface="阿里巴巴普惠体 R" panose="00020600040101010101" pitchFamily="18" charset="-122"/>
                <a:cs typeface="Poppins SemiBold" charset="0"/>
              </a:rPr>
              <a:t>更多</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5"/>
          <a:srcRect l="12147" t="5510" r="9862" b="5510"/>
          <a:stretch>
            <a:fillRect/>
          </a:stretch>
        </p:blipFill>
        <p:spPr>
          <a:xfrm>
            <a:off x="8447405" y="1203960"/>
            <a:ext cx="2405380" cy="2901950"/>
          </a:xfrm>
          <a:custGeom>
            <a:avLst/>
            <a:gdLst/>
            <a:ahLst/>
            <a:cxnLst>
              <a:cxn ang="3">
                <a:pos x="hc" y="t"/>
              </a:cxn>
              <a:cxn ang="cd2">
                <a:pos x="l" y="vc"/>
              </a:cxn>
              <a:cxn ang="cd4">
                <a:pos x="hc" y="b"/>
              </a:cxn>
              <a:cxn ang="0">
                <a:pos x="r" y="vc"/>
              </a:cxn>
            </a:cxnLst>
            <a:rect l="l" t="t" r="r" b="b"/>
            <a:pathLst>
              <a:path w="3788" h="4570">
                <a:moveTo>
                  <a:pt x="0" y="0"/>
                </a:moveTo>
                <a:lnTo>
                  <a:pt x="3788" y="0"/>
                </a:lnTo>
                <a:lnTo>
                  <a:pt x="3788" y="4570"/>
                </a:lnTo>
                <a:lnTo>
                  <a:pt x="0" y="4570"/>
                </a:lnTo>
                <a:lnTo>
                  <a:pt x="0" y="0"/>
                </a:lnTo>
                <a:close/>
              </a:path>
            </a:pathLst>
          </a:custGeom>
        </p:spPr>
      </p:pic>
      <p:pic>
        <p:nvPicPr>
          <p:cNvPr id="6" name="图片 5"/>
          <p:cNvPicPr>
            <a:picLocks noChangeAspect="1"/>
          </p:cNvPicPr>
          <p:nvPr/>
        </p:nvPicPr>
        <p:blipFill>
          <a:blip r:embed="rId6"/>
          <a:srcRect l="14908" t="6052" r="19122" b="15601"/>
          <a:stretch>
            <a:fillRect/>
          </a:stretch>
        </p:blipFill>
        <p:spPr>
          <a:xfrm>
            <a:off x="4816475" y="1203960"/>
            <a:ext cx="2405380" cy="2901950"/>
          </a:xfrm>
          <a:custGeom>
            <a:avLst/>
            <a:gdLst/>
            <a:ahLst/>
            <a:cxnLst>
              <a:cxn ang="3">
                <a:pos x="hc" y="t"/>
              </a:cxn>
              <a:cxn ang="cd2">
                <a:pos x="l" y="vc"/>
              </a:cxn>
              <a:cxn ang="cd4">
                <a:pos x="hc" y="b"/>
              </a:cxn>
              <a:cxn ang="0">
                <a:pos x="r" y="vc"/>
              </a:cxn>
            </a:cxnLst>
            <a:rect l="l" t="t" r="r" b="b"/>
            <a:pathLst>
              <a:path w="3788" h="4570">
                <a:moveTo>
                  <a:pt x="0" y="0"/>
                </a:moveTo>
                <a:lnTo>
                  <a:pt x="3788" y="0"/>
                </a:lnTo>
                <a:lnTo>
                  <a:pt x="3788" y="4570"/>
                </a:lnTo>
                <a:lnTo>
                  <a:pt x="0" y="4570"/>
                </a:lnTo>
                <a:lnTo>
                  <a:pt x="0" y="0"/>
                </a:lnTo>
                <a:close/>
              </a:path>
            </a:pathLst>
          </a:custGeom>
        </p:spPr>
      </p:pic>
      <p:pic>
        <p:nvPicPr>
          <p:cNvPr id="5" name="图片 4"/>
          <p:cNvPicPr>
            <a:picLocks noChangeAspect="1"/>
          </p:cNvPicPr>
          <p:nvPr/>
        </p:nvPicPr>
        <p:blipFill>
          <a:blip r:embed="rId7"/>
          <a:srcRect l="8752" t="9050" r="9996" b="6021"/>
          <a:stretch>
            <a:fillRect/>
          </a:stretch>
        </p:blipFill>
        <p:spPr>
          <a:xfrm>
            <a:off x="1185545" y="1203960"/>
            <a:ext cx="2405380" cy="2901950"/>
          </a:xfrm>
          <a:custGeom>
            <a:avLst/>
            <a:gdLst/>
            <a:ahLst/>
            <a:cxnLst>
              <a:cxn ang="3">
                <a:pos x="hc" y="t"/>
              </a:cxn>
              <a:cxn ang="cd2">
                <a:pos x="l" y="vc"/>
              </a:cxn>
              <a:cxn ang="cd4">
                <a:pos x="hc" y="b"/>
              </a:cxn>
              <a:cxn ang="0">
                <a:pos x="r" y="vc"/>
              </a:cxn>
            </a:cxnLst>
            <a:rect l="l" t="t" r="r" b="b"/>
            <a:pathLst>
              <a:path w="3788" h="4570">
                <a:moveTo>
                  <a:pt x="0" y="0"/>
                </a:moveTo>
                <a:lnTo>
                  <a:pt x="3788" y="0"/>
                </a:lnTo>
                <a:lnTo>
                  <a:pt x="3788" y="4570"/>
                </a:lnTo>
                <a:lnTo>
                  <a:pt x="0" y="4570"/>
                </a:lnTo>
                <a:lnTo>
                  <a:pt x="0" y="0"/>
                </a:lnTo>
                <a:close/>
              </a:path>
            </a:pathLst>
          </a:custGeom>
        </p:spPr>
      </p:pic>
      <p:sp>
        <p:nvSpPr>
          <p:cNvPr id="85" name="Title 1"/>
          <p:cNvSpPr txBox="1"/>
          <p:nvPr/>
        </p:nvSpPr>
        <p:spPr>
          <a:xfrm>
            <a:off x="398835" y="25247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chemeClr val="tx1"/>
                </a:solidFill>
                <a:latin typeface="思源黑体 CN Normal" panose="020B0400000000000000" charset="-122"/>
                <a:ea typeface="思源黑体 CN Normal" panose="020B0400000000000000" charset="-122"/>
                <a:cs typeface="+mn-ea"/>
                <a:sym typeface="+mn-lt"/>
              </a:rPr>
              <a:t>点击输入标题内容</a:t>
            </a:r>
          </a:p>
        </p:txBody>
      </p:sp>
      <p:sp>
        <p:nvSpPr>
          <p:cNvPr id="29" name="Text Box 4"/>
          <p:cNvSpPr txBox="1"/>
          <p:nvPr/>
        </p:nvSpPr>
        <p:spPr bwMode="auto">
          <a:xfrm>
            <a:off x="1151557" y="4558391"/>
            <a:ext cx="2472531" cy="484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defTabSz="412750" fontAlgn="base" hangingPunct="0">
              <a:lnSpc>
                <a:spcPct val="150000"/>
              </a:lnSpc>
              <a:spcBef>
                <a:spcPct val="0"/>
              </a:spcBef>
              <a:spcAft>
                <a:spcPct val="0"/>
              </a:spcAft>
              <a:defRPr/>
            </a:pPr>
            <a:r>
              <a:rPr lang="zh-CN" altLang="en-US" sz="1000" dirty="0">
                <a:solidFill>
                  <a:schemeClr val="tx1"/>
                </a:solidFill>
                <a:ea typeface="阿里巴巴普惠体 R" panose="00020600040101010101" pitchFamily="18" charset="-122"/>
              </a:rPr>
              <a:t>单击此处可编辑内容，根据您的需要自由拉伸文本框大小单击此处可编辑内容，根据您的需要自由拉伸文本框大小</a:t>
            </a:r>
          </a:p>
        </p:txBody>
      </p:sp>
      <p:sp>
        <p:nvSpPr>
          <p:cNvPr id="30" name="Text Box 5"/>
          <p:cNvSpPr txBox="1"/>
          <p:nvPr/>
        </p:nvSpPr>
        <p:spPr bwMode="auto">
          <a:xfrm>
            <a:off x="888826" y="4186266"/>
            <a:ext cx="2997994" cy="308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algn="ctr" defTabSz="412750" fontAlgn="base" hangingPunct="0">
              <a:lnSpc>
                <a:spcPct val="150000"/>
              </a:lnSpc>
              <a:spcBef>
                <a:spcPct val="0"/>
              </a:spcBef>
              <a:spcAft>
                <a:spcPct val="0"/>
              </a:spcAft>
              <a:defRPr/>
            </a:pPr>
            <a:r>
              <a:rPr lang="zh-CN" altLang="en-US" sz="1300" b="1" dirty="0">
                <a:solidFill>
                  <a:schemeClr val="tx1"/>
                </a:solidFill>
                <a:ea typeface="阿里巴巴普惠体 R" panose="00020600040101010101" pitchFamily="18" charset="-122"/>
              </a:rPr>
              <a:t>标题</a:t>
            </a:r>
          </a:p>
        </p:txBody>
      </p:sp>
      <p:sp>
        <p:nvSpPr>
          <p:cNvPr id="31" name="Text Box 6"/>
          <p:cNvSpPr txBox="1"/>
          <p:nvPr/>
        </p:nvSpPr>
        <p:spPr bwMode="auto">
          <a:xfrm>
            <a:off x="4868216" y="4579575"/>
            <a:ext cx="2472532" cy="5310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defTabSz="412750" fontAlgn="base" hangingPunct="0">
              <a:lnSpc>
                <a:spcPct val="150000"/>
              </a:lnSpc>
              <a:spcBef>
                <a:spcPct val="0"/>
              </a:spcBef>
              <a:spcAft>
                <a:spcPct val="0"/>
              </a:spcAft>
              <a:defRPr/>
            </a:pPr>
            <a:r>
              <a:rPr lang="zh-CN" altLang="en-US" sz="1000" dirty="0">
                <a:solidFill>
                  <a:schemeClr val="tx1"/>
                </a:solidFill>
                <a:ea typeface="阿里巴巴普惠体 R" panose="00020600040101010101" pitchFamily="18" charset="-122"/>
              </a:rPr>
              <a:t>单击此处可编辑内容，根据您的需要自由拉伸文本框大小单击此处可编辑内容，根据您的需要自由拉伸文本框大小</a:t>
            </a:r>
          </a:p>
        </p:txBody>
      </p:sp>
      <p:sp>
        <p:nvSpPr>
          <p:cNvPr id="32" name="Text Box 7"/>
          <p:cNvSpPr txBox="1"/>
          <p:nvPr/>
        </p:nvSpPr>
        <p:spPr bwMode="auto">
          <a:xfrm>
            <a:off x="4605485" y="4207450"/>
            <a:ext cx="2997994" cy="308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algn="ctr" defTabSz="412750" fontAlgn="base" hangingPunct="0">
              <a:lnSpc>
                <a:spcPct val="150000"/>
              </a:lnSpc>
              <a:spcBef>
                <a:spcPct val="0"/>
              </a:spcBef>
              <a:spcAft>
                <a:spcPct val="0"/>
              </a:spcAft>
              <a:defRPr/>
            </a:pPr>
            <a:r>
              <a:rPr lang="zh-CN" altLang="en-US" sz="1300" b="1" dirty="0">
                <a:solidFill>
                  <a:schemeClr val="tx1"/>
                </a:solidFill>
                <a:ea typeface="阿里巴巴普惠体 R" panose="00020600040101010101" pitchFamily="18" charset="-122"/>
              </a:rPr>
              <a:t>标题</a:t>
            </a:r>
          </a:p>
        </p:txBody>
      </p:sp>
      <p:sp>
        <p:nvSpPr>
          <p:cNvPr id="33" name="Text Box 8"/>
          <p:cNvSpPr txBox="1"/>
          <p:nvPr/>
        </p:nvSpPr>
        <p:spPr bwMode="auto">
          <a:xfrm>
            <a:off x="8421615" y="4683679"/>
            <a:ext cx="2472531" cy="588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defTabSz="412750" fontAlgn="base" hangingPunct="0">
              <a:lnSpc>
                <a:spcPct val="150000"/>
              </a:lnSpc>
              <a:spcBef>
                <a:spcPct val="0"/>
              </a:spcBef>
              <a:spcAft>
                <a:spcPct val="0"/>
              </a:spcAft>
              <a:defRPr/>
            </a:pPr>
            <a:r>
              <a:rPr lang="zh-CN" altLang="en-US" sz="1000" dirty="0">
                <a:solidFill>
                  <a:schemeClr val="tx1"/>
                </a:solidFill>
                <a:ea typeface="阿里巴巴普惠体 R" panose="00020600040101010101" pitchFamily="18" charset="-122"/>
              </a:rPr>
              <a:t>单击此处可编辑内容，根据您的需要自由拉伸文本框大小单击此处可编辑内容，根据您的需要自由拉伸文本框大小</a:t>
            </a:r>
          </a:p>
        </p:txBody>
      </p:sp>
      <p:sp>
        <p:nvSpPr>
          <p:cNvPr id="34" name="Text Box 9"/>
          <p:cNvSpPr txBox="1"/>
          <p:nvPr/>
        </p:nvSpPr>
        <p:spPr bwMode="auto">
          <a:xfrm>
            <a:off x="8158883" y="4311554"/>
            <a:ext cx="2997994" cy="308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algn="ctr" defTabSz="412750" fontAlgn="base" hangingPunct="0">
              <a:lnSpc>
                <a:spcPct val="150000"/>
              </a:lnSpc>
              <a:spcBef>
                <a:spcPct val="0"/>
              </a:spcBef>
              <a:spcAft>
                <a:spcPct val="0"/>
              </a:spcAft>
              <a:defRPr/>
            </a:pPr>
            <a:r>
              <a:rPr lang="zh-CN" altLang="en-US" sz="1300" b="1" dirty="0">
                <a:solidFill>
                  <a:schemeClr val="tx1"/>
                </a:solidFill>
                <a:ea typeface="阿里巴巴普惠体 R" panose="00020600040101010101" pitchFamily="18" charset="-122"/>
              </a:rPr>
              <a:t>标题</a:t>
            </a:r>
          </a:p>
        </p:txBody>
      </p:sp>
      <p:sp>
        <p:nvSpPr>
          <p:cNvPr id="56" name="AutoShape 14"/>
          <p:cNvSpPr/>
          <p:nvPr/>
        </p:nvSpPr>
        <p:spPr bwMode="auto">
          <a:xfrm>
            <a:off x="1620663" y="5361666"/>
            <a:ext cx="1518444" cy="484188"/>
          </a:xfrm>
          <a:prstGeom prst="roundRect">
            <a:avLst>
              <a:gd name="adj" fmla="val 0"/>
            </a:avLst>
          </a:prstGeom>
          <a:solidFill>
            <a:schemeClr val="tx1"/>
          </a:solidFill>
          <a:ln>
            <a:noFill/>
          </a:ln>
          <a:effec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defTabSz="412750" fontAlgn="base" hangingPunct="0">
              <a:spcBef>
                <a:spcPct val="0"/>
              </a:spcBef>
              <a:spcAft>
                <a:spcPct val="0"/>
              </a:spcAft>
              <a:defRPr/>
            </a:pPr>
            <a:endParaRPr lang="zh-CN" altLang="zh-CN" sz="1500" dirty="0">
              <a:solidFill>
                <a:schemeClr val="bg1"/>
              </a:solidFill>
              <a:ea typeface="阿里巴巴普惠体 R" panose="00020600040101010101" pitchFamily="18" charset="-122"/>
              <a:cs typeface="Helvetica Light" charset="0"/>
            </a:endParaRPr>
          </a:p>
        </p:txBody>
      </p:sp>
      <p:sp>
        <p:nvSpPr>
          <p:cNvPr id="57" name="Text Box 15"/>
          <p:cNvSpPr txBox="1"/>
          <p:nvPr/>
        </p:nvSpPr>
        <p:spPr bwMode="auto">
          <a:xfrm>
            <a:off x="1418257" y="5521624"/>
            <a:ext cx="1939131" cy="176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algn="ctr" defTabSz="412750" fontAlgn="base" hangingPunct="0">
              <a:spcBef>
                <a:spcPct val="0"/>
              </a:spcBef>
              <a:spcAft>
                <a:spcPct val="0"/>
              </a:spcAft>
              <a:defRPr/>
            </a:pPr>
            <a:r>
              <a:rPr lang="zh-CN" altLang="en-US" sz="900" dirty="0">
                <a:solidFill>
                  <a:schemeClr val="bg1"/>
                </a:solidFill>
                <a:ea typeface="阿里巴巴普惠体 R" panose="00020600040101010101" pitchFamily="18" charset="-122"/>
                <a:cs typeface="Poppins SemiBold" charset="0"/>
              </a:rPr>
              <a:t>更多</a:t>
            </a:r>
          </a:p>
        </p:txBody>
      </p:sp>
      <p:sp>
        <p:nvSpPr>
          <p:cNvPr id="59" name="AutoShape 17"/>
          <p:cNvSpPr/>
          <p:nvPr/>
        </p:nvSpPr>
        <p:spPr bwMode="auto">
          <a:xfrm>
            <a:off x="5337323" y="5379675"/>
            <a:ext cx="1518444" cy="484188"/>
          </a:xfrm>
          <a:prstGeom prst="roundRect">
            <a:avLst>
              <a:gd name="adj" fmla="val 0"/>
            </a:avLst>
          </a:prstGeom>
          <a:solidFill>
            <a:schemeClr val="tx1"/>
          </a:solidFill>
          <a:ln>
            <a:noFill/>
          </a:ln>
          <a:effec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defTabSz="412750" fontAlgn="base" hangingPunct="0">
              <a:spcBef>
                <a:spcPct val="0"/>
              </a:spcBef>
              <a:spcAft>
                <a:spcPct val="0"/>
              </a:spcAft>
              <a:defRPr/>
            </a:pPr>
            <a:endParaRPr lang="zh-CN" altLang="zh-CN" sz="1500" dirty="0">
              <a:solidFill>
                <a:schemeClr val="bg1"/>
              </a:solidFill>
              <a:ea typeface="阿里巴巴普惠体 R" panose="00020600040101010101" pitchFamily="18" charset="-122"/>
              <a:cs typeface="Helvetica Light" charset="0"/>
            </a:endParaRPr>
          </a:p>
        </p:txBody>
      </p:sp>
      <p:sp>
        <p:nvSpPr>
          <p:cNvPr id="60" name="Text Box 18"/>
          <p:cNvSpPr txBox="1"/>
          <p:nvPr/>
        </p:nvSpPr>
        <p:spPr bwMode="auto">
          <a:xfrm>
            <a:off x="5134916" y="5539633"/>
            <a:ext cx="1939132" cy="176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algn="ctr" defTabSz="412750" fontAlgn="base" hangingPunct="0">
              <a:spcBef>
                <a:spcPct val="0"/>
              </a:spcBef>
              <a:spcAft>
                <a:spcPct val="0"/>
              </a:spcAft>
              <a:defRPr/>
            </a:pPr>
            <a:r>
              <a:rPr lang="zh-CN" altLang="en-US" sz="900" dirty="0">
                <a:solidFill>
                  <a:schemeClr val="bg1"/>
                </a:solidFill>
                <a:ea typeface="阿里巴巴普惠体 R" panose="00020600040101010101" pitchFamily="18" charset="-122"/>
                <a:cs typeface="Poppins SemiBold" charset="0"/>
              </a:rPr>
              <a:t>更多</a:t>
            </a:r>
          </a:p>
        </p:txBody>
      </p:sp>
      <p:sp>
        <p:nvSpPr>
          <p:cNvPr id="62" name="AutoShape 20"/>
          <p:cNvSpPr/>
          <p:nvPr/>
        </p:nvSpPr>
        <p:spPr bwMode="auto">
          <a:xfrm>
            <a:off x="8890721" y="5475841"/>
            <a:ext cx="1518444" cy="484188"/>
          </a:xfrm>
          <a:prstGeom prst="roundRect">
            <a:avLst>
              <a:gd name="adj" fmla="val 0"/>
            </a:avLst>
          </a:prstGeom>
          <a:solidFill>
            <a:schemeClr val="tx1"/>
          </a:solidFill>
          <a:ln>
            <a:noFill/>
          </a:ln>
          <a:effec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defTabSz="412750" fontAlgn="base" hangingPunct="0">
              <a:spcBef>
                <a:spcPct val="0"/>
              </a:spcBef>
              <a:spcAft>
                <a:spcPct val="0"/>
              </a:spcAft>
              <a:defRPr/>
            </a:pPr>
            <a:endParaRPr lang="zh-CN" altLang="zh-CN" sz="1500" dirty="0">
              <a:solidFill>
                <a:schemeClr val="tx1"/>
              </a:solidFill>
              <a:ea typeface="阿里巴巴普惠体 R" panose="00020600040101010101" pitchFamily="18" charset="-122"/>
              <a:cs typeface="Helvetica Light" charset="0"/>
            </a:endParaRPr>
          </a:p>
        </p:txBody>
      </p:sp>
      <p:sp>
        <p:nvSpPr>
          <p:cNvPr id="63" name="Text Box 21"/>
          <p:cNvSpPr txBox="1"/>
          <p:nvPr/>
        </p:nvSpPr>
        <p:spPr bwMode="auto">
          <a:xfrm>
            <a:off x="8688315" y="5635799"/>
            <a:ext cx="1939131" cy="176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algn="ctr" defTabSz="412750" fontAlgn="base" hangingPunct="0">
              <a:spcBef>
                <a:spcPct val="0"/>
              </a:spcBef>
              <a:spcAft>
                <a:spcPct val="0"/>
              </a:spcAft>
              <a:defRPr/>
            </a:pPr>
            <a:r>
              <a:rPr lang="zh-CN" altLang="en-US" sz="900" dirty="0">
                <a:solidFill>
                  <a:schemeClr val="bg1"/>
                </a:solidFill>
                <a:ea typeface="阿里巴巴普惠体 R" panose="00020600040101010101" pitchFamily="18" charset="-122"/>
                <a:cs typeface="Poppins SemiBold" charset="0"/>
              </a:rPr>
              <a:t>更多</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2441575" y="1993900"/>
            <a:ext cx="3877945" cy="3538855"/>
            <a:chOff x="1454151" y="1073247"/>
            <a:chExt cx="4808538" cy="4387043"/>
          </a:xfrm>
        </p:grpSpPr>
        <p:sp>
          <p:nvSpPr>
            <p:cNvPr id="10" name="任意多边形 9"/>
            <p:cNvSpPr/>
            <p:nvPr/>
          </p:nvSpPr>
          <p:spPr bwMode="auto">
            <a:xfrm>
              <a:off x="3121026" y="1073247"/>
              <a:ext cx="1285876" cy="4387043"/>
            </a:xfrm>
            <a:custGeom>
              <a:avLst/>
              <a:gdLst>
                <a:gd name="T0" fmla="*/ 1764 w 4053"/>
                <a:gd name="T1" fmla="*/ 0 h 16197"/>
                <a:gd name="T2" fmla="*/ 2323 w 4053"/>
                <a:gd name="T3" fmla="*/ 0 h 16197"/>
                <a:gd name="T4" fmla="*/ 2323 w 4053"/>
                <a:gd name="T5" fmla="*/ 892 h 16197"/>
                <a:gd name="T6" fmla="*/ 1764 w 4053"/>
                <a:gd name="T7" fmla="*/ 892 h 16197"/>
                <a:gd name="T8" fmla="*/ 1764 w 4053"/>
                <a:gd name="T9" fmla="*/ 0 h 16197"/>
                <a:gd name="T10" fmla="*/ 1831 w 4053"/>
                <a:gd name="T11" fmla="*/ 11317 h 16197"/>
                <a:gd name="T12" fmla="*/ 2256 w 4053"/>
                <a:gd name="T13" fmla="*/ 11317 h 16197"/>
                <a:gd name="T14" fmla="*/ 2256 w 4053"/>
                <a:gd name="T15" fmla="*/ 13709 h 16197"/>
                <a:gd name="T16" fmla="*/ 4053 w 4053"/>
                <a:gd name="T17" fmla="*/ 15988 h 16197"/>
                <a:gd name="T18" fmla="*/ 3787 w 4053"/>
                <a:gd name="T19" fmla="*/ 16197 h 16197"/>
                <a:gd name="T20" fmla="*/ 2256 w 4053"/>
                <a:gd name="T21" fmla="*/ 14256 h 16197"/>
                <a:gd name="T22" fmla="*/ 2256 w 4053"/>
                <a:gd name="T23" fmla="*/ 16151 h 16197"/>
                <a:gd name="T24" fmla="*/ 1831 w 4053"/>
                <a:gd name="T25" fmla="*/ 16151 h 16197"/>
                <a:gd name="T26" fmla="*/ 1831 w 4053"/>
                <a:gd name="T27" fmla="*/ 14215 h 16197"/>
                <a:gd name="T28" fmla="*/ 266 w 4053"/>
                <a:gd name="T29" fmla="*/ 16197 h 16197"/>
                <a:gd name="T30" fmla="*/ 0 w 4053"/>
                <a:gd name="T31" fmla="*/ 15988 h 16197"/>
                <a:gd name="T32" fmla="*/ 1831 w 4053"/>
                <a:gd name="T33" fmla="*/ 13668 h 16197"/>
                <a:gd name="T34" fmla="*/ 1831 w 4053"/>
                <a:gd name="T35" fmla="*/ 11317 h 16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53" h="16197">
                  <a:moveTo>
                    <a:pt x="1764" y="0"/>
                  </a:moveTo>
                  <a:lnTo>
                    <a:pt x="2323" y="0"/>
                  </a:lnTo>
                  <a:lnTo>
                    <a:pt x="2323" y="892"/>
                  </a:lnTo>
                  <a:lnTo>
                    <a:pt x="1764" y="892"/>
                  </a:lnTo>
                  <a:lnTo>
                    <a:pt x="1764" y="0"/>
                  </a:lnTo>
                  <a:close/>
                  <a:moveTo>
                    <a:pt x="1831" y="11317"/>
                  </a:moveTo>
                  <a:lnTo>
                    <a:pt x="2256" y="11317"/>
                  </a:lnTo>
                  <a:lnTo>
                    <a:pt x="2256" y="13709"/>
                  </a:lnTo>
                  <a:lnTo>
                    <a:pt x="4053" y="15988"/>
                  </a:lnTo>
                  <a:lnTo>
                    <a:pt x="3787" y="16197"/>
                  </a:lnTo>
                  <a:lnTo>
                    <a:pt x="2256" y="14256"/>
                  </a:lnTo>
                  <a:lnTo>
                    <a:pt x="2256" y="16151"/>
                  </a:lnTo>
                  <a:lnTo>
                    <a:pt x="1831" y="16151"/>
                  </a:lnTo>
                  <a:lnTo>
                    <a:pt x="1831" y="14215"/>
                  </a:lnTo>
                  <a:lnTo>
                    <a:pt x="266" y="16197"/>
                  </a:lnTo>
                  <a:lnTo>
                    <a:pt x="0" y="15988"/>
                  </a:lnTo>
                  <a:lnTo>
                    <a:pt x="1831" y="13668"/>
                  </a:lnTo>
                  <a:lnTo>
                    <a:pt x="1831" y="11317"/>
                  </a:lnTo>
                  <a:close/>
                </a:path>
              </a:pathLst>
            </a:custGeom>
            <a:solidFill>
              <a:schemeClr val="tx2">
                <a:lumMod val="20000"/>
                <a:lumOff val="80000"/>
              </a:schemeClr>
            </a:solidFill>
            <a:ln>
              <a:noFill/>
            </a:ln>
            <a:effectLst>
              <a:outerShdw blurRad="76200" dir="13500000" sy="23000" kx="1200000" algn="br" rotWithShape="0">
                <a:prstClr val="black">
                  <a:alpha val="20000"/>
                </a:prst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cs typeface="+mn-ea"/>
                <a:sym typeface="+mn-lt"/>
              </a:endParaRPr>
            </a:p>
          </p:txBody>
        </p:sp>
        <p:sp>
          <p:nvSpPr>
            <p:cNvPr id="11" name="任意多边形 10"/>
            <p:cNvSpPr/>
            <p:nvPr/>
          </p:nvSpPr>
          <p:spPr bwMode="auto">
            <a:xfrm>
              <a:off x="1454151" y="1196975"/>
              <a:ext cx="4808538" cy="3309938"/>
            </a:xfrm>
            <a:custGeom>
              <a:avLst/>
              <a:gdLst>
                <a:gd name="T0" fmla="*/ 233 w 15146"/>
                <a:gd name="T1" fmla="*/ 466 h 10425"/>
                <a:gd name="T2" fmla="*/ 186 w 15146"/>
                <a:gd name="T3" fmla="*/ 460 h 10425"/>
                <a:gd name="T4" fmla="*/ 142 w 15146"/>
                <a:gd name="T5" fmla="*/ 447 h 10425"/>
                <a:gd name="T6" fmla="*/ 68 w 15146"/>
                <a:gd name="T7" fmla="*/ 397 h 10425"/>
                <a:gd name="T8" fmla="*/ 19 w 15146"/>
                <a:gd name="T9" fmla="*/ 323 h 10425"/>
                <a:gd name="T10" fmla="*/ 5 w 15146"/>
                <a:gd name="T11" fmla="*/ 279 h 10425"/>
                <a:gd name="T12" fmla="*/ 0 w 15146"/>
                <a:gd name="T13" fmla="*/ 233 h 10425"/>
                <a:gd name="T14" fmla="*/ 3 w 15146"/>
                <a:gd name="T15" fmla="*/ 197 h 10425"/>
                <a:gd name="T16" fmla="*/ 15 w 15146"/>
                <a:gd name="T17" fmla="*/ 154 h 10425"/>
                <a:gd name="T18" fmla="*/ 54 w 15146"/>
                <a:gd name="T19" fmla="*/ 85 h 10425"/>
                <a:gd name="T20" fmla="*/ 123 w 15146"/>
                <a:gd name="T21" fmla="*/ 28 h 10425"/>
                <a:gd name="T22" fmla="*/ 175 w 15146"/>
                <a:gd name="T23" fmla="*/ 8 h 10425"/>
                <a:gd name="T24" fmla="*/ 221 w 15146"/>
                <a:gd name="T25" fmla="*/ 1 h 10425"/>
                <a:gd name="T26" fmla="*/ 14938 w 15146"/>
                <a:gd name="T27" fmla="*/ 2 h 10425"/>
                <a:gd name="T28" fmla="*/ 14983 w 15146"/>
                <a:gd name="T29" fmla="*/ 11 h 10425"/>
                <a:gd name="T30" fmla="*/ 15044 w 15146"/>
                <a:gd name="T31" fmla="*/ 40 h 10425"/>
                <a:gd name="T32" fmla="*/ 15106 w 15146"/>
                <a:gd name="T33" fmla="*/ 104 h 10425"/>
                <a:gd name="T34" fmla="*/ 15135 w 15146"/>
                <a:gd name="T35" fmla="*/ 164 h 10425"/>
                <a:gd name="T36" fmla="*/ 15145 w 15146"/>
                <a:gd name="T37" fmla="*/ 209 h 10425"/>
                <a:gd name="T38" fmla="*/ 15146 w 15146"/>
                <a:gd name="T39" fmla="*/ 245 h 10425"/>
                <a:gd name="T40" fmla="*/ 15138 w 15146"/>
                <a:gd name="T41" fmla="*/ 291 h 10425"/>
                <a:gd name="T42" fmla="*/ 15118 w 15146"/>
                <a:gd name="T43" fmla="*/ 343 h 10425"/>
                <a:gd name="T44" fmla="*/ 15061 w 15146"/>
                <a:gd name="T45" fmla="*/ 412 h 10425"/>
                <a:gd name="T46" fmla="*/ 14993 w 15146"/>
                <a:gd name="T47" fmla="*/ 451 h 10425"/>
                <a:gd name="T48" fmla="*/ 14949 w 15146"/>
                <a:gd name="T49" fmla="*/ 462 h 10425"/>
                <a:gd name="T50" fmla="*/ 14729 w 15146"/>
                <a:gd name="T51" fmla="*/ 466 h 10425"/>
                <a:gd name="T52" fmla="*/ 14938 w 15146"/>
                <a:gd name="T53" fmla="*/ 9960 h 10425"/>
                <a:gd name="T54" fmla="*/ 14983 w 15146"/>
                <a:gd name="T55" fmla="*/ 9970 h 10425"/>
                <a:gd name="T56" fmla="*/ 15044 w 15146"/>
                <a:gd name="T57" fmla="*/ 9999 h 10425"/>
                <a:gd name="T58" fmla="*/ 15106 w 15146"/>
                <a:gd name="T59" fmla="*/ 10062 h 10425"/>
                <a:gd name="T60" fmla="*/ 15135 w 15146"/>
                <a:gd name="T61" fmla="*/ 10123 h 10425"/>
                <a:gd name="T62" fmla="*/ 15145 w 15146"/>
                <a:gd name="T63" fmla="*/ 10168 h 10425"/>
                <a:gd name="T64" fmla="*/ 15146 w 15146"/>
                <a:gd name="T65" fmla="*/ 10203 h 10425"/>
                <a:gd name="T66" fmla="*/ 15138 w 15146"/>
                <a:gd name="T67" fmla="*/ 10249 h 10425"/>
                <a:gd name="T68" fmla="*/ 15118 w 15146"/>
                <a:gd name="T69" fmla="*/ 10303 h 10425"/>
                <a:gd name="T70" fmla="*/ 15061 w 15146"/>
                <a:gd name="T71" fmla="*/ 10371 h 10425"/>
                <a:gd name="T72" fmla="*/ 14993 w 15146"/>
                <a:gd name="T73" fmla="*/ 10410 h 10425"/>
                <a:gd name="T74" fmla="*/ 14949 w 15146"/>
                <a:gd name="T75" fmla="*/ 10421 h 10425"/>
                <a:gd name="T76" fmla="*/ 233 w 15146"/>
                <a:gd name="T77" fmla="*/ 10425 h 10425"/>
                <a:gd name="T78" fmla="*/ 186 w 15146"/>
                <a:gd name="T79" fmla="*/ 10419 h 10425"/>
                <a:gd name="T80" fmla="*/ 142 w 15146"/>
                <a:gd name="T81" fmla="*/ 10406 h 10425"/>
                <a:gd name="T82" fmla="*/ 68 w 15146"/>
                <a:gd name="T83" fmla="*/ 10356 h 10425"/>
                <a:gd name="T84" fmla="*/ 19 w 15146"/>
                <a:gd name="T85" fmla="*/ 10282 h 10425"/>
                <a:gd name="T86" fmla="*/ 5 w 15146"/>
                <a:gd name="T87" fmla="*/ 10238 h 10425"/>
                <a:gd name="T88" fmla="*/ 0 w 15146"/>
                <a:gd name="T89" fmla="*/ 10191 h 10425"/>
                <a:gd name="T90" fmla="*/ 3 w 15146"/>
                <a:gd name="T91" fmla="*/ 10156 h 10425"/>
                <a:gd name="T92" fmla="*/ 15 w 15146"/>
                <a:gd name="T93" fmla="*/ 10112 h 10425"/>
                <a:gd name="T94" fmla="*/ 54 w 15146"/>
                <a:gd name="T95" fmla="*/ 10044 h 10425"/>
                <a:gd name="T96" fmla="*/ 123 w 15146"/>
                <a:gd name="T97" fmla="*/ 9987 h 10425"/>
                <a:gd name="T98" fmla="*/ 175 w 15146"/>
                <a:gd name="T99" fmla="*/ 9967 h 10425"/>
                <a:gd name="T100" fmla="*/ 221 w 15146"/>
                <a:gd name="T101" fmla="*/ 9959 h 10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146" h="10425">
                  <a:moveTo>
                    <a:pt x="233" y="9959"/>
                  </a:moveTo>
                  <a:lnTo>
                    <a:pt x="418" y="9959"/>
                  </a:lnTo>
                  <a:lnTo>
                    <a:pt x="418" y="466"/>
                  </a:lnTo>
                  <a:lnTo>
                    <a:pt x="233" y="466"/>
                  </a:lnTo>
                  <a:lnTo>
                    <a:pt x="221" y="466"/>
                  </a:lnTo>
                  <a:lnTo>
                    <a:pt x="209" y="465"/>
                  </a:lnTo>
                  <a:lnTo>
                    <a:pt x="198" y="462"/>
                  </a:lnTo>
                  <a:lnTo>
                    <a:pt x="186" y="460"/>
                  </a:lnTo>
                  <a:lnTo>
                    <a:pt x="175" y="458"/>
                  </a:lnTo>
                  <a:lnTo>
                    <a:pt x="164" y="455"/>
                  </a:lnTo>
                  <a:lnTo>
                    <a:pt x="153" y="451"/>
                  </a:lnTo>
                  <a:lnTo>
                    <a:pt x="142" y="447"/>
                  </a:lnTo>
                  <a:lnTo>
                    <a:pt x="123" y="437"/>
                  </a:lnTo>
                  <a:lnTo>
                    <a:pt x="103" y="425"/>
                  </a:lnTo>
                  <a:lnTo>
                    <a:pt x="85" y="412"/>
                  </a:lnTo>
                  <a:lnTo>
                    <a:pt x="68" y="397"/>
                  </a:lnTo>
                  <a:lnTo>
                    <a:pt x="54" y="381"/>
                  </a:lnTo>
                  <a:lnTo>
                    <a:pt x="40" y="363"/>
                  </a:lnTo>
                  <a:lnTo>
                    <a:pt x="29" y="343"/>
                  </a:lnTo>
                  <a:lnTo>
                    <a:pt x="19" y="323"/>
                  </a:lnTo>
                  <a:lnTo>
                    <a:pt x="15" y="313"/>
                  </a:lnTo>
                  <a:lnTo>
                    <a:pt x="10" y="302"/>
                  </a:lnTo>
                  <a:lnTo>
                    <a:pt x="8" y="291"/>
                  </a:lnTo>
                  <a:lnTo>
                    <a:pt x="5" y="279"/>
                  </a:lnTo>
                  <a:lnTo>
                    <a:pt x="3" y="268"/>
                  </a:lnTo>
                  <a:lnTo>
                    <a:pt x="2" y="256"/>
                  </a:lnTo>
                  <a:lnTo>
                    <a:pt x="0" y="245"/>
                  </a:lnTo>
                  <a:lnTo>
                    <a:pt x="0" y="233"/>
                  </a:lnTo>
                  <a:lnTo>
                    <a:pt x="0" y="233"/>
                  </a:lnTo>
                  <a:lnTo>
                    <a:pt x="0" y="221"/>
                  </a:lnTo>
                  <a:lnTo>
                    <a:pt x="2" y="209"/>
                  </a:lnTo>
                  <a:lnTo>
                    <a:pt x="3" y="197"/>
                  </a:lnTo>
                  <a:lnTo>
                    <a:pt x="5" y="186"/>
                  </a:lnTo>
                  <a:lnTo>
                    <a:pt x="8" y="174"/>
                  </a:lnTo>
                  <a:lnTo>
                    <a:pt x="10" y="164"/>
                  </a:lnTo>
                  <a:lnTo>
                    <a:pt x="15" y="154"/>
                  </a:lnTo>
                  <a:lnTo>
                    <a:pt x="19" y="143"/>
                  </a:lnTo>
                  <a:lnTo>
                    <a:pt x="29" y="122"/>
                  </a:lnTo>
                  <a:lnTo>
                    <a:pt x="40" y="104"/>
                  </a:lnTo>
                  <a:lnTo>
                    <a:pt x="54" y="85"/>
                  </a:lnTo>
                  <a:lnTo>
                    <a:pt x="68" y="69"/>
                  </a:lnTo>
                  <a:lnTo>
                    <a:pt x="85" y="53"/>
                  </a:lnTo>
                  <a:lnTo>
                    <a:pt x="103" y="40"/>
                  </a:lnTo>
                  <a:lnTo>
                    <a:pt x="123" y="28"/>
                  </a:lnTo>
                  <a:lnTo>
                    <a:pt x="142" y="19"/>
                  </a:lnTo>
                  <a:lnTo>
                    <a:pt x="153" y="14"/>
                  </a:lnTo>
                  <a:lnTo>
                    <a:pt x="164" y="11"/>
                  </a:lnTo>
                  <a:lnTo>
                    <a:pt x="175" y="8"/>
                  </a:lnTo>
                  <a:lnTo>
                    <a:pt x="186" y="5"/>
                  </a:lnTo>
                  <a:lnTo>
                    <a:pt x="198" y="3"/>
                  </a:lnTo>
                  <a:lnTo>
                    <a:pt x="209" y="2"/>
                  </a:lnTo>
                  <a:lnTo>
                    <a:pt x="221" y="1"/>
                  </a:lnTo>
                  <a:lnTo>
                    <a:pt x="233" y="0"/>
                  </a:lnTo>
                  <a:lnTo>
                    <a:pt x="14914" y="0"/>
                  </a:lnTo>
                  <a:lnTo>
                    <a:pt x="14926" y="1"/>
                  </a:lnTo>
                  <a:lnTo>
                    <a:pt x="14938" y="2"/>
                  </a:lnTo>
                  <a:lnTo>
                    <a:pt x="14949" y="3"/>
                  </a:lnTo>
                  <a:lnTo>
                    <a:pt x="14961" y="5"/>
                  </a:lnTo>
                  <a:lnTo>
                    <a:pt x="14972" y="8"/>
                  </a:lnTo>
                  <a:lnTo>
                    <a:pt x="14983" y="11"/>
                  </a:lnTo>
                  <a:lnTo>
                    <a:pt x="14993" y="14"/>
                  </a:lnTo>
                  <a:lnTo>
                    <a:pt x="15004" y="19"/>
                  </a:lnTo>
                  <a:lnTo>
                    <a:pt x="15024" y="28"/>
                  </a:lnTo>
                  <a:lnTo>
                    <a:pt x="15044" y="40"/>
                  </a:lnTo>
                  <a:lnTo>
                    <a:pt x="15061" y="53"/>
                  </a:lnTo>
                  <a:lnTo>
                    <a:pt x="15077" y="69"/>
                  </a:lnTo>
                  <a:lnTo>
                    <a:pt x="15093" y="85"/>
                  </a:lnTo>
                  <a:lnTo>
                    <a:pt x="15106" y="104"/>
                  </a:lnTo>
                  <a:lnTo>
                    <a:pt x="15118" y="122"/>
                  </a:lnTo>
                  <a:lnTo>
                    <a:pt x="15127" y="143"/>
                  </a:lnTo>
                  <a:lnTo>
                    <a:pt x="15132" y="154"/>
                  </a:lnTo>
                  <a:lnTo>
                    <a:pt x="15135" y="164"/>
                  </a:lnTo>
                  <a:lnTo>
                    <a:pt x="15138" y="174"/>
                  </a:lnTo>
                  <a:lnTo>
                    <a:pt x="15142" y="186"/>
                  </a:lnTo>
                  <a:lnTo>
                    <a:pt x="15144" y="197"/>
                  </a:lnTo>
                  <a:lnTo>
                    <a:pt x="15145" y="209"/>
                  </a:lnTo>
                  <a:lnTo>
                    <a:pt x="15146" y="221"/>
                  </a:lnTo>
                  <a:lnTo>
                    <a:pt x="15146" y="233"/>
                  </a:lnTo>
                  <a:lnTo>
                    <a:pt x="15146" y="233"/>
                  </a:lnTo>
                  <a:lnTo>
                    <a:pt x="15146" y="245"/>
                  </a:lnTo>
                  <a:lnTo>
                    <a:pt x="15145" y="256"/>
                  </a:lnTo>
                  <a:lnTo>
                    <a:pt x="15144" y="268"/>
                  </a:lnTo>
                  <a:lnTo>
                    <a:pt x="15142" y="279"/>
                  </a:lnTo>
                  <a:lnTo>
                    <a:pt x="15138" y="291"/>
                  </a:lnTo>
                  <a:lnTo>
                    <a:pt x="15135" y="302"/>
                  </a:lnTo>
                  <a:lnTo>
                    <a:pt x="15132" y="313"/>
                  </a:lnTo>
                  <a:lnTo>
                    <a:pt x="15127" y="323"/>
                  </a:lnTo>
                  <a:lnTo>
                    <a:pt x="15118" y="343"/>
                  </a:lnTo>
                  <a:lnTo>
                    <a:pt x="15106" y="363"/>
                  </a:lnTo>
                  <a:lnTo>
                    <a:pt x="15093" y="381"/>
                  </a:lnTo>
                  <a:lnTo>
                    <a:pt x="15077" y="397"/>
                  </a:lnTo>
                  <a:lnTo>
                    <a:pt x="15061" y="412"/>
                  </a:lnTo>
                  <a:lnTo>
                    <a:pt x="15044" y="425"/>
                  </a:lnTo>
                  <a:lnTo>
                    <a:pt x="15024" y="437"/>
                  </a:lnTo>
                  <a:lnTo>
                    <a:pt x="15004" y="447"/>
                  </a:lnTo>
                  <a:lnTo>
                    <a:pt x="14993" y="451"/>
                  </a:lnTo>
                  <a:lnTo>
                    <a:pt x="14983" y="455"/>
                  </a:lnTo>
                  <a:lnTo>
                    <a:pt x="14972" y="458"/>
                  </a:lnTo>
                  <a:lnTo>
                    <a:pt x="14961" y="460"/>
                  </a:lnTo>
                  <a:lnTo>
                    <a:pt x="14949" y="462"/>
                  </a:lnTo>
                  <a:lnTo>
                    <a:pt x="14938" y="465"/>
                  </a:lnTo>
                  <a:lnTo>
                    <a:pt x="14926" y="466"/>
                  </a:lnTo>
                  <a:lnTo>
                    <a:pt x="14914" y="466"/>
                  </a:lnTo>
                  <a:lnTo>
                    <a:pt x="14729" y="466"/>
                  </a:lnTo>
                  <a:lnTo>
                    <a:pt x="14729" y="9959"/>
                  </a:lnTo>
                  <a:lnTo>
                    <a:pt x="14914" y="9959"/>
                  </a:lnTo>
                  <a:lnTo>
                    <a:pt x="14926" y="9959"/>
                  </a:lnTo>
                  <a:lnTo>
                    <a:pt x="14938" y="9960"/>
                  </a:lnTo>
                  <a:lnTo>
                    <a:pt x="14949" y="9962"/>
                  </a:lnTo>
                  <a:lnTo>
                    <a:pt x="14961" y="9964"/>
                  </a:lnTo>
                  <a:lnTo>
                    <a:pt x="14972" y="9967"/>
                  </a:lnTo>
                  <a:lnTo>
                    <a:pt x="14983" y="9970"/>
                  </a:lnTo>
                  <a:lnTo>
                    <a:pt x="14993" y="9973"/>
                  </a:lnTo>
                  <a:lnTo>
                    <a:pt x="15004" y="9978"/>
                  </a:lnTo>
                  <a:lnTo>
                    <a:pt x="15024" y="9987"/>
                  </a:lnTo>
                  <a:lnTo>
                    <a:pt x="15044" y="9999"/>
                  </a:lnTo>
                  <a:lnTo>
                    <a:pt x="15061" y="10012"/>
                  </a:lnTo>
                  <a:lnTo>
                    <a:pt x="15077" y="10028"/>
                  </a:lnTo>
                  <a:lnTo>
                    <a:pt x="15093" y="10044"/>
                  </a:lnTo>
                  <a:lnTo>
                    <a:pt x="15106" y="10062"/>
                  </a:lnTo>
                  <a:lnTo>
                    <a:pt x="15118" y="10081"/>
                  </a:lnTo>
                  <a:lnTo>
                    <a:pt x="15127" y="10102"/>
                  </a:lnTo>
                  <a:lnTo>
                    <a:pt x="15132" y="10112"/>
                  </a:lnTo>
                  <a:lnTo>
                    <a:pt x="15135" y="10123"/>
                  </a:lnTo>
                  <a:lnTo>
                    <a:pt x="15138" y="10133"/>
                  </a:lnTo>
                  <a:lnTo>
                    <a:pt x="15142" y="10145"/>
                  </a:lnTo>
                  <a:lnTo>
                    <a:pt x="15144" y="10156"/>
                  </a:lnTo>
                  <a:lnTo>
                    <a:pt x="15145" y="10168"/>
                  </a:lnTo>
                  <a:lnTo>
                    <a:pt x="15146" y="10179"/>
                  </a:lnTo>
                  <a:lnTo>
                    <a:pt x="15146" y="10191"/>
                  </a:lnTo>
                  <a:lnTo>
                    <a:pt x="15146" y="10191"/>
                  </a:lnTo>
                  <a:lnTo>
                    <a:pt x="15146" y="10203"/>
                  </a:lnTo>
                  <a:lnTo>
                    <a:pt x="15145" y="10215"/>
                  </a:lnTo>
                  <a:lnTo>
                    <a:pt x="15144" y="10227"/>
                  </a:lnTo>
                  <a:lnTo>
                    <a:pt x="15142" y="10238"/>
                  </a:lnTo>
                  <a:lnTo>
                    <a:pt x="15138" y="10249"/>
                  </a:lnTo>
                  <a:lnTo>
                    <a:pt x="15135" y="10261"/>
                  </a:lnTo>
                  <a:lnTo>
                    <a:pt x="15132" y="10271"/>
                  </a:lnTo>
                  <a:lnTo>
                    <a:pt x="15127" y="10282"/>
                  </a:lnTo>
                  <a:lnTo>
                    <a:pt x="15118" y="10303"/>
                  </a:lnTo>
                  <a:lnTo>
                    <a:pt x="15106" y="10321"/>
                  </a:lnTo>
                  <a:lnTo>
                    <a:pt x="15093" y="10340"/>
                  </a:lnTo>
                  <a:lnTo>
                    <a:pt x="15077" y="10356"/>
                  </a:lnTo>
                  <a:lnTo>
                    <a:pt x="15061" y="10371"/>
                  </a:lnTo>
                  <a:lnTo>
                    <a:pt x="15044" y="10384"/>
                  </a:lnTo>
                  <a:lnTo>
                    <a:pt x="15024" y="10396"/>
                  </a:lnTo>
                  <a:lnTo>
                    <a:pt x="15004" y="10406"/>
                  </a:lnTo>
                  <a:lnTo>
                    <a:pt x="14993" y="10410"/>
                  </a:lnTo>
                  <a:lnTo>
                    <a:pt x="14983" y="10414"/>
                  </a:lnTo>
                  <a:lnTo>
                    <a:pt x="14972" y="10417"/>
                  </a:lnTo>
                  <a:lnTo>
                    <a:pt x="14961" y="10419"/>
                  </a:lnTo>
                  <a:lnTo>
                    <a:pt x="14949" y="10421"/>
                  </a:lnTo>
                  <a:lnTo>
                    <a:pt x="14938" y="10422"/>
                  </a:lnTo>
                  <a:lnTo>
                    <a:pt x="14926" y="10424"/>
                  </a:lnTo>
                  <a:lnTo>
                    <a:pt x="14914" y="10425"/>
                  </a:lnTo>
                  <a:lnTo>
                    <a:pt x="233" y="10425"/>
                  </a:lnTo>
                  <a:lnTo>
                    <a:pt x="221" y="10424"/>
                  </a:lnTo>
                  <a:lnTo>
                    <a:pt x="209" y="10422"/>
                  </a:lnTo>
                  <a:lnTo>
                    <a:pt x="198" y="10421"/>
                  </a:lnTo>
                  <a:lnTo>
                    <a:pt x="186" y="10419"/>
                  </a:lnTo>
                  <a:lnTo>
                    <a:pt x="175" y="10417"/>
                  </a:lnTo>
                  <a:lnTo>
                    <a:pt x="164" y="10414"/>
                  </a:lnTo>
                  <a:lnTo>
                    <a:pt x="153" y="10410"/>
                  </a:lnTo>
                  <a:lnTo>
                    <a:pt x="142" y="10406"/>
                  </a:lnTo>
                  <a:lnTo>
                    <a:pt x="123" y="10396"/>
                  </a:lnTo>
                  <a:lnTo>
                    <a:pt x="103" y="10384"/>
                  </a:lnTo>
                  <a:lnTo>
                    <a:pt x="85" y="10371"/>
                  </a:lnTo>
                  <a:lnTo>
                    <a:pt x="68" y="10356"/>
                  </a:lnTo>
                  <a:lnTo>
                    <a:pt x="54" y="10340"/>
                  </a:lnTo>
                  <a:lnTo>
                    <a:pt x="40" y="10321"/>
                  </a:lnTo>
                  <a:lnTo>
                    <a:pt x="29" y="10303"/>
                  </a:lnTo>
                  <a:lnTo>
                    <a:pt x="19" y="10282"/>
                  </a:lnTo>
                  <a:lnTo>
                    <a:pt x="15" y="10271"/>
                  </a:lnTo>
                  <a:lnTo>
                    <a:pt x="10" y="10261"/>
                  </a:lnTo>
                  <a:lnTo>
                    <a:pt x="8" y="10249"/>
                  </a:lnTo>
                  <a:lnTo>
                    <a:pt x="5" y="10238"/>
                  </a:lnTo>
                  <a:lnTo>
                    <a:pt x="3" y="10227"/>
                  </a:lnTo>
                  <a:lnTo>
                    <a:pt x="2" y="10215"/>
                  </a:lnTo>
                  <a:lnTo>
                    <a:pt x="0" y="10203"/>
                  </a:lnTo>
                  <a:lnTo>
                    <a:pt x="0" y="10191"/>
                  </a:lnTo>
                  <a:lnTo>
                    <a:pt x="0" y="10191"/>
                  </a:lnTo>
                  <a:lnTo>
                    <a:pt x="0" y="10179"/>
                  </a:lnTo>
                  <a:lnTo>
                    <a:pt x="2" y="10168"/>
                  </a:lnTo>
                  <a:lnTo>
                    <a:pt x="3" y="10156"/>
                  </a:lnTo>
                  <a:lnTo>
                    <a:pt x="5" y="10145"/>
                  </a:lnTo>
                  <a:lnTo>
                    <a:pt x="8" y="10133"/>
                  </a:lnTo>
                  <a:lnTo>
                    <a:pt x="10" y="10123"/>
                  </a:lnTo>
                  <a:lnTo>
                    <a:pt x="15" y="10112"/>
                  </a:lnTo>
                  <a:lnTo>
                    <a:pt x="19" y="10102"/>
                  </a:lnTo>
                  <a:lnTo>
                    <a:pt x="29" y="10081"/>
                  </a:lnTo>
                  <a:lnTo>
                    <a:pt x="40" y="10062"/>
                  </a:lnTo>
                  <a:lnTo>
                    <a:pt x="54" y="10044"/>
                  </a:lnTo>
                  <a:lnTo>
                    <a:pt x="68" y="10028"/>
                  </a:lnTo>
                  <a:lnTo>
                    <a:pt x="85" y="10012"/>
                  </a:lnTo>
                  <a:lnTo>
                    <a:pt x="103" y="9999"/>
                  </a:lnTo>
                  <a:lnTo>
                    <a:pt x="123" y="9987"/>
                  </a:lnTo>
                  <a:lnTo>
                    <a:pt x="142" y="9978"/>
                  </a:lnTo>
                  <a:lnTo>
                    <a:pt x="153" y="9973"/>
                  </a:lnTo>
                  <a:lnTo>
                    <a:pt x="164" y="9970"/>
                  </a:lnTo>
                  <a:lnTo>
                    <a:pt x="175" y="9967"/>
                  </a:lnTo>
                  <a:lnTo>
                    <a:pt x="186" y="9964"/>
                  </a:lnTo>
                  <a:lnTo>
                    <a:pt x="198" y="9962"/>
                  </a:lnTo>
                  <a:lnTo>
                    <a:pt x="209" y="9960"/>
                  </a:lnTo>
                  <a:lnTo>
                    <a:pt x="221" y="9959"/>
                  </a:lnTo>
                  <a:lnTo>
                    <a:pt x="233" y="9959"/>
                  </a:lnTo>
                  <a:close/>
                </a:path>
              </a:pathLst>
            </a:custGeom>
            <a:solidFill>
              <a:srgbClr val="2129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cs typeface="+mn-ea"/>
                <a:sym typeface="+mn-lt"/>
              </a:endParaRPr>
            </a:p>
          </p:txBody>
        </p:sp>
        <p:sp>
          <p:nvSpPr>
            <p:cNvPr id="3" name="矩形 2"/>
            <p:cNvSpPr/>
            <p:nvPr/>
          </p:nvSpPr>
          <p:spPr bwMode="auto">
            <a:xfrm>
              <a:off x="1636713" y="1346200"/>
              <a:ext cx="4443413" cy="3011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cs typeface="+mn-ea"/>
                <a:sym typeface="+mn-lt"/>
              </a:endParaRPr>
            </a:p>
          </p:txBody>
        </p:sp>
      </p:grpSp>
      <p:sp>
        <p:nvSpPr>
          <p:cNvPr id="20" name="文本框 19"/>
          <p:cNvSpPr txBox="1"/>
          <p:nvPr/>
        </p:nvSpPr>
        <p:spPr>
          <a:xfrm>
            <a:off x="2887345" y="2644775"/>
            <a:ext cx="2818765" cy="829945"/>
          </a:xfrm>
          <a:prstGeom prst="rect">
            <a:avLst/>
          </a:prstGeom>
          <a:noFill/>
        </p:spPr>
        <p:txBody>
          <a:bodyPr wrap="square" rtlCol="0">
            <a:spAutoFit/>
          </a:bodyPr>
          <a:lstStyle/>
          <a:p>
            <a:pPr algn="dist" defTabSz="457200"/>
            <a:r>
              <a:rPr lang="zh-CN" altLang="en-US" sz="4800" b="1" kern="500" dirty="0">
                <a:solidFill>
                  <a:schemeClr val="tx1"/>
                </a:solidFill>
                <a:ea typeface="阿里巴巴普惠体 R" panose="00020600040101010101" pitchFamily="18" charset="-122"/>
              </a:rPr>
              <a:t>您的标题</a:t>
            </a:r>
          </a:p>
        </p:txBody>
      </p:sp>
      <p:sp>
        <p:nvSpPr>
          <p:cNvPr id="12" name="矩形 11"/>
          <p:cNvSpPr/>
          <p:nvPr/>
        </p:nvSpPr>
        <p:spPr>
          <a:xfrm>
            <a:off x="2887266" y="3474966"/>
            <a:ext cx="2986323" cy="693460"/>
          </a:xfrm>
          <a:prstGeom prst="rect">
            <a:avLst/>
          </a:prstGeom>
        </p:spPr>
        <p:txBody>
          <a:bodyPr wrap="square">
            <a:spAutoFit/>
          </a:bodyPr>
          <a:lstStyle/>
          <a:p>
            <a:pPr>
              <a:lnSpc>
                <a:spcPct val="150000"/>
              </a:lnSpc>
              <a:defRPr/>
            </a:pPr>
            <a:r>
              <a:rPr lang="zh-CN" altLang="en-US" sz="900" dirty="0">
                <a:ea typeface="宋体" panose="02010600030101010101" pitchFamily="2" charset="-122"/>
              </a:rPr>
              <a:t>单击此处可编辑内容，根据您的需要自由拉伸文本框大小单击此处可编辑内容，根据您的需要自由拉伸文本框大小</a:t>
            </a:r>
            <a:endParaRPr lang="en-US" altLang="zh-CN" sz="900" dirty="0">
              <a:solidFill>
                <a:schemeClr val="tx2"/>
              </a:solidFill>
              <a:ea typeface="阿里巴巴普惠体 R" panose="00020600040101010101" pitchFamily="18" charset="-122"/>
              <a:cs typeface="阿里巴巴普惠体 R" panose="00020600040101010101" pitchFamily="18" charset="-122"/>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5"/>
          <a:srcRect l="4849" t="4172" r="4849" b="4198"/>
          <a:stretch>
            <a:fillRect/>
          </a:stretch>
        </p:blipFill>
        <p:spPr>
          <a:xfrm>
            <a:off x="3426460" y="3682365"/>
            <a:ext cx="2542540" cy="2259330"/>
          </a:xfrm>
          <a:custGeom>
            <a:avLst/>
            <a:gdLst/>
            <a:ahLst/>
            <a:cxnLst>
              <a:cxn ang="3">
                <a:pos x="hc" y="t"/>
              </a:cxn>
              <a:cxn ang="cd2">
                <a:pos x="l" y="vc"/>
              </a:cxn>
              <a:cxn ang="cd4">
                <a:pos x="hc" y="b"/>
              </a:cxn>
              <a:cxn ang="0">
                <a:pos x="r" y="vc"/>
              </a:cxn>
            </a:cxnLst>
            <a:rect l="l" t="t" r="r" b="b"/>
            <a:pathLst>
              <a:path w="4004" h="3558">
                <a:moveTo>
                  <a:pt x="0" y="0"/>
                </a:moveTo>
                <a:lnTo>
                  <a:pt x="4004" y="0"/>
                </a:lnTo>
                <a:lnTo>
                  <a:pt x="4004" y="3558"/>
                </a:lnTo>
                <a:lnTo>
                  <a:pt x="0" y="3558"/>
                </a:lnTo>
                <a:lnTo>
                  <a:pt x="0" y="0"/>
                </a:lnTo>
                <a:close/>
              </a:path>
            </a:pathLst>
          </a:custGeom>
        </p:spPr>
      </p:pic>
      <p:pic>
        <p:nvPicPr>
          <p:cNvPr id="6" name="图片 5"/>
          <p:cNvPicPr>
            <a:picLocks noChangeAspect="1"/>
          </p:cNvPicPr>
          <p:nvPr/>
        </p:nvPicPr>
        <p:blipFill>
          <a:blip r:embed="rId6"/>
          <a:srcRect l="7263" t="1789" r="22491" b="1789"/>
          <a:stretch>
            <a:fillRect/>
          </a:stretch>
        </p:blipFill>
        <p:spPr>
          <a:xfrm>
            <a:off x="661670" y="3682365"/>
            <a:ext cx="2542540" cy="2259330"/>
          </a:xfrm>
          <a:custGeom>
            <a:avLst/>
            <a:gdLst/>
            <a:ahLst/>
            <a:cxnLst>
              <a:cxn ang="3">
                <a:pos x="hc" y="t"/>
              </a:cxn>
              <a:cxn ang="cd2">
                <a:pos x="l" y="vc"/>
              </a:cxn>
              <a:cxn ang="cd4">
                <a:pos x="hc" y="b"/>
              </a:cxn>
              <a:cxn ang="0">
                <a:pos x="r" y="vc"/>
              </a:cxn>
            </a:cxnLst>
            <a:rect l="l" t="t" r="r" b="b"/>
            <a:pathLst>
              <a:path w="4004" h="3558">
                <a:moveTo>
                  <a:pt x="0" y="0"/>
                </a:moveTo>
                <a:lnTo>
                  <a:pt x="4004" y="0"/>
                </a:lnTo>
                <a:lnTo>
                  <a:pt x="4004" y="3558"/>
                </a:lnTo>
                <a:lnTo>
                  <a:pt x="0" y="3558"/>
                </a:lnTo>
                <a:lnTo>
                  <a:pt x="0" y="0"/>
                </a:lnTo>
                <a:close/>
              </a:path>
            </a:pathLst>
          </a:custGeom>
        </p:spPr>
      </p:pic>
      <p:pic>
        <p:nvPicPr>
          <p:cNvPr id="5" name="图片 4"/>
          <p:cNvPicPr>
            <a:picLocks noChangeAspect="1"/>
          </p:cNvPicPr>
          <p:nvPr/>
        </p:nvPicPr>
        <p:blipFill>
          <a:blip r:embed="rId7"/>
          <a:srcRect l="12" b="17028"/>
          <a:stretch>
            <a:fillRect/>
          </a:stretch>
        </p:blipFill>
        <p:spPr>
          <a:xfrm>
            <a:off x="661670" y="1334135"/>
            <a:ext cx="5307330" cy="2113280"/>
          </a:xfrm>
          <a:custGeom>
            <a:avLst/>
            <a:gdLst/>
            <a:ahLst/>
            <a:cxnLst>
              <a:cxn ang="3">
                <a:pos x="hc" y="t"/>
              </a:cxn>
              <a:cxn ang="cd2">
                <a:pos x="l" y="vc"/>
              </a:cxn>
              <a:cxn ang="cd4">
                <a:pos x="hc" y="b"/>
              </a:cxn>
              <a:cxn ang="0">
                <a:pos x="r" y="vc"/>
              </a:cxn>
            </a:cxnLst>
            <a:rect l="l" t="t" r="r" b="b"/>
            <a:pathLst>
              <a:path w="8358" h="3328">
                <a:moveTo>
                  <a:pt x="0" y="0"/>
                </a:moveTo>
                <a:lnTo>
                  <a:pt x="8358" y="0"/>
                </a:lnTo>
                <a:lnTo>
                  <a:pt x="8358" y="3328"/>
                </a:lnTo>
                <a:lnTo>
                  <a:pt x="0" y="3328"/>
                </a:lnTo>
                <a:lnTo>
                  <a:pt x="0" y="0"/>
                </a:lnTo>
                <a:close/>
              </a:path>
            </a:pathLst>
          </a:custGeom>
        </p:spPr>
      </p:pic>
      <p:sp>
        <p:nvSpPr>
          <p:cNvPr id="85" name="Title 1"/>
          <p:cNvSpPr txBox="1"/>
          <p:nvPr/>
        </p:nvSpPr>
        <p:spPr>
          <a:xfrm>
            <a:off x="398835" y="25247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chemeClr val="tx1"/>
                </a:solidFill>
                <a:latin typeface="思源黑体 CN Normal" panose="020B0400000000000000" charset="-122"/>
                <a:ea typeface="思源黑体 CN Normal" panose="020B0400000000000000" charset="-122"/>
                <a:cs typeface="+mn-ea"/>
                <a:sym typeface="+mn-lt"/>
              </a:rPr>
              <a:t>点击输入标题内容</a:t>
            </a:r>
          </a:p>
        </p:txBody>
      </p:sp>
      <p:sp>
        <p:nvSpPr>
          <p:cNvPr id="16" name="Text Box 1"/>
          <p:cNvSpPr txBox="1"/>
          <p:nvPr/>
        </p:nvSpPr>
        <p:spPr bwMode="auto">
          <a:xfrm>
            <a:off x="6288580" y="1157075"/>
            <a:ext cx="1939131" cy="176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defTabSz="412750" fontAlgn="base" hangingPunct="0">
              <a:spcBef>
                <a:spcPct val="0"/>
              </a:spcBef>
              <a:spcAft>
                <a:spcPct val="0"/>
              </a:spcAft>
              <a:defRPr/>
            </a:pPr>
            <a:r>
              <a:rPr lang="zh-CN" altLang="en-US" sz="900" dirty="0">
                <a:solidFill>
                  <a:schemeClr val="tx1"/>
                </a:solidFill>
                <a:ea typeface="阿里巴巴普惠体 R" panose="00020600040101010101" pitchFamily="18" charset="-122"/>
                <a:cs typeface="Poppins SemiBold" charset="0"/>
              </a:rPr>
              <a:t>副标题</a:t>
            </a:r>
          </a:p>
        </p:txBody>
      </p:sp>
      <p:sp>
        <p:nvSpPr>
          <p:cNvPr id="17" name="Text Box 2"/>
          <p:cNvSpPr txBox="1"/>
          <p:nvPr/>
        </p:nvSpPr>
        <p:spPr bwMode="auto">
          <a:xfrm>
            <a:off x="6277610" y="1587500"/>
            <a:ext cx="4648835"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defTabSz="412750" fontAlgn="base" hangingPunct="0">
              <a:lnSpc>
                <a:spcPct val="80000"/>
              </a:lnSpc>
              <a:spcBef>
                <a:spcPct val="0"/>
              </a:spcBef>
              <a:spcAft>
                <a:spcPct val="0"/>
              </a:spcAft>
              <a:defRPr/>
            </a:pPr>
            <a:r>
              <a:rPr lang="zh-CN" altLang="en-US" sz="5000" dirty="0">
                <a:solidFill>
                  <a:schemeClr val="tx1"/>
                </a:solidFill>
                <a:ea typeface="阿里巴巴普惠体 R" panose="00020600040101010101" pitchFamily="18" charset="-122"/>
                <a:cs typeface="Poppins Medium" charset="0"/>
              </a:rPr>
              <a:t>标题</a:t>
            </a:r>
          </a:p>
        </p:txBody>
      </p:sp>
      <p:sp>
        <p:nvSpPr>
          <p:cNvPr id="18" name="Text Box 3"/>
          <p:cNvSpPr txBox="1"/>
          <p:nvPr/>
        </p:nvSpPr>
        <p:spPr bwMode="auto">
          <a:xfrm>
            <a:off x="6296517" y="2473493"/>
            <a:ext cx="4600394" cy="1427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defTabSz="412750" fontAlgn="base" hangingPunct="0">
              <a:lnSpc>
                <a:spcPct val="150000"/>
              </a:lnSpc>
              <a:spcBef>
                <a:spcPct val="0"/>
              </a:spcBef>
              <a:spcAft>
                <a:spcPct val="0"/>
              </a:spcAft>
              <a:defRPr/>
            </a:pPr>
            <a:r>
              <a:rPr lang="zh-CN" altLang="en-US" sz="1000" dirty="0">
                <a:solidFill>
                  <a:schemeClr val="tx1"/>
                </a:solidFill>
                <a:ea typeface="阿里巴巴普惠体 R" panose="00020600040101010101" pitchFamily="18" charset="-122"/>
              </a:rPr>
              <a:t>单击此处可编辑内容，根据您的需要自由拉伸文本框大小单击此处可编辑内容，根据您的需要自由拉伸文本框大小</a:t>
            </a:r>
          </a:p>
        </p:txBody>
      </p:sp>
      <p:sp>
        <p:nvSpPr>
          <p:cNvPr id="19" name="AutoShape 5"/>
          <p:cNvSpPr/>
          <p:nvPr/>
        </p:nvSpPr>
        <p:spPr bwMode="auto">
          <a:xfrm>
            <a:off x="6376074" y="5751462"/>
            <a:ext cx="4769644" cy="131763"/>
          </a:xfrm>
          <a:prstGeom prst="roundRect">
            <a:avLst>
              <a:gd name="adj" fmla="val 0"/>
            </a:avLst>
          </a:prstGeom>
          <a:noFill/>
          <a:ln w="12700" cap="flat" cmpd="sng">
            <a:solidFill>
              <a:schemeClr val="tx2"/>
            </a:solidFill>
            <a:prstDash val="solid"/>
            <a:miter lim="400000"/>
            <a:headEnd type="none" w="med" len="med"/>
            <a:tailEnd type="none" w="med" len="med"/>
          </a:ln>
          <a:effec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endParaRPr lang="zh-CN" altLang="zh-CN" sz="1500" dirty="0">
              <a:solidFill>
                <a:schemeClr val="tx1"/>
              </a:solidFill>
              <a:ea typeface="阿里巴巴普惠体 R" panose="00020600040101010101" pitchFamily="18" charset="-122"/>
              <a:cs typeface="Helvetica Light" charset="0"/>
            </a:endParaRPr>
          </a:p>
        </p:txBody>
      </p:sp>
      <p:sp>
        <p:nvSpPr>
          <p:cNvPr id="20" name="AutoShape 6"/>
          <p:cNvSpPr/>
          <p:nvPr/>
        </p:nvSpPr>
        <p:spPr bwMode="auto">
          <a:xfrm>
            <a:off x="6372899" y="5751462"/>
            <a:ext cx="1514475" cy="131763"/>
          </a:xfrm>
          <a:prstGeom prst="roundRect">
            <a:avLst>
              <a:gd name="adj" fmla="val 0"/>
            </a:avLst>
          </a:prstGeom>
          <a:solidFill>
            <a:schemeClr val="tx1"/>
          </a:solidFill>
          <a:ln>
            <a:noFill/>
          </a:ln>
          <a:effec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endParaRPr lang="zh-CN" altLang="zh-CN" sz="1500" dirty="0">
              <a:solidFill>
                <a:schemeClr val="tx1"/>
              </a:solidFill>
              <a:ea typeface="阿里巴巴普惠体 R" panose="00020600040101010101" pitchFamily="18" charset="-122"/>
              <a:cs typeface="Helvetica Light" charset="0"/>
            </a:endParaRPr>
          </a:p>
        </p:txBody>
      </p:sp>
      <p:sp>
        <p:nvSpPr>
          <p:cNvPr id="21" name="Text Box 7"/>
          <p:cNvSpPr txBox="1"/>
          <p:nvPr/>
        </p:nvSpPr>
        <p:spPr bwMode="auto">
          <a:xfrm>
            <a:off x="10609937" y="5485176"/>
            <a:ext cx="545307" cy="176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algn="r" eaLnBrk="1">
              <a:defRPr/>
            </a:pPr>
            <a:r>
              <a:rPr lang="x-none" altLang="x-none" sz="900" dirty="0">
                <a:solidFill>
                  <a:schemeClr val="tx1"/>
                </a:solidFill>
                <a:ea typeface="阿里巴巴普惠体 R" panose="00020600040101010101" pitchFamily="18" charset="-122"/>
                <a:cs typeface="Poppins SemiBold" charset="0"/>
              </a:rPr>
              <a:t>32%</a:t>
            </a:r>
          </a:p>
        </p:txBody>
      </p:sp>
      <p:sp>
        <p:nvSpPr>
          <p:cNvPr id="22" name="Text Box 8"/>
          <p:cNvSpPr txBox="1"/>
          <p:nvPr/>
        </p:nvSpPr>
        <p:spPr bwMode="auto">
          <a:xfrm>
            <a:off x="6364168" y="5478826"/>
            <a:ext cx="1863725" cy="176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eaLnBrk="1">
              <a:defRPr/>
            </a:pPr>
            <a:r>
              <a:rPr lang="x-none" altLang="x-none" sz="900" dirty="0">
                <a:solidFill>
                  <a:schemeClr val="tx1"/>
                </a:solidFill>
                <a:ea typeface="阿里巴巴普惠体 R" panose="00020600040101010101" pitchFamily="18" charset="-122"/>
              </a:rPr>
              <a:t>Progress Timeline Bar</a:t>
            </a:r>
          </a:p>
        </p:txBody>
      </p:sp>
      <p:sp>
        <p:nvSpPr>
          <p:cNvPr id="23" name="AutoShape 9"/>
          <p:cNvSpPr/>
          <p:nvPr/>
        </p:nvSpPr>
        <p:spPr bwMode="auto">
          <a:xfrm>
            <a:off x="6376074" y="5175994"/>
            <a:ext cx="4769644" cy="132556"/>
          </a:xfrm>
          <a:prstGeom prst="roundRect">
            <a:avLst>
              <a:gd name="adj" fmla="val 0"/>
            </a:avLst>
          </a:prstGeom>
          <a:noFill/>
          <a:ln w="12700" cap="flat" cmpd="sng">
            <a:solidFill>
              <a:schemeClr val="tx2"/>
            </a:solidFill>
            <a:prstDash val="solid"/>
            <a:miter lim="400000"/>
            <a:headEnd type="none" w="med" len="med"/>
            <a:tailEnd type="none" w="med" len="med"/>
          </a:ln>
          <a:effec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endParaRPr lang="zh-CN" altLang="zh-CN" sz="1500" dirty="0">
              <a:solidFill>
                <a:schemeClr val="tx1"/>
              </a:solidFill>
              <a:ea typeface="阿里巴巴普惠体 R" panose="00020600040101010101" pitchFamily="18" charset="-122"/>
              <a:cs typeface="Helvetica Light" charset="0"/>
            </a:endParaRPr>
          </a:p>
        </p:txBody>
      </p:sp>
      <p:sp>
        <p:nvSpPr>
          <p:cNvPr id="24" name="AutoShape 10"/>
          <p:cNvSpPr/>
          <p:nvPr/>
        </p:nvSpPr>
        <p:spPr bwMode="auto">
          <a:xfrm>
            <a:off x="6372899" y="5175994"/>
            <a:ext cx="2560638" cy="132556"/>
          </a:xfrm>
          <a:prstGeom prst="roundRect">
            <a:avLst>
              <a:gd name="adj" fmla="val 0"/>
            </a:avLst>
          </a:prstGeom>
          <a:solidFill>
            <a:schemeClr val="tx1"/>
          </a:solidFill>
          <a:ln>
            <a:noFill/>
          </a:ln>
          <a:effec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endParaRPr lang="zh-CN" altLang="zh-CN" sz="1500" dirty="0">
              <a:solidFill>
                <a:schemeClr val="tx1"/>
              </a:solidFill>
              <a:ea typeface="阿里巴巴普惠体 R" panose="00020600040101010101" pitchFamily="18" charset="-122"/>
              <a:cs typeface="Helvetica Light" charset="0"/>
            </a:endParaRPr>
          </a:p>
        </p:txBody>
      </p:sp>
      <p:sp>
        <p:nvSpPr>
          <p:cNvPr id="25" name="Text Box 11"/>
          <p:cNvSpPr txBox="1"/>
          <p:nvPr/>
        </p:nvSpPr>
        <p:spPr bwMode="auto">
          <a:xfrm>
            <a:off x="10609937" y="4910501"/>
            <a:ext cx="545307" cy="176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algn="r" eaLnBrk="1">
              <a:defRPr/>
            </a:pPr>
            <a:r>
              <a:rPr lang="x-none" altLang="x-none" sz="900" dirty="0">
                <a:solidFill>
                  <a:schemeClr val="tx1"/>
                </a:solidFill>
                <a:ea typeface="阿里巴巴普惠体 R" panose="00020600040101010101" pitchFamily="18" charset="-122"/>
                <a:cs typeface="Poppins SemiBold" charset="0"/>
              </a:rPr>
              <a:t>51%</a:t>
            </a:r>
          </a:p>
        </p:txBody>
      </p:sp>
      <p:sp>
        <p:nvSpPr>
          <p:cNvPr id="26" name="Text Box 12"/>
          <p:cNvSpPr txBox="1"/>
          <p:nvPr/>
        </p:nvSpPr>
        <p:spPr bwMode="auto">
          <a:xfrm>
            <a:off x="6364168" y="4904151"/>
            <a:ext cx="1863725" cy="176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eaLnBrk="1">
              <a:defRPr/>
            </a:pPr>
            <a:r>
              <a:rPr lang="x-none" altLang="x-none" sz="900" dirty="0">
                <a:solidFill>
                  <a:schemeClr val="tx1"/>
                </a:solidFill>
                <a:ea typeface="阿里巴巴普惠体 R" panose="00020600040101010101" pitchFamily="18" charset="-122"/>
              </a:rPr>
              <a:t>Progress Timeline Bar</a:t>
            </a:r>
          </a:p>
        </p:txBody>
      </p:sp>
      <p:sp>
        <p:nvSpPr>
          <p:cNvPr id="27" name="AutoShape 13"/>
          <p:cNvSpPr/>
          <p:nvPr/>
        </p:nvSpPr>
        <p:spPr bwMode="auto">
          <a:xfrm>
            <a:off x="6376074" y="4601319"/>
            <a:ext cx="4769644" cy="131763"/>
          </a:xfrm>
          <a:prstGeom prst="roundRect">
            <a:avLst>
              <a:gd name="adj" fmla="val 0"/>
            </a:avLst>
          </a:prstGeom>
          <a:noFill/>
          <a:ln w="12700" cap="flat" cmpd="sng">
            <a:solidFill>
              <a:schemeClr val="tx2"/>
            </a:solidFill>
            <a:prstDash val="solid"/>
            <a:miter lim="400000"/>
            <a:headEnd type="none" w="med" len="med"/>
            <a:tailEnd type="none" w="med" len="med"/>
          </a:ln>
          <a:effec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endParaRPr lang="zh-CN" altLang="zh-CN" sz="1500" dirty="0">
              <a:solidFill>
                <a:schemeClr val="tx1"/>
              </a:solidFill>
              <a:ea typeface="阿里巴巴普惠体 R" panose="00020600040101010101" pitchFamily="18" charset="-122"/>
              <a:cs typeface="Helvetica Light" charset="0"/>
            </a:endParaRPr>
          </a:p>
        </p:txBody>
      </p:sp>
      <p:sp>
        <p:nvSpPr>
          <p:cNvPr id="28" name="AutoShape 14"/>
          <p:cNvSpPr/>
          <p:nvPr/>
        </p:nvSpPr>
        <p:spPr bwMode="auto">
          <a:xfrm>
            <a:off x="6372899" y="4601319"/>
            <a:ext cx="429419" cy="131763"/>
          </a:xfrm>
          <a:prstGeom prst="roundRect">
            <a:avLst>
              <a:gd name="adj" fmla="val 0"/>
            </a:avLst>
          </a:prstGeom>
          <a:solidFill>
            <a:schemeClr val="tx1"/>
          </a:solidFill>
          <a:ln>
            <a:noFill/>
          </a:ln>
          <a:effec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endParaRPr lang="zh-CN" altLang="zh-CN" sz="1500" dirty="0">
              <a:solidFill>
                <a:schemeClr val="tx1"/>
              </a:solidFill>
              <a:ea typeface="阿里巴巴普惠体 R" panose="00020600040101010101" pitchFamily="18" charset="-122"/>
              <a:cs typeface="Helvetica Light" charset="0"/>
            </a:endParaRPr>
          </a:p>
        </p:txBody>
      </p:sp>
      <p:sp>
        <p:nvSpPr>
          <p:cNvPr id="29" name="Text Box 15"/>
          <p:cNvSpPr txBox="1"/>
          <p:nvPr/>
        </p:nvSpPr>
        <p:spPr bwMode="auto">
          <a:xfrm>
            <a:off x="10609937" y="4335032"/>
            <a:ext cx="545307" cy="176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algn="r" eaLnBrk="1">
              <a:defRPr/>
            </a:pPr>
            <a:r>
              <a:rPr lang="x-none" altLang="x-none" sz="900" dirty="0">
                <a:solidFill>
                  <a:schemeClr val="tx1"/>
                </a:solidFill>
                <a:ea typeface="阿里巴巴普惠体 R" panose="00020600040101010101" pitchFamily="18" charset="-122"/>
                <a:cs typeface="Poppins SemiBold" charset="0"/>
              </a:rPr>
              <a:t>9%</a:t>
            </a:r>
          </a:p>
        </p:txBody>
      </p:sp>
      <p:sp>
        <p:nvSpPr>
          <p:cNvPr id="30" name="Text Box 16"/>
          <p:cNvSpPr txBox="1"/>
          <p:nvPr/>
        </p:nvSpPr>
        <p:spPr bwMode="auto">
          <a:xfrm>
            <a:off x="6364168" y="4328683"/>
            <a:ext cx="1863725" cy="176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eaLnBrk="1">
              <a:defRPr/>
            </a:pPr>
            <a:r>
              <a:rPr lang="x-none" altLang="x-none" sz="900" dirty="0">
                <a:solidFill>
                  <a:schemeClr val="tx1"/>
                </a:solidFill>
                <a:ea typeface="阿里巴巴普惠体 R" panose="00020600040101010101" pitchFamily="18" charset="-122"/>
              </a:rPr>
              <a:t>Progress Timeline Bar</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5"/>
          <a:srcRect l="2715" t="13745" r="2700" b="13745"/>
          <a:stretch>
            <a:fillRect/>
          </a:stretch>
        </p:blipFill>
        <p:spPr>
          <a:xfrm>
            <a:off x="3544570" y="3932555"/>
            <a:ext cx="4092575" cy="1678305"/>
          </a:xfrm>
          <a:custGeom>
            <a:avLst/>
            <a:gdLst/>
            <a:ahLst/>
            <a:cxnLst>
              <a:cxn ang="3">
                <a:pos x="hc" y="t"/>
              </a:cxn>
              <a:cxn ang="cd2">
                <a:pos x="l" y="vc"/>
              </a:cxn>
              <a:cxn ang="cd4">
                <a:pos x="hc" y="b"/>
              </a:cxn>
              <a:cxn ang="0">
                <a:pos x="r" y="vc"/>
              </a:cxn>
            </a:cxnLst>
            <a:rect l="l" t="t" r="r" b="b"/>
            <a:pathLst>
              <a:path w="6445" h="2643">
                <a:moveTo>
                  <a:pt x="0" y="0"/>
                </a:moveTo>
                <a:lnTo>
                  <a:pt x="6445" y="0"/>
                </a:lnTo>
                <a:lnTo>
                  <a:pt x="6445" y="2643"/>
                </a:lnTo>
                <a:lnTo>
                  <a:pt x="0" y="2643"/>
                </a:lnTo>
                <a:lnTo>
                  <a:pt x="0" y="0"/>
                </a:lnTo>
                <a:close/>
              </a:path>
            </a:pathLst>
          </a:custGeom>
        </p:spPr>
      </p:pic>
      <p:pic>
        <p:nvPicPr>
          <p:cNvPr id="4" name="图片 3"/>
          <p:cNvPicPr>
            <a:picLocks noChangeAspect="1"/>
          </p:cNvPicPr>
          <p:nvPr/>
        </p:nvPicPr>
        <p:blipFill>
          <a:blip r:embed="rId6"/>
          <a:srcRect l="1839" t="5242" r="1824" b="19459"/>
          <a:stretch>
            <a:fillRect/>
          </a:stretch>
        </p:blipFill>
        <p:spPr>
          <a:xfrm>
            <a:off x="4614545" y="1753235"/>
            <a:ext cx="4092575" cy="1678305"/>
          </a:xfrm>
          <a:custGeom>
            <a:avLst/>
            <a:gdLst/>
            <a:ahLst/>
            <a:cxnLst>
              <a:cxn ang="3">
                <a:pos x="hc" y="t"/>
              </a:cxn>
              <a:cxn ang="cd2">
                <a:pos x="l" y="vc"/>
              </a:cxn>
              <a:cxn ang="cd4">
                <a:pos x="hc" y="b"/>
              </a:cxn>
              <a:cxn ang="0">
                <a:pos x="r" y="vc"/>
              </a:cxn>
            </a:cxnLst>
            <a:rect l="l" t="t" r="r" b="b"/>
            <a:pathLst>
              <a:path w="6445" h="2643">
                <a:moveTo>
                  <a:pt x="0" y="0"/>
                </a:moveTo>
                <a:lnTo>
                  <a:pt x="6445" y="0"/>
                </a:lnTo>
                <a:lnTo>
                  <a:pt x="6445" y="2643"/>
                </a:lnTo>
                <a:lnTo>
                  <a:pt x="0" y="2643"/>
                </a:lnTo>
                <a:lnTo>
                  <a:pt x="0" y="0"/>
                </a:lnTo>
                <a:close/>
              </a:path>
            </a:pathLst>
          </a:custGeom>
        </p:spPr>
      </p:pic>
      <p:sp>
        <p:nvSpPr>
          <p:cNvPr id="85" name="Title 1"/>
          <p:cNvSpPr txBox="1"/>
          <p:nvPr/>
        </p:nvSpPr>
        <p:spPr>
          <a:xfrm>
            <a:off x="398835" y="25247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chemeClr val="tx1"/>
                </a:solidFill>
                <a:latin typeface="思源黑体 CN Normal" panose="020B0400000000000000" charset="-122"/>
                <a:ea typeface="思源黑体 CN Normal" panose="020B0400000000000000" charset="-122"/>
                <a:cs typeface="+mn-ea"/>
                <a:sym typeface="+mn-lt"/>
              </a:rPr>
              <a:t>点击输入标题内容</a:t>
            </a:r>
          </a:p>
        </p:txBody>
      </p:sp>
      <p:sp>
        <p:nvSpPr>
          <p:cNvPr id="789" name="Shape 789"/>
          <p:cNvSpPr/>
          <p:nvPr/>
        </p:nvSpPr>
        <p:spPr>
          <a:xfrm>
            <a:off x="2661545" y="1822098"/>
            <a:ext cx="1079501" cy="1079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chemeClr val="tx1"/>
          </a:solidFill>
          <a:ln w="38100">
            <a:solidFill>
              <a:srgbClr val="FFFFFF"/>
            </a:solidFill>
            <a:miter lim="400000"/>
          </a:ln>
        </p:spPr>
        <p:txBody>
          <a:bodyPr lIns="25400" tIns="25400" rIns="25400" bIns="25400" anchor="ctr"/>
          <a:lstStyle/>
          <a:p>
            <a:pPr algn="ctr">
              <a:defRPr sz="3200">
                <a:solidFill>
                  <a:srgbClr val="EEEFF3"/>
                </a:solidFill>
              </a:defRPr>
            </a:pPr>
            <a:r>
              <a:rPr lang="en-US" sz="3600" dirty="0">
                <a:solidFill>
                  <a:schemeClr val="bg1"/>
                </a:solidFill>
                <a:ea typeface="阿里巴巴普惠体 R" panose="00020600040101010101" pitchFamily="18" charset="-122"/>
              </a:rPr>
              <a:t>01</a:t>
            </a:r>
          </a:p>
        </p:txBody>
      </p:sp>
      <p:sp>
        <p:nvSpPr>
          <p:cNvPr id="792" name="Shape 792"/>
          <p:cNvSpPr/>
          <p:nvPr/>
        </p:nvSpPr>
        <p:spPr>
          <a:xfrm>
            <a:off x="8437651" y="4154050"/>
            <a:ext cx="1079501" cy="1079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chemeClr val="tx1"/>
          </a:solidFill>
          <a:ln w="38100">
            <a:solidFill>
              <a:srgbClr val="FFFFFF"/>
            </a:solidFill>
            <a:miter lim="400000"/>
          </a:ln>
        </p:spPr>
        <p:txBody>
          <a:bodyPr lIns="25400" tIns="25400" rIns="25400" bIns="25400" anchor="ctr"/>
          <a:lstStyle/>
          <a:p>
            <a:pPr algn="ctr">
              <a:defRPr sz="3200">
                <a:solidFill>
                  <a:srgbClr val="EEEFF3"/>
                </a:solidFill>
              </a:defRPr>
            </a:pPr>
            <a:r>
              <a:rPr lang="en-US" sz="3600" dirty="0">
                <a:solidFill>
                  <a:schemeClr val="bg1"/>
                </a:solidFill>
                <a:ea typeface="阿里巴巴普惠体 R" panose="00020600040101010101" pitchFamily="18" charset="-122"/>
              </a:rPr>
              <a:t>02</a:t>
            </a:r>
          </a:p>
        </p:txBody>
      </p:sp>
      <p:sp>
        <p:nvSpPr>
          <p:cNvPr id="794" name="Shape 794"/>
          <p:cNvSpPr/>
          <p:nvPr/>
        </p:nvSpPr>
        <p:spPr>
          <a:xfrm>
            <a:off x="646387" y="4381256"/>
            <a:ext cx="2597572" cy="1221553"/>
          </a:xfrm>
          <a:prstGeom prst="rect">
            <a:avLst/>
          </a:prstGeom>
          <a:ln w="12700">
            <a:miter lim="400000"/>
          </a:ln>
        </p:spPr>
        <p:txBody>
          <a:bodyPr lIns="25400" tIns="25400" rIns="25400" bIns="25400" anchor="ctr">
            <a:spAutoFit/>
          </a:bodyPr>
          <a:lstStyle>
            <a:lvl1pPr algn="r">
              <a:lnSpc>
                <a:spcPct val="150000"/>
              </a:lnSpc>
              <a:defRPr sz="2600">
                <a:solidFill>
                  <a:srgbClr val="717172"/>
                </a:solidFill>
              </a:defRPr>
            </a:lvl1pPr>
          </a:lstStyle>
          <a:p>
            <a:r>
              <a:rPr lang="zh-CN" altLang="en-US" sz="1300" dirty="0">
                <a:solidFill>
                  <a:schemeClr val="tx1"/>
                </a:solidFill>
                <a:ea typeface="阿里巴巴普惠体 R" panose="00020600040101010101" pitchFamily="18" charset="-122"/>
              </a:rPr>
              <a:t>单击此处可编辑内容，根据您的需要自由拉伸文本框大小单击此处可编辑内容，根据您的需要自由拉伸文本框大小</a:t>
            </a:r>
          </a:p>
        </p:txBody>
      </p:sp>
      <p:sp>
        <p:nvSpPr>
          <p:cNvPr id="795" name="Shape 795"/>
          <p:cNvSpPr/>
          <p:nvPr/>
        </p:nvSpPr>
        <p:spPr>
          <a:xfrm>
            <a:off x="2609112" y="3865128"/>
            <a:ext cx="628378" cy="282129"/>
          </a:xfrm>
          <a:prstGeom prst="rect">
            <a:avLst/>
          </a:prstGeom>
          <a:ln w="12700">
            <a:miter lim="400000"/>
          </a:ln>
        </p:spPr>
        <p:txBody>
          <a:bodyPr wrap="none" lIns="25400" tIns="25400" rIns="25400" bIns="25400" anchor="ctr">
            <a:spAutoFit/>
          </a:bodyPr>
          <a:lstStyle>
            <a:lvl1pPr algn="r">
              <a:defRPr sz="3000" cap="all">
                <a:solidFill>
                  <a:srgbClr val="5D5D5E"/>
                </a:solidFill>
                <a:latin typeface="+mj-lt"/>
                <a:ea typeface="+mj-ea"/>
                <a:cs typeface="+mj-cs"/>
                <a:sym typeface="Montserrat-Bold"/>
              </a:defRPr>
            </a:lvl1pPr>
          </a:lstStyle>
          <a:p>
            <a:r>
              <a:rPr lang="zh-CN" altLang="en-US" sz="1500" dirty="0">
                <a:solidFill>
                  <a:schemeClr val="tx1"/>
                </a:solidFill>
                <a:ea typeface="阿里巴巴普惠体 R" panose="00020600040101010101" pitchFamily="18" charset="-122"/>
              </a:rPr>
              <a:t>副标题</a:t>
            </a:r>
          </a:p>
        </p:txBody>
      </p:sp>
      <p:sp>
        <p:nvSpPr>
          <p:cNvPr id="796" name="Shape 796"/>
          <p:cNvSpPr/>
          <p:nvPr/>
        </p:nvSpPr>
        <p:spPr>
          <a:xfrm>
            <a:off x="8960860" y="2209862"/>
            <a:ext cx="2597572" cy="1221553"/>
          </a:xfrm>
          <a:prstGeom prst="rect">
            <a:avLst/>
          </a:prstGeom>
          <a:ln w="12700">
            <a:miter lim="400000"/>
          </a:ln>
        </p:spPr>
        <p:txBody>
          <a:bodyPr lIns="25400" tIns="25400" rIns="25400" bIns="25400" anchor="ctr">
            <a:spAutoFit/>
          </a:bodyPr>
          <a:lstStyle>
            <a:lvl1pPr algn="l">
              <a:lnSpc>
                <a:spcPct val="150000"/>
              </a:lnSpc>
              <a:defRPr sz="2600">
                <a:solidFill>
                  <a:srgbClr val="717172"/>
                </a:solidFill>
              </a:defRPr>
            </a:lvl1pPr>
          </a:lstStyle>
          <a:p>
            <a:r>
              <a:rPr lang="zh-CN" altLang="en-US" sz="1300" dirty="0">
                <a:solidFill>
                  <a:schemeClr val="tx1"/>
                </a:solidFill>
                <a:ea typeface="阿里巴巴普惠体 R" panose="00020600040101010101" pitchFamily="18" charset="-122"/>
              </a:rPr>
              <a:t>单击此处可编辑内容，根据您的需要自由拉伸文本框大小单击此处可编辑内容，根据您的需要自由拉伸文本框大小</a:t>
            </a:r>
          </a:p>
        </p:txBody>
      </p:sp>
      <p:sp>
        <p:nvSpPr>
          <p:cNvPr id="797" name="Shape 797"/>
          <p:cNvSpPr/>
          <p:nvPr/>
        </p:nvSpPr>
        <p:spPr>
          <a:xfrm>
            <a:off x="8944716" y="1693734"/>
            <a:ext cx="628377" cy="282129"/>
          </a:xfrm>
          <a:prstGeom prst="rect">
            <a:avLst/>
          </a:prstGeom>
          <a:ln w="12700">
            <a:miter lim="400000"/>
          </a:ln>
        </p:spPr>
        <p:txBody>
          <a:bodyPr wrap="none" lIns="25400" tIns="25400" rIns="25400" bIns="25400" anchor="ctr">
            <a:spAutoFit/>
          </a:bodyPr>
          <a:lstStyle>
            <a:lvl1pPr algn="l">
              <a:defRPr sz="3000" cap="all">
                <a:solidFill>
                  <a:srgbClr val="5D5D5E"/>
                </a:solidFill>
                <a:latin typeface="+mj-lt"/>
                <a:ea typeface="+mj-ea"/>
                <a:cs typeface="+mj-cs"/>
                <a:sym typeface="Montserrat-Bold"/>
              </a:defRPr>
            </a:lvl1pPr>
          </a:lstStyle>
          <a:p>
            <a:r>
              <a:rPr lang="zh-CN" altLang="en-US" sz="1500" dirty="0">
                <a:solidFill>
                  <a:schemeClr val="tx1"/>
                </a:solidFill>
                <a:ea typeface="阿里巴巴普惠体 R" panose="00020600040101010101" pitchFamily="18" charset="-122"/>
              </a:rPr>
              <a:t>副标题</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5"/>
          <a:srcRect l="2129" t="7520" r="13644" b="9259"/>
          <a:stretch>
            <a:fillRect/>
          </a:stretch>
        </p:blipFill>
        <p:spPr>
          <a:xfrm>
            <a:off x="716280" y="1323975"/>
            <a:ext cx="3441700" cy="4708525"/>
          </a:xfrm>
          <a:custGeom>
            <a:avLst/>
            <a:gdLst/>
            <a:ahLst/>
            <a:cxnLst>
              <a:cxn ang="3">
                <a:pos x="hc" y="t"/>
              </a:cxn>
              <a:cxn ang="cd2">
                <a:pos x="l" y="vc"/>
              </a:cxn>
              <a:cxn ang="cd4">
                <a:pos x="hc" y="b"/>
              </a:cxn>
              <a:cxn ang="0">
                <a:pos x="r" y="vc"/>
              </a:cxn>
            </a:cxnLst>
            <a:rect l="l" t="t" r="r" b="b"/>
            <a:pathLst>
              <a:path w="5420" h="7415">
                <a:moveTo>
                  <a:pt x="0" y="0"/>
                </a:moveTo>
                <a:lnTo>
                  <a:pt x="5420" y="0"/>
                </a:lnTo>
                <a:lnTo>
                  <a:pt x="5420" y="7415"/>
                </a:lnTo>
                <a:lnTo>
                  <a:pt x="0" y="7415"/>
                </a:lnTo>
                <a:lnTo>
                  <a:pt x="0" y="0"/>
                </a:lnTo>
                <a:close/>
              </a:path>
            </a:pathLst>
          </a:custGeom>
        </p:spPr>
      </p:pic>
      <p:sp>
        <p:nvSpPr>
          <p:cNvPr id="85" name="Title 1"/>
          <p:cNvSpPr txBox="1"/>
          <p:nvPr/>
        </p:nvSpPr>
        <p:spPr>
          <a:xfrm>
            <a:off x="398835" y="25247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chemeClr val="tx1"/>
                </a:solidFill>
                <a:latin typeface="思源黑体 CN Normal" panose="020B0400000000000000" charset="-122"/>
                <a:ea typeface="思源黑体 CN Normal" panose="020B0400000000000000" charset="-122"/>
                <a:cs typeface="+mn-ea"/>
                <a:sym typeface="+mn-lt"/>
              </a:rPr>
              <a:t>点击输入标题内容</a:t>
            </a:r>
          </a:p>
        </p:txBody>
      </p:sp>
      <p:cxnSp>
        <p:nvCxnSpPr>
          <p:cNvPr id="9" name="Straight Connector 10"/>
          <p:cNvCxnSpPr/>
          <p:nvPr/>
        </p:nvCxnSpPr>
        <p:spPr>
          <a:xfrm>
            <a:off x="8085680" y="683851"/>
            <a:ext cx="0" cy="608660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
          <p:cNvSpPr txBox="1"/>
          <p:nvPr/>
        </p:nvSpPr>
        <p:spPr>
          <a:xfrm>
            <a:off x="4622518" y="2161750"/>
            <a:ext cx="3237857" cy="291618"/>
          </a:xfrm>
          <a:prstGeom prst="rect">
            <a:avLst/>
          </a:prstGeom>
          <a:noFill/>
        </p:spPr>
        <p:txBody>
          <a:bodyPr wrap="square" lIns="0" rIns="0" rtlCol="0">
            <a:spAutoFit/>
          </a:bodyPr>
          <a:lstStyle/>
          <a:p>
            <a:pPr algn="ctr" defTabSz="457200">
              <a:lnSpc>
                <a:spcPct val="90000"/>
              </a:lnSpc>
            </a:pPr>
            <a:r>
              <a:rPr lang="zh-CN" altLang="en-US" sz="1400" spc="300" dirty="0">
                <a:solidFill>
                  <a:schemeClr val="tx1"/>
                </a:solidFill>
                <a:ea typeface="阿里巴巴普惠体 R" panose="00020600040101010101" pitchFamily="18" charset="-122"/>
              </a:rPr>
              <a:t>标题</a:t>
            </a:r>
          </a:p>
        </p:txBody>
      </p:sp>
      <p:sp>
        <p:nvSpPr>
          <p:cNvPr id="11" name="TextBox 4"/>
          <p:cNvSpPr txBox="1"/>
          <p:nvPr/>
        </p:nvSpPr>
        <p:spPr>
          <a:xfrm>
            <a:off x="4622518" y="2521982"/>
            <a:ext cx="3237857" cy="486993"/>
          </a:xfrm>
          <a:prstGeom prst="rect">
            <a:avLst/>
          </a:prstGeom>
          <a:noFill/>
        </p:spPr>
        <p:txBody>
          <a:bodyPr wrap="square" lIns="0" rIns="0" rtlCol="0">
            <a:spAutoFit/>
          </a:bodyPr>
          <a:lstStyle/>
          <a:p>
            <a:pPr algn="ctr" defTabSz="457200">
              <a:lnSpc>
                <a:spcPct val="150000"/>
              </a:lnSpc>
            </a:pPr>
            <a:r>
              <a:rPr lang="zh-CN" altLang="en-US" sz="900" dirty="0">
                <a:solidFill>
                  <a:schemeClr val="tx1"/>
                </a:solidFill>
                <a:ea typeface="阿里巴巴普惠体 R" panose="00020600040101010101" pitchFamily="18" charset="-122"/>
                <a:cs typeface="Roboto Slab Light" charset="0"/>
              </a:rPr>
              <a:t>单击此处可编辑内容，根据您的需要自由拉伸文本框大小单击此处可编辑内容，根据您的需要自由拉伸文本框大小</a:t>
            </a:r>
          </a:p>
        </p:txBody>
      </p:sp>
      <p:sp>
        <p:nvSpPr>
          <p:cNvPr id="12" name="TextBox 5"/>
          <p:cNvSpPr txBox="1"/>
          <p:nvPr/>
        </p:nvSpPr>
        <p:spPr>
          <a:xfrm>
            <a:off x="8248816" y="2161750"/>
            <a:ext cx="3237857" cy="291618"/>
          </a:xfrm>
          <a:prstGeom prst="rect">
            <a:avLst/>
          </a:prstGeom>
          <a:noFill/>
        </p:spPr>
        <p:txBody>
          <a:bodyPr wrap="square" lIns="0" rIns="0" rtlCol="0">
            <a:spAutoFit/>
          </a:bodyPr>
          <a:lstStyle/>
          <a:p>
            <a:pPr algn="ctr" defTabSz="457200">
              <a:lnSpc>
                <a:spcPct val="90000"/>
              </a:lnSpc>
            </a:pPr>
            <a:r>
              <a:rPr lang="zh-CN" altLang="en-US" sz="1400" spc="300" dirty="0">
                <a:solidFill>
                  <a:schemeClr val="tx1"/>
                </a:solidFill>
                <a:ea typeface="阿里巴巴普惠体 R" panose="00020600040101010101" pitchFamily="18" charset="-122"/>
              </a:rPr>
              <a:t>标题</a:t>
            </a:r>
          </a:p>
        </p:txBody>
      </p:sp>
      <p:sp>
        <p:nvSpPr>
          <p:cNvPr id="14" name="TextBox 6"/>
          <p:cNvSpPr txBox="1"/>
          <p:nvPr/>
        </p:nvSpPr>
        <p:spPr>
          <a:xfrm>
            <a:off x="8248816" y="2521982"/>
            <a:ext cx="3237857" cy="486993"/>
          </a:xfrm>
          <a:prstGeom prst="rect">
            <a:avLst/>
          </a:prstGeom>
          <a:noFill/>
        </p:spPr>
        <p:txBody>
          <a:bodyPr wrap="square" lIns="0" rIns="0" rtlCol="0">
            <a:spAutoFit/>
          </a:bodyPr>
          <a:lstStyle/>
          <a:p>
            <a:pPr algn="ctr" defTabSz="457200">
              <a:lnSpc>
                <a:spcPct val="150000"/>
              </a:lnSpc>
            </a:pPr>
            <a:r>
              <a:rPr lang="zh-CN" altLang="en-US" sz="900" dirty="0">
                <a:solidFill>
                  <a:schemeClr val="tx1"/>
                </a:solidFill>
                <a:ea typeface="阿里巴巴普惠体 R" panose="00020600040101010101" pitchFamily="18" charset="-122"/>
                <a:cs typeface="Roboto Slab Light" charset="0"/>
              </a:rPr>
              <a:t>单击此处可编辑内容，根据您的需要自由拉伸文本框大小单击此处可编辑内容，根据您的需要自由拉伸文本框大小</a:t>
            </a:r>
          </a:p>
        </p:txBody>
      </p:sp>
      <p:sp>
        <p:nvSpPr>
          <p:cNvPr id="16" name="Shape 3647"/>
          <p:cNvSpPr/>
          <p:nvPr/>
        </p:nvSpPr>
        <p:spPr>
          <a:xfrm>
            <a:off x="5962891" y="1324034"/>
            <a:ext cx="546772" cy="601449"/>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tx1"/>
          </a:solidFill>
          <a:ln w="12700">
            <a:miter lim="400000"/>
          </a:ln>
        </p:spPr>
        <p:txBody>
          <a:bodyPr lIns="38100" tIns="38100" rIns="38100" bIns="38100" anchor="ctr"/>
          <a:lstStyle/>
          <a:p>
            <a:pPr defTabSz="457200"/>
            <a:endParaRPr dirty="0">
              <a:solidFill>
                <a:schemeClr val="tx1"/>
              </a:solidFill>
              <a:ea typeface="阿里巴巴普惠体 R" panose="00020600040101010101" pitchFamily="18" charset="-122"/>
            </a:endParaRPr>
          </a:p>
        </p:txBody>
      </p:sp>
      <p:sp>
        <p:nvSpPr>
          <p:cNvPr id="17" name="Shape 3664"/>
          <p:cNvSpPr/>
          <p:nvPr/>
        </p:nvSpPr>
        <p:spPr>
          <a:xfrm>
            <a:off x="9561850" y="1324033"/>
            <a:ext cx="601449" cy="601449"/>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7"/>
                </a:cubicBezTo>
                <a:lnTo>
                  <a:pt x="19602" y="12268"/>
                </a:lnTo>
                <a:cubicBezTo>
                  <a:pt x="19256" y="12354"/>
                  <a:pt x="18984" y="12622"/>
                  <a:pt x="18892" y="12966"/>
                </a:cubicBezTo>
                <a:cubicBezTo>
                  <a:pt x="18703" y="13673"/>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8"/>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3"/>
                </a:lnTo>
                <a:cubicBezTo>
                  <a:pt x="3724" y="15677"/>
                  <a:pt x="3727" y="15295"/>
                  <a:pt x="3548" y="14986"/>
                </a:cubicBezTo>
                <a:cubicBezTo>
                  <a:pt x="3179" y="14351"/>
                  <a:pt x="2897" y="13672"/>
                  <a:pt x="2708" y="12966"/>
                </a:cubicBezTo>
                <a:cubicBezTo>
                  <a:pt x="2616" y="12622"/>
                  <a:pt x="2343" y="12354"/>
                  <a:pt x="1998" y="12268"/>
                </a:cubicBezTo>
                <a:lnTo>
                  <a:pt x="993" y="12017"/>
                </a:lnTo>
                <a:cubicBezTo>
                  <a:pt x="989" y="12016"/>
                  <a:pt x="986" y="12014"/>
                  <a:pt x="982" y="12013"/>
                </a:cubicBezTo>
                <a:lnTo>
                  <a:pt x="982" y="9587"/>
                </a:lnTo>
                <a:lnTo>
                  <a:pt x="1998" y="9333"/>
                </a:lnTo>
                <a:cubicBezTo>
                  <a:pt x="2343" y="9247"/>
                  <a:pt x="2616" y="8979"/>
                  <a:pt x="2708" y="8634"/>
                </a:cubicBezTo>
                <a:cubicBezTo>
                  <a:pt x="2897" y="7928"/>
                  <a:pt x="3179" y="7250"/>
                  <a:pt x="3548" y="6615"/>
                </a:cubicBezTo>
                <a:cubicBezTo>
                  <a:pt x="3727" y="6305"/>
                  <a:pt x="3724" y="5924"/>
                  <a:pt x="3540" y="5617"/>
                </a:cubicBezTo>
                <a:lnTo>
                  <a:pt x="3005" y="4725"/>
                </a:lnTo>
                <a:cubicBezTo>
                  <a:pt x="3004" y="4722"/>
                  <a:pt x="3002" y="4718"/>
                  <a:pt x="3000" y="4714"/>
                </a:cubicBezTo>
                <a:lnTo>
                  <a:pt x="4715" y="3000"/>
                </a:lnTo>
                <a:lnTo>
                  <a:pt x="5621" y="3544"/>
                </a:lnTo>
                <a:cubicBezTo>
                  <a:pt x="5777" y="3637"/>
                  <a:pt x="5951" y="3683"/>
                  <a:pt x="6127" y="3683"/>
                </a:cubicBezTo>
                <a:cubicBezTo>
                  <a:pt x="6296" y="3683"/>
                  <a:pt x="6465" y="3640"/>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40"/>
                  <a:pt x="15304" y="3683"/>
                  <a:pt x="15473" y="3683"/>
                </a:cubicBezTo>
                <a:cubicBezTo>
                  <a:pt x="15648" y="3683"/>
                  <a:pt x="15822" y="3637"/>
                  <a:pt x="15978" y="3544"/>
                </a:cubicBezTo>
                <a:lnTo>
                  <a:pt x="16884" y="3000"/>
                </a:lnTo>
                <a:lnTo>
                  <a:pt x="18600" y="4714"/>
                </a:lnTo>
                <a:cubicBezTo>
                  <a:pt x="18598" y="4718"/>
                  <a:pt x="18597" y="4722"/>
                  <a:pt x="18595" y="4726"/>
                </a:cubicBezTo>
                <a:lnTo>
                  <a:pt x="18060" y="5617"/>
                </a:lnTo>
                <a:cubicBezTo>
                  <a:pt x="17876" y="5924"/>
                  <a:pt x="17873" y="6305"/>
                  <a:pt x="18053" y="6615"/>
                </a:cubicBezTo>
                <a:cubicBezTo>
                  <a:pt x="18421" y="7249"/>
                  <a:pt x="18703" y="7928"/>
                  <a:pt x="18892" y="8634"/>
                </a:cubicBezTo>
                <a:cubicBezTo>
                  <a:pt x="18984" y="8979"/>
                  <a:pt x="19256" y="9247"/>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1"/>
                </a:lnTo>
                <a:cubicBezTo>
                  <a:pt x="19625" y="4871"/>
                  <a:pt x="19736" y="4463"/>
                  <a:pt x="19455" y="4182"/>
                </a:cubicBezTo>
                <a:lnTo>
                  <a:pt x="17419" y="2146"/>
                </a:lnTo>
                <a:cubicBezTo>
                  <a:pt x="17292" y="2018"/>
                  <a:pt x="17136" y="1968"/>
                  <a:pt x="16975" y="1968"/>
                </a:cubicBezTo>
                <a:cubicBezTo>
                  <a:pt x="16778" y="1968"/>
                  <a:pt x="16572" y="2043"/>
                  <a:pt x="16400" y="2146"/>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6"/>
                </a:lnTo>
                <a:cubicBezTo>
                  <a:pt x="5028" y="2043"/>
                  <a:pt x="4822" y="1968"/>
                  <a:pt x="4625" y="1968"/>
                </a:cubicBezTo>
                <a:cubicBezTo>
                  <a:pt x="4464" y="1968"/>
                  <a:pt x="4308" y="2018"/>
                  <a:pt x="4181" y="2146"/>
                </a:cubicBezTo>
                <a:lnTo>
                  <a:pt x="2145" y="4182"/>
                </a:lnTo>
                <a:cubicBezTo>
                  <a:pt x="1864" y="4463"/>
                  <a:pt x="1975" y="4871"/>
                  <a:pt x="2145" y="5201"/>
                </a:cubicBezTo>
                <a:lnTo>
                  <a:pt x="2698" y="6122"/>
                </a:lnTo>
                <a:cubicBezTo>
                  <a:pt x="2292" y="6822"/>
                  <a:pt x="1973" y="7580"/>
                  <a:pt x="1759" y="8380"/>
                </a:cubicBezTo>
                <a:lnTo>
                  <a:pt x="720" y="8641"/>
                </a:lnTo>
                <a:cubicBezTo>
                  <a:pt x="367" y="8730"/>
                  <a:pt x="0" y="8963"/>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4"/>
                  <a:pt x="1864" y="17138"/>
                  <a:pt x="2145" y="17419"/>
                </a:cubicBezTo>
                <a:lnTo>
                  <a:pt x="4181" y="19455"/>
                </a:lnTo>
                <a:cubicBezTo>
                  <a:pt x="4305" y="19579"/>
                  <a:pt x="4454" y="19627"/>
                  <a:pt x="4610" y="19627"/>
                </a:cubicBezTo>
                <a:cubicBezTo>
                  <a:pt x="4807" y="19627"/>
                  <a:pt x="5016" y="19550"/>
                  <a:pt x="5200" y="19455"/>
                </a:cubicBezTo>
                <a:lnTo>
                  <a:pt x="6127" y="18899"/>
                </a:lnTo>
                <a:cubicBezTo>
                  <a:pt x="6825" y="19303"/>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3"/>
                  <a:pt x="15473" y="18899"/>
                </a:cubicBezTo>
                <a:lnTo>
                  <a:pt x="16400" y="19455"/>
                </a:lnTo>
                <a:cubicBezTo>
                  <a:pt x="16584" y="19550"/>
                  <a:pt x="16793" y="19627"/>
                  <a:pt x="16990" y="19627"/>
                </a:cubicBezTo>
                <a:cubicBezTo>
                  <a:pt x="17146" y="19627"/>
                  <a:pt x="17294" y="19579"/>
                  <a:pt x="17419" y="19455"/>
                </a:cubicBezTo>
                <a:lnTo>
                  <a:pt x="19455" y="17419"/>
                </a:lnTo>
                <a:cubicBezTo>
                  <a:pt x="19736" y="17138"/>
                  <a:pt x="19641" y="16714"/>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3"/>
                  <a:pt x="21233" y="8730"/>
                  <a:pt x="20880" y="8641"/>
                </a:cubicBezTo>
              </a:path>
            </a:pathLst>
          </a:custGeom>
          <a:solidFill>
            <a:schemeClr val="tx1"/>
          </a:solidFill>
          <a:ln w="12700">
            <a:miter lim="400000"/>
          </a:ln>
        </p:spPr>
        <p:txBody>
          <a:bodyPr lIns="38100" tIns="38100" rIns="38100" bIns="38100" anchor="ctr"/>
          <a:lstStyle/>
          <a:p>
            <a:pPr defTabSz="457200"/>
            <a:endParaRPr dirty="0">
              <a:solidFill>
                <a:schemeClr val="tx1"/>
              </a:solidFill>
              <a:ea typeface="阿里巴巴普惠体 R" panose="00020600040101010101" pitchFamily="18" charset="-122"/>
            </a:endParaRPr>
          </a:p>
        </p:txBody>
      </p:sp>
      <p:sp>
        <p:nvSpPr>
          <p:cNvPr id="19" name="TextBox 3"/>
          <p:cNvSpPr txBox="1"/>
          <p:nvPr/>
        </p:nvSpPr>
        <p:spPr>
          <a:xfrm>
            <a:off x="4622518" y="5054865"/>
            <a:ext cx="3237857" cy="291618"/>
          </a:xfrm>
          <a:prstGeom prst="rect">
            <a:avLst/>
          </a:prstGeom>
          <a:noFill/>
        </p:spPr>
        <p:txBody>
          <a:bodyPr wrap="square" lIns="0" rIns="0" rtlCol="0">
            <a:spAutoFit/>
          </a:bodyPr>
          <a:lstStyle/>
          <a:p>
            <a:pPr algn="ctr" defTabSz="457200">
              <a:lnSpc>
                <a:spcPct val="90000"/>
              </a:lnSpc>
            </a:pPr>
            <a:r>
              <a:rPr lang="zh-CN" altLang="en-US" sz="1400" spc="300" dirty="0">
                <a:solidFill>
                  <a:schemeClr val="tx1"/>
                </a:solidFill>
                <a:ea typeface="阿里巴巴普惠体 R" panose="00020600040101010101" pitchFamily="18" charset="-122"/>
              </a:rPr>
              <a:t>标题</a:t>
            </a:r>
          </a:p>
        </p:txBody>
      </p:sp>
      <p:sp>
        <p:nvSpPr>
          <p:cNvPr id="20" name="TextBox 4"/>
          <p:cNvSpPr txBox="1"/>
          <p:nvPr/>
        </p:nvSpPr>
        <p:spPr>
          <a:xfrm>
            <a:off x="4622518" y="5415097"/>
            <a:ext cx="3237857" cy="486993"/>
          </a:xfrm>
          <a:prstGeom prst="rect">
            <a:avLst/>
          </a:prstGeom>
          <a:noFill/>
        </p:spPr>
        <p:txBody>
          <a:bodyPr wrap="square" lIns="0" rIns="0" rtlCol="0">
            <a:spAutoFit/>
          </a:bodyPr>
          <a:lstStyle/>
          <a:p>
            <a:pPr algn="ctr" defTabSz="457200">
              <a:lnSpc>
                <a:spcPct val="150000"/>
              </a:lnSpc>
            </a:pPr>
            <a:r>
              <a:rPr lang="zh-CN" altLang="en-US" sz="900" dirty="0">
                <a:solidFill>
                  <a:schemeClr val="tx1"/>
                </a:solidFill>
                <a:ea typeface="阿里巴巴普惠体 R" panose="00020600040101010101" pitchFamily="18" charset="-122"/>
                <a:cs typeface="Roboto Slab Light" charset="0"/>
              </a:rPr>
              <a:t>单击此处可编辑内容，根据您的需要自由拉伸文本框大小单击此处可编辑内容，根据您的需要自由拉伸文本框大小</a:t>
            </a:r>
          </a:p>
        </p:txBody>
      </p:sp>
      <p:sp>
        <p:nvSpPr>
          <p:cNvPr id="21" name="TextBox 5"/>
          <p:cNvSpPr txBox="1"/>
          <p:nvPr/>
        </p:nvSpPr>
        <p:spPr>
          <a:xfrm>
            <a:off x="8248816" y="5054865"/>
            <a:ext cx="3237857" cy="291618"/>
          </a:xfrm>
          <a:prstGeom prst="rect">
            <a:avLst/>
          </a:prstGeom>
          <a:noFill/>
        </p:spPr>
        <p:txBody>
          <a:bodyPr wrap="square" lIns="0" rIns="0" rtlCol="0">
            <a:spAutoFit/>
          </a:bodyPr>
          <a:lstStyle/>
          <a:p>
            <a:pPr algn="ctr" defTabSz="457200">
              <a:lnSpc>
                <a:spcPct val="90000"/>
              </a:lnSpc>
            </a:pPr>
            <a:r>
              <a:rPr lang="zh-CN" altLang="en-US" sz="1400" spc="300" dirty="0">
                <a:solidFill>
                  <a:schemeClr val="tx1"/>
                </a:solidFill>
                <a:ea typeface="阿里巴巴普惠体 R" panose="00020600040101010101" pitchFamily="18" charset="-122"/>
              </a:rPr>
              <a:t>标题</a:t>
            </a:r>
          </a:p>
        </p:txBody>
      </p:sp>
      <p:sp>
        <p:nvSpPr>
          <p:cNvPr id="22" name="TextBox 6"/>
          <p:cNvSpPr txBox="1"/>
          <p:nvPr/>
        </p:nvSpPr>
        <p:spPr>
          <a:xfrm>
            <a:off x="8248816" y="5415097"/>
            <a:ext cx="3237857" cy="486993"/>
          </a:xfrm>
          <a:prstGeom prst="rect">
            <a:avLst/>
          </a:prstGeom>
          <a:noFill/>
        </p:spPr>
        <p:txBody>
          <a:bodyPr wrap="square" lIns="0" rIns="0" rtlCol="0">
            <a:spAutoFit/>
          </a:bodyPr>
          <a:lstStyle/>
          <a:p>
            <a:pPr algn="ctr" defTabSz="457200">
              <a:lnSpc>
                <a:spcPct val="150000"/>
              </a:lnSpc>
            </a:pPr>
            <a:r>
              <a:rPr lang="zh-CN" altLang="en-US" sz="900" dirty="0">
                <a:solidFill>
                  <a:schemeClr val="tx1"/>
                </a:solidFill>
                <a:ea typeface="阿里巴巴普惠体 R" panose="00020600040101010101" pitchFamily="18" charset="-122"/>
                <a:cs typeface="Roboto Slab Light" charset="0"/>
              </a:rPr>
              <a:t>单击此处可编辑内容，根据您的需要自由拉伸文本框大小单击此处可编辑内容，根据您的需要自由拉伸文本框大小</a:t>
            </a:r>
          </a:p>
        </p:txBody>
      </p:sp>
      <p:sp>
        <p:nvSpPr>
          <p:cNvPr id="23" name="Shape 3647"/>
          <p:cNvSpPr/>
          <p:nvPr/>
        </p:nvSpPr>
        <p:spPr>
          <a:xfrm>
            <a:off x="5962891" y="4217148"/>
            <a:ext cx="546772" cy="601449"/>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tx1"/>
          </a:solidFill>
          <a:ln w="12700">
            <a:miter lim="400000"/>
          </a:ln>
        </p:spPr>
        <p:txBody>
          <a:bodyPr lIns="38100" tIns="38100" rIns="38100" bIns="38100" anchor="ctr"/>
          <a:lstStyle/>
          <a:p>
            <a:pPr defTabSz="457200"/>
            <a:endParaRPr dirty="0">
              <a:solidFill>
                <a:schemeClr val="tx1"/>
              </a:solidFill>
              <a:ea typeface="阿里巴巴普惠体 R" panose="00020600040101010101" pitchFamily="18" charset="-122"/>
            </a:endParaRPr>
          </a:p>
        </p:txBody>
      </p:sp>
      <p:sp>
        <p:nvSpPr>
          <p:cNvPr id="24" name="Shape 3664"/>
          <p:cNvSpPr/>
          <p:nvPr/>
        </p:nvSpPr>
        <p:spPr>
          <a:xfrm>
            <a:off x="9561850" y="4217147"/>
            <a:ext cx="601449" cy="601449"/>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7"/>
                </a:cubicBezTo>
                <a:lnTo>
                  <a:pt x="19602" y="12268"/>
                </a:lnTo>
                <a:cubicBezTo>
                  <a:pt x="19256" y="12354"/>
                  <a:pt x="18984" y="12622"/>
                  <a:pt x="18892" y="12966"/>
                </a:cubicBezTo>
                <a:cubicBezTo>
                  <a:pt x="18703" y="13673"/>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8"/>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3"/>
                </a:lnTo>
                <a:cubicBezTo>
                  <a:pt x="3724" y="15677"/>
                  <a:pt x="3727" y="15295"/>
                  <a:pt x="3548" y="14986"/>
                </a:cubicBezTo>
                <a:cubicBezTo>
                  <a:pt x="3179" y="14351"/>
                  <a:pt x="2897" y="13672"/>
                  <a:pt x="2708" y="12966"/>
                </a:cubicBezTo>
                <a:cubicBezTo>
                  <a:pt x="2616" y="12622"/>
                  <a:pt x="2343" y="12354"/>
                  <a:pt x="1998" y="12268"/>
                </a:cubicBezTo>
                <a:lnTo>
                  <a:pt x="993" y="12017"/>
                </a:lnTo>
                <a:cubicBezTo>
                  <a:pt x="989" y="12016"/>
                  <a:pt x="986" y="12014"/>
                  <a:pt x="982" y="12013"/>
                </a:cubicBezTo>
                <a:lnTo>
                  <a:pt x="982" y="9587"/>
                </a:lnTo>
                <a:lnTo>
                  <a:pt x="1998" y="9333"/>
                </a:lnTo>
                <a:cubicBezTo>
                  <a:pt x="2343" y="9247"/>
                  <a:pt x="2616" y="8979"/>
                  <a:pt x="2708" y="8634"/>
                </a:cubicBezTo>
                <a:cubicBezTo>
                  <a:pt x="2897" y="7928"/>
                  <a:pt x="3179" y="7250"/>
                  <a:pt x="3548" y="6615"/>
                </a:cubicBezTo>
                <a:cubicBezTo>
                  <a:pt x="3727" y="6305"/>
                  <a:pt x="3724" y="5924"/>
                  <a:pt x="3540" y="5617"/>
                </a:cubicBezTo>
                <a:lnTo>
                  <a:pt x="3005" y="4725"/>
                </a:lnTo>
                <a:cubicBezTo>
                  <a:pt x="3004" y="4722"/>
                  <a:pt x="3002" y="4718"/>
                  <a:pt x="3000" y="4714"/>
                </a:cubicBezTo>
                <a:lnTo>
                  <a:pt x="4715" y="3000"/>
                </a:lnTo>
                <a:lnTo>
                  <a:pt x="5621" y="3544"/>
                </a:lnTo>
                <a:cubicBezTo>
                  <a:pt x="5777" y="3637"/>
                  <a:pt x="5951" y="3683"/>
                  <a:pt x="6127" y="3683"/>
                </a:cubicBezTo>
                <a:cubicBezTo>
                  <a:pt x="6296" y="3683"/>
                  <a:pt x="6465" y="3640"/>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40"/>
                  <a:pt x="15304" y="3683"/>
                  <a:pt x="15473" y="3683"/>
                </a:cubicBezTo>
                <a:cubicBezTo>
                  <a:pt x="15648" y="3683"/>
                  <a:pt x="15822" y="3637"/>
                  <a:pt x="15978" y="3544"/>
                </a:cubicBezTo>
                <a:lnTo>
                  <a:pt x="16884" y="3000"/>
                </a:lnTo>
                <a:lnTo>
                  <a:pt x="18600" y="4714"/>
                </a:lnTo>
                <a:cubicBezTo>
                  <a:pt x="18598" y="4718"/>
                  <a:pt x="18597" y="4722"/>
                  <a:pt x="18595" y="4726"/>
                </a:cubicBezTo>
                <a:lnTo>
                  <a:pt x="18060" y="5617"/>
                </a:lnTo>
                <a:cubicBezTo>
                  <a:pt x="17876" y="5924"/>
                  <a:pt x="17873" y="6305"/>
                  <a:pt x="18053" y="6615"/>
                </a:cubicBezTo>
                <a:cubicBezTo>
                  <a:pt x="18421" y="7249"/>
                  <a:pt x="18703" y="7928"/>
                  <a:pt x="18892" y="8634"/>
                </a:cubicBezTo>
                <a:cubicBezTo>
                  <a:pt x="18984" y="8979"/>
                  <a:pt x="19256" y="9247"/>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1"/>
                </a:lnTo>
                <a:cubicBezTo>
                  <a:pt x="19625" y="4871"/>
                  <a:pt x="19736" y="4463"/>
                  <a:pt x="19455" y="4182"/>
                </a:cubicBezTo>
                <a:lnTo>
                  <a:pt x="17419" y="2146"/>
                </a:lnTo>
                <a:cubicBezTo>
                  <a:pt x="17292" y="2018"/>
                  <a:pt x="17136" y="1968"/>
                  <a:pt x="16975" y="1968"/>
                </a:cubicBezTo>
                <a:cubicBezTo>
                  <a:pt x="16778" y="1968"/>
                  <a:pt x="16572" y="2043"/>
                  <a:pt x="16400" y="2146"/>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6"/>
                </a:lnTo>
                <a:cubicBezTo>
                  <a:pt x="5028" y="2043"/>
                  <a:pt x="4822" y="1968"/>
                  <a:pt x="4625" y="1968"/>
                </a:cubicBezTo>
                <a:cubicBezTo>
                  <a:pt x="4464" y="1968"/>
                  <a:pt x="4308" y="2018"/>
                  <a:pt x="4181" y="2146"/>
                </a:cubicBezTo>
                <a:lnTo>
                  <a:pt x="2145" y="4182"/>
                </a:lnTo>
                <a:cubicBezTo>
                  <a:pt x="1864" y="4463"/>
                  <a:pt x="1975" y="4871"/>
                  <a:pt x="2145" y="5201"/>
                </a:cubicBezTo>
                <a:lnTo>
                  <a:pt x="2698" y="6122"/>
                </a:lnTo>
                <a:cubicBezTo>
                  <a:pt x="2292" y="6822"/>
                  <a:pt x="1973" y="7580"/>
                  <a:pt x="1759" y="8380"/>
                </a:cubicBezTo>
                <a:lnTo>
                  <a:pt x="720" y="8641"/>
                </a:lnTo>
                <a:cubicBezTo>
                  <a:pt x="367" y="8730"/>
                  <a:pt x="0" y="8963"/>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4"/>
                  <a:pt x="1864" y="17138"/>
                  <a:pt x="2145" y="17419"/>
                </a:cubicBezTo>
                <a:lnTo>
                  <a:pt x="4181" y="19455"/>
                </a:lnTo>
                <a:cubicBezTo>
                  <a:pt x="4305" y="19579"/>
                  <a:pt x="4454" y="19627"/>
                  <a:pt x="4610" y="19627"/>
                </a:cubicBezTo>
                <a:cubicBezTo>
                  <a:pt x="4807" y="19627"/>
                  <a:pt x="5016" y="19550"/>
                  <a:pt x="5200" y="19455"/>
                </a:cubicBezTo>
                <a:lnTo>
                  <a:pt x="6127" y="18899"/>
                </a:lnTo>
                <a:cubicBezTo>
                  <a:pt x="6825" y="19303"/>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3"/>
                  <a:pt x="15473" y="18899"/>
                </a:cubicBezTo>
                <a:lnTo>
                  <a:pt x="16400" y="19455"/>
                </a:lnTo>
                <a:cubicBezTo>
                  <a:pt x="16584" y="19550"/>
                  <a:pt x="16793" y="19627"/>
                  <a:pt x="16990" y="19627"/>
                </a:cubicBezTo>
                <a:cubicBezTo>
                  <a:pt x="17146" y="19627"/>
                  <a:pt x="17294" y="19579"/>
                  <a:pt x="17419" y="19455"/>
                </a:cubicBezTo>
                <a:lnTo>
                  <a:pt x="19455" y="17419"/>
                </a:lnTo>
                <a:cubicBezTo>
                  <a:pt x="19736" y="17138"/>
                  <a:pt x="19641" y="16714"/>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3"/>
                  <a:pt x="21233" y="8730"/>
                  <a:pt x="20880" y="8641"/>
                </a:cubicBezTo>
              </a:path>
            </a:pathLst>
          </a:custGeom>
          <a:solidFill>
            <a:schemeClr val="tx1"/>
          </a:solidFill>
          <a:ln w="12700">
            <a:miter lim="400000"/>
          </a:ln>
        </p:spPr>
        <p:txBody>
          <a:bodyPr lIns="38100" tIns="38100" rIns="38100" bIns="38100" anchor="ctr"/>
          <a:lstStyle/>
          <a:p>
            <a:pPr defTabSz="457200"/>
            <a:endParaRPr dirty="0">
              <a:solidFill>
                <a:schemeClr val="tx1"/>
              </a:solidFill>
              <a:ea typeface="阿里巴巴普惠体 R" panose="00020600040101010101" pitchFamily="18" charset="-122"/>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323975" y="2732405"/>
            <a:ext cx="2827655" cy="847090"/>
            <a:chOff x="2313" y="4320"/>
            <a:chExt cx="4453" cy="1334"/>
          </a:xfrm>
        </p:grpSpPr>
        <p:sp>
          <p:nvSpPr>
            <p:cNvPr id="6" name="Rectangle 11"/>
            <p:cNvSpPr/>
            <p:nvPr/>
          </p:nvSpPr>
          <p:spPr>
            <a:xfrm>
              <a:off x="3760" y="5074"/>
              <a:ext cx="2776" cy="580"/>
            </a:xfrm>
            <a:prstGeom prst="rect">
              <a:avLst/>
            </a:prstGeom>
          </p:spPr>
          <p:txBody>
            <a:bodyPr wrap="square">
              <a:spAutoFit/>
            </a:bodyPr>
            <a:lstStyle/>
            <a:p>
              <a:pPr defTabSz="457200">
                <a:lnSpc>
                  <a:spcPct val="150000"/>
                </a:lnSpc>
              </a:pPr>
              <a:r>
                <a:rPr lang="zh-CN" altLang="en-US" sz="1200" dirty="0">
                  <a:solidFill>
                    <a:schemeClr val="tx1"/>
                  </a:solidFill>
                  <a:ea typeface="阿里巴巴普惠体 R" panose="00020600040101010101" pitchFamily="18" charset="-122"/>
                  <a:cs typeface="Roboto Slab Light" charset="0"/>
                </a:rPr>
                <a:t>单击此处可编辑内容</a:t>
              </a:r>
            </a:p>
          </p:txBody>
        </p:sp>
        <p:sp>
          <p:nvSpPr>
            <p:cNvPr id="9" name="Text Box 3"/>
            <p:cNvSpPr txBox="1"/>
            <p:nvPr/>
          </p:nvSpPr>
          <p:spPr bwMode="auto">
            <a:xfrm>
              <a:off x="2313" y="4511"/>
              <a:ext cx="1039" cy="917"/>
            </a:xfrm>
            <a:prstGeom prst="rect">
              <a:avLst/>
            </a:prstGeom>
            <a:solidFill>
              <a:schemeClr val="tx1"/>
            </a:solidFill>
            <a:ln>
              <a:noFill/>
            </a:ln>
            <a:effectLst/>
            <a:extLs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eaLnBrk="1">
                <a:defRPr/>
              </a:pPr>
              <a:r>
                <a:rPr lang="en-US" altLang="x-none" sz="3600" dirty="0">
                  <a:solidFill>
                    <a:schemeClr val="bg1"/>
                  </a:solidFill>
                  <a:latin typeface="思源黑体 CN Normal" panose="020B0400000000000000" charset="-122"/>
                  <a:ea typeface="思源黑体 CN Normal" panose="020B0400000000000000" charset="-122"/>
                  <a:cs typeface="Raleway" charset="0"/>
                </a:rPr>
                <a:t>01</a:t>
              </a:r>
            </a:p>
          </p:txBody>
        </p:sp>
        <p:sp>
          <p:nvSpPr>
            <p:cNvPr id="25" name="文本框 24"/>
            <p:cNvSpPr txBox="1"/>
            <p:nvPr/>
          </p:nvSpPr>
          <p:spPr>
            <a:xfrm>
              <a:off x="3760" y="4320"/>
              <a:ext cx="3006" cy="871"/>
            </a:xfrm>
            <a:prstGeom prst="rect">
              <a:avLst/>
            </a:prstGeom>
            <a:noFill/>
          </p:spPr>
          <p:txBody>
            <a:bodyPr wrap="square" rtlCol="0">
              <a:spAutoFit/>
            </a:bodyPr>
            <a:lstStyle/>
            <a:p>
              <a:pPr algn="dist" defTabSz="457200"/>
              <a:r>
                <a:rPr lang="zh-CN" altLang="en-US" sz="3000" b="1" dirty="0">
                  <a:solidFill>
                    <a:schemeClr val="tx1"/>
                  </a:solidFill>
                  <a:ea typeface="阿里巴巴普惠体 R" panose="00020600040101010101" pitchFamily="18" charset="-122"/>
                </a:rPr>
                <a:t>添加标题</a:t>
              </a:r>
            </a:p>
          </p:txBody>
        </p:sp>
      </p:grpSp>
      <p:grpSp>
        <p:nvGrpSpPr>
          <p:cNvPr id="3" name="组合 2"/>
          <p:cNvGrpSpPr/>
          <p:nvPr/>
        </p:nvGrpSpPr>
        <p:grpSpPr>
          <a:xfrm>
            <a:off x="1323975" y="4115435"/>
            <a:ext cx="2827655" cy="847090"/>
            <a:chOff x="2313" y="4320"/>
            <a:chExt cx="4453" cy="1334"/>
          </a:xfrm>
        </p:grpSpPr>
        <p:sp>
          <p:nvSpPr>
            <p:cNvPr id="4" name="Rectangle 11"/>
            <p:cNvSpPr/>
            <p:nvPr/>
          </p:nvSpPr>
          <p:spPr>
            <a:xfrm>
              <a:off x="3760" y="5074"/>
              <a:ext cx="2776" cy="580"/>
            </a:xfrm>
            <a:prstGeom prst="rect">
              <a:avLst/>
            </a:prstGeom>
          </p:spPr>
          <p:txBody>
            <a:bodyPr wrap="square">
              <a:spAutoFit/>
            </a:bodyPr>
            <a:lstStyle/>
            <a:p>
              <a:pPr defTabSz="457200">
                <a:lnSpc>
                  <a:spcPct val="150000"/>
                </a:lnSpc>
              </a:pPr>
              <a:r>
                <a:rPr lang="zh-CN" altLang="en-US" sz="1200" dirty="0">
                  <a:solidFill>
                    <a:schemeClr val="tx1"/>
                  </a:solidFill>
                  <a:ea typeface="阿里巴巴普惠体 R" panose="00020600040101010101" pitchFamily="18" charset="-122"/>
                  <a:cs typeface="Roboto Slab Light" charset="0"/>
                </a:rPr>
                <a:t>单击此处可编辑内容</a:t>
              </a:r>
            </a:p>
          </p:txBody>
        </p:sp>
        <p:sp>
          <p:nvSpPr>
            <p:cNvPr id="5" name="Text Box 3"/>
            <p:cNvSpPr txBox="1"/>
            <p:nvPr/>
          </p:nvSpPr>
          <p:spPr bwMode="auto">
            <a:xfrm>
              <a:off x="2313" y="4511"/>
              <a:ext cx="1039" cy="917"/>
            </a:xfrm>
            <a:prstGeom prst="rect">
              <a:avLst/>
            </a:prstGeom>
            <a:solidFill>
              <a:schemeClr val="tx1"/>
            </a:solidFill>
            <a:ln>
              <a:noFill/>
            </a:ln>
            <a:effectLst/>
            <a:extLs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eaLnBrk="1">
                <a:defRPr/>
              </a:pPr>
              <a:r>
                <a:rPr lang="en-US" altLang="x-none" sz="3600" dirty="0">
                  <a:solidFill>
                    <a:schemeClr val="bg1"/>
                  </a:solidFill>
                  <a:latin typeface="思源黑体 CN Normal" panose="020B0400000000000000" charset="-122"/>
                  <a:ea typeface="思源黑体 CN Normal" panose="020B0400000000000000" charset="-122"/>
                  <a:cs typeface="Raleway" charset="0"/>
                </a:rPr>
                <a:t>03</a:t>
              </a:r>
            </a:p>
          </p:txBody>
        </p:sp>
        <p:sp>
          <p:nvSpPr>
            <p:cNvPr id="10" name="文本框 9"/>
            <p:cNvSpPr txBox="1"/>
            <p:nvPr/>
          </p:nvSpPr>
          <p:spPr>
            <a:xfrm>
              <a:off x="3760" y="4320"/>
              <a:ext cx="3006" cy="871"/>
            </a:xfrm>
            <a:prstGeom prst="rect">
              <a:avLst/>
            </a:prstGeom>
            <a:noFill/>
          </p:spPr>
          <p:txBody>
            <a:bodyPr wrap="square" rtlCol="0">
              <a:spAutoFit/>
            </a:bodyPr>
            <a:lstStyle/>
            <a:p>
              <a:pPr algn="dist" defTabSz="457200"/>
              <a:r>
                <a:rPr lang="zh-CN" altLang="en-US" sz="3000" b="1" dirty="0">
                  <a:solidFill>
                    <a:schemeClr val="tx1"/>
                  </a:solidFill>
                  <a:ea typeface="阿里巴巴普惠体 R" panose="00020600040101010101" pitchFamily="18" charset="-122"/>
                </a:rPr>
                <a:t>添加标题</a:t>
              </a:r>
            </a:p>
          </p:txBody>
        </p:sp>
      </p:grpSp>
      <p:grpSp>
        <p:nvGrpSpPr>
          <p:cNvPr id="11" name="组合 10"/>
          <p:cNvGrpSpPr/>
          <p:nvPr/>
        </p:nvGrpSpPr>
        <p:grpSpPr>
          <a:xfrm>
            <a:off x="4349750" y="2732405"/>
            <a:ext cx="2827655" cy="847090"/>
            <a:chOff x="2313" y="4320"/>
            <a:chExt cx="4453" cy="1334"/>
          </a:xfrm>
        </p:grpSpPr>
        <p:sp>
          <p:nvSpPr>
            <p:cNvPr id="12" name="Rectangle 11"/>
            <p:cNvSpPr/>
            <p:nvPr/>
          </p:nvSpPr>
          <p:spPr>
            <a:xfrm>
              <a:off x="3760" y="5074"/>
              <a:ext cx="2776" cy="580"/>
            </a:xfrm>
            <a:prstGeom prst="rect">
              <a:avLst/>
            </a:prstGeom>
          </p:spPr>
          <p:txBody>
            <a:bodyPr wrap="square">
              <a:spAutoFit/>
            </a:bodyPr>
            <a:lstStyle/>
            <a:p>
              <a:pPr defTabSz="457200">
                <a:lnSpc>
                  <a:spcPct val="150000"/>
                </a:lnSpc>
              </a:pPr>
              <a:r>
                <a:rPr lang="zh-CN" altLang="en-US" sz="1200" dirty="0">
                  <a:solidFill>
                    <a:schemeClr val="tx1"/>
                  </a:solidFill>
                  <a:ea typeface="阿里巴巴普惠体 R" panose="00020600040101010101" pitchFamily="18" charset="-122"/>
                  <a:cs typeface="Roboto Slab Light" charset="0"/>
                </a:rPr>
                <a:t>单击此处可编辑内容</a:t>
              </a:r>
            </a:p>
          </p:txBody>
        </p:sp>
        <p:sp>
          <p:nvSpPr>
            <p:cNvPr id="13" name="Text Box 3"/>
            <p:cNvSpPr txBox="1"/>
            <p:nvPr/>
          </p:nvSpPr>
          <p:spPr bwMode="auto">
            <a:xfrm>
              <a:off x="2313" y="4511"/>
              <a:ext cx="1039" cy="917"/>
            </a:xfrm>
            <a:prstGeom prst="rect">
              <a:avLst/>
            </a:prstGeom>
            <a:solidFill>
              <a:schemeClr val="tx1"/>
            </a:solidFill>
            <a:ln>
              <a:noFill/>
            </a:ln>
            <a:effectLst/>
            <a:extLs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eaLnBrk="1">
                <a:defRPr/>
              </a:pPr>
              <a:r>
                <a:rPr lang="en-US" altLang="x-none" sz="3600" dirty="0">
                  <a:solidFill>
                    <a:schemeClr val="bg1"/>
                  </a:solidFill>
                  <a:latin typeface="思源黑体 CN Normal" panose="020B0400000000000000" charset="-122"/>
                  <a:ea typeface="思源黑体 CN Normal" panose="020B0400000000000000" charset="-122"/>
                  <a:cs typeface="Raleway" charset="0"/>
                </a:rPr>
                <a:t>02</a:t>
              </a:r>
            </a:p>
          </p:txBody>
        </p:sp>
        <p:sp>
          <p:nvSpPr>
            <p:cNvPr id="14" name="文本框 13"/>
            <p:cNvSpPr txBox="1"/>
            <p:nvPr/>
          </p:nvSpPr>
          <p:spPr>
            <a:xfrm>
              <a:off x="3760" y="4320"/>
              <a:ext cx="3006" cy="871"/>
            </a:xfrm>
            <a:prstGeom prst="rect">
              <a:avLst/>
            </a:prstGeom>
            <a:noFill/>
          </p:spPr>
          <p:txBody>
            <a:bodyPr wrap="square" rtlCol="0">
              <a:spAutoFit/>
            </a:bodyPr>
            <a:lstStyle/>
            <a:p>
              <a:pPr algn="dist" defTabSz="457200"/>
              <a:r>
                <a:rPr lang="zh-CN" altLang="en-US" sz="3000" b="1" dirty="0">
                  <a:solidFill>
                    <a:schemeClr val="tx1"/>
                  </a:solidFill>
                  <a:ea typeface="阿里巴巴普惠体 R" panose="00020600040101010101" pitchFamily="18" charset="-122"/>
                </a:rPr>
                <a:t>添加标题</a:t>
              </a:r>
            </a:p>
          </p:txBody>
        </p:sp>
      </p:grpSp>
      <p:grpSp>
        <p:nvGrpSpPr>
          <p:cNvPr id="15" name="组合 14"/>
          <p:cNvGrpSpPr/>
          <p:nvPr/>
        </p:nvGrpSpPr>
        <p:grpSpPr>
          <a:xfrm>
            <a:off x="4349750" y="4115435"/>
            <a:ext cx="2827655" cy="847090"/>
            <a:chOff x="2313" y="4320"/>
            <a:chExt cx="4453" cy="1334"/>
          </a:xfrm>
        </p:grpSpPr>
        <p:sp>
          <p:nvSpPr>
            <p:cNvPr id="16" name="Rectangle 11"/>
            <p:cNvSpPr/>
            <p:nvPr/>
          </p:nvSpPr>
          <p:spPr>
            <a:xfrm>
              <a:off x="3760" y="5074"/>
              <a:ext cx="2776" cy="580"/>
            </a:xfrm>
            <a:prstGeom prst="rect">
              <a:avLst/>
            </a:prstGeom>
          </p:spPr>
          <p:txBody>
            <a:bodyPr wrap="square">
              <a:spAutoFit/>
            </a:bodyPr>
            <a:lstStyle/>
            <a:p>
              <a:pPr defTabSz="457200">
                <a:lnSpc>
                  <a:spcPct val="150000"/>
                </a:lnSpc>
              </a:pPr>
              <a:r>
                <a:rPr lang="zh-CN" altLang="en-US" sz="1200" dirty="0">
                  <a:solidFill>
                    <a:schemeClr val="tx1"/>
                  </a:solidFill>
                  <a:ea typeface="阿里巴巴普惠体 R" panose="00020600040101010101" pitchFamily="18" charset="-122"/>
                  <a:cs typeface="Roboto Slab Light" charset="0"/>
                </a:rPr>
                <a:t>单击此处可编辑内容</a:t>
              </a:r>
            </a:p>
          </p:txBody>
        </p:sp>
        <p:sp>
          <p:nvSpPr>
            <p:cNvPr id="17" name="Text Box 3"/>
            <p:cNvSpPr txBox="1"/>
            <p:nvPr/>
          </p:nvSpPr>
          <p:spPr bwMode="auto">
            <a:xfrm>
              <a:off x="2313" y="4511"/>
              <a:ext cx="1039" cy="917"/>
            </a:xfrm>
            <a:prstGeom prst="rect">
              <a:avLst/>
            </a:prstGeom>
            <a:solidFill>
              <a:schemeClr val="tx1"/>
            </a:solidFill>
            <a:ln>
              <a:noFill/>
            </a:ln>
            <a:effectLst/>
            <a:extLs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eaLnBrk="1">
                <a:defRPr/>
              </a:pPr>
              <a:r>
                <a:rPr lang="en-US" altLang="x-none" sz="3600" dirty="0">
                  <a:solidFill>
                    <a:schemeClr val="bg1"/>
                  </a:solidFill>
                  <a:latin typeface="思源黑体 CN Normal" panose="020B0400000000000000" charset="-122"/>
                  <a:ea typeface="思源黑体 CN Normal" panose="020B0400000000000000" charset="-122"/>
                  <a:cs typeface="Raleway" charset="0"/>
                </a:rPr>
                <a:t>04</a:t>
              </a:r>
            </a:p>
          </p:txBody>
        </p:sp>
        <p:sp>
          <p:nvSpPr>
            <p:cNvPr id="18" name="文本框 17"/>
            <p:cNvSpPr txBox="1"/>
            <p:nvPr/>
          </p:nvSpPr>
          <p:spPr>
            <a:xfrm>
              <a:off x="3760" y="4320"/>
              <a:ext cx="3006" cy="871"/>
            </a:xfrm>
            <a:prstGeom prst="rect">
              <a:avLst/>
            </a:prstGeom>
            <a:noFill/>
          </p:spPr>
          <p:txBody>
            <a:bodyPr wrap="square" rtlCol="0">
              <a:spAutoFit/>
            </a:bodyPr>
            <a:lstStyle/>
            <a:p>
              <a:pPr algn="dist" defTabSz="457200"/>
              <a:r>
                <a:rPr lang="zh-CN" altLang="en-US" sz="3000" b="1" dirty="0">
                  <a:solidFill>
                    <a:schemeClr val="tx1"/>
                  </a:solidFill>
                  <a:ea typeface="阿里巴巴普惠体 R" panose="00020600040101010101" pitchFamily="18" charset="-122"/>
                </a:rPr>
                <a:t>添加标题</a:t>
              </a:r>
            </a:p>
          </p:txBody>
        </p:sp>
      </p:grpSp>
      <p:sp>
        <p:nvSpPr>
          <p:cNvPr id="19" name="文本框 18"/>
          <p:cNvSpPr txBox="1"/>
          <p:nvPr/>
        </p:nvSpPr>
        <p:spPr>
          <a:xfrm>
            <a:off x="3128010" y="926465"/>
            <a:ext cx="1881505" cy="829945"/>
          </a:xfrm>
          <a:prstGeom prst="rect">
            <a:avLst/>
          </a:prstGeom>
          <a:noFill/>
        </p:spPr>
        <p:txBody>
          <a:bodyPr wrap="square" rtlCol="0">
            <a:spAutoFit/>
          </a:bodyPr>
          <a:lstStyle/>
          <a:p>
            <a:pPr algn="dist" defTabSz="457200"/>
            <a:r>
              <a:rPr lang="zh-CN" altLang="en-US" sz="4800" b="1" kern="400" dirty="0">
                <a:solidFill>
                  <a:schemeClr val="tx1"/>
                </a:solidFill>
                <a:ea typeface="阿里巴巴普惠体 R" panose="00020600040101010101" pitchFamily="18" charset="-122"/>
              </a:rPr>
              <a:t>目录</a:t>
            </a:r>
          </a:p>
        </p:txBody>
      </p:sp>
      <p:sp>
        <p:nvSpPr>
          <p:cNvPr id="20" name="Text Box 7"/>
          <p:cNvSpPr txBox="1">
            <a:spLocks noChangeArrowheads="1"/>
          </p:cNvSpPr>
          <p:nvPr/>
        </p:nvSpPr>
        <p:spPr bwMode="auto">
          <a:xfrm>
            <a:off x="3388209" y="1652510"/>
            <a:ext cx="1361911" cy="323165"/>
          </a:xfrm>
          <a:prstGeom prst="rect">
            <a:avLst/>
          </a:prstGeom>
          <a:noFill/>
          <a:ln w="9525">
            <a:noFill/>
            <a:miter lim="800000"/>
          </a:ln>
        </p:spPr>
        <p:txBody>
          <a:bodyPr wrap="none" lIns="45720" tIns="22860" rIns="45720" bIns="22860">
            <a:spAutoFit/>
          </a:bodyPr>
          <a:lstStyle/>
          <a:p>
            <a:pPr algn="ctr" defTabSz="815975"/>
            <a:r>
              <a:rPr lang="en-US" altLang="zh-CN" kern="0" dirty="0">
                <a:solidFill>
                  <a:schemeClr val="tx1"/>
                </a:solidFill>
                <a:ea typeface="宋体" panose="02010600030101010101" pitchFamily="2" charset="-122"/>
              </a:rPr>
              <a:t>CONTENTS</a:t>
            </a:r>
            <a:endParaRPr lang="en-US" altLang="zh-CN" kern="0" spc="-113" dirty="0">
              <a:solidFill>
                <a:schemeClr val="tx1"/>
              </a:solidFill>
              <a:latin typeface="宋体" panose="02010600030101010101" pitchFamily="2" charset="-122"/>
              <a:ea typeface="宋体" panose="02010600030101010101" pitchFamily="2" charset="-122"/>
              <a:cs typeface="Open Sans" pitchFamily="34" charset="0"/>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4" name="TextBox 11"/>
          <p:cNvSpPr txBox="1"/>
          <p:nvPr/>
        </p:nvSpPr>
        <p:spPr>
          <a:xfrm>
            <a:off x="1365964" y="3170555"/>
            <a:ext cx="4509770" cy="483870"/>
          </a:xfrm>
          <a:prstGeom prst="rect">
            <a:avLst/>
          </a:prstGeom>
          <a:noFill/>
          <a:effectLst/>
        </p:spPr>
        <p:txBody>
          <a:bodyPr wrap="square" lIns="68589" tIns="34295" rIns="68589" bIns="34295" rtlCol="0">
            <a:spAutoFit/>
          </a:bodyPr>
          <a:lstStyle/>
          <a:p>
            <a:pPr algn="ctr"/>
            <a:r>
              <a:rPr lang="en-US" altLang="zh-CN" sz="900" dirty="0">
                <a:solidFill>
                  <a:schemeClr val="tx1"/>
                </a:solidFill>
                <a:latin typeface="思源黑体 CN Normal" panose="020B0400000000000000" charset="-122"/>
                <a:ea typeface="思源黑体 CN Normal" panose="020B0400000000000000" charset="-122"/>
              </a:rPr>
              <a:t>Your content to play here, or through your copy, paste in this box, and select only the text. Your content to play here, or through your copy, paste in this box, and select only the text.</a:t>
            </a:r>
          </a:p>
        </p:txBody>
      </p:sp>
      <p:sp>
        <p:nvSpPr>
          <p:cNvPr id="20" name="TextBox 12"/>
          <p:cNvSpPr txBox="1"/>
          <p:nvPr/>
        </p:nvSpPr>
        <p:spPr>
          <a:xfrm>
            <a:off x="242966" y="2155825"/>
            <a:ext cx="6755765" cy="1014730"/>
          </a:xfrm>
          <a:prstGeom prst="rect">
            <a:avLst/>
          </a:prstGeom>
          <a:noFill/>
        </p:spPr>
        <p:txBody>
          <a:bodyPr wrap="square" rtlCol="0">
            <a:spAutoFit/>
          </a:bodyPr>
          <a:lstStyle/>
          <a:p>
            <a:pPr algn="ctr"/>
            <a:r>
              <a:rPr lang="zh-CN" altLang="en-US" sz="6000" b="1" dirty="0">
                <a:solidFill>
                  <a:schemeClr val="tx1"/>
                </a:solidFill>
                <a:latin typeface="思源黑体 Bold" panose="020B0800000000000000" charset="-122"/>
                <a:ea typeface="思源黑体 Bold" panose="020B0800000000000000" charset="-122"/>
                <a:cs typeface="思源黑体 Bold" panose="020B0800000000000000" charset="-122"/>
              </a:rPr>
              <a:t>感谢您的观看</a:t>
            </a:r>
          </a:p>
        </p:txBody>
      </p:sp>
      <p:grpSp>
        <p:nvGrpSpPr>
          <p:cNvPr id="19" name="组合 18"/>
          <p:cNvGrpSpPr/>
          <p:nvPr/>
        </p:nvGrpSpPr>
        <p:grpSpPr>
          <a:xfrm>
            <a:off x="1000577" y="3673183"/>
            <a:ext cx="4970144" cy="460375"/>
            <a:chOff x="3608879" y="4008795"/>
            <a:chExt cx="4478514" cy="460375"/>
          </a:xfrm>
        </p:grpSpPr>
        <p:sp>
          <p:nvSpPr>
            <p:cNvPr id="13" name="文本框 12"/>
            <p:cNvSpPr txBox="1"/>
            <p:nvPr/>
          </p:nvSpPr>
          <p:spPr>
            <a:xfrm>
              <a:off x="3608879" y="4008795"/>
              <a:ext cx="2469996" cy="460375"/>
            </a:xfrm>
            <a:prstGeom prst="rect">
              <a:avLst/>
            </a:prstGeom>
            <a:noFill/>
          </p:spPr>
          <p:txBody>
            <a:bodyPr wrap="square" rtlCol="0">
              <a:spAutoFit/>
            </a:bodyPr>
            <a:lstStyle/>
            <a:p>
              <a:pPr algn="ctr"/>
              <a:r>
                <a:rPr lang="zh-CN" altLang="en-US" sz="2400" spc="300" dirty="0">
                  <a:latin typeface="思源宋体 CN Medium" panose="02020500000000000000" charset="-122"/>
                  <a:ea typeface="思源宋体 CN Medium" panose="02020500000000000000" charset="-122"/>
                  <a:cs typeface="思源宋体 CN Medium" panose="02020500000000000000" charset="-122"/>
                </a:rPr>
                <a:t>以</a:t>
              </a:r>
              <a:r>
                <a:rPr lang="en-US" altLang="zh-CN" sz="2400" spc="300" dirty="0">
                  <a:latin typeface="思源宋体 CN Medium" panose="02020500000000000000" charset="-122"/>
                  <a:ea typeface="思源宋体 CN Medium" panose="02020500000000000000" charset="-122"/>
                  <a:cs typeface="思源宋体 CN Medium" panose="02020500000000000000" charset="-122"/>
                </a:rPr>
                <a:t>|</a:t>
              </a:r>
              <a:r>
                <a:rPr lang="zh-CN" altLang="en-US" sz="2400" spc="300" dirty="0">
                  <a:latin typeface="思源宋体 CN Medium" panose="02020500000000000000" charset="-122"/>
                  <a:ea typeface="思源宋体 CN Medium" panose="02020500000000000000" charset="-122"/>
                  <a:cs typeface="思源宋体 CN Medium" panose="02020500000000000000" charset="-122"/>
                </a:rPr>
                <a:t>德</a:t>
              </a:r>
              <a:r>
                <a:rPr lang="en-US" altLang="zh-CN" sz="2400" spc="300" dirty="0">
                  <a:latin typeface="思源宋体 CN Medium" panose="02020500000000000000" charset="-122"/>
                  <a:ea typeface="思源宋体 CN Medium" panose="02020500000000000000" charset="-122"/>
                  <a:cs typeface="思源宋体 CN Medium" panose="02020500000000000000" charset="-122"/>
                </a:rPr>
                <a:t>|</a:t>
              </a:r>
              <a:r>
                <a:rPr lang="zh-CN" altLang="en-US" sz="2400" spc="300" dirty="0">
                  <a:latin typeface="思源宋体 CN Medium" panose="02020500000000000000" charset="-122"/>
                  <a:ea typeface="思源宋体 CN Medium" panose="02020500000000000000" charset="-122"/>
                  <a:cs typeface="思源宋体 CN Medium" panose="02020500000000000000" charset="-122"/>
                </a:rPr>
                <a:t>树</a:t>
              </a:r>
              <a:r>
                <a:rPr lang="en-US" altLang="zh-CN" sz="2400" spc="300" dirty="0">
                  <a:latin typeface="思源宋体 CN Medium" panose="02020500000000000000" charset="-122"/>
                  <a:ea typeface="思源宋体 CN Medium" panose="02020500000000000000" charset="-122"/>
                  <a:cs typeface="思源宋体 CN Medium" panose="02020500000000000000" charset="-122"/>
                </a:rPr>
                <a:t>|</a:t>
              </a:r>
              <a:r>
                <a:rPr lang="zh-CN" altLang="en-US" sz="2400" spc="300" dirty="0">
                  <a:latin typeface="思源宋体 CN Medium" panose="02020500000000000000" charset="-122"/>
                  <a:ea typeface="思源宋体 CN Medium" panose="02020500000000000000" charset="-122"/>
                  <a:cs typeface="思源宋体 CN Medium" panose="02020500000000000000" charset="-122"/>
                </a:rPr>
                <a:t>人</a:t>
              </a:r>
            </a:p>
          </p:txBody>
        </p:sp>
        <p:sp>
          <p:nvSpPr>
            <p:cNvPr id="17" name="文本框 16"/>
            <p:cNvSpPr txBox="1"/>
            <p:nvPr/>
          </p:nvSpPr>
          <p:spPr>
            <a:xfrm>
              <a:off x="6079014" y="4008795"/>
              <a:ext cx="2008379" cy="460375"/>
            </a:xfrm>
            <a:prstGeom prst="rect">
              <a:avLst/>
            </a:prstGeom>
            <a:noFill/>
          </p:spPr>
          <p:txBody>
            <a:bodyPr wrap="square" rtlCol="0">
              <a:spAutoFit/>
            </a:bodyPr>
            <a:lstStyle/>
            <a:p>
              <a:pPr algn="ctr"/>
              <a:r>
                <a:rPr lang="zh-CN" altLang="en-US" sz="2400" spc="300" dirty="0">
                  <a:latin typeface="思源宋体 CN Medium" panose="02020500000000000000" charset="-122"/>
                  <a:ea typeface="思源宋体 CN Medium" panose="02020500000000000000" charset="-122"/>
                  <a:cs typeface="思源宋体 CN Medium" panose="02020500000000000000" charset="-122"/>
                </a:rPr>
                <a:t>传</a:t>
              </a:r>
              <a:r>
                <a:rPr lang="en-US" altLang="zh-CN" sz="2400" spc="300" dirty="0">
                  <a:latin typeface="思源宋体 CN Medium" panose="02020500000000000000" charset="-122"/>
                  <a:ea typeface="思源宋体 CN Medium" panose="02020500000000000000" charset="-122"/>
                  <a:cs typeface="思源宋体 CN Medium" panose="02020500000000000000" charset="-122"/>
                </a:rPr>
                <a:t>|</a:t>
              </a:r>
              <a:r>
                <a:rPr lang="zh-CN" altLang="en-US" sz="2400" spc="300" dirty="0">
                  <a:latin typeface="思源宋体 CN Medium" panose="02020500000000000000" charset="-122"/>
                  <a:ea typeface="思源宋体 CN Medium" panose="02020500000000000000" charset="-122"/>
                  <a:cs typeface="思源宋体 CN Medium" panose="02020500000000000000" charset="-122"/>
                </a:rPr>
                <a:t>道</a:t>
              </a:r>
              <a:r>
                <a:rPr lang="en-US" altLang="zh-CN" sz="2400" spc="300" dirty="0">
                  <a:latin typeface="思源宋体 CN Medium" panose="02020500000000000000" charset="-122"/>
                  <a:ea typeface="思源宋体 CN Medium" panose="02020500000000000000" charset="-122"/>
                  <a:cs typeface="思源宋体 CN Medium" panose="02020500000000000000" charset="-122"/>
                </a:rPr>
                <a:t>|</a:t>
              </a:r>
              <a:r>
                <a:rPr lang="zh-CN" altLang="en-US" sz="2400" spc="300" dirty="0">
                  <a:latin typeface="思源宋体 CN Medium" panose="02020500000000000000" charset="-122"/>
                  <a:ea typeface="思源宋体 CN Medium" panose="02020500000000000000" charset="-122"/>
                  <a:cs typeface="思源宋体 CN Medium" panose="02020500000000000000" charset="-122"/>
                </a:rPr>
                <a:t>授</a:t>
              </a:r>
              <a:r>
                <a:rPr lang="en-US" altLang="zh-CN" sz="2400" spc="300" dirty="0">
                  <a:latin typeface="思源宋体 CN Medium" panose="02020500000000000000" charset="-122"/>
                  <a:ea typeface="思源宋体 CN Medium" panose="02020500000000000000" charset="-122"/>
                  <a:cs typeface="思源宋体 CN Medium" panose="02020500000000000000" charset="-122"/>
                </a:rPr>
                <a:t>|</a:t>
              </a:r>
              <a:r>
                <a:rPr lang="zh-CN" altLang="en-US" sz="2400" spc="300" dirty="0">
                  <a:latin typeface="思源宋体 CN Medium" panose="02020500000000000000" charset="-122"/>
                  <a:ea typeface="思源宋体 CN Medium" panose="02020500000000000000" charset="-122"/>
                  <a:cs typeface="思源宋体 CN Medium" panose="02020500000000000000" charset="-122"/>
                </a:rPr>
                <a:t>业</a:t>
              </a:r>
            </a:p>
          </p:txBody>
        </p:sp>
      </p:grpSp>
      <p:sp>
        <p:nvSpPr>
          <p:cNvPr id="9" name="文本框 8"/>
          <p:cNvSpPr txBox="1"/>
          <p:nvPr/>
        </p:nvSpPr>
        <p:spPr>
          <a:xfrm>
            <a:off x="2513965" y="4357370"/>
            <a:ext cx="1980029" cy="400110"/>
          </a:xfrm>
          <a:prstGeom prst="rect">
            <a:avLst/>
          </a:prstGeom>
          <a:noFill/>
        </p:spPr>
        <p:txBody>
          <a:bodyPr wrap="none" rtlCol="0">
            <a:spAutoFit/>
          </a:bodyPr>
          <a:lstStyle/>
          <a:p>
            <a:r>
              <a:rPr lang="zh-CN" altLang="en-US" sz="2000" smtClean="0">
                <a:latin typeface="宋体" panose="02010600030101010101" pitchFamily="2" charset="-122"/>
                <a:ea typeface="宋体" panose="02010600030101010101" pitchFamily="2" charset="-122"/>
              </a:rPr>
              <a:t>汇报人：</a:t>
            </a:r>
            <a:r>
              <a:rPr lang="en-US" altLang="zh-CN" sz="2000" smtClean="0">
                <a:latin typeface="宋体" panose="02010600030101010101" pitchFamily="2" charset="-122"/>
                <a:ea typeface="宋体" panose="02010600030101010101" pitchFamily="2" charset="-122"/>
              </a:rPr>
              <a:t>PPT818</a:t>
            </a:r>
            <a:endParaRPr lang="en-US" altLang="zh-CN" sz="2000" dirty="0">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2441575" y="1993900"/>
            <a:ext cx="3877945" cy="3538855"/>
            <a:chOff x="1454151" y="1073247"/>
            <a:chExt cx="4808538" cy="4387043"/>
          </a:xfrm>
        </p:grpSpPr>
        <p:sp>
          <p:nvSpPr>
            <p:cNvPr id="10" name="任意多边形 9"/>
            <p:cNvSpPr/>
            <p:nvPr/>
          </p:nvSpPr>
          <p:spPr bwMode="auto">
            <a:xfrm>
              <a:off x="3121026" y="1073247"/>
              <a:ext cx="1285876" cy="4387043"/>
            </a:xfrm>
            <a:custGeom>
              <a:avLst/>
              <a:gdLst>
                <a:gd name="T0" fmla="*/ 1764 w 4053"/>
                <a:gd name="T1" fmla="*/ 0 h 16197"/>
                <a:gd name="T2" fmla="*/ 2323 w 4053"/>
                <a:gd name="T3" fmla="*/ 0 h 16197"/>
                <a:gd name="T4" fmla="*/ 2323 w 4053"/>
                <a:gd name="T5" fmla="*/ 892 h 16197"/>
                <a:gd name="T6" fmla="*/ 1764 w 4053"/>
                <a:gd name="T7" fmla="*/ 892 h 16197"/>
                <a:gd name="T8" fmla="*/ 1764 w 4053"/>
                <a:gd name="T9" fmla="*/ 0 h 16197"/>
                <a:gd name="T10" fmla="*/ 1831 w 4053"/>
                <a:gd name="T11" fmla="*/ 11317 h 16197"/>
                <a:gd name="T12" fmla="*/ 2256 w 4053"/>
                <a:gd name="T13" fmla="*/ 11317 h 16197"/>
                <a:gd name="T14" fmla="*/ 2256 w 4053"/>
                <a:gd name="T15" fmla="*/ 13709 h 16197"/>
                <a:gd name="T16" fmla="*/ 4053 w 4053"/>
                <a:gd name="T17" fmla="*/ 15988 h 16197"/>
                <a:gd name="T18" fmla="*/ 3787 w 4053"/>
                <a:gd name="T19" fmla="*/ 16197 h 16197"/>
                <a:gd name="T20" fmla="*/ 2256 w 4053"/>
                <a:gd name="T21" fmla="*/ 14256 h 16197"/>
                <a:gd name="T22" fmla="*/ 2256 w 4053"/>
                <a:gd name="T23" fmla="*/ 16151 h 16197"/>
                <a:gd name="T24" fmla="*/ 1831 w 4053"/>
                <a:gd name="T25" fmla="*/ 16151 h 16197"/>
                <a:gd name="T26" fmla="*/ 1831 w 4053"/>
                <a:gd name="T27" fmla="*/ 14215 h 16197"/>
                <a:gd name="T28" fmla="*/ 266 w 4053"/>
                <a:gd name="T29" fmla="*/ 16197 h 16197"/>
                <a:gd name="T30" fmla="*/ 0 w 4053"/>
                <a:gd name="T31" fmla="*/ 15988 h 16197"/>
                <a:gd name="T32" fmla="*/ 1831 w 4053"/>
                <a:gd name="T33" fmla="*/ 13668 h 16197"/>
                <a:gd name="T34" fmla="*/ 1831 w 4053"/>
                <a:gd name="T35" fmla="*/ 11317 h 16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53" h="16197">
                  <a:moveTo>
                    <a:pt x="1764" y="0"/>
                  </a:moveTo>
                  <a:lnTo>
                    <a:pt x="2323" y="0"/>
                  </a:lnTo>
                  <a:lnTo>
                    <a:pt x="2323" y="892"/>
                  </a:lnTo>
                  <a:lnTo>
                    <a:pt x="1764" y="892"/>
                  </a:lnTo>
                  <a:lnTo>
                    <a:pt x="1764" y="0"/>
                  </a:lnTo>
                  <a:close/>
                  <a:moveTo>
                    <a:pt x="1831" y="11317"/>
                  </a:moveTo>
                  <a:lnTo>
                    <a:pt x="2256" y="11317"/>
                  </a:lnTo>
                  <a:lnTo>
                    <a:pt x="2256" y="13709"/>
                  </a:lnTo>
                  <a:lnTo>
                    <a:pt x="4053" y="15988"/>
                  </a:lnTo>
                  <a:lnTo>
                    <a:pt x="3787" y="16197"/>
                  </a:lnTo>
                  <a:lnTo>
                    <a:pt x="2256" y="14256"/>
                  </a:lnTo>
                  <a:lnTo>
                    <a:pt x="2256" y="16151"/>
                  </a:lnTo>
                  <a:lnTo>
                    <a:pt x="1831" y="16151"/>
                  </a:lnTo>
                  <a:lnTo>
                    <a:pt x="1831" y="14215"/>
                  </a:lnTo>
                  <a:lnTo>
                    <a:pt x="266" y="16197"/>
                  </a:lnTo>
                  <a:lnTo>
                    <a:pt x="0" y="15988"/>
                  </a:lnTo>
                  <a:lnTo>
                    <a:pt x="1831" y="13668"/>
                  </a:lnTo>
                  <a:lnTo>
                    <a:pt x="1831" y="11317"/>
                  </a:lnTo>
                  <a:close/>
                </a:path>
              </a:pathLst>
            </a:custGeom>
            <a:solidFill>
              <a:schemeClr val="tx2">
                <a:lumMod val="20000"/>
                <a:lumOff val="80000"/>
              </a:schemeClr>
            </a:solidFill>
            <a:ln>
              <a:noFill/>
            </a:ln>
            <a:effectLst>
              <a:outerShdw blurRad="76200" dir="13500000" sy="23000" kx="1200000" algn="br" rotWithShape="0">
                <a:prstClr val="black">
                  <a:alpha val="20000"/>
                </a:prst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cs typeface="+mn-ea"/>
                <a:sym typeface="+mn-lt"/>
              </a:endParaRPr>
            </a:p>
          </p:txBody>
        </p:sp>
        <p:sp>
          <p:nvSpPr>
            <p:cNvPr id="11" name="任意多边形 10"/>
            <p:cNvSpPr/>
            <p:nvPr/>
          </p:nvSpPr>
          <p:spPr bwMode="auto">
            <a:xfrm>
              <a:off x="1454151" y="1196975"/>
              <a:ext cx="4808538" cy="3309938"/>
            </a:xfrm>
            <a:custGeom>
              <a:avLst/>
              <a:gdLst>
                <a:gd name="T0" fmla="*/ 233 w 15146"/>
                <a:gd name="T1" fmla="*/ 466 h 10425"/>
                <a:gd name="T2" fmla="*/ 186 w 15146"/>
                <a:gd name="T3" fmla="*/ 460 h 10425"/>
                <a:gd name="T4" fmla="*/ 142 w 15146"/>
                <a:gd name="T5" fmla="*/ 447 h 10425"/>
                <a:gd name="T6" fmla="*/ 68 w 15146"/>
                <a:gd name="T7" fmla="*/ 397 h 10425"/>
                <a:gd name="T8" fmla="*/ 19 w 15146"/>
                <a:gd name="T9" fmla="*/ 323 h 10425"/>
                <a:gd name="T10" fmla="*/ 5 w 15146"/>
                <a:gd name="T11" fmla="*/ 279 h 10425"/>
                <a:gd name="T12" fmla="*/ 0 w 15146"/>
                <a:gd name="T13" fmla="*/ 233 h 10425"/>
                <a:gd name="T14" fmla="*/ 3 w 15146"/>
                <a:gd name="T15" fmla="*/ 197 h 10425"/>
                <a:gd name="T16" fmla="*/ 15 w 15146"/>
                <a:gd name="T17" fmla="*/ 154 h 10425"/>
                <a:gd name="T18" fmla="*/ 54 w 15146"/>
                <a:gd name="T19" fmla="*/ 85 h 10425"/>
                <a:gd name="T20" fmla="*/ 123 w 15146"/>
                <a:gd name="T21" fmla="*/ 28 h 10425"/>
                <a:gd name="T22" fmla="*/ 175 w 15146"/>
                <a:gd name="T23" fmla="*/ 8 h 10425"/>
                <a:gd name="T24" fmla="*/ 221 w 15146"/>
                <a:gd name="T25" fmla="*/ 1 h 10425"/>
                <a:gd name="T26" fmla="*/ 14938 w 15146"/>
                <a:gd name="T27" fmla="*/ 2 h 10425"/>
                <a:gd name="T28" fmla="*/ 14983 w 15146"/>
                <a:gd name="T29" fmla="*/ 11 h 10425"/>
                <a:gd name="T30" fmla="*/ 15044 w 15146"/>
                <a:gd name="T31" fmla="*/ 40 h 10425"/>
                <a:gd name="T32" fmla="*/ 15106 w 15146"/>
                <a:gd name="T33" fmla="*/ 104 h 10425"/>
                <a:gd name="T34" fmla="*/ 15135 w 15146"/>
                <a:gd name="T35" fmla="*/ 164 h 10425"/>
                <a:gd name="T36" fmla="*/ 15145 w 15146"/>
                <a:gd name="T37" fmla="*/ 209 h 10425"/>
                <a:gd name="T38" fmla="*/ 15146 w 15146"/>
                <a:gd name="T39" fmla="*/ 245 h 10425"/>
                <a:gd name="T40" fmla="*/ 15138 w 15146"/>
                <a:gd name="T41" fmla="*/ 291 h 10425"/>
                <a:gd name="T42" fmla="*/ 15118 w 15146"/>
                <a:gd name="T43" fmla="*/ 343 h 10425"/>
                <a:gd name="T44" fmla="*/ 15061 w 15146"/>
                <a:gd name="T45" fmla="*/ 412 h 10425"/>
                <a:gd name="T46" fmla="*/ 14993 w 15146"/>
                <a:gd name="T47" fmla="*/ 451 h 10425"/>
                <a:gd name="T48" fmla="*/ 14949 w 15146"/>
                <a:gd name="T49" fmla="*/ 462 h 10425"/>
                <a:gd name="T50" fmla="*/ 14729 w 15146"/>
                <a:gd name="T51" fmla="*/ 466 h 10425"/>
                <a:gd name="T52" fmla="*/ 14938 w 15146"/>
                <a:gd name="T53" fmla="*/ 9960 h 10425"/>
                <a:gd name="T54" fmla="*/ 14983 w 15146"/>
                <a:gd name="T55" fmla="*/ 9970 h 10425"/>
                <a:gd name="T56" fmla="*/ 15044 w 15146"/>
                <a:gd name="T57" fmla="*/ 9999 h 10425"/>
                <a:gd name="T58" fmla="*/ 15106 w 15146"/>
                <a:gd name="T59" fmla="*/ 10062 h 10425"/>
                <a:gd name="T60" fmla="*/ 15135 w 15146"/>
                <a:gd name="T61" fmla="*/ 10123 h 10425"/>
                <a:gd name="T62" fmla="*/ 15145 w 15146"/>
                <a:gd name="T63" fmla="*/ 10168 h 10425"/>
                <a:gd name="T64" fmla="*/ 15146 w 15146"/>
                <a:gd name="T65" fmla="*/ 10203 h 10425"/>
                <a:gd name="T66" fmla="*/ 15138 w 15146"/>
                <a:gd name="T67" fmla="*/ 10249 h 10425"/>
                <a:gd name="T68" fmla="*/ 15118 w 15146"/>
                <a:gd name="T69" fmla="*/ 10303 h 10425"/>
                <a:gd name="T70" fmla="*/ 15061 w 15146"/>
                <a:gd name="T71" fmla="*/ 10371 h 10425"/>
                <a:gd name="T72" fmla="*/ 14993 w 15146"/>
                <a:gd name="T73" fmla="*/ 10410 h 10425"/>
                <a:gd name="T74" fmla="*/ 14949 w 15146"/>
                <a:gd name="T75" fmla="*/ 10421 h 10425"/>
                <a:gd name="T76" fmla="*/ 233 w 15146"/>
                <a:gd name="T77" fmla="*/ 10425 h 10425"/>
                <a:gd name="T78" fmla="*/ 186 w 15146"/>
                <a:gd name="T79" fmla="*/ 10419 h 10425"/>
                <a:gd name="T80" fmla="*/ 142 w 15146"/>
                <a:gd name="T81" fmla="*/ 10406 h 10425"/>
                <a:gd name="T82" fmla="*/ 68 w 15146"/>
                <a:gd name="T83" fmla="*/ 10356 h 10425"/>
                <a:gd name="T84" fmla="*/ 19 w 15146"/>
                <a:gd name="T85" fmla="*/ 10282 h 10425"/>
                <a:gd name="T86" fmla="*/ 5 w 15146"/>
                <a:gd name="T87" fmla="*/ 10238 h 10425"/>
                <a:gd name="T88" fmla="*/ 0 w 15146"/>
                <a:gd name="T89" fmla="*/ 10191 h 10425"/>
                <a:gd name="T90" fmla="*/ 3 w 15146"/>
                <a:gd name="T91" fmla="*/ 10156 h 10425"/>
                <a:gd name="T92" fmla="*/ 15 w 15146"/>
                <a:gd name="T93" fmla="*/ 10112 h 10425"/>
                <a:gd name="T94" fmla="*/ 54 w 15146"/>
                <a:gd name="T95" fmla="*/ 10044 h 10425"/>
                <a:gd name="T96" fmla="*/ 123 w 15146"/>
                <a:gd name="T97" fmla="*/ 9987 h 10425"/>
                <a:gd name="T98" fmla="*/ 175 w 15146"/>
                <a:gd name="T99" fmla="*/ 9967 h 10425"/>
                <a:gd name="T100" fmla="*/ 221 w 15146"/>
                <a:gd name="T101" fmla="*/ 9959 h 10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146" h="10425">
                  <a:moveTo>
                    <a:pt x="233" y="9959"/>
                  </a:moveTo>
                  <a:lnTo>
                    <a:pt x="418" y="9959"/>
                  </a:lnTo>
                  <a:lnTo>
                    <a:pt x="418" y="466"/>
                  </a:lnTo>
                  <a:lnTo>
                    <a:pt x="233" y="466"/>
                  </a:lnTo>
                  <a:lnTo>
                    <a:pt x="221" y="466"/>
                  </a:lnTo>
                  <a:lnTo>
                    <a:pt x="209" y="465"/>
                  </a:lnTo>
                  <a:lnTo>
                    <a:pt x="198" y="462"/>
                  </a:lnTo>
                  <a:lnTo>
                    <a:pt x="186" y="460"/>
                  </a:lnTo>
                  <a:lnTo>
                    <a:pt x="175" y="458"/>
                  </a:lnTo>
                  <a:lnTo>
                    <a:pt x="164" y="455"/>
                  </a:lnTo>
                  <a:lnTo>
                    <a:pt x="153" y="451"/>
                  </a:lnTo>
                  <a:lnTo>
                    <a:pt x="142" y="447"/>
                  </a:lnTo>
                  <a:lnTo>
                    <a:pt x="123" y="437"/>
                  </a:lnTo>
                  <a:lnTo>
                    <a:pt x="103" y="425"/>
                  </a:lnTo>
                  <a:lnTo>
                    <a:pt x="85" y="412"/>
                  </a:lnTo>
                  <a:lnTo>
                    <a:pt x="68" y="397"/>
                  </a:lnTo>
                  <a:lnTo>
                    <a:pt x="54" y="381"/>
                  </a:lnTo>
                  <a:lnTo>
                    <a:pt x="40" y="363"/>
                  </a:lnTo>
                  <a:lnTo>
                    <a:pt x="29" y="343"/>
                  </a:lnTo>
                  <a:lnTo>
                    <a:pt x="19" y="323"/>
                  </a:lnTo>
                  <a:lnTo>
                    <a:pt x="15" y="313"/>
                  </a:lnTo>
                  <a:lnTo>
                    <a:pt x="10" y="302"/>
                  </a:lnTo>
                  <a:lnTo>
                    <a:pt x="8" y="291"/>
                  </a:lnTo>
                  <a:lnTo>
                    <a:pt x="5" y="279"/>
                  </a:lnTo>
                  <a:lnTo>
                    <a:pt x="3" y="268"/>
                  </a:lnTo>
                  <a:lnTo>
                    <a:pt x="2" y="256"/>
                  </a:lnTo>
                  <a:lnTo>
                    <a:pt x="0" y="245"/>
                  </a:lnTo>
                  <a:lnTo>
                    <a:pt x="0" y="233"/>
                  </a:lnTo>
                  <a:lnTo>
                    <a:pt x="0" y="233"/>
                  </a:lnTo>
                  <a:lnTo>
                    <a:pt x="0" y="221"/>
                  </a:lnTo>
                  <a:lnTo>
                    <a:pt x="2" y="209"/>
                  </a:lnTo>
                  <a:lnTo>
                    <a:pt x="3" y="197"/>
                  </a:lnTo>
                  <a:lnTo>
                    <a:pt x="5" y="186"/>
                  </a:lnTo>
                  <a:lnTo>
                    <a:pt x="8" y="174"/>
                  </a:lnTo>
                  <a:lnTo>
                    <a:pt x="10" y="164"/>
                  </a:lnTo>
                  <a:lnTo>
                    <a:pt x="15" y="154"/>
                  </a:lnTo>
                  <a:lnTo>
                    <a:pt x="19" y="143"/>
                  </a:lnTo>
                  <a:lnTo>
                    <a:pt x="29" y="122"/>
                  </a:lnTo>
                  <a:lnTo>
                    <a:pt x="40" y="104"/>
                  </a:lnTo>
                  <a:lnTo>
                    <a:pt x="54" y="85"/>
                  </a:lnTo>
                  <a:lnTo>
                    <a:pt x="68" y="69"/>
                  </a:lnTo>
                  <a:lnTo>
                    <a:pt x="85" y="53"/>
                  </a:lnTo>
                  <a:lnTo>
                    <a:pt x="103" y="40"/>
                  </a:lnTo>
                  <a:lnTo>
                    <a:pt x="123" y="28"/>
                  </a:lnTo>
                  <a:lnTo>
                    <a:pt x="142" y="19"/>
                  </a:lnTo>
                  <a:lnTo>
                    <a:pt x="153" y="14"/>
                  </a:lnTo>
                  <a:lnTo>
                    <a:pt x="164" y="11"/>
                  </a:lnTo>
                  <a:lnTo>
                    <a:pt x="175" y="8"/>
                  </a:lnTo>
                  <a:lnTo>
                    <a:pt x="186" y="5"/>
                  </a:lnTo>
                  <a:lnTo>
                    <a:pt x="198" y="3"/>
                  </a:lnTo>
                  <a:lnTo>
                    <a:pt x="209" y="2"/>
                  </a:lnTo>
                  <a:lnTo>
                    <a:pt x="221" y="1"/>
                  </a:lnTo>
                  <a:lnTo>
                    <a:pt x="233" y="0"/>
                  </a:lnTo>
                  <a:lnTo>
                    <a:pt x="14914" y="0"/>
                  </a:lnTo>
                  <a:lnTo>
                    <a:pt x="14926" y="1"/>
                  </a:lnTo>
                  <a:lnTo>
                    <a:pt x="14938" y="2"/>
                  </a:lnTo>
                  <a:lnTo>
                    <a:pt x="14949" y="3"/>
                  </a:lnTo>
                  <a:lnTo>
                    <a:pt x="14961" y="5"/>
                  </a:lnTo>
                  <a:lnTo>
                    <a:pt x="14972" y="8"/>
                  </a:lnTo>
                  <a:lnTo>
                    <a:pt x="14983" y="11"/>
                  </a:lnTo>
                  <a:lnTo>
                    <a:pt x="14993" y="14"/>
                  </a:lnTo>
                  <a:lnTo>
                    <a:pt x="15004" y="19"/>
                  </a:lnTo>
                  <a:lnTo>
                    <a:pt x="15024" y="28"/>
                  </a:lnTo>
                  <a:lnTo>
                    <a:pt x="15044" y="40"/>
                  </a:lnTo>
                  <a:lnTo>
                    <a:pt x="15061" y="53"/>
                  </a:lnTo>
                  <a:lnTo>
                    <a:pt x="15077" y="69"/>
                  </a:lnTo>
                  <a:lnTo>
                    <a:pt x="15093" y="85"/>
                  </a:lnTo>
                  <a:lnTo>
                    <a:pt x="15106" y="104"/>
                  </a:lnTo>
                  <a:lnTo>
                    <a:pt x="15118" y="122"/>
                  </a:lnTo>
                  <a:lnTo>
                    <a:pt x="15127" y="143"/>
                  </a:lnTo>
                  <a:lnTo>
                    <a:pt x="15132" y="154"/>
                  </a:lnTo>
                  <a:lnTo>
                    <a:pt x="15135" y="164"/>
                  </a:lnTo>
                  <a:lnTo>
                    <a:pt x="15138" y="174"/>
                  </a:lnTo>
                  <a:lnTo>
                    <a:pt x="15142" y="186"/>
                  </a:lnTo>
                  <a:lnTo>
                    <a:pt x="15144" y="197"/>
                  </a:lnTo>
                  <a:lnTo>
                    <a:pt x="15145" y="209"/>
                  </a:lnTo>
                  <a:lnTo>
                    <a:pt x="15146" y="221"/>
                  </a:lnTo>
                  <a:lnTo>
                    <a:pt x="15146" y="233"/>
                  </a:lnTo>
                  <a:lnTo>
                    <a:pt x="15146" y="233"/>
                  </a:lnTo>
                  <a:lnTo>
                    <a:pt x="15146" y="245"/>
                  </a:lnTo>
                  <a:lnTo>
                    <a:pt x="15145" y="256"/>
                  </a:lnTo>
                  <a:lnTo>
                    <a:pt x="15144" y="268"/>
                  </a:lnTo>
                  <a:lnTo>
                    <a:pt x="15142" y="279"/>
                  </a:lnTo>
                  <a:lnTo>
                    <a:pt x="15138" y="291"/>
                  </a:lnTo>
                  <a:lnTo>
                    <a:pt x="15135" y="302"/>
                  </a:lnTo>
                  <a:lnTo>
                    <a:pt x="15132" y="313"/>
                  </a:lnTo>
                  <a:lnTo>
                    <a:pt x="15127" y="323"/>
                  </a:lnTo>
                  <a:lnTo>
                    <a:pt x="15118" y="343"/>
                  </a:lnTo>
                  <a:lnTo>
                    <a:pt x="15106" y="363"/>
                  </a:lnTo>
                  <a:lnTo>
                    <a:pt x="15093" y="381"/>
                  </a:lnTo>
                  <a:lnTo>
                    <a:pt x="15077" y="397"/>
                  </a:lnTo>
                  <a:lnTo>
                    <a:pt x="15061" y="412"/>
                  </a:lnTo>
                  <a:lnTo>
                    <a:pt x="15044" y="425"/>
                  </a:lnTo>
                  <a:lnTo>
                    <a:pt x="15024" y="437"/>
                  </a:lnTo>
                  <a:lnTo>
                    <a:pt x="15004" y="447"/>
                  </a:lnTo>
                  <a:lnTo>
                    <a:pt x="14993" y="451"/>
                  </a:lnTo>
                  <a:lnTo>
                    <a:pt x="14983" y="455"/>
                  </a:lnTo>
                  <a:lnTo>
                    <a:pt x="14972" y="458"/>
                  </a:lnTo>
                  <a:lnTo>
                    <a:pt x="14961" y="460"/>
                  </a:lnTo>
                  <a:lnTo>
                    <a:pt x="14949" y="462"/>
                  </a:lnTo>
                  <a:lnTo>
                    <a:pt x="14938" y="465"/>
                  </a:lnTo>
                  <a:lnTo>
                    <a:pt x="14926" y="466"/>
                  </a:lnTo>
                  <a:lnTo>
                    <a:pt x="14914" y="466"/>
                  </a:lnTo>
                  <a:lnTo>
                    <a:pt x="14729" y="466"/>
                  </a:lnTo>
                  <a:lnTo>
                    <a:pt x="14729" y="9959"/>
                  </a:lnTo>
                  <a:lnTo>
                    <a:pt x="14914" y="9959"/>
                  </a:lnTo>
                  <a:lnTo>
                    <a:pt x="14926" y="9959"/>
                  </a:lnTo>
                  <a:lnTo>
                    <a:pt x="14938" y="9960"/>
                  </a:lnTo>
                  <a:lnTo>
                    <a:pt x="14949" y="9962"/>
                  </a:lnTo>
                  <a:lnTo>
                    <a:pt x="14961" y="9964"/>
                  </a:lnTo>
                  <a:lnTo>
                    <a:pt x="14972" y="9967"/>
                  </a:lnTo>
                  <a:lnTo>
                    <a:pt x="14983" y="9970"/>
                  </a:lnTo>
                  <a:lnTo>
                    <a:pt x="14993" y="9973"/>
                  </a:lnTo>
                  <a:lnTo>
                    <a:pt x="15004" y="9978"/>
                  </a:lnTo>
                  <a:lnTo>
                    <a:pt x="15024" y="9987"/>
                  </a:lnTo>
                  <a:lnTo>
                    <a:pt x="15044" y="9999"/>
                  </a:lnTo>
                  <a:lnTo>
                    <a:pt x="15061" y="10012"/>
                  </a:lnTo>
                  <a:lnTo>
                    <a:pt x="15077" y="10028"/>
                  </a:lnTo>
                  <a:lnTo>
                    <a:pt x="15093" y="10044"/>
                  </a:lnTo>
                  <a:lnTo>
                    <a:pt x="15106" y="10062"/>
                  </a:lnTo>
                  <a:lnTo>
                    <a:pt x="15118" y="10081"/>
                  </a:lnTo>
                  <a:lnTo>
                    <a:pt x="15127" y="10102"/>
                  </a:lnTo>
                  <a:lnTo>
                    <a:pt x="15132" y="10112"/>
                  </a:lnTo>
                  <a:lnTo>
                    <a:pt x="15135" y="10123"/>
                  </a:lnTo>
                  <a:lnTo>
                    <a:pt x="15138" y="10133"/>
                  </a:lnTo>
                  <a:lnTo>
                    <a:pt x="15142" y="10145"/>
                  </a:lnTo>
                  <a:lnTo>
                    <a:pt x="15144" y="10156"/>
                  </a:lnTo>
                  <a:lnTo>
                    <a:pt x="15145" y="10168"/>
                  </a:lnTo>
                  <a:lnTo>
                    <a:pt x="15146" y="10179"/>
                  </a:lnTo>
                  <a:lnTo>
                    <a:pt x="15146" y="10191"/>
                  </a:lnTo>
                  <a:lnTo>
                    <a:pt x="15146" y="10191"/>
                  </a:lnTo>
                  <a:lnTo>
                    <a:pt x="15146" y="10203"/>
                  </a:lnTo>
                  <a:lnTo>
                    <a:pt x="15145" y="10215"/>
                  </a:lnTo>
                  <a:lnTo>
                    <a:pt x="15144" y="10227"/>
                  </a:lnTo>
                  <a:lnTo>
                    <a:pt x="15142" y="10238"/>
                  </a:lnTo>
                  <a:lnTo>
                    <a:pt x="15138" y="10249"/>
                  </a:lnTo>
                  <a:lnTo>
                    <a:pt x="15135" y="10261"/>
                  </a:lnTo>
                  <a:lnTo>
                    <a:pt x="15132" y="10271"/>
                  </a:lnTo>
                  <a:lnTo>
                    <a:pt x="15127" y="10282"/>
                  </a:lnTo>
                  <a:lnTo>
                    <a:pt x="15118" y="10303"/>
                  </a:lnTo>
                  <a:lnTo>
                    <a:pt x="15106" y="10321"/>
                  </a:lnTo>
                  <a:lnTo>
                    <a:pt x="15093" y="10340"/>
                  </a:lnTo>
                  <a:lnTo>
                    <a:pt x="15077" y="10356"/>
                  </a:lnTo>
                  <a:lnTo>
                    <a:pt x="15061" y="10371"/>
                  </a:lnTo>
                  <a:lnTo>
                    <a:pt x="15044" y="10384"/>
                  </a:lnTo>
                  <a:lnTo>
                    <a:pt x="15024" y="10396"/>
                  </a:lnTo>
                  <a:lnTo>
                    <a:pt x="15004" y="10406"/>
                  </a:lnTo>
                  <a:lnTo>
                    <a:pt x="14993" y="10410"/>
                  </a:lnTo>
                  <a:lnTo>
                    <a:pt x="14983" y="10414"/>
                  </a:lnTo>
                  <a:lnTo>
                    <a:pt x="14972" y="10417"/>
                  </a:lnTo>
                  <a:lnTo>
                    <a:pt x="14961" y="10419"/>
                  </a:lnTo>
                  <a:lnTo>
                    <a:pt x="14949" y="10421"/>
                  </a:lnTo>
                  <a:lnTo>
                    <a:pt x="14938" y="10422"/>
                  </a:lnTo>
                  <a:lnTo>
                    <a:pt x="14926" y="10424"/>
                  </a:lnTo>
                  <a:lnTo>
                    <a:pt x="14914" y="10425"/>
                  </a:lnTo>
                  <a:lnTo>
                    <a:pt x="233" y="10425"/>
                  </a:lnTo>
                  <a:lnTo>
                    <a:pt x="221" y="10424"/>
                  </a:lnTo>
                  <a:lnTo>
                    <a:pt x="209" y="10422"/>
                  </a:lnTo>
                  <a:lnTo>
                    <a:pt x="198" y="10421"/>
                  </a:lnTo>
                  <a:lnTo>
                    <a:pt x="186" y="10419"/>
                  </a:lnTo>
                  <a:lnTo>
                    <a:pt x="175" y="10417"/>
                  </a:lnTo>
                  <a:lnTo>
                    <a:pt x="164" y="10414"/>
                  </a:lnTo>
                  <a:lnTo>
                    <a:pt x="153" y="10410"/>
                  </a:lnTo>
                  <a:lnTo>
                    <a:pt x="142" y="10406"/>
                  </a:lnTo>
                  <a:lnTo>
                    <a:pt x="123" y="10396"/>
                  </a:lnTo>
                  <a:lnTo>
                    <a:pt x="103" y="10384"/>
                  </a:lnTo>
                  <a:lnTo>
                    <a:pt x="85" y="10371"/>
                  </a:lnTo>
                  <a:lnTo>
                    <a:pt x="68" y="10356"/>
                  </a:lnTo>
                  <a:lnTo>
                    <a:pt x="54" y="10340"/>
                  </a:lnTo>
                  <a:lnTo>
                    <a:pt x="40" y="10321"/>
                  </a:lnTo>
                  <a:lnTo>
                    <a:pt x="29" y="10303"/>
                  </a:lnTo>
                  <a:lnTo>
                    <a:pt x="19" y="10282"/>
                  </a:lnTo>
                  <a:lnTo>
                    <a:pt x="15" y="10271"/>
                  </a:lnTo>
                  <a:lnTo>
                    <a:pt x="10" y="10261"/>
                  </a:lnTo>
                  <a:lnTo>
                    <a:pt x="8" y="10249"/>
                  </a:lnTo>
                  <a:lnTo>
                    <a:pt x="5" y="10238"/>
                  </a:lnTo>
                  <a:lnTo>
                    <a:pt x="3" y="10227"/>
                  </a:lnTo>
                  <a:lnTo>
                    <a:pt x="2" y="10215"/>
                  </a:lnTo>
                  <a:lnTo>
                    <a:pt x="0" y="10203"/>
                  </a:lnTo>
                  <a:lnTo>
                    <a:pt x="0" y="10191"/>
                  </a:lnTo>
                  <a:lnTo>
                    <a:pt x="0" y="10191"/>
                  </a:lnTo>
                  <a:lnTo>
                    <a:pt x="0" y="10179"/>
                  </a:lnTo>
                  <a:lnTo>
                    <a:pt x="2" y="10168"/>
                  </a:lnTo>
                  <a:lnTo>
                    <a:pt x="3" y="10156"/>
                  </a:lnTo>
                  <a:lnTo>
                    <a:pt x="5" y="10145"/>
                  </a:lnTo>
                  <a:lnTo>
                    <a:pt x="8" y="10133"/>
                  </a:lnTo>
                  <a:lnTo>
                    <a:pt x="10" y="10123"/>
                  </a:lnTo>
                  <a:lnTo>
                    <a:pt x="15" y="10112"/>
                  </a:lnTo>
                  <a:lnTo>
                    <a:pt x="19" y="10102"/>
                  </a:lnTo>
                  <a:lnTo>
                    <a:pt x="29" y="10081"/>
                  </a:lnTo>
                  <a:lnTo>
                    <a:pt x="40" y="10062"/>
                  </a:lnTo>
                  <a:lnTo>
                    <a:pt x="54" y="10044"/>
                  </a:lnTo>
                  <a:lnTo>
                    <a:pt x="68" y="10028"/>
                  </a:lnTo>
                  <a:lnTo>
                    <a:pt x="85" y="10012"/>
                  </a:lnTo>
                  <a:lnTo>
                    <a:pt x="103" y="9999"/>
                  </a:lnTo>
                  <a:lnTo>
                    <a:pt x="123" y="9987"/>
                  </a:lnTo>
                  <a:lnTo>
                    <a:pt x="142" y="9978"/>
                  </a:lnTo>
                  <a:lnTo>
                    <a:pt x="153" y="9973"/>
                  </a:lnTo>
                  <a:lnTo>
                    <a:pt x="164" y="9970"/>
                  </a:lnTo>
                  <a:lnTo>
                    <a:pt x="175" y="9967"/>
                  </a:lnTo>
                  <a:lnTo>
                    <a:pt x="186" y="9964"/>
                  </a:lnTo>
                  <a:lnTo>
                    <a:pt x="198" y="9962"/>
                  </a:lnTo>
                  <a:lnTo>
                    <a:pt x="209" y="9960"/>
                  </a:lnTo>
                  <a:lnTo>
                    <a:pt x="221" y="9959"/>
                  </a:lnTo>
                  <a:lnTo>
                    <a:pt x="233" y="9959"/>
                  </a:lnTo>
                  <a:close/>
                </a:path>
              </a:pathLst>
            </a:custGeom>
            <a:solidFill>
              <a:srgbClr val="2129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cs typeface="+mn-ea"/>
                <a:sym typeface="+mn-lt"/>
              </a:endParaRPr>
            </a:p>
          </p:txBody>
        </p:sp>
        <p:sp>
          <p:nvSpPr>
            <p:cNvPr id="3" name="矩形 2"/>
            <p:cNvSpPr/>
            <p:nvPr/>
          </p:nvSpPr>
          <p:spPr bwMode="auto">
            <a:xfrm>
              <a:off x="1636713" y="1346200"/>
              <a:ext cx="4443413" cy="3011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cs typeface="+mn-ea"/>
                <a:sym typeface="+mn-lt"/>
              </a:endParaRPr>
            </a:p>
          </p:txBody>
        </p:sp>
      </p:grpSp>
      <p:sp>
        <p:nvSpPr>
          <p:cNvPr id="20" name="文本框 19"/>
          <p:cNvSpPr txBox="1"/>
          <p:nvPr/>
        </p:nvSpPr>
        <p:spPr>
          <a:xfrm>
            <a:off x="2887345" y="2644775"/>
            <a:ext cx="2818765" cy="829945"/>
          </a:xfrm>
          <a:prstGeom prst="rect">
            <a:avLst/>
          </a:prstGeom>
          <a:noFill/>
        </p:spPr>
        <p:txBody>
          <a:bodyPr wrap="square" rtlCol="0">
            <a:spAutoFit/>
          </a:bodyPr>
          <a:lstStyle/>
          <a:p>
            <a:pPr algn="dist" defTabSz="457200"/>
            <a:r>
              <a:rPr lang="zh-CN" altLang="en-US" sz="4800" b="1" kern="500" dirty="0">
                <a:solidFill>
                  <a:schemeClr val="tx1"/>
                </a:solidFill>
                <a:ea typeface="阿里巴巴普惠体 R" panose="00020600040101010101" pitchFamily="18" charset="-122"/>
              </a:rPr>
              <a:t>您的标题</a:t>
            </a:r>
          </a:p>
        </p:txBody>
      </p:sp>
      <p:sp>
        <p:nvSpPr>
          <p:cNvPr id="12" name="矩形 11"/>
          <p:cNvSpPr/>
          <p:nvPr/>
        </p:nvSpPr>
        <p:spPr>
          <a:xfrm>
            <a:off x="2887266" y="3474966"/>
            <a:ext cx="2986323" cy="693460"/>
          </a:xfrm>
          <a:prstGeom prst="rect">
            <a:avLst/>
          </a:prstGeom>
        </p:spPr>
        <p:txBody>
          <a:bodyPr wrap="square">
            <a:spAutoFit/>
          </a:bodyPr>
          <a:lstStyle/>
          <a:p>
            <a:pPr>
              <a:lnSpc>
                <a:spcPct val="150000"/>
              </a:lnSpc>
              <a:defRPr/>
            </a:pPr>
            <a:r>
              <a:rPr lang="zh-CN" altLang="en-US" sz="900" dirty="0">
                <a:ea typeface="宋体" panose="02010600030101010101" pitchFamily="2" charset="-122"/>
              </a:rPr>
              <a:t>单击此处可编辑内容，根据您的需要自由拉伸文本框大小单击此处可编辑内容，根据您的需要自由拉伸文本框大小</a:t>
            </a:r>
            <a:endParaRPr lang="en-US" altLang="zh-CN" sz="900" dirty="0">
              <a:solidFill>
                <a:schemeClr val="tx2"/>
              </a:solidFill>
              <a:ea typeface="阿里巴巴普惠体 R" panose="00020600040101010101" pitchFamily="18" charset="-122"/>
              <a:cs typeface="阿里巴巴普惠体 R" panose="00020600040101010101" pitchFamily="18"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5" name="Title 1"/>
          <p:cNvSpPr txBox="1"/>
          <p:nvPr/>
        </p:nvSpPr>
        <p:spPr>
          <a:xfrm>
            <a:off x="398835" y="25247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chemeClr val="tx1"/>
                </a:solidFill>
                <a:latin typeface="思源黑体 CN Normal" panose="020B0400000000000000" charset="-122"/>
                <a:ea typeface="思源黑体 CN Normal" panose="020B0400000000000000" charset="-122"/>
                <a:cs typeface="+mn-ea"/>
                <a:sym typeface="+mn-lt"/>
              </a:rPr>
              <a:t>点击输入标题内容</a:t>
            </a:r>
          </a:p>
        </p:txBody>
      </p:sp>
      <p:grpSp>
        <p:nvGrpSpPr>
          <p:cNvPr id="2" name="组合 1"/>
          <p:cNvGrpSpPr/>
          <p:nvPr/>
        </p:nvGrpSpPr>
        <p:grpSpPr>
          <a:xfrm>
            <a:off x="1181100" y="1991360"/>
            <a:ext cx="3086100" cy="3890010"/>
            <a:chOff x="1860" y="3318"/>
            <a:chExt cx="4860" cy="6126"/>
          </a:xfrm>
        </p:grpSpPr>
        <p:sp>
          <p:nvSpPr>
            <p:cNvPr id="8196" name="Rectangle 4"/>
            <p:cNvSpPr/>
            <p:nvPr/>
          </p:nvSpPr>
          <p:spPr bwMode="auto">
            <a:xfrm>
              <a:off x="1860" y="3318"/>
              <a:ext cx="4861" cy="6126"/>
            </a:xfrm>
            <a:prstGeom prst="rect">
              <a:avLst/>
            </a:prstGeom>
            <a:solidFill>
              <a:schemeClr val="tx1"/>
            </a:solidFill>
            <a:ln>
              <a:noFill/>
            </a:ln>
            <a:effec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defTabSz="412750" fontAlgn="base" hangingPunct="0">
                <a:spcBef>
                  <a:spcPct val="0"/>
                </a:spcBef>
                <a:spcAft>
                  <a:spcPct val="0"/>
                </a:spcAft>
                <a:defRPr/>
              </a:pPr>
              <a:endParaRPr lang="zh-CN" altLang="zh-CN" sz="1500" dirty="0">
                <a:solidFill>
                  <a:schemeClr val="bg2"/>
                </a:solidFill>
                <a:ea typeface="阿里巴巴普惠体 R" panose="00020600040101010101" pitchFamily="18" charset="-122"/>
                <a:cs typeface="Helvetica Light" charset="0"/>
              </a:endParaRPr>
            </a:p>
          </p:txBody>
        </p:sp>
        <p:sp>
          <p:nvSpPr>
            <p:cNvPr id="8197" name="Text Box 5"/>
            <p:cNvSpPr txBox="1"/>
            <p:nvPr/>
          </p:nvSpPr>
          <p:spPr bwMode="auto">
            <a:xfrm>
              <a:off x="1930" y="4632"/>
              <a:ext cx="4721" cy="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algn="ctr" defTabSz="412750" fontAlgn="base" hangingPunct="0">
                <a:spcBef>
                  <a:spcPct val="0"/>
                </a:spcBef>
                <a:spcAft>
                  <a:spcPct val="0"/>
                </a:spcAft>
                <a:defRPr/>
              </a:pPr>
              <a:r>
                <a:rPr lang="zh-CN" altLang="en-US" sz="2400" b="1" dirty="0">
                  <a:solidFill>
                    <a:schemeClr val="bg1"/>
                  </a:solidFill>
                  <a:ea typeface="阿里巴巴普惠体 R" panose="00020600040101010101" pitchFamily="18" charset="-122"/>
                </a:rPr>
                <a:t>标题</a:t>
              </a:r>
            </a:p>
          </p:txBody>
        </p:sp>
        <p:sp>
          <p:nvSpPr>
            <p:cNvPr id="8198" name="Text Box 6"/>
            <p:cNvSpPr txBox="1"/>
            <p:nvPr/>
          </p:nvSpPr>
          <p:spPr bwMode="auto">
            <a:xfrm>
              <a:off x="2764" y="3901"/>
              <a:ext cx="3054"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algn="ctr" defTabSz="412750" fontAlgn="base" hangingPunct="0">
                <a:spcBef>
                  <a:spcPct val="0"/>
                </a:spcBef>
                <a:spcAft>
                  <a:spcPct val="0"/>
                </a:spcAft>
                <a:defRPr/>
              </a:pPr>
              <a:r>
                <a:rPr lang="zh-CN" altLang="en-US" sz="900" dirty="0">
                  <a:solidFill>
                    <a:schemeClr val="bg1"/>
                  </a:solidFill>
                  <a:ea typeface="阿里巴巴普惠体 R" panose="00020600040101010101" pitchFamily="18" charset="-122"/>
                  <a:cs typeface="Poppins SemiBold" charset="0"/>
                </a:rPr>
                <a:t>您的小标题</a:t>
              </a:r>
            </a:p>
          </p:txBody>
        </p:sp>
        <p:sp>
          <p:nvSpPr>
            <p:cNvPr id="8199" name="Text Box 7"/>
            <p:cNvSpPr txBox="1"/>
            <p:nvPr/>
          </p:nvSpPr>
          <p:spPr bwMode="auto">
            <a:xfrm>
              <a:off x="2463" y="5761"/>
              <a:ext cx="3656" cy="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defTabSz="412750" fontAlgn="base" hangingPunct="0">
                <a:lnSpc>
                  <a:spcPct val="150000"/>
                </a:lnSpc>
                <a:spcBef>
                  <a:spcPct val="0"/>
                </a:spcBef>
                <a:spcAft>
                  <a:spcPct val="0"/>
                </a:spcAft>
                <a:defRPr/>
              </a:pPr>
              <a:r>
                <a:rPr lang="zh-CN" altLang="en-US" sz="1000" dirty="0">
                  <a:solidFill>
                    <a:schemeClr val="bg1"/>
                  </a:solidFill>
                  <a:ea typeface="阿里巴巴普惠体 R" panose="00020600040101010101" pitchFamily="18" charset="-122"/>
                </a:rPr>
                <a:t>单击此处可编辑内容，根据您的需要自由拉伸文本框大小单击此处可编辑内容，根据您的需要自由拉伸文本框大小</a:t>
              </a:r>
            </a:p>
          </p:txBody>
        </p:sp>
        <p:grpSp>
          <p:nvGrpSpPr>
            <p:cNvPr id="5" name="组合 4"/>
            <p:cNvGrpSpPr/>
            <p:nvPr/>
          </p:nvGrpSpPr>
          <p:grpSpPr>
            <a:xfrm>
              <a:off x="2764" y="7983"/>
              <a:ext cx="3054" cy="763"/>
              <a:chOff x="1754982" y="5068888"/>
              <a:chExt cx="1939131" cy="484188"/>
            </a:xfrm>
          </p:grpSpPr>
          <p:sp>
            <p:nvSpPr>
              <p:cNvPr id="8201" name="AutoShape 9"/>
              <p:cNvSpPr/>
              <p:nvPr/>
            </p:nvSpPr>
            <p:spPr bwMode="auto">
              <a:xfrm>
                <a:off x="1957388" y="5068888"/>
                <a:ext cx="1518444" cy="484188"/>
              </a:xfrm>
              <a:prstGeom prst="roundRect">
                <a:avLst>
                  <a:gd name="adj" fmla="val 0"/>
                </a:avLst>
              </a:prstGeom>
              <a:solidFill>
                <a:srgbClr val="FFFFFF"/>
              </a:solidFill>
              <a:ln>
                <a:noFill/>
              </a:ln>
              <a:effectLst/>
              <a:extLs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defTabSz="412750" fontAlgn="base" hangingPunct="0">
                  <a:spcBef>
                    <a:spcPct val="0"/>
                  </a:spcBef>
                  <a:spcAft>
                    <a:spcPct val="0"/>
                  </a:spcAft>
                  <a:defRPr/>
                </a:pPr>
                <a:endParaRPr lang="zh-CN" altLang="zh-CN" sz="1500" dirty="0">
                  <a:solidFill>
                    <a:schemeClr val="bg2"/>
                  </a:solidFill>
                  <a:ea typeface="阿里巴巴普惠体 R" panose="00020600040101010101" pitchFamily="18" charset="-122"/>
                  <a:cs typeface="Helvetica Light" charset="0"/>
                </a:endParaRPr>
              </a:p>
            </p:txBody>
          </p:sp>
          <p:sp>
            <p:nvSpPr>
              <p:cNvPr id="8202" name="Text Box 10"/>
              <p:cNvSpPr txBox="1"/>
              <p:nvPr/>
            </p:nvSpPr>
            <p:spPr bwMode="auto">
              <a:xfrm>
                <a:off x="1754982" y="5219118"/>
                <a:ext cx="1939131" cy="176972"/>
              </a:xfrm>
              <a:prstGeom prst="rect">
                <a:avLst/>
              </a:prstGeom>
              <a:noFill/>
              <a:ln>
                <a:noFill/>
              </a:ln>
              <a:effectLst/>
            </p:spPr>
            <p:txBody>
              <a:bodyPr lIns="19050" tIns="19050" rIns="19050" bIns="19050" anchor="ctr">
                <a:spAutoFit/>
              </a:bodyPr>
              <a:lstStyle/>
              <a:p>
                <a:pPr algn="ctr" defTabSz="412750" fontAlgn="base" hangingPunct="0">
                  <a:spcBef>
                    <a:spcPct val="0"/>
                  </a:spcBef>
                  <a:spcAft>
                    <a:spcPct val="0"/>
                  </a:spcAft>
                  <a:defRPr/>
                </a:pPr>
                <a:r>
                  <a:rPr lang="zh-CN" altLang="en-US" sz="900" dirty="0">
                    <a:solidFill>
                      <a:schemeClr val="tx1"/>
                    </a:solidFill>
                    <a:ea typeface="阿里巴巴普惠体 R" panose="00020600040101010101" pitchFamily="18" charset="-122"/>
                    <a:cs typeface="Poppins SemiBold" charset="0"/>
                  </a:rPr>
                  <a:t>查看更多</a:t>
                </a:r>
              </a:p>
            </p:txBody>
          </p:sp>
        </p:grpSp>
      </p:grpSp>
      <p:grpSp>
        <p:nvGrpSpPr>
          <p:cNvPr id="3" name="组合 2"/>
          <p:cNvGrpSpPr/>
          <p:nvPr/>
        </p:nvGrpSpPr>
        <p:grpSpPr>
          <a:xfrm>
            <a:off x="4552315" y="1991360"/>
            <a:ext cx="3086100" cy="3890010"/>
            <a:chOff x="1860" y="3318"/>
            <a:chExt cx="4860" cy="6126"/>
          </a:xfrm>
        </p:grpSpPr>
        <p:sp>
          <p:nvSpPr>
            <p:cNvPr id="4" name="Rectangle 4"/>
            <p:cNvSpPr/>
            <p:nvPr/>
          </p:nvSpPr>
          <p:spPr bwMode="auto">
            <a:xfrm>
              <a:off x="1860" y="3318"/>
              <a:ext cx="4861" cy="6126"/>
            </a:xfrm>
            <a:prstGeom prst="rect">
              <a:avLst/>
            </a:prstGeom>
            <a:solidFill>
              <a:schemeClr val="tx1"/>
            </a:solidFill>
            <a:ln>
              <a:noFill/>
            </a:ln>
            <a:effec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defTabSz="412750" fontAlgn="base" hangingPunct="0">
                <a:spcBef>
                  <a:spcPct val="0"/>
                </a:spcBef>
                <a:spcAft>
                  <a:spcPct val="0"/>
                </a:spcAft>
                <a:defRPr/>
              </a:pPr>
              <a:endParaRPr lang="zh-CN" altLang="zh-CN" sz="1500" dirty="0">
                <a:solidFill>
                  <a:schemeClr val="bg2"/>
                </a:solidFill>
                <a:ea typeface="阿里巴巴普惠体 R" panose="00020600040101010101" pitchFamily="18" charset="-122"/>
                <a:cs typeface="Helvetica Light" charset="0"/>
              </a:endParaRPr>
            </a:p>
          </p:txBody>
        </p:sp>
        <p:sp>
          <p:nvSpPr>
            <p:cNvPr id="6" name="Text Box 5"/>
            <p:cNvSpPr txBox="1"/>
            <p:nvPr/>
          </p:nvSpPr>
          <p:spPr bwMode="auto">
            <a:xfrm>
              <a:off x="1930" y="4632"/>
              <a:ext cx="4721" cy="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algn="ctr" defTabSz="412750" fontAlgn="base" hangingPunct="0">
                <a:spcBef>
                  <a:spcPct val="0"/>
                </a:spcBef>
                <a:spcAft>
                  <a:spcPct val="0"/>
                </a:spcAft>
                <a:defRPr/>
              </a:pPr>
              <a:r>
                <a:rPr lang="zh-CN" altLang="en-US" sz="2400" b="1" dirty="0">
                  <a:solidFill>
                    <a:schemeClr val="bg1"/>
                  </a:solidFill>
                  <a:ea typeface="阿里巴巴普惠体 R" panose="00020600040101010101" pitchFamily="18" charset="-122"/>
                </a:rPr>
                <a:t>标题</a:t>
              </a:r>
            </a:p>
          </p:txBody>
        </p:sp>
        <p:sp>
          <p:nvSpPr>
            <p:cNvPr id="7" name="Text Box 6"/>
            <p:cNvSpPr txBox="1"/>
            <p:nvPr/>
          </p:nvSpPr>
          <p:spPr bwMode="auto">
            <a:xfrm>
              <a:off x="2764" y="3901"/>
              <a:ext cx="3054"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algn="ctr" defTabSz="412750" fontAlgn="base" hangingPunct="0">
                <a:spcBef>
                  <a:spcPct val="0"/>
                </a:spcBef>
                <a:spcAft>
                  <a:spcPct val="0"/>
                </a:spcAft>
                <a:defRPr/>
              </a:pPr>
              <a:r>
                <a:rPr lang="zh-CN" altLang="en-US" sz="900" dirty="0">
                  <a:solidFill>
                    <a:schemeClr val="bg1"/>
                  </a:solidFill>
                  <a:ea typeface="阿里巴巴普惠体 R" panose="00020600040101010101" pitchFamily="18" charset="-122"/>
                  <a:cs typeface="Poppins SemiBold" charset="0"/>
                </a:rPr>
                <a:t>您的小标题</a:t>
              </a:r>
            </a:p>
          </p:txBody>
        </p:sp>
        <p:sp>
          <p:nvSpPr>
            <p:cNvPr id="8" name="Text Box 7"/>
            <p:cNvSpPr txBox="1"/>
            <p:nvPr/>
          </p:nvSpPr>
          <p:spPr bwMode="auto">
            <a:xfrm>
              <a:off x="2463" y="5761"/>
              <a:ext cx="3656" cy="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defTabSz="412750" fontAlgn="base" hangingPunct="0">
                <a:lnSpc>
                  <a:spcPct val="150000"/>
                </a:lnSpc>
                <a:spcBef>
                  <a:spcPct val="0"/>
                </a:spcBef>
                <a:spcAft>
                  <a:spcPct val="0"/>
                </a:spcAft>
                <a:defRPr/>
              </a:pPr>
              <a:r>
                <a:rPr lang="zh-CN" altLang="en-US" sz="1000" dirty="0">
                  <a:solidFill>
                    <a:schemeClr val="bg1"/>
                  </a:solidFill>
                  <a:ea typeface="阿里巴巴普惠体 R" panose="00020600040101010101" pitchFamily="18" charset="-122"/>
                </a:rPr>
                <a:t>单击此处可编辑内容，根据您的需要自由拉伸文本框大小单击此处可编辑内容，根据您的需要自由拉伸文本框大小</a:t>
              </a:r>
            </a:p>
          </p:txBody>
        </p:sp>
        <p:grpSp>
          <p:nvGrpSpPr>
            <p:cNvPr id="9" name="组合 8"/>
            <p:cNvGrpSpPr/>
            <p:nvPr/>
          </p:nvGrpSpPr>
          <p:grpSpPr>
            <a:xfrm>
              <a:off x="2764" y="7983"/>
              <a:ext cx="3054" cy="763"/>
              <a:chOff x="1754982" y="5068888"/>
              <a:chExt cx="1939131" cy="484188"/>
            </a:xfrm>
          </p:grpSpPr>
          <p:sp>
            <p:nvSpPr>
              <p:cNvPr id="10" name="AutoShape 9"/>
              <p:cNvSpPr/>
              <p:nvPr/>
            </p:nvSpPr>
            <p:spPr bwMode="auto">
              <a:xfrm>
                <a:off x="1957388" y="5068888"/>
                <a:ext cx="1518444" cy="484188"/>
              </a:xfrm>
              <a:prstGeom prst="roundRect">
                <a:avLst>
                  <a:gd name="adj" fmla="val 0"/>
                </a:avLst>
              </a:prstGeom>
              <a:solidFill>
                <a:srgbClr val="FFFFFF"/>
              </a:solidFill>
              <a:ln>
                <a:noFill/>
              </a:ln>
              <a:effectLst/>
              <a:extLs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defTabSz="412750" fontAlgn="base" hangingPunct="0">
                  <a:spcBef>
                    <a:spcPct val="0"/>
                  </a:spcBef>
                  <a:spcAft>
                    <a:spcPct val="0"/>
                  </a:spcAft>
                  <a:defRPr/>
                </a:pPr>
                <a:endParaRPr lang="zh-CN" altLang="zh-CN" sz="1500" dirty="0">
                  <a:solidFill>
                    <a:schemeClr val="bg2"/>
                  </a:solidFill>
                  <a:ea typeface="阿里巴巴普惠体 R" panose="00020600040101010101" pitchFamily="18" charset="-122"/>
                  <a:cs typeface="Helvetica Light" charset="0"/>
                </a:endParaRPr>
              </a:p>
            </p:txBody>
          </p:sp>
          <p:sp>
            <p:nvSpPr>
              <p:cNvPr id="11" name="Text Box 10"/>
              <p:cNvSpPr txBox="1"/>
              <p:nvPr/>
            </p:nvSpPr>
            <p:spPr bwMode="auto">
              <a:xfrm>
                <a:off x="1754982" y="5219118"/>
                <a:ext cx="1939131" cy="176972"/>
              </a:xfrm>
              <a:prstGeom prst="rect">
                <a:avLst/>
              </a:prstGeom>
              <a:noFill/>
              <a:ln>
                <a:noFill/>
              </a:ln>
              <a:effectLst/>
            </p:spPr>
            <p:txBody>
              <a:bodyPr lIns="19050" tIns="19050" rIns="19050" bIns="19050" anchor="ctr">
                <a:spAutoFit/>
              </a:bodyPr>
              <a:lstStyle/>
              <a:p>
                <a:pPr algn="ctr" defTabSz="412750" fontAlgn="base" hangingPunct="0">
                  <a:spcBef>
                    <a:spcPct val="0"/>
                  </a:spcBef>
                  <a:spcAft>
                    <a:spcPct val="0"/>
                  </a:spcAft>
                  <a:defRPr/>
                </a:pPr>
                <a:r>
                  <a:rPr lang="zh-CN" altLang="en-US" sz="900" dirty="0">
                    <a:solidFill>
                      <a:schemeClr val="tx1"/>
                    </a:solidFill>
                    <a:ea typeface="阿里巴巴普惠体 R" panose="00020600040101010101" pitchFamily="18" charset="-122"/>
                    <a:cs typeface="Poppins SemiBold" charset="0"/>
                  </a:rPr>
                  <a:t>查看更多</a:t>
                </a:r>
              </a:p>
            </p:txBody>
          </p:sp>
        </p:grpSp>
      </p:grpSp>
      <p:grpSp>
        <p:nvGrpSpPr>
          <p:cNvPr id="14" name="组合 13"/>
          <p:cNvGrpSpPr/>
          <p:nvPr/>
        </p:nvGrpSpPr>
        <p:grpSpPr>
          <a:xfrm>
            <a:off x="8559800" y="2233295"/>
            <a:ext cx="2688590" cy="1568450"/>
            <a:chOff x="13526" y="3199"/>
            <a:chExt cx="4234" cy="2470"/>
          </a:xfrm>
        </p:grpSpPr>
        <p:sp>
          <p:nvSpPr>
            <p:cNvPr id="12" name="Text Box 7"/>
            <p:cNvSpPr txBox="1"/>
            <p:nvPr/>
          </p:nvSpPr>
          <p:spPr bwMode="auto">
            <a:xfrm>
              <a:off x="13526" y="3695"/>
              <a:ext cx="4234" cy="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defTabSz="412750" fontAlgn="base" hangingPunct="0">
                <a:lnSpc>
                  <a:spcPct val="150000"/>
                </a:lnSpc>
                <a:spcBef>
                  <a:spcPct val="0"/>
                </a:spcBef>
                <a:spcAft>
                  <a:spcPct val="0"/>
                </a:spcAft>
                <a:defRPr/>
              </a:pPr>
              <a:r>
                <a:rPr lang="zh-CN" altLang="en-US" sz="1200" dirty="0">
                  <a:solidFill>
                    <a:schemeClr val="tx1"/>
                  </a:solidFill>
                  <a:ea typeface="阿里巴巴普惠体 R" panose="00020600040101010101" pitchFamily="18" charset="-122"/>
                </a:rPr>
                <a:t>单击此处可编辑内容，根据您的需要自由拉伸文本框大小单击此处可编辑内容，根据您的需要自由拉伸文本框大小</a:t>
              </a:r>
            </a:p>
          </p:txBody>
        </p:sp>
        <p:sp>
          <p:nvSpPr>
            <p:cNvPr id="13" name="Text Box 6"/>
            <p:cNvSpPr txBox="1"/>
            <p:nvPr/>
          </p:nvSpPr>
          <p:spPr bwMode="auto">
            <a:xfrm>
              <a:off x="13526" y="3199"/>
              <a:ext cx="3054" cy="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algn="l" defTabSz="412750" fontAlgn="base" hangingPunct="0">
                <a:spcBef>
                  <a:spcPct val="0"/>
                </a:spcBef>
                <a:spcAft>
                  <a:spcPct val="0"/>
                </a:spcAft>
                <a:defRPr/>
              </a:pPr>
              <a:r>
                <a:rPr lang="zh-CN" altLang="en-US" dirty="0">
                  <a:solidFill>
                    <a:schemeClr val="tx1"/>
                  </a:solidFill>
                  <a:latin typeface="思源黑体 Bold" panose="020B0800000000000000" charset="-122"/>
                  <a:ea typeface="思源黑体 Bold" panose="020B0800000000000000" charset="-122"/>
                  <a:cs typeface="Poppins SemiBold" charset="0"/>
                </a:rPr>
                <a:t>您的小标题</a:t>
              </a:r>
            </a:p>
          </p:txBody>
        </p:sp>
      </p:grpSp>
      <p:grpSp>
        <p:nvGrpSpPr>
          <p:cNvPr id="15" name="组合 14"/>
          <p:cNvGrpSpPr/>
          <p:nvPr/>
        </p:nvGrpSpPr>
        <p:grpSpPr>
          <a:xfrm>
            <a:off x="8559800" y="4023360"/>
            <a:ext cx="2688590" cy="1568450"/>
            <a:chOff x="13526" y="3199"/>
            <a:chExt cx="4234" cy="2470"/>
          </a:xfrm>
        </p:grpSpPr>
        <p:sp>
          <p:nvSpPr>
            <p:cNvPr id="16" name="Text Box 7"/>
            <p:cNvSpPr txBox="1"/>
            <p:nvPr/>
          </p:nvSpPr>
          <p:spPr bwMode="auto">
            <a:xfrm>
              <a:off x="13526" y="3695"/>
              <a:ext cx="4234" cy="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defTabSz="412750" fontAlgn="base" hangingPunct="0">
                <a:lnSpc>
                  <a:spcPct val="150000"/>
                </a:lnSpc>
                <a:spcBef>
                  <a:spcPct val="0"/>
                </a:spcBef>
                <a:spcAft>
                  <a:spcPct val="0"/>
                </a:spcAft>
                <a:defRPr/>
              </a:pPr>
              <a:r>
                <a:rPr lang="zh-CN" altLang="en-US" sz="1200" dirty="0">
                  <a:solidFill>
                    <a:schemeClr val="tx1"/>
                  </a:solidFill>
                  <a:ea typeface="阿里巴巴普惠体 R" panose="00020600040101010101" pitchFamily="18" charset="-122"/>
                </a:rPr>
                <a:t>单击此处可编辑内容，根据您的需要自由拉伸文本框大小单击此处可编辑内容，根据您的需要自由拉伸文本框大小</a:t>
              </a:r>
            </a:p>
          </p:txBody>
        </p:sp>
        <p:sp>
          <p:nvSpPr>
            <p:cNvPr id="17" name="Text Box 6"/>
            <p:cNvSpPr txBox="1"/>
            <p:nvPr/>
          </p:nvSpPr>
          <p:spPr bwMode="auto">
            <a:xfrm>
              <a:off x="13526" y="3199"/>
              <a:ext cx="3054" cy="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algn="l" defTabSz="412750" fontAlgn="base" hangingPunct="0">
                <a:spcBef>
                  <a:spcPct val="0"/>
                </a:spcBef>
                <a:spcAft>
                  <a:spcPct val="0"/>
                </a:spcAft>
                <a:defRPr/>
              </a:pPr>
              <a:r>
                <a:rPr lang="zh-CN" altLang="en-US" dirty="0">
                  <a:solidFill>
                    <a:schemeClr val="tx1"/>
                  </a:solidFill>
                  <a:latin typeface="思源黑体 Bold" panose="020B0800000000000000" charset="-122"/>
                  <a:ea typeface="思源黑体 Bold" panose="020B0800000000000000" charset="-122"/>
                  <a:cs typeface="Poppins SemiBold" charset="0"/>
                </a:rPr>
                <a:t>您的小标题</a:t>
              </a:r>
            </a:p>
          </p:txBody>
        </p:sp>
      </p:gr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5" name="Title 1"/>
          <p:cNvSpPr txBox="1"/>
          <p:nvPr/>
        </p:nvSpPr>
        <p:spPr>
          <a:xfrm>
            <a:off x="398835" y="25247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chemeClr val="tx1"/>
                </a:solidFill>
                <a:latin typeface="思源黑体 CN Normal" panose="020B0400000000000000" charset="-122"/>
                <a:ea typeface="思源黑体 CN Normal" panose="020B0400000000000000" charset="-122"/>
                <a:cs typeface="+mn-ea"/>
                <a:sym typeface="+mn-lt"/>
              </a:rPr>
              <a:t>点击输入标题内容</a:t>
            </a:r>
          </a:p>
        </p:txBody>
      </p:sp>
      <p:grpSp>
        <p:nvGrpSpPr>
          <p:cNvPr id="21" name="组合 20"/>
          <p:cNvGrpSpPr/>
          <p:nvPr/>
        </p:nvGrpSpPr>
        <p:grpSpPr>
          <a:xfrm>
            <a:off x="1396365" y="1798320"/>
            <a:ext cx="2997200" cy="4318000"/>
            <a:chOff x="1785" y="2663"/>
            <a:chExt cx="4720" cy="6800"/>
          </a:xfrm>
        </p:grpSpPr>
        <p:pic>
          <p:nvPicPr>
            <p:cNvPr id="20" name="图片 19"/>
            <p:cNvPicPr>
              <a:picLocks noChangeAspect="1"/>
            </p:cNvPicPr>
            <p:nvPr/>
          </p:nvPicPr>
          <p:blipFill>
            <a:blip r:embed="rId5"/>
            <a:srcRect l="15085" t="24" r="33428"/>
            <a:stretch>
              <a:fillRect/>
            </a:stretch>
          </p:blipFill>
          <p:spPr>
            <a:xfrm>
              <a:off x="2060" y="2663"/>
              <a:ext cx="4171" cy="4171"/>
            </a:xfrm>
            <a:custGeom>
              <a:avLst/>
              <a:gdLst/>
              <a:ahLst/>
              <a:cxnLst>
                <a:cxn ang="3">
                  <a:pos x="hc" y="t"/>
                </a:cxn>
                <a:cxn ang="cd2">
                  <a:pos x="l" y="vc"/>
                </a:cxn>
                <a:cxn ang="cd4">
                  <a:pos x="hc" y="b"/>
                </a:cxn>
                <a:cxn ang="0">
                  <a:pos x="r" y="vc"/>
                </a:cxn>
              </a:cxnLst>
              <a:rect l="l" t="t" r="r" b="b"/>
              <a:pathLst>
                <a:path w="4171" h="4171">
                  <a:moveTo>
                    <a:pt x="2086" y="0"/>
                  </a:moveTo>
                  <a:lnTo>
                    <a:pt x="4171" y="2086"/>
                  </a:lnTo>
                  <a:lnTo>
                    <a:pt x="2086" y="4171"/>
                  </a:lnTo>
                  <a:lnTo>
                    <a:pt x="0" y="2086"/>
                  </a:lnTo>
                  <a:lnTo>
                    <a:pt x="2086" y="0"/>
                  </a:lnTo>
                  <a:close/>
                </a:path>
              </a:pathLst>
            </a:custGeom>
          </p:spPr>
        </p:pic>
        <p:sp>
          <p:nvSpPr>
            <p:cNvPr id="24" name="Text Box 4"/>
            <p:cNvSpPr txBox="1"/>
            <p:nvPr/>
          </p:nvSpPr>
          <p:spPr bwMode="auto">
            <a:xfrm>
              <a:off x="2199" y="7403"/>
              <a:ext cx="3894" cy="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defTabSz="412750" fontAlgn="base" hangingPunct="0">
                <a:lnSpc>
                  <a:spcPct val="150000"/>
                </a:lnSpc>
                <a:spcBef>
                  <a:spcPct val="0"/>
                </a:spcBef>
                <a:spcAft>
                  <a:spcPct val="0"/>
                </a:spcAft>
                <a:defRPr/>
              </a:pPr>
              <a:r>
                <a:rPr lang="zh-CN" altLang="en-US" sz="1000" dirty="0">
                  <a:solidFill>
                    <a:schemeClr val="tx1"/>
                  </a:solidFill>
                  <a:ea typeface="宋体" panose="02010600030101010101" pitchFamily="2" charset="-122"/>
                </a:rPr>
                <a:t>单击此处可编辑内容，根据您的需要自由拉伸文本框大小单击此处可编辑内容，根据您的需要自由拉伸文本框大小</a:t>
              </a:r>
              <a:endParaRPr lang="zh-CN" altLang="en-US" sz="1000" dirty="0">
                <a:solidFill>
                  <a:schemeClr val="tx1"/>
                </a:solidFill>
                <a:ea typeface="阿里巴巴普惠体 R" panose="00020600040101010101" pitchFamily="18" charset="-122"/>
              </a:endParaRPr>
            </a:p>
          </p:txBody>
        </p:sp>
        <p:sp>
          <p:nvSpPr>
            <p:cNvPr id="25" name="Text Box 5"/>
            <p:cNvSpPr txBox="1"/>
            <p:nvPr/>
          </p:nvSpPr>
          <p:spPr bwMode="auto">
            <a:xfrm>
              <a:off x="1785" y="6834"/>
              <a:ext cx="4721" cy="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algn="ctr" defTabSz="412750" fontAlgn="base" hangingPunct="0">
                <a:lnSpc>
                  <a:spcPct val="150000"/>
                </a:lnSpc>
                <a:spcBef>
                  <a:spcPct val="0"/>
                </a:spcBef>
                <a:spcAft>
                  <a:spcPct val="0"/>
                </a:spcAft>
                <a:defRPr/>
              </a:pPr>
              <a:r>
                <a:rPr lang="zh-CN" altLang="en-US" sz="1300" b="1" dirty="0">
                  <a:solidFill>
                    <a:schemeClr val="tx1"/>
                  </a:solidFill>
                  <a:ea typeface="阿里巴巴普惠体 R" panose="00020600040101010101" pitchFamily="18" charset="-122"/>
                </a:rPr>
                <a:t>标题</a:t>
              </a:r>
            </a:p>
          </p:txBody>
        </p:sp>
        <p:sp>
          <p:nvSpPr>
            <p:cNvPr id="31" name="AutoShape 14"/>
            <p:cNvSpPr/>
            <p:nvPr/>
          </p:nvSpPr>
          <p:spPr bwMode="auto">
            <a:xfrm>
              <a:off x="2950" y="8701"/>
              <a:ext cx="2391" cy="763"/>
            </a:xfrm>
            <a:prstGeom prst="roundRect">
              <a:avLst>
                <a:gd name="adj" fmla="val 0"/>
              </a:avLst>
            </a:prstGeom>
            <a:solidFill>
              <a:schemeClr val="tx1"/>
            </a:solidFill>
            <a:ln>
              <a:noFill/>
            </a:ln>
            <a:effec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defTabSz="412750" fontAlgn="base" hangingPunct="0">
                <a:spcBef>
                  <a:spcPct val="0"/>
                </a:spcBef>
                <a:spcAft>
                  <a:spcPct val="0"/>
                </a:spcAft>
                <a:defRPr/>
              </a:pPr>
              <a:endParaRPr lang="zh-CN" altLang="zh-CN" sz="1500" dirty="0">
                <a:solidFill>
                  <a:srgbClr val="000000"/>
                </a:solidFill>
                <a:ea typeface="阿里巴巴普惠体 R" panose="00020600040101010101" pitchFamily="18" charset="-122"/>
                <a:cs typeface="Helvetica Light" charset="0"/>
              </a:endParaRPr>
            </a:p>
          </p:txBody>
        </p:sp>
        <p:sp>
          <p:nvSpPr>
            <p:cNvPr id="32" name="Text Box 15"/>
            <p:cNvSpPr txBox="1"/>
            <p:nvPr/>
          </p:nvSpPr>
          <p:spPr bwMode="auto">
            <a:xfrm>
              <a:off x="2619" y="8953"/>
              <a:ext cx="3054" cy="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algn="ctr" defTabSz="412750" fontAlgn="base" hangingPunct="0">
                <a:spcBef>
                  <a:spcPct val="0"/>
                </a:spcBef>
                <a:spcAft>
                  <a:spcPct val="0"/>
                </a:spcAft>
                <a:defRPr/>
              </a:pPr>
              <a:r>
                <a:rPr lang="zh-CN" altLang="en-US" sz="900" dirty="0">
                  <a:solidFill>
                    <a:schemeClr val="bg1"/>
                  </a:solidFill>
                  <a:ea typeface="阿里巴巴普惠体 R" panose="00020600040101010101" pitchFamily="18" charset="-122"/>
                  <a:cs typeface="Poppins SemiBold" charset="0"/>
                </a:rPr>
                <a:t>查看更多</a:t>
              </a:r>
            </a:p>
          </p:txBody>
        </p:sp>
      </p:grpSp>
      <p:grpSp>
        <p:nvGrpSpPr>
          <p:cNvPr id="22" name="组合 21"/>
          <p:cNvGrpSpPr/>
          <p:nvPr/>
        </p:nvGrpSpPr>
        <p:grpSpPr>
          <a:xfrm>
            <a:off x="4620260" y="1798320"/>
            <a:ext cx="2997200" cy="4318000"/>
            <a:chOff x="1785" y="2663"/>
            <a:chExt cx="4720" cy="6800"/>
          </a:xfrm>
        </p:grpSpPr>
        <p:pic>
          <p:nvPicPr>
            <p:cNvPr id="23" name="图片 22"/>
            <p:cNvPicPr>
              <a:picLocks noChangeAspect="1"/>
            </p:cNvPicPr>
            <p:nvPr/>
          </p:nvPicPr>
          <p:blipFill>
            <a:blip r:embed="rId5"/>
            <a:srcRect l="15085" t="24" r="33428"/>
            <a:stretch>
              <a:fillRect/>
            </a:stretch>
          </p:blipFill>
          <p:spPr>
            <a:xfrm>
              <a:off x="2060" y="2663"/>
              <a:ext cx="4171" cy="4171"/>
            </a:xfrm>
            <a:custGeom>
              <a:avLst/>
              <a:gdLst/>
              <a:ahLst/>
              <a:cxnLst>
                <a:cxn ang="3">
                  <a:pos x="hc" y="t"/>
                </a:cxn>
                <a:cxn ang="cd2">
                  <a:pos x="l" y="vc"/>
                </a:cxn>
                <a:cxn ang="cd4">
                  <a:pos x="hc" y="b"/>
                </a:cxn>
                <a:cxn ang="0">
                  <a:pos x="r" y="vc"/>
                </a:cxn>
              </a:cxnLst>
              <a:rect l="l" t="t" r="r" b="b"/>
              <a:pathLst>
                <a:path w="4171" h="4171">
                  <a:moveTo>
                    <a:pt x="2086" y="0"/>
                  </a:moveTo>
                  <a:lnTo>
                    <a:pt x="4171" y="2086"/>
                  </a:lnTo>
                  <a:lnTo>
                    <a:pt x="2086" y="4171"/>
                  </a:lnTo>
                  <a:lnTo>
                    <a:pt x="0" y="2086"/>
                  </a:lnTo>
                  <a:lnTo>
                    <a:pt x="2086" y="0"/>
                  </a:lnTo>
                  <a:close/>
                </a:path>
              </a:pathLst>
            </a:custGeom>
          </p:spPr>
        </p:pic>
        <p:sp>
          <p:nvSpPr>
            <p:cNvPr id="26" name="Text Box 4"/>
            <p:cNvSpPr txBox="1"/>
            <p:nvPr/>
          </p:nvSpPr>
          <p:spPr bwMode="auto">
            <a:xfrm>
              <a:off x="2199" y="7403"/>
              <a:ext cx="3894" cy="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defTabSz="412750" fontAlgn="base" hangingPunct="0">
                <a:lnSpc>
                  <a:spcPct val="150000"/>
                </a:lnSpc>
                <a:spcBef>
                  <a:spcPct val="0"/>
                </a:spcBef>
                <a:spcAft>
                  <a:spcPct val="0"/>
                </a:spcAft>
                <a:defRPr/>
              </a:pPr>
              <a:r>
                <a:rPr lang="zh-CN" altLang="en-US" sz="1000" dirty="0">
                  <a:solidFill>
                    <a:schemeClr val="tx1"/>
                  </a:solidFill>
                  <a:ea typeface="宋体" panose="02010600030101010101" pitchFamily="2" charset="-122"/>
                </a:rPr>
                <a:t>单击此处可编辑内容，根据您的需要自由拉伸文本框大小单击此处可编辑内容，根据您的需要自由拉伸文本框大小</a:t>
              </a:r>
              <a:endParaRPr lang="zh-CN" altLang="en-US" sz="1000" dirty="0">
                <a:solidFill>
                  <a:schemeClr val="tx1"/>
                </a:solidFill>
                <a:ea typeface="阿里巴巴普惠体 R" panose="00020600040101010101" pitchFamily="18" charset="-122"/>
              </a:endParaRPr>
            </a:p>
          </p:txBody>
        </p:sp>
        <p:sp>
          <p:nvSpPr>
            <p:cNvPr id="27" name="Text Box 5"/>
            <p:cNvSpPr txBox="1"/>
            <p:nvPr/>
          </p:nvSpPr>
          <p:spPr bwMode="auto">
            <a:xfrm>
              <a:off x="1785" y="6834"/>
              <a:ext cx="4721" cy="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algn="ctr" defTabSz="412750" fontAlgn="base" hangingPunct="0">
                <a:lnSpc>
                  <a:spcPct val="150000"/>
                </a:lnSpc>
                <a:spcBef>
                  <a:spcPct val="0"/>
                </a:spcBef>
                <a:spcAft>
                  <a:spcPct val="0"/>
                </a:spcAft>
                <a:defRPr/>
              </a:pPr>
              <a:r>
                <a:rPr lang="zh-CN" altLang="en-US" sz="1300" b="1" dirty="0">
                  <a:solidFill>
                    <a:schemeClr val="tx1"/>
                  </a:solidFill>
                  <a:ea typeface="阿里巴巴普惠体 R" panose="00020600040101010101" pitchFamily="18" charset="-122"/>
                </a:rPr>
                <a:t>标题</a:t>
              </a:r>
            </a:p>
          </p:txBody>
        </p:sp>
        <p:sp>
          <p:nvSpPr>
            <p:cNvPr id="28" name="AutoShape 14"/>
            <p:cNvSpPr/>
            <p:nvPr/>
          </p:nvSpPr>
          <p:spPr bwMode="auto">
            <a:xfrm>
              <a:off x="2950" y="8701"/>
              <a:ext cx="2391" cy="763"/>
            </a:xfrm>
            <a:prstGeom prst="roundRect">
              <a:avLst>
                <a:gd name="adj" fmla="val 0"/>
              </a:avLst>
            </a:prstGeom>
            <a:solidFill>
              <a:schemeClr val="tx1"/>
            </a:solidFill>
            <a:ln>
              <a:noFill/>
            </a:ln>
            <a:effec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defTabSz="412750" fontAlgn="base" hangingPunct="0">
                <a:spcBef>
                  <a:spcPct val="0"/>
                </a:spcBef>
                <a:spcAft>
                  <a:spcPct val="0"/>
                </a:spcAft>
                <a:defRPr/>
              </a:pPr>
              <a:endParaRPr lang="zh-CN" altLang="zh-CN" sz="1500" dirty="0">
                <a:solidFill>
                  <a:srgbClr val="000000"/>
                </a:solidFill>
                <a:ea typeface="阿里巴巴普惠体 R" panose="00020600040101010101" pitchFamily="18" charset="-122"/>
                <a:cs typeface="Helvetica Light" charset="0"/>
              </a:endParaRPr>
            </a:p>
          </p:txBody>
        </p:sp>
        <p:sp>
          <p:nvSpPr>
            <p:cNvPr id="29" name="Text Box 15"/>
            <p:cNvSpPr txBox="1"/>
            <p:nvPr/>
          </p:nvSpPr>
          <p:spPr bwMode="auto">
            <a:xfrm>
              <a:off x="2619" y="8953"/>
              <a:ext cx="3054" cy="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algn="ctr" defTabSz="412750" fontAlgn="base" hangingPunct="0">
                <a:spcBef>
                  <a:spcPct val="0"/>
                </a:spcBef>
                <a:spcAft>
                  <a:spcPct val="0"/>
                </a:spcAft>
                <a:defRPr/>
              </a:pPr>
              <a:r>
                <a:rPr lang="zh-CN" altLang="en-US" sz="900" dirty="0">
                  <a:solidFill>
                    <a:schemeClr val="bg1"/>
                  </a:solidFill>
                  <a:ea typeface="阿里巴巴普惠体 R" panose="00020600040101010101" pitchFamily="18" charset="-122"/>
                  <a:cs typeface="Poppins SemiBold" charset="0"/>
                </a:rPr>
                <a:t>查看更多</a:t>
              </a:r>
            </a:p>
          </p:txBody>
        </p:sp>
      </p:grpSp>
      <p:grpSp>
        <p:nvGrpSpPr>
          <p:cNvPr id="30" name="组合 29"/>
          <p:cNvGrpSpPr/>
          <p:nvPr/>
        </p:nvGrpSpPr>
        <p:grpSpPr>
          <a:xfrm>
            <a:off x="7844155" y="1798320"/>
            <a:ext cx="2997200" cy="4318000"/>
            <a:chOff x="1785" y="2663"/>
            <a:chExt cx="4720" cy="6800"/>
          </a:xfrm>
        </p:grpSpPr>
        <p:pic>
          <p:nvPicPr>
            <p:cNvPr id="33" name="图片 32"/>
            <p:cNvPicPr>
              <a:picLocks noChangeAspect="1"/>
            </p:cNvPicPr>
            <p:nvPr/>
          </p:nvPicPr>
          <p:blipFill>
            <a:blip r:embed="rId5"/>
            <a:srcRect l="15085" t="24" r="33428"/>
            <a:stretch>
              <a:fillRect/>
            </a:stretch>
          </p:blipFill>
          <p:spPr>
            <a:xfrm>
              <a:off x="2060" y="2663"/>
              <a:ext cx="4171" cy="4171"/>
            </a:xfrm>
            <a:custGeom>
              <a:avLst/>
              <a:gdLst/>
              <a:ahLst/>
              <a:cxnLst>
                <a:cxn ang="3">
                  <a:pos x="hc" y="t"/>
                </a:cxn>
                <a:cxn ang="cd2">
                  <a:pos x="l" y="vc"/>
                </a:cxn>
                <a:cxn ang="cd4">
                  <a:pos x="hc" y="b"/>
                </a:cxn>
                <a:cxn ang="0">
                  <a:pos x="r" y="vc"/>
                </a:cxn>
              </a:cxnLst>
              <a:rect l="l" t="t" r="r" b="b"/>
              <a:pathLst>
                <a:path w="4171" h="4171">
                  <a:moveTo>
                    <a:pt x="2086" y="0"/>
                  </a:moveTo>
                  <a:lnTo>
                    <a:pt x="4171" y="2086"/>
                  </a:lnTo>
                  <a:lnTo>
                    <a:pt x="2086" y="4171"/>
                  </a:lnTo>
                  <a:lnTo>
                    <a:pt x="0" y="2086"/>
                  </a:lnTo>
                  <a:lnTo>
                    <a:pt x="2086" y="0"/>
                  </a:lnTo>
                  <a:close/>
                </a:path>
              </a:pathLst>
            </a:custGeom>
          </p:spPr>
        </p:pic>
        <p:sp>
          <p:nvSpPr>
            <p:cNvPr id="34" name="Text Box 4"/>
            <p:cNvSpPr txBox="1"/>
            <p:nvPr/>
          </p:nvSpPr>
          <p:spPr bwMode="auto">
            <a:xfrm>
              <a:off x="2199" y="7403"/>
              <a:ext cx="3894" cy="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defTabSz="412750" fontAlgn="base" hangingPunct="0">
                <a:lnSpc>
                  <a:spcPct val="150000"/>
                </a:lnSpc>
                <a:spcBef>
                  <a:spcPct val="0"/>
                </a:spcBef>
                <a:spcAft>
                  <a:spcPct val="0"/>
                </a:spcAft>
                <a:defRPr/>
              </a:pPr>
              <a:r>
                <a:rPr lang="zh-CN" altLang="en-US" sz="1000" dirty="0">
                  <a:solidFill>
                    <a:schemeClr val="tx1"/>
                  </a:solidFill>
                  <a:ea typeface="宋体" panose="02010600030101010101" pitchFamily="2" charset="-122"/>
                </a:rPr>
                <a:t>单击此处可编辑内容，根据您的需要自由拉伸文本框大小单击此处可编辑内容，根据您的需要自由拉伸文本框大小</a:t>
              </a:r>
              <a:endParaRPr lang="zh-CN" altLang="en-US" sz="1000" dirty="0">
                <a:solidFill>
                  <a:schemeClr val="tx1"/>
                </a:solidFill>
                <a:ea typeface="阿里巴巴普惠体 R" panose="00020600040101010101" pitchFamily="18" charset="-122"/>
              </a:endParaRPr>
            </a:p>
          </p:txBody>
        </p:sp>
        <p:sp>
          <p:nvSpPr>
            <p:cNvPr id="35" name="Text Box 5"/>
            <p:cNvSpPr txBox="1"/>
            <p:nvPr/>
          </p:nvSpPr>
          <p:spPr bwMode="auto">
            <a:xfrm>
              <a:off x="1785" y="6834"/>
              <a:ext cx="4721" cy="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algn="ctr" defTabSz="412750" fontAlgn="base" hangingPunct="0">
                <a:lnSpc>
                  <a:spcPct val="150000"/>
                </a:lnSpc>
                <a:spcBef>
                  <a:spcPct val="0"/>
                </a:spcBef>
                <a:spcAft>
                  <a:spcPct val="0"/>
                </a:spcAft>
                <a:defRPr/>
              </a:pPr>
              <a:r>
                <a:rPr lang="zh-CN" altLang="en-US" sz="1300" b="1" dirty="0">
                  <a:solidFill>
                    <a:schemeClr val="tx1"/>
                  </a:solidFill>
                  <a:ea typeface="阿里巴巴普惠体 R" panose="00020600040101010101" pitchFamily="18" charset="-122"/>
                </a:rPr>
                <a:t>标题</a:t>
              </a:r>
            </a:p>
          </p:txBody>
        </p:sp>
        <p:sp>
          <p:nvSpPr>
            <p:cNvPr id="36" name="AutoShape 14"/>
            <p:cNvSpPr/>
            <p:nvPr/>
          </p:nvSpPr>
          <p:spPr bwMode="auto">
            <a:xfrm>
              <a:off x="2950" y="8701"/>
              <a:ext cx="2391" cy="763"/>
            </a:xfrm>
            <a:prstGeom prst="roundRect">
              <a:avLst>
                <a:gd name="adj" fmla="val 0"/>
              </a:avLst>
            </a:prstGeom>
            <a:solidFill>
              <a:schemeClr val="tx1"/>
            </a:solidFill>
            <a:ln>
              <a:noFill/>
            </a:ln>
            <a:effec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defTabSz="412750" fontAlgn="base" hangingPunct="0">
                <a:spcBef>
                  <a:spcPct val="0"/>
                </a:spcBef>
                <a:spcAft>
                  <a:spcPct val="0"/>
                </a:spcAft>
                <a:defRPr/>
              </a:pPr>
              <a:endParaRPr lang="zh-CN" altLang="zh-CN" sz="1500" dirty="0">
                <a:solidFill>
                  <a:srgbClr val="000000"/>
                </a:solidFill>
                <a:ea typeface="阿里巴巴普惠体 R" panose="00020600040101010101" pitchFamily="18" charset="-122"/>
                <a:cs typeface="Helvetica Light" charset="0"/>
              </a:endParaRPr>
            </a:p>
          </p:txBody>
        </p:sp>
        <p:sp>
          <p:nvSpPr>
            <p:cNvPr id="37" name="Text Box 15"/>
            <p:cNvSpPr txBox="1"/>
            <p:nvPr/>
          </p:nvSpPr>
          <p:spPr bwMode="auto">
            <a:xfrm>
              <a:off x="2619" y="8953"/>
              <a:ext cx="3054" cy="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algn="ctr" defTabSz="412750" fontAlgn="base" hangingPunct="0">
                <a:spcBef>
                  <a:spcPct val="0"/>
                </a:spcBef>
                <a:spcAft>
                  <a:spcPct val="0"/>
                </a:spcAft>
                <a:defRPr/>
              </a:pPr>
              <a:r>
                <a:rPr lang="zh-CN" altLang="en-US" sz="900" dirty="0">
                  <a:solidFill>
                    <a:schemeClr val="bg1"/>
                  </a:solidFill>
                  <a:ea typeface="阿里巴巴普惠体 R" panose="00020600040101010101" pitchFamily="18" charset="-122"/>
                  <a:cs typeface="Poppins SemiBold" charset="0"/>
                </a:rPr>
                <a:t>查看更多</a:t>
              </a:r>
            </a:p>
          </p:txBody>
        </p:sp>
      </p:gr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5" name="Title 1"/>
          <p:cNvSpPr txBox="1"/>
          <p:nvPr/>
        </p:nvSpPr>
        <p:spPr>
          <a:xfrm>
            <a:off x="398835" y="25247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chemeClr val="tx1"/>
                </a:solidFill>
                <a:latin typeface="思源黑体 CN Normal" panose="020B0400000000000000" charset="-122"/>
                <a:ea typeface="思源黑体 CN Normal" panose="020B0400000000000000" charset="-122"/>
                <a:cs typeface="+mn-ea"/>
                <a:sym typeface="+mn-lt"/>
              </a:rPr>
              <a:t>点击输入标题内容</a:t>
            </a:r>
          </a:p>
        </p:txBody>
      </p:sp>
      <p:sp>
        <p:nvSpPr>
          <p:cNvPr id="40" name="TextBox 16"/>
          <p:cNvSpPr txBox="1"/>
          <p:nvPr/>
        </p:nvSpPr>
        <p:spPr>
          <a:xfrm>
            <a:off x="6946392" y="1955145"/>
            <a:ext cx="1038746" cy="599908"/>
          </a:xfrm>
          <a:prstGeom prst="rect">
            <a:avLst/>
          </a:prstGeom>
          <a:noFill/>
        </p:spPr>
        <p:txBody>
          <a:bodyPr wrap="none" lIns="0" rIns="0" rtlCol="0">
            <a:spAutoFit/>
          </a:bodyPr>
          <a:lstStyle/>
          <a:p>
            <a:pPr defTabSz="457200">
              <a:lnSpc>
                <a:spcPct val="80000"/>
              </a:lnSpc>
            </a:pPr>
            <a:r>
              <a:rPr lang="zh-CN" altLang="en-US" sz="4000" b="1" dirty="0">
                <a:solidFill>
                  <a:schemeClr val="tx1"/>
                </a:solidFill>
                <a:ea typeface="阿里巴巴普惠体 R" panose="00020600040101010101" pitchFamily="18" charset="-122"/>
                <a:cs typeface="Montserrat SemiBold" charset="0"/>
              </a:rPr>
              <a:t>标题</a:t>
            </a:r>
          </a:p>
        </p:txBody>
      </p:sp>
      <p:sp>
        <p:nvSpPr>
          <p:cNvPr id="41" name="TextBox 17"/>
          <p:cNvSpPr txBox="1"/>
          <p:nvPr/>
        </p:nvSpPr>
        <p:spPr>
          <a:xfrm>
            <a:off x="6956120" y="2921761"/>
            <a:ext cx="4669173" cy="438518"/>
          </a:xfrm>
          <a:prstGeom prst="rect">
            <a:avLst/>
          </a:prstGeom>
          <a:noFill/>
        </p:spPr>
        <p:txBody>
          <a:bodyPr wrap="square" lIns="0" rIns="0" rtlCol="0">
            <a:spAutoFit/>
          </a:bodyPr>
          <a:lstStyle/>
          <a:p>
            <a:pPr defTabSz="457200">
              <a:lnSpc>
                <a:spcPct val="130000"/>
              </a:lnSpc>
            </a:pPr>
            <a:r>
              <a:rPr lang="zh-CN" altLang="en-US" sz="900" dirty="0">
                <a:solidFill>
                  <a:schemeClr val="tx1"/>
                </a:solidFill>
                <a:ea typeface="阿里巴巴普惠体 R" panose="00020600040101010101" pitchFamily="18" charset="-122"/>
              </a:rPr>
              <a:t>单击此处可编辑内容，根据您的需要自由拉伸文本框大小单击此处可编辑内容，根据您的需要自由拉伸文本框大小</a:t>
            </a:r>
          </a:p>
        </p:txBody>
      </p:sp>
      <p:sp>
        <p:nvSpPr>
          <p:cNvPr id="42" name="TextBox 18"/>
          <p:cNvSpPr txBox="1"/>
          <p:nvPr/>
        </p:nvSpPr>
        <p:spPr>
          <a:xfrm>
            <a:off x="6956321" y="2526512"/>
            <a:ext cx="577081" cy="230832"/>
          </a:xfrm>
          <a:prstGeom prst="rect">
            <a:avLst/>
          </a:prstGeom>
          <a:noFill/>
        </p:spPr>
        <p:txBody>
          <a:bodyPr wrap="none" lIns="0" rIns="0" rtlCol="0">
            <a:spAutoFit/>
          </a:bodyPr>
          <a:lstStyle/>
          <a:p>
            <a:pPr defTabSz="457200"/>
            <a:r>
              <a:rPr lang="zh-CN" altLang="en-US" sz="900" spc="600" dirty="0">
                <a:solidFill>
                  <a:schemeClr val="tx1"/>
                </a:solidFill>
                <a:ea typeface="阿里巴巴普惠体 R" panose="00020600040101010101" pitchFamily="18" charset="-122"/>
                <a:cs typeface="Montserrat" charset="0"/>
              </a:rPr>
              <a:t>副标题</a:t>
            </a:r>
          </a:p>
        </p:txBody>
      </p:sp>
      <p:sp>
        <p:nvSpPr>
          <p:cNvPr id="43" name="TextBox 19"/>
          <p:cNvSpPr txBox="1"/>
          <p:nvPr/>
        </p:nvSpPr>
        <p:spPr>
          <a:xfrm>
            <a:off x="6956120" y="4328414"/>
            <a:ext cx="1027525" cy="584775"/>
          </a:xfrm>
          <a:prstGeom prst="rect">
            <a:avLst/>
          </a:prstGeom>
          <a:noFill/>
        </p:spPr>
        <p:txBody>
          <a:bodyPr wrap="none" lIns="0" rIns="0" rtlCol="0">
            <a:spAutoFit/>
          </a:bodyPr>
          <a:lstStyle/>
          <a:p>
            <a:pPr defTabSz="457200">
              <a:lnSpc>
                <a:spcPct val="80000"/>
              </a:lnSpc>
            </a:pPr>
            <a:r>
              <a:rPr lang="en-US" sz="4000" dirty="0">
                <a:solidFill>
                  <a:schemeClr val="tx1"/>
                </a:solidFill>
                <a:ea typeface="阿里巴巴普惠体 R" panose="00020600040101010101" pitchFamily="18" charset="-122"/>
                <a:cs typeface="Montserrat" charset="0"/>
              </a:rPr>
              <a:t>90%</a:t>
            </a:r>
          </a:p>
        </p:txBody>
      </p:sp>
      <p:sp>
        <p:nvSpPr>
          <p:cNvPr id="44" name="TextBox 20"/>
          <p:cNvSpPr txBox="1"/>
          <p:nvPr/>
        </p:nvSpPr>
        <p:spPr>
          <a:xfrm>
            <a:off x="9599305" y="4328414"/>
            <a:ext cx="1027525" cy="584775"/>
          </a:xfrm>
          <a:prstGeom prst="rect">
            <a:avLst/>
          </a:prstGeom>
          <a:noFill/>
        </p:spPr>
        <p:txBody>
          <a:bodyPr wrap="none" lIns="0" rIns="0" rtlCol="0">
            <a:spAutoFit/>
          </a:bodyPr>
          <a:lstStyle/>
          <a:p>
            <a:pPr defTabSz="457200">
              <a:lnSpc>
                <a:spcPct val="80000"/>
              </a:lnSpc>
            </a:pPr>
            <a:r>
              <a:rPr lang="en-US" sz="4000" dirty="0">
                <a:solidFill>
                  <a:schemeClr val="tx1"/>
                </a:solidFill>
                <a:ea typeface="阿里巴巴普惠体 R" panose="00020600040101010101" pitchFamily="18" charset="-122"/>
                <a:cs typeface="Montserrat" charset="0"/>
              </a:rPr>
              <a:t>88%</a:t>
            </a:r>
          </a:p>
        </p:txBody>
      </p:sp>
      <p:sp>
        <p:nvSpPr>
          <p:cNvPr id="45" name="TextBox 21"/>
          <p:cNvSpPr txBox="1"/>
          <p:nvPr/>
        </p:nvSpPr>
        <p:spPr>
          <a:xfrm>
            <a:off x="6956120" y="5311874"/>
            <a:ext cx="2148509" cy="618567"/>
          </a:xfrm>
          <a:prstGeom prst="rect">
            <a:avLst/>
          </a:prstGeom>
          <a:noFill/>
        </p:spPr>
        <p:txBody>
          <a:bodyPr wrap="square" lIns="0" rIns="0" rtlCol="0">
            <a:spAutoFit/>
          </a:bodyPr>
          <a:lstStyle/>
          <a:p>
            <a:pPr defTabSz="457200">
              <a:lnSpc>
                <a:spcPct val="130000"/>
              </a:lnSpc>
            </a:pPr>
            <a:r>
              <a:rPr lang="zh-CN" altLang="en-US" sz="900" dirty="0">
                <a:solidFill>
                  <a:schemeClr val="tx1"/>
                </a:solidFill>
                <a:ea typeface="阿里巴巴普惠体 R" panose="00020600040101010101" pitchFamily="18" charset="-122"/>
              </a:rPr>
              <a:t>单击此处可编辑内容，根据您的需要自由拉伸文本框大小单击此处可编辑内容，根据您的需要自由拉伸文本框大小</a:t>
            </a:r>
          </a:p>
        </p:txBody>
      </p:sp>
      <p:sp>
        <p:nvSpPr>
          <p:cNvPr id="46" name="TextBox 22"/>
          <p:cNvSpPr txBox="1"/>
          <p:nvPr/>
        </p:nvSpPr>
        <p:spPr>
          <a:xfrm>
            <a:off x="6956321" y="5005130"/>
            <a:ext cx="621965" cy="230832"/>
          </a:xfrm>
          <a:prstGeom prst="rect">
            <a:avLst/>
          </a:prstGeom>
          <a:noFill/>
        </p:spPr>
        <p:txBody>
          <a:bodyPr wrap="none" lIns="0" rIns="0" rtlCol="0">
            <a:spAutoFit/>
          </a:bodyPr>
          <a:lstStyle/>
          <a:p>
            <a:pPr defTabSz="457200"/>
            <a:r>
              <a:rPr lang="zh-CN" altLang="en-US" sz="900" b="1" spc="300" dirty="0">
                <a:solidFill>
                  <a:schemeClr val="tx1"/>
                </a:solidFill>
                <a:ea typeface="阿里巴巴普惠体 R" panose="00020600040101010101" pitchFamily="18" charset="-122"/>
                <a:cs typeface="Montserrat SemiBold" charset="0"/>
              </a:rPr>
              <a:t>技能标题</a:t>
            </a:r>
          </a:p>
        </p:txBody>
      </p:sp>
      <p:sp>
        <p:nvSpPr>
          <p:cNvPr id="47" name="TextBox 23"/>
          <p:cNvSpPr txBox="1"/>
          <p:nvPr/>
        </p:nvSpPr>
        <p:spPr>
          <a:xfrm>
            <a:off x="9599104" y="5311874"/>
            <a:ext cx="2148509" cy="694742"/>
          </a:xfrm>
          <a:prstGeom prst="rect">
            <a:avLst/>
          </a:prstGeom>
          <a:noFill/>
        </p:spPr>
        <p:txBody>
          <a:bodyPr wrap="square" lIns="0" rIns="0" rtlCol="0">
            <a:spAutoFit/>
          </a:bodyPr>
          <a:lstStyle/>
          <a:p>
            <a:pPr defTabSz="457200">
              <a:lnSpc>
                <a:spcPct val="150000"/>
              </a:lnSpc>
            </a:pPr>
            <a:r>
              <a:rPr lang="zh-CN" altLang="en-US" sz="900" dirty="0">
                <a:solidFill>
                  <a:schemeClr val="tx1"/>
                </a:solidFill>
                <a:ea typeface="阿里巴巴普惠体 R" panose="00020600040101010101" pitchFamily="18" charset="-122"/>
                <a:cs typeface="Roboto Slab Light" charset="0"/>
              </a:rPr>
              <a:t>单击此处可编辑内容，根据您的需要自由拉伸文本框大小单击此处可编辑内容，根据您的需要自由拉伸文本框大小</a:t>
            </a:r>
          </a:p>
        </p:txBody>
      </p:sp>
      <p:sp>
        <p:nvSpPr>
          <p:cNvPr id="48" name="TextBox 24"/>
          <p:cNvSpPr txBox="1"/>
          <p:nvPr/>
        </p:nvSpPr>
        <p:spPr>
          <a:xfrm>
            <a:off x="9599305" y="5005130"/>
            <a:ext cx="621965" cy="230832"/>
          </a:xfrm>
          <a:prstGeom prst="rect">
            <a:avLst/>
          </a:prstGeom>
          <a:noFill/>
        </p:spPr>
        <p:txBody>
          <a:bodyPr wrap="none" lIns="0" rIns="0" rtlCol="0">
            <a:spAutoFit/>
          </a:bodyPr>
          <a:lstStyle/>
          <a:p>
            <a:pPr defTabSz="457200"/>
            <a:r>
              <a:rPr lang="zh-CN" altLang="en-US" sz="900" b="1" spc="300" dirty="0">
                <a:solidFill>
                  <a:schemeClr val="tx1"/>
                </a:solidFill>
                <a:ea typeface="阿里巴巴普惠体 R" panose="00020600040101010101" pitchFamily="18" charset="-122"/>
                <a:cs typeface="Montserrat SemiBold" charset="0"/>
              </a:rPr>
              <a:t>技能标题</a:t>
            </a:r>
          </a:p>
        </p:txBody>
      </p:sp>
      <p:grpSp>
        <p:nvGrpSpPr>
          <p:cNvPr id="358" name="组合 357"/>
          <p:cNvGrpSpPr/>
          <p:nvPr/>
        </p:nvGrpSpPr>
        <p:grpSpPr>
          <a:xfrm>
            <a:off x="398780" y="1865630"/>
            <a:ext cx="6323330" cy="4140835"/>
            <a:chOff x="6996114" y="2857501"/>
            <a:chExt cx="619125" cy="303213"/>
          </a:xfrm>
          <a:blipFill dpi="0" rotWithShape="1">
            <a:blip r:embed="rId5">
              <a:extLst>
                <a:ext uri="{28A0092B-C50C-407E-A947-70E740481C1C}">
                  <a14:useLocalDpi xmlns:a14="http://schemas.microsoft.com/office/drawing/2010/main" val="0"/>
                </a:ext>
              </a:extLst>
            </a:blip>
            <a:srcRect/>
            <a:stretch>
              <a:fillRect/>
            </a:stretch>
          </a:blipFill>
        </p:grpSpPr>
        <p:sp>
          <p:nvSpPr>
            <p:cNvPr id="359" name="Freeform 1002"/>
            <p:cNvSpPr>
              <a:spLocks noEditPoints="1"/>
            </p:cNvSpPr>
            <p:nvPr/>
          </p:nvSpPr>
          <p:spPr bwMode="auto">
            <a:xfrm>
              <a:off x="6996114" y="2857501"/>
              <a:ext cx="619125" cy="303213"/>
            </a:xfrm>
            <a:custGeom>
              <a:avLst/>
              <a:gdLst>
                <a:gd name="T0" fmla="*/ 11 w 438"/>
                <a:gd name="T1" fmla="*/ 146 h 215"/>
                <a:gd name="T2" fmla="*/ 24 w 438"/>
                <a:gd name="T3" fmla="*/ 158 h 215"/>
                <a:gd name="T4" fmla="*/ 34 w 438"/>
                <a:gd name="T5" fmla="*/ 167 h 215"/>
                <a:gd name="T6" fmla="*/ 31 w 438"/>
                <a:gd name="T7" fmla="*/ 179 h 215"/>
                <a:gd name="T8" fmla="*/ 40 w 438"/>
                <a:gd name="T9" fmla="*/ 174 h 215"/>
                <a:gd name="T10" fmla="*/ 59 w 438"/>
                <a:gd name="T11" fmla="*/ 175 h 215"/>
                <a:gd name="T12" fmla="*/ 44 w 438"/>
                <a:gd name="T13" fmla="*/ 178 h 215"/>
                <a:gd name="T14" fmla="*/ 61 w 438"/>
                <a:gd name="T15" fmla="*/ 178 h 215"/>
                <a:gd name="T16" fmla="*/ 63 w 438"/>
                <a:gd name="T17" fmla="*/ 182 h 215"/>
                <a:gd name="T18" fmla="*/ 45 w 438"/>
                <a:gd name="T19" fmla="*/ 189 h 215"/>
                <a:gd name="T20" fmla="*/ 58 w 438"/>
                <a:gd name="T21" fmla="*/ 194 h 215"/>
                <a:gd name="T22" fmla="*/ 67 w 438"/>
                <a:gd name="T23" fmla="*/ 194 h 215"/>
                <a:gd name="T24" fmla="*/ 83 w 438"/>
                <a:gd name="T25" fmla="*/ 198 h 215"/>
                <a:gd name="T26" fmla="*/ 96 w 438"/>
                <a:gd name="T27" fmla="*/ 205 h 215"/>
                <a:gd name="T28" fmla="*/ 124 w 438"/>
                <a:gd name="T29" fmla="*/ 207 h 215"/>
                <a:gd name="T30" fmla="*/ 139 w 438"/>
                <a:gd name="T31" fmla="*/ 212 h 215"/>
                <a:gd name="T32" fmla="*/ 154 w 438"/>
                <a:gd name="T33" fmla="*/ 213 h 215"/>
                <a:gd name="T34" fmla="*/ 168 w 438"/>
                <a:gd name="T35" fmla="*/ 210 h 215"/>
                <a:gd name="T36" fmla="*/ 185 w 438"/>
                <a:gd name="T37" fmla="*/ 213 h 215"/>
                <a:gd name="T38" fmla="*/ 247 w 438"/>
                <a:gd name="T39" fmla="*/ 211 h 215"/>
                <a:gd name="T40" fmla="*/ 290 w 438"/>
                <a:gd name="T41" fmla="*/ 202 h 215"/>
                <a:gd name="T42" fmla="*/ 322 w 438"/>
                <a:gd name="T43" fmla="*/ 200 h 215"/>
                <a:gd name="T44" fmla="*/ 340 w 438"/>
                <a:gd name="T45" fmla="*/ 195 h 215"/>
                <a:gd name="T46" fmla="*/ 360 w 438"/>
                <a:gd name="T47" fmla="*/ 191 h 215"/>
                <a:gd name="T48" fmla="*/ 368 w 438"/>
                <a:gd name="T49" fmla="*/ 197 h 215"/>
                <a:gd name="T50" fmla="*/ 399 w 438"/>
                <a:gd name="T51" fmla="*/ 198 h 215"/>
                <a:gd name="T52" fmla="*/ 435 w 438"/>
                <a:gd name="T53" fmla="*/ 167 h 215"/>
                <a:gd name="T54" fmla="*/ 413 w 438"/>
                <a:gd name="T55" fmla="*/ 7 h 215"/>
                <a:gd name="T56" fmla="*/ 346 w 438"/>
                <a:gd name="T57" fmla="*/ 7 h 215"/>
                <a:gd name="T58" fmla="*/ 334 w 438"/>
                <a:gd name="T59" fmla="*/ 3 h 215"/>
                <a:gd name="T60" fmla="*/ 308 w 438"/>
                <a:gd name="T61" fmla="*/ 6 h 215"/>
                <a:gd name="T62" fmla="*/ 270 w 438"/>
                <a:gd name="T63" fmla="*/ 22 h 215"/>
                <a:gd name="T64" fmla="*/ 229 w 438"/>
                <a:gd name="T65" fmla="*/ 14 h 215"/>
                <a:gd name="T66" fmla="*/ 168 w 438"/>
                <a:gd name="T67" fmla="*/ 14 h 215"/>
                <a:gd name="T68" fmla="*/ 94 w 438"/>
                <a:gd name="T69" fmla="*/ 17 h 215"/>
                <a:gd name="T70" fmla="*/ 34 w 438"/>
                <a:gd name="T71" fmla="*/ 21 h 215"/>
                <a:gd name="T72" fmla="*/ 22 w 438"/>
                <a:gd name="T73" fmla="*/ 48 h 215"/>
                <a:gd name="T74" fmla="*/ 20 w 438"/>
                <a:gd name="T75" fmla="*/ 106 h 215"/>
                <a:gd name="T76" fmla="*/ 18 w 438"/>
                <a:gd name="T77" fmla="*/ 124 h 215"/>
                <a:gd name="T78" fmla="*/ 6 w 438"/>
                <a:gd name="T79" fmla="*/ 116 h 215"/>
                <a:gd name="T80" fmla="*/ 11 w 438"/>
                <a:gd name="T81" fmla="*/ 132 h 215"/>
                <a:gd name="T82" fmla="*/ 8 w 438"/>
                <a:gd name="T83" fmla="*/ 139 h 215"/>
                <a:gd name="T84" fmla="*/ 9 w 438"/>
                <a:gd name="T85" fmla="*/ 117 h 215"/>
                <a:gd name="T86" fmla="*/ 330 w 438"/>
                <a:gd name="T87" fmla="*/ 3 h 215"/>
                <a:gd name="T88" fmla="*/ 365 w 438"/>
                <a:gd name="T89" fmla="*/ 190 h 215"/>
                <a:gd name="T90" fmla="*/ 336 w 438"/>
                <a:gd name="T91" fmla="*/ 187 h 215"/>
                <a:gd name="T92" fmla="*/ 138 w 438"/>
                <a:gd name="T93" fmla="*/ 208 h 215"/>
                <a:gd name="T94" fmla="*/ 111 w 438"/>
                <a:gd name="T95" fmla="*/ 205 h 215"/>
                <a:gd name="T96" fmla="*/ 101 w 438"/>
                <a:gd name="T97" fmla="*/ 204 h 215"/>
                <a:gd name="T98" fmla="*/ 53 w 438"/>
                <a:gd name="T99" fmla="*/ 175 h 215"/>
                <a:gd name="T100" fmla="*/ 26 w 438"/>
                <a:gd name="T101" fmla="*/ 141 h 215"/>
                <a:gd name="T102" fmla="*/ 90 w 438"/>
                <a:gd name="T103" fmla="*/ 202 h 215"/>
                <a:gd name="T104" fmla="*/ 74 w 438"/>
                <a:gd name="T105" fmla="*/ 190 h 215"/>
                <a:gd name="T106" fmla="*/ 66 w 438"/>
                <a:gd name="T107" fmla="*/ 186 h 215"/>
                <a:gd name="T108" fmla="*/ 54 w 438"/>
                <a:gd name="T109" fmla="*/ 189 h 215"/>
                <a:gd name="T110" fmla="*/ 60 w 438"/>
                <a:gd name="T111" fmla="*/ 185 h 215"/>
                <a:gd name="T112" fmla="*/ 50 w 438"/>
                <a:gd name="T113" fmla="*/ 171 h 215"/>
                <a:gd name="T114" fmla="*/ 32 w 438"/>
                <a:gd name="T115" fmla="*/ 169 h 215"/>
                <a:gd name="T116" fmla="*/ 29 w 438"/>
                <a:gd name="T117" fmla="*/ 160 h 215"/>
                <a:gd name="T118" fmla="*/ 17 w 438"/>
                <a:gd name="T119" fmla="*/ 13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8" h="215">
                  <a:moveTo>
                    <a:pt x="4" y="139"/>
                  </a:moveTo>
                  <a:cubicBezTo>
                    <a:pt x="1" y="139"/>
                    <a:pt x="1" y="139"/>
                    <a:pt x="1" y="139"/>
                  </a:cubicBezTo>
                  <a:cubicBezTo>
                    <a:pt x="1" y="140"/>
                    <a:pt x="4" y="140"/>
                    <a:pt x="6" y="140"/>
                  </a:cubicBezTo>
                  <a:cubicBezTo>
                    <a:pt x="7" y="140"/>
                    <a:pt x="9" y="139"/>
                    <a:pt x="10" y="140"/>
                  </a:cubicBezTo>
                  <a:cubicBezTo>
                    <a:pt x="9" y="140"/>
                    <a:pt x="9" y="141"/>
                    <a:pt x="8" y="142"/>
                  </a:cubicBezTo>
                  <a:cubicBezTo>
                    <a:pt x="8" y="142"/>
                    <a:pt x="7" y="142"/>
                    <a:pt x="6" y="142"/>
                  </a:cubicBezTo>
                  <a:cubicBezTo>
                    <a:pt x="5" y="143"/>
                    <a:pt x="5" y="143"/>
                    <a:pt x="5" y="144"/>
                  </a:cubicBezTo>
                  <a:cubicBezTo>
                    <a:pt x="6" y="144"/>
                    <a:pt x="7" y="144"/>
                    <a:pt x="9" y="144"/>
                  </a:cubicBezTo>
                  <a:cubicBezTo>
                    <a:pt x="9" y="144"/>
                    <a:pt x="10" y="144"/>
                    <a:pt x="10" y="144"/>
                  </a:cubicBezTo>
                  <a:cubicBezTo>
                    <a:pt x="11" y="144"/>
                    <a:pt x="11" y="144"/>
                    <a:pt x="11" y="144"/>
                  </a:cubicBezTo>
                  <a:cubicBezTo>
                    <a:pt x="9" y="144"/>
                    <a:pt x="9" y="144"/>
                    <a:pt x="9" y="144"/>
                  </a:cubicBezTo>
                  <a:cubicBezTo>
                    <a:pt x="10" y="145"/>
                    <a:pt x="11" y="145"/>
                    <a:pt x="10" y="146"/>
                  </a:cubicBezTo>
                  <a:cubicBezTo>
                    <a:pt x="10" y="146"/>
                    <a:pt x="11" y="146"/>
                    <a:pt x="11" y="146"/>
                  </a:cubicBezTo>
                  <a:cubicBezTo>
                    <a:pt x="11" y="146"/>
                    <a:pt x="10" y="147"/>
                    <a:pt x="11" y="147"/>
                  </a:cubicBezTo>
                  <a:cubicBezTo>
                    <a:pt x="12" y="147"/>
                    <a:pt x="13" y="147"/>
                    <a:pt x="14" y="147"/>
                  </a:cubicBezTo>
                  <a:cubicBezTo>
                    <a:pt x="14" y="147"/>
                    <a:pt x="15" y="148"/>
                    <a:pt x="14" y="148"/>
                  </a:cubicBezTo>
                  <a:cubicBezTo>
                    <a:pt x="13" y="148"/>
                    <a:pt x="12" y="148"/>
                    <a:pt x="12" y="149"/>
                  </a:cubicBezTo>
                  <a:cubicBezTo>
                    <a:pt x="12" y="149"/>
                    <a:pt x="13" y="149"/>
                    <a:pt x="14" y="149"/>
                  </a:cubicBezTo>
                  <a:cubicBezTo>
                    <a:pt x="15" y="149"/>
                    <a:pt x="16" y="150"/>
                    <a:pt x="17" y="149"/>
                  </a:cubicBezTo>
                  <a:cubicBezTo>
                    <a:pt x="18" y="149"/>
                    <a:pt x="19" y="149"/>
                    <a:pt x="21" y="149"/>
                  </a:cubicBezTo>
                  <a:cubicBezTo>
                    <a:pt x="21" y="150"/>
                    <a:pt x="23" y="150"/>
                    <a:pt x="21" y="151"/>
                  </a:cubicBezTo>
                  <a:cubicBezTo>
                    <a:pt x="22" y="152"/>
                    <a:pt x="19" y="152"/>
                    <a:pt x="21" y="153"/>
                  </a:cubicBezTo>
                  <a:cubicBezTo>
                    <a:pt x="22" y="154"/>
                    <a:pt x="19" y="154"/>
                    <a:pt x="21" y="155"/>
                  </a:cubicBezTo>
                  <a:cubicBezTo>
                    <a:pt x="23" y="154"/>
                    <a:pt x="23" y="154"/>
                    <a:pt x="23" y="154"/>
                  </a:cubicBezTo>
                  <a:cubicBezTo>
                    <a:pt x="24" y="155"/>
                    <a:pt x="26" y="155"/>
                    <a:pt x="27" y="156"/>
                  </a:cubicBezTo>
                  <a:cubicBezTo>
                    <a:pt x="26" y="157"/>
                    <a:pt x="26" y="158"/>
                    <a:pt x="24" y="158"/>
                  </a:cubicBezTo>
                  <a:cubicBezTo>
                    <a:pt x="24" y="159"/>
                    <a:pt x="24" y="159"/>
                    <a:pt x="24" y="159"/>
                  </a:cubicBezTo>
                  <a:cubicBezTo>
                    <a:pt x="25" y="159"/>
                    <a:pt x="26" y="158"/>
                    <a:pt x="27" y="158"/>
                  </a:cubicBezTo>
                  <a:cubicBezTo>
                    <a:pt x="28" y="158"/>
                    <a:pt x="28" y="158"/>
                    <a:pt x="28" y="158"/>
                  </a:cubicBezTo>
                  <a:cubicBezTo>
                    <a:pt x="28" y="158"/>
                    <a:pt x="28" y="158"/>
                    <a:pt x="28" y="158"/>
                  </a:cubicBezTo>
                  <a:cubicBezTo>
                    <a:pt x="28" y="159"/>
                    <a:pt x="28" y="160"/>
                    <a:pt x="27" y="160"/>
                  </a:cubicBezTo>
                  <a:cubicBezTo>
                    <a:pt x="28" y="160"/>
                    <a:pt x="28" y="160"/>
                    <a:pt x="28" y="160"/>
                  </a:cubicBezTo>
                  <a:cubicBezTo>
                    <a:pt x="27" y="161"/>
                    <a:pt x="27" y="161"/>
                    <a:pt x="27" y="161"/>
                  </a:cubicBezTo>
                  <a:cubicBezTo>
                    <a:pt x="29" y="161"/>
                    <a:pt x="31" y="162"/>
                    <a:pt x="32" y="161"/>
                  </a:cubicBezTo>
                  <a:cubicBezTo>
                    <a:pt x="33" y="161"/>
                    <a:pt x="34" y="161"/>
                    <a:pt x="34" y="161"/>
                  </a:cubicBezTo>
                  <a:cubicBezTo>
                    <a:pt x="34" y="162"/>
                    <a:pt x="34" y="163"/>
                    <a:pt x="35" y="164"/>
                  </a:cubicBezTo>
                  <a:cubicBezTo>
                    <a:pt x="35" y="164"/>
                    <a:pt x="35" y="165"/>
                    <a:pt x="35" y="165"/>
                  </a:cubicBezTo>
                  <a:cubicBezTo>
                    <a:pt x="35" y="165"/>
                    <a:pt x="35" y="165"/>
                    <a:pt x="35" y="165"/>
                  </a:cubicBezTo>
                  <a:cubicBezTo>
                    <a:pt x="35" y="166"/>
                    <a:pt x="32" y="166"/>
                    <a:pt x="34" y="167"/>
                  </a:cubicBezTo>
                  <a:cubicBezTo>
                    <a:pt x="34" y="167"/>
                    <a:pt x="34" y="167"/>
                    <a:pt x="34" y="167"/>
                  </a:cubicBezTo>
                  <a:cubicBezTo>
                    <a:pt x="33" y="168"/>
                    <a:pt x="32" y="168"/>
                    <a:pt x="31" y="168"/>
                  </a:cubicBezTo>
                  <a:cubicBezTo>
                    <a:pt x="31" y="168"/>
                    <a:pt x="31" y="168"/>
                    <a:pt x="31" y="168"/>
                  </a:cubicBezTo>
                  <a:cubicBezTo>
                    <a:pt x="30" y="168"/>
                    <a:pt x="30" y="168"/>
                    <a:pt x="30" y="169"/>
                  </a:cubicBezTo>
                  <a:cubicBezTo>
                    <a:pt x="32" y="170"/>
                    <a:pt x="32" y="170"/>
                    <a:pt x="32" y="170"/>
                  </a:cubicBezTo>
                  <a:cubicBezTo>
                    <a:pt x="29" y="170"/>
                    <a:pt x="32" y="172"/>
                    <a:pt x="29" y="172"/>
                  </a:cubicBezTo>
                  <a:cubicBezTo>
                    <a:pt x="29" y="172"/>
                    <a:pt x="29" y="173"/>
                    <a:pt x="29" y="173"/>
                  </a:cubicBezTo>
                  <a:cubicBezTo>
                    <a:pt x="28" y="174"/>
                    <a:pt x="26" y="173"/>
                    <a:pt x="26" y="174"/>
                  </a:cubicBezTo>
                  <a:cubicBezTo>
                    <a:pt x="26" y="174"/>
                    <a:pt x="25" y="175"/>
                    <a:pt x="26" y="175"/>
                  </a:cubicBezTo>
                  <a:cubicBezTo>
                    <a:pt x="28" y="175"/>
                    <a:pt x="29" y="174"/>
                    <a:pt x="31" y="175"/>
                  </a:cubicBezTo>
                  <a:cubicBezTo>
                    <a:pt x="30" y="175"/>
                    <a:pt x="30" y="175"/>
                    <a:pt x="30" y="175"/>
                  </a:cubicBezTo>
                  <a:cubicBezTo>
                    <a:pt x="31" y="176"/>
                    <a:pt x="29" y="176"/>
                    <a:pt x="30" y="176"/>
                  </a:cubicBezTo>
                  <a:cubicBezTo>
                    <a:pt x="31" y="177"/>
                    <a:pt x="29" y="178"/>
                    <a:pt x="31" y="179"/>
                  </a:cubicBezTo>
                  <a:cubicBezTo>
                    <a:pt x="30" y="179"/>
                    <a:pt x="30" y="179"/>
                    <a:pt x="30" y="179"/>
                  </a:cubicBezTo>
                  <a:cubicBezTo>
                    <a:pt x="32" y="180"/>
                    <a:pt x="34" y="179"/>
                    <a:pt x="37" y="179"/>
                  </a:cubicBezTo>
                  <a:cubicBezTo>
                    <a:pt x="38" y="179"/>
                    <a:pt x="38" y="179"/>
                    <a:pt x="38" y="179"/>
                  </a:cubicBezTo>
                  <a:cubicBezTo>
                    <a:pt x="36" y="179"/>
                    <a:pt x="36" y="179"/>
                    <a:pt x="36" y="179"/>
                  </a:cubicBezTo>
                  <a:cubicBezTo>
                    <a:pt x="37" y="178"/>
                    <a:pt x="39" y="178"/>
                    <a:pt x="40" y="178"/>
                  </a:cubicBezTo>
                  <a:cubicBezTo>
                    <a:pt x="41" y="178"/>
                    <a:pt x="41" y="178"/>
                    <a:pt x="42" y="178"/>
                  </a:cubicBezTo>
                  <a:cubicBezTo>
                    <a:pt x="41" y="178"/>
                    <a:pt x="39" y="178"/>
                    <a:pt x="38" y="177"/>
                  </a:cubicBezTo>
                  <a:cubicBezTo>
                    <a:pt x="38" y="177"/>
                    <a:pt x="37" y="177"/>
                    <a:pt x="36" y="177"/>
                  </a:cubicBezTo>
                  <a:cubicBezTo>
                    <a:pt x="36" y="177"/>
                    <a:pt x="35" y="177"/>
                    <a:pt x="34" y="177"/>
                  </a:cubicBezTo>
                  <a:cubicBezTo>
                    <a:pt x="34" y="177"/>
                    <a:pt x="34" y="177"/>
                    <a:pt x="34" y="177"/>
                  </a:cubicBezTo>
                  <a:cubicBezTo>
                    <a:pt x="34" y="176"/>
                    <a:pt x="36" y="176"/>
                    <a:pt x="35" y="176"/>
                  </a:cubicBezTo>
                  <a:cubicBezTo>
                    <a:pt x="35" y="175"/>
                    <a:pt x="36" y="175"/>
                    <a:pt x="36" y="175"/>
                  </a:cubicBezTo>
                  <a:cubicBezTo>
                    <a:pt x="38" y="175"/>
                    <a:pt x="39" y="174"/>
                    <a:pt x="40" y="174"/>
                  </a:cubicBezTo>
                  <a:cubicBezTo>
                    <a:pt x="40" y="173"/>
                    <a:pt x="40" y="173"/>
                    <a:pt x="40" y="173"/>
                  </a:cubicBezTo>
                  <a:cubicBezTo>
                    <a:pt x="42" y="173"/>
                    <a:pt x="44" y="172"/>
                    <a:pt x="46" y="173"/>
                  </a:cubicBezTo>
                  <a:cubicBezTo>
                    <a:pt x="47" y="173"/>
                    <a:pt x="48" y="172"/>
                    <a:pt x="48" y="173"/>
                  </a:cubicBezTo>
                  <a:cubicBezTo>
                    <a:pt x="46" y="174"/>
                    <a:pt x="46" y="174"/>
                    <a:pt x="46" y="174"/>
                  </a:cubicBezTo>
                  <a:cubicBezTo>
                    <a:pt x="47" y="174"/>
                    <a:pt x="48" y="174"/>
                    <a:pt x="49" y="174"/>
                  </a:cubicBezTo>
                  <a:cubicBezTo>
                    <a:pt x="49" y="173"/>
                    <a:pt x="49" y="173"/>
                    <a:pt x="50" y="173"/>
                  </a:cubicBezTo>
                  <a:cubicBezTo>
                    <a:pt x="51" y="173"/>
                    <a:pt x="51" y="173"/>
                    <a:pt x="52" y="173"/>
                  </a:cubicBezTo>
                  <a:cubicBezTo>
                    <a:pt x="52" y="173"/>
                    <a:pt x="51" y="174"/>
                    <a:pt x="52" y="174"/>
                  </a:cubicBezTo>
                  <a:cubicBezTo>
                    <a:pt x="53" y="174"/>
                    <a:pt x="52" y="173"/>
                    <a:pt x="52" y="173"/>
                  </a:cubicBezTo>
                  <a:cubicBezTo>
                    <a:pt x="53" y="173"/>
                    <a:pt x="54" y="172"/>
                    <a:pt x="56" y="172"/>
                  </a:cubicBezTo>
                  <a:cubicBezTo>
                    <a:pt x="56" y="173"/>
                    <a:pt x="55" y="173"/>
                    <a:pt x="55" y="174"/>
                  </a:cubicBezTo>
                  <a:cubicBezTo>
                    <a:pt x="56" y="174"/>
                    <a:pt x="59" y="174"/>
                    <a:pt x="61" y="174"/>
                  </a:cubicBezTo>
                  <a:cubicBezTo>
                    <a:pt x="61" y="174"/>
                    <a:pt x="60" y="175"/>
                    <a:pt x="59" y="175"/>
                  </a:cubicBezTo>
                  <a:cubicBezTo>
                    <a:pt x="57" y="175"/>
                    <a:pt x="54" y="175"/>
                    <a:pt x="52" y="175"/>
                  </a:cubicBezTo>
                  <a:cubicBezTo>
                    <a:pt x="51" y="175"/>
                    <a:pt x="52" y="175"/>
                    <a:pt x="51" y="175"/>
                  </a:cubicBezTo>
                  <a:cubicBezTo>
                    <a:pt x="51" y="176"/>
                    <a:pt x="53" y="176"/>
                    <a:pt x="54" y="176"/>
                  </a:cubicBezTo>
                  <a:cubicBezTo>
                    <a:pt x="55" y="175"/>
                    <a:pt x="56" y="175"/>
                    <a:pt x="56" y="176"/>
                  </a:cubicBezTo>
                  <a:cubicBezTo>
                    <a:pt x="57" y="176"/>
                    <a:pt x="57" y="177"/>
                    <a:pt x="56" y="177"/>
                  </a:cubicBezTo>
                  <a:cubicBezTo>
                    <a:pt x="55" y="177"/>
                    <a:pt x="54" y="177"/>
                    <a:pt x="54" y="177"/>
                  </a:cubicBezTo>
                  <a:cubicBezTo>
                    <a:pt x="55" y="178"/>
                    <a:pt x="54" y="178"/>
                    <a:pt x="53" y="178"/>
                  </a:cubicBezTo>
                  <a:cubicBezTo>
                    <a:pt x="52" y="178"/>
                    <a:pt x="51" y="179"/>
                    <a:pt x="50" y="179"/>
                  </a:cubicBezTo>
                  <a:cubicBezTo>
                    <a:pt x="49" y="179"/>
                    <a:pt x="49" y="179"/>
                    <a:pt x="48" y="179"/>
                  </a:cubicBezTo>
                  <a:cubicBezTo>
                    <a:pt x="47" y="179"/>
                    <a:pt x="48" y="178"/>
                    <a:pt x="49" y="178"/>
                  </a:cubicBezTo>
                  <a:cubicBezTo>
                    <a:pt x="50" y="177"/>
                    <a:pt x="50" y="177"/>
                    <a:pt x="50" y="177"/>
                  </a:cubicBezTo>
                  <a:cubicBezTo>
                    <a:pt x="48" y="177"/>
                    <a:pt x="47" y="177"/>
                    <a:pt x="45" y="177"/>
                  </a:cubicBezTo>
                  <a:cubicBezTo>
                    <a:pt x="44" y="178"/>
                    <a:pt x="44" y="178"/>
                    <a:pt x="44" y="178"/>
                  </a:cubicBezTo>
                  <a:cubicBezTo>
                    <a:pt x="44" y="178"/>
                    <a:pt x="45" y="177"/>
                    <a:pt x="46" y="178"/>
                  </a:cubicBezTo>
                  <a:cubicBezTo>
                    <a:pt x="45" y="178"/>
                    <a:pt x="46" y="179"/>
                    <a:pt x="45" y="179"/>
                  </a:cubicBezTo>
                  <a:cubicBezTo>
                    <a:pt x="43" y="179"/>
                    <a:pt x="41" y="178"/>
                    <a:pt x="40" y="179"/>
                  </a:cubicBezTo>
                  <a:cubicBezTo>
                    <a:pt x="41" y="179"/>
                    <a:pt x="40" y="179"/>
                    <a:pt x="40" y="180"/>
                  </a:cubicBezTo>
                  <a:cubicBezTo>
                    <a:pt x="41" y="180"/>
                    <a:pt x="41" y="180"/>
                    <a:pt x="41" y="180"/>
                  </a:cubicBezTo>
                  <a:cubicBezTo>
                    <a:pt x="40" y="180"/>
                    <a:pt x="40" y="180"/>
                    <a:pt x="40" y="180"/>
                  </a:cubicBezTo>
                  <a:cubicBezTo>
                    <a:pt x="41" y="180"/>
                    <a:pt x="42" y="181"/>
                    <a:pt x="43" y="180"/>
                  </a:cubicBezTo>
                  <a:cubicBezTo>
                    <a:pt x="45" y="180"/>
                    <a:pt x="44" y="179"/>
                    <a:pt x="46" y="179"/>
                  </a:cubicBezTo>
                  <a:cubicBezTo>
                    <a:pt x="46" y="180"/>
                    <a:pt x="46" y="180"/>
                    <a:pt x="46" y="180"/>
                  </a:cubicBezTo>
                  <a:cubicBezTo>
                    <a:pt x="47" y="180"/>
                    <a:pt x="49" y="178"/>
                    <a:pt x="50" y="180"/>
                  </a:cubicBezTo>
                  <a:cubicBezTo>
                    <a:pt x="52" y="180"/>
                    <a:pt x="54" y="178"/>
                    <a:pt x="56" y="178"/>
                  </a:cubicBezTo>
                  <a:cubicBezTo>
                    <a:pt x="58" y="178"/>
                    <a:pt x="59" y="177"/>
                    <a:pt x="61" y="177"/>
                  </a:cubicBezTo>
                  <a:cubicBezTo>
                    <a:pt x="62" y="177"/>
                    <a:pt x="60" y="178"/>
                    <a:pt x="61" y="178"/>
                  </a:cubicBezTo>
                  <a:cubicBezTo>
                    <a:pt x="60" y="179"/>
                    <a:pt x="59" y="179"/>
                    <a:pt x="59" y="180"/>
                  </a:cubicBezTo>
                  <a:cubicBezTo>
                    <a:pt x="58" y="180"/>
                    <a:pt x="56" y="180"/>
                    <a:pt x="55" y="181"/>
                  </a:cubicBezTo>
                  <a:cubicBezTo>
                    <a:pt x="55" y="181"/>
                    <a:pt x="55" y="181"/>
                    <a:pt x="55" y="181"/>
                  </a:cubicBezTo>
                  <a:cubicBezTo>
                    <a:pt x="54" y="182"/>
                    <a:pt x="53" y="181"/>
                    <a:pt x="52" y="182"/>
                  </a:cubicBezTo>
                  <a:cubicBezTo>
                    <a:pt x="51" y="184"/>
                    <a:pt x="44" y="182"/>
                    <a:pt x="46" y="184"/>
                  </a:cubicBezTo>
                  <a:cubicBezTo>
                    <a:pt x="46" y="185"/>
                    <a:pt x="45" y="185"/>
                    <a:pt x="45" y="185"/>
                  </a:cubicBezTo>
                  <a:cubicBezTo>
                    <a:pt x="46" y="186"/>
                    <a:pt x="47" y="186"/>
                    <a:pt x="48" y="185"/>
                  </a:cubicBezTo>
                  <a:cubicBezTo>
                    <a:pt x="49" y="184"/>
                    <a:pt x="54" y="184"/>
                    <a:pt x="54" y="182"/>
                  </a:cubicBezTo>
                  <a:cubicBezTo>
                    <a:pt x="55" y="182"/>
                    <a:pt x="55" y="182"/>
                    <a:pt x="56" y="182"/>
                  </a:cubicBezTo>
                  <a:cubicBezTo>
                    <a:pt x="57" y="182"/>
                    <a:pt x="57" y="182"/>
                    <a:pt x="57" y="182"/>
                  </a:cubicBezTo>
                  <a:cubicBezTo>
                    <a:pt x="58" y="182"/>
                    <a:pt x="59" y="182"/>
                    <a:pt x="60" y="181"/>
                  </a:cubicBezTo>
                  <a:cubicBezTo>
                    <a:pt x="60" y="182"/>
                    <a:pt x="60" y="182"/>
                    <a:pt x="60" y="182"/>
                  </a:cubicBezTo>
                  <a:cubicBezTo>
                    <a:pt x="61" y="182"/>
                    <a:pt x="63" y="181"/>
                    <a:pt x="63" y="182"/>
                  </a:cubicBezTo>
                  <a:cubicBezTo>
                    <a:pt x="62" y="183"/>
                    <a:pt x="59" y="183"/>
                    <a:pt x="58" y="183"/>
                  </a:cubicBezTo>
                  <a:cubicBezTo>
                    <a:pt x="57" y="183"/>
                    <a:pt x="57" y="183"/>
                    <a:pt x="57" y="183"/>
                  </a:cubicBezTo>
                  <a:cubicBezTo>
                    <a:pt x="57" y="183"/>
                    <a:pt x="57" y="183"/>
                    <a:pt x="57" y="183"/>
                  </a:cubicBezTo>
                  <a:cubicBezTo>
                    <a:pt x="55" y="183"/>
                    <a:pt x="56" y="185"/>
                    <a:pt x="54" y="185"/>
                  </a:cubicBezTo>
                  <a:cubicBezTo>
                    <a:pt x="53" y="185"/>
                    <a:pt x="53" y="185"/>
                    <a:pt x="52" y="185"/>
                  </a:cubicBezTo>
                  <a:cubicBezTo>
                    <a:pt x="52" y="185"/>
                    <a:pt x="52" y="185"/>
                    <a:pt x="52" y="185"/>
                  </a:cubicBezTo>
                  <a:cubicBezTo>
                    <a:pt x="52" y="184"/>
                    <a:pt x="51" y="185"/>
                    <a:pt x="51" y="185"/>
                  </a:cubicBezTo>
                  <a:cubicBezTo>
                    <a:pt x="51" y="186"/>
                    <a:pt x="51" y="186"/>
                    <a:pt x="50" y="186"/>
                  </a:cubicBezTo>
                  <a:cubicBezTo>
                    <a:pt x="49" y="187"/>
                    <a:pt x="48" y="187"/>
                    <a:pt x="47" y="186"/>
                  </a:cubicBezTo>
                  <a:cubicBezTo>
                    <a:pt x="47" y="186"/>
                    <a:pt x="45" y="187"/>
                    <a:pt x="46" y="187"/>
                  </a:cubicBezTo>
                  <a:cubicBezTo>
                    <a:pt x="47" y="188"/>
                    <a:pt x="48" y="186"/>
                    <a:pt x="49" y="187"/>
                  </a:cubicBezTo>
                  <a:cubicBezTo>
                    <a:pt x="49" y="188"/>
                    <a:pt x="49" y="188"/>
                    <a:pt x="49" y="188"/>
                  </a:cubicBezTo>
                  <a:cubicBezTo>
                    <a:pt x="47" y="188"/>
                    <a:pt x="46" y="189"/>
                    <a:pt x="45" y="189"/>
                  </a:cubicBezTo>
                  <a:cubicBezTo>
                    <a:pt x="45" y="190"/>
                    <a:pt x="47" y="190"/>
                    <a:pt x="46" y="191"/>
                  </a:cubicBezTo>
                  <a:cubicBezTo>
                    <a:pt x="47" y="191"/>
                    <a:pt x="48" y="190"/>
                    <a:pt x="49" y="191"/>
                  </a:cubicBezTo>
                  <a:cubicBezTo>
                    <a:pt x="50" y="191"/>
                    <a:pt x="51" y="191"/>
                    <a:pt x="51" y="192"/>
                  </a:cubicBezTo>
                  <a:cubicBezTo>
                    <a:pt x="52" y="192"/>
                    <a:pt x="50" y="193"/>
                    <a:pt x="52" y="193"/>
                  </a:cubicBezTo>
                  <a:cubicBezTo>
                    <a:pt x="52" y="193"/>
                    <a:pt x="53" y="193"/>
                    <a:pt x="54" y="193"/>
                  </a:cubicBezTo>
                  <a:cubicBezTo>
                    <a:pt x="54" y="193"/>
                    <a:pt x="55" y="193"/>
                    <a:pt x="55" y="193"/>
                  </a:cubicBezTo>
                  <a:cubicBezTo>
                    <a:pt x="57" y="193"/>
                    <a:pt x="58" y="192"/>
                    <a:pt x="58" y="192"/>
                  </a:cubicBezTo>
                  <a:cubicBezTo>
                    <a:pt x="58" y="191"/>
                    <a:pt x="59" y="191"/>
                    <a:pt x="60" y="191"/>
                  </a:cubicBezTo>
                  <a:cubicBezTo>
                    <a:pt x="60" y="191"/>
                    <a:pt x="61" y="192"/>
                    <a:pt x="60" y="192"/>
                  </a:cubicBezTo>
                  <a:cubicBezTo>
                    <a:pt x="60" y="192"/>
                    <a:pt x="60" y="192"/>
                    <a:pt x="60" y="192"/>
                  </a:cubicBezTo>
                  <a:cubicBezTo>
                    <a:pt x="58" y="192"/>
                    <a:pt x="57" y="194"/>
                    <a:pt x="56" y="195"/>
                  </a:cubicBezTo>
                  <a:cubicBezTo>
                    <a:pt x="56" y="195"/>
                    <a:pt x="56" y="195"/>
                    <a:pt x="56" y="195"/>
                  </a:cubicBezTo>
                  <a:cubicBezTo>
                    <a:pt x="58" y="195"/>
                    <a:pt x="58" y="194"/>
                    <a:pt x="58" y="194"/>
                  </a:cubicBezTo>
                  <a:cubicBezTo>
                    <a:pt x="58" y="193"/>
                    <a:pt x="58" y="193"/>
                    <a:pt x="59" y="193"/>
                  </a:cubicBezTo>
                  <a:cubicBezTo>
                    <a:pt x="60" y="193"/>
                    <a:pt x="60" y="193"/>
                    <a:pt x="60" y="193"/>
                  </a:cubicBezTo>
                  <a:cubicBezTo>
                    <a:pt x="61" y="193"/>
                    <a:pt x="59" y="193"/>
                    <a:pt x="60" y="194"/>
                  </a:cubicBezTo>
                  <a:cubicBezTo>
                    <a:pt x="59" y="194"/>
                    <a:pt x="59" y="194"/>
                    <a:pt x="59" y="194"/>
                  </a:cubicBezTo>
                  <a:cubicBezTo>
                    <a:pt x="60" y="195"/>
                    <a:pt x="60" y="195"/>
                    <a:pt x="60" y="195"/>
                  </a:cubicBezTo>
                  <a:cubicBezTo>
                    <a:pt x="60" y="195"/>
                    <a:pt x="60" y="195"/>
                    <a:pt x="60" y="195"/>
                  </a:cubicBezTo>
                  <a:cubicBezTo>
                    <a:pt x="61" y="195"/>
                    <a:pt x="63" y="195"/>
                    <a:pt x="63" y="194"/>
                  </a:cubicBezTo>
                  <a:cubicBezTo>
                    <a:pt x="63" y="194"/>
                    <a:pt x="63" y="193"/>
                    <a:pt x="64" y="193"/>
                  </a:cubicBezTo>
                  <a:cubicBezTo>
                    <a:pt x="65" y="193"/>
                    <a:pt x="66" y="193"/>
                    <a:pt x="67" y="193"/>
                  </a:cubicBezTo>
                  <a:cubicBezTo>
                    <a:pt x="69" y="192"/>
                    <a:pt x="68" y="191"/>
                    <a:pt x="70" y="191"/>
                  </a:cubicBezTo>
                  <a:cubicBezTo>
                    <a:pt x="71" y="192"/>
                    <a:pt x="68" y="193"/>
                    <a:pt x="69" y="194"/>
                  </a:cubicBezTo>
                  <a:cubicBezTo>
                    <a:pt x="69" y="194"/>
                    <a:pt x="68" y="194"/>
                    <a:pt x="68" y="194"/>
                  </a:cubicBezTo>
                  <a:cubicBezTo>
                    <a:pt x="68" y="194"/>
                    <a:pt x="67" y="194"/>
                    <a:pt x="67" y="194"/>
                  </a:cubicBezTo>
                  <a:cubicBezTo>
                    <a:pt x="65" y="194"/>
                    <a:pt x="66" y="195"/>
                    <a:pt x="64" y="196"/>
                  </a:cubicBezTo>
                  <a:cubicBezTo>
                    <a:pt x="65" y="196"/>
                    <a:pt x="65" y="197"/>
                    <a:pt x="66" y="197"/>
                  </a:cubicBezTo>
                  <a:cubicBezTo>
                    <a:pt x="69" y="197"/>
                    <a:pt x="69" y="197"/>
                    <a:pt x="69" y="197"/>
                  </a:cubicBezTo>
                  <a:cubicBezTo>
                    <a:pt x="69" y="197"/>
                    <a:pt x="69" y="198"/>
                    <a:pt x="69" y="198"/>
                  </a:cubicBezTo>
                  <a:cubicBezTo>
                    <a:pt x="70" y="198"/>
                    <a:pt x="70" y="199"/>
                    <a:pt x="71" y="199"/>
                  </a:cubicBezTo>
                  <a:cubicBezTo>
                    <a:pt x="70" y="200"/>
                    <a:pt x="70" y="201"/>
                    <a:pt x="72" y="201"/>
                  </a:cubicBezTo>
                  <a:cubicBezTo>
                    <a:pt x="73" y="200"/>
                    <a:pt x="74" y="201"/>
                    <a:pt x="75" y="200"/>
                  </a:cubicBezTo>
                  <a:cubicBezTo>
                    <a:pt x="76" y="200"/>
                    <a:pt x="77" y="201"/>
                    <a:pt x="79" y="200"/>
                  </a:cubicBezTo>
                  <a:cubicBezTo>
                    <a:pt x="79" y="200"/>
                    <a:pt x="79" y="200"/>
                    <a:pt x="79" y="200"/>
                  </a:cubicBezTo>
                  <a:cubicBezTo>
                    <a:pt x="80" y="201"/>
                    <a:pt x="78" y="202"/>
                    <a:pt x="80" y="202"/>
                  </a:cubicBezTo>
                  <a:cubicBezTo>
                    <a:pt x="81" y="202"/>
                    <a:pt x="81" y="202"/>
                    <a:pt x="82" y="202"/>
                  </a:cubicBezTo>
                  <a:cubicBezTo>
                    <a:pt x="80" y="201"/>
                    <a:pt x="81" y="200"/>
                    <a:pt x="81" y="199"/>
                  </a:cubicBezTo>
                  <a:cubicBezTo>
                    <a:pt x="81" y="198"/>
                    <a:pt x="82" y="198"/>
                    <a:pt x="83" y="198"/>
                  </a:cubicBezTo>
                  <a:cubicBezTo>
                    <a:pt x="84" y="199"/>
                    <a:pt x="82" y="200"/>
                    <a:pt x="84" y="201"/>
                  </a:cubicBezTo>
                  <a:cubicBezTo>
                    <a:pt x="84" y="201"/>
                    <a:pt x="84" y="202"/>
                    <a:pt x="85" y="202"/>
                  </a:cubicBezTo>
                  <a:cubicBezTo>
                    <a:pt x="86" y="201"/>
                    <a:pt x="86" y="201"/>
                    <a:pt x="86" y="201"/>
                  </a:cubicBezTo>
                  <a:cubicBezTo>
                    <a:pt x="87" y="202"/>
                    <a:pt x="88" y="202"/>
                    <a:pt x="88" y="202"/>
                  </a:cubicBezTo>
                  <a:cubicBezTo>
                    <a:pt x="89" y="203"/>
                    <a:pt x="89" y="203"/>
                    <a:pt x="89" y="203"/>
                  </a:cubicBezTo>
                  <a:cubicBezTo>
                    <a:pt x="88" y="203"/>
                    <a:pt x="87" y="203"/>
                    <a:pt x="87" y="203"/>
                  </a:cubicBezTo>
                  <a:cubicBezTo>
                    <a:pt x="87" y="203"/>
                    <a:pt x="87" y="204"/>
                    <a:pt x="88" y="204"/>
                  </a:cubicBezTo>
                  <a:cubicBezTo>
                    <a:pt x="89" y="203"/>
                    <a:pt x="90" y="204"/>
                    <a:pt x="91" y="203"/>
                  </a:cubicBezTo>
                  <a:cubicBezTo>
                    <a:pt x="92" y="203"/>
                    <a:pt x="90" y="204"/>
                    <a:pt x="91" y="204"/>
                  </a:cubicBezTo>
                  <a:cubicBezTo>
                    <a:pt x="91" y="203"/>
                    <a:pt x="91" y="203"/>
                    <a:pt x="92" y="203"/>
                  </a:cubicBezTo>
                  <a:cubicBezTo>
                    <a:pt x="92" y="204"/>
                    <a:pt x="95" y="203"/>
                    <a:pt x="96" y="204"/>
                  </a:cubicBezTo>
                  <a:cubicBezTo>
                    <a:pt x="97" y="205"/>
                    <a:pt x="97" y="205"/>
                    <a:pt x="97" y="205"/>
                  </a:cubicBezTo>
                  <a:cubicBezTo>
                    <a:pt x="96" y="205"/>
                    <a:pt x="96" y="205"/>
                    <a:pt x="96" y="205"/>
                  </a:cubicBezTo>
                  <a:cubicBezTo>
                    <a:pt x="99" y="205"/>
                    <a:pt x="99" y="205"/>
                    <a:pt x="99" y="205"/>
                  </a:cubicBezTo>
                  <a:cubicBezTo>
                    <a:pt x="99" y="205"/>
                    <a:pt x="99" y="205"/>
                    <a:pt x="100" y="205"/>
                  </a:cubicBezTo>
                  <a:cubicBezTo>
                    <a:pt x="101" y="205"/>
                    <a:pt x="101" y="205"/>
                    <a:pt x="101" y="205"/>
                  </a:cubicBezTo>
                  <a:cubicBezTo>
                    <a:pt x="101" y="205"/>
                    <a:pt x="101" y="204"/>
                    <a:pt x="102" y="205"/>
                  </a:cubicBezTo>
                  <a:cubicBezTo>
                    <a:pt x="103" y="205"/>
                    <a:pt x="105" y="205"/>
                    <a:pt x="106" y="205"/>
                  </a:cubicBezTo>
                  <a:cubicBezTo>
                    <a:pt x="105" y="205"/>
                    <a:pt x="105" y="205"/>
                    <a:pt x="105" y="205"/>
                  </a:cubicBezTo>
                  <a:cubicBezTo>
                    <a:pt x="106" y="205"/>
                    <a:pt x="107" y="205"/>
                    <a:pt x="108" y="205"/>
                  </a:cubicBezTo>
                  <a:cubicBezTo>
                    <a:pt x="109" y="205"/>
                    <a:pt x="110" y="206"/>
                    <a:pt x="111" y="205"/>
                  </a:cubicBezTo>
                  <a:cubicBezTo>
                    <a:pt x="111" y="205"/>
                    <a:pt x="112" y="205"/>
                    <a:pt x="112" y="205"/>
                  </a:cubicBezTo>
                  <a:cubicBezTo>
                    <a:pt x="114" y="205"/>
                    <a:pt x="116" y="206"/>
                    <a:pt x="118" y="206"/>
                  </a:cubicBezTo>
                  <a:cubicBezTo>
                    <a:pt x="118" y="206"/>
                    <a:pt x="117" y="206"/>
                    <a:pt x="116" y="206"/>
                  </a:cubicBezTo>
                  <a:cubicBezTo>
                    <a:pt x="117" y="206"/>
                    <a:pt x="119" y="207"/>
                    <a:pt x="120" y="207"/>
                  </a:cubicBezTo>
                  <a:cubicBezTo>
                    <a:pt x="122" y="207"/>
                    <a:pt x="124" y="206"/>
                    <a:pt x="124" y="207"/>
                  </a:cubicBezTo>
                  <a:cubicBezTo>
                    <a:pt x="125" y="207"/>
                    <a:pt x="125" y="207"/>
                    <a:pt x="126" y="207"/>
                  </a:cubicBezTo>
                  <a:cubicBezTo>
                    <a:pt x="128" y="207"/>
                    <a:pt x="126" y="208"/>
                    <a:pt x="127" y="209"/>
                  </a:cubicBezTo>
                  <a:cubicBezTo>
                    <a:pt x="128" y="208"/>
                    <a:pt x="128" y="208"/>
                    <a:pt x="129" y="207"/>
                  </a:cubicBezTo>
                  <a:cubicBezTo>
                    <a:pt x="130" y="207"/>
                    <a:pt x="130" y="207"/>
                    <a:pt x="130" y="208"/>
                  </a:cubicBezTo>
                  <a:cubicBezTo>
                    <a:pt x="130" y="208"/>
                    <a:pt x="129" y="208"/>
                    <a:pt x="130" y="209"/>
                  </a:cubicBezTo>
                  <a:cubicBezTo>
                    <a:pt x="131" y="209"/>
                    <a:pt x="132" y="209"/>
                    <a:pt x="133" y="209"/>
                  </a:cubicBezTo>
                  <a:cubicBezTo>
                    <a:pt x="134" y="208"/>
                    <a:pt x="133" y="207"/>
                    <a:pt x="136" y="207"/>
                  </a:cubicBezTo>
                  <a:cubicBezTo>
                    <a:pt x="137" y="208"/>
                    <a:pt x="135" y="209"/>
                    <a:pt x="134" y="210"/>
                  </a:cubicBezTo>
                  <a:cubicBezTo>
                    <a:pt x="134" y="211"/>
                    <a:pt x="136" y="211"/>
                    <a:pt x="136" y="212"/>
                  </a:cubicBezTo>
                  <a:cubicBezTo>
                    <a:pt x="138" y="211"/>
                    <a:pt x="138" y="211"/>
                    <a:pt x="139" y="211"/>
                  </a:cubicBezTo>
                  <a:cubicBezTo>
                    <a:pt x="139" y="212"/>
                    <a:pt x="139" y="212"/>
                    <a:pt x="139" y="212"/>
                  </a:cubicBezTo>
                  <a:cubicBezTo>
                    <a:pt x="139" y="212"/>
                    <a:pt x="139" y="212"/>
                    <a:pt x="139" y="212"/>
                  </a:cubicBezTo>
                  <a:cubicBezTo>
                    <a:pt x="139" y="212"/>
                    <a:pt x="139" y="212"/>
                    <a:pt x="139" y="212"/>
                  </a:cubicBezTo>
                  <a:cubicBezTo>
                    <a:pt x="139" y="212"/>
                    <a:pt x="139" y="212"/>
                    <a:pt x="139" y="212"/>
                  </a:cubicBezTo>
                  <a:cubicBezTo>
                    <a:pt x="139" y="212"/>
                    <a:pt x="139" y="212"/>
                    <a:pt x="139" y="212"/>
                  </a:cubicBezTo>
                  <a:cubicBezTo>
                    <a:pt x="140" y="212"/>
                    <a:pt x="141" y="212"/>
                    <a:pt x="142" y="213"/>
                  </a:cubicBezTo>
                  <a:cubicBezTo>
                    <a:pt x="143" y="213"/>
                    <a:pt x="144" y="212"/>
                    <a:pt x="145" y="212"/>
                  </a:cubicBezTo>
                  <a:cubicBezTo>
                    <a:pt x="145" y="212"/>
                    <a:pt x="145" y="213"/>
                    <a:pt x="147" y="213"/>
                  </a:cubicBezTo>
                  <a:cubicBezTo>
                    <a:pt x="147" y="212"/>
                    <a:pt x="148" y="212"/>
                    <a:pt x="147" y="211"/>
                  </a:cubicBezTo>
                  <a:cubicBezTo>
                    <a:pt x="148" y="211"/>
                    <a:pt x="148" y="210"/>
                    <a:pt x="150" y="210"/>
                  </a:cubicBezTo>
                  <a:cubicBezTo>
                    <a:pt x="151" y="210"/>
                    <a:pt x="149" y="211"/>
                    <a:pt x="150" y="211"/>
                  </a:cubicBezTo>
                  <a:cubicBezTo>
                    <a:pt x="148" y="212"/>
                    <a:pt x="151" y="213"/>
                    <a:pt x="150" y="213"/>
                  </a:cubicBezTo>
                  <a:cubicBezTo>
                    <a:pt x="151" y="214"/>
                    <a:pt x="151" y="214"/>
                    <a:pt x="152" y="214"/>
                  </a:cubicBezTo>
                  <a:cubicBezTo>
                    <a:pt x="153" y="214"/>
                    <a:pt x="152" y="213"/>
                    <a:pt x="154" y="213"/>
                  </a:cubicBezTo>
                  <a:cubicBezTo>
                    <a:pt x="154" y="213"/>
                    <a:pt x="153" y="213"/>
                    <a:pt x="154" y="214"/>
                  </a:cubicBezTo>
                  <a:cubicBezTo>
                    <a:pt x="154" y="213"/>
                    <a:pt x="154" y="213"/>
                    <a:pt x="154" y="213"/>
                  </a:cubicBezTo>
                  <a:cubicBezTo>
                    <a:pt x="153" y="213"/>
                    <a:pt x="154" y="212"/>
                    <a:pt x="154" y="211"/>
                  </a:cubicBezTo>
                  <a:cubicBezTo>
                    <a:pt x="154" y="211"/>
                    <a:pt x="155" y="211"/>
                    <a:pt x="155" y="211"/>
                  </a:cubicBezTo>
                  <a:cubicBezTo>
                    <a:pt x="157" y="211"/>
                    <a:pt x="155" y="212"/>
                    <a:pt x="156" y="212"/>
                  </a:cubicBezTo>
                  <a:cubicBezTo>
                    <a:pt x="155" y="211"/>
                    <a:pt x="159" y="210"/>
                    <a:pt x="157" y="209"/>
                  </a:cubicBezTo>
                  <a:cubicBezTo>
                    <a:pt x="158" y="208"/>
                    <a:pt x="157" y="207"/>
                    <a:pt x="159" y="206"/>
                  </a:cubicBezTo>
                  <a:cubicBezTo>
                    <a:pt x="159" y="207"/>
                    <a:pt x="158" y="208"/>
                    <a:pt x="160" y="208"/>
                  </a:cubicBezTo>
                  <a:cubicBezTo>
                    <a:pt x="161" y="209"/>
                    <a:pt x="163" y="208"/>
                    <a:pt x="163" y="209"/>
                  </a:cubicBezTo>
                  <a:cubicBezTo>
                    <a:pt x="164" y="210"/>
                    <a:pt x="164" y="211"/>
                    <a:pt x="163" y="211"/>
                  </a:cubicBezTo>
                  <a:cubicBezTo>
                    <a:pt x="165" y="212"/>
                    <a:pt x="165" y="213"/>
                    <a:pt x="165" y="214"/>
                  </a:cubicBezTo>
                  <a:cubicBezTo>
                    <a:pt x="165" y="214"/>
                    <a:pt x="166" y="214"/>
                    <a:pt x="166" y="214"/>
                  </a:cubicBezTo>
                  <a:cubicBezTo>
                    <a:pt x="167" y="214"/>
                    <a:pt x="168" y="214"/>
                    <a:pt x="168" y="213"/>
                  </a:cubicBezTo>
                  <a:cubicBezTo>
                    <a:pt x="168" y="213"/>
                    <a:pt x="166" y="212"/>
                    <a:pt x="168" y="212"/>
                  </a:cubicBezTo>
                  <a:cubicBezTo>
                    <a:pt x="168" y="211"/>
                    <a:pt x="168" y="211"/>
                    <a:pt x="168" y="210"/>
                  </a:cubicBezTo>
                  <a:cubicBezTo>
                    <a:pt x="169" y="210"/>
                    <a:pt x="169" y="210"/>
                    <a:pt x="168" y="209"/>
                  </a:cubicBezTo>
                  <a:cubicBezTo>
                    <a:pt x="167" y="209"/>
                    <a:pt x="168" y="209"/>
                    <a:pt x="168" y="208"/>
                  </a:cubicBezTo>
                  <a:cubicBezTo>
                    <a:pt x="168" y="208"/>
                    <a:pt x="168" y="208"/>
                    <a:pt x="168" y="208"/>
                  </a:cubicBezTo>
                  <a:cubicBezTo>
                    <a:pt x="168" y="207"/>
                    <a:pt x="167" y="207"/>
                    <a:pt x="168" y="206"/>
                  </a:cubicBezTo>
                  <a:cubicBezTo>
                    <a:pt x="170" y="207"/>
                    <a:pt x="169" y="208"/>
                    <a:pt x="171" y="209"/>
                  </a:cubicBezTo>
                  <a:cubicBezTo>
                    <a:pt x="171" y="209"/>
                    <a:pt x="172" y="210"/>
                    <a:pt x="170" y="210"/>
                  </a:cubicBezTo>
                  <a:cubicBezTo>
                    <a:pt x="170" y="210"/>
                    <a:pt x="168" y="211"/>
                    <a:pt x="169" y="212"/>
                  </a:cubicBezTo>
                  <a:cubicBezTo>
                    <a:pt x="170" y="212"/>
                    <a:pt x="170" y="214"/>
                    <a:pt x="171" y="215"/>
                  </a:cubicBezTo>
                  <a:cubicBezTo>
                    <a:pt x="173" y="215"/>
                    <a:pt x="172" y="214"/>
                    <a:pt x="172" y="214"/>
                  </a:cubicBezTo>
                  <a:cubicBezTo>
                    <a:pt x="173" y="213"/>
                    <a:pt x="172" y="212"/>
                    <a:pt x="173" y="212"/>
                  </a:cubicBezTo>
                  <a:cubicBezTo>
                    <a:pt x="174" y="212"/>
                    <a:pt x="174" y="211"/>
                    <a:pt x="175" y="211"/>
                  </a:cubicBezTo>
                  <a:cubicBezTo>
                    <a:pt x="176" y="213"/>
                    <a:pt x="179" y="213"/>
                    <a:pt x="181" y="214"/>
                  </a:cubicBezTo>
                  <a:cubicBezTo>
                    <a:pt x="183" y="214"/>
                    <a:pt x="183" y="213"/>
                    <a:pt x="185" y="213"/>
                  </a:cubicBezTo>
                  <a:cubicBezTo>
                    <a:pt x="186" y="214"/>
                    <a:pt x="187" y="213"/>
                    <a:pt x="188" y="213"/>
                  </a:cubicBezTo>
                  <a:cubicBezTo>
                    <a:pt x="189" y="213"/>
                    <a:pt x="188" y="212"/>
                    <a:pt x="189" y="212"/>
                  </a:cubicBezTo>
                  <a:cubicBezTo>
                    <a:pt x="190" y="212"/>
                    <a:pt x="192" y="213"/>
                    <a:pt x="193" y="213"/>
                  </a:cubicBezTo>
                  <a:cubicBezTo>
                    <a:pt x="195" y="214"/>
                    <a:pt x="199" y="212"/>
                    <a:pt x="201" y="213"/>
                  </a:cubicBezTo>
                  <a:cubicBezTo>
                    <a:pt x="203" y="213"/>
                    <a:pt x="206" y="213"/>
                    <a:pt x="208" y="213"/>
                  </a:cubicBezTo>
                  <a:cubicBezTo>
                    <a:pt x="209" y="214"/>
                    <a:pt x="209" y="214"/>
                    <a:pt x="211" y="214"/>
                  </a:cubicBezTo>
                  <a:cubicBezTo>
                    <a:pt x="212" y="214"/>
                    <a:pt x="212" y="214"/>
                    <a:pt x="213" y="214"/>
                  </a:cubicBezTo>
                  <a:cubicBezTo>
                    <a:pt x="215" y="214"/>
                    <a:pt x="217" y="214"/>
                    <a:pt x="220" y="214"/>
                  </a:cubicBezTo>
                  <a:cubicBezTo>
                    <a:pt x="222" y="214"/>
                    <a:pt x="224" y="214"/>
                    <a:pt x="226" y="214"/>
                  </a:cubicBezTo>
                  <a:cubicBezTo>
                    <a:pt x="227" y="213"/>
                    <a:pt x="227" y="213"/>
                    <a:pt x="229" y="212"/>
                  </a:cubicBezTo>
                  <a:cubicBezTo>
                    <a:pt x="232" y="213"/>
                    <a:pt x="237" y="213"/>
                    <a:pt x="239" y="212"/>
                  </a:cubicBezTo>
                  <a:cubicBezTo>
                    <a:pt x="240" y="212"/>
                    <a:pt x="241" y="212"/>
                    <a:pt x="242" y="212"/>
                  </a:cubicBezTo>
                  <a:cubicBezTo>
                    <a:pt x="242" y="211"/>
                    <a:pt x="245" y="212"/>
                    <a:pt x="247" y="211"/>
                  </a:cubicBezTo>
                  <a:cubicBezTo>
                    <a:pt x="247" y="211"/>
                    <a:pt x="248" y="210"/>
                    <a:pt x="249" y="210"/>
                  </a:cubicBezTo>
                  <a:cubicBezTo>
                    <a:pt x="250" y="210"/>
                    <a:pt x="250" y="210"/>
                    <a:pt x="250" y="210"/>
                  </a:cubicBezTo>
                  <a:cubicBezTo>
                    <a:pt x="250" y="210"/>
                    <a:pt x="250" y="210"/>
                    <a:pt x="250" y="210"/>
                  </a:cubicBezTo>
                  <a:cubicBezTo>
                    <a:pt x="252" y="210"/>
                    <a:pt x="252" y="209"/>
                    <a:pt x="254" y="209"/>
                  </a:cubicBezTo>
                  <a:cubicBezTo>
                    <a:pt x="255" y="209"/>
                    <a:pt x="257" y="209"/>
                    <a:pt x="258" y="208"/>
                  </a:cubicBezTo>
                  <a:cubicBezTo>
                    <a:pt x="257" y="208"/>
                    <a:pt x="257" y="207"/>
                    <a:pt x="257" y="207"/>
                  </a:cubicBezTo>
                  <a:cubicBezTo>
                    <a:pt x="259" y="206"/>
                    <a:pt x="261" y="206"/>
                    <a:pt x="263" y="205"/>
                  </a:cubicBezTo>
                  <a:cubicBezTo>
                    <a:pt x="264" y="206"/>
                    <a:pt x="264" y="205"/>
                    <a:pt x="265" y="205"/>
                  </a:cubicBezTo>
                  <a:cubicBezTo>
                    <a:pt x="269" y="204"/>
                    <a:pt x="268" y="202"/>
                    <a:pt x="272" y="203"/>
                  </a:cubicBezTo>
                  <a:cubicBezTo>
                    <a:pt x="274" y="202"/>
                    <a:pt x="274" y="201"/>
                    <a:pt x="277" y="201"/>
                  </a:cubicBezTo>
                  <a:cubicBezTo>
                    <a:pt x="278" y="200"/>
                    <a:pt x="280" y="200"/>
                    <a:pt x="281" y="200"/>
                  </a:cubicBezTo>
                  <a:cubicBezTo>
                    <a:pt x="282" y="201"/>
                    <a:pt x="283" y="201"/>
                    <a:pt x="283" y="201"/>
                  </a:cubicBezTo>
                  <a:cubicBezTo>
                    <a:pt x="285" y="202"/>
                    <a:pt x="290" y="200"/>
                    <a:pt x="290" y="202"/>
                  </a:cubicBezTo>
                  <a:cubicBezTo>
                    <a:pt x="291" y="202"/>
                    <a:pt x="291" y="202"/>
                    <a:pt x="292" y="202"/>
                  </a:cubicBezTo>
                  <a:cubicBezTo>
                    <a:pt x="293" y="201"/>
                    <a:pt x="295" y="202"/>
                    <a:pt x="296" y="201"/>
                  </a:cubicBezTo>
                  <a:cubicBezTo>
                    <a:pt x="298" y="202"/>
                    <a:pt x="299" y="200"/>
                    <a:pt x="300" y="201"/>
                  </a:cubicBezTo>
                  <a:cubicBezTo>
                    <a:pt x="302" y="201"/>
                    <a:pt x="304" y="200"/>
                    <a:pt x="304" y="201"/>
                  </a:cubicBezTo>
                  <a:cubicBezTo>
                    <a:pt x="304" y="201"/>
                    <a:pt x="305" y="201"/>
                    <a:pt x="305" y="201"/>
                  </a:cubicBezTo>
                  <a:cubicBezTo>
                    <a:pt x="306" y="201"/>
                    <a:pt x="306" y="201"/>
                    <a:pt x="307" y="201"/>
                  </a:cubicBezTo>
                  <a:cubicBezTo>
                    <a:pt x="308" y="201"/>
                    <a:pt x="309" y="201"/>
                    <a:pt x="310" y="201"/>
                  </a:cubicBezTo>
                  <a:cubicBezTo>
                    <a:pt x="310" y="201"/>
                    <a:pt x="310" y="201"/>
                    <a:pt x="310" y="201"/>
                  </a:cubicBezTo>
                  <a:cubicBezTo>
                    <a:pt x="310" y="201"/>
                    <a:pt x="310" y="200"/>
                    <a:pt x="311" y="200"/>
                  </a:cubicBezTo>
                  <a:cubicBezTo>
                    <a:pt x="312" y="200"/>
                    <a:pt x="312" y="201"/>
                    <a:pt x="312" y="201"/>
                  </a:cubicBezTo>
                  <a:cubicBezTo>
                    <a:pt x="313" y="201"/>
                    <a:pt x="313" y="200"/>
                    <a:pt x="314" y="200"/>
                  </a:cubicBezTo>
                  <a:cubicBezTo>
                    <a:pt x="317" y="201"/>
                    <a:pt x="318" y="198"/>
                    <a:pt x="321" y="199"/>
                  </a:cubicBezTo>
                  <a:cubicBezTo>
                    <a:pt x="322" y="200"/>
                    <a:pt x="322" y="200"/>
                    <a:pt x="322" y="200"/>
                  </a:cubicBezTo>
                  <a:cubicBezTo>
                    <a:pt x="323" y="199"/>
                    <a:pt x="322" y="198"/>
                    <a:pt x="324" y="198"/>
                  </a:cubicBezTo>
                  <a:cubicBezTo>
                    <a:pt x="325" y="198"/>
                    <a:pt x="324" y="199"/>
                    <a:pt x="326" y="199"/>
                  </a:cubicBezTo>
                  <a:cubicBezTo>
                    <a:pt x="326" y="199"/>
                    <a:pt x="325" y="199"/>
                    <a:pt x="326" y="199"/>
                  </a:cubicBezTo>
                  <a:cubicBezTo>
                    <a:pt x="327" y="199"/>
                    <a:pt x="328" y="199"/>
                    <a:pt x="329" y="199"/>
                  </a:cubicBezTo>
                  <a:cubicBezTo>
                    <a:pt x="329" y="199"/>
                    <a:pt x="329" y="199"/>
                    <a:pt x="329" y="198"/>
                  </a:cubicBezTo>
                  <a:cubicBezTo>
                    <a:pt x="328" y="198"/>
                    <a:pt x="326" y="197"/>
                    <a:pt x="328" y="197"/>
                  </a:cubicBezTo>
                  <a:cubicBezTo>
                    <a:pt x="328" y="197"/>
                    <a:pt x="329" y="197"/>
                    <a:pt x="329" y="197"/>
                  </a:cubicBezTo>
                  <a:cubicBezTo>
                    <a:pt x="330" y="197"/>
                    <a:pt x="330" y="198"/>
                    <a:pt x="331" y="198"/>
                  </a:cubicBezTo>
                  <a:cubicBezTo>
                    <a:pt x="331" y="197"/>
                    <a:pt x="331" y="197"/>
                    <a:pt x="331" y="197"/>
                  </a:cubicBezTo>
                  <a:cubicBezTo>
                    <a:pt x="332" y="197"/>
                    <a:pt x="333" y="198"/>
                    <a:pt x="333" y="197"/>
                  </a:cubicBezTo>
                  <a:cubicBezTo>
                    <a:pt x="333" y="197"/>
                    <a:pt x="334" y="196"/>
                    <a:pt x="333" y="195"/>
                  </a:cubicBezTo>
                  <a:cubicBezTo>
                    <a:pt x="335" y="195"/>
                    <a:pt x="336" y="196"/>
                    <a:pt x="337" y="196"/>
                  </a:cubicBezTo>
                  <a:cubicBezTo>
                    <a:pt x="339" y="196"/>
                    <a:pt x="340" y="196"/>
                    <a:pt x="340" y="195"/>
                  </a:cubicBezTo>
                  <a:cubicBezTo>
                    <a:pt x="341" y="195"/>
                    <a:pt x="342" y="194"/>
                    <a:pt x="343" y="194"/>
                  </a:cubicBezTo>
                  <a:cubicBezTo>
                    <a:pt x="344" y="194"/>
                    <a:pt x="344" y="193"/>
                    <a:pt x="344" y="193"/>
                  </a:cubicBezTo>
                  <a:cubicBezTo>
                    <a:pt x="342" y="192"/>
                    <a:pt x="343" y="190"/>
                    <a:pt x="344" y="189"/>
                  </a:cubicBezTo>
                  <a:cubicBezTo>
                    <a:pt x="343" y="189"/>
                    <a:pt x="343" y="188"/>
                    <a:pt x="344" y="188"/>
                  </a:cubicBezTo>
                  <a:cubicBezTo>
                    <a:pt x="345" y="188"/>
                    <a:pt x="347" y="189"/>
                    <a:pt x="349" y="188"/>
                  </a:cubicBezTo>
                  <a:cubicBezTo>
                    <a:pt x="349" y="188"/>
                    <a:pt x="350" y="188"/>
                    <a:pt x="351" y="188"/>
                  </a:cubicBezTo>
                  <a:cubicBezTo>
                    <a:pt x="353" y="189"/>
                    <a:pt x="349" y="190"/>
                    <a:pt x="351" y="190"/>
                  </a:cubicBezTo>
                  <a:cubicBezTo>
                    <a:pt x="352" y="190"/>
                    <a:pt x="354" y="190"/>
                    <a:pt x="355" y="189"/>
                  </a:cubicBezTo>
                  <a:cubicBezTo>
                    <a:pt x="356" y="189"/>
                    <a:pt x="357" y="190"/>
                    <a:pt x="357" y="190"/>
                  </a:cubicBezTo>
                  <a:cubicBezTo>
                    <a:pt x="357" y="191"/>
                    <a:pt x="354" y="191"/>
                    <a:pt x="355" y="192"/>
                  </a:cubicBezTo>
                  <a:cubicBezTo>
                    <a:pt x="357" y="192"/>
                    <a:pt x="358" y="192"/>
                    <a:pt x="359" y="192"/>
                  </a:cubicBezTo>
                  <a:cubicBezTo>
                    <a:pt x="360" y="191"/>
                    <a:pt x="360" y="191"/>
                    <a:pt x="360" y="191"/>
                  </a:cubicBezTo>
                  <a:cubicBezTo>
                    <a:pt x="360" y="191"/>
                    <a:pt x="360" y="191"/>
                    <a:pt x="360" y="191"/>
                  </a:cubicBezTo>
                  <a:cubicBezTo>
                    <a:pt x="360" y="191"/>
                    <a:pt x="360" y="191"/>
                    <a:pt x="360" y="191"/>
                  </a:cubicBezTo>
                  <a:cubicBezTo>
                    <a:pt x="361" y="191"/>
                    <a:pt x="362" y="191"/>
                    <a:pt x="362" y="192"/>
                  </a:cubicBezTo>
                  <a:cubicBezTo>
                    <a:pt x="361" y="192"/>
                    <a:pt x="360" y="193"/>
                    <a:pt x="359" y="193"/>
                  </a:cubicBezTo>
                  <a:cubicBezTo>
                    <a:pt x="358" y="193"/>
                    <a:pt x="357" y="192"/>
                    <a:pt x="357" y="193"/>
                  </a:cubicBezTo>
                  <a:cubicBezTo>
                    <a:pt x="356" y="193"/>
                    <a:pt x="356" y="193"/>
                    <a:pt x="357" y="194"/>
                  </a:cubicBezTo>
                  <a:cubicBezTo>
                    <a:pt x="358" y="194"/>
                    <a:pt x="358" y="193"/>
                    <a:pt x="359" y="193"/>
                  </a:cubicBezTo>
                  <a:cubicBezTo>
                    <a:pt x="360" y="194"/>
                    <a:pt x="363" y="194"/>
                    <a:pt x="362" y="195"/>
                  </a:cubicBezTo>
                  <a:cubicBezTo>
                    <a:pt x="362" y="195"/>
                    <a:pt x="364" y="195"/>
                    <a:pt x="363" y="195"/>
                  </a:cubicBezTo>
                  <a:cubicBezTo>
                    <a:pt x="363" y="195"/>
                    <a:pt x="363" y="194"/>
                    <a:pt x="362" y="194"/>
                  </a:cubicBezTo>
                  <a:cubicBezTo>
                    <a:pt x="363" y="194"/>
                    <a:pt x="364" y="193"/>
                    <a:pt x="365" y="193"/>
                  </a:cubicBezTo>
                  <a:cubicBezTo>
                    <a:pt x="365" y="193"/>
                    <a:pt x="366" y="193"/>
                    <a:pt x="366" y="194"/>
                  </a:cubicBezTo>
                  <a:cubicBezTo>
                    <a:pt x="366" y="194"/>
                    <a:pt x="364" y="195"/>
                    <a:pt x="365" y="195"/>
                  </a:cubicBezTo>
                  <a:cubicBezTo>
                    <a:pt x="367" y="196"/>
                    <a:pt x="367" y="196"/>
                    <a:pt x="368" y="197"/>
                  </a:cubicBezTo>
                  <a:cubicBezTo>
                    <a:pt x="369" y="197"/>
                    <a:pt x="368" y="196"/>
                    <a:pt x="368" y="196"/>
                  </a:cubicBezTo>
                  <a:cubicBezTo>
                    <a:pt x="367" y="196"/>
                    <a:pt x="367" y="196"/>
                    <a:pt x="367" y="196"/>
                  </a:cubicBezTo>
                  <a:cubicBezTo>
                    <a:pt x="368" y="195"/>
                    <a:pt x="369" y="195"/>
                    <a:pt x="370" y="195"/>
                  </a:cubicBezTo>
                  <a:cubicBezTo>
                    <a:pt x="371" y="196"/>
                    <a:pt x="369" y="197"/>
                    <a:pt x="371" y="197"/>
                  </a:cubicBezTo>
                  <a:cubicBezTo>
                    <a:pt x="370" y="198"/>
                    <a:pt x="372" y="198"/>
                    <a:pt x="373" y="199"/>
                  </a:cubicBezTo>
                  <a:cubicBezTo>
                    <a:pt x="375" y="198"/>
                    <a:pt x="376" y="199"/>
                    <a:pt x="378" y="199"/>
                  </a:cubicBezTo>
                  <a:cubicBezTo>
                    <a:pt x="378" y="199"/>
                    <a:pt x="378" y="199"/>
                    <a:pt x="379" y="199"/>
                  </a:cubicBezTo>
                  <a:cubicBezTo>
                    <a:pt x="380" y="199"/>
                    <a:pt x="380" y="200"/>
                    <a:pt x="380" y="200"/>
                  </a:cubicBezTo>
                  <a:cubicBezTo>
                    <a:pt x="382" y="201"/>
                    <a:pt x="385" y="199"/>
                    <a:pt x="387" y="201"/>
                  </a:cubicBezTo>
                  <a:cubicBezTo>
                    <a:pt x="388" y="201"/>
                    <a:pt x="388" y="200"/>
                    <a:pt x="389" y="200"/>
                  </a:cubicBezTo>
                  <a:cubicBezTo>
                    <a:pt x="391" y="200"/>
                    <a:pt x="393" y="201"/>
                    <a:pt x="394" y="200"/>
                  </a:cubicBezTo>
                  <a:cubicBezTo>
                    <a:pt x="394" y="199"/>
                    <a:pt x="394" y="199"/>
                    <a:pt x="395" y="199"/>
                  </a:cubicBezTo>
                  <a:cubicBezTo>
                    <a:pt x="397" y="199"/>
                    <a:pt x="398" y="198"/>
                    <a:pt x="399" y="198"/>
                  </a:cubicBezTo>
                  <a:cubicBezTo>
                    <a:pt x="400" y="198"/>
                    <a:pt x="400" y="197"/>
                    <a:pt x="401" y="197"/>
                  </a:cubicBezTo>
                  <a:cubicBezTo>
                    <a:pt x="403" y="197"/>
                    <a:pt x="403" y="197"/>
                    <a:pt x="404" y="196"/>
                  </a:cubicBezTo>
                  <a:cubicBezTo>
                    <a:pt x="405" y="195"/>
                    <a:pt x="409" y="196"/>
                    <a:pt x="410" y="194"/>
                  </a:cubicBezTo>
                  <a:cubicBezTo>
                    <a:pt x="411" y="194"/>
                    <a:pt x="412" y="195"/>
                    <a:pt x="413" y="194"/>
                  </a:cubicBezTo>
                  <a:cubicBezTo>
                    <a:pt x="413" y="193"/>
                    <a:pt x="415" y="193"/>
                    <a:pt x="415" y="192"/>
                  </a:cubicBezTo>
                  <a:cubicBezTo>
                    <a:pt x="417" y="191"/>
                    <a:pt x="419" y="191"/>
                    <a:pt x="421" y="191"/>
                  </a:cubicBezTo>
                  <a:cubicBezTo>
                    <a:pt x="424" y="190"/>
                    <a:pt x="425" y="188"/>
                    <a:pt x="428" y="188"/>
                  </a:cubicBezTo>
                  <a:cubicBezTo>
                    <a:pt x="428" y="187"/>
                    <a:pt x="431" y="187"/>
                    <a:pt x="431" y="186"/>
                  </a:cubicBezTo>
                  <a:cubicBezTo>
                    <a:pt x="432" y="185"/>
                    <a:pt x="432" y="184"/>
                    <a:pt x="433" y="184"/>
                  </a:cubicBezTo>
                  <a:cubicBezTo>
                    <a:pt x="434" y="182"/>
                    <a:pt x="434" y="179"/>
                    <a:pt x="436" y="177"/>
                  </a:cubicBezTo>
                  <a:cubicBezTo>
                    <a:pt x="435" y="177"/>
                    <a:pt x="438" y="176"/>
                    <a:pt x="435" y="175"/>
                  </a:cubicBezTo>
                  <a:cubicBezTo>
                    <a:pt x="436" y="174"/>
                    <a:pt x="434" y="172"/>
                    <a:pt x="435" y="171"/>
                  </a:cubicBezTo>
                  <a:cubicBezTo>
                    <a:pt x="435" y="170"/>
                    <a:pt x="434" y="168"/>
                    <a:pt x="435" y="167"/>
                  </a:cubicBezTo>
                  <a:cubicBezTo>
                    <a:pt x="433" y="167"/>
                    <a:pt x="433" y="166"/>
                    <a:pt x="433" y="165"/>
                  </a:cubicBezTo>
                  <a:cubicBezTo>
                    <a:pt x="433" y="164"/>
                    <a:pt x="430" y="163"/>
                    <a:pt x="430" y="161"/>
                  </a:cubicBezTo>
                  <a:cubicBezTo>
                    <a:pt x="429" y="161"/>
                    <a:pt x="428" y="160"/>
                    <a:pt x="426" y="160"/>
                  </a:cubicBezTo>
                  <a:cubicBezTo>
                    <a:pt x="428" y="155"/>
                    <a:pt x="428" y="149"/>
                    <a:pt x="429" y="144"/>
                  </a:cubicBezTo>
                  <a:cubicBezTo>
                    <a:pt x="430" y="134"/>
                    <a:pt x="436" y="124"/>
                    <a:pt x="437" y="115"/>
                  </a:cubicBezTo>
                  <a:cubicBezTo>
                    <a:pt x="438" y="107"/>
                    <a:pt x="431" y="94"/>
                    <a:pt x="429" y="86"/>
                  </a:cubicBezTo>
                  <a:cubicBezTo>
                    <a:pt x="428" y="80"/>
                    <a:pt x="424" y="78"/>
                    <a:pt x="423" y="72"/>
                  </a:cubicBezTo>
                  <a:cubicBezTo>
                    <a:pt x="423" y="68"/>
                    <a:pt x="428" y="63"/>
                    <a:pt x="426" y="59"/>
                  </a:cubicBezTo>
                  <a:cubicBezTo>
                    <a:pt x="424" y="54"/>
                    <a:pt x="420" y="52"/>
                    <a:pt x="415" y="52"/>
                  </a:cubicBezTo>
                  <a:cubicBezTo>
                    <a:pt x="415" y="48"/>
                    <a:pt x="416" y="44"/>
                    <a:pt x="417" y="40"/>
                  </a:cubicBezTo>
                  <a:cubicBezTo>
                    <a:pt x="419" y="37"/>
                    <a:pt x="423" y="34"/>
                    <a:pt x="424" y="31"/>
                  </a:cubicBezTo>
                  <a:cubicBezTo>
                    <a:pt x="424" y="27"/>
                    <a:pt x="422" y="27"/>
                    <a:pt x="422" y="23"/>
                  </a:cubicBezTo>
                  <a:cubicBezTo>
                    <a:pt x="421" y="18"/>
                    <a:pt x="419" y="10"/>
                    <a:pt x="413" y="7"/>
                  </a:cubicBezTo>
                  <a:cubicBezTo>
                    <a:pt x="409" y="5"/>
                    <a:pt x="387" y="4"/>
                    <a:pt x="382" y="4"/>
                  </a:cubicBezTo>
                  <a:cubicBezTo>
                    <a:pt x="377" y="5"/>
                    <a:pt x="374" y="10"/>
                    <a:pt x="368" y="11"/>
                  </a:cubicBezTo>
                  <a:cubicBezTo>
                    <a:pt x="365" y="12"/>
                    <a:pt x="361" y="12"/>
                    <a:pt x="356" y="12"/>
                  </a:cubicBezTo>
                  <a:cubicBezTo>
                    <a:pt x="356" y="12"/>
                    <a:pt x="356" y="12"/>
                    <a:pt x="356" y="12"/>
                  </a:cubicBezTo>
                  <a:cubicBezTo>
                    <a:pt x="355" y="11"/>
                    <a:pt x="354" y="12"/>
                    <a:pt x="354" y="12"/>
                  </a:cubicBezTo>
                  <a:cubicBezTo>
                    <a:pt x="354" y="12"/>
                    <a:pt x="354" y="12"/>
                    <a:pt x="354" y="12"/>
                  </a:cubicBezTo>
                  <a:cubicBezTo>
                    <a:pt x="353" y="12"/>
                    <a:pt x="353" y="12"/>
                    <a:pt x="352" y="12"/>
                  </a:cubicBezTo>
                  <a:cubicBezTo>
                    <a:pt x="352" y="12"/>
                    <a:pt x="352" y="12"/>
                    <a:pt x="352" y="12"/>
                  </a:cubicBezTo>
                  <a:cubicBezTo>
                    <a:pt x="351" y="11"/>
                    <a:pt x="354" y="10"/>
                    <a:pt x="352" y="9"/>
                  </a:cubicBezTo>
                  <a:cubicBezTo>
                    <a:pt x="352" y="9"/>
                    <a:pt x="353" y="9"/>
                    <a:pt x="353" y="8"/>
                  </a:cubicBezTo>
                  <a:cubicBezTo>
                    <a:pt x="352" y="8"/>
                    <a:pt x="352" y="9"/>
                    <a:pt x="351" y="8"/>
                  </a:cubicBezTo>
                  <a:cubicBezTo>
                    <a:pt x="351" y="8"/>
                    <a:pt x="351" y="8"/>
                    <a:pt x="351" y="8"/>
                  </a:cubicBezTo>
                  <a:cubicBezTo>
                    <a:pt x="349" y="7"/>
                    <a:pt x="348" y="9"/>
                    <a:pt x="346" y="7"/>
                  </a:cubicBezTo>
                  <a:cubicBezTo>
                    <a:pt x="345" y="7"/>
                    <a:pt x="344" y="8"/>
                    <a:pt x="344" y="8"/>
                  </a:cubicBezTo>
                  <a:cubicBezTo>
                    <a:pt x="343" y="9"/>
                    <a:pt x="345" y="9"/>
                    <a:pt x="344" y="9"/>
                  </a:cubicBezTo>
                  <a:cubicBezTo>
                    <a:pt x="344" y="10"/>
                    <a:pt x="345" y="10"/>
                    <a:pt x="345" y="10"/>
                  </a:cubicBezTo>
                  <a:cubicBezTo>
                    <a:pt x="345" y="10"/>
                    <a:pt x="344" y="11"/>
                    <a:pt x="342" y="11"/>
                  </a:cubicBezTo>
                  <a:cubicBezTo>
                    <a:pt x="341" y="10"/>
                    <a:pt x="345" y="10"/>
                    <a:pt x="342" y="9"/>
                  </a:cubicBezTo>
                  <a:cubicBezTo>
                    <a:pt x="341" y="9"/>
                    <a:pt x="342" y="8"/>
                    <a:pt x="341" y="8"/>
                  </a:cubicBezTo>
                  <a:cubicBezTo>
                    <a:pt x="339" y="8"/>
                    <a:pt x="338" y="10"/>
                    <a:pt x="336" y="9"/>
                  </a:cubicBezTo>
                  <a:cubicBezTo>
                    <a:pt x="337" y="8"/>
                    <a:pt x="337" y="8"/>
                    <a:pt x="337" y="8"/>
                  </a:cubicBezTo>
                  <a:cubicBezTo>
                    <a:pt x="336" y="7"/>
                    <a:pt x="336" y="7"/>
                    <a:pt x="336" y="7"/>
                  </a:cubicBezTo>
                  <a:cubicBezTo>
                    <a:pt x="334" y="7"/>
                    <a:pt x="334" y="9"/>
                    <a:pt x="331" y="8"/>
                  </a:cubicBezTo>
                  <a:cubicBezTo>
                    <a:pt x="331" y="6"/>
                    <a:pt x="337" y="5"/>
                    <a:pt x="336" y="4"/>
                  </a:cubicBezTo>
                  <a:cubicBezTo>
                    <a:pt x="336" y="3"/>
                    <a:pt x="335" y="3"/>
                    <a:pt x="335" y="3"/>
                  </a:cubicBezTo>
                  <a:cubicBezTo>
                    <a:pt x="335" y="3"/>
                    <a:pt x="335" y="3"/>
                    <a:pt x="334" y="3"/>
                  </a:cubicBezTo>
                  <a:cubicBezTo>
                    <a:pt x="333" y="3"/>
                    <a:pt x="334" y="3"/>
                    <a:pt x="334" y="3"/>
                  </a:cubicBezTo>
                  <a:cubicBezTo>
                    <a:pt x="333" y="3"/>
                    <a:pt x="333" y="3"/>
                    <a:pt x="333" y="3"/>
                  </a:cubicBezTo>
                  <a:cubicBezTo>
                    <a:pt x="332" y="2"/>
                    <a:pt x="332" y="2"/>
                    <a:pt x="332" y="2"/>
                  </a:cubicBezTo>
                  <a:cubicBezTo>
                    <a:pt x="331" y="2"/>
                    <a:pt x="331" y="3"/>
                    <a:pt x="330" y="2"/>
                  </a:cubicBezTo>
                  <a:cubicBezTo>
                    <a:pt x="330" y="2"/>
                    <a:pt x="328" y="2"/>
                    <a:pt x="327" y="2"/>
                  </a:cubicBezTo>
                  <a:cubicBezTo>
                    <a:pt x="327" y="2"/>
                    <a:pt x="326" y="2"/>
                    <a:pt x="326" y="2"/>
                  </a:cubicBezTo>
                  <a:cubicBezTo>
                    <a:pt x="325" y="1"/>
                    <a:pt x="325" y="1"/>
                    <a:pt x="325" y="1"/>
                  </a:cubicBezTo>
                  <a:cubicBezTo>
                    <a:pt x="324" y="1"/>
                    <a:pt x="325" y="2"/>
                    <a:pt x="323" y="2"/>
                  </a:cubicBezTo>
                  <a:cubicBezTo>
                    <a:pt x="323" y="1"/>
                    <a:pt x="320" y="1"/>
                    <a:pt x="320" y="0"/>
                  </a:cubicBezTo>
                  <a:cubicBezTo>
                    <a:pt x="319" y="0"/>
                    <a:pt x="319" y="1"/>
                    <a:pt x="318" y="1"/>
                  </a:cubicBezTo>
                  <a:cubicBezTo>
                    <a:pt x="316" y="2"/>
                    <a:pt x="318" y="3"/>
                    <a:pt x="315" y="3"/>
                  </a:cubicBezTo>
                  <a:cubicBezTo>
                    <a:pt x="313" y="3"/>
                    <a:pt x="313" y="4"/>
                    <a:pt x="311" y="5"/>
                  </a:cubicBezTo>
                  <a:cubicBezTo>
                    <a:pt x="309" y="4"/>
                    <a:pt x="310" y="6"/>
                    <a:pt x="308" y="6"/>
                  </a:cubicBezTo>
                  <a:cubicBezTo>
                    <a:pt x="309" y="7"/>
                    <a:pt x="307" y="7"/>
                    <a:pt x="307" y="7"/>
                  </a:cubicBezTo>
                  <a:cubicBezTo>
                    <a:pt x="307" y="7"/>
                    <a:pt x="306" y="8"/>
                    <a:pt x="305" y="7"/>
                  </a:cubicBezTo>
                  <a:cubicBezTo>
                    <a:pt x="305" y="9"/>
                    <a:pt x="303" y="10"/>
                    <a:pt x="302" y="12"/>
                  </a:cubicBezTo>
                  <a:cubicBezTo>
                    <a:pt x="300" y="12"/>
                    <a:pt x="302" y="14"/>
                    <a:pt x="300" y="14"/>
                  </a:cubicBezTo>
                  <a:cubicBezTo>
                    <a:pt x="300" y="16"/>
                    <a:pt x="297" y="17"/>
                    <a:pt x="297" y="18"/>
                  </a:cubicBezTo>
                  <a:cubicBezTo>
                    <a:pt x="295" y="19"/>
                    <a:pt x="296" y="19"/>
                    <a:pt x="295" y="20"/>
                  </a:cubicBezTo>
                  <a:cubicBezTo>
                    <a:pt x="292" y="19"/>
                    <a:pt x="291" y="21"/>
                    <a:pt x="288" y="21"/>
                  </a:cubicBezTo>
                  <a:cubicBezTo>
                    <a:pt x="287" y="21"/>
                    <a:pt x="287" y="21"/>
                    <a:pt x="286" y="21"/>
                  </a:cubicBezTo>
                  <a:cubicBezTo>
                    <a:pt x="284" y="21"/>
                    <a:pt x="283" y="23"/>
                    <a:pt x="280" y="23"/>
                  </a:cubicBezTo>
                  <a:cubicBezTo>
                    <a:pt x="279" y="23"/>
                    <a:pt x="279" y="24"/>
                    <a:pt x="278" y="24"/>
                  </a:cubicBezTo>
                  <a:cubicBezTo>
                    <a:pt x="275" y="25"/>
                    <a:pt x="275" y="27"/>
                    <a:pt x="272" y="27"/>
                  </a:cubicBezTo>
                  <a:cubicBezTo>
                    <a:pt x="272" y="27"/>
                    <a:pt x="270" y="26"/>
                    <a:pt x="272" y="26"/>
                  </a:cubicBezTo>
                  <a:cubicBezTo>
                    <a:pt x="273" y="24"/>
                    <a:pt x="271" y="23"/>
                    <a:pt x="270" y="22"/>
                  </a:cubicBezTo>
                  <a:cubicBezTo>
                    <a:pt x="268" y="22"/>
                    <a:pt x="267" y="21"/>
                    <a:pt x="266" y="21"/>
                  </a:cubicBezTo>
                  <a:cubicBezTo>
                    <a:pt x="263" y="22"/>
                    <a:pt x="264" y="25"/>
                    <a:pt x="259" y="24"/>
                  </a:cubicBezTo>
                  <a:cubicBezTo>
                    <a:pt x="258" y="25"/>
                    <a:pt x="259" y="25"/>
                    <a:pt x="258" y="26"/>
                  </a:cubicBezTo>
                  <a:cubicBezTo>
                    <a:pt x="258" y="26"/>
                    <a:pt x="257" y="26"/>
                    <a:pt x="256" y="26"/>
                  </a:cubicBezTo>
                  <a:cubicBezTo>
                    <a:pt x="254" y="26"/>
                    <a:pt x="257" y="25"/>
                    <a:pt x="255" y="24"/>
                  </a:cubicBezTo>
                  <a:cubicBezTo>
                    <a:pt x="257" y="22"/>
                    <a:pt x="255" y="20"/>
                    <a:pt x="256" y="18"/>
                  </a:cubicBezTo>
                  <a:cubicBezTo>
                    <a:pt x="256" y="18"/>
                    <a:pt x="255" y="19"/>
                    <a:pt x="255" y="18"/>
                  </a:cubicBezTo>
                  <a:cubicBezTo>
                    <a:pt x="253" y="17"/>
                    <a:pt x="250" y="16"/>
                    <a:pt x="247" y="16"/>
                  </a:cubicBezTo>
                  <a:cubicBezTo>
                    <a:pt x="246" y="15"/>
                    <a:pt x="245" y="16"/>
                    <a:pt x="243" y="15"/>
                  </a:cubicBezTo>
                  <a:cubicBezTo>
                    <a:pt x="243" y="16"/>
                    <a:pt x="243" y="16"/>
                    <a:pt x="243" y="16"/>
                  </a:cubicBezTo>
                  <a:cubicBezTo>
                    <a:pt x="242" y="16"/>
                    <a:pt x="242" y="16"/>
                    <a:pt x="242" y="16"/>
                  </a:cubicBezTo>
                  <a:cubicBezTo>
                    <a:pt x="242" y="15"/>
                    <a:pt x="241" y="15"/>
                    <a:pt x="240" y="15"/>
                  </a:cubicBezTo>
                  <a:cubicBezTo>
                    <a:pt x="237" y="15"/>
                    <a:pt x="233" y="14"/>
                    <a:pt x="229" y="14"/>
                  </a:cubicBezTo>
                  <a:cubicBezTo>
                    <a:pt x="228" y="14"/>
                    <a:pt x="226" y="15"/>
                    <a:pt x="227" y="16"/>
                  </a:cubicBezTo>
                  <a:cubicBezTo>
                    <a:pt x="228" y="16"/>
                    <a:pt x="228" y="16"/>
                    <a:pt x="228" y="17"/>
                  </a:cubicBezTo>
                  <a:cubicBezTo>
                    <a:pt x="227" y="17"/>
                    <a:pt x="227" y="17"/>
                    <a:pt x="227" y="17"/>
                  </a:cubicBezTo>
                  <a:cubicBezTo>
                    <a:pt x="227" y="17"/>
                    <a:pt x="227" y="16"/>
                    <a:pt x="225" y="16"/>
                  </a:cubicBezTo>
                  <a:cubicBezTo>
                    <a:pt x="223" y="17"/>
                    <a:pt x="224" y="19"/>
                    <a:pt x="221" y="20"/>
                  </a:cubicBezTo>
                  <a:cubicBezTo>
                    <a:pt x="214" y="19"/>
                    <a:pt x="209" y="16"/>
                    <a:pt x="201" y="16"/>
                  </a:cubicBezTo>
                  <a:cubicBezTo>
                    <a:pt x="198" y="14"/>
                    <a:pt x="193" y="14"/>
                    <a:pt x="190" y="13"/>
                  </a:cubicBezTo>
                  <a:cubicBezTo>
                    <a:pt x="187" y="12"/>
                    <a:pt x="184" y="11"/>
                    <a:pt x="181" y="11"/>
                  </a:cubicBezTo>
                  <a:cubicBezTo>
                    <a:pt x="180" y="11"/>
                    <a:pt x="178" y="11"/>
                    <a:pt x="177" y="11"/>
                  </a:cubicBezTo>
                  <a:cubicBezTo>
                    <a:pt x="176" y="11"/>
                    <a:pt x="174" y="11"/>
                    <a:pt x="174" y="12"/>
                  </a:cubicBezTo>
                  <a:cubicBezTo>
                    <a:pt x="175" y="13"/>
                    <a:pt x="173" y="14"/>
                    <a:pt x="173" y="15"/>
                  </a:cubicBezTo>
                  <a:cubicBezTo>
                    <a:pt x="172" y="15"/>
                    <a:pt x="172" y="16"/>
                    <a:pt x="171" y="16"/>
                  </a:cubicBezTo>
                  <a:cubicBezTo>
                    <a:pt x="170" y="15"/>
                    <a:pt x="169" y="15"/>
                    <a:pt x="168" y="14"/>
                  </a:cubicBezTo>
                  <a:cubicBezTo>
                    <a:pt x="167" y="14"/>
                    <a:pt x="166" y="15"/>
                    <a:pt x="165" y="15"/>
                  </a:cubicBezTo>
                  <a:cubicBezTo>
                    <a:pt x="164" y="14"/>
                    <a:pt x="163" y="12"/>
                    <a:pt x="160" y="12"/>
                  </a:cubicBezTo>
                  <a:cubicBezTo>
                    <a:pt x="159" y="11"/>
                    <a:pt x="160" y="10"/>
                    <a:pt x="158" y="10"/>
                  </a:cubicBezTo>
                  <a:cubicBezTo>
                    <a:pt x="154" y="10"/>
                    <a:pt x="154" y="10"/>
                    <a:pt x="154" y="10"/>
                  </a:cubicBezTo>
                  <a:cubicBezTo>
                    <a:pt x="150" y="11"/>
                    <a:pt x="148" y="12"/>
                    <a:pt x="145" y="14"/>
                  </a:cubicBezTo>
                  <a:cubicBezTo>
                    <a:pt x="142" y="14"/>
                    <a:pt x="139" y="14"/>
                    <a:pt x="135" y="14"/>
                  </a:cubicBezTo>
                  <a:cubicBezTo>
                    <a:pt x="135" y="14"/>
                    <a:pt x="134" y="14"/>
                    <a:pt x="133" y="14"/>
                  </a:cubicBezTo>
                  <a:cubicBezTo>
                    <a:pt x="133" y="14"/>
                    <a:pt x="133" y="14"/>
                    <a:pt x="133" y="14"/>
                  </a:cubicBezTo>
                  <a:cubicBezTo>
                    <a:pt x="131" y="15"/>
                    <a:pt x="127" y="15"/>
                    <a:pt x="124" y="16"/>
                  </a:cubicBezTo>
                  <a:cubicBezTo>
                    <a:pt x="122" y="16"/>
                    <a:pt x="119" y="16"/>
                    <a:pt x="118" y="17"/>
                  </a:cubicBezTo>
                  <a:cubicBezTo>
                    <a:pt x="117" y="18"/>
                    <a:pt x="115" y="19"/>
                    <a:pt x="114" y="19"/>
                  </a:cubicBezTo>
                  <a:cubicBezTo>
                    <a:pt x="111" y="21"/>
                    <a:pt x="111" y="21"/>
                    <a:pt x="111" y="21"/>
                  </a:cubicBezTo>
                  <a:cubicBezTo>
                    <a:pt x="105" y="20"/>
                    <a:pt x="100" y="18"/>
                    <a:pt x="94" y="17"/>
                  </a:cubicBezTo>
                  <a:cubicBezTo>
                    <a:pt x="90" y="15"/>
                    <a:pt x="85" y="16"/>
                    <a:pt x="81" y="14"/>
                  </a:cubicBezTo>
                  <a:cubicBezTo>
                    <a:pt x="79" y="14"/>
                    <a:pt x="78" y="13"/>
                    <a:pt x="75" y="13"/>
                  </a:cubicBezTo>
                  <a:cubicBezTo>
                    <a:pt x="72" y="12"/>
                    <a:pt x="70" y="14"/>
                    <a:pt x="67" y="13"/>
                  </a:cubicBezTo>
                  <a:cubicBezTo>
                    <a:pt x="65" y="13"/>
                    <a:pt x="63" y="12"/>
                    <a:pt x="61" y="13"/>
                  </a:cubicBezTo>
                  <a:cubicBezTo>
                    <a:pt x="61" y="13"/>
                    <a:pt x="60" y="12"/>
                    <a:pt x="61" y="12"/>
                  </a:cubicBezTo>
                  <a:cubicBezTo>
                    <a:pt x="59" y="12"/>
                    <a:pt x="57" y="12"/>
                    <a:pt x="55" y="13"/>
                  </a:cubicBezTo>
                  <a:cubicBezTo>
                    <a:pt x="52" y="12"/>
                    <a:pt x="51" y="13"/>
                    <a:pt x="49" y="13"/>
                  </a:cubicBezTo>
                  <a:cubicBezTo>
                    <a:pt x="47" y="13"/>
                    <a:pt x="47" y="14"/>
                    <a:pt x="46" y="14"/>
                  </a:cubicBezTo>
                  <a:cubicBezTo>
                    <a:pt x="46" y="15"/>
                    <a:pt x="46" y="15"/>
                    <a:pt x="46" y="15"/>
                  </a:cubicBezTo>
                  <a:cubicBezTo>
                    <a:pt x="44" y="15"/>
                    <a:pt x="42" y="16"/>
                    <a:pt x="42" y="17"/>
                  </a:cubicBezTo>
                  <a:cubicBezTo>
                    <a:pt x="41" y="17"/>
                    <a:pt x="38" y="17"/>
                    <a:pt x="39" y="18"/>
                  </a:cubicBezTo>
                  <a:cubicBezTo>
                    <a:pt x="38" y="19"/>
                    <a:pt x="36" y="19"/>
                    <a:pt x="34" y="20"/>
                  </a:cubicBezTo>
                  <a:cubicBezTo>
                    <a:pt x="35" y="20"/>
                    <a:pt x="33" y="21"/>
                    <a:pt x="34" y="21"/>
                  </a:cubicBezTo>
                  <a:cubicBezTo>
                    <a:pt x="33" y="22"/>
                    <a:pt x="32" y="21"/>
                    <a:pt x="32" y="21"/>
                  </a:cubicBezTo>
                  <a:cubicBezTo>
                    <a:pt x="31" y="23"/>
                    <a:pt x="27" y="22"/>
                    <a:pt x="27" y="24"/>
                  </a:cubicBezTo>
                  <a:cubicBezTo>
                    <a:pt x="24" y="25"/>
                    <a:pt x="22" y="26"/>
                    <a:pt x="23" y="28"/>
                  </a:cubicBezTo>
                  <a:cubicBezTo>
                    <a:pt x="22" y="29"/>
                    <a:pt x="22" y="30"/>
                    <a:pt x="20" y="31"/>
                  </a:cubicBezTo>
                  <a:cubicBezTo>
                    <a:pt x="21" y="32"/>
                    <a:pt x="18" y="32"/>
                    <a:pt x="19" y="34"/>
                  </a:cubicBezTo>
                  <a:cubicBezTo>
                    <a:pt x="16" y="35"/>
                    <a:pt x="21" y="37"/>
                    <a:pt x="20" y="39"/>
                  </a:cubicBezTo>
                  <a:cubicBezTo>
                    <a:pt x="20" y="39"/>
                    <a:pt x="20" y="39"/>
                    <a:pt x="20" y="40"/>
                  </a:cubicBezTo>
                  <a:cubicBezTo>
                    <a:pt x="18" y="39"/>
                    <a:pt x="18" y="40"/>
                    <a:pt x="17" y="41"/>
                  </a:cubicBezTo>
                  <a:cubicBezTo>
                    <a:pt x="19" y="41"/>
                    <a:pt x="19" y="42"/>
                    <a:pt x="20" y="42"/>
                  </a:cubicBezTo>
                  <a:cubicBezTo>
                    <a:pt x="21" y="43"/>
                    <a:pt x="21" y="43"/>
                    <a:pt x="21" y="44"/>
                  </a:cubicBezTo>
                  <a:cubicBezTo>
                    <a:pt x="19" y="44"/>
                    <a:pt x="20" y="45"/>
                    <a:pt x="19" y="45"/>
                  </a:cubicBezTo>
                  <a:cubicBezTo>
                    <a:pt x="19" y="46"/>
                    <a:pt x="19" y="47"/>
                    <a:pt x="21" y="47"/>
                  </a:cubicBezTo>
                  <a:cubicBezTo>
                    <a:pt x="20" y="48"/>
                    <a:pt x="22" y="47"/>
                    <a:pt x="22" y="48"/>
                  </a:cubicBezTo>
                  <a:cubicBezTo>
                    <a:pt x="20" y="48"/>
                    <a:pt x="20" y="48"/>
                    <a:pt x="20" y="48"/>
                  </a:cubicBezTo>
                  <a:cubicBezTo>
                    <a:pt x="20" y="49"/>
                    <a:pt x="22" y="48"/>
                    <a:pt x="22" y="49"/>
                  </a:cubicBezTo>
                  <a:cubicBezTo>
                    <a:pt x="22" y="49"/>
                    <a:pt x="20" y="49"/>
                    <a:pt x="19" y="50"/>
                  </a:cubicBezTo>
                  <a:cubicBezTo>
                    <a:pt x="20" y="50"/>
                    <a:pt x="20" y="50"/>
                    <a:pt x="21" y="50"/>
                  </a:cubicBezTo>
                  <a:cubicBezTo>
                    <a:pt x="22" y="50"/>
                    <a:pt x="24" y="51"/>
                    <a:pt x="24" y="52"/>
                  </a:cubicBezTo>
                  <a:cubicBezTo>
                    <a:pt x="23" y="52"/>
                    <a:pt x="22" y="53"/>
                    <a:pt x="23" y="53"/>
                  </a:cubicBezTo>
                  <a:cubicBezTo>
                    <a:pt x="23" y="54"/>
                    <a:pt x="23" y="54"/>
                    <a:pt x="23" y="54"/>
                  </a:cubicBezTo>
                  <a:cubicBezTo>
                    <a:pt x="24" y="54"/>
                    <a:pt x="24" y="54"/>
                    <a:pt x="24" y="54"/>
                  </a:cubicBezTo>
                  <a:cubicBezTo>
                    <a:pt x="24" y="55"/>
                    <a:pt x="24" y="56"/>
                    <a:pt x="23" y="57"/>
                  </a:cubicBezTo>
                  <a:cubicBezTo>
                    <a:pt x="23" y="60"/>
                    <a:pt x="20" y="64"/>
                    <a:pt x="21" y="67"/>
                  </a:cubicBezTo>
                  <a:cubicBezTo>
                    <a:pt x="21" y="71"/>
                    <a:pt x="25" y="74"/>
                    <a:pt x="26" y="78"/>
                  </a:cubicBezTo>
                  <a:cubicBezTo>
                    <a:pt x="29" y="87"/>
                    <a:pt x="24" y="96"/>
                    <a:pt x="21" y="105"/>
                  </a:cubicBezTo>
                  <a:cubicBezTo>
                    <a:pt x="21" y="105"/>
                    <a:pt x="21" y="106"/>
                    <a:pt x="20" y="106"/>
                  </a:cubicBezTo>
                  <a:cubicBezTo>
                    <a:pt x="20" y="106"/>
                    <a:pt x="20" y="106"/>
                    <a:pt x="20" y="106"/>
                  </a:cubicBezTo>
                  <a:cubicBezTo>
                    <a:pt x="21" y="107"/>
                    <a:pt x="21" y="107"/>
                    <a:pt x="21" y="107"/>
                  </a:cubicBezTo>
                  <a:cubicBezTo>
                    <a:pt x="21" y="107"/>
                    <a:pt x="21" y="107"/>
                    <a:pt x="21" y="107"/>
                  </a:cubicBezTo>
                  <a:cubicBezTo>
                    <a:pt x="21" y="107"/>
                    <a:pt x="21" y="107"/>
                    <a:pt x="21" y="107"/>
                  </a:cubicBezTo>
                  <a:cubicBezTo>
                    <a:pt x="21" y="108"/>
                    <a:pt x="20" y="109"/>
                    <a:pt x="20" y="109"/>
                  </a:cubicBezTo>
                  <a:cubicBezTo>
                    <a:pt x="20" y="110"/>
                    <a:pt x="20" y="110"/>
                    <a:pt x="20" y="110"/>
                  </a:cubicBezTo>
                  <a:cubicBezTo>
                    <a:pt x="19" y="110"/>
                    <a:pt x="19" y="111"/>
                    <a:pt x="20" y="111"/>
                  </a:cubicBezTo>
                  <a:cubicBezTo>
                    <a:pt x="19" y="113"/>
                    <a:pt x="19" y="114"/>
                    <a:pt x="19" y="116"/>
                  </a:cubicBezTo>
                  <a:cubicBezTo>
                    <a:pt x="19" y="118"/>
                    <a:pt x="18" y="121"/>
                    <a:pt x="18" y="123"/>
                  </a:cubicBezTo>
                  <a:cubicBezTo>
                    <a:pt x="17" y="123"/>
                    <a:pt x="17" y="123"/>
                    <a:pt x="17" y="123"/>
                  </a:cubicBezTo>
                  <a:cubicBezTo>
                    <a:pt x="16" y="123"/>
                    <a:pt x="16" y="123"/>
                    <a:pt x="15" y="123"/>
                  </a:cubicBezTo>
                  <a:cubicBezTo>
                    <a:pt x="15" y="124"/>
                    <a:pt x="16" y="124"/>
                    <a:pt x="16" y="124"/>
                  </a:cubicBezTo>
                  <a:cubicBezTo>
                    <a:pt x="17" y="124"/>
                    <a:pt x="17" y="124"/>
                    <a:pt x="18" y="124"/>
                  </a:cubicBezTo>
                  <a:cubicBezTo>
                    <a:pt x="18" y="124"/>
                    <a:pt x="18" y="125"/>
                    <a:pt x="17" y="126"/>
                  </a:cubicBezTo>
                  <a:cubicBezTo>
                    <a:pt x="16" y="125"/>
                    <a:pt x="16" y="125"/>
                    <a:pt x="16" y="125"/>
                  </a:cubicBezTo>
                  <a:cubicBezTo>
                    <a:pt x="15" y="125"/>
                    <a:pt x="14" y="125"/>
                    <a:pt x="13" y="124"/>
                  </a:cubicBezTo>
                  <a:cubicBezTo>
                    <a:pt x="13" y="123"/>
                    <a:pt x="11" y="122"/>
                    <a:pt x="14" y="121"/>
                  </a:cubicBezTo>
                  <a:cubicBezTo>
                    <a:pt x="14" y="121"/>
                    <a:pt x="13" y="121"/>
                    <a:pt x="12" y="120"/>
                  </a:cubicBezTo>
                  <a:cubicBezTo>
                    <a:pt x="13" y="120"/>
                    <a:pt x="12" y="120"/>
                    <a:pt x="13" y="119"/>
                  </a:cubicBezTo>
                  <a:cubicBezTo>
                    <a:pt x="12" y="119"/>
                    <a:pt x="13" y="119"/>
                    <a:pt x="12" y="118"/>
                  </a:cubicBezTo>
                  <a:cubicBezTo>
                    <a:pt x="14" y="118"/>
                    <a:pt x="13" y="117"/>
                    <a:pt x="13" y="117"/>
                  </a:cubicBezTo>
                  <a:cubicBezTo>
                    <a:pt x="13" y="117"/>
                    <a:pt x="11" y="117"/>
                    <a:pt x="12" y="116"/>
                  </a:cubicBezTo>
                  <a:cubicBezTo>
                    <a:pt x="13" y="116"/>
                    <a:pt x="11" y="115"/>
                    <a:pt x="12" y="114"/>
                  </a:cubicBezTo>
                  <a:cubicBezTo>
                    <a:pt x="11" y="114"/>
                    <a:pt x="13" y="113"/>
                    <a:pt x="10" y="113"/>
                  </a:cubicBezTo>
                  <a:cubicBezTo>
                    <a:pt x="9" y="113"/>
                    <a:pt x="8" y="114"/>
                    <a:pt x="7" y="113"/>
                  </a:cubicBezTo>
                  <a:cubicBezTo>
                    <a:pt x="6" y="114"/>
                    <a:pt x="8" y="115"/>
                    <a:pt x="6" y="116"/>
                  </a:cubicBezTo>
                  <a:cubicBezTo>
                    <a:pt x="7" y="116"/>
                    <a:pt x="6" y="118"/>
                    <a:pt x="8" y="118"/>
                  </a:cubicBezTo>
                  <a:cubicBezTo>
                    <a:pt x="9" y="118"/>
                    <a:pt x="10" y="118"/>
                    <a:pt x="11" y="119"/>
                  </a:cubicBezTo>
                  <a:cubicBezTo>
                    <a:pt x="9" y="119"/>
                    <a:pt x="12" y="121"/>
                    <a:pt x="9" y="121"/>
                  </a:cubicBezTo>
                  <a:cubicBezTo>
                    <a:pt x="9" y="122"/>
                    <a:pt x="12" y="122"/>
                    <a:pt x="10" y="123"/>
                  </a:cubicBezTo>
                  <a:cubicBezTo>
                    <a:pt x="11" y="124"/>
                    <a:pt x="11" y="124"/>
                    <a:pt x="10" y="125"/>
                  </a:cubicBezTo>
                  <a:cubicBezTo>
                    <a:pt x="10" y="125"/>
                    <a:pt x="10" y="125"/>
                    <a:pt x="10" y="125"/>
                  </a:cubicBezTo>
                  <a:cubicBezTo>
                    <a:pt x="10" y="126"/>
                    <a:pt x="11" y="126"/>
                    <a:pt x="12" y="127"/>
                  </a:cubicBezTo>
                  <a:cubicBezTo>
                    <a:pt x="14" y="127"/>
                    <a:pt x="14" y="127"/>
                    <a:pt x="14" y="128"/>
                  </a:cubicBezTo>
                  <a:cubicBezTo>
                    <a:pt x="15" y="128"/>
                    <a:pt x="16" y="128"/>
                    <a:pt x="16" y="129"/>
                  </a:cubicBezTo>
                  <a:cubicBezTo>
                    <a:pt x="15" y="129"/>
                    <a:pt x="16" y="130"/>
                    <a:pt x="16" y="130"/>
                  </a:cubicBezTo>
                  <a:cubicBezTo>
                    <a:pt x="15" y="131"/>
                    <a:pt x="12" y="131"/>
                    <a:pt x="13" y="132"/>
                  </a:cubicBezTo>
                  <a:cubicBezTo>
                    <a:pt x="12" y="133"/>
                    <a:pt x="12" y="133"/>
                    <a:pt x="12" y="133"/>
                  </a:cubicBezTo>
                  <a:cubicBezTo>
                    <a:pt x="11" y="132"/>
                    <a:pt x="11" y="132"/>
                    <a:pt x="11" y="132"/>
                  </a:cubicBezTo>
                  <a:cubicBezTo>
                    <a:pt x="10" y="133"/>
                    <a:pt x="8" y="134"/>
                    <a:pt x="8" y="135"/>
                  </a:cubicBezTo>
                  <a:cubicBezTo>
                    <a:pt x="7" y="135"/>
                    <a:pt x="5" y="134"/>
                    <a:pt x="5" y="135"/>
                  </a:cubicBezTo>
                  <a:cubicBezTo>
                    <a:pt x="5" y="136"/>
                    <a:pt x="4" y="136"/>
                    <a:pt x="5" y="136"/>
                  </a:cubicBezTo>
                  <a:cubicBezTo>
                    <a:pt x="4" y="137"/>
                    <a:pt x="3" y="136"/>
                    <a:pt x="2" y="136"/>
                  </a:cubicBezTo>
                  <a:cubicBezTo>
                    <a:pt x="2" y="136"/>
                    <a:pt x="2" y="136"/>
                    <a:pt x="1" y="136"/>
                  </a:cubicBezTo>
                  <a:cubicBezTo>
                    <a:pt x="1" y="136"/>
                    <a:pt x="1" y="136"/>
                    <a:pt x="0" y="137"/>
                  </a:cubicBezTo>
                  <a:cubicBezTo>
                    <a:pt x="1" y="137"/>
                    <a:pt x="3" y="137"/>
                    <a:pt x="4" y="137"/>
                  </a:cubicBezTo>
                  <a:cubicBezTo>
                    <a:pt x="4" y="137"/>
                    <a:pt x="5" y="137"/>
                    <a:pt x="6" y="137"/>
                  </a:cubicBezTo>
                  <a:cubicBezTo>
                    <a:pt x="7" y="138"/>
                    <a:pt x="7" y="138"/>
                    <a:pt x="7" y="138"/>
                  </a:cubicBezTo>
                  <a:cubicBezTo>
                    <a:pt x="9" y="137"/>
                    <a:pt x="11" y="138"/>
                    <a:pt x="13" y="138"/>
                  </a:cubicBezTo>
                  <a:cubicBezTo>
                    <a:pt x="14" y="138"/>
                    <a:pt x="15" y="138"/>
                    <a:pt x="16" y="138"/>
                  </a:cubicBezTo>
                  <a:cubicBezTo>
                    <a:pt x="15" y="139"/>
                    <a:pt x="13" y="139"/>
                    <a:pt x="13" y="139"/>
                  </a:cubicBezTo>
                  <a:cubicBezTo>
                    <a:pt x="11" y="139"/>
                    <a:pt x="9" y="140"/>
                    <a:pt x="8" y="139"/>
                  </a:cubicBezTo>
                  <a:cubicBezTo>
                    <a:pt x="6" y="139"/>
                    <a:pt x="5" y="139"/>
                    <a:pt x="4" y="139"/>
                  </a:cubicBezTo>
                  <a:close/>
                  <a:moveTo>
                    <a:pt x="14" y="134"/>
                  </a:moveTo>
                  <a:cubicBezTo>
                    <a:pt x="13" y="134"/>
                    <a:pt x="13" y="135"/>
                    <a:pt x="13" y="136"/>
                  </a:cubicBezTo>
                  <a:cubicBezTo>
                    <a:pt x="13" y="136"/>
                    <a:pt x="13" y="136"/>
                    <a:pt x="13" y="136"/>
                  </a:cubicBezTo>
                  <a:cubicBezTo>
                    <a:pt x="12" y="135"/>
                    <a:pt x="11" y="135"/>
                    <a:pt x="11" y="135"/>
                  </a:cubicBezTo>
                  <a:cubicBezTo>
                    <a:pt x="12" y="134"/>
                    <a:pt x="13" y="134"/>
                    <a:pt x="14" y="134"/>
                  </a:cubicBezTo>
                  <a:close/>
                  <a:moveTo>
                    <a:pt x="14" y="133"/>
                  </a:moveTo>
                  <a:cubicBezTo>
                    <a:pt x="14" y="132"/>
                    <a:pt x="14" y="132"/>
                    <a:pt x="14" y="132"/>
                  </a:cubicBezTo>
                  <a:cubicBezTo>
                    <a:pt x="14" y="132"/>
                    <a:pt x="14" y="132"/>
                    <a:pt x="14" y="132"/>
                  </a:cubicBezTo>
                  <a:cubicBezTo>
                    <a:pt x="15" y="132"/>
                    <a:pt x="14" y="133"/>
                    <a:pt x="14" y="133"/>
                  </a:cubicBezTo>
                  <a:close/>
                  <a:moveTo>
                    <a:pt x="9" y="117"/>
                  </a:moveTo>
                  <a:cubicBezTo>
                    <a:pt x="9" y="117"/>
                    <a:pt x="9" y="117"/>
                    <a:pt x="9" y="117"/>
                  </a:cubicBezTo>
                  <a:cubicBezTo>
                    <a:pt x="9" y="117"/>
                    <a:pt x="9" y="117"/>
                    <a:pt x="9" y="117"/>
                  </a:cubicBezTo>
                  <a:cubicBezTo>
                    <a:pt x="9" y="117"/>
                    <a:pt x="9" y="117"/>
                    <a:pt x="9" y="117"/>
                  </a:cubicBezTo>
                  <a:close/>
                  <a:moveTo>
                    <a:pt x="15" y="127"/>
                  </a:moveTo>
                  <a:cubicBezTo>
                    <a:pt x="14" y="126"/>
                    <a:pt x="14" y="126"/>
                    <a:pt x="14" y="126"/>
                  </a:cubicBezTo>
                  <a:cubicBezTo>
                    <a:pt x="13" y="126"/>
                    <a:pt x="14" y="125"/>
                    <a:pt x="15" y="126"/>
                  </a:cubicBezTo>
                  <a:cubicBezTo>
                    <a:pt x="16" y="126"/>
                    <a:pt x="15" y="126"/>
                    <a:pt x="15" y="127"/>
                  </a:cubicBezTo>
                  <a:close/>
                  <a:moveTo>
                    <a:pt x="317" y="6"/>
                  </a:moveTo>
                  <a:cubicBezTo>
                    <a:pt x="317" y="6"/>
                    <a:pt x="317" y="6"/>
                    <a:pt x="317" y="6"/>
                  </a:cubicBezTo>
                  <a:cubicBezTo>
                    <a:pt x="316" y="6"/>
                    <a:pt x="316" y="6"/>
                    <a:pt x="316" y="6"/>
                  </a:cubicBezTo>
                  <a:lnTo>
                    <a:pt x="317" y="6"/>
                  </a:lnTo>
                  <a:close/>
                  <a:moveTo>
                    <a:pt x="330" y="3"/>
                  </a:moveTo>
                  <a:cubicBezTo>
                    <a:pt x="329" y="4"/>
                    <a:pt x="330" y="4"/>
                    <a:pt x="329" y="4"/>
                  </a:cubicBezTo>
                  <a:cubicBezTo>
                    <a:pt x="328" y="3"/>
                    <a:pt x="328" y="3"/>
                    <a:pt x="328" y="3"/>
                  </a:cubicBezTo>
                  <a:cubicBezTo>
                    <a:pt x="328" y="3"/>
                    <a:pt x="329" y="3"/>
                    <a:pt x="330" y="3"/>
                  </a:cubicBezTo>
                  <a:close/>
                  <a:moveTo>
                    <a:pt x="330" y="4"/>
                  </a:moveTo>
                  <a:cubicBezTo>
                    <a:pt x="330" y="5"/>
                    <a:pt x="330" y="5"/>
                    <a:pt x="329" y="5"/>
                  </a:cubicBezTo>
                  <a:cubicBezTo>
                    <a:pt x="327" y="5"/>
                    <a:pt x="327" y="5"/>
                    <a:pt x="327" y="5"/>
                  </a:cubicBezTo>
                  <a:cubicBezTo>
                    <a:pt x="327" y="5"/>
                    <a:pt x="328" y="5"/>
                    <a:pt x="328" y="5"/>
                  </a:cubicBezTo>
                  <a:cubicBezTo>
                    <a:pt x="328" y="4"/>
                    <a:pt x="328" y="4"/>
                    <a:pt x="328" y="4"/>
                  </a:cubicBezTo>
                  <a:lnTo>
                    <a:pt x="330" y="4"/>
                  </a:lnTo>
                  <a:close/>
                  <a:moveTo>
                    <a:pt x="375" y="197"/>
                  </a:moveTo>
                  <a:cubicBezTo>
                    <a:pt x="375" y="197"/>
                    <a:pt x="375" y="197"/>
                    <a:pt x="375" y="197"/>
                  </a:cubicBezTo>
                  <a:cubicBezTo>
                    <a:pt x="375" y="197"/>
                    <a:pt x="375" y="197"/>
                    <a:pt x="375" y="197"/>
                  </a:cubicBezTo>
                  <a:close/>
                  <a:moveTo>
                    <a:pt x="365" y="190"/>
                  </a:moveTo>
                  <a:cubicBezTo>
                    <a:pt x="365" y="190"/>
                    <a:pt x="365" y="190"/>
                    <a:pt x="365" y="190"/>
                  </a:cubicBezTo>
                  <a:cubicBezTo>
                    <a:pt x="365" y="190"/>
                    <a:pt x="365" y="190"/>
                    <a:pt x="365" y="190"/>
                  </a:cubicBezTo>
                  <a:cubicBezTo>
                    <a:pt x="365" y="190"/>
                    <a:pt x="365" y="190"/>
                    <a:pt x="365" y="190"/>
                  </a:cubicBezTo>
                  <a:close/>
                  <a:moveTo>
                    <a:pt x="340" y="189"/>
                  </a:moveTo>
                  <a:cubicBezTo>
                    <a:pt x="340" y="189"/>
                    <a:pt x="340" y="189"/>
                    <a:pt x="340" y="189"/>
                  </a:cubicBezTo>
                  <a:cubicBezTo>
                    <a:pt x="341" y="189"/>
                    <a:pt x="341" y="189"/>
                    <a:pt x="341" y="189"/>
                  </a:cubicBezTo>
                  <a:lnTo>
                    <a:pt x="340" y="189"/>
                  </a:lnTo>
                  <a:close/>
                  <a:moveTo>
                    <a:pt x="338" y="190"/>
                  </a:moveTo>
                  <a:cubicBezTo>
                    <a:pt x="339" y="190"/>
                    <a:pt x="339" y="190"/>
                    <a:pt x="339" y="190"/>
                  </a:cubicBezTo>
                  <a:lnTo>
                    <a:pt x="338" y="190"/>
                  </a:lnTo>
                  <a:close/>
                  <a:moveTo>
                    <a:pt x="335" y="189"/>
                  </a:moveTo>
                  <a:cubicBezTo>
                    <a:pt x="335" y="189"/>
                    <a:pt x="335" y="189"/>
                    <a:pt x="335" y="189"/>
                  </a:cubicBezTo>
                  <a:cubicBezTo>
                    <a:pt x="335" y="189"/>
                    <a:pt x="335" y="189"/>
                    <a:pt x="335" y="189"/>
                  </a:cubicBezTo>
                  <a:cubicBezTo>
                    <a:pt x="335" y="189"/>
                    <a:pt x="335" y="189"/>
                    <a:pt x="335" y="189"/>
                  </a:cubicBezTo>
                  <a:close/>
                  <a:moveTo>
                    <a:pt x="334" y="187"/>
                  </a:moveTo>
                  <a:cubicBezTo>
                    <a:pt x="335" y="187"/>
                    <a:pt x="335" y="187"/>
                    <a:pt x="336" y="187"/>
                  </a:cubicBezTo>
                  <a:cubicBezTo>
                    <a:pt x="337" y="187"/>
                    <a:pt x="337" y="187"/>
                    <a:pt x="337" y="187"/>
                  </a:cubicBezTo>
                  <a:cubicBezTo>
                    <a:pt x="336" y="187"/>
                    <a:pt x="335" y="187"/>
                    <a:pt x="335" y="188"/>
                  </a:cubicBezTo>
                  <a:lnTo>
                    <a:pt x="334" y="187"/>
                  </a:lnTo>
                  <a:close/>
                  <a:moveTo>
                    <a:pt x="260" y="27"/>
                  </a:moveTo>
                  <a:cubicBezTo>
                    <a:pt x="262" y="27"/>
                    <a:pt x="262" y="26"/>
                    <a:pt x="262" y="26"/>
                  </a:cubicBezTo>
                  <a:cubicBezTo>
                    <a:pt x="263" y="26"/>
                    <a:pt x="262" y="27"/>
                    <a:pt x="264" y="27"/>
                  </a:cubicBezTo>
                  <a:cubicBezTo>
                    <a:pt x="264" y="27"/>
                    <a:pt x="264" y="28"/>
                    <a:pt x="264" y="28"/>
                  </a:cubicBezTo>
                  <a:cubicBezTo>
                    <a:pt x="263" y="28"/>
                    <a:pt x="261" y="28"/>
                    <a:pt x="260" y="27"/>
                  </a:cubicBezTo>
                  <a:close/>
                  <a:moveTo>
                    <a:pt x="138" y="208"/>
                  </a:moveTo>
                  <a:cubicBezTo>
                    <a:pt x="138" y="207"/>
                    <a:pt x="138" y="207"/>
                    <a:pt x="139" y="207"/>
                  </a:cubicBezTo>
                  <a:cubicBezTo>
                    <a:pt x="140" y="208"/>
                    <a:pt x="140" y="208"/>
                    <a:pt x="140" y="208"/>
                  </a:cubicBezTo>
                  <a:cubicBezTo>
                    <a:pt x="140" y="208"/>
                    <a:pt x="139" y="208"/>
                    <a:pt x="138" y="208"/>
                  </a:cubicBezTo>
                  <a:cubicBezTo>
                    <a:pt x="138" y="208"/>
                    <a:pt x="137" y="208"/>
                    <a:pt x="138" y="208"/>
                  </a:cubicBezTo>
                  <a:close/>
                  <a:moveTo>
                    <a:pt x="118" y="206"/>
                  </a:moveTo>
                  <a:cubicBezTo>
                    <a:pt x="119" y="206"/>
                    <a:pt x="119" y="206"/>
                    <a:pt x="119" y="206"/>
                  </a:cubicBezTo>
                  <a:cubicBezTo>
                    <a:pt x="119" y="206"/>
                    <a:pt x="119" y="206"/>
                    <a:pt x="119" y="206"/>
                  </a:cubicBezTo>
                  <a:cubicBezTo>
                    <a:pt x="118" y="206"/>
                    <a:pt x="118" y="206"/>
                    <a:pt x="118" y="206"/>
                  </a:cubicBezTo>
                  <a:close/>
                  <a:moveTo>
                    <a:pt x="112" y="204"/>
                  </a:moveTo>
                  <a:cubicBezTo>
                    <a:pt x="112" y="203"/>
                    <a:pt x="111" y="203"/>
                    <a:pt x="111" y="203"/>
                  </a:cubicBezTo>
                  <a:cubicBezTo>
                    <a:pt x="113" y="203"/>
                    <a:pt x="112" y="204"/>
                    <a:pt x="113" y="204"/>
                  </a:cubicBezTo>
                  <a:lnTo>
                    <a:pt x="112" y="204"/>
                  </a:lnTo>
                  <a:close/>
                  <a:moveTo>
                    <a:pt x="111" y="205"/>
                  </a:moveTo>
                  <a:cubicBezTo>
                    <a:pt x="112" y="205"/>
                    <a:pt x="112" y="205"/>
                    <a:pt x="112" y="205"/>
                  </a:cubicBezTo>
                  <a:lnTo>
                    <a:pt x="111" y="205"/>
                  </a:lnTo>
                  <a:close/>
                  <a:moveTo>
                    <a:pt x="110" y="205"/>
                  </a:moveTo>
                  <a:cubicBezTo>
                    <a:pt x="111" y="205"/>
                    <a:pt x="111" y="205"/>
                    <a:pt x="111" y="205"/>
                  </a:cubicBezTo>
                  <a:cubicBezTo>
                    <a:pt x="111" y="205"/>
                    <a:pt x="110" y="205"/>
                    <a:pt x="110" y="205"/>
                  </a:cubicBezTo>
                  <a:close/>
                  <a:moveTo>
                    <a:pt x="102" y="204"/>
                  </a:moveTo>
                  <a:cubicBezTo>
                    <a:pt x="104" y="203"/>
                    <a:pt x="107" y="205"/>
                    <a:pt x="109" y="203"/>
                  </a:cubicBezTo>
                  <a:cubicBezTo>
                    <a:pt x="109" y="203"/>
                    <a:pt x="109" y="203"/>
                    <a:pt x="109" y="202"/>
                  </a:cubicBezTo>
                  <a:cubicBezTo>
                    <a:pt x="111" y="202"/>
                    <a:pt x="110" y="203"/>
                    <a:pt x="111" y="204"/>
                  </a:cubicBezTo>
                  <a:cubicBezTo>
                    <a:pt x="109" y="204"/>
                    <a:pt x="107" y="204"/>
                    <a:pt x="106" y="204"/>
                  </a:cubicBezTo>
                  <a:cubicBezTo>
                    <a:pt x="105" y="205"/>
                    <a:pt x="104" y="204"/>
                    <a:pt x="103" y="204"/>
                  </a:cubicBezTo>
                  <a:lnTo>
                    <a:pt x="102" y="204"/>
                  </a:lnTo>
                  <a:close/>
                  <a:moveTo>
                    <a:pt x="101" y="203"/>
                  </a:moveTo>
                  <a:cubicBezTo>
                    <a:pt x="101" y="203"/>
                    <a:pt x="101" y="203"/>
                    <a:pt x="101" y="203"/>
                  </a:cubicBezTo>
                  <a:cubicBezTo>
                    <a:pt x="101" y="203"/>
                    <a:pt x="101" y="203"/>
                    <a:pt x="101" y="203"/>
                  </a:cubicBezTo>
                  <a:close/>
                  <a:moveTo>
                    <a:pt x="99" y="205"/>
                  </a:moveTo>
                  <a:cubicBezTo>
                    <a:pt x="99" y="204"/>
                    <a:pt x="100" y="204"/>
                    <a:pt x="101" y="204"/>
                  </a:cubicBezTo>
                  <a:cubicBezTo>
                    <a:pt x="100" y="205"/>
                    <a:pt x="99" y="205"/>
                    <a:pt x="99" y="205"/>
                  </a:cubicBezTo>
                  <a:close/>
                  <a:moveTo>
                    <a:pt x="97" y="204"/>
                  </a:moveTo>
                  <a:cubicBezTo>
                    <a:pt x="98" y="204"/>
                    <a:pt x="98" y="204"/>
                    <a:pt x="98" y="204"/>
                  </a:cubicBezTo>
                  <a:cubicBezTo>
                    <a:pt x="98" y="204"/>
                    <a:pt x="98" y="204"/>
                    <a:pt x="98" y="204"/>
                  </a:cubicBezTo>
                  <a:cubicBezTo>
                    <a:pt x="98" y="204"/>
                    <a:pt x="97" y="204"/>
                    <a:pt x="97" y="204"/>
                  </a:cubicBezTo>
                  <a:close/>
                  <a:moveTo>
                    <a:pt x="94" y="203"/>
                  </a:moveTo>
                  <a:cubicBezTo>
                    <a:pt x="94" y="203"/>
                    <a:pt x="94" y="203"/>
                    <a:pt x="95" y="203"/>
                  </a:cubicBezTo>
                  <a:cubicBezTo>
                    <a:pt x="95" y="203"/>
                    <a:pt x="95" y="203"/>
                    <a:pt x="95" y="203"/>
                  </a:cubicBezTo>
                  <a:lnTo>
                    <a:pt x="94" y="203"/>
                  </a:lnTo>
                  <a:close/>
                  <a:moveTo>
                    <a:pt x="93" y="201"/>
                  </a:moveTo>
                  <a:cubicBezTo>
                    <a:pt x="93" y="201"/>
                    <a:pt x="94" y="201"/>
                    <a:pt x="94" y="201"/>
                  </a:cubicBezTo>
                  <a:cubicBezTo>
                    <a:pt x="93" y="201"/>
                    <a:pt x="93" y="201"/>
                    <a:pt x="93" y="201"/>
                  </a:cubicBezTo>
                  <a:close/>
                  <a:moveTo>
                    <a:pt x="53" y="175"/>
                  </a:moveTo>
                  <a:cubicBezTo>
                    <a:pt x="53" y="175"/>
                    <a:pt x="53" y="175"/>
                    <a:pt x="53" y="175"/>
                  </a:cubicBezTo>
                  <a:cubicBezTo>
                    <a:pt x="52" y="175"/>
                    <a:pt x="52" y="175"/>
                    <a:pt x="52" y="175"/>
                  </a:cubicBezTo>
                  <a:lnTo>
                    <a:pt x="53" y="175"/>
                  </a:lnTo>
                  <a:close/>
                  <a:moveTo>
                    <a:pt x="18" y="130"/>
                  </a:moveTo>
                  <a:cubicBezTo>
                    <a:pt x="17" y="130"/>
                    <a:pt x="17" y="130"/>
                    <a:pt x="17" y="130"/>
                  </a:cubicBezTo>
                  <a:cubicBezTo>
                    <a:pt x="17" y="130"/>
                    <a:pt x="17" y="130"/>
                    <a:pt x="17" y="130"/>
                  </a:cubicBezTo>
                  <a:lnTo>
                    <a:pt x="18" y="130"/>
                  </a:lnTo>
                  <a:close/>
                  <a:moveTo>
                    <a:pt x="23" y="144"/>
                  </a:moveTo>
                  <a:cubicBezTo>
                    <a:pt x="23" y="144"/>
                    <a:pt x="24" y="143"/>
                    <a:pt x="24" y="143"/>
                  </a:cubicBezTo>
                  <a:cubicBezTo>
                    <a:pt x="24" y="144"/>
                    <a:pt x="24" y="144"/>
                    <a:pt x="23" y="144"/>
                  </a:cubicBezTo>
                  <a:close/>
                  <a:moveTo>
                    <a:pt x="27" y="141"/>
                  </a:moveTo>
                  <a:cubicBezTo>
                    <a:pt x="26" y="142"/>
                    <a:pt x="26" y="142"/>
                    <a:pt x="26" y="142"/>
                  </a:cubicBezTo>
                  <a:cubicBezTo>
                    <a:pt x="26" y="141"/>
                    <a:pt x="26" y="141"/>
                    <a:pt x="26" y="141"/>
                  </a:cubicBezTo>
                  <a:lnTo>
                    <a:pt x="27" y="141"/>
                  </a:lnTo>
                  <a:close/>
                  <a:moveTo>
                    <a:pt x="64" y="176"/>
                  </a:moveTo>
                  <a:cubicBezTo>
                    <a:pt x="64" y="176"/>
                    <a:pt x="64" y="177"/>
                    <a:pt x="63" y="177"/>
                  </a:cubicBezTo>
                  <a:cubicBezTo>
                    <a:pt x="63" y="177"/>
                    <a:pt x="63" y="177"/>
                    <a:pt x="63" y="177"/>
                  </a:cubicBezTo>
                  <a:cubicBezTo>
                    <a:pt x="63" y="176"/>
                    <a:pt x="63" y="176"/>
                    <a:pt x="64" y="176"/>
                  </a:cubicBezTo>
                  <a:close/>
                  <a:moveTo>
                    <a:pt x="79" y="189"/>
                  </a:moveTo>
                  <a:cubicBezTo>
                    <a:pt x="78" y="188"/>
                    <a:pt x="79" y="189"/>
                    <a:pt x="80" y="189"/>
                  </a:cubicBezTo>
                  <a:cubicBezTo>
                    <a:pt x="80" y="189"/>
                    <a:pt x="80" y="189"/>
                    <a:pt x="79" y="189"/>
                  </a:cubicBezTo>
                  <a:cubicBezTo>
                    <a:pt x="78" y="189"/>
                    <a:pt x="79" y="189"/>
                    <a:pt x="79" y="189"/>
                  </a:cubicBezTo>
                  <a:close/>
                  <a:moveTo>
                    <a:pt x="90" y="202"/>
                  </a:moveTo>
                  <a:cubicBezTo>
                    <a:pt x="90" y="203"/>
                    <a:pt x="90" y="203"/>
                    <a:pt x="90" y="203"/>
                  </a:cubicBezTo>
                  <a:cubicBezTo>
                    <a:pt x="89" y="203"/>
                    <a:pt x="89" y="203"/>
                    <a:pt x="89" y="203"/>
                  </a:cubicBezTo>
                  <a:cubicBezTo>
                    <a:pt x="89" y="202"/>
                    <a:pt x="90" y="202"/>
                    <a:pt x="90" y="202"/>
                  </a:cubicBezTo>
                  <a:close/>
                  <a:moveTo>
                    <a:pt x="87" y="197"/>
                  </a:moveTo>
                  <a:cubicBezTo>
                    <a:pt x="88" y="197"/>
                    <a:pt x="88" y="196"/>
                    <a:pt x="90" y="196"/>
                  </a:cubicBezTo>
                  <a:cubicBezTo>
                    <a:pt x="89" y="197"/>
                    <a:pt x="89" y="197"/>
                    <a:pt x="90" y="197"/>
                  </a:cubicBezTo>
                  <a:cubicBezTo>
                    <a:pt x="89" y="197"/>
                    <a:pt x="89" y="198"/>
                    <a:pt x="88" y="198"/>
                  </a:cubicBezTo>
                  <a:cubicBezTo>
                    <a:pt x="87" y="198"/>
                    <a:pt x="87" y="197"/>
                    <a:pt x="87" y="197"/>
                  </a:cubicBezTo>
                  <a:close/>
                  <a:moveTo>
                    <a:pt x="78" y="199"/>
                  </a:moveTo>
                  <a:cubicBezTo>
                    <a:pt x="79" y="199"/>
                    <a:pt x="79" y="199"/>
                    <a:pt x="79" y="199"/>
                  </a:cubicBezTo>
                  <a:cubicBezTo>
                    <a:pt x="80" y="199"/>
                    <a:pt x="80" y="199"/>
                    <a:pt x="80" y="199"/>
                  </a:cubicBezTo>
                  <a:cubicBezTo>
                    <a:pt x="80" y="199"/>
                    <a:pt x="79" y="200"/>
                    <a:pt x="79" y="199"/>
                  </a:cubicBezTo>
                  <a:cubicBezTo>
                    <a:pt x="78" y="199"/>
                    <a:pt x="78" y="199"/>
                    <a:pt x="78" y="199"/>
                  </a:cubicBezTo>
                  <a:close/>
                  <a:moveTo>
                    <a:pt x="77" y="190"/>
                  </a:moveTo>
                  <a:cubicBezTo>
                    <a:pt x="76" y="190"/>
                    <a:pt x="76" y="192"/>
                    <a:pt x="74" y="191"/>
                  </a:cubicBezTo>
                  <a:cubicBezTo>
                    <a:pt x="74" y="190"/>
                    <a:pt x="74" y="190"/>
                    <a:pt x="74" y="190"/>
                  </a:cubicBezTo>
                  <a:cubicBezTo>
                    <a:pt x="74" y="189"/>
                    <a:pt x="77" y="189"/>
                    <a:pt x="77" y="190"/>
                  </a:cubicBezTo>
                  <a:close/>
                  <a:moveTo>
                    <a:pt x="77" y="193"/>
                  </a:moveTo>
                  <a:cubicBezTo>
                    <a:pt x="76" y="194"/>
                    <a:pt x="75" y="194"/>
                    <a:pt x="74" y="195"/>
                  </a:cubicBezTo>
                  <a:cubicBezTo>
                    <a:pt x="72" y="195"/>
                    <a:pt x="74" y="194"/>
                    <a:pt x="73" y="194"/>
                  </a:cubicBezTo>
                  <a:cubicBezTo>
                    <a:pt x="74" y="193"/>
                    <a:pt x="75" y="193"/>
                    <a:pt x="77" y="193"/>
                  </a:cubicBezTo>
                  <a:close/>
                  <a:moveTo>
                    <a:pt x="73" y="197"/>
                  </a:moveTo>
                  <a:cubicBezTo>
                    <a:pt x="73" y="197"/>
                    <a:pt x="74" y="197"/>
                    <a:pt x="74" y="197"/>
                  </a:cubicBezTo>
                  <a:cubicBezTo>
                    <a:pt x="75" y="197"/>
                    <a:pt x="76" y="197"/>
                    <a:pt x="76" y="197"/>
                  </a:cubicBezTo>
                  <a:cubicBezTo>
                    <a:pt x="75" y="198"/>
                    <a:pt x="75" y="198"/>
                    <a:pt x="74" y="198"/>
                  </a:cubicBezTo>
                  <a:cubicBezTo>
                    <a:pt x="74" y="198"/>
                    <a:pt x="73" y="198"/>
                    <a:pt x="73" y="197"/>
                  </a:cubicBezTo>
                  <a:close/>
                  <a:moveTo>
                    <a:pt x="64" y="187"/>
                  </a:moveTo>
                  <a:cubicBezTo>
                    <a:pt x="65" y="187"/>
                    <a:pt x="65" y="186"/>
                    <a:pt x="67" y="186"/>
                  </a:cubicBezTo>
                  <a:cubicBezTo>
                    <a:pt x="66" y="186"/>
                    <a:pt x="66" y="186"/>
                    <a:pt x="66" y="186"/>
                  </a:cubicBezTo>
                  <a:cubicBezTo>
                    <a:pt x="68" y="185"/>
                    <a:pt x="68" y="185"/>
                    <a:pt x="68" y="185"/>
                  </a:cubicBezTo>
                  <a:cubicBezTo>
                    <a:pt x="69" y="185"/>
                    <a:pt x="70" y="186"/>
                    <a:pt x="71" y="186"/>
                  </a:cubicBezTo>
                  <a:cubicBezTo>
                    <a:pt x="70" y="187"/>
                    <a:pt x="69" y="187"/>
                    <a:pt x="69" y="187"/>
                  </a:cubicBezTo>
                  <a:cubicBezTo>
                    <a:pt x="67" y="187"/>
                    <a:pt x="65" y="188"/>
                    <a:pt x="64" y="188"/>
                  </a:cubicBezTo>
                  <a:lnTo>
                    <a:pt x="64" y="187"/>
                  </a:lnTo>
                  <a:close/>
                  <a:moveTo>
                    <a:pt x="54" y="189"/>
                  </a:moveTo>
                  <a:cubicBezTo>
                    <a:pt x="55" y="190"/>
                    <a:pt x="55" y="190"/>
                    <a:pt x="55" y="190"/>
                  </a:cubicBezTo>
                  <a:cubicBezTo>
                    <a:pt x="54" y="190"/>
                    <a:pt x="54" y="190"/>
                    <a:pt x="53" y="190"/>
                  </a:cubicBezTo>
                  <a:cubicBezTo>
                    <a:pt x="53" y="190"/>
                    <a:pt x="54" y="190"/>
                    <a:pt x="54" y="189"/>
                  </a:cubicBezTo>
                  <a:close/>
                  <a:moveTo>
                    <a:pt x="54" y="189"/>
                  </a:moveTo>
                  <a:cubicBezTo>
                    <a:pt x="55" y="188"/>
                    <a:pt x="55" y="188"/>
                    <a:pt x="55" y="188"/>
                  </a:cubicBezTo>
                  <a:cubicBezTo>
                    <a:pt x="55" y="189"/>
                    <a:pt x="55" y="189"/>
                    <a:pt x="55" y="189"/>
                  </a:cubicBezTo>
                  <a:lnTo>
                    <a:pt x="54" y="189"/>
                  </a:lnTo>
                  <a:close/>
                  <a:moveTo>
                    <a:pt x="64" y="183"/>
                  </a:moveTo>
                  <a:cubicBezTo>
                    <a:pt x="65" y="183"/>
                    <a:pt x="65" y="183"/>
                    <a:pt x="65" y="183"/>
                  </a:cubicBezTo>
                  <a:cubicBezTo>
                    <a:pt x="66" y="183"/>
                    <a:pt x="66" y="183"/>
                    <a:pt x="66" y="183"/>
                  </a:cubicBezTo>
                  <a:cubicBezTo>
                    <a:pt x="67" y="183"/>
                    <a:pt x="67" y="183"/>
                    <a:pt x="67" y="183"/>
                  </a:cubicBezTo>
                  <a:cubicBezTo>
                    <a:pt x="67" y="183"/>
                    <a:pt x="68" y="182"/>
                    <a:pt x="68" y="182"/>
                  </a:cubicBezTo>
                  <a:cubicBezTo>
                    <a:pt x="69" y="181"/>
                    <a:pt x="71" y="181"/>
                    <a:pt x="71" y="182"/>
                  </a:cubicBezTo>
                  <a:cubicBezTo>
                    <a:pt x="69" y="183"/>
                    <a:pt x="68" y="184"/>
                    <a:pt x="66" y="184"/>
                  </a:cubicBezTo>
                  <a:cubicBezTo>
                    <a:pt x="64" y="185"/>
                    <a:pt x="64" y="187"/>
                    <a:pt x="61" y="186"/>
                  </a:cubicBezTo>
                  <a:cubicBezTo>
                    <a:pt x="60" y="186"/>
                    <a:pt x="59" y="187"/>
                    <a:pt x="59" y="187"/>
                  </a:cubicBezTo>
                  <a:cubicBezTo>
                    <a:pt x="57" y="187"/>
                    <a:pt x="57" y="188"/>
                    <a:pt x="55" y="188"/>
                  </a:cubicBezTo>
                  <a:cubicBezTo>
                    <a:pt x="55" y="188"/>
                    <a:pt x="55" y="188"/>
                    <a:pt x="55" y="188"/>
                  </a:cubicBezTo>
                  <a:cubicBezTo>
                    <a:pt x="55" y="188"/>
                    <a:pt x="56" y="188"/>
                    <a:pt x="56" y="188"/>
                  </a:cubicBezTo>
                  <a:cubicBezTo>
                    <a:pt x="58" y="187"/>
                    <a:pt x="59" y="186"/>
                    <a:pt x="60" y="185"/>
                  </a:cubicBezTo>
                  <a:cubicBezTo>
                    <a:pt x="61" y="185"/>
                    <a:pt x="61" y="185"/>
                    <a:pt x="61" y="185"/>
                  </a:cubicBezTo>
                  <a:cubicBezTo>
                    <a:pt x="62" y="185"/>
                    <a:pt x="64" y="184"/>
                    <a:pt x="64" y="183"/>
                  </a:cubicBezTo>
                  <a:close/>
                  <a:moveTo>
                    <a:pt x="62" y="180"/>
                  </a:moveTo>
                  <a:cubicBezTo>
                    <a:pt x="62" y="180"/>
                    <a:pt x="64" y="180"/>
                    <a:pt x="64" y="179"/>
                  </a:cubicBezTo>
                  <a:cubicBezTo>
                    <a:pt x="65" y="179"/>
                    <a:pt x="65" y="179"/>
                    <a:pt x="65" y="179"/>
                  </a:cubicBezTo>
                  <a:cubicBezTo>
                    <a:pt x="65" y="180"/>
                    <a:pt x="66" y="180"/>
                    <a:pt x="65" y="180"/>
                  </a:cubicBezTo>
                  <a:cubicBezTo>
                    <a:pt x="64" y="180"/>
                    <a:pt x="63" y="181"/>
                    <a:pt x="62" y="180"/>
                  </a:cubicBezTo>
                  <a:close/>
                  <a:moveTo>
                    <a:pt x="50" y="171"/>
                  </a:moveTo>
                  <a:cubicBezTo>
                    <a:pt x="51" y="170"/>
                    <a:pt x="52" y="170"/>
                    <a:pt x="53" y="170"/>
                  </a:cubicBezTo>
                  <a:cubicBezTo>
                    <a:pt x="53" y="170"/>
                    <a:pt x="53" y="170"/>
                    <a:pt x="53" y="170"/>
                  </a:cubicBezTo>
                  <a:cubicBezTo>
                    <a:pt x="53" y="171"/>
                    <a:pt x="51" y="171"/>
                    <a:pt x="50" y="171"/>
                  </a:cubicBezTo>
                  <a:close/>
                  <a:moveTo>
                    <a:pt x="49" y="171"/>
                  </a:moveTo>
                  <a:cubicBezTo>
                    <a:pt x="48" y="171"/>
                    <a:pt x="49" y="171"/>
                    <a:pt x="50" y="171"/>
                  </a:cubicBezTo>
                  <a:cubicBezTo>
                    <a:pt x="49" y="171"/>
                    <a:pt x="49" y="171"/>
                    <a:pt x="49" y="171"/>
                  </a:cubicBezTo>
                  <a:cubicBezTo>
                    <a:pt x="50" y="172"/>
                    <a:pt x="50" y="172"/>
                    <a:pt x="50" y="172"/>
                  </a:cubicBezTo>
                  <a:cubicBezTo>
                    <a:pt x="50" y="172"/>
                    <a:pt x="50" y="172"/>
                    <a:pt x="49" y="172"/>
                  </a:cubicBezTo>
                  <a:lnTo>
                    <a:pt x="49" y="171"/>
                  </a:lnTo>
                  <a:close/>
                  <a:moveTo>
                    <a:pt x="36" y="165"/>
                  </a:moveTo>
                  <a:cubicBezTo>
                    <a:pt x="37" y="165"/>
                    <a:pt x="37" y="165"/>
                    <a:pt x="37" y="165"/>
                  </a:cubicBezTo>
                  <a:cubicBezTo>
                    <a:pt x="37" y="165"/>
                    <a:pt x="37" y="165"/>
                    <a:pt x="37" y="165"/>
                  </a:cubicBezTo>
                  <a:lnTo>
                    <a:pt x="36" y="165"/>
                  </a:lnTo>
                  <a:close/>
                  <a:moveTo>
                    <a:pt x="33" y="175"/>
                  </a:moveTo>
                  <a:cubicBezTo>
                    <a:pt x="33" y="175"/>
                    <a:pt x="33" y="175"/>
                    <a:pt x="33" y="175"/>
                  </a:cubicBezTo>
                  <a:cubicBezTo>
                    <a:pt x="33" y="175"/>
                    <a:pt x="33" y="175"/>
                    <a:pt x="33" y="175"/>
                  </a:cubicBezTo>
                  <a:close/>
                  <a:moveTo>
                    <a:pt x="33" y="170"/>
                  </a:moveTo>
                  <a:cubicBezTo>
                    <a:pt x="32" y="169"/>
                    <a:pt x="32" y="169"/>
                    <a:pt x="32" y="169"/>
                  </a:cubicBezTo>
                  <a:cubicBezTo>
                    <a:pt x="33" y="169"/>
                    <a:pt x="33" y="169"/>
                    <a:pt x="33" y="169"/>
                  </a:cubicBezTo>
                  <a:lnTo>
                    <a:pt x="33" y="170"/>
                  </a:lnTo>
                  <a:close/>
                  <a:moveTo>
                    <a:pt x="35" y="173"/>
                  </a:moveTo>
                  <a:cubicBezTo>
                    <a:pt x="35" y="173"/>
                    <a:pt x="34" y="174"/>
                    <a:pt x="33" y="174"/>
                  </a:cubicBezTo>
                  <a:cubicBezTo>
                    <a:pt x="32" y="174"/>
                    <a:pt x="31" y="173"/>
                    <a:pt x="31" y="173"/>
                  </a:cubicBezTo>
                  <a:cubicBezTo>
                    <a:pt x="31" y="172"/>
                    <a:pt x="34" y="173"/>
                    <a:pt x="35" y="173"/>
                  </a:cubicBezTo>
                  <a:close/>
                  <a:moveTo>
                    <a:pt x="36" y="172"/>
                  </a:moveTo>
                  <a:cubicBezTo>
                    <a:pt x="35" y="172"/>
                    <a:pt x="34" y="172"/>
                    <a:pt x="34" y="172"/>
                  </a:cubicBezTo>
                  <a:cubicBezTo>
                    <a:pt x="34" y="171"/>
                    <a:pt x="35" y="171"/>
                    <a:pt x="35" y="171"/>
                  </a:cubicBezTo>
                  <a:cubicBezTo>
                    <a:pt x="36" y="171"/>
                    <a:pt x="36" y="172"/>
                    <a:pt x="36" y="172"/>
                  </a:cubicBezTo>
                  <a:close/>
                  <a:moveTo>
                    <a:pt x="28" y="160"/>
                  </a:moveTo>
                  <a:cubicBezTo>
                    <a:pt x="29" y="160"/>
                    <a:pt x="29" y="160"/>
                    <a:pt x="29" y="160"/>
                  </a:cubicBezTo>
                  <a:cubicBezTo>
                    <a:pt x="29" y="160"/>
                    <a:pt x="29" y="160"/>
                    <a:pt x="29" y="160"/>
                  </a:cubicBezTo>
                  <a:lnTo>
                    <a:pt x="28" y="160"/>
                  </a:lnTo>
                  <a:close/>
                  <a:moveTo>
                    <a:pt x="25" y="146"/>
                  </a:moveTo>
                  <a:cubicBezTo>
                    <a:pt x="25" y="145"/>
                    <a:pt x="25" y="145"/>
                    <a:pt x="25" y="145"/>
                  </a:cubicBezTo>
                  <a:cubicBezTo>
                    <a:pt x="26" y="145"/>
                    <a:pt x="27" y="145"/>
                    <a:pt x="28" y="145"/>
                  </a:cubicBezTo>
                  <a:cubicBezTo>
                    <a:pt x="28" y="145"/>
                    <a:pt x="28" y="145"/>
                    <a:pt x="28" y="145"/>
                  </a:cubicBezTo>
                  <a:cubicBezTo>
                    <a:pt x="26" y="145"/>
                    <a:pt x="26" y="146"/>
                    <a:pt x="25" y="146"/>
                  </a:cubicBezTo>
                  <a:close/>
                  <a:moveTo>
                    <a:pt x="22" y="150"/>
                  </a:moveTo>
                  <a:cubicBezTo>
                    <a:pt x="23" y="150"/>
                    <a:pt x="24" y="149"/>
                    <a:pt x="25" y="149"/>
                  </a:cubicBezTo>
                  <a:cubicBezTo>
                    <a:pt x="25" y="149"/>
                    <a:pt x="24" y="149"/>
                    <a:pt x="25" y="150"/>
                  </a:cubicBezTo>
                  <a:cubicBezTo>
                    <a:pt x="24" y="150"/>
                    <a:pt x="24" y="151"/>
                    <a:pt x="23" y="151"/>
                  </a:cubicBezTo>
                  <a:lnTo>
                    <a:pt x="22" y="150"/>
                  </a:lnTo>
                  <a:close/>
                  <a:moveTo>
                    <a:pt x="16" y="134"/>
                  </a:moveTo>
                  <a:cubicBezTo>
                    <a:pt x="17" y="134"/>
                    <a:pt x="17" y="134"/>
                    <a:pt x="17" y="134"/>
                  </a:cubicBezTo>
                  <a:cubicBezTo>
                    <a:pt x="17" y="133"/>
                    <a:pt x="18" y="133"/>
                    <a:pt x="17" y="132"/>
                  </a:cubicBezTo>
                  <a:cubicBezTo>
                    <a:pt x="19" y="132"/>
                    <a:pt x="19" y="132"/>
                    <a:pt x="19" y="132"/>
                  </a:cubicBezTo>
                  <a:cubicBezTo>
                    <a:pt x="19" y="132"/>
                    <a:pt x="20" y="133"/>
                    <a:pt x="20" y="133"/>
                  </a:cubicBezTo>
                  <a:cubicBezTo>
                    <a:pt x="19" y="133"/>
                    <a:pt x="19" y="133"/>
                    <a:pt x="20" y="134"/>
                  </a:cubicBezTo>
                  <a:cubicBezTo>
                    <a:pt x="19" y="134"/>
                    <a:pt x="19" y="135"/>
                    <a:pt x="17" y="135"/>
                  </a:cubicBezTo>
                  <a:cubicBezTo>
                    <a:pt x="17" y="135"/>
                    <a:pt x="16" y="134"/>
                    <a:pt x="16"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a typeface="宋体" panose="02010600030101010101" pitchFamily="2" charset="-122"/>
              </a:endParaRPr>
            </a:p>
          </p:txBody>
        </p:sp>
        <p:sp>
          <p:nvSpPr>
            <p:cNvPr id="360" name="Freeform 1019"/>
            <p:cNvSpPr/>
            <p:nvPr/>
          </p:nvSpPr>
          <p:spPr bwMode="auto">
            <a:xfrm>
              <a:off x="7032626" y="3106739"/>
              <a:ext cx="1588" cy="158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a typeface="宋体" panose="02010600030101010101" pitchFamily="2" charset="-122"/>
              </a:endParaRPr>
            </a:p>
          </p:txBody>
        </p:sp>
        <p:sp>
          <p:nvSpPr>
            <p:cNvPr id="361" name="Freeform 1020"/>
            <p:cNvSpPr/>
            <p:nvPr/>
          </p:nvSpPr>
          <p:spPr bwMode="auto">
            <a:xfrm>
              <a:off x="7067551" y="3108326"/>
              <a:ext cx="3175" cy="0"/>
            </a:xfrm>
            <a:custGeom>
              <a:avLst/>
              <a:gdLst>
                <a:gd name="T0" fmla="*/ 0 w 2"/>
                <a:gd name="T1" fmla="*/ 0 h 1"/>
                <a:gd name="T2" fmla="*/ 2 w 2"/>
                <a:gd name="T3" fmla="*/ 0 h 1"/>
                <a:gd name="T4" fmla="*/ 0 w 2"/>
                <a:gd name="T5" fmla="*/ 0 h 1"/>
              </a:gdLst>
              <a:ahLst/>
              <a:cxnLst>
                <a:cxn ang="0">
                  <a:pos x="T0" y="T1"/>
                </a:cxn>
                <a:cxn ang="0">
                  <a:pos x="T2" y="T3"/>
                </a:cxn>
                <a:cxn ang="0">
                  <a:pos x="T4" y="T5"/>
                </a:cxn>
              </a:cxnLst>
              <a:rect l="0" t="0" r="r" b="b"/>
              <a:pathLst>
                <a:path w="2" h="1">
                  <a:moveTo>
                    <a:pt x="0" y="0"/>
                  </a:moveTo>
                  <a:cubicBezTo>
                    <a:pt x="2" y="0"/>
                    <a:pt x="2" y="0"/>
                    <a:pt x="2" y="0"/>
                  </a:cubicBezTo>
                  <a:cubicBezTo>
                    <a:pt x="2"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a typeface="宋体" panose="02010600030101010101" pitchFamily="2" charset="-122"/>
              </a:endParaRPr>
            </a:p>
          </p:txBody>
        </p:sp>
        <p:sp>
          <p:nvSpPr>
            <p:cNvPr id="362" name="Freeform 1021"/>
            <p:cNvSpPr/>
            <p:nvPr/>
          </p:nvSpPr>
          <p:spPr bwMode="auto">
            <a:xfrm>
              <a:off x="7032626" y="3108326"/>
              <a:ext cx="1588" cy="1588"/>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1" y="1"/>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a typeface="宋体" panose="02010600030101010101" pitchFamily="2" charset="-122"/>
              </a:endParaRPr>
            </a:p>
          </p:txBody>
        </p:sp>
        <p:sp>
          <p:nvSpPr>
            <p:cNvPr id="363" name="Freeform 1022"/>
            <p:cNvSpPr/>
            <p:nvPr/>
          </p:nvSpPr>
          <p:spPr bwMode="auto">
            <a:xfrm>
              <a:off x="7061201" y="3113089"/>
              <a:ext cx="1588" cy="1588"/>
            </a:xfrm>
            <a:custGeom>
              <a:avLst/>
              <a:gdLst>
                <a:gd name="T0" fmla="*/ 1 w 2"/>
                <a:gd name="T1" fmla="*/ 0 h 1"/>
                <a:gd name="T2" fmla="*/ 2 w 2"/>
                <a:gd name="T3" fmla="*/ 1 h 1"/>
                <a:gd name="T4" fmla="*/ 0 w 2"/>
                <a:gd name="T5" fmla="*/ 1 h 1"/>
                <a:gd name="T6" fmla="*/ 0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2" y="0"/>
                    <a:pt x="2" y="0"/>
                    <a:pt x="2" y="1"/>
                  </a:cubicBezTo>
                  <a:cubicBezTo>
                    <a:pt x="1" y="1"/>
                    <a:pt x="0" y="1"/>
                    <a:pt x="0" y="1"/>
                  </a:cubicBezTo>
                  <a:cubicBezTo>
                    <a:pt x="0" y="1"/>
                    <a:pt x="0" y="1"/>
                    <a:pt x="0" y="1"/>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a typeface="宋体" panose="02010600030101010101" pitchFamily="2" charset="-122"/>
              </a:endParaRPr>
            </a:p>
          </p:txBody>
        </p:sp>
        <p:sp>
          <p:nvSpPr>
            <p:cNvPr id="364" name="Freeform 1023"/>
            <p:cNvSpPr/>
            <p:nvPr/>
          </p:nvSpPr>
          <p:spPr bwMode="auto">
            <a:xfrm>
              <a:off x="7048501" y="3119439"/>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a typeface="宋体" panose="02010600030101010101" pitchFamily="2" charset="-122"/>
              </a:endParaRPr>
            </a:p>
          </p:txBody>
        </p:sp>
        <p:sp>
          <p:nvSpPr>
            <p:cNvPr id="365" name="Freeform 1024"/>
            <p:cNvSpPr/>
            <p:nvPr/>
          </p:nvSpPr>
          <p:spPr bwMode="auto">
            <a:xfrm>
              <a:off x="7486651" y="3124201"/>
              <a:ext cx="1588" cy="1588"/>
            </a:xfrm>
            <a:custGeom>
              <a:avLst/>
              <a:gdLst>
                <a:gd name="T0" fmla="*/ 1 w 2"/>
                <a:gd name="T1" fmla="*/ 0 h 1"/>
                <a:gd name="T2" fmla="*/ 1 w 2"/>
                <a:gd name="T3" fmla="*/ 1 h 1"/>
                <a:gd name="T4" fmla="*/ 0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2" y="1"/>
                    <a:pt x="1" y="1"/>
                    <a:pt x="1" y="1"/>
                  </a:cubicBezTo>
                  <a:cubicBezTo>
                    <a:pt x="0" y="1"/>
                    <a:pt x="0" y="1"/>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a typeface="宋体" panose="02010600030101010101" pitchFamily="2" charset="-122"/>
              </a:endParaRPr>
            </a:p>
          </p:txBody>
        </p:sp>
        <p:sp>
          <p:nvSpPr>
            <p:cNvPr id="366" name="Freeform 1025"/>
            <p:cNvSpPr/>
            <p:nvPr/>
          </p:nvSpPr>
          <p:spPr bwMode="auto">
            <a:xfrm>
              <a:off x="7493001" y="3127376"/>
              <a:ext cx="1588" cy="1588"/>
            </a:xfrm>
            <a:custGeom>
              <a:avLst/>
              <a:gdLst>
                <a:gd name="T0" fmla="*/ 1 w 1"/>
                <a:gd name="T1" fmla="*/ 0 h 1"/>
                <a:gd name="T2" fmla="*/ 1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1"/>
                    <a:pt x="1" y="1"/>
                  </a:cubicBezTo>
                  <a:cubicBezTo>
                    <a:pt x="0" y="1"/>
                    <a:pt x="0" y="1"/>
                    <a:pt x="0" y="1"/>
                  </a:cubicBezTo>
                  <a:cubicBezTo>
                    <a:pt x="0" y="1"/>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a typeface="宋体" panose="02010600030101010101" pitchFamily="2" charset="-122"/>
              </a:endParaRPr>
            </a:p>
          </p:txBody>
        </p:sp>
        <p:sp>
          <p:nvSpPr>
            <p:cNvPr id="367" name="Freeform 1026"/>
            <p:cNvSpPr/>
            <p:nvPr/>
          </p:nvSpPr>
          <p:spPr bwMode="auto">
            <a:xfrm>
              <a:off x="7167564" y="3151189"/>
              <a:ext cx="1588" cy="1588"/>
            </a:xfrm>
            <a:custGeom>
              <a:avLst/>
              <a:gdLst>
                <a:gd name="T0" fmla="*/ 1 w 1"/>
                <a:gd name="T1" fmla="*/ 0 h 1"/>
                <a:gd name="T2" fmla="*/ 0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0" y="0"/>
                    <a:pt x="0" y="0"/>
                    <a:pt x="0"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a typeface="宋体" panose="02010600030101010101" pitchFamily="2" charset="-122"/>
              </a:endParaRPr>
            </a:p>
          </p:txBody>
        </p:sp>
        <p:sp>
          <p:nvSpPr>
            <p:cNvPr id="368" name="Freeform 1027"/>
            <p:cNvSpPr/>
            <p:nvPr/>
          </p:nvSpPr>
          <p:spPr bwMode="auto">
            <a:xfrm>
              <a:off x="7219951" y="3155951"/>
              <a:ext cx="4763" cy="1588"/>
            </a:xfrm>
            <a:custGeom>
              <a:avLst/>
              <a:gdLst>
                <a:gd name="T0" fmla="*/ 2 w 3"/>
                <a:gd name="T1" fmla="*/ 0 h 1"/>
                <a:gd name="T2" fmla="*/ 2 w 3"/>
                <a:gd name="T3" fmla="*/ 1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0"/>
                    <a:pt x="1" y="1"/>
                    <a:pt x="2" y="1"/>
                  </a:cubicBezTo>
                  <a:cubicBezTo>
                    <a:pt x="1" y="1"/>
                    <a:pt x="0" y="0"/>
                    <a:pt x="1"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a typeface="宋体" panose="02010600030101010101" pitchFamily="2" charset="-122"/>
              </a:endParaRPr>
            </a:p>
          </p:txBody>
        </p:sp>
        <p:sp>
          <p:nvSpPr>
            <p:cNvPr id="369" name="Freeform 1028"/>
            <p:cNvSpPr/>
            <p:nvPr/>
          </p:nvSpPr>
          <p:spPr bwMode="auto">
            <a:xfrm>
              <a:off x="7224714" y="3157539"/>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a typeface="宋体" panose="02010600030101010101" pitchFamily="2" charset="-122"/>
              </a:endParaRPr>
            </a:p>
          </p:txBody>
        </p:sp>
        <p:sp>
          <p:nvSpPr>
            <p:cNvPr id="370" name="Freeform 1029"/>
            <p:cNvSpPr/>
            <p:nvPr/>
          </p:nvSpPr>
          <p:spPr bwMode="auto">
            <a:xfrm>
              <a:off x="7221539" y="3159126"/>
              <a:ext cx="3175" cy="0"/>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1" y="1"/>
                    <a:pt x="0" y="0"/>
                    <a:pt x="1" y="0"/>
                  </a:cubicBezTo>
                  <a:cubicBezTo>
                    <a:pt x="2"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a typeface="宋体" panose="02010600030101010101" pitchFamily="2" charset="-122"/>
              </a:endParaRPr>
            </a:p>
          </p:txBody>
        </p:sp>
      </p:gr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2441575" y="1993900"/>
            <a:ext cx="3877945" cy="3538855"/>
            <a:chOff x="1454151" y="1073247"/>
            <a:chExt cx="4808538" cy="4387043"/>
          </a:xfrm>
        </p:grpSpPr>
        <p:sp>
          <p:nvSpPr>
            <p:cNvPr id="10" name="任意多边形 9"/>
            <p:cNvSpPr/>
            <p:nvPr/>
          </p:nvSpPr>
          <p:spPr bwMode="auto">
            <a:xfrm>
              <a:off x="3121026" y="1073247"/>
              <a:ext cx="1285876" cy="4387043"/>
            </a:xfrm>
            <a:custGeom>
              <a:avLst/>
              <a:gdLst>
                <a:gd name="T0" fmla="*/ 1764 w 4053"/>
                <a:gd name="T1" fmla="*/ 0 h 16197"/>
                <a:gd name="T2" fmla="*/ 2323 w 4053"/>
                <a:gd name="T3" fmla="*/ 0 h 16197"/>
                <a:gd name="T4" fmla="*/ 2323 w 4053"/>
                <a:gd name="T5" fmla="*/ 892 h 16197"/>
                <a:gd name="T6" fmla="*/ 1764 w 4053"/>
                <a:gd name="T7" fmla="*/ 892 h 16197"/>
                <a:gd name="T8" fmla="*/ 1764 w 4053"/>
                <a:gd name="T9" fmla="*/ 0 h 16197"/>
                <a:gd name="T10" fmla="*/ 1831 w 4053"/>
                <a:gd name="T11" fmla="*/ 11317 h 16197"/>
                <a:gd name="T12" fmla="*/ 2256 w 4053"/>
                <a:gd name="T13" fmla="*/ 11317 h 16197"/>
                <a:gd name="T14" fmla="*/ 2256 w 4053"/>
                <a:gd name="T15" fmla="*/ 13709 h 16197"/>
                <a:gd name="T16" fmla="*/ 4053 w 4053"/>
                <a:gd name="T17" fmla="*/ 15988 h 16197"/>
                <a:gd name="T18" fmla="*/ 3787 w 4053"/>
                <a:gd name="T19" fmla="*/ 16197 h 16197"/>
                <a:gd name="T20" fmla="*/ 2256 w 4053"/>
                <a:gd name="T21" fmla="*/ 14256 h 16197"/>
                <a:gd name="T22" fmla="*/ 2256 w 4053"/>
                <a:gd name="T23" fmla="*/ 16151 h 16197"/>
                <a:gd name="T24" fmla="*/ 1831 w 4053"/>
                <a:gd name="T25" fmla="*/ 16151 h 16197"/>
                <a:gd name="T26" fmla="*/ 1831 w 4053"/>
                <a:gd name="T27" fmla="*/ 14215 h 16197"/>
                <a:gd name="T28" fmla="*/ 266 w 4053"/>
                <a:gd name="T29" fmla="*/ 16197 h 16197"/>
                <a:gd name="T30" fmla="*/ 0 w 4053"/>
                <a:gd name="T31" fmla="*/ 15988 h 16197"/>
                <a:gd name="T32" fmla="*/ 1831 w 4053"/>
                <a:gd name="T33" fmla="*/ 13668 h 16197"/>
                <a:gd name="T34" fmla="*/ 1831 w 4053"/>
                <a:gd name="T35" fmla="*/ 11317 h 16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53" h="16197">
                  <a:moveTo>
                    <a:pt x="1764" y="0"/>
                  </a:moveTo>
                  <a:lnTo>
                    <a:pt x="2323" y="0"/>
                  </a:lnTo>
                  <a:lnTo>
                    <a:pt x="2323" y="892"/>
                  </a:lnTo>
                  <a:lnTo>
                    <a:pt x="1764" y="892"/>
                  </a:lnTo>
                  <a:lnTo>
                    <a:pt x="1764" y="0"/>
                  </a:lnTo>
                  <a:close/>
                  <a:moveTo>
                    <a:pt x="1831" y="11317"/>
                  </a:moveTo>
                  <a:lnTo>
                    <a:pt x="2256" y="11317"/>
                  </a:lnTo>
                  <a:lnTo>
                    <a:pt x="2256" y="13709"/>
                  </a:lnTo>
                  <a:lnTo>
                    <a:pt x="4053" y="15988"/>
                  </a:lnTo>
                  <a:lnTo>
                    <a:pt x="3787" y="16197"/>
                  </a:lnTo>
                  <a:lnTo>
                    <a:pt x="2256" y="14256"/>
                  </a:lnTo>
                  <a:lnTo>
                    <a:pt x="2256" y="16151"/>
                  </a:lnTo>
                  <a:lnTo>
                    <a:pt x="1831" y="16151"/>
                  </a:lnTo>
                  <a:lnTo>
                    <a:pt x="1831" y="14215"/>
                  </a:lnTo>
                  <a:lnTo>
                    <a:pt x="266" y="16197"/>
                  </a:lnTo>
                  <a:lnTo>
                    <a:pt x="0" y="15988"/>
                  </a:lnTo>
                  <a:lnTo>
                    <a:pt x="1831" y="13668"/>
                  </a:lnTo>
                  <a:lnTo>
                    <a:pt x="1831" y="11317"/>
                  </a:lnTo>
                  <a:close/>
                </a:path>
              </a:pathLst>
            </a:custGeom>
            <a:solidFill>
              <a:schemeClr val="tx2">
                <a:lumMod val="20000"/>
                <a:lumOff val="80000"/>
              </a:schemeClr>
            </a:solidFill>
            <a:ln>
              <a:noFill/>
            </a:ln>
            <a:effectLst>
              <a:outerShdw blurRad="76200" dir="13500000" sy="23000" kx="1200000" algn="br" rotWithShape="0">
                <a:prstClr val="black">
                  <a:alpha val="20000"/>
                </a:prst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cs typeface="+mn-ea"/>
                <a:sym typeface="+mn-lt"/>
              </a:endParaRPr>
            </a:p>
          </p:txBody>
        </p:sp>
        <p:sp>
          <p:nvSpPr>
            <p:cNvPr id="11" name="任意多边形 10"/>
            <p:cNvSpPr/>
            <p:nvPr/>
          </p:nvSpPr>
          <p:spPr bwMode="auto">
            <a:xfrm>
              <a:off x="1454151" y="1196975"/>
              <a:ext cx="4808538" cy="3309938"/>
            </a:xfrm>
            <a:custGeom>
              <a:avLst/>
              <a:gdLst>
                <a:gd name="T0" fmla="*/ 233 w 15146"/>
                <a:gd name="T1" fmla="*/ 466 h 10425"/>
                <a:gd name="T2" fmla="*/ 186 w 15146"/>
                <a:gd name="T3" fmla="*/ 460 h 10425"/>
                <a:gd name="T4" fmla="*/ 142 w 15146"/>
                <a:gd name="T5" fmla="*/ 447 h 10425"/>
                <a:gd name="T6" fmla="*/ 68 w 15146"/>
                <a:gd name="T7" fmla="*/ 397 h 10425"/>
                <a:gd name="T8" fmla="*/ 19 w 15146"/>
                <a:gd name="T9" fmla="*/ 323 h 10425"/>
                <a:gd name="T10" fmla="*/ 5 w 15146"/>
                <a:gd name="T11" fmla="*/ 279 h 10425"/>
                <a:gd name="T12" fmla="*/ 0 w 15146"/>
                <a:gd name="T13" fmla="*/ 233 h 10425"/>
                <a:gd name="T14" fmla="*/ 3 w 15146"/>
                <a:gd name="T15" fmla="*/ 197 h 10425"/>
                <a:gd name="T16" fmla="*/ 15 w 15146"/>
                <a:gd name="T17" fmla="*/ 154 h 10425"/>
                <a:gd name="T18" fmla="*/ 54 w 15146"/>
                <a:gd name="T19" fmla="*/ 85 h 10425"/>
                <a:gd name="T20" fmla="*/ 123 w 15146"/>
                <a:gd name="T21" fmla="*/ 28 h 10425"/>
                <a:gd name="T22" fmla="*/ 175 w 15146"/>
                <a:gd name="T23" fmla="*/ 8 h 10425"/>
                <a:gd name="T24" fmla="*/ 221 w 15146"/>
                <a:gd name="T25" fmla="*/ 1 h 10425"/>
                <a:gd name="T26" fmla="*/ 14938 w 15146"/>
                <a:gd name="T27" fmla="*/ 2 h 10425"/>
                <a:gd name="T28" fmla="*/ 14983 w 15146"/>
                <a:gd name="T29" fmla="*/ 11 h 10425"/>
                <a:gd name="T30" fmla="*/ 15044 w 15146"/>
                <a:gd name="T31" fmla="*/ 40 h 10425"/>
                <a:gd name="T32" fmla="*/ 15106 w 15146"/>
                <a:gd name="T33" fmla="*/ 104 h 10425"/>
                <a:gd name="T34" fmla="*/ 15135 w 15146"/>
                <a:gd name="T35" fmla="*/ 164 h 10425"/>
                <a:gd name="T36" fmla="*/ 15145 w 15146"/>
                <a:gd name="T37" fmla="*/ 209 h 10425"/>
                <a:gd name="T38" fmla="*/ 15146 w 15146"/>
                <a:gd name="T39" fmla="*/ 245 h 10425"/>
                <a:gd name="T40" fmla="*/ 15138 w 15146"/>
                <a:gd name="T41" fmla="*/ 291 h 10425"/>
                <a:gd name="T42" fmla="*/ 15118 w 15146"/>
                <a:gd name="T43" fmla="*/ 343 h 10425"/>
                <a:gd name="T44" fmla="*/ 15061 w 15146"/>
                <a:gd name="T45" fmla="*/ 412 h 10425"/>
                <a:gd name="T46" fmla="*/ 14993 w 15146"/>
                <a:gd name="T47" fmla="*/ 451 h 10425"/>
                <a:gd name="T48" fmla="*/ 14949 w 15146"/>
                <a:gd name="T49" fmla="*/ 462 h 10425"/>
                <a:gd name="T50" fmla="*/ 14729 w 15146"/>
                <a:gd name="T51" fmla="*/ 466 h 10425"/>
                <a:gd name="T52" fmla="*/ 14938 w 15146"/>
                <a:gd name="T53" fmla="*/ 9960 h 10425"/>
                <a:gd name="T54" fmla="*/ 14983 w 15146"/>
                <a:gd name="T55" fmla="*/ 9970 h 10425"/>
                <a:gd name="T56" fmla="*/ 15044 w 15146"/>
                <a:gd name="T57" fmla="*/ 9999 h 10425"/>
                <a:gd name="T58" fmla="*/ 15106 w 15146"/>
                <a:gd name="T59" fmla="*/ 10062 h 10425"/>
                <a:gd name="T60" fmla="*/ 15135 w 15146"/>
                <a:gd name="T61" fmla="*/ 10123 h 10425"/>
                <a:gd name="T62" fmla="*/ 15145 w 15146"/>
                <a:gd name="T63" fmla="*/ 10168 h 10425"/>
                <a:gd name="T64" fmla="*/ 15146 w 15146"/>
                <a:gd name="T65" fmla="*/ 10203 h 10425"/>
                <a:gd name="T66" fmla="*/ 15138 w 15146"/>
                <a:gd name="T67" fmla="*/ 10249 h 10425"/>
                <a:gd name="T68" fmla="*/ 15118 w 15146"/>
                <a:gd name="T69" fmla="*/ 10303 h 10425"/>
                <a:gd name="T70" fmla="*/ 15061 w 15146"/>
                <a:gd name="T71" fmla="*/ 10371 h 10425"/>
                <a:gd name="T72" fmla="*/ 14993 w 15146"/>
                <a:gd name="T73" fmla="*/ 10410 h 10425"/>
                <a:gd name="T74" fmla="*/ 14949 w 15146"/>
                <a:gd name="T75" fmla="*/ 10421 h 10425"/>
                <a:gd name="T76" fmla="*/ 233 w 15146"/>
                <a:gd name="T77" fmla="*/ 10425 h 10425"/>
                <a:gd name="T78" fmla="*/ 186 w 15146"/>
                <a:gd name="T79" fmla="*/ 10419 h 10425"/>
                <a:gd name="T80" fmla="*/ 142 w 15146"/>
                <a:gd name="T81" fmla="*/ 10406 h 10425"/>
                <a:gd name="T82" fmla="*/ 68 w 15146"/>
                <a:gd name="T83" fmla="*/ 10356 h 10425"/>
                <a:gd name="T84" fmla="*/ 19 w 15146"/>
                <a:gd name="T85" fmla="*/ 10282 h 10425"/>
                <a:gd name="T86" fmla="*/ 5 w 15146"/>
                <a:gd name="T87" fmla="*/ 10238 h 10425"/>
                <a:gd name="T88" fmla="*/ 0 w 15146"/>
                <a:gd name="T89" fmla="*/ 10191 h 10425"/>
                <a:gd name="T90" fmla="*/ 3 w 15146"/>
                <a:gd name="T91" fmla="*/ 10156 h 10425"/>
                <a:gd name="T92" fmla="*/ 15 w 15146"/>
                <a:gd name="T93" fmla="*/ 10112 h 10425"/>
                <a:gd name="T94" fmla="*/ 54 w 15146"/>
                <a:gd name="T95" fmla="*/ 10044 h 10425"/>
                <a:gd name="T96" fmla="*/ 123 w 15146"/>
                <a:gd name="T97" fmla="*/ 9987 h 10425"/>
                <a:gd name="T98" fmla="*/ 175 w 15146"/>
                <a:gd name="T99" fmla="*/ 9967 h 10425"/>
                <a:gd name="T100" fmla="*/ 221 w 15146"/>
                <a:gd name="T101" fmla="*/ 9959 h 10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146" h="10425">
                  <a:moveTo>
                    <a:pt x="233" y="9959"/>
                  </a:moveTo>
                  <a:lnTo>
                    <a:pt x="418" y="9959"/>
                  </a:lnTo>
                  <a:lnTo>
                    <a:pt x="418" y="466"/>
                  </a:lnTo>
                  <a:lnTo>
                    <a:pt x="233" y="466"/>
                  </a:lnTo>
                  <a:lnTo>
                    <a:pt x="221" y="466"/>
                  </a:lnTo>
                  <a:lnTo>
                    <a:pt x="209" y="465"/>
                  </a:lnTo>
                  <a:lnTo>
                    <a:pt x="198" y="462"/>
                  </a:lnTo>
                  <a:lnTo>
                    <a:pt x="186" y="460"/>
                  </a:lnTo>
                  <a:lnTo>
                    <a:pt x="175" y="458"/>
                  </a:lnTo>
                  <a:lnTo>
                    <a:pt x="164" y="455"/>
                  </a:lnTo>
                  <a:lnTo>
                    <a:pt x="153" y="451"/>
                  </a:lnTo>
                  <a:lnTo>
                    <a:pt x="142" y="447"/>
                  </a:lnTo>
                  <a:lnTo>
                    <a:pt x="123" y="437"/>
                  </a:lnTo>
                  <a:lnTo>
                    <a:pt x="103" y="425"/>
                  </a:lnTo>
                  <a:lnTo>
                    <a:pt x="85" y="412"/>
                  </a:lnTo>
                  <a:lnTo>
                    <a:pt x="68" y="397"/>
                  </a:lnTo>
                  <a:lnTo>
                    <a:pt x="54" y="381"/>
                  </a:lnTo>
                  <a:lnTo>
                    <a:pt x="40" y="363"/>
                  </a:lnTo>
                  <a:lnTo>
                    <a:pt x="29" y="343"/>
                  </a:lnTo>
                  <a:lnTo>
                    <a:pt x="19" y="323"/>
                  </a:lnTo>
                  <a:lnTo>
                    <a:pt x="15" y="313"/>
                  </a:lnTo>
                  <a:lnTo>
                    <a:pt x="10" y="302"/>
                  </a:lnTo>
                  <a:lnTo>
                    <a:pt x="8" y="291"/>
                  </a:lnTo>
                  <a:lnTo>
                    <a:pt x="5" y="279"/>
                  </a:lnTo>
                  <a:lnTo>
                    <a:pt x="3" y="268"/>
                  </a:lnTo>
                  <a:lnTo>
                    <a:pt x="2" y="256"/>
                  </a:lnTo>
                  <a:lnTo>
                    <a:pt x="0" y="245"/>
                  </a:lnTo>
                  <a:lnTo>
                    <a:pt x="0" y="233"/>
                  </a:lnTo>
                  <a:lnTo>
                    <a:pt x="0" y="233"/>
                  </a:lnTo>
                  <a:lnTo>
                    <a:pt x="0" y="221"/>
                  </a:lnTo>
                  <a:lnTo>
                    <a:pt x="2" y="209"/>
                  </a:lnTo>
                  <a:lnTo>
                    <a:pt x="3" y="197"/>
                  </a:lnTo>
                  <a:lnTo>
                    <a:pt x="5" y="186"/>
                  </a:lnTo>
                  <a:lnTo>
                    <a:pt x="8" y="174"/>
                  </a:lnTo>
                  <a:lnTo>
                    <a:pt x="10" y="164"/>
                  </a:lnTo>
                  <a:lnTo>
                    <a:pt x="15" y="154"/>
                  </a:lnTo>
                  <a:lnTo>
                    <a:pt x="19" y="143"/>
                  </a:lnTo>
                  <a:lnTo>
                    <a:pt x="29" y="122"/>
                  </a:lnTo>
                  <a:lnTo>
                    <a:pt x="40" y="104"/>
                  </a:lnTo>
                  <a:lnTo>
                    <a:pt x="54" y="85"/>
                  </a:lnTo>
                  <a:lnTo>
                    <a:pt x="68" y="69"/>
                  </a:lnTo>
                  <a:lnTo>
                    <a:pt x="85" y="53"/>
                  </a:lnTo>
                  <a:lnTo>
                    <a:pt x="103" y="40"/>
                  </a:lnTo>
                  <a:lnTo>
                    <a:pt x="123" y="28"/>
                  </a:lnTo>
                  <a:lnTo>
                    <a:pt x="142" y="19"/>
                  </a:lnTo>
                  <a:lnTo>
                    <a:pt x="153" y="14"/>
                  </a:lnTo>
                  <a:lnTo>
                    <a:pt x="164" y="11"/>
                  </a:lnTo>
                  <a:lnTo>
                    <a:pt x="175" y="8"/>
                  </a:lnTo>
                  <a:lnTo>
                    <a:pt x="186" y="5"/>
                  </a:lnTo>
                  <a:lnTo>
                    <a:pt x="198" y="3"/>
                  </a:lnTo>
                  <a:lnTo>
                    <a:pt x="209" y="2"/>
                  </a:lnTo>
                  <a:lnTo>
                    <a:pt x="221" y="1"/>
                  </a:lnTo>
                  <a:lnTo>
                    <a:pt x="233" y="0"/>
                  </a:lnTo>
                  <a:lnTo>
                    <a:pt x="14914" y="0"/>
                  </a:lnTo>
                  <a:lnTo>
                    <a:pt x="14926" y="1"/>
                  </a:lnTo>
                  <a:lnTo>
                    <a:pt x="14938" y="2"/>
                  </a:lnTo>
                  <a:lnTo>
                    <a:pt x="14949" y="3"/>
                  </a:lnTo>
                  <a:lnTo>
                    <a:pt x="14961" y="5"/>
                  </a:lnTo>
                  <a:lnTo>
                    <a:pt x="14972" y="8"/>
                  </a:lnTo>
                  <a:lnTo>
                    <a:pt x="14983" y="11"/>
                  </a:lnTo>
                  <a:lnTo>
                    <a:pt x="14993" y="14"/>
                  </a:lnTo>
                  <a:lnTo>
                    <a:pt x="15004" y="19"/>
                  </a:lnTo>
                  <a:lnTo>
                    <a:pt x="15024" y="28"/>
                  </a:lnTo>
                  <a:lnTo>
                    <a:pt x="15044" y="40"/>
                  </a:lnTo>
                  <a:lnTo>
                    <a:pt x="15061" y="53"/>
                  </a:lnTo>
                  <a:lnTo>
                    <a:pt x="15077" y="69"/>
                  </a:lnTo>
                  <a:lnTo>
                    <a:pt x="15093" y="85"/>
                  </a:lnTo>
                  <a:lnTo>
                    <a:pt x="15106" y="104"/>
                  </a:lnTo>
                  <a:lnTo>
                    <a:pt x="15118" y="122"/>
                  </a:lnTo>
                  <a:lnTo>
                    <a:pt x="15127" y="143"/>
                  </a:lnTo>
                  <a:lnTo>
                    <a:pt x="15132" y="154"/>
                  </a:lnTo>
                  <a:lnTo>
                    <a:pt x="15135" y="164"/>
                  </a:lnTo>
                  <a:lnTo>
                    <a:pt x="15138" y="174"/>
                  </a:lnTo>
                  <a:lnTo>
                    <a:pt x="15142" y="186"/>
                  </a:lnTo>
                  <a:lnTo>
                    <a:pt x="15144" y="197"/>
                  </a:lnTo>
                  <a:lnTo>
                    <a:pt x="15145" y="209"/>
                  </a:lnTo>
                  <a:lnTo>
                    <a:pt x="15146" y="221"/>
                  </a:lnTo>
                  <a:lnTo>
                    <a:pt x="15146" y="233"/>
                  </a:lnTo>
                  <a:lnTo>
                    <a:pt x="15146" y="233"/>
                  </a:lnTo>
                  <a:lnTo>
                    <a:pt x="15146" y="245"/>
                  </a:lnTo>
                  <a:lnTo>
                    <a:pt x="15145" y="256"/>
                  </a:lnTo>
                  <a:lnTo>
                    <a:pt x="15144" y="268"/>
                  </a:lnTo>
                  <a:lnTo>
                    <a:pt x="15142" y="279"/>
                  </a:lnTo>
                  <a:lnTo>
                    <a:pt x="15138" y="291"/>
                  </a:lnTo>
                  <a:lnTo>
                    <a:pt x="15135" y="302"/>
                  </a:lnTo>
                  <a:lnTo>
                    <a:pt x="15132" y="313"/>
                  </a:lnTo>
                  <a:lnTo>
                    <a:pt x="15127" y="323"/>
                  </a:lnTo>
                  <a:lnTo>
                    <a:pt x="15118" y="343"/>
                  </a:lnTo>
                  <a:lnTo>
                    <a:pt x="15106" y="363"/>
                  </a:lnTo>
                  <a:lnTo>
                    <a:pt x="15093" y="381"/>
                  </a:lnTo>
                  <a:lnTo>
                    <a:pt x="15077" y="397"/>
                  </a:lnTo>
                  <a:lnTo>
                    <a:pt x="15061" y="412"/>
                  </a:lnTo>
                  <a:lnTo>
                    <a:pt x="15044" y="425"/>
                  </a:lnTo>
                  <a:lnTo>
                    <a:pt x="15024" y="437"/>
                  </a:lnTo>
                  <a:lnTo>
                    <a:pt x="15004" y="447"/>
                  </a:lnTo>
                  <a:lnTo>
                    <a:pt x="14993" y="451"/>
                  </a:lnTo>
                  <a:lnTo>
                    <a:pt x="14983" y="455"/>
                  </a:lnTo>
                  <a:lnTo>
                    <a:pt x="14972" y="458"/>
                  </a:lnTo>
                  <a:lnTo>
                    <a:pt x="14961" y="460"/>
                  </a:lnTo>
                  <a:lnTo>
                    <a:pt x="14949" y="462"/>
                  </a:lnTo>
                  <a:lnTo>
                    <a:pt x="14938" y="465"/>
                  </a:lnTo>
                  <a:lnTo>
                    <a:pt x="14926" y="466"/>
                  </a:lnTo>
                  <a:lnTo>
                    <a:pt x="14914" y="466"/>
                  </a:lnTo>
                  <a:lnTo>
                    <a:pt x="14729" y="466"/>
                  </a:lnTo>
                  <a:lnTo>
                    <a:pt x="14729" y="9959"/>
                  </a:lnTo>
                  <a:lnTo>
                    <a:pt x="14914" y="9959"/>
                  </a:lnTo>
                  <a:lnTo>
                    <a:pt x="14926" y="9959"/>
                  </a:lnTo>
                  <a:lnTo>
                    <a:pt x="14938" y="9960"/>
                  </a:lnTo>
                  <a:lnTo>
                    <a:pt x="14949" y="9962"/>
                  </a:lnTo>
                  <a:lnTo>
                    <a:pt x="14961" y="9964"/>
                  </a:lnTo>
                  <a:lnTo>
                    <a:pt x="14972" y="9967"/>
                  </a:lnTo>
                  <a:lnTo>
                    <a:pt x="14983" y="9970"/>
                  </a:lnTo>
                  <a:lnTo>
                    <a:pt x="14993" y="9973"/>
                  </a:lnTo>
                  <a:lnTo>
                    <a:pt x="15004" y="9978"/>
                  </a:lnTo>
                  <a:lnTo>
                    <a:pt x="15024" y="9987"/>
                  </a:lnTo>
                  <a:lnTo>
                    <a:pt x="15044" y="9999"/>
                  </a:lnTo>
                  <a:lnTo>
                    <a:pt x="15061" y="10012"/>
                  </a:lnTo>
                  <a:lnTo>
                    <a:pt x="15077" y="10028"/>
                  </a:lnTo>
                  <a:lnTo>
                    <a:pt x="15093" y="10044"/>
                  </a:lnTo>
                  <a:lnTo>
                    <a:pt x="15106" y="10062"/>
                  </a:lnTo>
                  <a:lnTo>
                    <a:pt x="15118" y="10081"/>
                  </a:lnTo>
                  <a:lnTo>
                    <a:pt x="15127" y="10102"/>
                  </a:lnTo>
                  <a:lnTo>
                    <a:pt x="15132" y="10112"/>
                  </a:lnTo>
                  <a:lnTo>
                    <a:pt x="15135" y="10123"/>
                  </a:lnTo>
                  <a:lnTo>
                    <a:pt x="15138" y="10133"/>
                  </a:lnTo>
                  <a:lnTo>
                    <a:pt x="15142" y="10145"/>
                  </a:lnTo>
                  <a:lnTo>
                    <a:pt x="15144" y="10156"/>
                  </a:lnTo>
                  <a:lnTo>
                    <a:pt x="15145" y="10168"/>
                  </a:lnTo>
                  <a:lnTo>
                    <a:pt x="15146" y="10179"/>
                  </a:lnTo>
                  <a:lnTo>
                    <a:pt x="15146" y="10191"/>
                  </a:lnTo>
                  <a:lnTo>
                    <a:pt x="15146" y="10191"/>
                  </a:lnTo>
                  <a:lnTo>
                    <a:pt x="15146" y="10203"/>
                  </a:lnTo>
                  <a:lnTo>
                    <a:pt x="15145" y="10215"/>
                  </a:lnTo>
                  <a:lnTo>
                    <a:pt x="15144" y="10227"/>
                  </a:lnTo>
                  <a:lnTo>
                    <a:pt x="15142" y="10238"/>
                  </a:lnTo>
                  <a:lnTo>
                    <a:pt x="15138" y="10249"/>
                  </a:lnTo>
                  <a:lnTo>
                    <a:pt x="15135" y="10261"/>
                  </a:lnTo>
                  <a:lnTo>
                    <a:pt x="15132" y="10271"/>
                  </a:lnTo>
                  <a:lnTo>
                    <a:pt x="15127" y="10282"/>
                  </a:lnTo>
                  <a:lnTo>
                    <a:pt x="15118" y="10303"/>
                  </a:lnTo>
                  <a:lnTo>
                    <a:pt x="15106" y="10321"/>
                  </a:lnTo>
                  <a:lnTo>
                    <a:pt x="15093" y="10340"/>
                  </a:lnTo>
                  <a:lnTo>
                    <a:pt x="15077" y="10356"/>
                  </a:lnTo>
                  <a:lnTo>
                    <a:pt x="15061" y="10371"/>
                  </a:lnTo>
                  <a:lnTo>
                    <a:pt x="15044" y="10384"/>
                  </a:lnTo>
                  <a:lnTo>
                    <a:pt x="15024" y="10396"/>
                  </a:lnTo>
                  <a:lnTo>
                    <a:pt x="15004" y="10406"/>
                  </a:lnTo>
                  <a:lnTo>
                    <a:pt x="14993" y="10410"/>
                  </a:lnTo>
                  <a:lnTo>
                    <a:pt x="14983" y="10414"/>
                  </a:lnTo>
                  <a:lnTo>
                    <a:pt x="14972" y="10417"/>
                  </a:lnTo>
                  <a:lnTo>
                    <a:pt x="14961" y="10419"/>
                  </a:lnTo>
                  <a:lnTo>
                    <a:pt x="14949" y="10421"/>
                  </a:lnTo>
                  <a:lnTo>
                    <a:pt x="14938" y="10422"/>
                  </a:lnTo>
                  <a:lnTo>
                    <a:pt x="14926" y="10424"/>
                  </a:lnTo>
                  <a:lnTo>
                    <a:pt x="14914" y="10425"/>
                  </a:lnTo>
                  <a:lnTo>
                    <a:pt x="233" y="10425"/>
                  </a:lnTo>
                  <a:lnTo>
                    <a:pt x="221" y="10424"/>
                  </a:lnTo>
                  <a:lnTo>
                    <a:pt x="209" y="10422"/>
                  </a:lnTo>
                  <a:lnTo>
                    <a:pt x="198" y="10421"/>
                  </a:lnTo>
                  <a:lnTo>
                    <a:pt x="186" y="10419"/>
                  </a:lnTo>
                  <a:lnTo>
                    <a:pt x="175" y="10417"/>
                  </a:lnTo>
                  <a:lnTo>
                    <a:pt x="164" y="10414"/>
                  </a:lnTo>
                  <a:lnTo>
                    <a:pt x="153" y="10410"/>
                  </a:lnTo>
                  <a:lnTo>
                    <a:pt x="142" y="10406"/>
                  </a:lnTo>
                  <a:lnTo>
                    <a:pt x="123" y="10396"/>
                  </a:lnTo>
                  <a:lnTo>
                    <a:pt x="103" y="10384"/>
                  </a:lnTo>
                  <a:lnTo>
                    <a:pt x="85" y="10371"/>
                  </a:lnTo>
                  <a:lnTo>
                    <a:pt x="68" y="10356"/>
                  </a:lnTo>
                  <a:lnTo>
                    <a:pt x="54" y="10340"/>
                  </a:lnTo>
                  <a:lnTo>
                    <a:pt x="40" y="10321"/>
                  </a:lnTo>
                  <a:lnTo>
                    <a:pt x="29" y="10303"/>
                  </a:lnTo>
                  <a:lnTo>
                    <a:pt x="19" y="10282"/>
                  </a:lnTo>
                  <a:lnTo>
                    <a:pt x="15" y="10271"/>
                  </a:lnTo>
                  <a:lnTo>
                    <a:pt x="10" y="10261"/>
                  </a:lnTo>
                  <a:lnTo>
                    <a:pt x="8" y="10249"/>
                  </a:lnTo>
                  <a:lnTo>
                    <a:pt x="5" y="10238"/>
                  </a:lnTo>
                  <a:lnTo>
                    <a:pt x="3" y="10227"/>
                  </a:lnTo>
                  <a:lnTo>
                    <a:pt x="2" y="10215"/>
                  </a:lnTo>
                  <a:lnTo>
                    <a:pt x="0" y="10203"/>
                  </a:lnTo>
                  <a:lnTo>
                    <a:pt x="0" y="10191"/>
                  </a:lnTo>
                  <a:lnTo>
                    <a:pt x="0" y="10191"/>
                  </a:lnTo>
                  <a:lnTo>
                    <a:pt x="0" y="10179"/>
                  </a:lnTo>
                  <a:lnTo>
                    <a:pt x="2" y="10168"/>
                  </a:lnTo>
                  <a:lnTo>
                    <a:pt x="3" y="10156"/>
                  </a:lnTo>
                  <a:lnTo>
                    <a:pt x="5" y="10145"/>
                  </a:lnTo>
                  <a:lnTo>
                    <a:pt x="8" y="10133"/>
                  </a:lnTo>
                  <a:lnTo>
                    <a:pt x="10" y="10123"/>
                  </a:lnTo>
                  <a:lnTo>
                    <a:pt x="15" y="10112"/>
                  </a:lnTo>
                  <a:lnTo>
                    <a:pt x="19" y="10102"/>
                  </a:lnTo>
                  <a:lnTo>
                    <a:pt x="29" y="10081"/>
                  </a:lnTo>
                  <a:lnTo>
                    <a:pt x="40" y="10062"/>
                  </a:lnTo>
                  <a:lnTo>
                    <a:pt x="54" y="10044"/>
                  </a:lnTo>
                  <a:lnTo>
                    <a:pt x="68" y="10028"/>
                  </a:lnTo>
                  <a:lnTo>
                    <a:pt x="85" y="10012"/>
                  </a:lnTo>
                  <a:lnTo>
                    <a:pt x="103" y="9999"/>
                  </a:lnTo>
                  <a:lnTo>
                    <a:pt x="123" y="9987"/>
                  </a:lnTo>
                  <a:lnTo>
                    <a:pt x="142" y="9978"/>
                  </a:lnTo>
                  <a:lnTo>
                    <a:pt x="153" y="9973"/>
                  </a:lnTo>
                  <a:lnTo>
                    <a:pt x="164" y="9970"/>
                  </a:lnTo>
                  <a:lnTo>
                    <a:pt x="175" y="9967"/>
                  </a:lnTo>
                  <a:lnTo>
                    <a:pt x="186" y="9964"/>
                  </a:lnTo>
                  <a:lnTo>
                    <a:pt x="198" y="9962"/>
                  </a:lnTo>
                  <a:lnTo>
                    <a:pt x="209" y="9960"/>
                  </a:lnTo>
                  <a:lnTo>
                    <a:pt x="221" y="9959"/>
                  </a:lnTo>
                  <a:lnTo>
                    <a:pt x="233" y="9959"/>
                  </a:lnTo>
                  <a:close/>
                </a:path>
              </a:pathLst>
            </a:custGeom>
            <a:solidFill>
              <a:srgbClr val="2129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cs typeface="+mn-ea"/>
                <a:sym typeface="+mn-lt"/>
              </a:endParaRPr>
            </a:p>
          </p:txBody>
        </p:sp>
        <p:sp>
          <p:nvSpPr>
            <p:cNvPr id="3" name="矩形 2"/>
            <p:cNvSpPr/>
            <p:nvPr/>
          </p:nvSpPr>
          <p:spPr bwMode="auto">
            <a:xfrm>
              <a:off x="1636713" y="1346200"/>
              <a:ext cx="4443413" cy="3011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cs typeface="+mn-ea"/>
                <a:sym typeface="+mn-lt"/>
              </a:endParaRPr>
            </a:p>
          </p:txBody>
        </p:sp>
      </p:grpSp>
      <p:sp>
        <p:nvSpPr>
          <p:cNvPr id="20" name="文本框 19"/>
          <p:cNvSpPr txBox="1"/>
          <p:nvPr/>
        </p:nvSpPr>
        <p:spPr>
          <a:xfrm>
            <a:off x="2887345" y="2644775"/>
            <a:ext cx="2818765" cy="829945"/>
          </a:xfrm>
          <a:prstGeom prst="rect">
            <a:avLst/>
          </a:prstGeom>
          <a:noFill/>
        </p:spPr>
        <p:txBody>
          <a:bodyPr wrap="square" rtlCol="0">
            <a:spAutoFit/>
          </a:bodyPr>
          <a:lstStyle/>
          <a:p>
            <a:pPr algn="dist" defTabSz="457200"/>
            <a:r>
              <a:rPr lang="zh-CN" altLang="en-US" sz="4800" b="1" kern="500" dirty="0">
                <a:solidFill>
                  <a:schemeClr val="tx1"/>
                </a:solidFill>
                <a:ea typeface="阿里巴巴普惠体 R" panose="00020600040101010101" pitchFamily="18" charset="-122"/>
              </a:rPr>
              <a:t>您的标题</a:t>
            </a:r>
          </a:p>
        </p:txBody>
      </p:sp>
      <p:sp>
        <p:nvSpPr>
          <p:cNvPr id="12" name="矩形 11"/>
          <p:cNvSpPr/>
          <p:nvPr/>
        </p:nvSpPr>
        <p:spPr>
          <a:xfrm>
            <a:off x="2887266" y="3474966"/>
            <a:ext cx="2986323" cy="693460"/>
          </a:xfrm>
          <a:prstGeom prst="rect">
            <a:avLst/>
          </a:prstGeom>
        </p:spPr>
        <p:txBody>
          <a:bodyPr wrap="square">
            <a:spAutoFit/>
          </a:bodyPr>
          <a:lstStyle/>
          <a:p>
            <a:pPr>
              <a:lnSpc>
                <a:spcPct val="150000"/>
              </a:lnSpc>
              <a:defRPr/>
            </a:pPr>
            <a:r>
              <a:rPr lang="zh-CN" altLang="en-US" sz="900" dirty="0">
                <a:ea typeface="宋体" panose="02010600030101010101" pitchFamily="2" charset="-122"/>
              </a:rPr>
              <a:t>单击此处可编辑内容，根据您的需要自由拉伸文本框大小单击此处可编辑内容，根据您的需要自由拉伸文本框大小</a:t>
            </a:r>
            <a:endParaRPr lang="en-US" altLang="zh-CN" sz="900" dirty="0">
              <a:solidFill>
                <a:schemeClr val="tx2"/>
              </a:solidFill>
              <a:ea typeface="阿里巴巴普惠体 R" panose="00020600040101010101" pitchFamily="18" charset="-122"/>
              <a:cs typeface="阿里巴巴普惠体 R" panose="00020600040101010101" pitchFamily="18" charset="-122"/>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5" name="Title 1"/>
          <p:cNvSpPr txBox="1"/>
          <p:nvPr/>
        </p:nvSpPr>
        <p:spPr>
          <a:xfrm>
            <a:off x="398835" y="25247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chemeClr val="tx1"/>
                </a:solidFill>
                <a:latin typeface="思源黑体 CN Normal" panose="020B0400000000000000" charset="-122"/>
                <a:ea typeface="思源黑体 CN Normal" panose="020B0400000000000000" charset="-122"/>
                <a:cs typeface="+mn-ea"/>
                <a:sym typeface="+mn-lt"/>
              </a:rPr>
              <a:t>点击输入标题内容</a:t>
            </a:r>
          </a:p>
        </p:txBody>
      </p:sp>
      <p:cxnSp>
        <p:nvCxnSpPr>
          <p:cNvPr id="10" name="Straight Connector 2"/>
          <p:cNvCxnSpPr/>
          <p:nvPr/>
        </p:nvCxnSpPr>
        <p:spPr>
          <a:xfrm>
            <a:off x="1366232" y="1613794"/>
            <a:ext cx="0" cy="3479801"/>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nvGrpSpPr>
          <p:cNvPr id="11" name="Group 3"/>
          <p:cNvGrpSpPr/>
          <p:nvPr/>
        </p:nvGrpSpPr>
        <p:grpSpPr bwMode="auto">
          <a:xfrm>
            <a:off x="1158270" y="1388166"/>
            <a:ext cx="417512" cy="417513"/>
            <a:chOff x="5108410" y="1700592"/>
            <a:chExt cx="416560" cy="416560"/>
          </a:xfrm>
          <a:solidFill>
            <a:schemeClr val="tx1"/>
          </a:solidFill>
        </p:grpSpPr>
        <p:sp>
          <p:nvSpPr>
            <p:cNvPr id="15" name="Oval 4"/>
            <p:cNvSpPr/>
            <p:nvPr/>
          </p:nvSpPr>
          <p:spPr>
            <a:xfrm>
              <a:off x="5108410" y="1700592"/>
              <a:ext cx="416560" cy="416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chemeClr val="tx1"/>
                </a:solidFill>
                <a:ea typeface="阿里巴巴普惠体 R" panose="00020600040101010101" pitchFamily="18" charset="-122"/>
              </a:endParaRPr>
            </a:p>
          </p:txBody>
        </p:sp>
        <p:sp>
          <p:nvSpPr>
            <p:cNvPr id="16" name="Shape 3612"/>
            <p:cNvSpPr/>
            <p:nvPr/>
          </p:nvSpPr>
          <p:spPr bwMode="auto">
            <a:xfrm>
              <a:off x="5213922" y="1846848"/>
              <a:ext cx="203466" cy="138726"/>
            </a:xfrm>
            <a:custGeom>
              <a:avLst/>
              <a:gdLst>
                <a:gd name="T0" fmla="*/ 101733 w 21600"/>
                <a:gd name="T1" fmla="*/ 69363 h 21600"/>
                <a:gd name="T2" fmla="*/ 101733 w 21600"/>
                <a:gd name="T3" fmla="*/ 69363 h 21600"/>
                <a:gd name="T4" fmla="*/ 101733 w 21600"/>
                <a:gd name="T5" fmla="*/ 69363 h 21600"/>
                <a:gd name="T6" fmla="*/ 101733 w 21600"/>
                <a:gd name="T7" fmla="*/ 6936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pPr defTabSz="457200"/>
              <a:endParaRPr lang="zh-CN" altLang="en-US" dirty="0">
                <a:solidFill>
                  <a:schemeClr val="tx1"/>
                </a:solidFill>
                <a:ea typeface="阿里巴巴普惠体 R" panose="00020600040101010101" pitchFamily="18" charset="-122"/>
              </a:endParaRPr>
            </a:p>
          </p:txBody>
        </p:sp>
      </p:grpSp>
      <p:grpSp>
        <p:nvGrpSpPr>
          <p:cNvPr id="17" name="Group 6"/>
          <p:cNvGrpSpPr/>
          <p:nvPr/>
        </p:nvGrpSpPr>
        <p:grpSpPr bwMode="auto">
          <a:xfrm>
            <a:off x="1158270" y="2850254"/>
            <a:ext cx="417512" cy="415925"/>
            <a:chOff x="5108410" y="1700592"/>
            <a:chExt cx="416560" cy="416560"/>
          </a:xfrm>
          <a:solidFill>
            <a:schemeClr val="tx1"/>
          </a:solidFill>
        </p:grpSpPr>
        <p:sp>
          <p:nvSpPr>
            <p:cNvPr id="18" name="Oval 7"/>
            <p:cNvSpPr/>
            <p:nvPr/>
          </p:nvSpPr>
          <p:spPr>
            <a:xfrm>
              <a:off x="5108410" y="1700592"/>
              <a:ext cx="416560" cy="416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chemeClr val="tx1"/>
                </a:solidFill>
                <a:ea typeface="阿里巴巴普惠体 R" panose="00020600040101010101" pitchFamily="18" charset="-122"/>
              </a:endParaRPr>
            </a:p>
          </p:txBody>
        </p:sp>
        <p:sp>
          <p:nvSpPr>
            <p:cNvPr id="19" name="Shape 3612"/>
            <p:cNvSpPr/>
            <p:nvPr/>
          </p:nvSpPr>
          <p:spPr bwMode="auto">
            <a:xfrm>
              <a:off x="5213922" y="1846848"/>
              <a:ext cx="203466" cy="138726"/>
            </a:xfrm>
            <a:custGeom>
              <a:avLst/>
              <a:gdLst>
                <a:gd name="T0" fmla="*/ 101733 w 21600"/>
                <a:gd name="T1" fmla="*/ 69363 h 21600"/>
                <a:gd name="T2" fmla="*/ 101733 w 21600"/>
                <a:gd name="T3" fmla="*/ 69363 h 21600"/>
                <a:gd name="T4" fmla="*/ 101733 w 21600"/>
                <a:gd name="T5" fmla="*/ 69363 h 21600"/>
                <a:gd name="T6" fmla="*/ 101733 w 21600"/>
                <a:gd name="T7" fmla="*/ 6936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pPr defTabSz="457200"/>
              <a:endParaRPr lang="zh-CN" altLang="en-US" dirty="0">
                <a:solidFill>
                  <a:schemeClr val="tx1"/>
                </a:solidFill>
                <a:ea typeface="阿里巴巴普惠体 R" panose="00020600040101010101" pitchFamily="18" charset="-122"/>
              </a:endParaRPr>
            </a:p>
          </p:txBody>
        </p:sp>
      </p:grpSp>
      <p:grpSp>
        <p:nvGrpSpPr>
          <p:cNvPr id="20" name="Group 9"/>
          <p:cNvGrpSpPr/>
          <p:nvPr/>
        </p:nvGrpSpPr>
        <p:grpSpPr bwMode="auto">
          <a:xfrm>
            <a:off x="1158270" y="4883841"/>
            <a:ext cx="417512" cy="415925"/>
            <a:chOff x="5108410" y="1700592"/>
            <a:chExt cx="416560" cy="416560"/>
          </a:xfrm>
          <a:solidFill>
            <a:schemeClr val="tx1"/>
          </a:solidFill>
        </p:grpSpPr>
        <p:sp>
          <p:nvSpPr>
            <p:cNvPr id="21" name="Oval 10"/>
            <p:cNvSpPr/>
            <p:nvPr/>
          </p:nvSpPr>
          <p:spPr>
            <a:xfrm>
              <a:off x="5108410" y="1700592"/>
              <a:ext cx="416560" cy="416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chemeClr val="tx1"/>
                </a:solidFill>
                <a:ea typeface="阿里巴巴普惠体 R" panose="00020600040101010101" pitchFamily="18" charset="-122"/>
              </a:endParaRPr>
            </a:p>
          </p:txBody>
        </p:sp>
        <p:sp>
          <p:nvSpPr>
            <p:cNvPr id="22" name="Shape 3612"/>
            <p:cNvSpPr/>
            <p:nvPr/>
          </p:nvSpPr>
          <p:spPr bwMode="auto">
            <a:xfrm>
              <a:off x="5213922" y="1846848"/>
              <a:ext cx="203466" cy="138726"/>
            </a:xfrm>
            <a:custGeom>
              <a:avLst/>
              <a:gdLst>
                <a:gd name="T0" fmla="*/ 101733 w 21600"/>
                <a:gd name="T1" fmla="*/ 69363 h 21600"/>
                <a:gd name="T2" fmla="*/ 101733 w 21600"/>
                <a:gd name="T3" fmla="*/ 69363 h 21600"/>
                <a:gd name="T4" fmla="*/ 101733 w 21600"/>
                <a:gd name="T5" fmla="*/ 69363 h 21600"/>
                <a:gd name="T6" fmla="*/ 101733 w 21600"/>
                <a:gd name="T7" fmla="*/ 6936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pPr defTabSz="457200"/>
              <a:endParaRPr lang="zh-CN" altLang="en-US" dirty="0">
                <a:solidFill>
                  <a:schemeClr val="tx1"/>
                </a:solidFill>
                <a:ea typeface="阿里巴巴普惠体 R" panose="00020600040101010101" pitchFamily="18" charset="-122"/>
              </a:endParaRPr>
            </a:p>
          </p:txBody>
        </p:sp>
      </p:grpSp>
      <p:sp>
        <p:nvSpPr>
          <p:cNvPr id="23" name="TextBox 12"/>
          <p:cNvSpPr txBox="1"/>
          <p:nvPr/>
        </p:nvSpPr>
        <p:spPr>
          <a:xfrm>
            <a:off x="1857604" y="1338883"/>
            <a:ext cx="692497" cy="230832"/>
          </a:xfrm>
          <a:prstGeom prst="rect">
            <a:avLst/>
          </a:prstGeom>
          <a:noFill/>
        </p:spPr>
        <p:txBody>
          <a:bodyPr wrap="none" lIns="0" rIns="0">
            <a:spAutoFit/>
          </a:bodyPr>
          <a:lstStyle/>
          <a:p>
            <a:pPr defTabSz="914400">
              <a:defRPr/>
            </a:pPr>
            <a:r>
              <a:rPr lang="zh-CN" altLang="en-US" sz="900" dirty="0">
                <a:solidFill>
                  <a:schemeClr val="tx1"/>
                </a:solidFill>
                <a:ea typeface="阿里巴巴普惠体 R" panose="00020600040101010101" pitchFamily="18" charset="-122"/>
              </a:rPr>
              <a:t>项目符号列表</a:t>
            </a:r>
          </a:p>
        </p:txBody>
      </p:sp>
      <p:sp>
        <p:nvSpPr>
          <p:cNvPr id="24" name="TextBox 13"/>
          <p:cNvSpPr txBox="1">
            <a:spLocks noChangeArrowheads="1"/>
          </p:cNvSpPr>
          <p:nvPr/>
        </p:nvSpPr>
        <p:spPr bwMode="auto">
          <a:xfrm>
            <a:off x="1858358" y="1673916"/>
            <a:ext cx="3756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defTabSz="913130" fontAlgn="base">
              <a:spcBef>
                <a:spcPct val="0"/>
              </a:spcBef>
              <a:spcAft>
                <a:spcPct val="0"/>
              </a:spcAft>
              <a:defRPr>
                <a:solidFill>
                  <a:schemeClr val="tx1"/>
                </a:solidFill>
                <a:latin typeface="Open Sans" pitchFamily="34" charset="0"/>
              </a:defRPr>
            </a:lvl6pPr>
            <a:lvl7pPr marL="2971800" indent="-228600" defTabSz="913130" fontAlgn="base">
              <a:spcBef>
                <a:spcPct val="0"/>
              </a:spcBef>
              <a:spcAft>
                <a:spcPct val="0"/>
              </a:spcAft>
              <a:defRPr>
                <a:solidFill>
                  <a:schemeClr val="tx1"/>
                </a:solidFill>
                <a:latin typeface="Open Sans" pitchFamily="34" charset="0"/>
              </a:defRPr>
            </a:lvl7pPr>
            <a:lvl8pPr marL="3429000" indent="-228600" defTabSz="913130" fontAlgn="base">
              <a:spcBef>
                <a:spcPct val="0"/>
              </a:spcBef>
              <a:spcAft>
                <a:spcPct val="0"/>
              </a:spcAft>
              <a:defRPr>
                <a:solidFill>
                  <a:schemeClr val="tx1"/>
                </a:solidFill>
                <a:latin typeface="Open Sans" pitchFamily="34" charset="0"/>
              </a:defRPr>
            </a:lvl8pPr>
            <a:lvl9pPr marL="3886200" indent="-228600" defTabSz="913130" fontAlgn="base">
              <a:spcBef>
                <a:spcPct val="0"/>
              </a:spcBef>
              <a:spcAft>
                <a:spcPct val="0"/>
              </a:spcAft>
              <a:defRPr>
                <a:solidFill>
                  <a:schemeClr val="tx1"/>
                </a:solidFill>
                <a:latin typeface="Open Sans" pitchFamily="34" charset="0"/>
              </a:defRPr>
            </a:lvl9pPr>
          </a:lstStyle>
          <a:p>
            <a:pPr defTabSz="457200"/>
            <a:r>
              <a:rPr lang="zh-CN" altLang="en-US" sz="1400" dirty="0">
                <a:solidFill>
                  <a:schemeClr val="tx1"/>
                </a:solidFill>
                <a:ea typeface="阿里巴巴普惠体 R" panose="00020600040101010101" pitchFamily="18" charset="-122"/>
              </a:rPr>
              <a:t>单击此处可编辑内容，根据您的需要自由拉伸文本框大小单击此处可编辑内容，根据您的需要自由拉伸文本框大小</a:t>
            </a:r>
          </a:p>
        </p:txBody>
      </p:sp>
      <p:sp>
        <p:nvSpPr>
          <p:cNvPr id="25" name="TextBox 14"/>
          <p:cNvSpPr txBox="1"/>
          <p:nvPr/>
        </p:nvSpPr>
        <p:spPr>
          <a:xfrm>
            <a:off x="1857604" y="2823127"/>
            <a:ext cx="692497" cy="230832"/>
          </a:xfrm>
          <a:prstGeom prst="rect">
            <a:avLst/>
          </a:prstGeom>
          <a:noFill/>
        </p:spPr>
        <p:txBody>
          <a:bodyPr wrap="none" lIns="0" rIns="0">
            <a:spAutoFit/>
          </a:bodyPr>
          <a:lstStyle/>
          <a:p>
            <a:pPr defTabSz="914400">
              <a:defRPr/>
            </a:pPr>
            <a:r>
              <a:rPr lang="zh-CN" altLang="en-US" sz="900" dirty="0">
                <a:solidFill>
                  <a:schemeClr val="tx1"/>
                </a:solidFill>
                <a:ea typeface="阿里巴巴普惠体 R" panose="00020600040101010101" pitchFamily="18" charset="-122"/>
              </a:rPr>
              <a:t>项目符号列表</a:t>
            </a:r>
          </a:p>
        </p:txBody>
      </p:sp>
      <p:sp>
        <p:nvSpPr>
          <p:cNvPr id="26" name="TextBox 15"/>
          <p:cNvSpPr txBox="1"/>
          <p:nvPr/>
        </p:nvSpPr>
        <p:spPr>
          <a:xfrm>
            <a:off x="1857604" y="3157787"/>
            <a:ext cx="3757307" cy="738664"/>
          </a:xfrm>
          <a:prstGeom prst="rect">
            <a:avLst/>
          </a:prstGeom>
          <a:noFill/>
        </p:spPr>
        <p:txBody>
          <a:bodyPr lIns="0" rIns="0">
            <a:spAutoFit/>
          </a:bodyPr>
          <a:lstStyle/>
          <a:p>
            <a:pPr defTabSz="457200"/>
            <a:r>
              <a:rPr lang="zh-CN" altLang="en-US" sz="1400" dirty="0">
                <a:solidFill>
                  <a:schemeClr val="tx1"/>
                </a:solidFill>
                <a:ea typeface="阿里巴巴普惠体 R" panose="00020600040101010101" pitchFamily="18" charset="-122"/>
              </a:rPr>
              <a:t>单击此处可编辑内容，根据您的需要自由拉伸文本框大小单击此处可编辑内容，根据您的需要自由拉伸文本框大小</a:t>
            </a:r>
          </a:p>
        </p:txBody>
      </p:sp>
      <p:sp>
        <p:nvSpPr>
          <p:cNvPr id="27" name="TextBox 16"/>
          <p:cNvSpPr txBox="1"/>
          <p:nvPr/>
        </p:nvSpPr>
        <p:spPr>
          <a:xfrm>
            <a:off x="1857604" y="4837457"/>
            <a:ext cx="692497" cy="230832"/>
          </a:xfrm>
          <a:prstGeom prst="rect">
            <a:avLst/>
          </a:prstGeom>
          <a:noFill/>
        </p:spPr>
        <p:txBody>
          <a:bodyPr wrap="none" lIns="0" rIns="0">
            <a:spAutoFit/>
          </a:bodyPr>
          <a:lstStyle/>
          <a:p>
            <a:pPr defTabSz="914400">
              <a:defRPr/>
            </a:pPr>
            <a:r>
              <a:rPr lang="zh-CN" altLang="en-US" sz="900" dirty="0">
                <a:solidFill>
                  <a:schemeClr val="tx1"/>
                </a:solidFill>
                <a:ea typeface="阿里巴巴普惠体 R" panose="00020600040101010101" pitchFamily="18" charset="-122"/>
              </a:rPr>
              <a:t>项目符号列表</a:t>
            </a:r>
          </a:p>
        </p:txBody>
      </p:sp>
      <p:sp>
        <p:nvSpPr>
          <p:cNvPr id="28" name="TextBox 17"/>
          <p:cNvSpPr txBox="1"/>
          <p:nvPr/>
        </p:nvSpPr>
        <p:spPr>
          <a:xfrm>
            <a:off x="1857604" y="5172117"/>
            <a:ext cx="3757307" cy="738664"/>
          </a:xfrm>
          <a:prstGeom prst="rect">
            <a:avLst/>
          </a:prstGeom>
          <a:noFill/>
        </p:spPr>
        <p:txBody>
          <a:bodyPr lIns="0" rIns="0">
            <a:spAutoFit/>
          </a:bodyPr>
          <a:lstStyle/>
          <a:p>
            <a:pPr defTabSz="457200"/>
            <a:r>
              <a:rPr lang="zh-CN" altLang="en-US" sz="1400" dirty="0">
                <a:solidFill>
                  <a:schemeClr val="tx1"/>
                </a:solidFill>
                <a:ea typeface="阿里巴巴普惠体 R" panose="00020600040101010101" pitchFamily="18" charset="-122"/>
              </a:rPr>
              <a:t>单击此处可编辑内容，根据您的需要自由拉伸文本框大小单击此处可编辑内容，根据您的需要自由拉伸文本框大小</a:t>
            </a:r>
          </a:p>
        </p:txBody>
      </p:sp>
      <p:pic>
        <p:nvPicPr>
          <p:cNvPr id="2" name="图片 1"/>
          <p:cNvPicPr>
            <a:picLocks noChangeAspect="1"/>
          </p:cNvPicPr>
          <p:nvPr/>
        </p:nvPicPr>
        <p:blipFill>
          <a:blip r:embed="rId5"/>
          <a:stretch>
            <a:fillRect/>
          </a:stretch>
        </p:blipFill>
        <p:spPr>
          <a:xfrm>
            <a:off x="6101715" y="1805940"/>
            <a:ext cx="5684520" cy="3961130"/>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5" name="Title 1"/>
          <p:cNvSpPr txBox="1"/>
          <p:nvPr/>
        </p:nvSpPr>
        <p:spPr>
          <a:xfrm>
            <a:off x="398835" y="25247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chemeClr val="tx1"/>
                </a:solidFill>
                <a:latin typeface="思源黑体 CN Normal" panose="020B0400000000000000" charset="-122"/>
                <a:ea typeface="思源黑体 CN Normal" panose="020B0400000000000000" charset="-122"/>
                <a:cs typeface="+mn-ea"/>
                <a:sym typeface="+mn-lt"/>
              </a:rPr>
              <a:t>点击输入标题内容</a:t>
            </a:r>
          </a:p>
        </p:txBody>
      </p:sp>
      <p:sp>
        <p:nvSpPr>
          <p:cNvPr id="8" name="Shape 534"/>
          <p:cNvSpPr/>
          <p:nvPr/>
        </p:nvSpPr>
        <p:spPr>
          <a:xfrm>
            <a:off x="7084909" y="3095767"/>
            <a:ext cx="4499956" cy="919098"/>
          </a:xfrm>
          <a:prstGeom prst="rect">
            <a:avLst/>
          </a:prstGeom>
          <a:ln w="12700">
            <a:miter lim="400000"/>
          </a:ln>
        </p:spPr>
        <p:txBody>
          <a:bodyPr wrap="square" lIns="25400" tIns="25400" rIns="25400" bIns="25400" anchor="ctr">
            <a:spAutoFit/>
          </a:bodyPr>
          <a:lstStyle>
            <a:lvl1pPr algn="l">
              <a:lnSpc>
                <a:spcPct val="120000"/>
              </a:lnSpc>
              <a:defRPr sz="2500">
                <a:solidFill>
                  <a:srgbClr val="909192"/>
                </a:solidFill>
              </a:defRPr>
            </a:lvl1pPr>
          </a:lstStyle>
          <a:p>
            <a:pPr defTabSz="412750" hangingPunct="0">
              <a:defRPr/>
            </a:pPr>
            <a:r>
              <a:rPr lang="zh-CN" altLang="en-US" sz="1600" kern="0" dirty="0">
                <a:solidFill>
                  <a:schemeClr val="tx1"/>
                </a:solidFill>
                <a:ea typeface="阿里巴巴普惠体 R" panose="00020600040101010101" pitchFamily="18" charset="-122"/>
                <a:cs typeface="Open Sans"/>
              </a:rPr>
              <a:t>单击此处可编辑内容，根据您的需要自由拉伸文本框大小单击此处可编辑内容，根据您的需要自由拉伸文本框大小</a:t>
            </a:r>
          </a:p>
        </p:txBody>
      </p:sp>
      <p:sp>
        <p:nvSpPr>
          <p:cNvPr id="9" name="Shape 535"/>
          <p:cNvSpPr/>
          <p:nvPr/>
        </p:nvSpPr>
        <p:spPr>
          <a:xfrm>
            <a:off x="7002631" y="4929136"/>
            <a:ext cx="527051" cy="527051"/>
          </a:xfrm>
          <a:prstGeom prst="ellipse">
            <a:avLst/>
          </a:prstGeom>
          <a:solidFill>
            <a:schemeClr val="tx1"/>
          </a:solidFill>
          <a:ln w="12700">
            <a:miter lim="400000"/>
          </a:ln>
        </p:spPr>
        <p:txBody>
          <a:bodyPr lIns="25400" tIns="25400" rIns="25400" bIns="25400" anchor="ctr"/>
          <a:lstStyle/>
          <a:p>
            <a:pPr algn="ctr" defTabSz="412750" hangingPunct="0">
              <a:defRPr sz="3200">
                <a:solidFill>
                  <a:srgbClr val="FFFFFF"/>
                </a:solidFill>
              </a:defRPr>
            </a:pPr>
            <a:endParaRPr sz="1600" kern="0" dirty="0">
              <a:solidFill>
                <a:schemeClr val="tx1"/>
              </a:solidFill>
              <a:ea typeface="阿里巴巴普惠体 R" panose="00020600040101010101" pitchFamily="18" charset="-122"/>
              <a:cs typeface="Open Sans"/>
            </a:endParaRPr>
          </a:p>
        </p:txBody>
      </p:sp>
      <p:sp>
        <p:nvSpPr>
          <p:cNvPr id="10" name="Shape 536"/>
          <p:cNvSpPr/>
          <p:nvPr/>
        </p:nvSpPr>
        <p:spPr>
          <a:xfrm>
            <a:off x="7085756" y="5070834"/>
            <a:ext cx="373500" cy="243656"/>
          </a:xfrm>
          <a:prstGeom prst="rect">
            <a:avLst/>
          </a:prstGeom>
          <a:ln w="12700">
            <a:miter lim="400000"/>
          </a:ln>
        </p:spPr>
        <p:txBody>
          <a:bodyPr wrap="none" lIns="25400" tIns="25400" rIns="25400" bIns="25400" anchor="ctr">
            <a:spAutoFit/>
          </a:bodyPr>
          <a:lstStyle>
            <a:lvl1pPr>
              <a:defRPr sz="2500" cap="all">
                <a:solidFill>
                  <a:srgbClr val="FFFFFF"/>
                </a:solidFill>
                <a:latin typeface="+mn-lt"/>
                <a:ea typeface="+mn-ea"/>
                <a:cs typeface="+mn-cs"/>
                <a:sym typeface="Open Sans Semibold"/>
              </a:defRPr>
            </a:lvl1pPr>
          </a:lstStyle>
          <a:p>
            <a:pPr algn="ctr" defTabSz="412750" hangingPunct="0">
              <a:defRPr/>
            </a:pPr>
            <a:r>
              <a:rPr sz="1250" kern="0" dirty="0">
                <a:solidFill>
                  <a:schemeClr val="bg1"/>
                </a:solidFill>
                <a:ea typeface="阿里巴巴普惠体 R" panose="00020600040101010101" pitchFamily="18" charset="-122"/>
                <a:cs typeface="Open Sans Semibold"/>
              </a:rPr>
              <a:t>98%</a:t>
            </a:r>
          </a:p>
        </p:txBody>
      </p:sp>
      <p:sp>
        <p:nvSpPr>
          <p:cNvPr id="11" name="Shape 537"/>
          <p:cNvSpPr/>
          <p:nvPr/>
        </p:nvSpPr>
        <p:spPr>
          <a:xfrm>
            <a:off x="7652497" y="5082375"/>
            <a:ext cx="615553" cy="220573"/>
          </a:xfrm>
          <a:prstGeom prst="rect">
            <a:avLst/>
          </a:prstGeom>
          <a:ln w="12700">
            <a:miter lim="400000"/>
          </a:ln>
        </p:spPr>
        <p:txBody>
          <a:bodyPr wrap="none" lIns="25400" tIns="25400" rIns="25400" bIns="25400" anchor="ctr">
            <a:spAutoFit/>
          </a:bodyPr>
          <a:lstStyle>
            <a:lvl1pPr algn="l">
              <a:defRPr sz="2200" cap="all">
                <a:solidFill>
                  <a:srgbClr val="919191"/>
                </a:solidFill>
                <a:latin typeface="+mn-lt"/>
                <a:ea typeface="+mn-ea"/>
                <a:cs typeface="+mn-cs"/>
                <a:sym typeface="Open Sans Semibold"/>
              </a:defRPr>
            </a:lvl1pPr>
          </a:lstStyle>
          <a:p>
            <a:pPr defTabSz="412750" hangingPunct="0">
              <a:defRPr/>
            </a:pPr>
            <a:r>
              <a:rPr lang="zh-CN" altLang="en-US" sz="1100" kern="0" dirty="0">
                <a:solidFill>
                  <a:schemeClr val="tx1"/>
                </a:solidFill>
                <a:ea typeface="阿里巴巴普惠体 R" panose="00020600040101010101" pitchFamily="18" charset="-122"/>
                <a:cs typeface="Open Sans Semibold"/>
              </a:rPr>
              <a:t>更多内容</a:t>
            </a:r>
          </a:p>
        </p:txBody>
      </p:sp>
      <p:sp>
        <p:nvSpPr>
          <p:cNvPr id="14" name="Shape 542"/>
          <p:cNvSpPr/>
          <p:nvPr/>
        </p:nvSpPr>
        <p:spPr>
          <a:xfrm>
            <a:off x="9435387" y="4929136"/>
            <a:ext cx="527051" cy="527051"/>
          </a:xfrm>
          <a:prstGeom prst="ellipse">
            <a:avLst/>
          </a:prstGeom>
          <a:solidFill>
            <a:schemeClr val="tx1"/>
          </a:solidFill>
          <a:ln w="12700">
            <a:miter lim="400000"/>
          </a:ln>
        </p:spPr>
        <p:txBody>
          <a:bodyPr lIns="25400" tIns="25400" rIns="25400" bIns="25400" anchor="ctr"/>
          <a:lstStyle/>
          <a:p>
            <a:pPr algn="ctr" defTabSz="412750" hangingPunct="0">
              <a:defRPr sz="3200">
                <a:solidFill>
                  <a:srgbClr val="FFFFFF"/>
                </a:solidFill>
              </a:defRPr>
            </a:pPr>
            <a:endParaRPr sz="1600" kern="0" dirty="0">
              <a:solidFill>
                <a:schemeClr val="tx1"/>
              </a:solidFill>
              <a:ea typeface="阿里巴巴普惠体 R" panose="00020600040101010101" pitchFamily="18" charset="-122"/>
              <a:cs typeface="Open Sans"/>
            </a:endParaRPr>
          </a:p>
        </p:txBody>
      </p:sp>
      <p:sp>
        <p:nvSpPr>
          <p:cNvPr id="15" name="Shape 543"/>
          <p:cNvSpPr/>
          <p:nvPr/>
        </p:nvSpPr>
        <p:spPr>
          <a:xfrm>
            <a:off x="9518512" y="5070834"/>
            <a:ext cx="373500" cy="243656"/>
          </a:xfrm>
          <a:prstGeom prst="rect">
            <a:avLst/>
          </a:prstGeom>
          <a:ln w="12700">
            <a:miter lim="400000"/>
          </a:ln>
        </p:spPr>
        <p:txBody>
          <a:bodyPr wrap="none" lIns="25400" tIns="25400" rIns="25400" bIns="25400" anchor="ctr">
            <a:spAutoFit/>
          </a:bodyPr>
          <a:lstStyle>
            <a:lvl1pPr>
              <a:defRPr sz="2500" cap="all">
                <a:solidFill>
                  <a:srgbClr val="FFFFFF"/>
                </a:solidFill>
                <a:latin typeface="+mn-lt"/>
                <a:ea typeface="+mn-ea"/>
                <a:cs typeface="+mn-cs"/>
                <a:sym typeface="Open Sans Semibold"/>
              </a:defRPr>
            </a:lvl1pPr>
          </a:lstStyle>
          <a:p>
            <a:pPr algn="ctr" defTabSz="412750" hangingPunct="0">
              <a:defRPr/>
            </a:pPr>
            <a:r>
              <a:rPr sz="1250" kern="0" dirty="0">
                <a:solidFill>
                  <a:schemeClr val="bg1"/>
                </a:solidFill>
                <a:ea typeface="阿里巴巴普惠体 R" panose="00020600040101010101" pitchFamily="18" charset="-122"/>
                <a:cs typeface="Open Sans Semibold"/>
              </a:rPr>
              <a:t>34%</a:t>
            </a:r>
          </a:p>
        </p:txBody>
      </p:sp>
      <p:sp>
        <p:nvSpPr>
          <p:cNvPr id="16" name="Shape 544"/>
          <p:cNvSpPr/>
          <p:nvPr/>
        </p:nvSpPr>
        <p:spPr>
          <a:xfrm>
            <a:off x="10085253" y="5082375"/>
            <a:ext cx="615553" cy="220573"/>
          </a:xfrm>
          <a:prstGeom prst="rect">
            <a:avLst/>
          </a:prstGeom>
          <a:ln w="12700">
            <a:miter lim="400000"/>
          </a:ln>
        </p:spPr>
        <p:txBody>
          <a:bodyPr wrap="none" lIns="25400" tIns="25400" rIns="25400" bIns="25400" anchor="ctr">
            <a:spAutoFit/>
          </a:bodyPr>
          <a:lstStyle>
            <a:lvl1pPr algn="l">
              <a:defRPr sz="2200" cap="all">
                <a:solidFill>
                  <a:srgbClr val="919191"/>
                </a:solidFill>
                <a:latin typeface="+mn-lt"/>
                <a:ea typeface="+mn-ea"/>
                <a:cs typeface="+mn-cs"/>
                <a:sym typeface="Open Sans Semibold"/>
              </a:defRPr>
            </a:lvl1pPr>
          </a:lstStyle>
          <a:p>
            <a:pPr defTabSz="412750" hangingPunct="0">
              <a:defRPr/>
            </a:pPr>
            <a:r>
              <a:rPr lang="zh-CN" altLang="en-US" sz="1100" kern="0" dirty="0">
                <a:solidFill>
                  <a:schemeClr val="tx1"/>
                </a:solidFill>
                <a:ea typeface="阿里巴巴普惠体 R" panose="00020600040101010101" pitchFamily="18" charset="-122"/>
                <a:cs typeface="Open Sans Semibold"/>
              </a:rPr>
              <a:t>更多内容</a:t>
            </a:r>
          </a:p>
        </p:txBody>
      </p:sp>
      <p:sp>
        <p:nvSpPr>
          <p:cNvPr id="21" name="Text Box 2"/>
          <p:cNvSpPr txBox="1"/>
          <p:nvPr/>
        </p:nvSpPr>
        <p:spPr bwMode="auto">
          <a:xfrm>
            <a:off x="7084910" y="1849542"/>
            <a:ext cx="4499956"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defTabSz="412750" fontAlgn="base" hangingPunct="0">
              <a:lnSpc>
                <a:spcPct val="80000"/>
              </a:lnSpc>
              <a:spcBef>
                <a:spcPct val="0"/>
              </a:spcBef>
              <a:spcAft>
                <a:spcPct val="0"/>
              </a:spcAft>
              <a:defRPr/>
            </a:pPr>
            <a:r>
              <a:rPr lang="zh-CN" altLang="en-US" sz="5000" dirty="0">
                <a:solidFill>
                  <a:schemeClr val="tx1"/>
                </a:solidFill>
                <a:ea typeface="阿里巴巴普惠体 R" panose="00020600040101010101" pitchFamily="18" charset="-122"/>
                <a:cs typeface="Poppins Medium" charset="0"/>
              </a:rPr>
              <a:t>标题</a:t>
            </a:r>
          </a:p>
        </p:txBody>
      </p:sp>
      <p:pic>
        <p:nvPicPr>
          <p:cNvPr id="2" name="图片 1"/>
          <p:cNvPicPr>
            <a:picLocks noChangeAspect="1"/>
          </p:cNvPicPr>
          <p:nvPr/>
        </p:nvPicPr>
        <p:blipFill>
          <a:blip r:embed="rId5"/>
          <a:stretch>
            <a:fillRect/>
          </a:stretch>
        </p:blipFill>
        <p:spPr>
          <a:xfrm>
            <a:off x="564515" y="1771650"/>
            <a:ext cx="5786120" cy="4032250"/>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1425</Words>
  <Application>Microsoft Office PowerPoint</Application>
  <PresentationFormat>宽屏</PresentationFormat>
  <Paragraphs>166</Paragraphs>
  <Slides>20</Slides>
  <Notes>20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20</vt:i4>
      </vt:variant>
    </vt:vector>
  </HeadingPairs>
  <TitlesOfParts>
    <vt:vector size="40" baseType="lpstr">
      <vt:lpstr>Helvetica Light</vt:lpstr>
      <vt:lpstr>Montserrat</vt:lpstr>
      <vt:lpstr>Montserrat SemiBold</vt:lpstr>
      <vt:lpstr>Montserrat-Bold</vt:lpstr>
      <vt:lpstr>Open Sans</vt:lpstr>
      <vt:lpstr>Open Sans Light</vt:lpstr>
      <vt:lpstr>Open Sans Semibold</vt:lpstr>
      <vt:lpstr>Poppins</vt:lpstr>
      <vt:lpstr>Poppins Medium</vt:lpstr>
      <vt:lpstr>Poppins SemiBold</vt:lpstr>
      <vt:lpstr>Raleway</vt:lpstr>
      <vt:lpstr>Roboto Slab Light</vt:lpstr>
      <vt:lpstr>阿里巴巴普惠体 R</vt:lpstr>
      <vt:lpstr>思源黑体 Bold</vt:lpstr>
      <vt:lpstr>思源黑体 CN Normal</vt:lpstr>
      <vt:lpstr>思源宋体 CN Medium</vt:lpstr>
      <vt:lpstr>宋体</vt:lpstr>
      <vt:lpstr>微软雅黑</vt:lpstr>
      <vt:lpstr>Arial</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2021-06-25T02:04:20Z</dcterms:created>
  <dcterms:modified xsi:type="dcterms:W3CDTF">2023-01-10T11:15:57Z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33B2D8D9622D4810B0B19425CBFEAC34</vt:lpwstr>
  </property>
  <property fmtid="{A09F084E-AD41-489F-8076-AA5BE3082BCA}" pid="100">
    <vt:ui4>5</vt:ui4>
  </property>
  <property fmtid="{64440492-4C8B-11D1-8B70-080036B11A03}" pid="11">
    <vt:lpwstr>www.2ppt.com-爱PPT提供资源下载</vt:lpwstr>
  </property>
</Properties>
</file>