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sldIdLst>
    <p:sldId id="256" r:id="rId2"/>
    <p:sldId id="257" r:id="rId3"/>
    <p:sldId id="258" r:id="rId4"/>
    <p:sldId id="281" r:id="rId5"/>
    <p:sldId id="283" r:id="rId6"/>
    <p:sldId id="263" r:id="rId7"/>
    <p:sldId id="282" r:id="rId8"/>
    <p:sldId id="284" r:id="rId9"/>
    <p:sldId id="259" r:id="rId10"/>
    <p:sldId id="285" r:id="rId11"/>
    <p:sldId id="286" r:id="rId12"/>
    <p:sldId id="270" r:id="rId13"/>
    <p:sldId id="271" r:id="rId14"/>
    <p:sldId id="272" r:id="rId15"/>
    <p:sldId id="273" r:id="rId16"/>
    <p:sldId id="274" r:id="rId17"/>
    <p:sldId id="260" r:id="rId18"/>
    <p:sldId id="275" r:id="rId19"/>
    <p:sldId id="276" r:id="rId20"/>
    <p:sldId id="261" r:id="rId21"/>
    <p:sldId id="277" r:id="rId22"/>
    <p:sldId id="278" r:id="rId23"/>
    <p:sldId id="279" r:id="rId24"/>
    <p:sldId id="280" r:id="rId25"/>
    <p:sldId id="262"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3A3A"/>
    <a:srgbClr val="1E2410"/>
    <a:srgbClr val="002157"/>
    <a:srgbClr val="FFFFFF"/>
    <a:srgbClr val="001E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860" autoAdjust="0"/>
    <p:restoredTop sz="94660"/>
  </p:normalViewPr>
  <p:slideViewPr>
    <p:cSldViewPr snapToGrid="0">
      <p:cViewPr varScale="1">
        <p:scale>
          <a:sx n="54" d="100"/>
          <a:sy n="54" d="100"/>
        </p:scale>
        <p:origin x="45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38022" cap="rnd">
              <a:solidFill>
                <a:schemeClr val="bg2">
                  <a:lumMod val="25000"/>
                </a:schemeClr>
              </a:solidFill>
              <a:round/>
            </a:ln>
            <a:effectLst/>
          </c:spPr>
          <c:marker>
            <c:symbol val="circle"/>
            <c:size val="4"/>
            <c:spPr>
              <a:solidFill>
                <a:schemeClr val="bg2">
                  <a:lumMod val="25000"/>
                </a:schemeClr>
              </a:solidFill>
              <a:ln w="9506">
                <a:noFill/>
              </a:ln>
              <a:effectLst/>
            </c:spPr>
          </c:marker>
          <c:val>
            <c:numRef>
              <c:f>Sheet1!$B$2:$B$5</c:f>
              <c:numCache>
                <c:formatCode>General</c:formatCode>
                <c:ptCount val="4"/>
                <c:pt idx="0">
                  <c:v>4.3</c:v>
                </c:pt>
                <c:pt idx="1">
                  <c:v>2.5</c:v>
                </c:pt>
                <c:pt idx="2">
                  <c:v>3.5</c:v>
                </c:pt>
                <c:pt idx="3">
                  <c:v>4.5</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类别 1</c:v>
                      </c:pt>
                      <c:pt idx="1">
                        <c:v>类别 2</c:v>
                      </c:pt>
                      <c:pt idx="2">
                        <c:v>类别 3</c:v>
                      </c:pt>
                      <c:pt idx="3">
                        <c:v>类别 4</c:v>
                      </c:pt>
                    </c:strCache>
                  </c:strRef>
                </c15:cat>
              </c15:filteredCategoryTitle>
            </c:ext>
            <c:ext xmlns:c16="http://schemas.microsoft.com/office/drawing/2014/chart" uri="{C3380CC4-5D6E-409C-BE32-E72D297353CC}">
              <c16:uniqueId val="{00000000-A818-4F63-8DB5-FDF334FA08DC}"/>
            </c:ext>
          </c:extLst>
        </c:ser>
        <c:ser>
          <c:idx val="1"/>
          <c:order val="1"/>
          <c:spPr>
            <a:ln w="38022" cap="rnd">
              <a:solidFill>
                <a:schemeClr val="bg1"/>
              </a:solidFill>
              <a:round/>
            </a:ln>
            <a:effectLst/>
          </c:spPr>
          <c:marker>
            <c:symbol val="circle"/>
            <c:size val="4"/>
            <c:spPr>
              <a:solidFill>
                <a:srgbClr val="D11D26"/>
              </a:solidFill>
              <a:ln w="9506">
                <a:solidFill>
                  <a:schemeClr val="bg1"/>
                </a:solidFill>
              </a:ln>
              <a:effectLst/>
            </c:spPr>
          </c:marker>
          <c:val>
            <c:numRef>
              <c:f>Sheet1!$C$2:$C$5</c:f>
              <c:numCache>
                <c:formatCode>General</c:formatCode>
                <c:ptCount val="4"/>
                <c:pt idx="0">
                  <c:v>2.4</c:v>
                </c:pt>
                <c:pt idx="1">
                  <c:v>4.4000000000000004</c:v>
                </c:pt>
                <c:pt idx="2">
                  <c:v>1.8</c:v>
                </c:pt>
                <c:pt idx="3">
                  <c:v>2.8</c:v>
                </c:pt>
              </c:numCache>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类别 1</c:v>
                      </c:pt>
                      <c:pt idx="1">
                        <c:v>类别 2</c:v>
                      </c:pt>
                      <c:pt idx="2">
                        <c:v>类别 3</c:v>
                      </c:pt>
                      <c:pt idx="3">
                        <c:v>类别 4</c:v>
                      </c:pt>
                    </c:strCache>
                  </c:strRef>
                </c15:cat>
              </c15:filteredCategoryTitle>
            </c:ext>
            <c:ext xmlns:c16="http://schemas.microsoft.com/office/drawing/2014/chart" uri="{C3380CC4-5D6E-409C-BE32-E72D297353CC}">
              <c16:uniqueId val="{00000001-A818-4F63-8DB5-FDF334FA08DC}"/>
            </c:ext>
          </c:extLst>
        </c:ser>
        <c:ser>
          <c:idx val="2"/>
          <c:order val="2"/>
          <c:spPr>
            <a:ln w="38022" cap="rnd">
              <a:solidFill>
                <a:schemeClr val="bg1"/>
              </a:solidFill>
              <a:round/>
            </a:ln>
            <a:effectLst/>
          </c:spPr>
          <c:marker>
            <c:symbol val="circle"/>
            <c:size val="4"/>
            <c:spPr>
              <a:solidFill>
                <a:srgbClr val="E4464E"/>
              </a:solidFill>
              <a:ln w="9506">
                <a:solidFill>
                  <a:schemeClr val="bg1"/>
                </a:solidFill>
              </a:ln>
              <a:effectLst/>
            </c:spPr>
          </c:marker>
          <c:val>
            <c:numRef>
              <c:f>Sheet1!$D$2:$D$5</c:f>
              <c:numCache>
                <c:formatCode>General</c:formatCode>
                <c:ptCount val="4"/>
                <c:pt idx="0">
                  <c:v>2</c:v>
                </c:pt>
                <c:pt idx="1">
                  <c:v>2</c:v>
                </c:pt>
                <c:pt idx="2">
                  <c:v>3</c:v>
                </c:pt>
                <c:pt idx="3">
                  <c:v>5</c:v>
                </c:pt>
              </c:numCache>
            </c:numRef>
          </c:val>
          <c:smooth val="0"/>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系列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类别 1</c:v>
                      </c:pt>
                      <c:pt idx="1">
                        <c:v>类别 2</c:v>
                      </c:pt>
                      <c:pt idx="2">
                        <c:v>类别 3</c:v>
                      </c:pt>
                      <c:pt idx="3">
                        <c:v>类别 4</c:v>
                      </c:pt>
                    </c:strCache>
                  </c:strRef>
                </c15:cat>
              </c15:filteredCategoryTitle>
            </c:ext>
            <c:ext xmlns:c16="http://schemas.microsoft.com/office/drawing/2014/chart" uri="{C3380CC4-5D6E-409C-BE32-E72D297353CC}">
              <c16:uniqueId val="{00000002-A818-4F63-8DB5-FDF334FA08DC}"/>
            </c:ext>
          </c:extLst>
        </c:ser>
        <c:dLbls>
          <c:showLegendKey val="0"/>
          <c:showVal val="0"/>
          <c:showCatName val="0"/>
          <c:showSerName val="0"/>
          <c:showPercent val="0"/>
          <c:showBubbleSize val="0"/>
        </c:dLbls>
        <c:marker val="1"/>
        <c:smooth val="0"/>
        <c:axId val="622478864"/>
        <c:axId val="622479408"/>
      </c:lineChart>
      <c:catAx>
        <c:axId val="622478864"/>
        <c:scaling>
          <c:orientation val="minMax"/>
        </c:scaling>
        <c:delete val="0"/>
        <c:axPos val="b"/>
        <c:numFmt formatCode="General" sourceLinked="1"/>
        <c:majorTickMark val="none"/>
        <c:minorTickMark val="none"/>
        <c:tickLblPos val="nextTo"/>
        <c:spPr>
          <a:noFill/>
          <a:ln w="9506" cap="flat" cmpd="sng" algn="ctr">
            <a:solidFill>
              <a:schemeClr val="tx1">
                <a:lumMod val="15000"/>
                <a:lumOff val="85000"/>
              </a:schemeClr>
            </a:solidFill>
            <a:round/>
          </a:ln>
          <a:effectLst/>
        </c:spPr>
        <c:txPr>
          <a:bodyPr rot="-60000000" spcFirstLastPara="1" vertOverflow="ellipsis" vert="horz" wrap="square" anchor="ctr" anchorCtr="1"/>
          <a:lstStyle/>
          <a:p>
            <a:pPr>
              <a:defRPr sz="1195" b="0" i="0" u="none" strike="noStrike" kern="1200" baseline="0">
                <a:solidFill>
                  <a:schemeClr val="bg1"/>
                </a:solidFill>
                <a:latin typeface="微软雅黑" panose="020B0503020204020204" pitchFamily="34" charset="-122"/>
                <a:ea typeface="微软雅黑" panose="020B0503020204020204" pitchFamily="34" charset="-122"/>
                <a:cs typeface="Arial" panose="020B0604020202020204" pitchFamily="34" charset="0"/>
              </a:defRPr>
            </a:pPr>
            <a:endParaRPr lang="zh-CN"/>
          </a:p>
        </c:txPr>
        <c:crossAx val="622479408"/>
        <c:crosses val="autoZero"/>
        <c:auto val="1"/>
        <c:lblAlgn val="ctr"/>
        <c:lblOffset val="100"/>
        <c:noMultiLvlLbl val="0"/>
      </c:catAx>
      <c:valAx>
        <c:axId val="6224794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622478864"/>
        <c:crosses val="autoZero"/>
        <c:crossBetween val="between"/>
      </c:valAx>
      <c:spPr>
        <a:noFill/>
        <a:ln w="25348">
          <a:noFill/>
        </a:ln>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3A3A"/>
            </a:solidFill>
            <a:ln w="25400" cap="flat" cmpd="sng" algn="ctr">
              <a:noFill/>
              <a:miter lim="800000"/>
            </a:ln>
            <a:effectLst/>
          </c:spPr>
          <c:invertIfNegative val="0"/>
          <c:val>
            <c:numRef>
              <c:f>Sheet1!$B$2:$B$5</c:f>
              <c:numCache>
                <c:formatCode>General</c:formatCode>
                <c:ptCount val="4"/>
                <c:pt idx="0">
                  <c:v>4.3</c:v>
                </c:pt>
                <c:pt idx="1">
                  <c:v>2.5</c:v>
                </c:pt>
                <c:pt idx="2">
                  <c:v>3.5</c:v>
                </c:pt>
                <c:pt idx="3">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类别 1</c:v>
                      </c:pt>
                      <c:pt idx="1">
                        <c:v>类别 2</c:v>
                      </c:pt>
                      <c:pt idx="2">
                        <c:v>类别 3</c:v>
                      </c:pt>
                      <c:pt idx="3">
                        <c:v>类别 4</c:v>
                      </c:pt>
                    </c:strCache>
                  </c:strRef>
                </c15:cat>
              </c15:filteredCategoryTitle>
            </c:ext>
            <c:ext xmlns:c16="http://schemas.microsoft.com/office/drawing/2014/chart" uri="{C3380CC4-5D6E-409C-BE32-E72D297353CC}">
              <c16:uniqueId val="{00000000-E19F-43BD-AF1F-CBF9A3AE7490}"/>
            </c:ext>
          </c:extLst>
        </c:ser>
        <c:ser>
          <c:idx val="1"/>
          <c:order val="1"/>
          <c:spPr>
            <a:solidFill>
              <a:schemeClr val="bg1"/>
            </a:solidFill>
            <a:ln w="25400" cap="flat" cmpd="sng" algn="ctr">
              <a:noFill/>
              <a:miter lim="800000"/>
            </a:ln>
            <a:effectLst/>
          </c:spPr>
          <c:invertIfNegative val="0"/>
          <c:val>
            <c:numRef>
              <c:f>Sheet1!$C$2:$C$5</c:f>
              <c:numCache>
                <c:formatCode>General</c:formatCode>
                <c:ptCount val="4"/>
                <c:pt idx="0">
                  <c:v>2.4</c:v>
                </c:pt>
                <c:pt idx="1">
                  <c:v>4.4000000000000004</c:v>
                </c:pt>
                <c:pt idx="2">
                  <c:v>1.8</c:v>
                </c:pt>
                <c:pt idx="3">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类别 1</c:v>
                      </c:pt>
                      <c:pt idx="1">
                        <c:v>类别 2</c:v>
                      </c:pt>
                      <c:pt idx="2">
                        <c:v>类别 3</c:v>
                      </c:pt>
                      <c:pt idx="3">
                        <c:v>类别 4</c:v>
                      </c:pt>
                    </c:strCache>
                  </c:strRef>
                </c15:cat>
              </c15:filteredCategoryTitle>
            </c:ext>
            <c:ext xmlns:c16="http://schemas.microsoft.com/office/drawing/2014/chart" uri="{C3380CC4-5D6E-409C-BE32-E72D297353CC}">
              <c16:uniqueId val="{00000001-E19F-43BD-AF1F-CBF9A3AE7490}"/>
            </c:ext>
          </c:extLst>
        </c:ser>
        <c:dLbls>
          <c:showLegendKey val="0"/>
          <c:showVal val="0"/>
          <c:showCatName val="0"/>
          <c:showSerName val="0"/>
          <c:showPercent val="0"/>
          <c:showBubbleSize val="0"/>
        </c:dLbls>
        <c:gapWidth val="164"/>
        <c:overlap val="-35"/>
        <c:axId val="1239486592"/>
        <c:axId val="1239499648"/>
      </c:barChart>
      <c:catAx>
        <c:axId val="1239486592"/>
        <c:scaling>
          <c:orientation val="minMax"/>
        </c:scaling>
        <c:delete val="1"/>
        <c:axPos val="b"/>
        <c:numFmt formatCode="General" sourceLinked="1"/>
        <c:majorTickMark val="none"/>
        <c:minorTickMark val="none"/>
        <c:tickLblPos val="nextTo"/>
        <c:crossAx val="1239499648"/>
        <c:crosses val="autoZero"/>
        <c:auto val="1"/>
        <c:lblAlgn val="ctr"/>
        <c:lblOffset val="100"/>
        <c:noMultiLvlLbl val="0"/>
      </c:catAx>
      <c:valAx>
        <c:axId val="12394996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zh-CN"/>
          </a:p>
        </c:txPr>
        <c:crossAx val="123948659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930DB1-C7B3-47A8-B375-DF401882E0FA}" type="datetimeFigureOut">
              <a:rPr lang="zh-CN" altLang="en-US" smtClean="0"/>
              <a:t>2019/6/12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9DC5FB-C306-4EDB-A526-E7E50B8891DB}" type="slidenum">
              <a:rPr lang="zh-CN" altLang="en-US" smtClean="0"/>
              <a:t>‹#›</a:t>
            </a:fld>
            <a:endParaRPr lang="zh-CN" altLang="en-US"/>
          </a:p>
        </p:txBody>
      </p:sp>
    </p:spTree>
    <p:extLst>
      <p:ext uri="{BB962C8B-B14F-4D97-AF65-F5344CB8AC3E}">
        <p14:creationId xmlns:p14="http://schemas.microsoft.com/office/powerpoint/2010/main" val="3882122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9DC5FB-C306-4EDB-A526-E7E50B8891DB}" type="slidenum">
              <a:rPr lang="zh-CN" altLang="en-US" smtClean="0"/>
              <a:t>1</a:t>
            </a:fld>
            <a:endParaRPr lang="zh-CN" altLang="en-US"/>
          </a:p>
        </p:txBody>
      </p:sp>
    </p:spTree>
    <p:extLst>
      <p:ext uri="{BB962C8B-B14F-4D97-AF65-F5344CB8AC3E}">
        <p14:creationId xmlns:p14="http://schemas.microsoft.com/office/powerpoint/2010/main" val="2061355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9DC5FB-C306-4EDB-A526-E7E50B8891DB}" type="slidenum">
              <a:rPr lang="zh-CN" altLang="en-US" smtClean="0"/>
              <a:t>10</a:t>
            </a:fld>
            <a:endParaRPr lang="zh-CN" altLang="en-US"/>
          </a:p>
        </p:txBody>
      </p:sp>
    </p:spTree>
    <p:extLst>
      <p:ext uri="{BB962C8B-B14F-4D97-AF65-F5344CB8AC3E}">
        <p14:creationId xmlns:p14="http://schemas.microsoft.com/office/powerpoint/2010/main" val="3040952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9DC5FB-C306-4EDB-A526-E7E50B8891DB}" type="slidenum">
              <a:rPr lang="zh-CN" altLang="en-US" smtClean="0"/>
              <a:t>11</a:t>
            </a:fld>
            <a:endParaRPr lang="zh-CN" altLang="en-US"/>
          </a:p>
        </p:txBody>
      </p:sp>
    </p:spTree>
    <p:extLst>
      <p:ext uri="{BB962C8B-B14F-4D97-AF65-F5344CB8AC3E}">
        <p14:creationId xmlns:p14="http://schemas.microsoft.com/office/powerpoint/2010/main" val="2857221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9DC5FB-C306-4EDB-A526-E7E50B8891DB}" type="slidenum">
              <a:rPr lang="zh-CN" altLang="en-US" smtClean="0"/>
              <a:t>12</a:t>
            </a:fld>
            <a:endParaRPr lang="zh-CN" altLang="en-US"/>
          </a:p>
        </p:txBody>
      </p:sp>
    </p:spTree>
    <p:extLst>
      <p:ext uri="{BB962C8B-B14F-4D97-AF65-F5344CB8AC3E}">
        <p14:creationId xmlns:p14="http://schemas.microsoft.com/office/powerpoint/2010/main" val="3345762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9DC5FB-C306-4EDB-A526-E7E50B8891DB}" type="slidenum">
              <a:rPr lang="zh-CN" altLang="en-US" smtClean="0"/>
              <a:t>13</a:t>
            </a:fld>
            <a:endParaRPr lang="zh-CN" altLang="en-US"/>
          </a:p>
        </p:txBody>
      </p:sp>
    </p:spTree>
    <p:extLst>
      <p:ext uri="{BB962C8B-B14F-4D97-AF65-F5344CB8AC3E}">
        <p14:creationId xmlns:p14="http://schemas.microsoft.com/office/powerpoint/2010/main" val="1243546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9DC5FB-C306-4EDB-A526-E7E50B8891DB}" type="slidenum">
              <a:rPr lang="zh-CN" altLang="en-US" smtClean="0"/>
              <a:t>14</a:t>
            </a:fld>
            <a:endParaRPr lang="zh-CN" altLang="en-US"/>
          </a:p>
        </p:txBody>
      </p:sp>
    </p:spTree>
    <p:extLst>
      <p:ext uri="{BB962C8B-B14F-4D97-AF65-F5344CB8AC3E}">
        <p14:creationId xmlns:p14="http://schemas.microsoft.com/office/powerpoint/2010/main" val="454408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9DC5FB-C306-4EDB-A526-E7E50B8891DB}" type="slidenum">
              <a:rPr lang="zh-CN" altLang="en-US" smtClean="0"/>
              <a:t>15</a:t>
            </a:fld>
            <a:endParaRPr lang="zh-CN" altLang="en-US"/>
          </a:p>
        </p:txBody>
      </p:sp>
    </p:spTree>
    <p:extLst>
      <p:ext uri="{BB962C8B-B14F-4D97-AF65-F5344CB8AC3E}">
        <p14:creationId xmlns:p14="http://schemas.microsoft.com/office/powerpoint/2010/main" val="3868512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9DC5FB-C306-4EDB-A526-E7E50B8891DB}" type="slidenum">
              <a:rPr lang="zh-CN" altLang="en-US" smtClean="0"/>
              <a:t>16</a:t>
            </a:fld>
            <a:endParaRPr lang="zh-CN" altLang="en-US"/>
          </a:p>
        </p:txBody>
      </p:sp>
    </p:spTree>
    <p:extLst>
      <p:ext uri="{BB962C8B-B14F-4D97-AF65-F5344CB8AC3E}">
        <p14:creationId xmlns:p14="http://schemas.microsoft.com/office/powerpoint/2010/main" val="3799852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9DC5FB-C306-4EDB-A526-E7E50B8891DB}" type="slidenum">
              <a:rPr lang="zh-CN" altLang="en-US" smtClean="0"/>
              <a:t>17</a:t>
            </a:fld>
            <a:endParaRPr lang="zh-CN" altLang="en-US"/>
          </a:p>
        </p:txBody>
      </p:sp>
    </p:spTree>
    <p:extLst>
      <p:ext uri="{BB962C8B-B14F-4D97-AF65-F5344CB8AC3E}">
        <p14:creationId xmlns:p14="http://schemas.microsoft.com/office/powerpoint/2010/main" val="2148522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9DC5FB-C306-4EDB-A526-E7E50B8891DB}" type="slidenum">
              <a:rPr lang="zh-CN" altLang="en-US" smtClean="0"/>
              <a:t>18</a:t>
            </a:fld>
            <a:endParaRPr lang="zh-CN" altLang="en-US"/>
          </a:p>
        </p:txBody>
      </p:sp>
    </p:spTree>
    <p:extLst>
      <p:ext uri="{BB962C8B-B14F-4D97-AF65-F5344CB8AC3E}">
        <p14:creationId xmlns:p14="http://schemas.microsoft.com/office/powerpoint/2010/main" val="904887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9DC5FB-C306-4EDB-A526-E7E50B8891DB}" type="slidenum">
              <a:rPr lang="zh-CN" altLang="en-US" smtClean="0"/>
              <a:t>19</a:t>
            </a:fld>
            <a:endParaRPr lang="zh-CN" altLang="en-US"/>
          </a:p>
        </p:txBody>
      </p:sp>
    </p:spTree>
    <p:extLst>
      <p:ext uri="{BB962C8B-B14F-4D97-AF65-F5344CB8AC3E}">
        <p14:creationId xmlns:p14="http://schemas.microsoft.com/office/powerpoint/2010/main" val="1521098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9DC5FB-C306-4EDB-A526-E7E50B8891DB}" type="slidenum">
              <a:rPr lang="zh-CN" altLang="en-US" smtClean="0"/>
              <a:t>2</a:t>
            </a:fld>
            <a:endParaRPr lang="zh-CN" altLang="en-US"/>
          </a:p>
        </p:txBody>
      </p:sp>
    </p:spTree>
    <p:extLst>
      <p:ext uri="{BB962C8B-B14F-4D97-AF65-F5344CB8AC3E}">
        <p14:creationId xmlns:p14="http://schemas.microsoft.com/office/powerpoint/2010/main" val="3908153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9DC5FB-C306-4EDB-A526-E7E50B8891DB}" type="slidenum">
              <a:rPr lang="zh-CN" altLang="en-US" smtClean="0"/>
              <a:t>20</a:t>
            </a:fld>
            <a:endParaRPr lang="zh-CN" altLang="en-US"/>
          </a:p>
        </p:txBody>
      </p:sp>
    </p:spTree>
    <p:extLst>
      <p:ext uri="{BB962C8B-B14F-4D97-AF65-F5344CB8AC3E}">
        <p14:creationId xmlns:p14="http://schemas.microsoft.com/office/powerpoint/2010/main" val="1524761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9DC5FB-C306-4EDB-A526-E7E50B8891DB}" type="slidenum">
              <a:rPr lang="zh-CN" altLang="en-US" smtClean="0"/>
              <a:t>21</a:t>
            </a:fld>
            <a:endParaRPr lang="zh-CN" altLang="en-US"/>
          </a:p>
        </p:txBody>
      </p:sp>
    </p:spTree>
    <p:extLst>
      <p:ext uri="{BB962C8B-B14F-4D97-AF65-F5344CB8AC3E}">
        <p14:creationId xmlns:p14="http://schemas.microsoft.com/office/powerpoint/2010/main" val="1452987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9DC5FB-C306-4EDB-A526-E7E50B8891DB}" type="slidenum">
              <a:rPr lang="zh-CN" altLang="en-US" smtClean="0"/>
              <a:t>22</a:t>
            </a:fld>
            <a:endParaRPr lang="zh-CN" altLang="en-US"/>
          </a:p>
        </p:txBody>
      </p:sp>
    </p:spTree>
    <p:extLst>
      <p:ext uri="{BB962C8B-B14F-4D97-AF65-F5344CB8AC3E}">
        <p14:creationId xmlns:p14="http://schemas.microsoft.com/office/powerpoint/2010/main" val="404752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9DC5FB-C306-4EDB-A526-E7E50B8891DB}" type="slidenum">
              <a:rPr lang="zh-CN" altLang="en-US" smtClean="0"/>
              <a:t>23</a:t>
            </a:fld>
            <a:endParaRPr lang="zh-CN" altLang="en-US"/>
          </a:p>
        </p:txBody>
      </p:sp>
    </p:spTree>
    <p:extLst>
      <p:ext uri="{BB962C8B-B14F-4D97-AF65-F5344CB8AC3E}">
        <p14:creationId xmlns:p14="http://schemas.microsoft.com/office/powerpoint/2010/main" val="2668170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9DC5FB-C306-4EDB-A526-E7E50B8891DB}" type="slidenum">
              <a:rPr lang="zh-CN" altLang="en-US" smtClean="0"/>
              <a:t>24</a:t>
            </a:fld>
            <a:endParaRPr lang="zh-CN" altLang="en-US"/>
          </a:p>
        </p:txBody>
      </p:sp>
    </p:spTree>
    <p:extLst>
      <p:ext uri="{BB962C8B-B14F-4D97-AF65-F5344CB8AC3E}">
        <p14:creationId xmlns:p14="http://schemas.microsoft.com/office/powerpoint/2010/main" val="2500448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9DC5FB-C306-4EDB-A526-E7E50B8891DB}" type="slidenum">
              <a:rPr lang="zh-CN" altLang="en-US" smtClean="0"/>
              <a:t>25</a:t>
            </a:fld>
            <a:endParaRPr lang="zh-CN" altLang="en-US"/>
          </a:p>
        </p:txBody>
      </p:sp>
    </p:spTree>
    <p:extLst>
      <p:ext uri="{BB962C8B-B14F-4D97-AF65-F5344CB8AC3E}">
        <p14:creationId xmlns:p14="http://schemas.microsoft.com/office/powerpoint/2010/main" val="4159674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9DC5FB-C306-4EDB-A526-E7E50B8891DB}" type="slidenum">
              <a:rPr lang="zh-CN" altLang="en-US" smtClean="0"/>
              <a:t>3</a:t>
            </a:fld>
            <a:endParaRPr lang="zh-CN" altLang="en-US"/>
          </a:p>
        </p:txBody>
      </p:sp>
    </p:spTree>
    <p:extLst>
      <p:ext uri="{BB962C8B-B14F-4D97-AF65-F5344CB8AC3E}">
        <p14:creationId xmlns:p14="http://schemas.microsoft.com/office/powerpoint/2010/main" val="2675299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9DC5FB-C306-4EDB-A526-E7E50B8891DB}" type="slidenum">
              <a:rPr lang="zh-CN" altLang="en-US" smtClean="0"/>
              <a:t>4</a:t>
            </a:fld>
            <a:endParaRPr lang="zh-CN" altLang="en-US"/>
          </a:p>
        </p:txBody>
      </p:sp>
    </p:spTree>
    <p:extLst>
      <p:ext uri="{BB962C8B-B14F-4D97-AF65-F5344CB8AC3E}">
        <p14:creationId xmlns:p14="http://schemas.microsoft.com/office/powerpoint/2010/main" val="3444118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9DC5FB-C306-4EDB-A526-E7E50B8891DB}" type="slidenum">
              <a:rPr lang="zh-CN" altLang="en-US" smtClean="0"/>
              <a:t>5</a:t>
            </a:fld>
            <a:endParaRPr lang="zh-CN" altLang="en-US"/>
          </a:p>
        </p:txBody>
      </p:sp>
    </p:spTree>
    <p:extLst>
      <p:ext uri="{BB962C8B-B14F-4D97-AF65-F5344CB8AC3E}">
        <p14:creationId xmlns:p14="http://schemas.microsoft.com/office/powerpoint/2010/main" val="1275988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9DC5FB-C306-4EDB-A526-E7E50B8891DB}" type="slidenum">
              <a:rPr lang="zh-CN" altLang="en-US" smtClean="0"/>
              <a:t>6</a:t>
            </a:fld>
            <a:endParaRPr lang="zh-CN" altLang="en-US"/>
          </a:p>
        </p:txBody>
      </p:sp>
    </p:spTree>
    <p:extLst>
      <p:ext uri="{BB962C8B-B14F-4D97-AF65-F5344CB8AC3E}">
        <p14:creationId xmlns:p14="http://schemas.microsoft.com/office/powerpoint/2010/main" val="2677364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9DC5FB-C306-4EDB-A526-E7E50B8891DB}" type="slidenum">
              <a:rPr lang="zh-CN" altLang="en-US" smtClean="0"/>
              <a:t>7</a:t>
            </a:fld>
            <a:endParaRPr lang="zh-CN" altLang="en-US"/>
          </a:p>
        </p:txBody>
      </p:sp>
    </p:spTree>
    <p:extLst>
      <p:ext uri="{BB962C8B-B14F-4D97-AF65-F5344CB8AC3E}">
        <p14:creationId xmlns:p14="http://schemas.microsoft.com/office/powerpoint/2010/main" val="3817332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9DC5FB-C306-4EDB-A526-E7E50B8891DB}" type="slidenum">
              <a:rPr lang="zh-CN" altLang="en-US" smtClean="0"/>
              <a:t>8</a:t>
            </a:fld>
            <a:endParaRPr lang="zh-CN" altLang="en-US"/>
          </a:p>
        </p:txBody>
      </p:sp>
    </p:spTree>
    <p:extLst>
      <p:ext uri="{BB962C8B-B14F-4D97-AF65-F5344CB8AC3E}">
        <p14:creationId xmlns:p14="http://schemas.microsoft.com/office/powerpoint/2010/main" val="4069245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9DC5FB-C306-4EDB-A526-E7E50B8891DB}" type="slidenum">
              <a:rPr lang="zh-CN" altLang="en-US" smtClean="0"/>
              <a:t>9</a:t>
            </a:fld>
            <a:endParaRPr lang="zh-CN" altLang="en-US"/>
          </a:p>
        </p:txBody>
      </p:sp>
    </p:spTree>
    <p:extLst>
      <p:ext uri="{BB962C8B-B14F-4D97-AF65-F5344CB8AC3E}">
        <p14:creationId xmlns:p14="http://schemas.microsoft.com/office/powerpoint/2010/main" val="3861123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BD1451EE-58C4-472F-8D9D-5FBEED620938}" type="datetimeFigureOut">
              <a:rPr lang="zh-CN" altLang="en-US" smtClean="0"/>
              <a:t>2019/6/12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AFF547-F368-4CDD-AB7B-AEF9331309D3}" type="slidenum">
              <a:rPr lang="zh-CN" altLang="en-US" smtClean="0"/>
              <a:t>‹#›</a:t>
            </a:fld>
            <a:endParaRPr lang="zh-CN" altLang="en-US"/>
          </a:p>
        </p:txBody>
      </p:sp>
    </p:spTree>
    <p:extLst>
      <p:ext uri="{BB962C8B-B14F-4D97-AF65-F5344CB8AC3E}">
        <p14:creationId xmlns:p14="http://schemas.microsoft.com/office/powerpoint/2010/main" val="309576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D1451EE-58C4-472F-8D9D-5FBEED620938}" type="datetimeFigureOut">
              <a:rPr lang="zh-CN" altLang="en-US" smtClean="0"/>
              <a:t>2019/6/12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AFF547-F368-4CDD-AB7B-AEF9331309D3}" type="slidenum">
              <a:rPr lang="zh-CN" altLang="en-US" smtClean="0"/>
              <a:t>‹#›</a:t>
            </a:fld>
            <a:endParaRPr lang="zh-CN" altLang="en-US"/>
          </a:p>
        </p:txBody>
      </p:sp>
    </p:spTree>
    <p:extLst>
      <p:ext uri="{BB962C8B-B14F-4D97-AF65-F5344CB8AC3E}">
        <p14:creationId xmlns:p14="http://schemas.microsoft.com/office/powerpoint/2010/main" val="2987959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D1451EE-58C4-472F-8D9D-5FBEED620938}" type="datetimeFigureOut">
              <a:rPr lang="zh-CN" altLang="en-US" smtClean="0"/>
              <a:t>2019/6/12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AFF547-F368-4CDD-AB7B-AEF9331309D3}" type="slidenum">
              <a:rPr lang="zh-CN" altLang="en-US" smtClean="0"/>
              <a:t>‹#›</a:t>
            </a:fld>
            <a:endParaRPr lang="zh-CN" altLang="en-US"/>
          </a:p>
        </p:txBody>
      </p:sp>
    </p:spTree>
    <p:extLst>
      <p:ext uri="{BB962C8B-B14F-4D97-AF65-F5344CB8AC3E}">
        <p14:creationId xmlns:p14="http://schemas.microsoft.com/office/powerpoint/2010/main" val="8042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D1451EE-58C4-472F-8D9D-5FBEED620938}" type="datetimeFigureOut">
              <a:rPr lang="zh-CN" altLang="en-US" smtClean="0"/>
              <a:t>2019/6/12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AFF547-F368-4CDD-AB7B-AEF9331309D3}" type="slidenum">
              <a:rPr lang="zh-CN" altLang="en-US" smtClean="0"/>
              <a:t>‹#›</a:t>
            </a:fld>
            <a:endParaRPr lang="zh-CN" altLang="en-US"/>
          </a:p>
        </p:txBody>
      </p:sp>
    </p:spTree>
    <p:extLst>
      <p:ext uri="{BB962C8B-B14F-4D97-AF65-F5344CB8AC3E}">
        <p14:creationId xmlns:p14="http://schemas.microsoft.com/office/powerpoint/2010/main" val="381250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D1451EE-58C4-472F-8D9D-5FBEED620938}" type="datetimeFigureOut">
              <a:rPr lang="zh-CN" altLang="en-US" smtClean="0"/>
              <a:t>2019/6/12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AFF547-F368-4CDD-AB7B-AEF9331309D3}" type="slidenum">
              <a:rPr lang="zh-CN" altLang="en-US" smtClean="0"/>
              <a:t>‹#›</a:t>
            </a:fld>
            <a:endParaRPr lang="zh-CN" altLang="en-US"/>
          </a:p>
        </p:txBody>
      </p:sp>
    </p:spTree>
    <p:extLst>
      <p:ext uri="{BB962C8B-B14F-4D97-AF65-F5344CB8AC3E}">
        <p14:creationId xmlns:p14="http://schemas.microsoft.com/office/powerpoint/2010/main" val="1532257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D1451EE-58C4-472F-8D9D-5FBEED620938}" type="datetimeFigureOut">
              <a:rPr lang="zh-CN" altLang="en-US" smtClean="0"/>
              <a:t>2019/6/12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AFF547-F368-4CDD-AB7B-AEF9331309D3}" type="slidenum">
              <a:rPr lang="zh-CN" altLang="en-US" smtClean="0"/>
              <a:t>‹#›</a:t>
            </a:fld>
            <a:endParaRPr lang="zh-CN" altLang="en-US"/>
          </a:p>
        </p:txBody>
      </p:sp>
    </p:spTree>
    <p:extLst>
      <p:ext uri="{BB962C8B-B14F-4D97-AF65-F5344CB8AC3E}">
        <p14:creationId xmlns:p14="http://schemas.microsoft.com/office/powerpoint/2010/main" val="320748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D1451EE-58C4-472F-8D9D-5FBEED620938}" type="datetimeFigureOut">
              <a:rPr lang="zh-CN" altLang="en-US" smtClean="0"/>
              <a:t>2019/6/12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9AFF547-F368-4CDD-AB7B-AEF9331309D3}" type="slidenum">
              <a:rPr lang="zh-CN" altLang="en-US" smtClean="0"/>
              <a:t>‹#›</a:t>
            </a:fld>
            <a:endParaRPr lang="zh-CN" altLang="en-US"/>
          </a:p>
        </p:txBody>
      </p:sp>
    </p:spTree>
    <p:extLst>
      <p:ext uri="{BB962C8B-B14F-4D97-AF65-F5344CB8AC3E}">
        <p14:creationId xmlns:p14="http://schemas.microsoft.com/office/powerpoint/2010/main" val="3277418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D1451EE-58C4-472F-8D9D-5FBEED620938}" type="datetimeFigureOut">
              <a:rPr lang="zh-CN" altLang="en-US" smtClean="0"/>
              <a:t>2019/6/12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9AFF547-F368-4CDD-AB7B-AEF9331309D3}" type="slidenum">
              <a:rPr lang="zh-CN" altLang="en-US" smtClean="0"/>
              <a:t>‹#›</a:t>
            </a:fld>
            <a:endParaRPr lang="zh-CN" altLang="en-US"/>
          </a:p>
        </p:txBody>
      </p:sp>
    </p:spTree>
    <p:extLst>
      <p:ext uri="{BB962C8B-B14F-4D97-AF65-F5344CB8AC3E}">
        <p14:creationId xmlns:p14="http://schemas.microsoft.com/office/powerpoint/2010/main" val="735905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D1451EE-58C4-472F-8D9D-5FBEED620938}" type="datetimeFigureOut">
              <a:rPr lang="zh-CN" altLang="en-US" smtClean="0"/>
              <a:t>2019/6/12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9AFF547-F368-4CDD-AB7B-AEF9331309D3}" type="slidenum">
              <a:rPr lang="zh-CN" altLang="en-US" smtClean="0"/>
              <a:t>‹#›</a:t>
            </a:fld>
            <a:endParaRPr lang="zh-CN" altLang="en-US"/>
          </a:p>
        </p:txBody>
      </p:sp>
    </p:spTree>
    <p:extLst>
      <p:ext uri="{BB962C8B-B14F-4D97-AF65-F5344CB8AC3E}">
        <p14:creationId xmlns:p14="http://schemas.microsoft.com/office/powerpoint/2010/main" val="425045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D1451EE-58C4-472F-8D9D-5FBEED620938}" type="datetimeFigureOut">
              <a:rPr lang="zh-CN" altLang="en-US" smtClean="0"/>
              <a:t>2019/6/12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AFF547-F368-4CDD-AB7B-AEF9331309D3}" type="slidenum">
              <a:rPr lang="zh-CN" altLang="en-US" smtClean="0"/>
              <a:t>‹#›</a:t>
            </a:fld>
            <a:endParaRPr lang="zh-CN" altLang="en-US"/>
          </a:p>
        </p:txBody>
      </p:sp>
    </p:spTree>
    <p:extLst>
      <p:ext uri="{BB962C8B-B14F-4D97-AF65-F5344CB8AC3E}">
        <p14:creationId xmlns:p14="http://schemas.microsoft.com/office/powerpoint/2010/main" val="4241974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D1451EE-58C4-472F-8D9D-5FBEED620938}" type="datetimeFigureOut">
              <a:rPr lang="zh-CN" altLang="en-US" smtClean="0"/>
              <a:t>2019/6/12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AFF547-F368-4CDD-AB7B-AEF9331309D3}" type="slidenum">
              <a:rPr lang="zh-CN" altLang="en-US" smtClean="0"/>
              <a:t>‹#›</a:t>
            </a:fld>
            <a:endParaRPr lang="zh-CN" altLang="en-US"/>
          </a:p>
        </p:txBody>
      </p:sp>
    </p:spTree>
    <p:extLst>
      <p:ext uri="{BB962C8B-B14F-4D97-AF65-F5344CB8AC3E}">
        <p14:creationId xmlns:p14="http://schemas.microsoft.com/office/powerpoint/2010/main" val="3958921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E54"/>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451EE-58C4-472F-8D9D-5FBEED620938}" type="datetimeFigureOut">
              <a:rPr lang="zh-CN" altLang="en-US" smtClean="0"/>
              <a:t>2019/6/12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FF547-F368-4CDD-AB7B-AEF9331309D3}" type="slidenum">
              <a:rPr lang="zh-CN" altLang="en-US" smtClean="0"/>
              <a:t>‹#›</a:t>
            </a:fld>
            <a:endParaRPr lang="zh-CN" altLang="en-US"/>
          </a:p>
        </p:txBody>
      </p:sp>
    </p:spTree>
    <p:extLst>
      <p:ext uri="{BB962C8B-B14F-4D97-AF65-F5344CB8AC3E}">
        <p14:creationId xmlns:p14="http://schemas.microsoft.com/office/powerpoint/2010/main" val="1955061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 y="0"/>
            <a:ext cx="12186219" cy="6858000"/>
          </a:xfrm>
          <a:prstGeom prst="rect">
            <a:avLst/>
          </a:prstGeom>
        </p:spPr>
      </p:pic>
      <p:grpSp>
        <p:nvGrpSpPr>
          <p:cNvPr id="8" name="组合 7"/>
          <p:cNvGrpSpPr/>
          <p:nvPr/>
        </p:nvGrpSpPr>
        <p:grpSpPr>
          <a:xfrm>
            <a:off x="4152900" y="1430622"/>
            <a:ext cx="7798296" cy="2912777"/>
            <a:chOff x="3007153" y="1004544"/>
            <a:chExt cx="6262996" cy="1679126"/>
          </a:xfrm>
        </p:grpSpPr>
        <p:sp>
          <p:nvSpPr>
            <p:cNvPr id="5" name="TextBox 12"/>
            <p:cNvSpPr txBox="1"/>
            <p:nvPr/>
          </p:nvSpPr>
          <p:spPr>
            <a:xfrm>
              <a:off x="3007153" y="1916460"/>
              <a:ext cx="6262996" cy="767210"/>
            </a:xfrm>
            <a:prstGeom prst="rect">
              <a:avLst/>
            </a:prstGeom>
            <a:noFill/>
          </p:spPr>
          <p:txBody>
            <a:bodyPr wrap="none" lIns="68571" tIns="34285" rIns="68571" bIns="34285" rtlCol="0">
              <a:spAutoFit/>
            </a:bodyPr>
            <a:lstStyle/>
            <a:p>
              <a:r>
                <a:rPr lang="zh-CN" altLang="en-US" sz="7200" dirty="0">
                  <a:solidFill>
                    <a:schemeClr val="bg1"/>
                  </a:solidFill>
                  <a:effectLst>
                    <a:outerShdw blurRad="38100" dist="38100" dir="2700000" algn="tl">
                      <a:srgbClr val="000000">
                        <a:alpha val="43137"/>
                      </a:srgbClr>
                    </a:outerShdw>
                  </a:effectLst>
                  <a:latin typeface="造字工房朗宋（非商用）常规体" pitchFamily="50" charset="-122"/>
                  <a:ea typeface="造字工房朗宋（非商用）常规体" pitchFamily="50" charset="-122"/>
                </a:rPr>
                <a:t>招商加盟商业计划书</a:t>
              </a:r>
            </a:p>
          </p:txBody>
        </p:sp>
        <p:sp>
          <p:nvSpPr>
            <p:cNvPr id="7" name="TextBox 14"/>
            <p:cNvSpPr txBox="1"/>
            <p:nvPr/>
          </p:nvSpPr>
          <p:spPr>
            <a:xfrm>
              <a:off x="6944481" y="1004544"/>
              <a:ext cx="1917210" cy="904861"/>
            </a:xfrm>
            <a:prstGeom prst="rect">
              <a:avLst/>
            </a:prstGeom>
            <a:noFill/>
          </p:spPr>
          <p:txBody>
            <a:bodyPr wrap="none" rtlCol="0">
              <a:spAutoFit/>
            </a:bodyPr>
            <a:lstStyle/>
            <a:p>
              <a:r>
                <a:rPr lang="en-US" altLang="zh-CN" sz="9600" b="1" dirty="0">
                  <a:solidFill>
                    <a:schemeClr val="bg1"/>
                  </a:solidFill>
                  <a:latin typeface="Agency FB" panose="020B0503020202020204" pitchFamily="34" charset="0"/>
                  <a:ea typeface="微软雅黑" pitchFamily="34" charset="-122"/>
                </a:rPr>
                <a:t>20XX</a:t>
              </a:r>
              <a:endParaRPr lang="zh-CN" altLang="en-US" sz="9600" b="1" dirty="0">
                <a:solidFill>
                  <a:schemeClr val="bg1"/>
                </a:solidFill>
                <a:latin typeface="Agency FB" panose="020B0503020202020204" pitchFamily="34" charset="0"/>
                <a:ea typeface="微软雅黑" pitchFamily="34" charset="-122"/>
              </a:endParaRPr>
            </a:p>
          </p:txBody>
        </p:sp>
      </p:grpSp>
      <p:sp>
        <p:nvSpPr>
          <p:cNvPr id="12" name="文本占位符 2"/>
          <p:cNvSpPr txBox="1">
            <a:spLocks/>
          </p:cNvSpPr>
          <p:nvPr/>
        </p:nvSpPr>
        <p:spPr>
          <a:xfrm>
            <a:off x="4305299" y="4237140"/>
            <a:ext cx="6839295" cy="492443"/>
          </a:xfrm>
          <a:prstGeom prst="rect">
            <a:avLst/>
          </a:prstGeom>
          <a:noFill/>
        </p:spPr>
        <p:txBody>
          <a:bodyPr vert="horz" wrap="square" lIns="91440" tIns="45720" rIns="91440" bIns="45720"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30000"/>
              </a:lnSpc>
              <a:buNone/>
            </a:pPr>
            <a:r>
              <a:rPr lang="en-US" sz="1000" b="0" dirty="0">
                <a:effectLst/>
                <a:latin typeface="+mj-ea"/>
                <a:ea typeface="+mj-ea"/>
                <a:sym typeface="+mn-lt"/>
              </a:rPr>
              <a:t>Lorem ipsum dolor sit </a:t>
            </a:r>
            <a:r>
              <a:rPr lang="en-US" sz="1000" b="0" dirty="0" err="1">
                <a:effectLst/>
                <a:latin typeface="+mj-ea"/>
                <a:ea typeface="+mj-ea"/>
                <a:sym typeface="+mn-lt"/>
              </a:rPr>
              <a:t>er</a:t>
            </a:r>
            <a:r>
              <a:rPr lang="en-US" sz="1000" b="0" dirty="0">
                <a:effectLst/>
                <a:latin typeface="+mj-ea"/>
                <a:ea typeface="+mj-ea"/>
                <a:sym typeface="+mn-lt"/>
              </a:rPr>
              <a:t> </a:t>
            </a:r>
            <a:r>
              <a:rPr lang="en-US" sz="1000" b="0" dirty="0" err="1">
                <a:effectLst/>
                <a:latin typeface="+mj-ea"/>
                <a:ea typeface="+mj-ea"/>
                <a:sym typeface="+mn-lt"/>
              </a:rPr>
              <a:t>elit</a:t>
            </a:r>
            <a:r>
              <a:rPr lang="en-US" sz="1000" b="0" dirty="0">
                <a:effectLst/>
                <a:latin typeface="+mj-ea"/>
                <a:ea typeface="+mj-ea"/>
                <a:sym typeface="+mn-lt"/>
              </a:rPr>
              <a:t> </a:t>
            </a:r>
            <a:r>
              <a:rPr lang="en-US" sz="1000" b="0" dirty="0" err="1">
                <a:effectLst/>
                <a:latin typeface="+mj-ea"/>
                <a:ea typeface="+mj-ea"/>
                <a:sym typeface="+mn-lt"/>
              </a:rPr>
              <a:t>lamet</a:t>
            </a:r>
            <a:r>
              <a:rPr lang="en-US" sz="1000" b="0" dirty="0">
                <a:effectLst/>
                <a:latin typeface="+mj-ea"/>
                <a:ea typeface="+mj-ea"/>
                <a:sym typeface="+mn-lt"/>
              </a:rPr>
              <a:t>, </a:t>
            </a:r>
            <a:r>
              <a:rPr lang="en-US" sz="1000" b="0" dirty="0" err="1">
                <a:effectLst/>
                <a:latin typeface="+mj-ea"/>
                <a:ea typeface="+mj-ea"/>
                <a:sym typeface="+mn-lt"/>
              </a:rPr>
              <a:t>consectetaur</a:t>
            </a:r>
            <a:r>
              <a:rPr lang="en-US" sz="1000" b="0" dirty="0">
                <a:effectLst/>
                <a:latin typeface="+mj-ea"/>
                <a:ea typeface="+mj-ea"/>
                <a:sym typeface="+mn-lt"/>
              </a:rPr>
              <a:t> </a:t>
            </a:r>
            <a:r>
              <a:rPr lang="en-US" sz="1000" b="0" dirty="0" err="1">
                <a:effectLst/>
                <a:latin typeface="+mj-ea"/>
                <a:ea typeface="+mj-ea"/>
                <a:sym typeface="+mn-lt"/>
              </a:rPr>
              <a:t>cillium</a:t>
            </a:r>
            <a:r>
              <a:rPr lang="en-US" sz="1000" b="0" dirty="0">
                <a:effectLst/>
                <a:latin typeface="+mj-ea"/>
                <a:ea typeface="+mj-ea"/>
                <a:sym typeface="+mn-lt"/>
              </a:rPr>
              <a:t> </a:t>
            </a:r>
            <a:r>
              <a:rPr lang="en-US" sz="1000" b="0" dirty="0" err="1">
                <a:effectLst/>
                <a:latin typeface="+mj-ea"/>
                <a:ea typeface="+mj-ea"/>
                <a:sym typeface="+mn-lt"/>
              </a:rPr>
              <a:t>adipisicing</a:t>
            </a:r>
            <a:r>
              <a:rPr lang="en-US" sz="1000" b="0" dirty="0">
                <a:effectLst/>
                <a:latin typeface="+mj-ea"/>
                <a:ea typeface="+mj-ea"/>
                <a:sym typeface="+mn-lt"/>
              </a:rPr>
              <a:t> pecu, </a:t>
            </a:r>
            <a:r>
              <a:rPr lang="en-US" sz="1000" b="0" dirty="0" err="1">
                <a:effectLst/>
                <a:latin typeface="+mj-ea"/>
                <a:ea typeface="+mj-ea"/>
                <a:sym typeface="+mn-lt"/>
              </a:rPr>
              <a:t>sed</a:t>
            </a:r>
            <a:r>
              <a:rPr lang="en-US" sz="1000" b="0" dirty="0">
                <a:effectLst/>
                <a:latin typeface="+mj-ea"/>
                <a:ea typeface="+mj-ea"/>
                <a:sym typeface="+mn-lt"/>
              </a:rPr>
              <a:t> do </a:t>
            </a:r>
            <a:r>
              <a:rPr lang="en-US" sz="1000" b="0" dirty="0" err="1">
                <a:effectLst/>
                <a:latin typeface="+mj-ea"/>
                <a:ea typeface="+mj-ea"/>
                <a:sym typeface="+mn-lt"/>
              </a:rPr>
              <a:t>eiusmod</a:t>
            </a:r>
            <a:r>
              <a:rPr lang="en-US" sz="1000" b="0" dirty="0">
                <a:effectLst/>
                <a:latin typeface="+mj-ea"/>
                <a:ea typeface="+mj-ea"/>
                <a:sym typeface="+mn-lt"/>
              </a:rPr>
              <a:t> </a:t>
            </a:r>
            <a:r>
              <a:rPr lang="en-US" sz="1000" b="0" dirty="0" err="1">
                <a:effectLst/>
                <a:latin typeface="+mj-ea"/>
                <a:ea typeface="+mj-ea"/>
                <a:sym typeface="+mn-lt"/>
              </a:rPr>
              <a:t>tempor</a:t>
            </a:r>
            <a:r>
              <a:rPr lang="en-US" sz="1000" b="0" dirty="0">
                <a:effectLst/>
                <a:latin typeface="+mj-ea"/>
                <a:ea typeface="+mj-ea"/>
                <a:sym typeface="+mn-lt"/>
              </a:rPr>
              <a:t> </a:t>
            </a:r>
            <a:r>
              <a:rPr lang="en-US" sz="1000" b="0" dirty="0" err="1">
                <a:effectLst/>
                <a:latin typeface="+mj-ea"/>
                <a:ea typeface="+mj-ea"/>
                <a:sym typeface="+mn-lt"/>
              </a:rPr>
              <a:t>incididunt</a:t>
            </a:r>
            <a:r>
              <a:rPr lang="en-US" sz="1000" b="0" dirty="0">
                <a:effectLst/>
                <a:latin typeface="+mj-ea"/>
                <a:ea typeface="+mj-ea"/>
                <a:sym typeface="+mn-lt"/>
              </a:rPr>
              <a:t> </a:t>
            </a:r>
            <a:r>
              <a:rPr lang="en-US" sz="1000" b="0" dirty="0" err="1">
                <a:effectLst/>
                <a:latin typeface="+mj-ea"/>
                <a:ea typeface="+mj-ea"/>
                <a:sym typeface="+mn-lt"/>
              </a:rPr>
              <a:t>ut</a:t>
            </a:r>
            <a:r>
              <a:rPr lang="en-US" sz="1000" b="0" dirty="0">
                <a:effectLst/>
                <a:latin typeface="+mj-ea"/>
                <a:ea typeface="+mj-ea"/>
                <a:sym typeface="+mn-lt"/>
              </a:rPr>
              <a:t> </a:t>
            </a:r>
            <a:r>
              <a:rPr lang="en-US" sz="1000" b="0" dirty="0" err="1">
                <a:effectLst/>
                <a:latin typeface="+mj-ea"/>
                <a:ea typeface="+mj-ea"/>
                <a:sym typeface="+mn-lt"/>
              </a:rPr>
              <a:t>labore</a:t>
            </a:r>
            <a:r>
              <a:rPr lang="en-US" sz="1000" b="0" dirty="0">
                <a:effectLst/>
                <a:latin typeface="+mj-ea"/>
                <a:ea typeface="+mj-ea"/>
                <a:sym typeface="+mn-lt"/>
              </a:rPr>
              <a:t> et </a:t>
            </a:r>
            <a:r>
              <a:rPr lang="en-US" sz="1000" b="0" dirty="0" err="1">
                <a:effectLst/>
                <a:latin typeface="+mj-ea"/>
                <a:ea typeface="+mj-ea"/>
                <a:sym typeface="+mn-lt"/>
              </a:rPr>
              <a:t>dolore</a:t>
            </a:r>
            <a:r>
              <a:rPr lang="en-US" altLang="zh-CN" sz="1000" noProof="1"/>
              <a:t>Lorem ipsum dolor sit er elit lamet, consectetaur cillium adipisicing pecu, sed do eiusmod tempor i</a:t>
            </a:r>
            <a:endParaRPr lang="en-US" sz="1000" b="0" dirty="0">
              <a:effectLst/>
              <a:latin typeface="+mj-ea"/>
              <a:ea typeface="+mj-ea"/>
              <a:sym typeface="+mn-lt"/>
            </a:endParaRPr>
          </a:p>
        </p:txBody>
      </p:sp>
    </p:spTree>
    <p:extLst>
      <p:ext uri="{BB962C8B-B14F-4D97-AF65-F5344CB8AC3E}">
        <p14:creationId xmlns:p14="http://schemas.microsoft.com/office/powerpoint/2010/main" val="2343527088"/>
      </p:ext>
    </p:extLst>
  </p:cSld>
  <p:clrMapOvr>
    <a:masterClrMapping/>
  </p:clrMapOvr>
  <p:transition spd="slow" advTm="38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
          <p:cNvSpPr txBox="1"/>
          <p:nvPr/>
        </p:nvSpPr>
        <p:spPr>
          <a:xfrm>
            <a:off x="723900" y="571500"/>
            <a:ext cx="2402709" cy="738664"/>
          </a:xfrm>
          <a:prstGeom prst="rect">
            <a:avLst/>
          </a:prstGeom>
          <a:noFill/>
        </p:spPr>
        <p:txBody>
          <a:bodyPr wrap="none" lIns="0" tIns="0" rIns="0" rtlCol="0">
            <a:spAutoFit/>
          </a:bodyPr>
          <a:lstStyle/>
          <a:p>
            <a:pPr>
              <a:lnSpc>
                <a:spcPts val="3600"/>
              </a:lnSpc>
            </a:pP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2.1</a:t>
            </a:r>
            <a:r>
              <a:rPr lang="en-US" altLang="zh-CN" sz="2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市场潜力</a:t>
            </a:r>
          </a:p>
          <a:p>
            <a:pPr>
              <a:lnSpc>
                <a:spcPts val="1800"/>
              </a:lnSpc>
            </a:pP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MARKET</a:t>
            </a:r>
            <a:r>
              <a:rPr lang="en-US" altLang="zh-CN" sz="1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POTENTIAL</a:t>
            </a:r>
          </a:p>
        </p:txBody>
      </p:sp>
      <p:grpSp>
        <p:nvGrpSpPr>
          <p:cNvPr id="22" name="组合 21"/>
          <p:cNvGrpSpPr/>
          <p:nvPr/>
        </p:nvGrpSpPr>
        <p:grpSpPr>
          <a:xfrm>
            <a:off x="1219200" y="1674813"/>
            <a:ext cx="9753600" cy="4079875"/>
            <a:chOff x="1219200" y="1674813"/>
            <a:chExt cx="9753600" cy="4079875"/>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674813"/>
              <a:ext cx="4725988"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traight Connector 9"/>
            <p:cNvSpPr>
              <a:spLocks noChangeShapeType="1"/>
            </p:cNvSpPr>
            <p:nvPr/>
          </p:nvSpPr>
          <p:spPr bwMode="auto">
            <a:xfrm>
              <a:off x="6292850" y="1962150"/>
              <a:ext cx="4662488" cy="0"/>
            </a:xfrm>
            <a:prstGeom prst="line">
              <a:avLst/>
            </a:prstGeom>
            <a:noFill/>
            <a:ln w="25400">
              <a:solidFill>
                <a:srgbClr val="BFBFBF"/>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4" name="Straight Connector 10"/>
            <p:cNvSpPr>
              <a:spLocks noChangeShapeType="1"/>
            </p:cNvSpPr>
            <p:nvPr/>
          </p:nvSpPr>
          <p:spPr bwMode="auto">
            <a:xfrm>
              <a:off x="6292850" y="1962150"/>
              <a:ext cx="4297363" cy="0"/>
            </a:xfrm>
            <a:prstGeom prst="line">
              <a:avLst/>
            </a:prstGeom>
            <a:noFill/>
            <a:ln w="25400">
              <a:noFill/>
              <a:bevel/>
              <a:headEn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5" name="TextBox 12"/>
            <p:cNvSpPr>
              <a:spLocks noChangeArrowheads="1"/>
            </p:cNvSpPr>
            <p:nvPr/>
          </p:nvSpPr>
          <p:spPr bwMode="auto">
            <a:xfrm>
              <a:off x="6197600" y="1674813"/>
              <a:ext cx="69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pPr>
              <a:r>
                <a:rPr lang="zh-CN" altLang="en-US" sz="1000" dirty="0">
                  <a:solidFill>
                    <a:schemeClr val="bg1"/>
                  </a:solidFill>
                  <a:latin typeface="Open Sans" panose="020B0606030504020204" pitchFamily="34" charset="0"/>
                  <a:sym typeface="Open Sans" panose="020B0606030504020204" pitchFamily="34" charset="0"/>
                </a:rPr>
                <a:t>市场潜力</a:t>
              </a:r>
            </a:p>
          </p:txBody>
        </p:sp>
        <p:sp>
          <p:nvSpPr>
            <p:cNvPr id="6" name="TextBox 13"/>
            <p:cNvSpPr>
              <a:spLocks noChangeArrowheads="1"/>
            </p:cNvSpPr>
            <p:nvPr/>
          </p:nvSpPr>
          <p:spPr bwMode="auto">
            <a:xfrm>
              <a:off x="10267950" y="1674813"/>
              <a:ext cx="438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
                  <a:solidFill>
                    <a:schemeClr val="bg1"/>
                  </a:solidFill>
                  <a:latin typeface="Open Sans" panose="020B0606030504020204" pitchFamily="34" charset="0"/>
                  <a:sym typeface="Open Sans" panose="020B0606030504020204" pitchFamily="34" charset="0"/>
                </a:rPr>
                <a:t>95%</a:t>
              </a:r>
            </a:p>
          </p:txBody>
        </p:sp>
        <p:sp>
          <p:nvSpPr>
            <p:cNvPr id="7" name="Straight Connector 14"/>
            <p:cNvSpPr>
              <a:spLocks noChangeShapeType="1"/>
            </p:cNvSpPr>
            <p:nvPr/>
          </p:nvSpPr>
          <p:spPr bwMode="auto">
            <a:xfrm>
              <a:off x="6292850" y="2597150"/>
              <a:ext cx="4662488" cy="0"/>
            </a:xfrm>
            <a:prstGeom prst="line">
              <a:avLst/>
            </a:prstGeom>
            <a:noFill/>
            <a:ln w="25400">
              <a:solidFill>
                <a:srgbClr val="BFBFBF"/>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8" name="Straight Connector 15"/>
            <p:cNvSpPr>
              <a:spLocks noChangeShapeType="1"/>
            </p:cNvSpPr>
            <p:nvPr/>
          </p:nvSpPr>
          <p:spPr bwMode="auto">
            <a:xfrm>
              <a:off x="6292850" y="2597150"/>
              <a:ext cx="3473450" cy="0"/>
            </a:xfrm>
            <a:prstGeom prst="line">
              <a:avLst/>
            </a:prstGeom>
            <a:noFill/>
            <a:ln w="25400">
              <a:noFill/>
              <a:bevel/>
              <a:headEn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9" name="TextBox 16"/>
            <p:cNvSpPr>
              <a:spLocks noChangeArrowheads="1"/>
            </p:cNvSpPr>
            <p:nvPr/>
          </p:nvSpPr>
          <p:spPr bwMode="auto">
            <a:xfrm>
              <a:off x="6197600" y="2309813"/>
              <a:ext cx="69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pPr>
              <a:r>
                <a:rPr lang="zh-CN" altLang="en-US" sz="1000" dirty="0">
                  <a:solidFill>
                    <a:schemeClr val="bg1"/>
                  </a:solidFill>
                  <a:latin typeface="Open Sans" panose="020B0606030504020204" pitchFamily="34" charset="0"/>
                  <a:sym typeface="Open Sans" panose="020B0606030504020204" pitchFamily="34" charset="0"/>
                </a:rPr>
                <a:t>市场潜力</a:t>
              </a:r>
            </a:p>
          </p:txBody>
        </p:sp>
        <p:sp>
          <p:nvSpPr>
            <p:cNvPr id="10" name="TextBox 17"/>
            <p:cNvSpPr>
              <a:spLocks noChangeArrowheads="1"/>
            </p:cNvSpPr>
            <p:nvPr/>
          </p:nvSpPr>
          <p:spPr bwMode="auto">
            <a:xfrm>
              <a:off x="9445625" y="2309813"/>
              <a:ext cx="438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
                  <a:solidFill>
                    <a:schemeClr val="bg1"/>
                  </a:solidFill>
                  <a:latin typeface="Open Sans" panose="020B0606030504020204" pitchFamily="34" charset="0"/>
                  <a:sym typeface="Open Sans" panose="020B0606030504020204" pitchFamily="34" charset="0"/>
                </a:rPr>
                <a:t>75%</a:t>
              </a:r>
            </a:p>
          </p:txBody>
        </p:sp>
        <p:sp>
          <p:nvSpPr>
            <p:cNvPr id="11" name="Straight Connector 18"/>
            <p:cNvSpPr>
              <a:spLocks noChangeShapeType="1"/>
            </p:cNvSpPr>
            <p:nvPr/>
          </p:nvSpPr>
          <p:spPr bwMode="auto">
            <a:xfrm>
              <a:off x="6292850" y="3275013"/>
              <a:ext cx="4662488" cy="1587"/>
            </a:xfrm>
            <a:prstGeom prst="line">
              <a:avLst/>
            </a:prstGeom>
            <a:noFill/>
            <a:ln w="25400">
              <a:solidFill>
                <a:srgbClr val="BFBFBF"/>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12" name="Straight Connector 19"/>
            <p:cNvSpPr>
              <a:spLocks noChangeShapeType="1"/>
            </p:cNvSpPr>
            <p:nvPr/>
          </p:nvSpPr>
          <p:spPr bwMode="auto">
            <a:xfrm>
              <a:off x="6292850" y="3275013"/>
              <a:ext cx="3930650" cy="1587"/>
            </a:xfrm>
            <a:prstGeom prst="line">
              <a:avLst/>
            </a:prstGeom>
            <a:noFill/>
            <a:ln w="25400">
              <a:noFill/>
              <a:bevel/>
              <a:headEn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13" name="TextBox 20"/>
            <p:cNvSpPr>
              <a:spLocks noChangeArrowheads="1"/>
            </p:cNvSpPr>
            <p:nvPr/>
          </p:nvSpPr>
          <p:spPr bwMode="auto">
            <a:xfrm>
              <a:off x="6197600" y="2987675"/>
              <a:ext cx="69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pPr>
              <a:r>
                <a:rPr lang="zh-CN" altLang="en-US" sz="1000" dirty="0">
                  <a:solidFill>
                    <a:schemeClr val="bg1"/>
                  </a:solidFill>
                  <a:latin typeface="Open Sans" panose="020B0606030504020204" pitchFamily="34" charset="0"/>
                  <a:sym typeface="Open Sans" panose="020B0606030504020204" pitchFamily="34" charset="0"/>
                </a:rPr>
                <a:t>市场潜力</a:t>
              </a:r>
            </a:p>
          </p:txBody>
        </p:sp>
        <p:sp>
          <p:nvSpPr>
            <p:cNvPr id="14" name="TextBox 21"/>
            <p:cNvSpPr>
              <a:spLocks noChangeArrowheads="1"/>
            </p:cNvSpPr>
            <p:nvPr/>
          </p:nvSpPr>
          <p:spPr bwMode="auto">
            <a:xfrm>
              <a:off x="9907588" y="2987675"/>
              <a:ext cx="438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
                  <a:solidFill>
                    <a:schemeClr val="bg1"/>
                  </a:solidFill>
                  <a:latin typeface="Open Sans" panose="020B0606030504020204" pitchFamily="34" charset="0"/>
                  <a:sym typeface="Open Sans" panose="020B0606030504020204" pitchFamily="34" charset="0"/>
                </a:rPr>
                <a:t>83%</a:t>
              </a:r>
            </a:p>
          </p:txBody>
        </p:sp>
        <p:sp>
          <p:nvSpPr>
            <p:cNvPr id="15" name="Straight Connector 22"/>
            <p:cNvSpPr>
              <a:spLocks noChangeShapeType="1"/>
            </p:cNvSpPr>
            <p:nvPr/>
          </p:nvSpPr>
          <p:spPr bwMode="auto">
            <a:xfrm>
              <a:off x="6292850" y="3952875"/>
              <a:ext cx="4662488" cy="1588"/>
            </a:xfrm>
            <a:prstGeom prst="line">
              <a:avLst/>
            </a:prstGeom>
            <a:noFill/>
            <a:ln w="25400">
              <a:solidFill>
                <a:srgbClr val="BFBFBF"/>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16" name="Straight Connector 23"/>
            <p:cNvSpPr>
              <a:spLocks noChangeShapeType="1"/>
            </p:cNvSpPr>
            <p:nvPr/>
          </p:nvSpPr>
          <p:spPr bwMode="auto">
            <a:xfrm>
              <a:off x="6292850" y="3952875"/>
              <a:ext cx="4297363" cy="1588"/>
            </a:xfrm>
            <a:prstGeom prst="line">
              <a:avLst/>
            </a:prstGeom>
            <a:noFill/>
            <a:ln w="25400">
              <a:noFill/>
              <a:bevel/>
              <a:headEn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17" name="TextBox 24"/>
            <p:cNvSpPr>
              <a:spLocks noChangeArrowheads="1"/>
            </p:cNvSpPr>
            <p:nvPr/>
          </p:nvSpPr>
          <p:spPr bwMode="auto">
            <a:xfrm>
              <a:off x="6197600" y="3665538"/>
              <a:ext cx="69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pPr>
              <a:r>
                <a:rPr lang="zh-CN" altLang="en-US" sz="1000" dirty="0">
                  <a:solidFill>
                    <a:schemeClr val="bg1"/>
                  </a:solidFill>
                  <a:latin typeface="Open Sans" panose="020B0606030504020204" pitchFamily="34" charset="0"/>
                  <a:sym typeface="Open Sans" panose="020B0606030504020204" pitchFamily="34" charset="0"/>
                </a:rPr>
                <a:t>市场潜力</a:t>
              </a:r>
            </a:p>
          </p:txBody>
        </p:sp>
        <p:sp>
          <p:nvSpPr>
            <p:cNvPr id="18" name="TextBox 25"/>
            <p:cNvSpPr>
              <a:spLocks noChangeArrowheads="1"/>
            </p:cNvSpPr>
            <p:nvPr/>
          </p:nvSpPr>
          <p:spPr bwMode="auto">
            <a:xfrm>
              <a:off x="10267950" y="3665538"/>
              <a:ext cx="438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
                  <a:solidFill>
                    <a:schemeClr val="bg1"/>
                  </a:solidFill>
                  <a:latin typeface="Open Sans" panose="020B0606030504020204" pitchFamily="34" charset="0"/>
                  <a:sym typeface="Open Sans" panose="020B0606030504020204" pitchFamily="34" charset="0"/>
                </a:rPr>
                <a:t>95%</a:t>
              </a:r>
            </a:p>
          </p:txBody>
        </p:sp>
        <p:sp>
          <p:nvSpPr>
            <p:cNvPr id="19" name="Rectangle 26"/>
            <p:cNvSpPr>
              <a:spLocks noChangeArrowheads="1"/>
            </p:cNvSpPr>
            <p:nvPr/>
          </p:nvSpPr>
          <p:spPr bwMode="auto">
            <a:xfrm>
              <a:off x="6197600" y="4584700"/>
              <a:ext cx="47752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pPr>
              <a:r>
                <a:rPr lang="zh-CN" altLang="en-US" sz="1000" b="1" dirty="0">
                  <a:solidFill>
                    <a:schemeClr val="bg1"/>
                  </a:solidFill>
                  <a:latin typeface="Open Sans" panose="020B0606030504020204" pitchFamily="34" charset="0"/>
                  <a:sym typeface="Open Sans" panose="020B0606030504020204" pitchFamily="34" charset="0"/>
                </a:rPr>
                <a:t>市场潜力</a:t>
              </a:r>
            </a:p>
            <a:p>
              <a:pPr eaLnBrk="1" hangingPunct="1">
                <a:lnSpc>
                  <a:spcPct val="100000"/>
                </a:lnSpc>
                <a:spcBef>
                  <a:spcPct val="0"/>
                </a:spcBef>
                <a:buFont typeface="Arial" panose="020B0604020202020204" pitchFamily="34" charset="0"/>
                <a:buNone/>
              </a:pPr>
              <a:endParaRPr lang="zh-CN" altLang="en-US" sz="1000" dirty="0">
                <a:solidFill>
                  <a:schemeClr val="bg1"/>
                </a:solidFill>
                <a:latin typeface="Open Sans" panose="020B0606030504020204" pitchFamily="34" charset="0"/>
                <a:sym typeface="Open Sans" panose="020B0606030504020204" pitchFamily="34" charset="0"/>
              </a:endParaRPr>
            </a:p>
            <a:p>
              <a:pPr eaLnBrk="1" hangingPunct="1">
                <a:lnSpc>
                  <a:spcPct val="100000"/>
                </a:lnSpc>
                <a:spcBef>
                  <a:spcPct val="0"/>
                </a:spcBef>
                <a:buFont typeface="Arial" panose="020B0604020202020204" pitchFamily="34" charset="0"/>
                <a:buNone/>
              </a:pPr>
              <a:r>
                <a:rPr lang="en-US" altLang="zh-CN" sz="1000" dirty="0">
                  <a:solidFill>
                    <a:schemeClr val="bg1"/>
                  </a:solidFill>
                  <a:latin typeface="Open Sans" panose="020B0606030504020204" pitchFamily="34" charset="0"/>
                  <a:sym typeface="Open Sans" panose="020B0606030504020204" pitchFamily="34" charset="0"/>
                </a:rPr>
                <a:t>Lid </a:t>
              </a:r>
              <a:r>
                <a:rPr lang="en-US" altLang="zh-CN" sz="1000" dirty="0" err="1">
                  <a:solidFill>
                    <a:schemeClr val="bg1"/>
                  </a:solidFill>
                  <a:latin typeface="Open Sans" panose="020B0606030504020204" pitchFamily="34" charset="0"/>
                  <a:sym typeface="Open Sans" panose="020B0606030504020204" pitchFamily="34" charset="0"/>
                </a:rPr>
                <a:t>est</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laborum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dolo</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rumes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fugats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untras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Etharums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ser</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quidem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rerum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facilis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dolores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nemis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omnis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fugats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vitaes</a:t>
              </a:r>
              <a:r>
                <a:rPr lang="en-US" altLang="zh-CN" sz="1000" dirty="0">
                  <a:solidFill>
                    <a:schemeClr val="bg1"/>
                  </a:solidFill>
                  <a:latin typeface="Open Sans" panose="020B0606030504020204" pitchFamily="34" charset="0"/>
                  <a:sym typeface="Open Sans" panose="020B0606030504020204" pitchFamily="34" charset="0"/>
                </a:rPr>
                <a:t> nemo minima </a:t>
              </a:r>
              <a:r>
                <a:rPr lang="en-US" altLang="zh-CN" sz="1000" dirty="0" err="1">
                  <a:solidFill>
                    <a:schemeClr val="bg1"/>
                  </a:solidFill>
                  <a:latin typeface="Open Sans" panose="020B0606030504020204" pitchFamily="34" charset="0"/>
                  <a:sym typeface="Open Sans" panose="020B0606030504020204" pitchFamily="34" charset="0"/>
                </a:rPr>
                <a:t>rerums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unsers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sadips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amets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Sed</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ut</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perspiciatis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unde</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omnis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iste</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natus</a:t>
              </a:r>
              <a:r>
                <a:rPr lang="en-US" altLang="zh-CN" sz="1000" dirty="0">
                  <a:solidFill>
                    <a:schemeClr val="bg1"/>
                  </a:solidFill>
                  <a:latin typeface="Open Sans" panose="020B0606030504020204" pitchFamily="34" charset="0"/>
                  <a:sym typeface="Open Sans" panose="020B0606030504020204" pitchFamily="34" charset="0"/>
                </a:rPr>
                <a:t> error sit </a:t>
              </a:r>
              <a:r>
                <a:rPr lang="en-US" altLang="zh-CN" sz="1000" dirty="0" err="1">
                  <a:solidFill>
                    <a:schemeClr val="bg1"/>
                  </a:solidFill>
                  <a:latin typeface="Open Sans" panose="020B0606030504020204" pitchFamily="34" charset="0"/>
                  <a:sym typeface="Open Sans" panose="020B0606030504020204" pitchFamily="34" charset="0"/>
                </a:rPr>
                <a:t>voluptatem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accusantium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doloremque</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laudantium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totam</a:t>
              </a:r>
              <a:r>
                <a:rPr lang="en-US" altLang="zh-CN" sz="1000" dirty="0">
                  <a:solidFill>
                    <a:schemeClr val="bg1"/>
                  </a:solidFill>
                  <a:latin typeface="Open Sans" panose="020B0606030504020204" pitchFamily="34" charset="0"/>
                  <a:sym typeface="Open Sans" panose="020B0606030504020204" pitchFamily="34" charset="0"/>
                </a:rPr>
                <a:t> rem </a:t>
              </a:r>
              <a:r>
                <a:rPr lang="en-US" altLang="zh-CN" sz="1000" dirty="0" err="1">
                  <a:solidFill>
                    <a:schemeClr val="bg1"/>
                  </a:solidFill>
                  <a:latin typeface="Open Sans" panose="020B0606030504020204" pitchFamily="34" charset="0"/>
                  <a:sym typeface="Open Sans" panose="020B0606030504020204" pitchFamily="34" charset="0"/>
                </a:rPr>
                <a:t>aperiam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eaque</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ipsa</a:t>
              </a:r>
              <a:r>
                <a:rPr lang="en-US" altLang="zh-CN" sz="1000" dirty="0">
                  <a:solidFill>
                    <a:schemeClr val="bg1"/>
                  </a:solidFill>
                  <a:latin typeface="Open Sans" panose="020B0606030504020204" pitchFamily="34" charset="0"/>
                  <a:sym typeface="Open Sans" panose="020B0606030504020204" pitchFamily="34" charset="0"/>
                </a:rPr>
                <a:t> quae ab </a:t>
              </a:r>
              <a:r>
                <a:rPr lang="en-US" altLang="zh-CN" sz="1000" dirty="0" err="1">
                  <a:solidFill>
                    <a:schemeClr val="bg1"/>
                  </a:solidFill>
                  <a:latin typeface="Open Sans" panose="020B0606030504020204" pitchFamily="34" charset="0"/>
                  <a:sym typeface="Open Sans" panose="020B0606030504020204" pitchFamily="34" charset="0"/>
                </a:rPr>
                <a:t>illo</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inventore</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veritatis</a:t>
              </a:r>
              <a:r>
                <a:rPr lang="en-US" altLang="zh-CN" sz="1000" dirty="0">
                  <a:solidFill>
                    <a:schemeClr val="bg1"/>
                  </a:solidFill>
                  <a:latin typeface="Open Sans" panose="020B0606030504020204" pitchFamily="34" charset="0"/>
                  <a:sym typeface="Open Sans" panose="020B0606030504020204" pitchFamily="34" charset="0"/>
                </a:rPr>
                <a:t> et quasi </a:t>
              </a:r>
              <a:r>
                <a:rPr lang="en-US" altLang="zh-CN" sz="1000" dirty="0" err="1">
                  <a:solidFill>
                    <a:schemeClr val="bg1"/>
                  </a:solidFill>
                  <a:latin typeface="Open Sans" panose="020B0606030504020204" pitchFamily="34" charset="0"/>
                  <a:sym typeface="Open Sans" panose="020B0606030504020204" pitchFamily="34" charset="0"/>
                </a:rPr>
                <a:t>architecto</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beatae</a:t>
              </a:r>
              <a:r>
                <a:rPr lang="en-US" altLang="zh-CN" sz="1000" dirty="0">
                  <a:solidFill>
                    <a:schemeClr val="bg1"/>
                  </a:solidFill>
                  <a:latin typeface="Open Sans" panose="020B0606030504020204" pitchFamily="34" charset="0"/>
                  <a:sym typeface="Open Sans" panose="020B0606030504020204" pitchFamily="34" charset="0"/>
                </a:rPr>
                <a:t> vitae dicta </a:t>
              </a:r>
              <a:r>
                <a:rPr lang="en-US" altLang="zh-CN" sz="1000" dirty="0" err="1">
                  <a:solidFill>
                    <a:schemeClr val="bg1"/>
                  </a:solidFill>
                  <a:latin typeface="Open Sans" panose="020B0606030504020204" pitchFamily="34" charset="0"/>
                  <a:sym typeface="Open Sans" panose="020B0606030504020204" pitchFamily="34" charset="0"/>
                </a:rPr>
                <a:t>sunt</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explicabo</a:t>
              </a:r>
              <a:r>
                <a:rPr lang="en-US" altLang="zh-CN" sz="1000" dirty="0">
                  <a:solidFill>
                    <a:schemeClr val="bg1"/>
                  </a:solidFill>
                  <a:latin typeface="Open Sans" panose="020B0606030504020204" pitchFamily="34" charset="0"/>
                  <a:sym typeface="Open Sans" panose="020B0606030504020204" pitchFamily="34" charset="0"/>
                </a:rPr>
                <a:t>. </a:t>
              </a:r>
              <a:endParaRPr lang="en-US" altLang="zh-CN" sz="1000" dirty="0">
                <a:solidFill>
                  <a:schemeClr val="bg1"/>
                </a:solidFill>
              </a:endParaRPr>
            </a:p>
          </p:txBody>
        </p:sp>
        <p:sp>
          <p:nvSpPr>
            <p:cNvPr id="21" name="矩形 20"/>
            <p:cNvSpPr/>
            <p:nvPr/>
          </p:nvSpPr>
          <p:spPr>
            <a:xfrm>
              <a:off x="1390650" y="1863725"/>
              <a:ext cx="4362450" cy="2479675"/>
            </a:xfrm>
            <a:prstGeom prst="rect">
              <a:avLst/>
            </a:prstGeom>
            <a:blipFill dpi="0" rotWithShape="1">
              <a:blip r:embed="rId4"/>
              <a:srcRect/>
              <a:stretch>
                <a:fillRect l="-40000" t="61" r="-78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161270148"/>
      </p:ext>
    </p:extLst>
  </p:cSld>
  <p:clrMapOvr>
    <a:masterClrMapping/>
  </p:clrMapOvr>
  <p:transition spd="slow" advTm="38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219200" y="2190750"/>
            <a:ext cx="9753600" cy="3976688"/>
            <a:chOff x="1219200" y="2190750"/>
            <a:chExt cx="9753600" cy="3976688"/>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700" y="2409825"/>
              <a:ext cx="5054600"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traight Connector 6"/>
            <p:cNvSpPr>
              <a:spLocks noChangeShapeType="1"/>
            </p:cNvSpPr>
            <p:nvPr/>
          </p:nvSpPr>
          <p:spPr bwMode="auto">
            <a:xfrm flipV="1">
              <a:off x="7007225" y="3125788"/>
              <a:ext cx="9525" cy="1163637"/>
            </a:xfrm>
            <a:prstGeom prst="line">
              <a:avLst/>
            </a:prstGeom>
            <a:noFill/>
            <a:ln w="19050">
              <a:solidFill>
                <a:schemeClr val="tx1"/>
              </a:solidFill>
              <a:prstDash val="sysDot"/>
              <a:bevel/>
              <a:headEnd type="oval" w="med" len="med"/>
              <a:tailEnd/>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4" name="Straight Connector 10"/>
            <p:cNvSpPr>
              <a:spLocks noChangeShapeType="1"/>
            </p:cNvSpPr>
            <p:nvPr/>
          </p:nvSpPr>
          <p:spPr bwMode="auto">
            <a:xfrm flipV="1">
              <a:off x="5167313" y="2544763"/>
              <a:ext cx="11112" cy="1162050"/>
            </a:xfrm>
            <a:prstGeom prst="line">
              <a:avLst/>
            </a:prstGeom>
            <a:noFill/>
            <a:ln w="19050">
              <a:solidFill>
                <a:schemeClr val="tx1"/>
              </a:solidFill>
              <a:prstDash val="sysDot"/>
              <a:bevel/>
              <a:headEnd type="oval" w="med" len="med"/>
              <a:tailEnd/>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5" name="Straight Connector 12"/>
            <p:cNvSpPr>
              <a:spLocks noChangeShapeType="1"/>
            </p:cNvSpPr>
            <p:nvPr/>
          </p:nvSpPr>
          <p:spPr bwMode="auto">
            <a:xfrm flipV="1">
              <a:off x="5635625" y="4117975"/>
              <a:ext cx="9525" cy="1162050"/>
            </a:xfrm>
            <a:prstGeom prst="line">
              <a:avLst/>
            </a:prstGeom>
            <a:noFill/>
            <a:ln w="19050">
              <a:solidFill>
                <a:schemeClr val="tx1"/>
              </a:solidFill>
              <a:prstDash val="sysDot"/>
              <a:bevel/>
              <a:headEn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6" name="Straight Connector 13"/>
            <p:cNvSpPr>
              <a:spLocks noChangeShapeType="1"/>
            </p:cNvSpPr>
            <p:nvPr/>
          </p:nvSpPr>
          <p:spPr bwMode="auto">
            <a:xfrm>
              <a:off x="7016750" y="3125788"/>
              <a:ext cx="893763" cy="1587"/>
            </a:xfrm>
            <a:prstGeom prst="line">
              <a:avLst/>
            </a:prstGeom>
            <a:noFill/>
            <a:ln w="19050">
              <a:solidFill>
                <a:schemeClr val="tx1"/>
              </a:solidFill>
              <a:prstDash val="sysDot"/>
              <a:bevel/>
              <a:headEn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7" name="Straight Connector 15"/>
            <p:cNvSpPr>
              <a:spLocks noChangeShapeType="1"/>
            </p:cNvSpPr>
            <p:nvPr/>
          </p:nvSpPr>
          <p:spPr bwMode="auto">
            <a:xfrm flipH="1">
              <a:off x="3997325" y="2544763"/>
              <a:ext cx="1181100" cy="0"/>
            </a:xfrm>
            <a:prstGeom prst="line">
              <a:avLst/>
            </a:prstGeom>
            <a:noFill/>
            <a:ln w="19050">
              <a:solidFill>
                <a:schemeClr val="tx1"/>
              </a:solidFill>
              <a:prstDash val="sysDot"/>
              <a:bevel/>
              <a:headEn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8" name="Straight Connector 17"/>
            <p:cNvSpPr>
              <a:spLocks noChangeShapeType="1"/>
            </p:cNvSpPr>
            <p:nvPr/>
          </p:nvSpPr>
          <p:spPr bwMode="auto">
            <a:xfrm flipH="1">
              <a:off x="3370263" y="5280025"/>
              <a:ext cx="2265362" cy="1588"/>
            </a:xfrm>
            <a:prstGeom prst="line">
              <a:avLst/>
            </a:prstGeom>
            <a:noFill/>
            <a:ln w="19050">
              <a:solidFill>
                <a:schemeClr val="tx1"/>
              </a:solidFill>
              <a:prstDash val="sysDot"/>
              <a:bevel/>
              <a:headEn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9" name="Oval 18"/>
            <p:cNvSpPr>
              <a:spLocks noChangeArrowheads="1"/>
            </p:cNvSpPr>
            <p:nvPr/>
          </p:nvSpPr>
          <p:spPr bwMode="auto">
            <a:xfrm>
              <a:off x="3282950" y="2259013"/>
              <a:ext cx="571500" cy="571500"/>
            </a:xfrm>
            <a:prstGeom prst="ellipse">
              <a:avLst/>
            </a:prstGeom>
            <a:solidFill>
              <a:srgbClr val="1E241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latin typeface="FontAwesome" pitchFamily="2" charset="0"/>
                  <a:sym typeface="FontAwesome" pitchFamily="2" charset="0"/>
                </a:rPr>
                <a:t></a:t>
              </a:r>
              <a:endParaRPr lang="en-US" altLang="zh-CN" sz="1800">
                <a:solidFill>
                  <a:schemeClr val="bg1"/>
                </a:solidFill>
              </a:endParaRPr>
            </a:p>
          </p:txBody>
        </p:sp>
        <p:sp>
          <p:nvSpPr>
            <p:cNvPr id="10" name="Oval 19"/>
            <p:cNvSpPr>
              <a:spLocks noChangeArrowheads="1"/>
            </p:cNvSpPr>
            <p:nvPr/>
          </p:nvSpPr>
          <p:spPr bwMode="auto">
            <a:xfrm>
              <a:off x="8051800" y="2840038"/>
              <a:ext cx="571500" cy="571500"/>
            </a:xfrm>
            <a:prstGeom prst="ellipse">
              <a:avLst/>
            </a:prstGeom>
            <a:solidFill>
              <a:srgbClr val="1E241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latin typeface="FontAwesome" pitchFamily="2" charset="0"/>
                  <a:sym typeface="FontAwesome" pitchFamily="2" charset="0"/>
                </a:rPr>
                <a:t></a:t>
              </a:r>
              <a:endParaRPr lang="en-US" altLang="zh-CN" sz="1800">
                <a:solidFill>
                  <a:schemeClr val="bg1"/>
                </a:solidFill>
              </a:endParaRPr>
            </a:p>
          </p:txBody>
        </p:sp>
        <p:sp>
          <p:nvSpPr>
            <p:cNvPr id="11" name="Oval 20"/>
            <p:cNvSpPr>
              <a:spLocks noChangeArrowheads="1"/>
            </p:cNvSpPr>
            <p:nvPr/>
          </p:nvSpPr>
          <p:spPr bwMode="auto">
            <a:xfrm>
              <a:off x="2657475" y="4994275"/>
              <a:ext cx="571500" cy="571500"/>
            </a:xfrm>
            <a:prstGeom prst="ellipse">
              <a:avLst/>
            </a:prstGeom>
            <a:solidFill>
              <a:srgbClr val="1E241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latin typeface="FontAwesome" pitchFamily="2" charset="0"/>
                  <a:sym typeface="FontAwesome" pitchFamily="2" charset="0"/>
                </a:rPr>
                <a:t></a:t>
              </a:r>
              <a:endParaRPr lang="en-US" altLang="zh-CN" sz="1800">
                <a:solidFill>
                  <a:schemeClr val="bg1"/>
                </a:solidFill>
              </a:endParaRPr>
            </a:p>
          </p:txBody>
        </p:sp>
        <p:sp>
          <p:nvSpPr>
            <p:cNvPr id="12" name="TextBox 21"/>
            <p:cNvSpPr>
              <a:spLocks noChangeArrowheads="1"/>
            </p:cNvSpPr>
            <p:nvPr/>
          </p:nvSpPr>
          <p:spPr bwMode="auto">
            <a:xfrm>
              <a:off x="8683625" y="2695575"/>
              <a:ext cx="22891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00000"/>
                </a:lnSpc>
                <a:spcBef>
                  <a:spcPct val="0"/>
                </a:spcBef>
                <a:buFont typeface="Arial" panose="020B0604020202020204" pitchFamily="34" charset="0"/>
                <a:buNone/>
              </a:pPr>
              <a:r>
                <a:rPr lang="en-US" altLang="zh-CN" sz="1000">
                  <a:solidFill>
                    <a:schemeClr val="bg1"/>
                  </a:solidFill>
                  <a:latin typeface="Open Sans" panose="020B0606030504020204" pitchFamily="34" charset="0"/>
                  <a:sym typeface="Open Sans" panose="020B0606030504020204" pitchFamily="34" charset="0"/>
                </a:rPr>
                <a:t>Lid est laborum dolo rumes fugats untras. Etharums ser quidem rerum facilis dolores nemis omnis fugats vitaes nemo minima rerums unsers sadips amets.. </a:t>
              </a:r>
            </a:p>
          </p:txBody>
        </p:sp>
        <p:sp>
          <p:nvSpPr>
            <p:cNvPr id="13" name="TextBox 22"/>
            <p:cNvSpPr>
              <a:spLocks noChangeArrowheads="1"/>
            </p:cNvSpPr>
            <p:nvPr/>
          </p:nvSpPr>
          <p:spPr bwMode="auto">
            <a:xfrm>
              <a:off x="1219200" y="2190750"/>
              <a:ext cx="2003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en-US" altLang="zh-CN" sz="1000">
                  <a:solidFill>
                    <a:schemeClr val="bg1"/>
                  </a:solidFill>
                  <a:latin typeface="Open Sans" panose="020B0606030504020204" pitchFamily="34" charset="0"/>
                  <a:sym typeface="Open Sans" panose="020B0606030504020204" pitchFamily="34" charset="0"/>
                </a:rPr>
                <a:t>Lid est laborum dolo rumes fugats untras. Etharums ser quidem rerum facilis dolores nemis omnis fugats vitaes</a:t>
              </a:r>
              <a:endParaRPr lang="zh-CN" altLang="en-US" sz="1800">
                <a:solidFill>
                  <a:schemeClr val="bg1"/>
                </a:solidFill>
                <a:latin typeface="Arial" panose="020B0604020202020204" pitchFamily="34" charset="0"/>
              </a:endParaRPr>
            </a:p>
          </p:txBody>
        </p:sp>
        <p:sp>
          <p:nvSpPr>
            <p:cNvPr id="14" name="TextBox 23"/>
            <p:cNvSpPr>
              <a:spLocks noChangeArrowheads="1"/>
            </p:cNvSpPr>
            <p:nvPr/>
          </p:nvSpPr>
          <p:spPr bwMode="auto">
            <a:xfrm>
              <a:off x="1230313" y="5013325"/>
              <a:ext cx="14271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en-US" altLang="zh-CN" sz="1000">
                  <a:solidFill>
                    <a:schemeClr val="bg1"/>
                  </a:solidFill>
                  <a:latin typeface="Open Sans" panose="020B0606030504020204" pitchFamily="34" charset="0"/>
                  <a:sym typeface="Open Sans" panose="020B0606030504020204" pitchFamily="34" charset="0"/>
                </a:rPr>
                <a:t>Lid est laborum dolo rumes fugats untras. dolores nemis omnis</a:t>
              </a:r>
              <a:endParaRPr lang="zh-CN" altLang="en-US" sz="1800">
                <a:solidFill>
                  <a:schemeClr val="bg1"/>
                </a:solidFill>
                <a:latin typeface="Arial" panose="020B0604020202020204" pitchFamily="34" charset="0"/>
              </a:endParaRPr>
            </a:p>
          </p:txBody>
        </p:sp>
      </p:grpSp>
      <p:sp>
        <p:nvSpPr>
          <p:cNvPr id="15" name="TextBox 1"/>
          <p:cNvSpPr txBox="1"/>
          <p:nvPr/>
        </p:nvSpPr>
        <p:spPr>
          <a:xfrm>
            <a:off x="723900" y="571500"/>
            <a:ext cx="2402709" cy="738664"/>
          </a:xfrm>
          <a:prstGeom prst="rect">
            <a:avLst/>
          </a:prstGeom>
          <a:noFill/>
        </p:spPr>
        <p:txBody>
          <a:bodyPr wrap="none" lIns="0" tIns="0" rIns="0" rtlCol="0">
            <a:spAutoFit/>
          </a:bodyPr>
          <a:lstStyle/>
          <a:p>
            <a:pPr>
              <a:lnSpc>
                <a:spcPts val="3600"/>
              </a:lnSpc>
            </a:pP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2.1</a:t>
            </a:r>
            <a:r>
              <a:rPr lang="en-US" altLang="zh-CN" sz="2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市场潜力</a:t>
            </a:r>
          </a:p>
          <a:p>
            <a:pPr>
              <a:lnSpc>
                <a:spcPts val="1800"/>
              </a:lnSpc>
            </a:pP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MARKET</a:t>
            </a:r>
            <a:r>
              <a:rPr lang="en-US" altLang="zh-CN" sz="1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POTENTIAL</a:t>
            </a:r>
          </a:p>
        </p:txBody>
      </p:sp>
    </p:spTree>
    <p:extLst>
      <p:ext uri="{BB962C8B-B14F-4D97-AF65-F5344CB8AC3E}">
        <p14:creationId xmlns:p14="http://schemas.microsoft.com/office/powerpoint/2010/main" val="1151360723"/>
      </p:ext>
    </p:extLst>
  </p:cSld>
  <p:clrMapOvr>
    <a:masterClrMapping/>
  </p:clrMapOvr>
  <p:transition spd="slow" advTm="38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68"/>
          <p:cNvSpPr>
            <a:spLocks noChangeArrowheads="1"/>
          </p:cNvSpPr>
          <p:nvPr/>
        </p:nvSpPr>
        <p:spPr bwMode="auto">
          <a:xfrm>
            <a:off x="1096963" y="1525199"/>
            <a:ext cx="4859337" cy="2997200"/>
          </a:xfrm>
          <a:prstGeom prst="rect">
            <a:avLst/>
          </a:prstGeom>
          <a:blipFill dpi="0" rotWithShape="1">
            <a:blip r:embed="rId3"/>
            <a:srcRect/>
            <a:stretch>
              <a:fillRect/>
            </a:stretch>
          </a:blip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sp>
        <p:nvSpPr>
          <p:cNvPr id="3" name="矩形 69"/>
          <p:cNvSpPr>
            <a:spLocks noChangeArrowheads="1"/>
          </p:cNvSpPr>
          <p:nvPr/>
        </p:nvSpPr>
        <p:spPr bwMode="auto">
          <a:xfrm>
            <a:off x="6019800" y="1525199"/>
            <a:ext cx="4859338" cy="2997200"/>
          </a:xfrm>
          <a:prstGeom prst="rect">
            <a:avLst/>
          </a:prstGeom>
          <a:blipFill dpi="0" rotWithShape="1">
            <a:blip r:embed="rId4"/>
            <a:srcRect/>
            <a:stretch>
              <a:fillRect/>
            </a:stretch>
          </a:blip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grpSp>
        <p:nvGrpSpPr>
          <p:cNvPr id="4" name="组合 3"/>
          <p:cNvGrpSpPr/>
          <p:nvPr/>
        </p:nvGrpSpPr>
        <p:grpSpPr>
          <a:xfrm>
            <a:off x="1096963" y="4590661"/>
            <a:ext cx="4859337" cy="1219200"/>
            <a:chOff x="1096963" y="5029200"/>
            <a:chExt cx="4859337" cy="1219200"/>
          </a:xfrm>
          <a:solidFill>
            <a:schemeClr val="tx1"/>
          </a:solidFill>
        </p:grpSpPr>
        <p:sp>
          <p:nvSpPr>
            <p:cNvPr id="5" name="矩形 70"/>
            <p:cNvSpPr>
              <a:spLocks noChangeArrowheads="1"/>
            </p:cNvSpPr>
            <p:nvPr/>
          </p:nvSpPr>
          <p:spPr bwMode="auto">
            <a:xfrm>
              <a:off x="1096963" y="5029200"/>
              <a:ext cx="4859337" cy="1219200"/>
            </a:xfrm>
            <a:prstGeom prst="rect">
              <a:avLst/>
            </a:prstGeom>
            <a:grp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sp>
          <p:nvSpPr>
            <p:cNvPr id="6" name="文本框 72"/>
            <p:cNvSpPr>
              <a:spLocks noChangeArrowheads="1"/>
            </p:cNvSpPr>
            <p:nvPr/>
          </p:nvSpPr>
          <p:spPr bwMode="auto">
            <a:xfrm>
              <a:off x="1862138" y="5144276"/>
              <a:ext cx="1415772" cy="3385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solidFill>
                    <a:schemeClr val="bg1"/>
                  </a:solidFill>
                  <a:latin typeface="+mn-lt"/>
                  <a:ea typeface="+mn-ea"/>
                  <a:cs typeface="+mn-ea"/>
                  <a:sym typeface="+mn-lt"/>
                </a:rPr>
                <a:t>区域市场透析</a:t>
              </a:r>
            </a:p>
          </p:txBody>
        </p:sp>
        <p:sp>
          <p:nvSpPr>
            <p:cNvPr id="7" name="文本框 73"/>
            <p:cNvSpPr>
              <a:spLocks noChangeArrowheads="1"/>
            </p:cNvSpPr>
            <p:nvPr/>
          </p:nvSpPr>
          <p:spPr bwMode="auto">
            <a:xfrm>
              <a:off x="1880991" y="5482830"/>
              <a:ext cx="3599255" cy="6463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dirty="0">
                  <a:solidFill>
                    <a:schemeClr val="bg1"/>
                  </a:solidFill>
                  <a:latin typeface="+mn-lt"/>
                  <a:ea typeface="+mn-ea"/>
                  <a:cs typeface="+mn-ea"/>
                  <a:sym typeface="+mn-lt"/>
                </a:rPr>
                <a:t>Click here to add  you to the Center of the  narrative </a:t>
              </a:r>
              <a:endParaRPr lang="zh-CN" altLang="en-US" sz="1200" dirty="0">
                <a:solidFill>
                  <a:schemeClr val="bg1"/>
                </a:solidFill>
                <a:latin typeface="+mn-lt"/>
                <a:ea typeface="+mn-ea"/>
                <a:cs typeface="+mn-ea"/>
                <a:sym typeface="+mn-lt"/>
              </a:endParaRPr>
            </a:p>
            <a:p>
              <a:pPr eaLnBrk="1" hangingPunct="1"/>
              <a:r>
                <a:rPr lang="en-US" altLang="zh-CN" sz="1200" dirty="0">
                  <a:solidFill>
                    <a:schemeClr val="bg1"/>
                  </a:solidFill>
                  <a:latin typeface="+mn-lt"/>
                  <a:ea typeface="+mn-ea"/>
                  <a:cs typeface="+mn-ea"/>
                  <a:sym typeface="+mn-lt"/>
                </a:rPr>
                <a:t>Thought Click here to add  you to the Center of the </a:t>
              </a:r>
            </a:p>
            <a:p>
              <a:pPr eaLnBrk="1" hangingPunct="1"/>
              <a:r>
                <a:rPr lang="en-US" altLang="zh-CN" sz="1200" dirty="0">
                  <a:solidFill>
                    <a:schemeClr val="bg1"/>
                  </a:solidFill>
                  <a:latin typeface="+mn-lt"/>
                  <a:ea typeface="+mn-ea"/>
                  <a:cs typeface="+mn-ea"/>
                  <a:sym typeface="+mn-lt"/>
                </a:rPr>
                <a:t>narrative thought</a:t>
              </a:r>
              <a:endParaRPr lang="zh-CN" altLang="en-US" sz="1400" dirty="0">
                <a:solidFill>
                  <a:schemeClr val="bg1"/>
                </a:solidFill>
                <a:latin typeface="+mn-lt"/>
                <a:ea typeface="+mn-ea"/>
                <a:cs typeface="+mn-ea"/>
                <a:sym typeface="+mn-lt"/>
              </a:endParaRPr>
            </a:p>
          </p:txBody>
        </p:sp>
      </p:grpSp>
      <p:grpSp>
        <p:nvGrpSpPr>
          <p:cNvPr id="8" name="组合 7"/>
          <p:cNvGrpSpPr/>
          <p:nvPr/>
        </p:nvGrpSpPr>
        <p:grpSpPr>
          <a:xfrm>
            <a:off x="6019800" y="4590661"/>
            <a:ext cx="4859338" cy="1219200"/>
            <a:chOff x="6019800" y="5029200"/>
            <a:chExt cx="4859338" cy="1219200"/>
          </a:xfrm>
          <a:solidFill>
            <a:schemeClr val="tx1"/>
          </a:solidFill>
        </p:grpSpPr>
        <p:sp>
          <p:nvSpPr>
            <p:cNvPr id="9" name="矩形 71"/>
            <p:cNvSpPr>
              <a:spLocks noChangeArrowheads="1"/>
            </p:cNvSpPr>
            <p:nvPr/>
          </p:nvSpPr>
          <p:spPr bwMode="auto">
            <a:xfrm>
              <a:off x="6019800" y="5029200"/>
              <a:ext cx="4859338" cy="1219200"/>
            </a:xfrm>
            <a:prstGeom prst="rect">
              <a:avLst/>
            </a:prstGeom>
            <a:grp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sp>
          <p:nvSpPr>
            <p:cNvPr id="10" name="文本框 73"/>
            <p:cNvSpPr>
              <a:spLocks noChangeArrowheads="1"/>
            </p:cNvSpPr>
            <p:nvPr/>
          </p:nvSpPr>
          <p:spPr bwMode="auto">
            <a:xfrm>
              <a:off x="6649841" y="5520154"/>
              <a:ext cx="3599255" cy="6463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dirty="0">
                  <a:solidFill>
                    <a:schemeClr val="bg1"/>
                  </a:solidFill>
                  <a:latin typeface="+mn-lt"/>
                  <a:ea typeface="+mn-ea"/>
                  <a:cs typeface="+mn-ea"/>
                  <a:sym typeface="+mn-lt"/>
                </a:rPr>
                <a:t>Click here to add  you to the Center of the  narrative </a:t>
              </a:r>
              <a:endParaRPr lang="zh-CN" altLang="en-US" sz="1200" dirty="0">
                <a:solidFill>
                  <a:schemeClr val="bg1"/>
                </a:solidFill>
                <a:latin typeface="+mn-lt"/>
                <a:ea typeface="+mn-ea"/>
                <a:cs typeface="+mn-ea"/>
                <a:sym typeface="+mn-lt"/>
              </a:endParaRPr>
            </a:p>
            <a:p>
              <a:pPr eaLnBrk="1" hangingPunct="1"/>
              <a:r>
                <a:rPr lang="en-US" altLang="zh-CN" sz="1200" dirty="0">
                  <a:solidFill>
                    <a:schemeClr val="bg1"/>
                  </a:solidFill>
                  <a:latin typeface="+mn-lt"/>
                  <a:ea typeface="+mn-ea"/>
                  <a:cs typeface="+mn-ea"/>
                  <a:sym typeface="+mn-lt"/>
                </a:rPr>
                <a:t>Thought Click here to add  you to the Center of the </a:t>
              </a:r>
            </a:p>
            <a:p>
              <a:pPr eaLnBrk="1" hangingPunct="1"/>
              <a:r>
                <a:rPr lang="en-US" altLang="zh-CN" sz="1200" dirty="0">
                  <a:solidFill>
                    <a:schemeClr val="bg1"/>
                  </a:solidFill>
                  <a:latin typeface="+mn-lt"/>
                  <a:ea typeface="+mn-ea"/>
                  <a:cs typeface="+mn-ea"/>
                  <a:sym typeface="+mn-lt"/>
                </a:rPr>
                <a:t>narrative thought</a:t>
              </a:r>
              <a:endParaRPr lang="zh-CN" altLang="en-US" sz="1400" dirty="0">
                <a:solidFill>
                  <a:schemeClr val="bg1"/>
                </a:solidFill>
                <a:latin typeface="+mn-lt"/>
                <a:ea typeface="+mn-ea"/>
                <a:cs typeface="+mn-ea"/>
                <a:sym typeface="+mn-lt"/>
              </a:endParaRPr>
            </a:p>
          </p:txBody>
        </p:sp>
        <p:sp>
          <p:nvSpPr>
            <p:cNvPr id="11" name="文本框 72"/>
            <p:cNvSpPr>
              <a:spLocks noChangeArrowheads="1"/>
            </p:cNvSpPr>
            <p:nvPr/>
          </p:nvSpPr>
          <p:spPr bwMode="auto">
            <a:xfrm>
              <a:off x="6641395" y="5181600"/>
              <a:ext cx="1415772" cy="3385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solidFill>
                    <a:schemeClr val="bg1"/>
                  </a:solidFill>
                  <a:latin typeface="+mn-lt"/>
                  <a:ea typeface="+mn-ea"/>
                  <a:cs typeface="+mn-ea"/>
                  <a:sym typeface="+mn-lt"/>
                </a:rPr>
                <a:t>国内市场透析</a:t>
              </a:r>
            </a:p>
          </p:txBody>
        </p:sp>
      </p:grpSp>
      <p:sp>
        <p:nvSpPr>
          <p:cNvPr id="12" name="TextBox 1"/>
          <p:cNvSpPr txBox="1"/>
          <p:nvPr/>
        </p:nvSpPr>
        <p:spPr>
          <a:xfrm>
            <a:off x="723900" y="571500"/>
            <a:ext cx="2232150" cy="738664"/>
          </a:xfrm>
          <a:prstGeom prst="rect">
            <a:avLst/>
          </a:prstGeom>
          <a:noFill/>
        </p:spPr>
        <p:txBody>
          <a:bodyPr wrap="none" lIns="0" tIns="0" rIns="0" rtlCol="0">
            <a:spAutoFit/>
          </a:bodyPr>
          <a:lstStyle/>
          <a:p>
            <a:pPr>
              <a:lnSpc>
                <a:spcPts val="3600"/>
              </a:lnSpc>
            </a:pP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2.2</a:t>
            </a:r>
            <a:r>
              <a:rPr lang="en-US" altLang="zh-CN" sz="2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市场透析</a:t>
            </a:r>
          </a:p>
          <a:p>
            <a:pPr>
              <a:lnSpc>
                <a:spcPts val="1800"/>
              </a:lnSpc>
            </a:pP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MARKET</a:t>
            </a:r>
            <a:r>
              <a:rPr lang="en-US" altLang="zh-CN" sz="1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ANALYSIS</a:t>
            </a:r>
          </a:p>
        </p:txBody>
      </p:sp>
    </p:spTree>
    <p:extLst>
      <p:ext uri="{BB962C8B-B14F-4D97-AF65-F5344CB8AC3E}">
        <p14:creationId xmlns:p14="http://schemas.microsoft.com/office/powerpoint/2010/main" val="1184626402"/>
      </p:ext>
    </p:extLst>
  </p:cSld>
  <p:clrMapOvr>
    <a:masterClrMapping/>
  </p:clrMapOvr>
  <p:transition spd="slow" advTm="38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754166" y="1834984"/>
            <a:ext cx="2536723" cy="4041058"/>
          </a:xfrm>
          <a:custGeom>
            <a:avLst/>
            <a:gdLst>
              <a:gd name="connsiteX0" fmla="*/ 0 w 2536723"/>
              <a:gd name="connsiteY0" fmla="*/ 0 h 4041058"/>
              <a:gd name="connsiteX1" fmla="*/ 1933522 w 2536723"/>
              <a:gd name="connsiteY1" fmla="*/ 0 h 4041058"/>
              <a:gd name="connsiteX2" fmla="*/ 2536723 w 2536723"/>
              <a:gd name="connsiteY2" fmla="*/ 565395 h 4041058"/>
              <a:gd name="connsiteX3" fmla="*/ 2536723 w 2536723"/>
              <a:gd name="connsiteY3" fmla="*/ 4041058 h 4041058"/>
              <a:gd name="connsiteX4" fmla="*/ 0 w 2536723"/>
              <a:gd name="connsiteY4" fmla="*/ 4041058 h 404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723" h="4041058">
                <a:moveTo>
                  <a:pt x="0" y="0"/>
                </a:moveTo>
                <a:lnTo>
                  <a:pt x="1933522" y="0"/>
                </a:lnTo>
                <a:lnTo>
                  <a:pt x="2536723" y="565395"/>
                </a:lnTo>
                <a:lnTo>
                  <a:pt x="2536723" y="4041058"/>
                </a:lnTo>
                <a:lnTo>
                  <a:pt x="0" y="4041058"/>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 name="任意多边形 2"/>
          <p:cNvSpPr/>
          <p:nvPr/>
        </p:nvSpPr>
        <p:spPr>
          <a:xfrm>
            <a:off x="5321720" y="1481670"/>
            <a:ext cx="1356852" cy="716154"/>
          </a:xfrm>
          <a:custGeom>
            <a:avLst/>
            <a:gdLst>
              <a:gd name="connsiteX0" fmla="*/ 0 w 1356852"/>
              <a:gd name="connsiteY0" fmla="*/ 0 h 716154"/>
              <a:gd name="connsiteX1" fmla="*/ 971238 w 1356852"/>
              <a:gd name="connsiteY1" fmla="*/ 0 h 716154"/>
              <a:gd name="connsiteX2" fmla="*/ 1356852 w 1356852"/>
              <a:gd name="connsiteY2" fmla="*/ 361446 h 716154"/>
              <a:gd name="connsiteX3" fmla="*/ 1356852 w 1356852"/>
              <a:gd name="connsiteY3" fmla="*/ 716154 h 716154"/>
              <a:gd name="connsiteX4" fmla="*/ 0 w 1356852"/>
              <a:gd name="connsiteY4" fmla="*/ 716154 h 71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852" h="716154">
                <a:moveTo>
                  <a:pt x="0" y="0"/>
                </a:moveTo>
                <a:lnTo>
                  <a:pt x="971238" y="0"/>
                </a:lnTo>
                <a:lnTo>
                  <a:pt x="1356852" y="361446"/>
                </a:lnTo>
                <a:lnTo>
                  <a:pt x="1356852" y="716154"/>
                </a:lnTo>
                <a:lnTo>
                  <a:pt x="0" y="716154"/>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1">
              <a:latin typeface="Agency FB" panose="020B0503020202020204" pitchFamily="34" charset="0"/>
              <a:cs typeface="+mn-ea"/>
              <a:sym typeface="+mn-lt"/>
            </a:endParaRPr>
          </a:p>
        </p:txBody>
      </p:sp>
      <p:sp>
        <p:nvSpPr>
          <p:cNvPr id="4" name="任意多边形 3"/>
          <p:cNvSpPr/>
          <p:nvPr/>
        </p:nvSpPr>
        <p:spPr>
          <a:xfrm>
            <a:off x="7919665" y="1834984"/>
            <a:ext cx="2536723" cy="4041058"/>
          </a:xfrm>
          <a:custGeom>
            <a:avLst/>
            <a:gdLst>
              <a:gd name="connsiteX0" fmla="*/ 0 w 2536723"/>
              <a:gd name="connsiteY0" fmla="*/ 0 h 4041058"/>
              <a:gd name="connsiteX1" fmla="*/ 1933522 w 2536723"/>
              <a:gd name="connsiteY1" fmla="*/ 0 h 4041058"/>
              <a:gd name="connsiteX2" fmla="*/ 2536723 w 2536723"/>
              <a:gd name="connsiteY2" fmla="*/ 565395 h 4041058"/>
              <a:gd name="connsiteX3" fmla="*/ 2536723 w 2536723"/>
              <a:gd name="connsiteY3" fmla="*/ 4041058 h 4041058"/>
              <a:gd name="connsiteX4" fmla="*/ 0 w 2536723"/>
              <a:gd name="connsiteY4" fmla="*/ 4041058 h 404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723" h="4041058">
                <a:moveTo>
                  <a:pt x="0" y="0"/>
                </a:moveTo>
                <a:lnTo>
                  <a:pt x="1933522" y="0"/>
                </a:lnTo>
                <a:lnTo>
                  <a:pt x="2536723" y="565395"/>
                </a:lnTo>
                <a:lnTo>
                  <a:pt x="2536723" y="4041058"/>
                </a:lnTo>
                <a:lnTo>
                  <a:pt x="0" y="4041058"/>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5" name="任意多边形 4"/>
          <p:cNvSpPr/>
          <p:nvPr/>
        </p:nvSpPr>
        <p:spPr>
          <a:xfrm>
            <a:off x="8509600" y="1481670"/>
            <a:ext cx="1356852" cy="716154"/>
          </a:xfrm>
          <a:custGeom>
            <a:avLst/>
            <a:gdLst>
              <a:gd name="connsiteX0" fmla="*/ 0 w 1356852"/>
              <a:gd name="connsiteY0" fmla="*/ 0 h 716154"/>
              <a:gd name="connsiteX1" fmla="*/ 971238 w 1356852"/>
              <a:gd name="connsiteY1" fmla="*/ 0 h 716154"/>
              <a:gd name="connsiteX2" fmla="*/ 1356852 w 1356852"/>
              <a:gd name="connsiteY2" fmla="*/ 361446 h 716154"/>
              <a:gd name="connsiteX3" fmla="*/ 1356852 w 1356852"/>
              <a:gd name="connsiteY3" fmla="*/ 716154 h 716154"/>
              <a:gd name="connsiteX4" fmla="*/ 0 w 1356852"/>
              <a:gd name="connsiteY4" fmla="*/ 716154 h 71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852" h="716154">
                <a:moveTo>
                  <a:pt x="0" y="0"/>
                </a:moveTo>
                <a:lnTo>
                  <a:pt x="971238" y="0"/>
                </a:lnTo>
                <a:lnTo>
                  <a:pt x="1356852" y="361446"/>
                </a:lnTo>
                <a:lnTo>
                  <a:pt x="1356852" y="716154"/>
                </a:lnTo>
                <a:lnTo>
                  <a:pt x="0" y="71615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1">
              <a:latin typeface="Agency FB" panose="020B0503020202020204" pitchFamily="34" charset="0"/>
              <a:cs typeface="+mn-ea"/>
              <a:sym typeface="+mn-lt"/>
            </a:endParaRPr>
          </a:p>
        </p:txBody>
      </p:sp>
      <p:sp>
        <p:nvSpPr>
          <p:cNvPr id="6" name="任意多边形 5"/>
          <p:cNvSpPr/>
          <p:nvPr/>
        </p:nvSpPr>
        <p:spPr>
          <a:xfrm>
            <a:off x="1489369" y="1834984"/>
            <a:ext cx="2536723" cy="4041058"/>
          </a:xfrm>
          <a:custGeom>
            <a:avLst/>
            <a:gdLst>
              <a:gd name="connsiteX0" fmla="*/ 0 w 2536723"/>
              <a:gd name="connsiteY0" fmla="*/ 0 h 4041058"/>
              <a:gd name="connsiteX1" fmla="*/ 1933522 w 2536723"/>
              <a:gd name="connsiteY1" fmla="*/ 0 h 4041058"/>
              <a:gd name="connsiteX2" fmla="*/ 2536723 w 2536723"/>
              <a:gd name="connsiteY2" fmla="*/ 565395 h 4041058"/>
              <a:gd name="connsiteX3" fmla="*/ 2536723 w 2536723"/>
              <a:gd name="connsiteY3" fmla="*/ 4041058 h 4041058"/>
              <a:gd name="connsiteX4" fmla="*/ 0 w 2536723"/>
              <a:gd name="connsiteY4" fmla="*/ 4041058 h 404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723" h="4041058">
                <a:moveTo>
                  <a:pt x="0" y="0"/>
                </a:moveTo>
                <a:lnTo>
                  <a:pt x="1933522" y="0"/>
                </a:lnTo>
                <a:lnTo>
                  <a:pt x="2536723" y="565395"/>
                </a:lnTo>
                <a:lnTo>
                  <a:pt x="2536723" y="4041058"/>
                </a:lnTo>
                <a:lnTo>
                  <a:pt x="0" y="4041058"/>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 name="任意多边形 6"/>
          <p:cNvSpPr/>
          <p:nvPr/>
        </p:nvSpPr>
        <p:spPr>
          <a:xfrm>
            <a:off x="2079304" y="1481670"/>
            <a:ext cx="1356852" cy="716154"/>
          </a:xfrm>
          <a:custGeom>
            <a:avLst/>
            <a:gdLst>
              <a:gd name="connsiteX0" fmla="*/ 0 w 1356852"/>
              <a:gd name="connsiteY0" fmla="*/ 0 h 716154"/>
              <a:gd name="connsiteX1" fmla="*/ 971238 w 1356852"/>
              <a:gd name="connsiteY1" fmla="*/ 0 h 716154"/>
              <a:gd name="connsiteX2" fmla="*/ 1356852 w 1356852"/>
              <a:gd name="connsiteY2" fmla="*/ 361446 h 716154"/>
              <a:gd name="connsiteX3" fmla="*/ 1356852 w 1356852"/>
              <a:gd name="connsiteY3" fmla="*/ 716154 h 716154"/>
              <a:gd name="connsiteX4" fmla="*/ 0 w 1356852"/>
              <a:gd name="connsiteY4" fmla="*/ 716154 h 71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852" h="716154">
                <a:moveTo>
                  <a:pt x="0" y="0"/>
                </a:moveTo>
                <a:lnTo>
                  <a:pt x="971238" y="0"/>
                </a:lnTo>
                <a:lnTo>
                  <a:pt x="1356852" y="361446"/>
                </a:lnTo>
                <a:lnTo>
                  <a:pt x="1356852" y="716154"/>
                </a:lnTo>
                <a:lnTo>
                  <a:pt x="0" y="71615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1">
              <a:latin typeface="Agency FB" panose="020B0503020202020204" pitchFamily="34" charset="0"/>
              <a:cs typeface="+mn-ea"/>
              <a:sym typeface="+mn-lt"/>
            </a:endParaRPr>
          </a:p>
        </p:txBody>
      </p:sp>
      <p:sp>
        <p:nvSpPr>
          <p:cNvPr id="8" name="文本框 7"/>
          <p:cNvSpPr txBox="1"/>
          <p:nvPr/>
        </p:nvSpPr>
        <p:spPr>
          <a:xfrm>
            <a:off x="1521752" y="3748282"/>
            <a:ext cx="2445345" cy="1477328"/>
          </a:xfrm>
          <a:prstGeom prst="rect">
            <a:avLst/>
          </a:prstGeom>
          <a:noFill/>
        </p:spPr>
        <p:txBody>
          <a:bodyPr wrap="square" rtlCol="0">
            <a:spAutoFit/>
          </a:bodyPr>
          <a:lstStyle/>
          <a:p>
            <a:pPr algn="ctr">
              <a:lnSpc>
                <a:spcPct val="150000"/>
              </a:lnSpc>
            </a:pPr>
            <a:r>
              <a:rPr lang="en-US" altLang="zh-CN" sz="1200" dirty="0">
                <a:solidFill>
                  <a:schemeClr val="bg1"/>
                </a:solidFill>
                <a:cs typeface="+mn-ea"/>
                <a:sym typeface="+mn-lt"/>
              </a:rPr>
              <a:t>Do one thing at a time, and do well. Never forget to say “thanks”. Keep on going never give up. Whatever is worth doing is worth doing well. Believe in yourself. </a:t>
            </a:r>
            <a:endParaRPr lang="zh-CN" altLang="en-US" sz="1200" b="1" dirty="0">
              <a:solidFill>
                <a:schemeClr val="bg1"/>
              </a:solidFill>
              <a:cs typeface="+mn-ea"/>
              <a:sym typeface="+mn-lt"/>
            </a:endParaRPr>
          </a:p>
        </p:txBody>
      </p:sp>
      <p:sp>
        <p:nvSpPr>
          <p:cNvPr id="9" name="文本框 8"/>
          <p:cNvSpPr txBox="1"/>
          <p:nvPr/>
        </p:nvSpPr>
        <p:spPr>
          <a:xfrm>
            <a:off x="1356771" y="2585564"/>
            <a:ext cx="2683416" cy="586058"/>
          </a:xfrm>
          <a:prstGeom prst="rect">
            <a:avLst/>
          </a:prstGeom>
          <a:noFill/>
        </p:spPr>
        <p:txBody>
          <a:bodyPr wrap="square" rtlCol="0">
            <a:spAutoFit/>
          </a:bodyPr>
          <a:lstStyle/>
          <a:p>
            <a:pPr algn="ctr">
              <a:lnSpc>
                <a:spcPct val="150000"/>
              </a:lnSpc>
            </a:pPr>
            <a:r>
              <a:rPr lang="zh-CN" altLang="en-US" sz="2400" b="1" dirty="0">
                <a:solidFill>
                  <a:schemeClr val="bg1"/>
                </a:solidFill>
                <a:latin typeface="Agency FB" panose="020B0503020202020204" pitchFamily="34" charset="0"/>
                <a:cs typeface="+mn-ea"/>
                <a:sym typeface="+mn-lt"/>
              </a:rPr>
              <a:t>行业痛点</a:t>
            </a:r>
          </a:p>
        </p:txBody>
      </p:sp>
      <p:sp>
        <p:nvSpPr>
          <p:cNvPr id="10" name="文本框 9"/>
          <p:cNvSpPr txBox="1"/>
          <p:nvPr/>
        </p:nvSpPr>
        <p:spPr>
          <a:xfrm>
            <a:off x="4754166" y="3748282"/>
            <a:ext cx="2445345" cy="1477328"/>
          </a:xfrm>
          <a:prstGeom prst="rect">
            <a:avLst/>
          </a:prstGeom>
          <a:noFill/>
        </p:spPr>
        <p:txBody>
          <a:bodyPr wrap="square" rtlCol="0">
            <a:spAutoFit/>
          </a:bodyPr>
          <a:lstStyle/>
          <a:p>
            <a:pPr algn="ctr">
              <a:lnSpc>
                <a:spcPct val="150000"/>
              </a:lnSpc>
            </a:pPr>
            <a:r>
              <a:rPr lang="en-US" altLang="zh-CN" sz="1200" dirty="0">
                <a:solidFill>
                  <a:schemeClr val="bg1"/>
                </a:solidFill>
                <a:cs typeface="+mn-ea"/>
                <a:sym typeface="+mn-lt"/>
              </a:rPr>
              <a:t>Do one thing at a time, and do well. Never forget to say “thanks”. Keep on going never give up. Whatever is worth doing is worth doing well. Believe in yourself. </a:t>
            </a:r>
            <a:endParaRPr lang="zh-CN" altLang="en-US" sz="1200" b="1" dirty="0">
              <a:solidFill>
                <a:schemeClr val="bg1"/>
              </a:solidFill>
              <a:cs typeface="+mn-ea"/>
              <a:sym typeface="+mn-lt"/>
            </a:endParaRPr>
          </a:p>
        </p:txBody>
      </p:sp>
      <p:sp>
        <p:nvSpPr>
          <p:cNvPr id="11" name="文本框 10"/>
          <p:cNvSpPr txBox="1"/>
          <p:nvPr/>
        </p:nvSpPr>
        <p:spPr>
          <a:xfrm>
            <a:off x="4589185" y="2585564"/>
            <a:ext cx="2683416" cy="586058"/>
          </a:xfrm>
          <a:prstGeom prst="rect">
            <a:avLst/>
          </a:prstGeom>
          <a:noFill/>
        </p:spPr>
        <p:txBody>
          <a:bodyPr wrap="square" rtlCol="0">
            <a:spAutoFit/>
          </a:bodyPr>
          <a:lstStyle/>
          <a:p>
            <a:pPr algn="ctr">
              <a:lnSpc>
                <a:spcPct val="150000"/>
              </a:lnSpc>
            </a:pPr>
            <a:r>
              <a:rPr lang="zh-CN" altLang="en-US" sz="2400" b="1" dirty="0">
                <a:solidFill>
                  <a:schemeClr val="bg1"/>
                </a:solidFill>
                <a:latin typeface="Agency FB" panose="020B0503020202020204" pitchFamily="34" charset="0"/>
                <a:cs typeface="+mn-ea"/>
                <a:sym typeface="+mn-lt"/>
              </a:rPr>
              <a:t>行业痛点</a:t>
            </a:r>
          </a:p>
        </p:txBody>
      </p:sp>
      <p:sp>
        <p:nvSpPr>
          <p:cNvPr id="12" name="文本框 11"/>
          <p:cNvSpPr txBox="1"/>
          <p:nvPr/>
        </p:nvSpPr>
        <p:spPr>
          <a:xfrm>
            <a:off x="7951445" y="3748282"/>
            <a:ext cx="2445345" cy="1477328"/>
          </a:xfrm>
          <a:prstGeom prst="rect">
            <a:avLst/>
          </a:prstGeom>
          <a:noFill/>
        </p:spPr>
        <p:txBody>
          <a:bodyPr wrap="square" rtlCol="0">
            <a:spAutoFit/>
          </a:bodyPr>
          <a:lstStyle/>
          <a:p>
            <a:pPr algn="ctr">
              <a:lnSpc>
                <a:spcPct val="150000"/>
              </a:lnSpc>
            </a:pPr>
            <a:r>
              <a:rPr lang="en-US" altLang="zh-CN" sz="1200" dirty="0">
                <a:solidFill>
                  <a:schemeClr val="bg1"/>
                </a:solidFill>
                <a:cs typeface="+mn-ea"/>
                <a:sym typeface="+mn-lt"/>
              </a:rPr>
              <a:t>Do one thing at a time, and do well. Never forget to say “thanks”. Keep on going never give up. Whatever is worth doing is worth doing well. Believe in yourself. </a:t>
            </a:r>
            <a:endParaRPr lang="zh-CN" altLang="en-US" sz="1200" b="1" dirty="0">
              <a:solidFill>
                <a:schemeClr val="bg1"/>
              </a:solidFill>
              <a:cs typeface="+mn-ea"/>
              <a:sym typeface="+mn-lt"/>
            </a:endParaRPr>
          </a:p>
        </p:txBody>
      </p:sp>
      <p:sp>
        <p:nvSpPr>
          <p:cNvPr id="13" name="文本框 12"/>
          <p:cNvSpPr txBox="1"/>
          <p:nvPr/>
        </p:nvSpPr>
        <p:spPr>
          <a:xfrm>
            <a:off x="7786464" y="2585564"/>
            <a:ext cx="2683416" cy="586058"/>
          </a:xfrm>
          <a:prstGeom prst="rect">
            <a:avLst/>
          </a:prstGeom>
          <a:noFill/>
        </p:spPr>
        <p:txBody>
          <a:bodyPr wrap="square" rtlCol="0">
            <a:spAutoFit/>
          </a:bodyPr>
          <a:lstStyle/>
          <a:p>
            <a:pPr algn="ctr">
              <a:lnSpc>
                <a:spcPct val="150000"/>
              </a:lnSpc>
            </a:pPr>
            <a:r>
              <a:rPr lang="zh-CN" altLang="en-US" sz="2400" b="1" dirty="0">
                <a:solidFill>
                  <a:schemeClr val="bg1"/>
                </a:solidFill>
                <a:latin typeface="Agency FB" panose="020B0503020202020204" pitchFamily="34" charset="0"/>
                <a:cs typeface="+mn-ea"/>
                <a:sym typeface="+mn-lt"/>
              </a:rPr>
              <a:t>行业痛点</a:t>
            </a:r>
          </a:p>
        </p:txBody>
      </p:sp>
      <p:sp>
        <p:nvSpPr>
          <p:cNvPr id="14" name="KSO_Shape"/>
          <p:cNvSpPr>
            <a:spLocks/>
          </p:cNvSpPr>
          <p:nvPr/>
        </p:nvSpPr>
        <p:spPr bwMode="auto">
          <a:xfrm>
            <a:off x="2394972" y="3171237"/>
            <a:ext cx="666521" cy="477673"/>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15" name="KSO_Shape"/>
          <p:cNvSpPr>
            <a:spLocks/>
          </p:cNvSpPr>
          <p:nvPr/>
        </p:nvSpPr>
        <p:spPr bwMode="auto">
          <a:xfrm>
            <a:off x="5628203" y="3081001"/>
            <a:ext cx="835326" cy="596345"/>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chemeClr val="bg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16" name="KSO_Shape"/>
          <p:cNvSpPr>
            <a:spLocks/>
          </p:cNvSpPr>
          <p:nvPr/>
        </p:nvSpPr>
        <p:spPr bwMode="auto">
          <a:xfrm>
            <a:off x="8871339" y="3198993"/>
            <a:ext cx="709249" cy="417350"/>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17" name="文本框 16"/>
          <p:cNvSpPr txBox="1"/>
          <p:nvPr/>
        </p:nvSpPr>
        <p:spPr>
          <a:xfrm>
            <a:off x="2417426" y="1511818"/>
            <a:ext cx="508473" cy="646331"/>
          </a:xfrm>
          <a:prstGeom prst="rect">
            <a:avLst/>
          </a:prstGeom>
          <a:noFill/>
        </p:spPr>
        <p:txBody>
          <a:bodyPr wrap="none" rtlCol="0">
            <a:spAutoFit/>
          </a:bodyPr>
          <a:lstStyle/>
          <a:p>
            <a:r>
              <a:rPr lang="en-US" altLang="zh-CN" sz="3600" b="1" dirty="0">
                <a:solidFill>
                  <a:schemeClr val="bg1"/>
                </a:solidFill>
                <a:latin typeface="Agency FB" panose="020B0503020202020204" pitchFamily="34" charset="0"/>
                <a:cs typeface="+mn-ea"/>
                <a:sym typeface="+mn-lt"/>
              </a:rPr>
              <a:t>01</a:t>
            </a:r>
            <a:endParaRPr lang="zh-CN" altLang="en-US" sz="3600" b="1" dirty="0">
              <a:solidFill>
                <a:schemeClr val="bg1"/>
              </a:solidFill>
              <a:latin typeface="Agency FB" panose="020B0503020202020204" pitchFamily="34" charset="0"/>
              <a:cs typeface="+mn-ea"/>
              <a:sym typeface="+mn-lt"/>
            </a:endParaRPr>
          </a:p>
        </p:txBody>
      </p:sp>
      <p:sp>
        <p:nvSpPr>
          <p:cNvPr id="18" name="文本框 17"/>
          <p:cNvSpPr txBox="1"/>
          <p:nvPr/>
        </p:nvSpPr>
        <p:spPr>
          <a:xfrm>
            <a:off x="5661791" y="1511818"/>
            <a:ext cx="603050" cy="646331"/>
          </a:xfrm>
          <a:prstGeom prst="rect">
            <a:avLst/>
          </a:prstGeom>
          <a:noFill/>
        </p:spPr>
        <p:txBody>
          <a:bodyPr wrap="none" rtlCol="0">
            <a:spAutoFit/>
          </a:bodyPr>
          <a:lstStyle/>
          <a:p>
            <a:r>
              <a:rPr lang="en-US" altLang="zh-CN" sz="3600" b="1" dirty="0">
                <a:solidFill>
                  <a:schemeClr val="bg1"/>
                </a:solidFill>
                <a:latin typeface="Agency FB" panose="020B0503020202020204" pitchFamily="34" charset="0"/>
                <a:cs typeface="+mn-ea"/>
                <a:sym typeface="+mn-lt"/>
              </a:rPr>
              <a:t>02</a:t>
            </a:r>
            <a:endParaRPr lang="zh-CN" altLang="en-US" sz="3600" b="1" dirty="0">
              <a:solidFill>
                <a:schemeClr val="bg1"/>
              </a:solidFill>
              <a:latin typeface="Agency FB" panose="020B0503020202020204" pitchFamily="34" charset="0"/>
              <a:cs typeface="+mn-ea"/>
              <a:sym typeface="+mn-lt"/>
            </a:endParaRPr>
          </a:p>
        </p:txBody>
      </p:sp>
      <p:sp>
        <p:nvSpPr>
          <p:cNvPr id="19" name="文本框 18"/>
          <p:cNvSpPr txBox="1"/>
          <p:nvPr/>
        </p:nvSpPr>
        <p:spPr>
          <a:xfrm>
            <a:off x="8876423" y="1511818"/>
            <a:ext cx="611065" cy="646331"/>
          </a:xfrm>
          <a:prstGeom prst="rect">
            <a:avLst/>
          </a:prstGeom>
          <a:noFill/>
        </p:spPr>
        <p:txBody>
          <a:bodyPr wrap="none" rtlCol="0">
            <a:spAutoFit/>
          </a:bodyPr>
          <a:lstStyle/>
          <a:p>
            <a:r>
              <a:rPr lang="en-US" altLang="zh-CN" sz="3600" b="1" dirty="0">
                <a:solidFill>
                  <a:schemeClr val="bg1"/>
                </a:solidFill>
                <a:latin typeface="Agency FB" panose="020B0503020202020204" pitchFamily="34" charset="0"/>
                <a:cs typeface="+mn-ea"/>
                <a:sym typeface="+mn-lt"/>
              </a:rPr>
              <a:t>03</a:t>
            </a:r>
            <a:endParaRPr lang="zh-CN" altLang="en-US" sz="3600" b="1" dirty="0">
              <a:solidFill>
                <a:schemeClr val="bg1"/>
              </a:solidFill>
              <a:latin typeface="Agency FB" panose="020B0503020202020204" pitchFamily="34" charset="0"/>
              <a:cs typeface="+mn-ea"/>
              <a:sym typeface="+mn-lt"/>
            </a:endParaRPr>
          </a:p>
        </p:txBody>
      </p:sp>
      <p:sp>
        <p:nvSpPr>
          <p:cNvPr id="20" name="TextBox 1"/>
          <p:cNvSpPr txBox="1"/>
          <p:nvPr/>
        </p:nvSpPr>
        <p:spPr>
          <a:xfrm>
            <a:off x="723900" y="571500"/>
            <a:ext cx="2844946" cy="738664"/>
          </a:xfrm>
          <a:prstGeom prst="rect">
            <a:avLst/>
          </a:prstGeom>
          <a:noFill/>
        </p:spPr>
        <p:txBody>
          <a:bodyPr wrap="none" lIns="0" tIns="0" rIns="0" rtlCol="0">
            <a:spAutoFit/>
          </a:bodyPr>
          <a:lstStyle/>
          <a:p>
            <a:pPr>
              <a:lnSpc>
                <a:spcPts val="3600"/>
              </a:lnSpc>
            </a:pP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2.3</a:t>
            </a:r>
            <a:r>
              <a:rPr lang="en-US" altLang="zh-CN" sz="2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行业痛点</a:t>
            </a:r>
          </a:p>
          <a:p>
            <a:pPr>
              <a:lnSpc>
                <a:spcPts val="1800"/>
              </a:lnSpc>
            </a:pP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INDUSTRY</a:t>
            </a:r>
            <a:r>
              <a:rPr lang="en-US" altLang="zh-CN" sz="1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PAIN</a:t>
            </a:r>
            <a:r>
              <a:rPr lang="en-US" altLang="zh-CN" sz="1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POINTS</a:t>
            </a:r>
          </a:p>
        </p:txBody>
      </p:sp>
    </p:spTree>
    <p:extLst>
      <p:ext uri="{BB962C8B-B14F-4D97-AF65-F5344CB8AC3E}">
        <p14:creationId xmlns:p14="http://schemas.microsoft.com/office/powerpoint/2010/main" val="2267810309"/>
      </p:ext>
    </p:extLst>
  </p:cSld>
  <p:clrMapOvr>
    <a:masterClrMapping/>
  </p:clrMapOvr>
  <p:transition spd="slow" advTm="380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70588" y="2357545"/>
            <a:ext cx="2713374" cy="2713374"/>
            <a:chOff x="4785908" y="1951348"/>
            <a:chExt cx="3070990" cy="3070989"/>
          </a:xfrm>
          <a:effectLst/>
        </p:grpSpPr>
        <p:sp>
          <p:nvSpPr>
            <p:cNvPr id="3" name="Plaque 5"/>
            <p:cNvSpPr/>
            <p:nvPr/>
          </p:nvSpPr>
          <p:spPr>
            <a:xfrm>
              <a:off x="4785908" y="1951348"/>
              <a:ext cx="3070990" cy="3070989"/>
            </a:xfrm>
            <a:prstGeom prst="plaque">
              <a:avLst>
                <a:gd name="adj" fmla="val 50000"/>
              </a:avLst>
            </a:prstGeom>
            <a:solidFill>
              <a:srgbClr val="37474F">
                <a:alpha val="95000"/>
              </a:srgbClr>
            </a:solidFill>
            <a:ln w="920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微软雅黑" panose="020F0502020204030204"/>
                <a:ea typeface="微软雅黑"/>
                <a:cs typeface="+mn-ea"/>
                <a:sym typeface="+mn-lt"/>
              </a:endParaRPr>
            </a:p>
          </p:txBody>
        </p:sp>
        <p:sp>
          <p:nvSpPr>
            <p:cNvPr id="4" name="Freeform 131"/>
            <p:cNvSpPr>
              <a:spLocks noEditPoints="1"/>
            </p:cNvSpPr>
            <p:nvPr/>
          </p:nvSpPr>
          <p:spPr bwMode="auto">
            <a:xfrm>
              <a:off x="5972429" y="3070059"/>
              <a:ext cx="717750" cy="717750"/>
            </a:xfrm>
            <a:custGeom>
              <a:avLst/>
              <a:gdLst/>
              <a:ahLst/>
              <a:cxnLst>
                <a:cxn ang="0">
                  <a:pos x="55" y="28"/>
                </a:cxn>
                <a:cxn ang="0">
                  <a:pos x="27" y="55"/>
                </a:cxn>
                <a:cxn ang="0">
                  <a:pos x="0" y="28"/>
                </a:cxn>
                <a:cxn ang="0">
                  <a:pos x="27" y="0"/>
                </a:cxn>
                <a:cxn ang="0">
                  <a:pos x="55" y="28"/>
                </a:cxn>
                <a:cxn ang="0">
                  <a:pos x="42" y="28"/>
                </a:cxn>
                <a:cxn ang="0">
                  <a:pos x="41" y="26"/>
                </a:cxn>
                <a:cxn ang="0">
                  <a:pos x="21" y="14"/>
                </a:cxn>
                <a:cxn ang="0">
                  <a:pos x="19" y="14"/>
                </a:cxn>
                <a:cxn ang="0">
                  <a:pos x="18" y="16"/>
                </a:cxn>
                <a:cxn ang="0">
                  <a:pos x="18" y="39"/>
                </a:cxn>
                <a:cxn ang="0">
                  <a:pos x="19" y="41"/>
                </a:cxn>
                <a:cxn ang="0">
                  <a:pos x="20" y="41"/>
                </a:cxn>
                <a:cxn ang="0">
                  <a:pos x="21" y="41"/>
                </a:cxn>
                <a:cxn ang="0">
                  <a:pos x="41" y="30"/>
                </a:cxn>
                <a:cxn ang="0">
                  <a:pos x="42" y="28"/>
                </a:cxn>
              </a:cxnLst>
              <a:rect l="0" t="0" r="r" b="b"/>
              <a:pathLst>
                <a:path w="55" h="55">
                  <a:moveTo>
                    <a:pt x="55" y="28"/>
                  </a:moveTo>
                  <a:cubicBezTo>
                    <a:pt x="55" y="43"/>
                    <a:pt x="42" y="55"/>
                    <a:pt x="27" y="55"/>
                  </a:cubicBezTo>
                  <a:cubicBezTo>
                    <a:pt x="12" y="55"/>
                    <a:pt x="0" y="43"/>
                    <a:pt x="0" y="28"/>
                  </a:cubicBezTo>
                  <a:cubicBezTo>
                    <a:pt x="0" y="13"/>
                    <a:pt x="12" y="0"/>
                    <a:pt x="27" y="0"/>
                  </a:cubicBezTo>
                  <a:cubicBezTo>
                    <a:pt x="42" y="0"/>
                    <a:pt x="55" y="13"/>
                    <a:pt x="55" y="28"/>
                  </a:cubicBezTo>
                  <a:close/>
                  <a:moveTo>
                    <a:pt x="42" y="28"/>
                  </a:moveTo>
                  <a:cubicBezTo>
                    <a:pt x="42" y="27"/>
                    <a:pt x="42" y="26"/>
                    <a:pt x="41" y="26"/>
                  </a:cubicBezTo>
                  <a:cubicBezTo>
                    <a:pt x="21" y="14"/>
                    <a:pt x="21" y="14"/>
                    <a:pt x="21" y="14"/>
                  </a:cubicBezTo>
                  <a:cubicBezTo>
                    <a:pt x="21" y="14"/>
                    <a:pt x="20" y="14"/>
                    <a:pt x="19" y="14"/>
                  </a:cubicBezTo>
                  <a:cubicBezTo>
                    <a:pt x="18" y="15"/>
                    <a:pt x="18" y="16"/>
                    <a:pt x="18" y="16"/>
                  </a:cubicBezTo>
                  <a:cubicBezTo>
                    <a:pt x="18" y="39"/>
                    <a:pt x="18" y="39"/>
                    <a:pt x="18" y="39"/>
                  </a:cubicBezTo>
                  <a:cubicBezTo>
                    <a:pt x="18" y="40"/>
                    <a:pt x="18" y="41"/>
                    <a:pt x="19" y="41"/>
                  </a:cubicBezTo>
                  <a:cubicBezTo>
                    <a:pt x="20" y="41"/>
                    <a:pt x="20" y="41"/>
                    <a:pt x="20" y="41"/>
                  </a:cubicBezTo>
                  <a:cubicBezTo>
                    <a:pt x="21" y="41"/>
                    <a:pt x="21" y="41"/>
                    <a:pt x="21" y="41"/>
                  </a:cubicBezTo>
                  <a:cubicBezTo>
                    <a:pt x="41" y="30"/>
                    <a:pt x="41" y="30"/>
                    <a:pt x="41" y="30"/>
                  </a:cubicBezTo>
                  <a:cubicBezTo>
                    <a:pt x="42" y="29"/>
                    <a:pt x="42" y="29"/>
                    <a:pt x="42" y="2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微软雅黑" panose="020F0502020204030204"/>
                <a:ea typeface="微软雅黑"/>
                <a:cs typeface="+mn-ea"/>
                <a:sym typeface="+mn-lt"/>
              </a:endParaRPr>
            </a:p>
          </p:txBody>
        </p:sp>
      </p:grpSp>
      <p:grpSp>
        <p:nvGrpSpPr>
          <p:cNvPr id="30" name="组合 29"/>
          <p:cNvGrpSpPr/>
          <p:nvPr/>
        </p:nvGrpSpPr>
        <p:grpSpPr>
          <a:xfrm>
            <a:off x="4171524" y="1837485"/>
            <a:ext cx="3911507" cy="3762520"/>
            <a:chOff x="4171524" y="1837485"/>
            <a:chExt cx="3911507" cy="3762520"/>
          </a:xfrm>
        </p:grpSpPr>
        <p:grpSp>
          <p:nvGrpSpPr>
            <p:cNvPr id="5" name="组合 4"/>
            <p:cNvGrpSpPr/>
            <p:nvPr/>
          </p:nvGrpSpPr>
          <p:grpSpPr>
            <a:xfrm>
              <a:off x="4171524" y="1837486"/>
              <a:ext cx="1647414" cy="1647413"/>
              <a:chOff x="4107888" y="1362747"/>
              <a:chExt cx="1864539" cy="1864538"/>
            </a:xfrm>
            <a:effectLst/>
          </p:grpSpPr>
          <p:sp>
            <p:nvSpPr>
              <p:cNvPr id="6" name="Teardrop 6"/>
              <p:cNvSpPr/>
              <p:nvPr/>
            </p:nvSpPr>
            <p:spPr>
              <a:xfrm rot="16200000">
                <a:off x="4107889" y="1362746"/>
                <a:ext cx="1864538" cy="1864539"/>
              </a:xfrm>
              <a:prstGeom prst="teardrop">
                <a:avLst/>
              </a:prstGeom>
              <a:solidFill>
                <a:srgbClr val="3A3A3A"/>
              </a:solidFill>
              <a:ln w="28575"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defTabSz="914400">
                  <a:defRPr/>
                </a:pPr>
                <a:endParaRPr lang="en-US" kern="0" dirty="0">
                  <a:solidFill>
                    <a:schemeClr val="bg1"/>
                  </a:solidFill>
                  <a:latin typeface="微软雅黑" panose="020F0502020204030204"/>
                  <a:ea typeface="微软雅黑"/>
                  <a:cs typeface="+mn-ea"/>
                  <a:sym typeface="+mn-lt"/>
                </a:endParaRPr>
              </a:p>
            </p:txBody>
          </p:sp>
          <p:sp>
            <p:nvSpPr>
              <p:cNvPr id="7" name="Freeform 69"/>
              <p:cNvSpPr>
                <a:spLocks/>
              </p:cNvSpPr>
              <p:nvPr/>
            </p:nvSpPr>
            <p:spPr bwMode="auto">
              <a:xfrm>
                <a:off x="4774745" y="1849707"/>
                <a:ext cx="432627" cy="812638"/>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ysClr val="window" lastClr="FFFFFF"/>
              </a:solidFill>
              <a:ln w="9525">
                <a:noFill/>
                <a:round/>
                <a:headEnd/>
                <a:tailEnd/>
              </a:ln>
              <a:effectLst/>
            </p:spPr>
            <p:txBody>
              <a:bodyPr vert="horz" wrap="square" lIns="91440" tIns="45720" rIns="91440" bIns="45720" numCol="1" anchor="t" anchorCtr="0" compatLnSpc="1">
                <a:prstTxWarp prst="textNoShape">
                  <a:avLst/>
                </a:prstTxWarp>
              </a:bodyPr>
              <a:lstStyle/>
              <a:p>
                <a:pPr algn="ctr" defTabSz="914400">
                  <a:defRPr/>
                </a:pPr>
                <a:endParaRPr lang="en-US" kern="0">
                  <a:solidFill>
                    <a:schemeClr val="bg1"/>
                  </a:solidFill>
                  <a:latin typeface="微软雅黑" panose="020F0502020204030204"/>
                  <a:ea typeface="微软雅黑"/>
                  <a:cs typeface="+mn-ea"/>
                  <a:sym typeface="+mn-lt"/>
                </a:endParaRPr>
              </a:p>
            </p:txBody>
          </p:sp>
        </p:grpSp>
        <p:grpSp>
          <p:nvGrpSpPr>
            <p:cNvPr id="8" name="组合 7"/>
            <p:cNvGrpSpPr/>
            <p:nvPr/>
          </p:nvGrpSpPr>
          <p:grpSpPr>
            <a:xfrm>
              <a:off x="4171524" y="3952591"/>
              <a:ext cx="1647414" cy="1647413"/>
              <a:chOff x="4171524" y="3884855"/>
              <a:chExt cx="1647414" cy="1647413"/>
            </a:xfrm>
            <a:effectLst/>
          </p:grpSpPr>
          <p:sp>
            <p:nvSpPr>
              <p:cNvPr id="9" name="Teardrop 8"/>
              <p:cNvSpPr/>
              <p:nvPr/>
            </p:nvSpPr>
            <p:spPr>
              <a:xfrm rot="10800000">
                <a:off x="4171524" y="3884855"/>
                <a:ext cx="1647414" cy="1647413"/>
              </a:xfrm>
              <a:prstGeom prst="teardrop">
                <a:avLst/>
              </a:prstGeom>
              <a:solidFill>
                <a:srgbClr val="3A3A3A"/>
              </a:solidFill>
              <a:ln w="28575"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微软雅黑" panose="020F0502020204030204"/>
                  <a:ea typeface="微软雅黑"/>
                  <a:cs typeface="+mn-ea"/>
                  <a:sym typeface="+mn-lt"/>
                </a:endParaRPr>
              </a:p>
            </p:txBody>
          </p:sp>
          <p:sp>
            <p:nvSpPr>
              <p:cNvPr id="10" name="Freeform 23"/>
              <p:cNvSpPr>
                <a:spLocks noEditPoints="1"/>
              </p:cNvSpPr>
              <p:nvPr/>
            </p:nvSpPr>
            <p:spPr bwMode="auto">
              <a:xfrm>
                <a:off x="4652642" y="4373322"/>
                <a:ext cx="655357" cy="619690"/>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ysClr val="window" lastClr="FFFFF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微软雅黑" panose="020F0502020204030204"/>
                  <a:ea typeface="微软雅黑"/>
                  <a:cs typeface="+mn-ea"/>
                  <a:sym typeface="+mn-lt"/>
                </a:endParaRPr>
              </a:p>
            </p:txBody>
          </p:sp>
        </p:grpSp>
        <p:grpSp>
          <p:nvGrpSpPr>
            <p:cNvPr id="11" name="组合 10"/>
            <p:cNvGrpSpPr/>
            <p:nvPr/>
          </p:nvGrpSpPr>
          <p:grpSpPr>
            <a:xfrm>
              <a:off x="6435614" y="1837485"/>
              <a:ext cx="1647414" cy="1647413"/>
              <a:chOff x="6435614" y="1769749"/>
              <a:chExt cx="1647414" cy="1647413"/>
            </a:xfrm>
            <a:effectLst/>
          </p:grpSpPr>
          <p:sp>
            <p:nvSpPr>
              <p:cNvPr id="12" name="Teardrop 7"/>
              <p:cNvSpPr/>
              <p:nvPr/>
            </p:nvSpPr>
            <p:spPr>
              <a:xfrm>
                <a:off x="6435614" y="1769749"/>
                <a:ext cx="1647414" cy="1647413"/>
              </a:xfrm>
              <a:prstGeom prst="teardrop">
                <a:avLst/>
              </a:prstGeom>
              <a:solidFill>
                <a:srgbClr val="3A3A3A"/>
              </a:solidFill>
              <a:ln w="28575"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微软雅黑" panose="020F0502020204030204"/>
                  <a:ea typeface="微软雅黑"/>
                  <a:cs typeface="+mn-ea"/>
                  <a:sym typeface="+mn-lt"/>
                </a:endParaRPr>
              </a:p>
            </p:txBody>
          </p:sp>
          <p:sp>
            <p:nvSpPr>
              <p:cNvPr id="13" name="Freeform 50"/>
              <p:cNvSpPr>
                <a:spLocks noEditPoints="1"/>
              </p:cNvSpPr>
              <p:nvPr/>
            </p:nvSpPr>
            <p:spPr bwMode="auto">
              <a:xfrm>
                <a:off x="7008767" y="2164075"/>
                <a:ext cx="554160" cy="714454"/>
              </a:xfrm>
              <a:custGeom>
                <a:avLst/>
                <a:gdLst/>
                <a:ahLst/>
                <a:cxnLst>
                  <a:cxn ang="0">
                    <a:pos x="54" y="72"/>
                  </a:cxn>
                  <a:cxn ang="0">
                    <a:pos x="0" y="3"/>
                  </a:cxn>
                  <a:cxn ang="0">
                    <a:pos x="56" y="3"/>
                  </a:cxn>
                  <a:cxn ang="0">
                    <a:pos x="11" y="11"/>
                  </a:cxn>
                  <a:cxn ang="0">
                    <a:pos x="11" y="16"/>
                  </a:cxn>
                  <a:cxn ang="0">
                    <a:pos x="15" y="12"/>
                  </a:cxn>
                  <a:cxn ang="0">
                    <a:pos x="11" y="21"/>
                  </a:cxn>
                  <a:cxn ang="0">
                    <a:pos x="11" y="26"/>
                  </a:cxn>
                  <a:cxn ang="0">
                    <a:pos x="15" y="22"/>
                  </a:cxn>
                  <a:cxn ang="0">
                    <a:pos x="11" y="31"/>
                  </a:cxn>
                  <a:cxn ang="0">
                    <a:pos x="11" y="36"/>
                  </a:cxn>
                  <a:cxn ang="0">
                    <a:pos x="15" y="32"/>
                  </a:cxn>
                  <a:cxn ang="0">
                    <a:pos x="11" y="41"/>
                  </a:cxn>
                  <a:cxn ang="0">
                    <a:pos x="11" y="47"/>
                  </a:cxn>
                  <a:cxn ang="0">
                    <a:pos x="15" y="43"/>
                  </a:cxn>
                  <a:cxn ang="0">
                    <a:pos x="11" y="52"/>
                  </a:cxn>
                  <a:cxn ang="0">
                    <a:pos x="11" y="57"/>
                  </a:cxn>
                  <a:cxn ang="0">
                    <a:pos x="15" y="53"/>
                  </a:cxn>
                  <a:cxn ang="0">
                    <a:pos x="24" y="16"/>
                  </a:cxn>
                  <a:cxn ang="0">
                    <a:pos x="24" y="11"/>
                  </a:cxn>
                  <a:cxn ang="0">
                    <a:pos x="20" y="14"/>
                  </a:cxn>
                  <a:cxn ang="0">
                    <a:pos x="24" y="26"/>
                  </a:cxn>
                  <a:cxn ang="0">
                    <a:pos x="24" y="21"/>
                  </a:cxn>
                  <a:cxn ang="0">
                    <a:pos x="20" y="25"/>
                  </a:cxn>
                  <a:cxn ang="0">
                    <a:pos x="24" y="36"/>
                  </a:cxn>
                  <a:cxn ang="0">
                    <a:pos x="24" y="31"/>
                  </a:cxn>
                  <a:cxn ang="0">
                    <a:pos x="20" y="35"/>
                  </a:cxn>
                  <a:cxn ang="0">
                    <a:pos x="24" y="47"/>
                  </a:cxn>
                  <a:cxn ang="0">
                    <a:pos x="24" y="41"/>
                  </a:cxn>
                  <a:cxn ang="0">
                    <a:pos x="20" y="45"/>
                  </a:cxn>
                  <a:cxn ang="0">
                    <a:pos x="22" y="57"/>
                  </a:cxn>
                  <a:cxn ang="0">
                    <a:pos x="22" y="67"/>
                  </a:cxn>
                  <a:cxn ang="0">
                    <a:pos x="36" y="58"/>
                  </a:cxn>
                  <a:cxn ang="0">
                    <a:pos x="32" y="11"/>
                  </a:cxn>
                  <a:cxn ang="0">
                    <a:pos x="32" y="16"/>
                  </a:cxn>
                  <a:cxn ang="0">
                    <a:pos x="36" y="12"/>
                  </a:cxn>
                  <a:cxn ang="0">
                    <a:pos x="32" y="21"/>
                  </a:cxn>
                  <a:cxn ang="0">
                    <a:pos x="32" y="26"/>
                  </a:cxn>
                  <a:cxn ang="0">
                    <a:pos x="36" y="22"/>
                  </a:cxn>
                  <a:cxn ang="0">
                    <a:pos x="32" y="31"/>
                  </a:cxn>
                  <a:cxn ang="0">
                    <a:pos x="32" y="36"/>
                  </a:cxn>
                  <a:cxn ang="0">
                    <a:pos x="36" y="32"/>
                  </a:cxn>
                  <a:cxn ang="0">
                    <a:pos x="32" y="41"/>
                  </a:cxn>
                  <a:cxn ang="0">
                    <a:pos x="32" y="47"/>
                  </a:cxn>
                  <a:cxn ang="0">
                    <a:pos x="36" y="43"/>
                  </a:cxn>
                  <a:cxn ang="0">
                    <a:pos x="42" y="11"/>
                  </a:cxn>
                  <a:cxn ang="0">
                    <a:pos x="42" y="16"/>
                  </a:cxn>
                  <a:cxn ang="0">
                    <a:pos x="46" y="12"/>
                  </a:cxn>
                  <a:cxn ang="0">
                    <a:pos x="42" y="21"/>
                  </a:cxn>
                  <a:cxn ang="0">
                    <a:pos x="42" y="26"/>
                  </a:cxn>
                  <a:cxn ang="0">
                    <a:pos x="46" y="22"/>
                  </a:cxn>
                  <a:cxn ang="0">
                    <a:pos x="42" y="31"/>
                  </a:cxn>
                  <a:cxn ang="0">
                    <a:pos x="42" y="36"/>
                  </a:cxn>
                  <a:cxn ang="0">
                    <a:pos x="46" y="32"/>
                  </a:cxn>
                  <a:cxn ang="0">
                    <a:pos x="42" y="41"/>
                  </a:cxn>
                  <a:cxn ang="0">
                    <a:pos x="42" y="47"/>
                  </a:cxn>
                  <a:cxn ang="0">
                    <a:pos x="46" y="43"/>
                  </a:cxn>
                  <a:cxn ang="0">
                    <a:pos x="42" y="52"/>
                  </a:cxn>
                  <a:cxn ang="0">
                    <a:pos x="42" y="57"/>
                  </a:cxn>
                  <a:cxn ang="0">
                    <a:pos x="46" y="53"/>
                  </a:cxn>
                </a:cxnLst>
                <a:rect l="0" t="0" r="r" b="b"/>
                <a:pathLst>
                  <a:path w="56" h="72">
                    <a:moveTo>
                      <a:pt x="56" y="3"/>
                    </a:moveTo>
                    <a:cubicBezTo>
                      <a:pt x="56" y="70"/>
                      <a:pt x="56" y="70"/>
                      <a:pt x="56" y="70"/>
                    </a:cubicBezTo>
                    <a:cubicBezTo>
                      <a:pt x="56" y="71"/>
                      <a:pt x="55" y="72"/>
                      <a:pt x="54" y="72"/>
                    </a:cubicBezTo>
                    <a:cubicBezTo>
                      <a:pt x="2" y="72"/>
                      <a:pt x="2" y="72"/>
                      <a:pt x="2" y="72"/>
                    </a:cubicBezTo>
                    <a:cubicBezTo>
                      <a:pt x="1" y="72"/>
                      <a:pt x="0" y="71"/>
                      <a:pt x="0" y="70"/>
                    </a:cubicBezTo>
                    <a:cubicBezTo>
                      <a:pt x="0" y="3"/>
                      <a:pt x="0" y="3"/>
                      <a:pt x="0" y="3"/>
                    </a:cubicBezTo>
                    <a:cubicBezTo>
                      <a:pt x="0" y="1"/>
                      <a:pt x="1" y="0"/>
                      <a:pt x="2" y="0"/>
                    </a:cubicBezTo>
                    <a:cubicBezTo>
                      <a:pt x="54" y="0"/>
                      <a:pt x="54" y="0"/>
                      <a:pt x="54" y="0"/>
                    </a:cubicBezTo>
                    <a:cubicBezTo>
                      <a:pt x="55" y="0"/>
                      <a:pt x="56" y="1"/>
                      <a:pt x="56" y="3"/>
                    </a:cubicBezTo>
                    <a:close/>
                    <a:moveTo>
                      <a:pt x="15" y="12"/>
                    </a:moveTo>
                    <a:cubicBezTo>
                      <a:pt x="15" y="11"/>
                      <a:pt x="15" y="11"/>
                      <a:pt x="14" y="11"/>
                    </a:cubicBezTo>
                    <a:cubicBezTo>
                      <a:pt x="11" y="11"/>
                      <a:pt x="11" y="11"/>
                      <a:pt x="11" y="11"/>
                    </a:cubicBezTo>
                    <a:cubicBezTo>
                      <a:pt x="11" y="11"/>
                      <a:pt x="10" y="11"/>
                      <a:pt x="10" y="12"/>
                    </a:cubicBezTo>
                    <a:cubicBezTo>
                      <a:pt x="10" y="14"/>
                      <a:pt x="10" y="14"/>
                      <a:pt x="10" y="14"/>
                    </a:cubicBezTo>
                    <a:cubicBezTo>
                      <a:pt x="10" y="15"/>
                      <a:pt x="11" y="16"/>
                      <a:pt x="11" y="16"/>
                    </a:cubicBezTo>
                    <a:cubicBezTo>
                      <a:pt x="14" y="16"/>
                      <a:pt x="14" y="16"/>
                      <a:pt x="14" y="16"/>
                    </a:cubicBezTo>
                    <a:cubicBezTo>
                      <a:pt x="15" y="16"/>
                      <a:pt x="15" y="15"/>
                      <a:pt x="15" y="14"/>
                    </a:cubicBezTo>
                    <a:lnTo>
                      <a:pt x="15" y="12"/>
                    </a:lnTo>
                    <a:close/>
                    <a:moveTo>
                      <a:pt x="15" y="22"/>
                    </a:moveTo>
                    <a:cubicBezTo>
                      <a:pt x="15" y="21"/>
                      <a:pt x="15" y="21"/>
                      <a:pt x="14" y="21"/>
                    </a:cubicBezTo>
                    <a:cubicBezTo>
                      <a:pt x="11" y="21"/>
                      <a:pt x="11" y="21"/>
                      <a:pt x="11" y="21"/>
                    </a:cubicBezTo>
                    <a:cubicBezTo>
                      <a:pt x="11" y="21"/>
                      <a:pt x="10" y="21"/>
                      <a:pt x="10" y="22"/>
                    </a:cubicBezTo>
                    <a:cubicBezTo>
                      <a:pt x="10" y="25"/>
                      <a:pt x="10" y="25"/>
                      <a:pt x="10" y="25"/>
                    </a:cubicBezTo>
                    <a:cubicBezTo>
                      <a:pt x="10" y="25"/>
                      <a:pt x="11" y="26"/>
                      <a:pt x="11" y="26"/>
                    </a:cubicBezTo>
                    <a:cubicBezTo>
                      <a:pt x="14" y="26"/>
                      <a:pt x="14" y="26"/>
                      <a:pt x="14" y="26"/>
                    </a:cubicBezTo>
                    <a:cubicBezTo>
                      <a:pt x="15" y="26"/>
                      <a:pt x="15" y="25"/>
                      <a:pt x="15" y="25"/>
                    </a:cubicBezTo>
                    <a:lnTo>
                      <a:pt x="15" y="22"/>
                    </a:lnTo>
                    <a:close/>
                    <a:moveTo>
                      <a:pt x="15" y="32"/>
                    </a:moveTo>
                    <a:cubicBezTo>
                      <a:pt x="15" y="32"/>
                      <a:pt x="15" y="31"/>
                      <a:pt x="14" y="31"/>
                    </a:cubicBezTo>
                    <a:cubicBezTo>
                      <a:pt x="11" y="31"/>
                      <a:pt x="11" y="31"/>
                      <a:pt x="11" y="31"/>
                    </a:cubicBezTo>
                    <a:cubicBezTo>
                      <a:pt x="11" y="31"/>
                      <a:pt x="10" y="32"/>
                      <a:pt x="10" y="32"/>
                    </a:cubicBezTo>
                    <a:cubicBezTo>
                      <a:pt x="10" y="35"/>
                      <a:pt x="10" y="35"/>
                      <a:pt x="10" y="35"/>
                    </a:cubicBezTo>
                    <a:cubicBezTo>
                      <a:pt x="10" y="36"/>
                      <a:pt x="11" y="36"/>
                      <a:pt x="11" y="36"/>
                    </a:cubicBezTo>
                    <a:cubicBezTo>
                      <a:pt x="14" y="36"/>
                      <a:pt x="14" y="36"/>
                      <a:pt x="14" y="36"/>
                    </a:cubicBezTo>
                    <a:cubicBezTo>
                      <a:pt x="15" y="36"/>
                      <a:pt x="15" y="36"/>
                      <a:pt x="15" y="35"/>
                    </a:cubicBezTo>
                    <a:lnTo>
                      <a:pt x="15" y="32"/>
                    </a:lnTo>
                    <a:close/>
                    <a:moveTo>
                      <a:pt x="15" y="43"/>
                    </a:moveTo>
                    <a:cubicBezTo>
                      <a:pt x="15" y="42"/>
                      <a:pt x="15" y="41"/>
                      <a:pt x="14" y="41"/>
                    </a:cubicBezTo>
                    <a:cubicBezTo>
                      <a:pt x="11" y="41"/>
                      <a:pt x="11" y="41"/>
                      <a:pt x="11" y="41"/>
                    </a:cubicBezTo>
                    <a:cubicBezTo>
                      <a:pt x="11" y="41"/>
                      <a:pt x="10" y="42"/>
                      <a:pt x="10" y="43"/>
                    </a:cubicBezTo>
                    <a:cubicBezTo>
                      <a:pt x="10" y="45"/>
                      <a:pt x="10" y="45"/>
                      <a:pt x="10" y="45"/>
                    </a:cubicBezTo>
                    <a:cubicBezTo>
                      <a:pt x="10" y="46"/>
                      <a:pt x="11" y="47"/>
                      <a:pt x="11" y="47"/>
                    </a:cubicBezTo>
                    <a:cubicBezTo>
                      <a:pt x="14" y="47"/>
                      <a:pt x="14" y="47"/>
                      <a:pt x="14" y="47"/>
                    </a:cubicBezTo>
                    <a:cubicBezTo>
                      <a:pt x="15" y="47"/>
                      <a:pt x="15" y="46"/>
                      <a:pt x="15" y="45"/>
                    </a:cubicBezTo>
                    <a:lnTo>
                      <a:pt x="15" y="43"/>
                    </a:lnTo>
                    <a:close/>
                    <a:moveTo>
                      <a:pt x="15" y="53"/>
                    </a:moveTo>
                    <a:cubicBezTo>
                      <a:pt x="15" y="52"/>
                      <a:pt x="15" y="52"/>
                      <a:pt x="14" y="52"/>
                    </a:cubicBezTo>
                    <a:cubicBezTo>
                      <a:pt x="11" y="52"/>
                      <a:pt x="11" y="52"/>
                      <a:pt x="11" y="52"/>
                    </a:cubicBezTo>
                    <a:cubicBezTo>
                      <a:pt x="11" y="52"/>
                      <a:pt x="10" y="52"/>
                      <a:pt x="10" y="53"/>
                    </a:cubicBezTo>
                    <a:cubicBezTo>
                      <a:pt x="10" y="56"/>
                      <a:pt x="10" y="56"/>
                      <a:pt x="10" y="56"/>
                    </a:cubicBezTo>
                    <a:cubicBezTo>
                      <a:pt x="10" y="56"/>
                      <a:pt x="11" y="57"/>
                      <a:pt x="11" y="57"/>
                    </a:cubicBezTo>
                    <a:cubicBezTo>
                      <a:pt x="14" y="57"/>
                      <a:pt x="14" y="57"/>
                      <a:pt x="14" y="57"/>
                    </a:cubicBezTo>
                    <a:cubicBezTo>
                      <a:pt x="15" y="57"/>
                      <a:pt x="15" y="56"/>
                      <a:pt x="15" y="56"/>
                    </a:cubicBezTo>
                    <a:lnTo>
                      <a:pt x="15" y="53"/>
                    </a:lnTo>
                    <a:close/>
                    <a:moveTo>
                      <a:pt x="20" y="14"/>
                    </a:moveTo>
                    <a:cubicBezTo>
                      <a:pt x="20" y="15"/>
                      <a:pt x="21" y="16"/>
                      <a:pt x="22" y="16"/>
                    </a:cubicBezTo>
                    <a:cubicBezTo>
                      <a:pt x="24" y="16"/>
                      <a:pt x="24" y="16"/>
                      <a:pt x="24" y="16"/>
                    </a:cubicBezTo>
                    <a:cubicBezTo>
                      <a:pt x="25" y="16"/>
                      <a:pt x="25" y="15"/>
                      <a:pt x="25" y="14"/>
                    </a:cubicBezTo>
                    <a:cubicBezTo>
                      <a:pt x="25" y="12"/>
                      <a:pt x="25" y="12"/>
                      <a:pt x="25" y="12"/>
                    </a:cubicBezTo>
                    <a:cubicBezTo>
                      <a:pt x="25" y="11"/>
                      <a:pt x="25" y="11"/>
                      <a:pt x="24" y="11"/>
                    </a:cubicBezTo>
                    <a:cubicBezTo>
                      <a:pt x="22" y="11"/>
                      <a:pt x="22" y="11"/>
                      <a:pt x="22" y="11"/>
                    </a:cubicBezTo>
                    <a:cubicBezTo>
                      <a:pt x="21" y="11"/>
                      <a:pt x="20" y="11"/>
                      <a:pt x="20" y="12"/>
                    </a:cubicBezTo>
                    <a:lnTo>
                      <a:pt x="20" y="14"/>
                    </a:lnTo>
                    <a:close/>
                    <a:moveTo>
                      <a:pt x="20" y="25"/>
                    </a:moveTo>
                    <a:cubicBezTo>
                      <a:pt x="20" y="25"/>
                      <a:pt x="21" y="26"/>
                      <a:pt x="22" y="26"/>
                    </a:cubicBezTo>
                    <a:cubicBezTo>
                      <a:pt x="24" y="26"/>
                      <a:pt x="24" y="26"/>
                      <a:pt x="24" y="26"/>
                    </a:cubicBezTo>
                    <a:cubicBezTo>
                      <a:pt x="25" y="26"/>
                      <a:pt x="25" y="25"/>
                      <a:pt x="25" y="25"/>
                    </a:cubicBezTo>
                    <a:cubicBezTo>
                      <a:pt x="25" y="22"/>
                      <a:pt x="25" y="22"/>
                      <a:pt x="25" y="22"/>
                    </a:cubicBezTo>
                    <a:cubicBezTo>
                      <a:pt x="25" y="21"/>
                      <a:pt x="25" y="21"/>
                      <a:pt x="24" y="21"/>
                    </a:cubicBezTo>
                    <a:cubicBezTo>
                      <a:pt x="22" y="21"/>
                      <a:pt x="22" y="21"/>
                      <a:pt x="22" y="21"/>
                    </a:cubicBezTo>
                    <a:cubicBezTo>
                      <a:pt x="21" y="21"/>
                      <a:pt x="20" y="21"/>
                      <a:pt x="20" y="22"/>
                    </a:cubicBezTo>
                    <a:lnTo>
                      <a:pt x="20" y="25"/>
                    </a:lnTo>
                    <a:close/>
                    <a:moveTo>
                      <a:pt x="20" y="35"/>
                    </a:moveTo>
                    <a:cubicBezTo>
                      <a:pt x="20" y="36"/>
                      <a:pt x="21" y="36"/>
                      <a:pt x="22" y="36"/>
                    </a:cubicBezTo>
                    <a:cubicBezTo>
                      <a:pt x="24" y="36"/>
                      <a:pt x="24" y="36"/>
                      <a:pt x="24" y="36"/>
                    </a:cubicBezTo>
                    <a:cubicBezTo>
                      <a:pt x="25" y="36"/>
                      <a:pt x="25" y="36"/>
                      <a:pt x="25" y="35"/>
                    </a:cubicBezTo>
                    <a:cubicBezTo>
                      <a:pt x="25" y="32"/>
                      <a:pt x="25" y="32"/>
                      <a:pt x="25" y="32"/>
                    </a:cubicBezTo>
                    <a:cubicBezTo>
                      <a:pt x="25" y="32"/>
                      <a:pt x="25" y="31"/>
                      <a:pt x="24" y="31"/>
                    </a:cubicBezTo>
                    <a:cubicBezTo>
                      <a:pt x="22" y="31"/>
                      <a:pt x="22" y="31"/>
                      <a:pt x="22" y="31"/>
                    </a:cubicBezTo>
                    <a:cubicBezTo>
                      <a:pt x="21" y="31"/>
                      <a:pt x="20" y="32"/>
                      <a:pt x="20" y="32"/>
                    </a:cubicBezTo>
                    <a:lnTo>
                      <a:pt x="20" y="35"/>
                    </a:lnTo>
                    <a:close/>
                    <a:moveTo>
                      <a:pt x="20" y="45"/>
                    </a:moveTo>
                    <a:cubicBezTo>
                      <a:pt x="20" y="46"/>
                      <a:pt x="21" y="47"/>
                      <a:pt x="22" y="47"/>
                    </a:cubicBezTo>
                    <a:cubicBezTo>
                      <a:pt x="24" y="47"/>
                      <a:pt x="24" y="47"/>
                      <a:pt x="24" y="47"/>
                    </a:cubicBezTo>
                    <a:cubicBezTo>
                      <a:pt x="25" y="47"/>
                      <a:pt x="25" y="46"/>
                      <a:pt x="25" y="45"/>
                    </a:cubicBezTo>
                    <a:cubicBezTo>
                      <a:pt x="25" y="43"/>
                      <a:pt x="25" y="43"/>
                      <a:pt x="25" y="43"/>
                    </a:cubicBezTo>
                    <a:cubicBezTo>
                      <a:pt x="25" y="42"/>
                      <a:pt x="25" y="41"/>
                      <a:pt x="24" y="41"/>
                    </a:cubicBezTo>
                    <a:cubicBezTo>
                      <a:pt x="22" y="41"/>
                      <a:pt x="22" y="41"/>
                      <a:pt x="22" y="41"/>
                    </a:cubicBezTo>
                    <a:cubicBezTo>
                      <a:pt x="21" y="41"/>
                      <a:pt x="20" y="42"/>
                      <a:pt x="20" y="43"/>
                    </a:cubicBezTo>
                    <a:lnTo>
                      <a:pt x="20" y="45"/>
                    </a:lnTo>
                    <a:close/>
                    <a:moveTo>
                      <a:pt x="36" y="58"/>
                    </a:moveTo>
                    <a:cubicBezTo>
                      <a:pt x="36" y="57"/>
                      <a:pt x="35" y="57"/>
                      <a:pt x="34" y="57"/>
                    </a:cubicBezTo>
                    <a:cubicBezTo>
                      <a:pt x="22" y="57"/>
                      <a:pt x="22" y="57"/>
                      <a:pt x="22" y="57"/>
                    </a:cubicBezTo>
                    <a:cubicBezTo>
                      <a:pt x="21" y="57"/>
                      <a:pt x="20" y="57"/>
                      <a:pt x="20" y="58"/>
                    </a:cubicBezTo>
                    <a:cubicBezTo>
                      <a:pt x="20" y="66"/>
                      <a:pt x="20" y="66"/>
                      <a:pt x="20" y="66"/>
                    </a:cubicBezTo>
                    <a:cubicBezTo>
                      <a:pt x="20" y="67"/>
                      <a:pt x="21" y="67"/>
                      <a:pt x="22" y="67"/>
                    </a:cubicBezTo>
                    <a:cubicBezTo>
                      <a:pt x="34" y="67"/>
                      <a:pt x="34" y="67"/>
                      <a:pt x="34" y="67"/>
                    </a:cubicBezTo>
                    <a:cubicBezTo>
                      <a:pt x="35" y="67"/>
                      <a:pt x="36" y="67"/>
                      <a:pt x="36" y="66"/>
                    </a:cubicBezTo>
                    <a:lnTo>
                      <a:pt x="36" y="58"/>
                    </a:lnTo>
                    <a:close/>
                    <a:moveTo>
                      <a:pt x="36" y="12"/>
                    </a:moveTo>
                    <a:cubicBezTo>
                      <a:pt x="36" y="11"/>
                      <a:pt x="35" y="11"/>
                      <a:pt x="34" y="11"/>
                    </a:cubicBezTo>
                    <a:cubicBezTo>
                      <a:pt x="32" y="11"/>
                      <a:pt x="32" y="11"/>
                      <a:pt x="32" y="11"/>
                    </a:cubicBezTo>
                    <a:cubicBezTo>
                      <a:pt x="31" y="11"/>
                      <a:pt x="31" y="11"/>
                      <a:pt x="31" y="12"/>
                    </a:cubicBezTo>
                    <a:cubicBezTo>
                      <a:pt x="31" y="14"/>
                      <a:pt x="31" y="14"/>
                      <a:pt x="31" y="14"/>
                    </a:cubicBezTo>
                    <a:cubicBezTo>
                      <a:pt x="31" y="15"/>
                      <a:pt x="31" y="16"/>
                      <a:pt x="32" y="16"/>
                    </a:cubicBezTo>
                    <a:cubicBezTo>
                      <a:pt x="34" y="16"/>
                      <a:pt x="34" y="16"/>
                      <a:pt x="34" y="16"/>
                    </a:cubicBezTo>
                    <a:cubicBezTo>
                      <a:pt x="35" y="16"/>
                      <a:pt x="36" y="15"/>
                      <a:pt x="36" y="14"/>
                    </a:cubicBezTo>
                    <a:lnTo>
                      <a:pt x="36" y="12"/>
                    </a:lnTo>
                    <a:close/>
                    <a:moveTo>
                      <a:pt x="36" y="22"/>
                    </a:moveTo>
                    <a:cubicBezTo>
                      <a:pt x="36" y="21"/>
                      <a:pt x="35" y="21"/>
                      <a:pt x="34" y="21"/>
                    </a:cubicBezTo>
                    <a:cubicBezTo>
                      <a:pt x="32" y="21"/>
                      <a:pt x="32" y="21"/>
                      <a:pt x="32" y="21"/>
                    </a:cubicBezTo>
                    <a:cubicBezTo>
                      <a:pt x="31" y="21"/>
                      <a:pt x="31" y="21"/>
                      <a:pt x="31" y="22"/>
                    </a:cubicBezTo>
                    <a:cubicBezTo>
                      <a:pt x="31" y="25"/>
                      <a:pt x="31" y="25"/>
                      <a:pt x="31" y="25"/>
                    </a:cubicBezTo>
                    <a:cubicBezTo>
                      <a:pt x="31" y="25"/>
                      <a:pt x="31" y="26"/>
                      <a:pt x="32" y="26"/>
                    </a:cubicBezTo>
                    <a:cubicBezTo>
                      <a:pt x="34" y="26"/>
                      <a:pt x="34" y="26"/>
                      <a:pt x="34" y="26"/>
                    </a:cubicBezTo>
                    <a:cubicBezTo>
                      <a:pt x="35" y="26"/>
                      <a:pt x="36" y="25"/>
                      <a:pt x="36" y="25"/>
                    </a:cubicBezTo>
                    <a:lnTo>
                      <a:pt x="36" y="22"/>
                    </a:lnTo>
                    <a:close/>
                    <a:moveTo>
                      <a:pt x="36" y="32"/>
                    </a:moveTo>
                    <a:cubicBezTo>
                      <a:pt x="36" y="32"/>
                      <a:pt x="35" y="31"/>
                      <a:pt x="34" y="31"/>
                    </a:cubicBezTo>
                    <a:cubicBezTo>
                      <a:pt x="32" y="31"/>
                      <a:pt x="32" y="31"/>
                      <a:pt x="32" y="31"/>
                    </a:cubicBezTo>
                    <a:cubicBezTo>
                      <a:pt x="31" y="31"/>
                      <a:pt x="31" y="32"/>
                      <a:pt x="31" y="32"/>
                    </a:cubicBezTo>
                    <a:cubicBezTo>
                      <a:pt x="31" y="35"/>
                      <a:pt x="31" y="35"/>
                      <a:pt x="31" y="35"/>
                    </a:cubicBezTo>
                    <a:cubicBezTo>
                      <a:pt x="31" y="36"/>
                      <a:pt x="31" y="36"/>
                      <a:pt x="32" y="36"/>
                    </a:cubicBezTo>
                    <a:cubicBezTo>
                      <a:pt x="34" y="36"/>
                      <a:pt x="34" y="36"/>
                      <a:pt x="34" y="36"/>
                    </a:cubicBezTo>
                    <a:cubicBezTo>
                      <a:pt x="35" y="36"/>
                      <a:pt x="36" y="36"/>
                      <a:pt x="36" y="35"/>
                    </a:cubicBezTo>
                    <a:lnTo>
                      <a:pt x="36" y="32"/>
                    </a:lnTo>
                    <a:close/>
                    <a:moveTo>
                      <a:pt x="36" y="43"/>
                    </a:moveTo>
                    <a:cubicBezTo>
                      <a:pt x="36" y="42"/>
                      <a:pt x="35" y="41"/>
                      <a:pt x="34" y="41"/>
                    </a:cubicBezTo>
                    <a:cubicBezTo>
                      <a:pt x="32" y="41"/>
                      <a:pt x="32" y="41"/>
                      <a:pt x="32" y="41"/>
                    </a:cubicBezTo>
                    <a:cubicBezTo>
                      <a:pt x="31" y="41"/>
                      <a:pt x="31" y="42"/>
                      <a:pt x="31" y="43"/>
                    </a:cubicBezTo>
                    <a:cubicBezTo>
                      <a:pt x="31" y="45"/>
                      <a:pt x="31" y="45"/>
                      <a:pt x="31" y="45"/>
                    </a:cubicBezTo>
                    <a:cubicBezTo>
                      <a:pt x="31" y="46"/>
                      <a:pt x="31" y="47"/>
                      <a:pt x="32" y="47"/>
                    </a:cubicBezTo>
                    <a:cubicBezTo>
                      <a:pt x="34" y="47"/>
                      <a:pt x="34" y="47"/>
                      <a:pt x="34" y="47"/>
                    </a:cubicBezTo>
                    <a:cubicBezTo>
                      <a:pt x="35" y="47"/>
                      <a:pt x="36" y="46"/>
                      <a:pt x="36" y="45"/>
                    </a:cubicBezTo>
                    <a:lnTo>
                      <a:pt x="36" y="43"/>
                    </a:lnTo>
                    <a:close/>
                    <a:moveTo>
                      <a:pt x="46" y="12"/>
                    </a:moveTo>
                    <a:cubicBezTo>
                      <a:pt x="46" y="11"/>
                      <a:pt x="45" y="11"/>
                      <a:pt x="45" y="11"/>
                    </a:cubicBezTo>
                    <a:cubicBezTo>
                      <a:pt x="42" y="11"/>
                      <a:pt x="42" y="11"/>
                      <a:pt x="42" y="11"/>
                    </a:cubicBezTo>
                    <a:cubicBezTo>
                      <a:pt x="41" y="11"/>
                      <a:pt x="41" y="11"/>
                      <a:pt x="41" y="12"/>
                    </a:cubicBezTo>
                    <a:cubicBezTo>
                      <a:pt x="41" y="14"/>
                      <a:pt x="41" y="14"/>
                      <a:pt x="41" y="14"/>
                    </a:cubicBezTo>
                    <a:cubicBezTo>
                      <a:pt x="41" y="15"/>
                      <a:pt x="41" y="16"/>
                      <a:pt x="42" y="16"/>
                    </a:cubicBezTo>
                    <a:cubicBezTo>
                      <a:pt x="45" y="16"/>
                      <a:pt x="45" y="16"/>
                      <a:pt x="45" y="16"/>
                    </a:cubicBezTo>
                    <a:cubicBezTo>
                      <a:pt x="45" y="16"/>
                      <a:pt x="46" y="15"/>
                      <a:pt x="46" y="14"/>
                    </a:cubicBezTo>
                    <a:lnTo>
                      <a:pt x="46" y="12"/>
                    </a:lnTo>
                    <a:close/>
                    <a:moveTo>
                      <a:pt x="46" y="22"/>
                    </a:moveTo>
                    <a:cubicBezTo>
                      <a:pt x="46" y="21"/>
                      <a:pt x="45" y="21"/>
                      <a:pt x="45" y="21"/>
                    </a:cubicBezTo>
                    <a:cubicBezTo>
                      <a:pt x="42" y="21"/>
                      <a:pt x="42" y="21"/>
                      <a:pt x="42" y="21"/>
                    </a:cubicBezTo>
                    <a:cubicBezTo>
                      <a:pt x="41" y="21"/>
                      <a:pt x="41" y="21"/>
                      <a:pt x="41" y="22"/>
                    </a:cubicBezTo>
                    <a:cubicBezTo>
                      <a:pt x="41" y="25"/>
                      <a:pt x="41" y="25"/>
                      <a:pt x="41" y="25"/>
                    </a:cubicBezTo>
                    <a:cubicBezTo>
                      <a:pt x="41" y="25"/>
                      <a:pt x="41" y="26"/>
                      <a:pt x="42" y="26"/>
                    </a:cubicBezTo>
                    <a:cubicBezTo>
                      <a:pt x="45" y="26"/>
                      <a:pt x="45" y="26"/>
                      <a:pt x="45" y="26"/>
                    </a:cubicBezTo>
                    <a:cubicBezTo>
                      <a:pt x="45" y="26"/>
                      <a:pt x="46" y="25"/>
                      <a:pt x="46" y="25"/>
                    </a:cubicBezTo>
                    <a:lnTo>
                      <a:pt x="46" y="22"/>
                    </a:lnTo>
                    <a:close/>
                    <a:moveTo>
                      <a:pt x="46" y="32"/>
                    </a:moveTo>
                    <a:cubicBezTo>
                      <a:pt x="46" y="32"/>
                      <a:pt x="45" y="31"/>
                      <a:pt x="45" y="31"/>
                    </a:cubicBezTo>
                    <a:cubicBezTo>
                      <a:pt x="42" y="31"/>
                      <a:pt x="42" y="31"/>
                      <a:pt x="42" y="31"/>
                    </a:cubicBezTo>
                    <a:cubicBezTo>
                      <a:pt x="41" y="31"/>
                      <a:pt x="41" y="32"/>
                      <a:pt x="41" y="32"/>
                    </a:cubicBezTo>
                    <a:cubicBezTo>
                      <a:pt x="41" y="35"/>
                      <a:pt x="41" y="35"/>
                      <a:pt x="41" y="35"/>
                    </a:cubicBezTo>
                    <a:cubicBezTo>
                      <a:pt x="41" y="36"/>
                      <a:pt x="41" y="36"/>
                      <a:pt x="42" y="36"/>
                    </a:cubicBezTo>
                    <a:cubicBezTo>
                      <a:pt x="45" y="36"/>
                      <a:pt x="45" y="36"/>
                      <a:pt x="45" y="36"/>
                    </a:cubicBezTo>
                    <a:cubicBezTo>
                      <a:pt x="45" y="36"/>
                      <a:pt x="46" y="36"/>
                      <a:pt x="46" y="35"/>
                    </a:cubicBezTo>
                    <a:lnTo>
                      <a:pt x="46" y="32"/>
                    </a:lnTo>
                    <a:close/>
                    <a:moveTo>
                      <a:pt x="46" y="43"/>
                    </a:moveTo>
                    <a:cubicBezTo>
                      <a:pt x="46" y="42"/>
                      <a:pt x="45" y="41"/>
                      <a:pt x="45" y="41"/>
                    </a:cubicBezTo>
                    <a:cubicBezTo>
                      <a:pt x="42" y="41"/>
                      <a:pt x="42" y="41"/>
                      <a:pt x="42" y="41"/>
                    </a:cubicBezTo>
                    <a:cubicBezTo>
                      <a:pt x="41" y="41"/>
                      <a:pt x="41" y="42"/>
                      <a:pt x="41" y="43"/>
                    </a:cubicBezTo>
                    <a:cubicBezTo>
                      <a:pt x="41" y="45"/>
                      <a:pt x="41" y="45"/>
                      <a:pt x="41" y="45"/>
                    </a:cubicBezTo>
                    <a:cubicBezTo>
                      <a:pt x="41" y="46"/>
                      <a:pt x="41" y="47"/>
                      <a:pt x="42" y="47"/>
                    </a:cubicBezTo>
                    <a:cubicBezTo>
                      <a:pt x="45" y="47"/>
                      <a:pt x="45" y="47"/>
                      <a:pt x="45" y="47"/>
                    </a:cubicBezTo>
                    <a:cubicBezTo>
                      <a:pt x="45" y="47"/>
                      <a:pt x="46" y="46"/>
                      <a:pt x="46" y="45"/>
                    </a:cubicBezTo>
                    <a:lnTo>
                      <a:pt x="46" y="43"/>
                    </a:lnTo>
                    <a:close/>
                    <a:moveTo>
                      <a:pt x="46" y="53"/>
                    </a:moveTo>
                    <a:cubicBezTo>
                      <a:pt x="46" y="52"/>
                      <a:pt x="45" y="52"/>
                      <a:pt x="45" y="52"/>
                    </a:cubicBezTo>
                    <a:cubicBezTo>
                      <a:pt x="42" y="52"/>
                      <a:pt x="42" y="52"/>
                      <a:pt x="42" y="52"/>
                    </a:cubicBezTo>
                    <a:cubicBezTo>
                      <a:pt x="41" y="52"/>
                      <a:pt x="41" y="52"/>
                      <a:pt x="41" y="53"/>
                    </a:cubicBezTo>
                    <a:cubicBezTo>
                      <a:pt x="41" y="56"/>
                      <a:pt x="41" y="56"/>
                      <a:pt x="41" y="56"/>
                    </a:cubicBezTo>
                    <a:cubicBezTo>
                      <a:pt x="41" y="56"/>
                      <a:pt x="41" y="57"/>
                      <a:pt x="42" y="57"/>
                    </a:cubicBezTo>
                    <a:cubicBezTo>
                      <a:pt x="45" y="57"/>
                      <a:pt x="45" y="57"/>
                      <a:pt x="45" y="57"/>
                    </a:cubicBezTo>
                    <a:cubicBezTo>
                      <a:pt x="45" y="57"/>
                      <a:pt x="46" y="56"/>
                      <a:pt x="46" y="56"/>
                    </a:cubicBezTo>
                    <a:lnTo>
                      <a:pt x="46" y="53"/>
                    </a:lnTo>
                    <a:close/>
                  </a:path>
                </a:pathLst>
              </a:custGeom>
              <a:solidFill>
                <a:sysClr val="window" lastClr="FFFFF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微软雅黑" panose="020F0502020204030204"/>
                  <a:ea typeface="微软雅黑"/>
                  <a:cs typeface="+mn-ea"/>
                  <a:sym typeface="+mn-lt"/>
                </a:endParaRPr>
              </a:p>
            </p:txBody>
          </p:sp>
        </p:grpSp>
        <p:grpSp>
          <p:nvGrpSpPr>
            <p:cNvPr id="14" name="组合 13"/>
            <p:cNvGrpSpPr/>
            <p:nvPr/>
          </p:nvGrpSpPr>
          <p:grpSpPr>
            <a:xfrm>
              <a:off x="6435616" y="3952592"/>
              <a:ext cx="1647415" cy="1647413"/>
              <a:chOff x="6435616" y="3884856"/>
              <a:chExt cx="1647415" cy="1647413"/>
            </a:xfrm>
            <a:effectLst/>
          </p:grpSpPr>
          <p:sp>
            <p:nvSpPr>
              <p:cNvPr id="15" name="Teardrop 9"/>
              <p:cNvSpPr/>
              <p:nvPr/>
            </p:nvSpPr>
            <p:spPr>
              <a:xfrm rot="5400000">
                <a:off x="6435617" y="3884855"/>
                <a:ext cx="1647413" cy="1647415"/>
              </a:xfrm>
              <a:prstGeom prst="teardrop">
                <a:avLst/>
              </a:prstGeom>
              <a:solidFill>
                <a:srgbClr val="3A3A3A"/>
              </a:solidFill>
              <a:ln w="28575"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微软雅黑" panose="020F0502020204030204"/>
                  <a:ea typeface="微软雅黑"/>
                  <a:cs typeface="+mn-ea"/>
                  <a:sym typeface="+mn-lt"/>
                </a:endParaRPr>
              </a:p>
            </p:txBody>
          </p:sp>
          <p:sp>
            <p:nvSpPr>
              <p:cNvPr id="16" name="Freeform 57"/>
              <p:cNvSpPr>
                <a:spLocks noEditPoints="1"/>
              </p:cNvSpPr>
              <p:nvPr/>
            </p:nvSpPr>
            <p:spPr bwMode="auto">
              <a:xfrm>
                <a:off x="7008767" y="4485798"/>
                <a:ext cx="654895" cy="580581"/>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ysClr val="window" lastClr="FFFFF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微软雅黑" panose="020F0502020204030204"/>
                  <a:ea typeface="微软雅黑"/>
                  <a:cs typeface="+mn-ea"/>
                  <a:sym typeface="+mn-lt"/>
                </a:endParaRPr>
              </a:p>
            </p:txBody>
          </p:sp>
        </p:grpSp>
      </p:grpSp>
      <p:grpSp>
        <p:nvGrpSpPr>
          <p:cNvPr id="17" name="组合 16"/>
          <p:cNvGrpSpPr>
            <a:grpSpLocks/>
          </p:cNvGrpSpPr>
          <p:nvPr/>
        </p:nvGrpSpPr>
        <p:grpSpPr bwMode="auto">
          <a:xfrm>
            <a:off x="731981" y="1837485"/>
            <a:ext cx="3131206" cy="1206500"/>
            <a:chOff x="6358171" y="672761"/>
            <a:chExt cx="2348774" cy="904746"/>
          </a:xfrm>
        </p:grpSpPr>
        <p:sp>
          <p:nvSpPr>
            <p:cNvPr id="18" name="Content Placeholder 2"/>
            <p:cNvSpPr txBox="1">
              <a:spLocks/>
            </p:cNvSpPr>
            <p:nvPr/>
          </p:nvSpPr>
          <p:spPr>
            <a:xfrm>
              <a:off x="6733686" y="902916"/>
              <a:ext cx="1973259" cy="674591"/>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1450940" rtl="0" eaLnBrk="1" fontAlgn="auto" latinLnBrk="0" hangingPunct="1">
                <a:lnSpc>
                  <a:spcPct val="100000"/>
                </a:lnSpc>
                <a:spcBef>
                  <a:spcPts val="0"/>
                </a:spcBef>
                <a:spcAft>
                  <a:spcPts val="0"/>
                </a:spcAft>
                <a:buClrTx/>
                <a:buSzTx/>
                <a:buFont typeface="Arial" pitchFamily="34" charset="0"/>
                <a:buNone/>
                <a:tabLst/>
                <a:defRPr/>
              </a:pPr>
              <a:r>
                <a:rPr kumimoji="0" lang="en-US" altLang="zh-CN" sz="1200" b="0" i="0" u="none" strike="noStrike" kern="1200" cap="none" spc="0" normalizeH="0" baseline="0" noProof="0" dirty="0">
                  <a:ln>
                    <a:noFill/>
                  </a:ln>
                  <a:solidFill>
                    <a:schemeClr val="bg1"/>
                  </a:solidFill>
                  <a:effectLst/>
                  <a:uLnTx/>
                  <a:uFillTx/>
                  <a:latin typeface="Calibri" panose="020F0502020204030204"/>
                  <a:ea typeface="宋体" panose="02010600030101010101" pitchFamily="2" charset="-122"/>
                </a:rPr>
                <a:t>Lorem ipsum dolor sit amet, consectetur adipisicing elit, sed do eiusmod tempor incididunt ut labore et dolore magna aliqua. Ut enim ad minim </a:t>
              </a:r>
              <a:r>
                <a:rPr kumimoji="0" lang="en-US" altLang="zh-CN" sz="1200" b="0" i="0" u="none" strike="noStrike" kern="1200" cap="none" spc="0" normalizeH="0" baseline="0" noProof="0" dirty="0" err="1">
                  <a:ln>
                    <a:noFill/>
                  </a:ln>
                  <a:solidFill>
                    <a:schemeClr val="bg1"/>
                  </a:solidFill>
                  <a:effectLst/>
                  <a:uLnTx/>
                  <a:uFillTx/>
                  <a:latin typeface="Calibri" panose="020F0502020204030204"/>
                  <a:ea typeface="宋体" panose="02010600030101010101" pitchFamily="2" charset="-122"/>
                </a:rPr>
                <a:t>veniam</a:t>
              </a:r>
              <a:endParaRPr kumimoji="0" lang="en-US" altLang="zh-CN" sz="1200" b="0" i="0" u="none" strike="noStrike" kern="1200" cap="none" spc="0" normalizeH="0" baseline="0" noProof="0" dirty="0">
                <a:ln>
                  <a:noFill/>
                </a:ln>
                <a:solidFill>
                  <a:schemeClr val="bg1"/>
                </a:solidFill>
                <a:effectLst/>
                <a:uLnTx/>
                <a:uFillTx/>
                <a:latin typeface="Calibri" panose="020F0502020204030204"/>
                <a:ea typeface="宋体" panose="02010600030101010101" pitchFamily="2" charset="-122"/>
                <a:cs typeface="Arial" pitchFamily="34" charset="0"/>
              </a:endParaRPr>
            </a:p>
          </p:txBody>
        </p:sp>
        <p:sp>
          <p:nvSpPr>
            <p:cNvPr id="19"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lvl="0" algn="r">
                <a:defRPr/>
              </a:pPr>
              <a:r>
                <a:rPr lang="zh-CN" altLang="en-US" sz="1600" kern="0" dirty="0">
                  <a:solidFill>
                    <a:schemeClr val="bg1"/>
                  </a:solidFill>
                </a:rPr>
                <a:t>解决方案</a:t>
              </a:r>
            </a:p>
          </p:txBody>
        </p:sp>
      </p:grpSp>
      <p:grpSp>
        <p:nvGrpSpPr>
          <p:cNvPr id="20" name="组合 19"/>
          <p:cNvGrpSpPr>
            <a:grpSpLocks/>
          </p:cNvGrpSpPr>
          <p:nvPr/>
        </p:nvGrpSpPr>
        <p:grpSpPr bwMode="auto">
          <a:xfrm>
            <a:off x="8483115" y="1837485"/>
            <a:ext cx="3131206" cy="1206500"/>
            <a:chOff x="6358171" y="672761"/>
            <a:chExt cx="2348774" cy="904746"/>
          </a:xfrm>
        </p:grpSpPr>
        <p:sp>
          <p:nvSpPr>
            <p:cNvPr id="21" name="Content Placeholder 2"/>
            <p:cNvSpPr txBox="1">
              <a:spLocks/>
            </p:cNvSpPr>
            <p:nvPr/>
          </p:nvSpPr>
          <p:spPr>
            <a:xfrm>
              <a:off x="6358171" y="902916"/>
              <a:ext cx="1973259" cy="674591"/>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450940" rtl="0" eaLnBrk="1" fontAlgn="auto" latinLnBrk="0" hangingPunct="1">
                <a:lnSpc>
                  <a:spcPct val="100000"/>
                </a:lnSpc>
                <a:spcBef>
                  <a:spcPts val="0"/>
                </a:spcBef>
                <a:spcAft>
                  <a:spcPts val="0"/>
                </a:spcAft>
                <a:buClrTx/>
                <a:buSzTx/>
                <a:buFont typeface="Arial" pitchFamily="34" charset="0"/>
                <a:buNone/>
                <a:tabLst/>
                <a:defRPr/>
              </a:pPr>
              <a:r>
                <a:rPr kumimoji="0" lang="en-US" altLang="zh-CN" sz="1200" b="0" i="0" u="none" strike="noStrike" kern="1200" cap="none" spc="0" normalizeH="0" baseline="0" noProof="0" dirty="0">
                  <a:ln>
                    <a:noFill/>
                  </a:ln>
                  <a:solidFill>
                    <a:schemeClr val="bg1"/>
                  </a:solidFill>
                  <a:effectLst/>
                  <a:uLnTx/>
                  <a:uFillTx/>
                  <a:latin typeface="Calibri" panose="020F0502020204030204"/>
                  <a:ea typeface="宋体" panose="02010600030101010101" pitchFamily="2" charset="-122"/>
                </a:rPr>
                <a:t>Lorem ipsum dolor sit amet, consectetur adipisicing elit, sed do eiusmod tempor incididunt ut labore et dolore magna aliqua. Ut enim ad minim </a:t>
              </a:r>
              <a:r>
                <a:rPr kumimoji="0" lang="en-US" altLang="zh-CN" sz="1200" b="0" i="0" u="none" strike="noStrike" kern="1200" cap="none" spc="0" normalizeH="0" baseline="0" noProof="0" dirty="0" err="1">
                  <a:ln>
                    <a:noFill/>
                  </a:ln>
                  <a:solidFill>
                    <a:schemeClr val="bg1"/>
                  </a:solidFill>
                  <a:effectLst/>
                  <a:uLnTx/>
                  <a:uFillTx/>
                  <a:latin typeface="Calibri" panose="020F0502020204030204"/>
                  <a:ea typeface="宋体" panose="02010600030101010101" pitchFamily="2" charset="-122"/>
                </a:rPr>
                <a:t>veniam</a:t>
              </a:r>
              <a:endParaRPr kumimoji="0" lang="en-US" altLang="zh-CN" sz="1200" b="0" i="0" u="none" strike="noStrike" kern="1200" cap="none" spc="0" normalizeH="0" baseline="0" noProof="0" dirty="0">
                <a:ln>
                  <a:noFill/>
                </a:ln>
                <a:solidFill>
                  <a:schemeClr val="bg1"/>
                </a:solidFill>
                <a:effectLst/>
                <a:uLnTx/>
                <a:uFillTx/>
                <a:latin typeface="Calibri" panose="020F0502020204030204"/>
                <a:ea typeface="宋体" panose="02010600030101010101" pitchFamily="2" charset="-122"/>
                <a:cs typeface="Arial" pitchFamily="34" charset="0"/>
              </a:endParaRPr>
            </a:p>
          </p:txBody>
        </p:sp>
        <p:sp>
          <p:nvSpPr>
            <p:cNvPr id="22"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lvl="0">
                <a:defRPr/>
              </a:pPr>
              <a:r>
                <a:rPr lang="zh-CN" altLang="en-US" sz="1600" kern="0" dirty="0">
                  <a:solidFill>
                    <a:schemeClr val="bg1"/>
                  </a:solidFill>
                </a:rPr>
                <a:t>解决方案</a:t>
              </a:r>
            </a:p>
          </p:txBody>
        </p:sp>
      </p:grpSp>
      <p:grpSp>
        <p:nvGrpSpPr>
          <p:cNvPr id="23" name="组合 22"/>
          <p:cNvGrpSpPr>
            <a:grpSpLocks/>
          </p:cNvGrpSpPr>
          <p:nvPr/>
        </p:nvGrpSpPr>
        <p:grpSpPr bwMode="auto">
          <a:xfrm>
            <a:off x="8483115" y="4393505"/>
            <a:ext cx="3131206" cy="1206500"/>
            <a:chOff x="6358171" y="672761"/>
            <a:chExt cx="2348774" cy="904746"/>
          </a:xfrm>
        </p:grpSpPr>
        <p:sp>
          <p:nvSpPr>
            <p:cNvPr id="24" name="Content Placeholder 2"/>
            <p:cNvSpPr txBox="1">
              <a:spLocks/>
            </p:cNvSpPr>
            <p:nvPr/>
          </p:nvSpPr>
          <p:spPr>
            <a:xfrm>
              <a:off x="6358171" y="902916"/>
              <a:ext cx="1973259" cy="674591"/>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450940" rtl="0" eaLnBrk="1" fontAlgn="auto" latinLnBrk="0" hangingPunct="1">
                <a:lnSpc>
                  <a:spcPct val="100000"/>
                </a:lnSpc>
                <a:spcBef>
                  <a:spcPts val="0"/>
                </a:spcBef>
                <a:spcAft>
                  <a:spcPts val="0"/>
                </a:spcAft>
                <a:buClrTx/>
                <a:buSzTx/>
                <a:buFont typeface="Arial" pitchFamily="34" charset="0"/>
                <a:buNone/>
                <a:tabLst/>
                <a:defRPr/>
              </a:pPr>
              <a:r>
                <a:rPr kumimoji="0" lang="en-US" altLang="zh-CN" sz="1200" b="0" i="0" u="none" strike="noStrike" kern="1200" cap="none" spc="0" normalizeH="0" baseline="0" noProof="0" dirty="0">
                  <a:ln>
                    <a:noFill/>
                  </a:ln>
                  <a:solidFill>
                    <a:schemeClr val="bg1"/>
                  </a:solidFill>
                  <a:effectLst/>
                  <a:uLnTx/>
                  <a:uFillTx/>
                  <a:latin typeface="Calibri" panose="020F0502020204030204"/>
                  <a:ea typeface="宋体" panose="02010600030101010101" pitchFamily="2" charset="-122"/>
                </a:rPr>
                <a:t>Lorem ipsum dolor sit amet, consectetur adipisicing elit, sed do eiusmod tempor incididunt ut labore et dolore magna aliqua. Ut enim ad minim </a:t>
              </a:r>
              <a:r>
                <a:rPr kumimoji="0" lang="en-US" altLang="zh-CN" sz="1200" b="0" i="0" u="none" strike="noStrike" kern="1200" cap="none" spc="0" normalizeH="0" baseline="0" noProof="0" dirty="0" err="1">
                  <a:ln>
                    <a:noFill/>
                  </a:ln>
                  <a:solidFill>
                    <a:schemeClr val="bg1"/>
                  </a:solidFill>
                  <a:effectLst/>
                  <a:uLnTx/>
                  <a:uFillTx/>
                  <a:latin typeface="Calibri" panose="020F0502020204030204"/>
                  <a:ea typeface="宋体" panose="02010600030101010101" pitchFamily="2" charset="-122"/>
                </a:rPr>
                <a:t>veniam</a:t>
              </a:r>
              <a:endParaRPr kumimoji="0" lang="en-US" altLang="zh-CN" sz="1200" b="0" i="0" u="none" strike="noStrike" kern="1200" cap="none" spc="0" normalizeH="0" baseline="0" noProof="0" dirty="0">
                <a:ln>
                  <a:noFill/>
                </a:ln>
                <a:solidFill>
                  <a:schemeClr val="bg1"/>
                </a:solidFill>
                <a:effectLst/>
                <a:uLnTx/>
                <a:uFillTx/>
                <a:latin typeface="Calibri" panose="020F0502020204030204"/>
                <a:ea typeface="宋体" panose="02010600030101010101" pitchFamily="2" charset="-122"/>
                <a:cs typeface="Arial" pitchFamily="34" charset="0"/>
              </a:endParaRPr>
            </a:p>
          </p:txBody>
        </p:sp>
        <p:sp>
          <p:nvSpPr>
            <p:cNvPr id="25"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lvl="0">
                <a:defRPr/>
              </a:pPr>
              <a:r>
                <a:rPr lang="zh-CN" altLang="en-US" sz="1600" kern="0" dirty="0">
                  <a:solidFill>
                    <a:schemeClr val="bg1"/>
                  </a:solidFill>
                </a:rPr>
                <a:t>解决方案</a:t>
              </a:r>
            </a:p>
          </p:txBody>
        </p:sp>
      </p:grpSp>
      <p:grpSp>
        <p:nvGrpSpPr>
          <p:cNvPr id="26" name="组合 25"/>
          <p:cNvGrpSpPr>
            <a:grpSpLocks/>
          </p:cNvGrpSpPr>
          <p:nvPr/>
        </p:nvGrpSpPr>
        <p:grpSpPr bwMode="auto">
          <a:xfrm>
            <a:off x="659219" y="4393505"/>
            <a:ext cx="3131206" cy="1206500"/>
            <a:chOff x="6358171" y="672761"/>
            <a:chExt cx="2348774" cy="904746"/>
          </a:xfrm>
        </p:grpSpPr>
        <p:sp>
          <p:nvSpPr>
            <p:cNvPr id="27" name="Content Placeholder 2"/>
            <p:cNvSpPr txBox="1">
              <a:spLocks/>
            </p:cNvSpPr>
            <p:nvPr/>
          </p:nvSpPr>
          <p:spPr>
            <a:xfrm>
              <a:off x="6733686" y="902916"/>
              <a:ext cx="1973259" cy="674591"/>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1450940" rtl="0" eaLnBrk="1" fontAlgn="auto" latinLnBrk="0" hangingPunct="1">
                <a:lnSpc>
                  <a:spcPct val="100000"/>
                </a:lnSpc>
                <a:spcBef>
                  <a:spcPts val="0"/>
                </a:spcBef>
                <a:spcAft>
                  <a:spcPts val="0"/>
                </a:spcAft>
                <a:buClrTx/>
                <a:buSzTx/>
                <a:buFont typeface="Arial" pitchFamily="34" charset="0"/>
                <a:buNone/>
                <a:tabLst/>
                <a:defRPr/>
              </a:pPr>
              <a:r>
                <a:rPr kumimoji="0" lang="en-US" altLang="zh-CN" sz="1200" b="0" i="0" u="none" strike="noStrike" kern="1200" cap="none" spc="0" normalizeH="0" baseline="0" noProof="0" dirty="0">
                  <a:ln>
                    <a:noFill/>
                  </a:ln>
                  <a:solidFill>
                    <a:schemeClr val="bg1"/>
                  </a:solidFill>
                  <a:effectLst/>
                  <a:uLnTx/>
                  <a:uFillTx/>
                  <a:latin typeface="Calibri" panose="020F0502020204030204"/>
                  <a:ea typeface="宋体" panose="02010600030101010101" pitchFamily="2" charset="-122"/>
                </a:rPr>
                <a:t>Lorem ipsum dolor sit amet, consectetur adipisicing elit, sed do eiusmod tempor incididunt ut labore et dolore magna aliqua. Ut enim ad minim </a:t>
              </a:r>
              <a:r>
                <a:rPr kumimoji="0" lang="en-US" altLang="zh-CN" sz="1200" b="0" i="0" u="none" strike="noStrike" kern="1200" cap="none" spc="0" normalizeH="0" baseline="0" noProof="0" dirty="0" err="1">
                  <a:ln>
                    <a:noFill/>
                  </a:ln>
                  <a:solidFill>
                    <a:schemeClr val="bg1"/>
                  </a:solidFill>
                  <a:effectLst/>
                  <a:uLnTx/>
                  <a:uFillTx/>
                  <a:latin typeface="Calibri" panose="020F0502020204030204"/>
                  <a:ea typeface="宋体" panose="02010600030101010101" pitchFamily="2" charset="-122"/>
                </a:rPr>
                <a:t>veniam</a:t>
              </a:r>
              <a:endParaRPr kumimoji="0" lang="en-US" altLang="zh-CN" sz="1200" b="0" i="0" u="none" strike="noStrike" kern="1200" cap="none" spc="0" normalizeH="0" baseline="0" noProof="0" dirty="0">
                <a:ln>
                  <a:noFill/>
                </a:ln>
                <a:solidFill>
                  <a:schemeClr val="bg1"/>
                </a:solidFill>
                <a:effectLst/>
                <a:uLnTx/>
                <a:uFillTx/>
                <a:latin typeface="Calibri" panose="020F0502020204030204"/>
                <a:ea typeface="宋体" panose="02010600030101010101" pitchFamily="2" charset="-122"/>
                <a:cs typeface="Arial" pitchFamily="34" charset="0"/>
              </a:endParaRPr>
            </a:p>
          </p:txBody>
        </p:sp>
        <p:sp>
          <p:nvSpPr>
            <p:cNvPr id="28"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lvl="0" algn="r">
                <a:defRPr/>
              </a:pPr>
              <a:r>
                <a:rPr lang="zh-CN" altLang="en-US" sz="1600" kern="0" dirty="0">
                  <a:solidFill>
                    <a:schemeClr val="bg1"/>
                  </a:solidFill>
                </a:rPr>
                <a:t>解决方案</a:t>
              </a:r>
            </a:p>
          </p:txBody>
        </p:sp>
      </p:grpSp>
      <p:sp>
        <p:nvSpPr>
          <p:cNvPr id="29" name="TextBox 1"/>
          <p:cNvSpPr txBox="1"/>
          <p:nvPr/>
        </p:nvSpPr>
        <p:spPr>
          <a:xfrm>
            <a:off x="723900" y="571500"/>
            <a:ext cx="2380716" cy="738664"/>
          </a:xfrm>
          <a:prstGeom prst="rect">
            <a:avLst/>
          </a:prstGeom>
          <a:noFill/>
        </p:spPr>
        <p:txBody>
          <a:bodyPr wrap="none" lIns="0" tIns="0" rIns="0" rtlCol="0">
            <a:spAutoFit/>
          </a:bodyPr>
          <a:lstStyle/>
          <a:p>
            <a:pPr>
              <a:lnSpc>
                <a:spcPts val="3600"/>
              </a:lnSpc>
            </a:pP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2.4</a:t>
            </a:r>
            <a:r>
              <a:rPr lang="en-US" altLang="zh-CN" sz="2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解决方案</a:t>
            </a:r>
          </a:p>
          <a:p>
            <a:pPr>
              <a:lnSpc>
                <a:spcPts val="1800"/>
              </a:lnSpc>
            </a:pP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SOLUTION</a:t>
            </a:r>
            <a:r>
              <a:rPr lang="en-US" altLang="zh-CN" sz="1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METHOD</a:t>
            </a:r>
          </a:p>
        </p:txBody>
      </p:sp>
    </p:spTree>
    <p:extLst>
      <p:ext uri="{BB962C8B-B14F-4D97-AF65-F5344CB8AC3E}">
        <p14:creationId xmlns:p14="http://schemas.microsoft.com/office/powerpoint/2010/main" val="2614125480"/>
      </p:ext>
    </p:extLst>
  </p:cSld>
  <p:clrMapOvr>
    <a:masterClrMapping/>
  </p:clrMapOvr>
  <p:transition spd="slow" advTm="38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decel="10000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decel="10000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decel="10000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decel="10000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a:graphicFrameLocks/>
          </p:cNvGraphicFramePr>
          <p:nvPr>
            <p:extLst>
              <p:ext uri="{D42A27DB-BD31-4B8C-83A1-F6EECF244321}">
                <p14:modId xmlns:p14="http://schemas.microsoft.com/office/powerpoint/2010/main" val="2759749307"/>
              </p:ext>
            </p:extLst>
          </p:nvPr>
        </p:nvGraphicFramePr>
        <p:xfrm>
          <a:off x="311152" y="1316946"/>
          <a:ext cx="6642100" cy="483076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组合 19"/>
          <p:cNvGrpSpPr/>
          <p:nvPr/>
        </p:nvGrpSpPr>
        <p:grpSpPr>
          <a:xfrm>
            <a:off x="7388227" y="1397909"/>
            <a:ext cx="1123950" cy="4711700"/>
            <a:chOff x="7388227" y="1397909"/>
            <a:chExt cx="1123950" cy="4711700"/>
          </a:xfrm>
        </p:grpSpPr>
        <p:grpSp>
          <p:nvGrpSpPr>
            <p:cNvPr id="4" name="组合 3"/>
            <p:cNvGrpSpPr>
              <a:grpSpLocks/>
            </p:cNvGrpSpPr>
            <p:nvPr/>
          </p:nvGrpSpPr>
          <p:grpSpPr bwMode="auto">
            <a:xfrm>
              <a:off x="7388227" y="3191784"/>
              <a:ext cx="1123950" cy="1123950"/>
              <a:chOff x="7489036" y="3140075"/>
              <a:chExt cx="1123950" cy="1123950"/>
            </a:xfrm>
          </p:grpSpPr>
          <p:sp>
            <p:nvSpPr>
              <p:cNvPr id="5" name="椭圆 4"/>
              <p:cNvSpPr/>
              <p:nvPr/>
            </p:nvSpPr>
            <p:spPr>
              <a:xfrm>
                <a:off x="7489036" y="3140075"/>
                <a:ext cx="1123950" cy="112395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 name="Freeform 252"/>
              <p:cNvSpPr>
                <a:spLocks noEditPoints="1"/>
              </p:cNvSpPr>
              <p:nvPr/>
            </p:nvSpPr>
            <p:spPr bwMode="auto">
              <a:xfrm>
                <a:off x="7857729" y="3391794"/>
                <a:ext cx="417909" cy="611386"/>
              </a:xfrm>
              <a:custGeom>
                <a:avLst/>
                <a:gdLst>
                  <a:gd name="T0" fmla="*/ 91596 w 73"/>
                  <a:gd name="T1" fmla="*/ 439969 h 107"/>
                  <a:gd name="T2" fmla="*/ 326313 w 73"/>
                  <a:gd name="T3" fmla="*/ 439969 h 107"/>
                  <a:gd name="T4" fmla="*/ 297689 w 73"/>
                  <a:gd name="T5" fmla="*/ 577103 h 107"/>
                  <a:gd name="T6" fmla="*/ 257615 w 73"/>
                  <a:gd name="T7" fmla="*/ 577103 h 107"/>
                  <a:gd name="T8" fmla="*/ 211817 w 73"/>
                  <a:gd name="T9" fmla="*/ 611386 h 107"/>
                  <a:gd name="T10" fmla="*/ 166019 w 73"/>
                  <a:gd name="T11" fmla="*/ 577103 h 107"/>
                  <a:gd name="T12" fmla="*/ 120220 w 73"/>
                  <a:gd name="T13" fmla="*/ 577103 h 107"/>
                  <a:gd name="T14" fmla="*/ 91596 w 73"/>
                  <a:gd name="T15" fmla="*/ 439969 h 107"/>
                  <a:gd name="T16" fmla="*/ 291964 w 73"/>
                  <a:gd name="T17" fmla="*/ 165703 h 107"/>
                  <a:gd name="T18" fmla="*/ 297689 w 73"/>
                  <a:gd name="T19" fmla="*/ 199986 h 107"/>
                  <a:gd name="T20" fmla="*/ 291964 w 73"/>
                  <a:gd name="T21" fmla="*/ 211414 h 107"/>
                  <a:gd name="T22" fmla="*/ 303413 w 73"/>
                  <a:gd name="T23" fmla="*/ 217128 h 107"/>
                  <a:gd name="T24" fmla="*/ 297689 w 73"/>
                  <a:gd name="T25" fmla="*/ 239983 h 107"/>
                  <a:gd name="T26" fmla="*/ 286239 w 73"/>
                  <a:gd name="T27" fmla="*/ 239983 h 107"/>
                  <a:gd name="T28" fmla="*/ 297689 w 73"/>
                  <a:gd name="T29" fmla="*/ 245697 h 107"/>
                  <a:gd name="T30" fmla="*/ 291964 w 73"/>
                  <a:gd name="T31" fmla="*/ 268553 h 107"/>
                  <a:gd name="T32" fmla="*/ 286239 w 73"/>
                  <a:gd name="T33" fmla="*/ 274267 h 107"/>
                  <a:gd name="T34" fmla="*/ 291964 w 73"/>
                  <a:gd name="T35" fmla="*/ 279981 h 107"/>
                  <a:gd name="T36" fmla="*/ 286239 w 73"/>
                  <a:gd name="T37" fmla="*/ 302836 h 107"/>
                  <a:gd name="T38" fmla="*/ 269065 w 73"/>
                  <a:gd name="T39" fmla="*/ 308550 h 107"/>
                  <a:gd name="T40" fmla="*/ 166019 w 73"/>
                  <a:gd name="T41" fmla="*/ 279981 h 107"/>
                  <a:gd name="T42" fmla="*/ 120220 w 73"/>
                  <a:gd name="T43" fmla="*/ 279981 h 107"/>
                  <a:gd name="T44" fmla="*/ 120220 w 73"/>
                  <a:gd name="T45" fmla="*/ 182844 h 107"/>
                  <a:gd name="T46" fmla="*/ 160294 w 73"/>
                  <a:gd name="T47" fmla="*/ 177131 h 107"/>
                  <a:gd name="T48" fmla="*/ 240441 w 73"/>
                  <a:gd name="T49" fmla="*/ 91422 h 107"/>
                  <a:gd name="T50" fmla="*/ 217542 w 73"/>
                  <a:gd name="T51" fmla="*/ 171417 h 107"/>
                  <a:gd name="T52" fmla="*/ 291964 w 73"/>
                  <a:gd name="T53" fmla="*/ 165703 h 107"/>
                  <a:gd name="T54" fmla="*/ 85872 w 73"/>
                  <a:gd name="T55" fmla="*/ 405686 h 107"/>
                  <a:gd name="T56" fmla="*/ 143120 w 73"/>
                  <a:gd name="T57" fmla="*/ 405686 h 107"/>
                  <a:gd name="T58" fmla="*/ 97321 w 73"/>
                  <a:gd name="T59" fmla="*/ 274267 h 107"/>
                  <a:gd name="T60" fmla="*/ 62973 w 73"/>
                  <a:gd name="T61" fmla="*/ 165703 h 107"/>
                  <a:gd name="T62" fmla="*/ 131670 w 73"/>
                  <a:gd name="T63" fmla="*/ 74281 h 107"/>
                  <a:gd name="T64" fmla="*/ 211817 w 73"/>
                  <a:gd name="T65" fmla="*/ 62853 h 107"/>
                  <a:gd name="T66" fmla="*/ 286239 w 73"/>
                  <a:gd name="T67" fmla="*/ 79994 h 107"/>
                  <a:gd name="T68" fmla="*/ 354936 w 73"/>
                  <a:gd name="T69" fmla="*/ 165703 h 107"/>
                  <a:gd name="T70" fmla="*/ 320588 w 73"/>
                  <a:gd name="T71" fmla="*/ 274267 h 107"/>
                  <a:gd name="T72" fmla="*/ 274789 w 73"/>
                  <a:gd name="T73" fmla="*/ 405686 h 107"/>
                  <a:gd name="T74" fmla="*/ 332037 w 73"/>
                  <a:gd name="T75" fmla="*/ 405686 h 107"/>
                  <a:gd name="T76" fmla="*/ 372111 w 73"/>
                  <a:gd name="T77" fmla="*/ 297122 h 107"/>
                  <a:gd name="T78" fmla="*/ 406459 w 73"/>
                  <a:gd name="T79" fmla="*/ 154275 h 107"/>
                  <a:gd name="T80" fmla="*/ 314863 w 73"/>
                  <a:gd name="T81" fmla="*/ 28569 h 107"/>
                  <a:gd name="T82" fmla="*/ 211817 w 73"/>
                  <a:gd name="T83" fmla="*/ 5714 h 107"/>
                  <a:gd name="T84" fmla="*/ 108771 w 73"/>
                  <a:gd name="T85" fmla="*/ 22856 h 107"/>
                  <a:gd name="T86" fmla="*/ 11450 w 73"/>
                  <a:gd name="T87" fmla="*/ 154275 h 107"/>
                  <a:gd name="T88" fmla="*/ 45798 w 73"/>
                  <a:gd name="T89" fmla="*/ 297122 h 107"/>
                  <a:gd name="T90" fmla="*/ 85872 w 73"/>
                  <a:gd name="T91" fmla="*/ 405686 h 1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3"/>
                      <a:pt x="52" y="43"/>
                      <a:pt x="52" y="43"/>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6"/>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4"/>
                    </a:cubicBezTo>
                    <a:cubicBezTo>
                      <a:pt x="10" y="9"/>
                      <a:pt x="4" y="16"/>
                      <a:pt x="2" y="27"/>
                    </a:cubicBezTo>
                    <a:cubicBezTo>
                      <a:pt x="0" y="36"/>
                      <a:pt x="4" y="44"/>
                      <a:pt x="8" y="52"/>
                    </a:cubicBezTo>
                    <a:cubicBezTo>
                      <a:pt x="10" y="58"/>
                      <a:pt x="13" y="64"/>
                      <a:pt x="15" y="7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solidFill>
                </a:endParaRPr>
              </a:p>
            </p:txBody>
          </p:sp>
        </p:grpSp>
        <p:grpSp>
          <p:nvGrpSpPr>
            <p:cNvPr id="7" name="组合 6"/>
            <p:cNvGrpSpPr>
              <a:grpSpLocks/>
            </p:cNvGrpSpPr>
            <p:nvPr/>
          </p:nvGrpSpPr>
          <p:grpSpPr bwMode="auto">
            <a:xfrm>
              <a:off x="7388227" y="4985659"/>
              <a:ext cx="1123950" cy="1123950"/>
              <a:chOff x="7489036" y="4857235"/>
              <a:chExt cx="1123950" cy="1123950"/>
            </a:xfrm>
          </p:grpSpPr>
          <p:sp>
            <p:nvSpPr>
              <p:cNvPr id="8" name="椭圆 7"/>
              <p:cNvSpPr/>
              <p:nvPr/>
            </p:nvSpPr>
            <p:spPr>
              <a:xfrm>
                <a:off x="7489036" y="4857235"/>
                <a:ext cx="1123950" cy="112395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9" name="Freeform 273"/>
              <p:cNvSpPr>
                <a:spLocks noEditPoints="1"/>
              </p:cNvSpPr>
              <p:nvPr/>
            </p:nvSpPr>
            <p:spPr bwMode="auto">
              <a:xfrm>
                <a:off x="7781429" y="5193487"/>
                <a:ext cx="595908" cy="451446"/>
              </a:xfrm>
              <a:custGeom>
                <a:avLst/>
                <a:gdLst>
                  <a:gd name="T0" fmla="*/ 91678 w 104"/>
                  <a:gd name="T1" fmla="*/ 11429 h 79"/>
                  <a:gd name="T2" fmla="*/ 154707 w 104"/>
                  <a:gd name="T3" fmla="*/ 22858 h 79"/>
                  <a:gd name="T4" fmla="*/ 108868 w 104"/>
                  <a:gd name="T5" fmla="*/ 274296 h 79"/>
                  <a:gd name="T6" fmla="*/ 22920 w 104"/>
                  <a:gd name="T7" fmla="*/ 257153 h 79"/>
                  <a:gd name="T8" fmla="*/ 91678 w 104"/>
                  <a:gd name="T9" fmla="*/ 11429 h 79"/>
                  <a:gd name="T10" fmla="*/ 103138 w 104"/>
                  <a:gd name="T11" fmla="*/ 371443 h 79"/>
                  <a:gd name="T12" fmla="*/ 91678 w 104"/>
                  <a:gd name="T13" fmla="*/ 411444 h 79"/>
                  <a:gd name="T14" fmla="*/ 578718 w 104"/>
                  <a:gd name="T15" fmla="*/ 411444 h 79"/>
                  <a:gd name="T16" fmla="*/ 595908 w 104"/>
                  <a:gd name="T17" fmla="*/ 411444 h 79"/>
                  <a:gd name="T18" fmla="*/ 595908 w 104"/>
                  <a:gd name="T19" fmla="*/ 388586 h 79"/>
                  <a:gd name="T20" fmla="*/ 595908 w 104"/>
                  <a:gd name="T21" fmla="*/ 148577 h 79"/>
                  <a:gd name="T22" fmla="*/ 595908 w 104"/>
                  <a:gd name="T23" fmla="*/ 137148 h 79"/>
                  <a:gd name="T24" fmla="*/ 590178 w 104"/>
                  <a:gd name="T25" fmla="*/ 131434 h 79"/>
                  <a:gd name="T26" fmla="*/ 515690 w 104"/>
                  <a:gd name="T27" fmla="*/ 57145 h 79"/>
                  <a:gd name="T28" fmla="*/ 509960 w 104"/>
                  <a:gd name="T29" fmla="*/ 51431 h 79"/>
                  <a:gd name="T30" fmla="*/ 498500 w 104"/>
                  <a:gd name="T31" fmla="*/ 51431 h 79"/>
                  <a:gd name="T32" fmla="*/ 177626 w 104"/>
                  <a:gd name="T33" fmla="*/ 51431 h 79"/>
                  <a:gd name="T34" fmla="*/ 177626 w 104"/>
                  <a:gd name="T35" fmla="*/ 97147 h 79"/>
                  <a:gd name="T36" fmla="*/ 481310 w 104"/>
                  <a:gd name="T37" fmla="*/ 97147 h 79"/>
                  <a:gd name="T38" fmla="*/ 475580 w 104"/>
                  <a:gd name="T39" fmla="*/ 160006 h 79"/>
                  <a:gd name="T40" fmla="*/ 475580 w 104"/>
                  <a:gd name="T41" fmla="*/ 171435 h 79"/>
                  <a:gd name="T42" fmla="*/ 487040 w 104"/>
                  <a:gd name="T43" fmla="*/ 171435 h 79"/>
                  <a:gd name="T44" fmla="*/ 555799 w 104"/>
                  <a:gd name="T45" fmla="*/ 165721 h 79"/>
                  <a:gd name="T46" fmla="*/ 555799 w 104"/>
                  <a:gd name="T47" fmla="*/ 371443 h 79"/>
                  <a:gd name="T48" fmla="*/ 103138 w 104"/>
                  <a:gd name="T49" fmla="*/ 371443 h 79"/>
                  <a:gd name="T50" fmla="*/ 544339 w 104"/>
                  <a:gd name="T51" fmla="*/ 148577 h 79"/>
                  <a:gd name="T52" fmla="*/ 492770 w 104"/>
                  <a:gd name="T53" fmla="*/ 148577 h 79"/>
                  <a:gd name="T54" fmla="*/ 498500 w 104"/>
                  <a:gd name="T55" fmla="*/ 102861 h 79"/>
                  <a:gd name="T56" fmla="*/ 544339 w 104"/>
                  <a:gd name="T57" fmla="*/ 148577 h 79"/>
                  <a:gd name="T58" fmla="*/ 183356 w 104"/>
                  <a:gd name="T59" fmla="*/ 245724 h 79"/>
                  <a:gd name="T60" fmla="*/ 424011 w 104"/>
                  <a:gd name="T61" fmla="*/ 245724 h 79"/>
                  <a:gd name="T62" fmla="*/ 424011 w 104"/>
                  <a:gd name="T63" fmla="*/ 257153 h 79"/>
                  <a:gd name="T64" fmla="*/ 183356 w 104"/>
                  <a:gd name="T65" fmla="*/ 257153 h 79"/>
                  <a:gd name="T66" fmla="*/ 183356 w 104"/>
                  <a:gd name="T67" fmla="*/ 245724 h 79"/>
                  <a:gd name="T68" fmla="*/ 183356 w 104"/>
                  <a:gd name="T69" fmla="*/ 182864 h 79"/>
                  <a:gd name="T70" fmla="*/ 406822 w 104"/>
                  <a:gd name="T71" fmla="*/ 182864 h 79"/>
                  <a:gd name="T72" fmla="*/ 406822 w 104"/>
                  <a:gd name="T73" fmla="*/ 200008 h 79"/>
                  <a:gd name="T74" fmla="*/ 183356 w 104"/>
                  <a:gd name="T75" fmla="*/ 200008 h 79"/>
                  <a:gd name="T76" fmla="*/ 183356 w 104"/>
                  <a:gd name="T77" fmla="*/ 182864 h 79"/>
                  <a:gd name="T78" fmla="*/ 183356 w 104"/>
                  <a:gd name="T79" fmla="*/ 125719 h 79"/>
                  <a:gd name="T80" fmla="*/ 406822 w 104"/>
                  <a:gd name="T81" fmla="*/ 125719 h 79"/>
                  <a:gd name="T82" fmla="*/ 406822 w 104"/>
                  <a:gd name="T83" fmla="*/ 142863 h 79"/>
                  <a:gd name="T84" fmla="*/ 183356 w 104"/>
                  <a:gd name="T85" fmla="*/ 142863 h 79"/>
                  <a:gd name="T86" fmla="*/ 183356 w 104"/>
                  <a:gd name="T87" fmla="*/ 125719 h 79"/>
                  <a:gd name="T88" fmla="*/ 17190 w 104"/>
                  <a:gd name="T89" fmla="*/ 377157 h 79"/>
                  <a:gd name="T90" fmla="*/ 51569 w 104"/>
                  <a:gd name="T91" fmla="*/ 388586 h 79"/>
                  <a:gd name="T92" fmla="*/ 51569 w 104"/>
                  <a:gd name="T93" fmla="*/ 422873 h 79"/>
                  <a:gd name="T94" fmla="*/ 28649 w 104"/>
                  <a:gd name="T95" fmla="*/ 451446 h 79"/>
                  <a:gd name="T96" fmla="*/ 11460 w 104"/>
                  <a:gd name="T97" fmla="*/ 445731 h 79"/>
                  <a:gd name="T98" fmla="*/ 0 w 104"/>
                  <a:gd name="T99" fmla="*/ 411444 h 79"/>
                  <a:gd name="T100" fmla="*/ 17190 w 104"/>
                  <a:gd name="T101" fmla="*/ 377157 h 79"/>
                  <a:gd name="T102" fmla="*/ 22920 w 104"/>
                  <a:gd name="T103" fmla="*/ 274296 h 79"/>
                  <a:gd name="T104" fmla="*/ 11460 w 104"/>
                  <a:gd name="T105" fmla="*/ 371443 h 79"/>
                  <a:gd name="T106" fmla="*/ 68759 w 104"/>
                  <a:gd name="T107" fmla="*/ 382872 h 79"/>
                  <a:gd name="T108" fmla="*/ 97408 w 104"/>
                  <a:gd name="T109" fmla="*/ 291440 h 79"/>
                  <a:gd name="T110" fmla="*/ 22920 w 104"/>
                  <a:gd name="T111" fmla="*/ 274296 h 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solidFill>
                </a:endParaRPr>
              </a:p>
            </p:txBody>
          </p:sp>
        </p:grpSp>
        <p:grpSp>
          <p:nvGrpSpPr>
            <p:cNvPr id="10" name="组合 9"/>
            <p:cNvGrpSpPr>
              <a:grpSpLocks/>
            </p:cNvGrpSpPr>
            <p:nvPr/>
          </p:nvGrpSpPr>
          <p:grpSpPr bwMode="auto">
            <a:xfrm>
              <a:off x="7388227" y="1397909"/>
              <a:ext cx="1123950" cy="1123950"/>
              <a:chOff x="7489036" y="1422916"/>
              <a:chExt cx="1123950" cy="1123950"/>
            </a:xfrm>
          </p:grpSpPr>
          <p:sp>
            <p:nvSpPr>
              <p:cNvPr id="11" name="椭圆 10"/>
              <p:cNvSpPr/>
              <p:nvPr/>
            </p:nvSpPr>
            <p:spPr>
              <a:xfrm>
                <a:off x="7489036" y="1422916"/>
                <a:ext cx="1123950" cy="112395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2" name="Freeform 274"/>
              <p:cNvSpPr>
                <a:spLocks noEditPoints="1"/>
              </p:cNvSpPr>
              <p:nvPr/>
            </p:nvSpPr>
            <p:spPr bwMode="auto">
              <a:xfrm>
                <a:off x="7773695" y="1706285"/>
                <a:ext cx="554633" cy="557212"/>
              </a:xfrm>
              <a:custGeom>
                <a:avLst/>
                <a:gdLst>
                  <a:gd name="T0" fmla="*/ 280175 w 97"/>
                  <a:gd name="T1" fmla="*/ 0 h 97"/>
                  <a:gd name="T2" fmla="*/ 474583 w 97"/>
                  <a:gd name="T3" fmla="*/ 80422 h 97"/>
                  <a:gd name="T4" fmla="*/ 554633 w 97"/>
                  <a:gd name="T5" fmla="*/ 281478 h 97"/>
                  <a:gd name="T6" fmla="*/ 474583 w 97"/>
                  <a:gd name="T7" fmla="*/ 476790 h 97"/>
                  <a:gd name="T8" fmla="*/ 280175 w 97"/>
                  <a:gd name="T9" fmla="*/ 557212 h 97"/>
                  <a:gd name="T10" fmla="*/ 80050 w 97"/>
                  <a:gd name="T11" fmla="*/ 476790 h 97"/>
                  <a:gd name="T12" fmla="*/ 0 w 97"/>
                  <a:gd name="T13" fmla="*/ 281478 h 97"/>
                  <a:gd name="T14" fmla="*/ 80050 w 97"/>
                  <a:gd name="T15" fmla="*/ 80422 h 97"/>
                  <a:gd name="T16" fmla="*/ 280175 w 97"/>
                  <a:gd name="T17" fmla="*/ 0 h 97"/>
                  <a:gd name="T18" fmla="*/ 314483 w 97"/>
                  <a:gd name="T19" fmla="*/ 269989 h 97"/>
                  <a:gd name="T20" fmla="*/ 308765 w 97"/>
                  <a:gd name="T21" fmla="*/ 258500 h 97"/>
                  <a:gd name="T22" fmla="*/ 388815 w 97"/>
                  <a:gd name="T23" fmla="*/ 137867 h 97"/>
                  <a:gd name="T24" fmla="*/ 371661 w 97"/>
                  <a:gd name="T25" fmla="*/ 120634 h 97"/>
                  <a:gd name="T26" fmla="*/ 285893 w 97"/>
                  <a:gd name="T27" fmla="*/ 247012 h 97"/>
                  <a:gd name="T28" fmla="*/ 257304 w 97"/>
                  <a:gd name="T29" fmla="*/ 247012 h 97"/>
                  <a:gd name="T30" fmla="*/ 240150 w 97"/>
                  <a:gd name="T31" fmla="*/ 298712 h 97"/>
                  <a:gd name="T32" fmla="*/ 291611 w 97"/>
                  <a:gd name="T33" fmla="*/ 321689 h 97"/>
                  <a:gd name="T34" fmla="*/ 297329 w 97"/>
                  <a:gd name="T35" fmla="*/ 315945 h 97"/>
                  <a:gd name="T36" fmla="*/ 394533 w 97"/>
                  <a:gd name="T37" fmla="*/ 350412 h 97"/>
                  <a:gd name="T38" fmla="*/ 405968 w 97"/>
                  <a:gd name="T39" fmla="*/ 321689 h 97"/>
                  <a:gd name="T40" fmla="*/ 314483 w 97"/>
                  <a:gd name="T41" fmla="*/ 287223 h 97"/>
                  <a:gd name="T42" fmla="*/ 314483 w 97"/>
                  <a:gd name="T43" fmla="*/ 269989 h 97"/>
                  <a:gd name="T44" fmla="*/ 423122 w 97"/>
                  <a:gd name="T45" fmla="*/ 137867 h 97"/>
                  <a:gd name="T46" fmla="*/ 280175 w 97"/>
                  <a:gd name="T47" fmla="*/ 74678 h 97"/>
                  <a:gd name="T48" fmla="*/ 131511 w 97"/>
                  <a:gd name="T49" fmla="*/ 137867 h 97"/>
                  <a:gd name="T50" fmla="*/ 74332 w 97"/>
                  <a:gd name="T51" fmla="*/ 281478 h 97"/>
                  <a:gd name="T52" fmla="*/ 131511 w 97"/>
                  <a:gd name="T53" fmla="*/ 425090 h 97"/>
                  <a:gd name="T54" fmla="*/ 280175 w 97"/>
                  <a:gd name="T55" fmla="*/ 482534 h 97"/>
                  <a:gd name="T56" fmla="*/ 423122 w 97"/>
                  <a:gd name="T57" fmla="*/ 425090 h 97"/>
                  <a:gd name="T58" fmla="*/ 480301 w 97"/>
                  <a:gd name="T59" fmla="*/ 281478 h 97"/>
                  <a:gd name="T60" fmla="*/ 423122 w 97"/>
                  <a:gd name="T61" fmla="*/ 137867 h 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7" h="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solidFill>
                </a:endParaRPr>
              </a:p>
            </p:txBody>
          </p:sp>
        </p:grpSp>
      </p:grpSp>
      <p:sp>
        <p:nvSpPr>
          <p:cNvPr id="13" name="文本框 12"/>
          <p:cNvSpPr txBox="1">
            <a:spLocks noChangeArrowheads="1"/>
          </p:cNvSpPr>
          <p:nvPr/>
        </p:nvSpPr>
        <p:spPr bwMode="auto">
          <a:xfrm>
            <a:off x="8567740" y="132488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solidFill>
                <a:latin typeface="Arial" panose="020B0604020202020204" pitchFamily="34" charset="0"/>
                <a:cs typeface="Arial" panose="020B0604020202020204" pitchFamily="34" charset="0"/>
              </a:rPr>
              <a:t>竞争分析</a:t>
            </a:r>
          </a:p>
        </p:txBody>
      </p:sp>
      <p:sp>
        <p:nvSpPr>
          <p:cNvPr id="14" name="矩形 13"/>
          <p:cNvSpPr/>
          <p:nvPr/>
        </p:nvSpPr>
        <p:spPr>
          <a:xfrm>
            <a:off x="8567740" y="1583646"/>
            <a:ext cx="3248025" cy="938213"/>
          </a:xfrm>
          <a:prstGeom prst="rect">
            <a:avLst/>
          </a:prstGeom>
        </p:spPr>
        <p:txBody>
          <a:bodyPr>
            <a:spAutoFit/>
          </a:bodyPr>
          <a:lstStyle/>
          <a:p>
            <a:pPr algn="just" eaLnBrk="1" fontAlgn="auto" hangingPunct="1">
              <a:spcBef>
                <a:spcPts val="0"/>
              </a:spcBef>
              <a:spcAft>
                <a:spcPts val="0"/>
              </a:spcAft>
              <a:defRPr/>
            </a:pPr>
            <a:r>
              <a:rPr lang="en-US" altLang="zh-CN" sz="1100" dirty="0">
                <a:solidFill>
                  <a:schemeClr val="bg1"/>
                </a:solidFill>
                <a:latin typeface="Arial" panose="020B0604020202020204" pitchFamily="34" charset="0"/>
                <a:ea typeface="+mn-ea"/>
                <a:cs typeface="Arial" panose="020B0604020202020204" pitchFamily="34" charset="0"/>
              </a:rPr>
              <a:t>By training your thoughts to concentrate on the bright side of things, you are more likely to have the incentive to follow through on your goals. You are less likely to be held back by negative ideas that might limit your performance.</a:t>
            </a:r>
            <a:endParaRPr lang="zh-CN" altLang="en-US" sz="1100" dirty="0">
              <a:solidFill>
                <a:schemeClr val="bg1"/>
              </a:solidFill>
              <a:latin typeface="Arial" panose="020B0604020202020204" pitchFamily="34" charset="0"/>
              <a:ea typeface="+mn-ea"/>
              <a:cs typeface="Arial" panose="020B0604020202020204" pitchFamily="34" charset="0"/>
            </a:endParaRPr>
          </a:p>
        </p:txBody>
      </p:sp>
      <p:sp>
        <p:nvSpPr>
          <p:cNvPr id="15" name="文本框 14"/>
          <p:cNvSpPr txBox="1">
            <a:spLocks noChangeArrowheads="1"/>
          </p:cNvSpPr>
          <p:nvPr/>
        </p:nvSpPr>
        <p:spPr bwMode="auto">
          <a:xfrm>
            <a:off x="8567740" y="3112409"/>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solidFill>
                <a:latin typeface="Arial" panose="020B0604020202020204" pitchFamily="34" charset="0"/>
                <a:cs typeface="Arial" panose="020B0604020202020204" pitchFamily="34" charset="0"/>
              </a:rPr>
              <a:t>竞争分析</a:t>
            </a:r>
          </a:p>
        </p:txBody>
      </p:sp>
      <p:sp>
        <p:nvSpPr>
          <p:cNvPr id="16" name="矩形 15"/>
          <p:cNvSpPr/>
          <p:nvPr/>
        </p:nvSpPr>
        <p:spPr>
          <a:xfrm>
            <a:off x="8567740" y="3371171"/>
            <a:ext cx="3248025" cy="938213"/>
          </a:xfrm>
          <a:prstGeom prst="rect">
            <a:avLst/>
          </a:prstGeom>
        </p:spPr>
        <p:txBody>
          <a:bodyPr>
            <a:spAutoFit/>
          </a:bodyPr>
          <a:lstStyle/>
          <a:p>
            <a:pPr algn="just" eaLnBrk="1" fontAlgn="auto" hangingPunct="1">
              <a:spcBef>
                <a:spcPts val="0"/>
              </a:spcBef>
              <a:spcAft>
                <a:spcPts val="0"/>
              </a:spcAft>
              <a:defRPr/>
            </a:pPr>
            <a:r>
              <a:rPr lang="en-US" altLang="zh-CN" sz="1100" dirty="0">
                <a:solidFill>
                  <a:schemeClr val="bg1"/>
                </a:solidFill>
                <a:latin typeface="Arial" panose="020B0604020202020204" pitchFamily="34" charset="0"/>
                <a:ea typeface="+mn-ea"/>
                <a:cs typeface="Arial" panose="020B0604020202020204" pitchFamily="34" charset="0"/>
              </a:rPr>
              <a:t>By training your thoughts to concentrate on the bright side of things, you are more likely to have the incentive to follow through on your goals. You are less likely to be held back by negative ideas that might limit your performance.</a:t>
            </a:r>
            <a:endParaRPr lang="zh-CN" altLang="en-US" sz="1100" dirty="0">
              <a:solidFill>
                <a:schemeClr val="bg1"/>
              </a:solidFill>
              <a:latin typeface="Arial" panose="020B0604020202020204" pitchFamily="34" charset="0"/>
              <a:ea typeface="+mn-ea"/>
              <a:cs typeface="Arial" panose="020B0604020202020204" pitchFamily="34" charset="0"/>
            </a:endParaRPr>
          </a:p>
        </p:txBody>
      </p:sp>
      <p:sp>
        <p:nvSpPr>
          <p:cNvPr id="17" name="文本框 16"/>
          <p:cNvSpPr txBox="1">
            <a:spLocks noChangeArrowheads="1"/>
          </p:cNvSpPr>
          <p:nvPr/>
        </p:nvSpPr>
        <p:spPr bwMode="auto">
          <a:xfrm>
            <a:off x="8567740" y="4898346"/>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solidFill>
                <a:latin typeface="Arial" panose="020B0604020202020204" pitchFamily="34" charset="0"/>
                <a:cs typeface="Arial" panose="020B0604020202020204" pitchFamily="34" charset="0"/>
              </a:rPr>
              <a:t>竞争分析</a:t>
            </a:r>
          </a:p>
        </p:txBody>
      </p:sp>
      <p:sp>
        <p:nvSpPr>
          <p:cNvPr id="18" name="矩形 17"/>
          <p:cNvSpPr/>
          <p:nvPr/>
        </p:nvSpPr>
        <p:spPr>
          <a:xfrm>
            <a:off x="8567740" y="5157109"/>
            <a:ext cx="3248025" cy="939800"/>
          </a:xfrm>
          <a:prstGeom prst="rect">
            <a:avLst/>
          </a:prstGeom>
        </p:spPr>
        <p:txBody>
          <a:bodyPr>
            <a:spAutoFit/>
          </a:bodyPr>
          <a:lstStyle/>
          <a:p>
            <a:pPr algn="just" eaLnBrk="1" fontAlgn="auto" hangingPunct="1">
              <a:spcBef>
                <a:spcPts val="0"/>
              </a:spcBef>
              <a:spcAft>
                <a:spcPts val="0"/>
              </a:spcAft>
              <a:defRPr/>
            </a:pPr>
            <a:r>
              <a:rPr lang="en-US" altLang="zh-CN" sz="1100" dirty="0">
                <a:solidFill>
                  <a:schemeClr val="bg1"/>
                </a:solidFill>
                <a:latin typeface="Arial" panose="020B0604020202020204" pitchFamily="34" charset="0"/>
                <a:ea typeface="+mn-ea"/>
                <a:cs typeface="Arial" panose="020B0604020202020204" pitchFamily="34" charset="0"/>
              </a:rPr>
              <a:t>By training your thoughts to concentrate on the bright side of things, you are more likely to have the incentive to follow through on your goals. You are less likely to be held back by negative ideas that might limit your performance.</a:t>
            </a:r>
            <a:endParaRPr lang="zh-CN" altLang="en-US" sz="1100" dirty="0">
              <a:solidFill>
                <a:schemeClr val="bg1"/>
              </a:solidFill>
              <a:latin typeface="Arial" panose="020B0604020202020204" pitchFamily="34" charset="0"/>
              <a:ea typeface="+mn-ea"/>
              <a:cs typeface="Arial" panose="020B0604020202020204" pitchFamily="34" charset="0"/>
            </a:endParaRPr>
          </a:p>
        </p:txBody>
      </p:sp>
      <p:sp>
        <p:nvSpPr>
          <p:cNvPr id="19" name="TextBox 1"/>
          <p:cNvSpPr txBox="1"/>
          <p:nvPr/>
        </p:nvSpPr>
        <p:spPr>
          <a:xfrm>
            <a:off x="457200" y="571500"/>
            <a:ext cx="2793522" cy="738664"/>
          </a:xfrm>
          <a:prstGeom prst="rect">
            <a:avLst/>
          </a:prstGeom>
          <a:noFill/>
        </p:spPr>
        <p:txBody>
          <a:bodyPr wrap="none" lIns="0" tIns="0" rIns="0" rtlCol="0">
            <a:spAutoFit/>
          </a:bodyPr>
          <a:lstStyle/>
          <a:p>
            <a:pPr>
              <a:lnSpc>
                <a:spcPts val="3600"/>
              </a:lnSpc>
            </a:pP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2.5</a:t>
            </a:r>
            <a:r>
              <a:rPr lang="en-US" altLang="zh-CN" sz="2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竞争分析</a:t>
            </a:r>
          </a:p>
          <a:p>
            <a:pPr>
              <a:lnSpc>
                <a:spcPts val="1800"/>
              </a:lnSpc>
            </a:pP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COMPETITOR</a:t>
            </a:r>
            <a:r>
              <a:rPr lang="en-US" altLang="zh-CN" sz="1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ANALYSIS</a:t>
            </a:r>
          </a:p>
        </p:txBody>
      </p:sp>
    </p:spTree>
    <p:extLst>
      <p:ext uri="{BB962C8B-B14F-4D97-AF65-F5344CB8AC3E}">
        <p14:creationId xmlns:p14="http://schemas.microsoft.com/office/powerpoint/2010/main" val="2240677223"/>
      </p:ext>
    </p:extLst>
  </p:cSld>
  <p:clrMapOvr>
    <a:masterClrMapping/>
  </p:clrMapOvr>
  <p:transition spd="slow" advTm="38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3"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712009" y="2680883"/>
            <a:ext cx="8767982" cy="1885672"/>
            <a:chOff x="1050566" y="2772576"/>
            <a:chExt cx="10090868" cy="2170176"/>
          </a:xfrm>
          <a:effectLst/>
        </p:grpSpPr>
        <p:sp>
          <p:nvSpPr>
            <p:cNvPr id="3" name="Block Arc 49"/>
            <p:cNvSpPr/>
            <p:nvPr/>
          </p:nvSpPr>
          <p:spPr>
            <a:xfrm>
              <a:off x="1050566" y="2786644"/>
              <a:ext cx="2156108" cy="2156108"/>
            </a:xfrm>
            <a:prstGeom prst="blockArc">
              <a:avLst>
                <a:gd name="adj1" fmla="val 10800000"/>
                <a:gd name="adj2" fmla="val 0"/>
                <a:gd name="adj3" fmla="val 8077"/>
              </a:avLst>
            </a:prstGeom>
            <a:solidFill>
              <a:srgbClr val="3A3A3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chemeClr val="bg1"/>
                </a:solidFill>
                <a:effectLst/>
                <a:uLnTx/>
                <a:uFillTx/>
                <a:latin typeface="微软雅黑"/>
                <a:ea typeface="微软雅黑"/>
                <a:cs typeface="+mn-ea"/>
                <a:sym typeface="+mn-lt"/>
              </a:endParaRPr>
            </a:p>
          </p:txBody>
        </p:sp>
        <p:sp>
          <p:nvSpPr>
            <p:cNvPr id="4" name="Block Arc 50"/>
            <p:cNvSpPr/>
            <p:nvPr/>
          </p:nvSpPr>
          <p:spPr>
            <a:xfrm flipV="1">
              <a:off x="3034256" y="2772576"/>
              <a:ext cx="2156108" cy="2156108"/>
            </a:xfrm>
            <a:prstGeom prst="blockArc">
              <a:avLst>
                <a:gd name="adj1" fmla="val 10800000"/>
                <a:gd name="adj2" fmla="val 0"/>
                <a:gd name="adj3" fmla="val 8077"/>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chemeClr val="bg1"/>
                </a:solidFill>
                <a:effectLst/>
                <a:uLnTx/>
                <a:uFillTx/>
                <a:latin typeface="微软雅黑"/>
                <a:ea typeface="微软雅黑"/>
                <a:cs typeface="+mn-ea"/>
                <a:sym typeface="+mn-lt"/>
              </a:endParaRPr>
            </a:p>
          </p:txBody>
        </p:sp>
        <p:sp>
          <p:nvSpPr>
            <p:cNvPr id="5" name="Block Arc 51"/>
            <p:cNvSpPr/>
            <p:nvPr/>
          </p:nvSpPr>
          <p:spPr>
            <a:xfrm>
              <a:off x="5017946" y="2786644"/>
              <a:ext cx="2156108" cy="2156108"/>
            </a:xfrm>
            <a:prstGeom prst="blockArc">
              <a:avLst>
                <a:gd name="adj1" fmla="val 10800000"/>
                <a:gd name="adj2" fmla="val 0"/>
                <a:gd name="adj3" fmla="val 8077"/>
              </a:avLst>
            </a:prstGeom>
            <a:solidFill>
              <a:srgbClr val="3A3A3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chemeClr val="bg1"/>
                </a:solidFill>
                <a:effectLst/>
                <a:uLnTx/>
                <a:uFillTx/>
                <a:latin typeface="微软雅黑"/>
                <a:ea typeface="微软雅黑"/>
                <a:cs typeface="+mn-ea"/>
                <a:sym typeface="+mn-lt"/>
              </a:endParaRPr>
            </a:p>
          </p:txBody>
        </p:sp>
        <p:sp>
          <p:nvSpPr>
            <p:cNvPr id="6" name="Block Arc 52"/>
            <p:cNvSpPr/>
            <p:nvPr/>
          </p:nvSpPr>
          <p:spPr>
            <a:xfrm flipV="1">
              <a:off x="7001636" y="2772576"/>
              <a:ext cx="2156108" cy="2156108"/>
            </a:xfrm>
            <a:prstGeom prst="blockArc">
              <a:avLst>
                <a:gd name="adj1" fmla="val 10800000"/>
                <a:gd name="adj2" fmla="val 0"/>
                <a:gd name="adj3" fmla="val 8077"/>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chemeClr val="bg1"/>
                </a:solidFill>
                <a:effectLst/>
                <a:uLnTx/>
                <a:uFillTx/>
                <a:latin typeface="微软雅黑"/>
                <a:ea typeface="微软雅黑"/>
                <a:cs typeface="+mn-ea"/>
                <a:sym typeface="+mn-lt"/>
              </a:endParaRPr>
            </a:p>
          </p:txBody>
        </p:sp>
        <p:sp>
          <p:nvSpPr>
            <p:cNvPr id="7" name="Block Arc 53"/>
            <p:cNvSpPr/>
            <p:nvPr/>
          </p:nvSpPr>
          <p:spPr>
            <a:xfrm>
              <a:off x="8985326" y="2786644"/>
              <a:ext cx="2156108" cy="2156108"/>
            </a:xfrm>
            <a:prstGeom prst="blockArc">
              <a:avLst>
                <a:gd name="adj1" fmla="val 10800000"/>
                <a:gd name="adj2" fmla="val 0"/>
                <a:gd name="adj3" fmla="val 8077"/>
              </a:avLst>
            </a:prstGeom>
            <a:solidFill>
              <a:srgbClr val="3A3A3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chemeClr val="bg1"/>
                </a:solidFill>
                <a:effectLst/>
                <a:uLnTx/>
                <a:uFillTx/>
                <a:latin typeface="微软雅黑"/>
                <a:ea typeface="微软雅黑"/>
                <a:cs typeface="+mn-ea"/>
                <a:sym typeface="+mn-lt"/>
              </a:endParaRPr>
            </a:p>
          </p:txBody>
        </p:sp>
      </p:grpSp>
      <p:grpSp>
        <p:nvGrpSpPr>
          <p:cNvPr id="8" name="Group 7"/>
          <p:cNvGrpSpPr/>
          <p:nvPr/>
        </p:nvGrpSpPr>
        <p:grpSpPr>
          <a:xfrm>
            <a:off x="7290878" y="3088851"/>
            <a:ext cx="1057512" cy="1057512"/>
            <a:chOff x="7471157" y="3242097"/>
            <a:chExt cx="1217066" cy="1217066"/>
          </a:xfrm>
          <a:effectLst/>
        </p:grpSpPr>
        <p:sp>
          <p:nvSpPr>
            <p:cNvPr id="9" name="Oval 58"/>
            <p:cNvSpPr/>
            <p:nvPr/>
          </p:nvSpPr>
          <p:spPr>
            <a:xfrm>
              <a:off x="7471157" y="3242097"/>
              <a:ext cx="1217066" cy="1217066"/>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chemeClr val="bg1"/>
                </a:solidFill>
                <a:effectLst/>
                <a:uLnTx/>
                <a:uFillTx/>
                <a:latin typeface="微软雅黑"/>
                <a:ea typeface="微软雅黑"/>
                <a:cs typeface="+mn-ea"/>
                <a:sym typeface="+mn-lt"/>
              </a:endParaRPr>
            </a:p>
          </p:txBody>
        </p:sp>
        <p:sp>
          <p:nvSpPr>
            <p:cNvPr id="10" name="Freeform 60"/>
            <p:cNvSpPr>
              <a:spLocks noEditPoints="1"/>
            </p:cNvSpPr>
            <p:nvPr/>
          </p:nvSpPr>
          <p:spPr bwMode="auto">
            <a:xfrm>
              <a:off x="7885731" y="3639946"/>
              <a:ext cx="387918" cy="438717"/>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rgbClr val="FCFCFC"/>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chemeClr val="bg1"/>
                </a:solidFill>
                <a:effectLst/>
                <a:uLnTx/>
                <a:uFillTx/>
                <a:latin typeface="微软雅黑"/>
                <a:ea typeface="微软雅黑"/>
                <a:cs typeface="+mn-ea"/>
                <a:sym typeface="+mn-lt"/>
              </a:endParaRPr>
            </a:p>
          </p:txBody>
        </p:sp>
      </p:grpSp>
      <p:grpSp>
        <p:nvGrpSpPr>
          <p:cNvPr id="11" name="Group 8"/>
          <p:cNvGrpSpPr/>
          <p:nvPr/>
        </p:nvGrpSpPr>
        <p:grpSpPr>
          <a:xfrm>
            <a:off x="9014511" y="3088851"/>
            <a:ext cx="1057512" cy="1057512"/>
            <a:chOff x="9454847" y="3242097"/>
            <a:chExt cx="1217066" cy="1217066"/>
          </a:xfrm>
          <a:effectLst/>
        </p:grpSpPr>
        <p:sp>
          <p:nvSpPr>
            <p:cNvPr id="12" name="Oval 59"/>
            <p:cNvSpPr/>
            <p:nvPr/>
          </p:nvSpPr>
          <p:spPr>
            <a:xfrm>
              <a:off x="9454847" y="3242097"/>
              <a:ext cx="1217066" cy="1217066"/>
            </a:xfrm>
            <a:prstGeom prst="ellipse">
              <a:avLst/>
            </a:prstGeom>
            <a:solidFill>
              <a:srgbClr val="3A3A3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chemeClr val="bg1"/>
                </a:solidFill>
                <a:effectLst/>
                <a:uLnTx/>
                <a:uFillTx/>
                <a:latin typeface="微软雅黑"/>
                <a:ea typeface="微软雅黑"/>
                <a:cs typeface="+mn-ea"/>
                <a:sym typeface="+mn-lt"/>
              </a:endParaRPr>
            </a:p>
          </p:txBody>
        </p:sp>
        <p:sp>
          <p:nvSpPr>
            <p:cNvPr id="13" name="Freeform 61"/>
            <p:cNvSpPr>
              <a:spLocks noEditPoints="1"/>
            </p:cNvSpPr>
            <p:nvPr/>
          </p:nvSpPr>
          <p:spPr bwMode="auto">
            <a:xfrm>
              <a:off x="9854412" y="3611644"/>
              <a:ext cx="417935" cy="47797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rgbClr val="FCFCFC"/>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chemeClr val="bg1"/>
                </a:solidFill>
                <a:effectLst/>
                <a:uLnTx/>
                <a:uFillTx/>
                <a:latin typeface="微软雅黑"/>
                <a:ea typeface="微软雅黑"/>
                <a:cs typeface="+mn-ea"/>
                <a:sym typeface="+mn-lt"/>
              </a:endParaRPr>
            </a:p>
          </p:txBody>
        </p:sp>
      </p:grpSp>
      <p:grpSp>
        <p:nvGrpSpPr>
          <p:cNvPr id="14" name="Group 5"/>
          <p:cNvGrpSpPr/>
          <p:nvPr/>
        </p:nvGrpSpPr>
        <p:grpSpPr>
          <a:xfrm>
            <a:off x="3843611" y="3088851"/>
            <a:ext cx="1057512" cy="1057512"/>
            <a:chOff x="3503777" y="3242097"/>
            <a:chExt cx="1217066" cy="1217066"/>
          </a:xfrm>
          <a:effectLst/>
        </p:grpSpPr>
        <p:sp>
          <p:nvSpPr>
            <p:cNvPr id="15" name="Oval 56"/>
            <p:cNvSpPr/>
            <p:nvPr/>
          </p:nvSpPr>
          <p:spPr>
            <a:xfrm>
              <a:off x="3503777" y="3242097"/>
              <a:ext cx="1217066" cy="1217066"/>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chemeClr val="bg1"/>
                </a:solidFill>
                <a:effectLst/>
                <a:uLnTx/>
                <a:uFillTx/>
                <a:latin typeface="微软雅黑"/>
                <a:ea typeface="微软雅黑"/>
                <a:cs typeface="+mn-ea"/>
                <a:sym typeface="+mn-lt"/>
              </a:endParaRPr>
            </a:p>
          </p:txBody>
        </p:sp>
        <p:sp>
          <p:nvSpPr>
            <p:cNvPr id="16" name="Freeform 62"/>
            <p:cNvSpPr>
              <a:spLocks noEditPoints="1"/>
            </p:cNvSpPr>
            <p:nvPr/>
          </p:nvSpPr>
          <p:spPr bwMode="auto">
            <a:xfrm>
              <a:off x="3944905" y="359861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FCFCFC"/>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chemeClr val="bg1"/>
                </a:solidFill>
                <a:effectLst/>
                <a:uLnTx/>
                <a:uFillTx/>
                <a:latin typeface="微软雅黑"/>
                <a:ea typeface="微软雅黑"/>
                <a:cs typeface="+mn-ea"/>
                <a:sym typeface="+mn-lt"/>
              </a:endParaRPr>
            </a:p>
          </p:txBody>
        </p:sp>
      </p:grpSp>
      <p:grpSp>
        <p:nvGrpSpPr>
          <p:cNvPr id="17" name="Group 6"/>
          <p:cNvGrpSpPr/>
          <p:nvPr/>
        </p:nvGrpSpPr>
        <p:grpSpPr>
          <a:xfrm>
            <a:off x="5567244" y="3088851"/>
            <a:ext cx="1057512" cy="1057512"/>
            <a:chOff x="5487467" y="3242097"/>
            <a:chExt cx="1217066" cy="1217066"/>
          </a:xfrm>
          <a:effectLst/>
        </p:grpSpPr>
        <p:sp>
          <p:nvSpPr>
            <p:cNvPr id="18" name="Oval 57"/>
            <p:cNvSpPr/>
            <p:nvPr/>
          </p:nvSpPr>
          <p:spPr>
            <a:xfrm>
              <a:off x="5487467" y="3242097"/>
              <a:ext cx="1217066" cy="1217066"/>
            </a:xfrm>
            <a:prstGeom prst="ellipse">
              <a:avLst/>
            </a:prstGeom>
            <a:solidFill>
              <a:srgbClr val="3A3A3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chemeClr val="bg1"/>
                </a:solidFill>
                <a:effectLst/>
                <a:uLnTx/>
                <a:uFillTx/>
                <a:latin typeface="微软雅黑"/>
                <a:ea typeface="微软雅黑"/>
                <a:cs typeface="+mn-ea"/>
                <a:sym typeface="+mn-lt"/>
              </a:endParaRPr>
            </a:p>
          </p:txBody>
        </p:sp>
        <p:sp>
          <p:nvSpPr>
            <p:cNvPr id="19" name="Freeform 63"/>
            <p:cNvSpPr>
              <a:spLocks noEditPoints="1"/>
            </p:cNvSpPr>
            <p:nvPr/>
          </p:nvSpPr>
          <p:spPr bwMode="auto">
            <a:xfrm>
              <a:off x="5862422" y="3626092"/>
              <a:ext cx="468733" cy="46642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rgbClr val="FCFCFC"/>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chemeClr val="bg1"/>
                </a:solidFill>
                <a:effectLst/>
                <a:uLnTx/>
                <a:uFillTx/>
                <a:latin typeface="微软雅黑"/>
                <a:ea typeface="微软雅黑"/>
                <a:cs typeface="+mn-ea"/>
                <a:sym typeface="+mn-lt"/>
              </a:endParaRPr>
            </a:p>
          </p:txBody>
        </p:sp>
      </p:grpSp>
      <p:grpSp>
        <p:nvGrpSpPr>
          <p:cNvPr id="20" name="Group 4"/>
          <p:cNvGrpSpPr/>
          <p:nvPr/>
        </p:nvGrpSpPr>
        <p:grpSpPr>
          <a:xfrm>
            <a:off x="2119977" y="3088851"/>
            <a:ext cx="1057512" cy="1057512"/>
            <a:chOff x="1520087" y="3242097"/>
            <a:chExt cx="1217066" cy="1217066"/>
          </a:xfrm>
          <a:effectLst/>
        </p:grpSpPr>
        <p:sp>
          <p:nvSpPr>
            <p:cNvPr id="21" name="Oval 55"/>
            <p:cNvSpPr/>
            <p:nvPr/>
          </p:nvSpPr>
          <p:spPr>
            <a:xfrm>
              <a:off x="1520087" y="3242097"/>
              <a:ext cx="1217066" cy="1217066"/>
            </a:xfrm>
            <a:prstGeom prst="ellipse">
              <a:avLst/>
            </a:prstGeom>
            <a:solidFill>
              <a:srgbClr val="3A3A3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chemeClr val="bg1"/>
                </a:solidFill>
                <a:effectLst/>
                <a:uLnTx/>
                <a:uFillTx/>
                <a:latin typeface="微软雅黑"/>
                <a:ea typeface="微软雅黑"/>
                <a:cs typeface="+mn-ea"/>
                <a:sym typeface="+mn-lt"/>
              </a:endParaRPr>
            </a:p>
          </p:txBody>
        </p:sp>
        <p:sp>
          <p:nvSpPr>
            <p:cNvPr id="22" name="Freeform 64"/>
            <p:cNvSpPr>
              <a:spLocks noEditPoints="1"/>
            </p:cNvSpPr>
            <p:nvPr/>
          </p:nvSpPr>
          <p:spPr bwMode="auto">
            <a:xfrm>
              <a:off x="1892065" y="3591229"/>
              <a:ext cx="460437" cy="536153"/>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rgbClr val="FCFCFC"/>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chemeClr val="bg1"/>
                </a:solidFill>
                <a:effectLst/>
                <a:uLnTx/>
                <a:uFillTx/>
                <a:latin typeface="微软雅黑"/>
                <a:ea typeface="微软雅黑"/>
                <a:cs typeface="+mn-ea"/>
                <a:sym typeface="+mn-lt"/>
              </a:endParaRPr>
            </a:p>
          </p:txBody>
        </p:sp>
      </p:grpSp>
      <p:grpSp>
        <p:nvGrpSpPr>
          <p:cNvPr id="23" name="Group 68"/>
          <p:cNvGrpSpPr/>
          <p:nvPr/>
        </p:nvGrpSpPr>
        <p:grpSpPr>
          <a:xfrm>
            <a:off x="2578271" y="4254143"/>
            <a:ext cx="129911" cy="456554"/>
            <a:chOff x="8243431" y="1672074"/>
            <a:chExt cx="199000" cy="699358"/>
          </a:xfrm>
          <a:solidFill>
            <a:srgbClr val="3F3F3F">
              <a:lumMod val="60000"/>
              <a:lumOff val="40000"/>
            </a:srgbClr>
          </a:solidFill>
        </p:grpSpPr>
        <p:sp>
          <p:nvSpPr>
            <p:cNvPr id="24" name="Oval 65"/>
            <p:cNvSpPr/>
            <p:nvPr/>
          </p:nvSpPr>
          <p:spPr>
            <a:xfrm>
              <a:off x="8243431" y="2172432"/>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chemeClr val="bg1"/>
                </a:solidFill>
                <a:effectLst/>
                <a:uLnTx/>
                <a:uFillTx/>
                <a:latin typeface="微软雅黑"/>
                <a:ea typeface="微软雅黑"/>
                <a:cs typeface="+mn-ea"/>
                <a:sym typeface="+mn-lt"/>
              </a:endParaRPr>
            </a:p>
          </p:txBody>
        </p:sp>
        <p:sp>
          <p:nvSpPr>
            <p:cNvPr id="25" name="Oval 66"/>
            <p:cNvSpPr/>
            <p:nvPr/>
          </p:nvSpPr>
          <p:spPr>
            <a:xfrm>
              <a:off x="8243431" y="1921597"/>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chemeClr val="bg1"/>
                </a:solidFill>
                <a:effectLst/>
                <a:uLnTx/>
                <a:uFillTx/>
                <a:latin typeface="微软雅黑"/>
                <a:ea typeface="微软雅黑"/>
                <a:cs typeface="+mn-ea"/>
                <a:sym typeface="+mn-lt"/>
              </a:endParaRPr>
            </a:p>
          </p:txBody>
        </p:sp>
        <p:sp>
          <p:nvSpPr>
            <p:cNvPr id="26" name="Oval 67"/>
            <p:cNvSpPr/>
            <p:nvPr/>
          </p:nvSpPr>
          <p:spPr>
            <a:xfrm>
              <a:off x="8243431" y="1672074"/>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chemeClr val="bg1"/>
                </a:solidFill>
                <a:effectLst/>
                <a:uLnTx/>
                <a:uFillTx/>
                <a:latin typeface="微软雅黑"/>
                <a:ea typeface="微软雅黑"/>
                <a:cs typeface="+mn-ea"/>
                <a:sym typeface="+mn-lt"/>
              </a:endParaRPr>
            </a:p>
          </p:txBody>
        </p:sp>
      </p:grpSp>
      <p:grpSp>
        <p:nvGrpSpPr>
          <p:cNvPr id="27" name="Group 69"/>
          <p:cNvGrpSpPr/>
          <p:nvPr/>
        </p:nvGrpSpPr>
        <p:grpSpPr>
          <a:xfrm>
            <a:off x="6031044" y="4254143"/>
            <a:ext cx="129911" cy="456554"/>
            <a:chOff x="8243431" y="1672074"/>
            <a:chExt cx="199000" cy="699358"/>
          </a:xfrm>
          <a:solidFill>
            <a:srgbClr val="3F3F3F">
              <a:lumMod val="60000"/>
              <a:lumOff val="40000"/>
            </a:srgbClr>
          </a:solidFill>
        </p:grpSpPr>
        <p:sp>
          <p:nvSpPr>
            <p:cNvPr id="28" name="Oval 70"/>
            <p:cNvSpPr/>
            <p:nvPr/>
          </p:nvSpPr>
          <p:spPr>
            <a:xfrm>
              <a:off x="8243431" y="2172432"/>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chemeClr val="bg1"/>
                </a:solidFill>
                <a:effectLst/>
                <a:uLnTx/>
                <a:uFillTx/>
                <a:latin typeface="微软雅黑"/>
                <a:ea typeface="微软雅黑"/>
                <a:cs typeface="+mn-ea"/>
                <a:sym typeface="+mn-lt"/>
              </a:endParaRPr>
            </a:p>
          </p:txBody>
        </p:sp>
        <p:sp>
          <p:nvSpPr>
            <p:cNvPr id="29" name="Oval 71"/>
            <p:cNvSpPr/>
            <p:nvPr/>
          </p:nvSpPr>
          <p:spPr>
            <a:xfrm>
              <a:off x="8243431" y="1921597"/>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chemeClr val="bg1"/>
                </a:solidFill>
                <a:effectLst/>
                <a:uLnTx/>
                <a:uFillTx/>
                <a:latin typeface="微软雅黑"/>
                <a:ea typeface="微软雅黑"/>
                <a:cs typeface="+mn-ea"/>
                <a:sym typeface="+mn-lt"/>
              </a:endParaRPr>
            </a:p>
          </p:txBody>
        </p:sp>
        <p:sp>
          <p:nvSpPr>
            <p:cNvPr id="30" name="Oval 72"/>
            <p:cNvSpPr/>
            <p:nvPr/>
          </p:nvSpPr>
          <p:spPr>
            <a:xfrm>
              <a:off x="8243431" y="1672074"/>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chemeClr val="bg1"/>
                </a:solidFill>
                <a:effectLst/>
                <a:uLnTx/>
                <a:uFillTx/>
                <a:latin typeface="微软雅黑"/>
                <a:ea typeface="微软雅黑"/>
                <a:cs typeface="+mn-ea"/>
                <a:sym typeface="+mn-lt"/>
              </a:endParaRPr>
            </a:p>
          </p:txBody>
        </p:sp>
      </p:grpSp>
      <p:grpSp>
        <p:nvGrpSpPr>
          <p:cNvPr id="31" name="Group 73"/>
          <p:cNvGrpSpPr/>
          <p:nvPr/>
        </p:nvGrpSpPr>
        <p:grpSpPr>
          <a:xfrm>
            <a:off x="9478311" y="4254143"/>
            <a:ext cx="129911" cy="456554"/>
            <a:chOff x="8243431" y="1672074"/>
            <a:chExt cx="199000" cy="699358"/>
          </a:xfrm>
          <a:solidFill>
            <a:srgbClr val="3F3F3F">
              <a:lumMod val="60000"/>
              <a:lumOff val="40000"/>
            </a:srgbClr>
          </a:solidFill>
        </p:grpSpPr>
        <p:sp>
          <p:nvSpPr>
            <p:cNvPr id="32" name="Oval 74"/>
            <p:cNvSpPr/>
            <p:nvPr/>
          </p:nvSpPr>
          <p:spPr>
            <a:xfrm>
              <a:off x="8243431" y="2172432"/>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chemeClr val="bg1"/>
                </a:solidFill>
                <a:effectLst/>
                <a:uLnTx/>
                <a:uFillTx/>
                <a:latin typeface="微软雅黑"/>
                <a:ea typeface="微软雅黑"/>
                <a:cs typeface="+mn-ea"/>
                <a:sym typeface="+mn-lt"/>
              </a:endParaRPr>
            </a:p>
          </p:txBody>
        </p:sp>
        <p:sp>
          <p:nvSpPr>
            <p:cNvPr id="33" name="Oval 75"/>
            <p:cNvSpPr/>
            <p:nvPr/>
          </p:nvSpPr>
          <p:spPr>
            <a:xfrm>
              <a:off x="8243431" y="1921597"/>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chemeClr val="bg1"/>
                </a:solidFill>
                <a:effectLst/>
                <a:uLnTx/>
                <a:uFillTx/>
                <a:latin typeface="微软雅黑"/>
                <a:ea typeface="微软雅黑"/>
                <a:cs typeface="+mn-ea"/>
                <a:sym typeface="+mn-lt"/>
              </a:endParaRPr>
            </a:p>
          </p:txBody>
        </p:sp>
        <p:sp>
          <p:nvSpPr>
            <p:cNvPr id="34" name="Oval 76"/>
            <p:cNvSpPr/>
            <p:nvPr/>
          </p:nvSpPr>
          <p:spPr>
            <a:xfrm>
              <a:off x="8243431" y="1672074"/>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chemeClr val="bg1"/>
                </a:solidFill>
                <a:effectLst/>
                <a:uLnTx/>
                <a:uFillTx/>
                <a:latin typeface="微软雅黑"/>
                <a:ea typeface="微软雅黑"/>
                <a:cs typeface="+mn-ea"/>
                <a:sym typeface="+mn-lt"/>
              </a:endParaRPr>
            </a:p>
          </p:txBody>
        </p:sp>
      </p:grpSp>
      <p:grpSp>
        <p:nvGrpSpPr>
          <p:cNvPr id="35" name="Group 77"/>
          <p:cNvGrpSpPr/>
          <p:nvPr/>
        </p:nvGrpSpPr>
        <p:grpSpPr>
          <a:xfrm>
            <a:off x="4307410" y="2524516"/>
            <a:ext cx="129911" cy="456554"/>
            <a:chOff x="8243431" y="1672074"/>
            <a:chExt cx="199000" cy="699358"/>
          </a:xfrm>
          <a:solidFill>
            <a:srgbClr val="3F3F3F">
              <a:lumMod val="60000"/>
              <a:lumOff val="40000"/>
            </a:srgbClr>
          </a:solidFill>
        </p:grpSpPr>
        <p:sp>
          <p:nvSpPr>
            <p:cNvPr id="36" name="Oval 78"/>
            <p:cNvSpPr/>
            <p:nvPr/>
          </p:nvSpPr>
          <p:spPr>
            <a:xfrm>
              <a:off x="8243431" y="2172432"/>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chemeClr val="bg1"/>
                </a:solidFill>
                <a:effectLst/>
                <a:uLnTx/>
                <a:uFillTx/>
                <a:latin typeface="微软雅黑"/>
                <a:ea typeface="微软雅黑"/>
                <a:cs typeface="+mn-ea"/>
                <a:sym typeface="+mn-lt"/>
              </a:endParaRPr>
            </a:p>
          </p:txBody>
        </p:sp>
        <p:sp>
          <p:nvSpPr>
            <p:cNvPr id="37" name="Oval 79"/>
            <p:cNvSpPr/>
            <p:nvPr/>
          </p:nvSpPr>
          <p:spPr>
            <a:xfrm>
              <a:off x="8243431" y="1921597"/>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chemeClr val="bg1"/>
                </a:solidFill>
                <a:effectLst/>
                <a:uLnTx/>
                <a:uFillTx/>
                <a:latin typeface="微软雅黑"/>
                <a:ea typeface="微软雅黑"/>
                <a:cs typeface="+mn-ea"/>
                <a:sym typeface="+mn-lt"/>
              </a:endParaRPr>
            </a:p>
          </p:txBody>
        </p:sp>
        <p:sp>
          <p:nvSpPr>
            <p:cNvPr id="38" name="Oval 80"/>
            <p:cNvSpPr/>
            <p:nvPr/>
          </p:nvSpPr>
          <p:spPr>
            <a:xfrm>
              <a:off x="8243431" y="1672074"/>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chemeClr val="bg1"/>
                </a:solidFill>
                <a:effectLst/>
                <a:uLnTx/>
                <a:uFillTx/>
                <a:latin typeface="微软雅黑"/>
                <a:ea typeface="微软雅黑"/>
                <a:cs typeface="+mn-ea"/>
                <a:sym typeface="+mn-lt"/>
              </a:endParaRPr>
            </a:p>
          </p:txBody>
        </p:sp>
      </p:grpSp>
      <p:grpSp>
        <p:nvGrpSpPr>
          <p:cNvPr id="39" name="Group 81"/>
          <p:cNvGrpSpPr/>
          <p:nvPr/>
        </p:nvGrpSpPr>
        <p:grpSpPr>
          <a:xfrm>
            <a:off x="7754678" y="2524516"/>
            <a:ext cx="129911" cy="456554"/>
            <a:chOff x="8243431" y="1672074"/>
            <a:chExt cx="199000" cy="699358"/>
          </a:xfrm>
          <a:solidFill>
            <a:srgbClr val="3F3F3F">
              <a:lumMod val="60000"/>
              <a:lumOff val="40000"/>
            </a:srgbClr>
          </a:solidFill>
        </p:grpSpPr>
        <p:sp>
          <p:nvSpPr>
            <p:cNvPr id="40" name="Oval 82"/>
            <p:cNvSpPr/>
            <p:nvPr/>
          </p:nvSpPr>
          <p:spPr>
            <a:xfrm>
              <a:off x="8243431" y="2172432"/>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chemeClr val="bg1"/>
                </a:solidFill>
                <a:effectLst/>
                <a:uLnTx/>
                <a:uFillTx/>
                <a:latin typeface="微软雅黑"/>
                <a:ea typeface="微软雅黑"/>
                <a:cs typeface="+mn-ea"/>
                <a:sym typeface="+mn-lt"/>
              </a:endParaRPr>
            </a:p>
          </p:txBody>
        </p:sp>
        <p:sp>
          <p:nvSpPr>
            <p:cNvPr id="41" name="Oval 83"/>
            <p:cNvSpPr/>
            <p:nvPr/>
          </p:nvSpPr>
          <p:spPr>
            <a:xfrm>
              <a:off x="8243431" y="1921597"/>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chemeClr val="bg1"/>
                </a:solidFill>
                <a:effectLst/>
                <a:uLnTx/>
                <a:uFillTx/>
                <a:latin typeface="微软雅黑"/>
                <a:ea typeface="微软雅黑"/>
                <a:cs typeface="+mn-ea"/>
                <a:sym typeface="+mn-lt"/>
              </a:endParaRPr>
            </a:p>
          </p:txBody>
        </p:sp>
        <p:sp>
          <p:nvSpPr>
            <p:cNvPr id="42" name="Oval 84"/>
            <p:cNvSpPr/>
            <p:nvPr/>
          </p:nvSpPr>
          <p:spPr>
            <a:xfrm>
              <a:off x="8243431" y="1672074"/>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chemeClr val="bg1"/>
                </a:solidFill>
                <a:effectLst/>
                <a:uLnTx/>
                <a:uFillTx/>
                <a:latin typeface="微软雅黑"/>
                <a:ea typeface="微软雅黑"/>
                <a:cs typeface="+mn-ea"/>
                <a:sym typeface="+mn-lt"/>
              </a:endParaRPr>
            </a:p>
          </p:txBody>
        </p:sp>
      </p:grpSp>
      <p:grpSp>
        <p:nvGrpSpPr>
          <p:cNvPr id="43" name="组合 42"/>
          <p:cNvGrpSpPr>
            <a:grpSpLocks/>
          </p:cNvGrpSpPr>
          <p:nvPr/>
        </p:nvGrpSpPr>
        <p:grpSpPr bwMode="auto">
          <a:xfrm>
            <a:off x="1012668" y="4857693"/>
            <a:ext cx="3131206" cy="1206500"/>
            <a:chOff x="6358171" y="672761"/>
            <a:chExt cx="2348774" cy="904746"/>
          </a:xfrm>
        </p:grpSpPr>
        <p:sp>
          <p:nvSpPr>
            <p:cNvPr id="44" name="Content Placeholder 2"/>
            <p:cNvSpPr txBox="1">
              <a:spLocks/>
            </p:cNvSpPr>
            <p:nvPr/>
          </p:nvSpPr>
          <p:spPr>
            <a:xfrm>
              <a:off x="6468636" y="902916"/>
              <a:ext cx="2191893" cy="674591"/>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450940" fontAlgn="auto">
                <a:spcBef>
                  <a:spcPts val="0"/>
                </a:spcBef>
                <a:spcAft>
                  <a:spcPts val="0"/>
                </a:spcAft>
                <a:buNone/>
                <a:defRPr/>
              </a:pPr>
              <a:r>
                <a:rPr lang="en-US" altLang="zh-CN" sz="1200" dirty="0">
                  <a:solidFill>
                    <a:schemeClr val="bg1"/>
                  </a:solidFill>
                </a:rPr>
                <a:t>Lorem ipsum dolor sit amet, consectetur adipisicing elit, sed do eiusmod tempor incididunt ut labore et dolore magna aliqua. Ut enim ad minim </a:t>
              </a:r>
              <a:r>
                <a:rPr lang="en-US" altLang="zh-CN" sz="1200" dirty="0" err="1">
                  <a:solidFill>
                    <a:schemeClr val="bg1"/>
                  </a:solidFill>
                </a:rPr>
                <a:t>veniam</a:t>
              </a:r>
              <a:endParaRPr lang="en-US" altLang="zh-CN" sz="1200" dirty="0">
                <a:solidFill>
                  <a:schemeClr val="bg1"/>
                </a:solidFill>
                <a:cs typeface="Arial" pitchFamily="34" charset="0"/>
              </a:endParaRPr>
            </a:p>
          </p:txBody>
        </p:sp>
        <p:sp>
          <p:nvSpPr>
            <p:cNvPr id="45"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a:r>
                <a:rPr lang="zh-CN" altLang="en-US" sz="1600" dirty="0">
                  <a:solidFill>
                    <a:schemeClr val="bg1"/>
                  </a:solidFill>
                </a:rPr>
                <a:t>竞争分析</a:t>
              </a:r>
            </a:p>
          </p:txBody>
        </p:sp>
      </p:grpSp>
      <p:grpSp>
        <p:nvGrpSpPr>
          <p:cNvPr id="46" name="组合 45"/>
          <p:cNvGrpSpPr>
            <a:grpSpLocks/>
          </p:cNvGrpSpPr>
          <p:nvPr/>
        </p:nvGrpSpPr>
        <p:grpSpPr bwMode="auto">
          <a:xfrm>
            <a:off x="4553310" y="4857693"/>
            <a:ext cx="3131206" cy="1206500"/>
            <a:chOff x="6358171" y="672761"/>
            <a:chExt cx="2348774" cy="904746"/>
          </a:xfrm>
        </p:grpSpPr>
        <p:sp>
          <p:nvSpPr>
            <p:cNvPr id="47" name="Content Placeholder 2"/>
            <p:cNvSpPr txBox="1">
              <a:spLocks/>
            </p:cNvSpPr>
            <p:nvPr/>
          </p:nvSpPr>
          <p:spPr>
            <a:xfrm>
              <a:off x="6468636" y="902916"/>
              <a:ext cx="2191893" cy="674591"/>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450940" fontAlgn="auto">
                <a:spcBef>
                  <a:spcPts val="0"/>
                </a:spcBef>
                <a:spcAft>
                  <a:spcPts val="0"/>
                </a:spcAft>
                <a:buNone/>
                <a:defRPr/>
              </a:pPr>
              <a:r>
                <a:rPr lang="en-US" altLang="zh-CN" sz="1200" dirty="0">
                  <a:solidFill>
                    <a:schemeClr val="bg1"/>
                  </a:solidFill>
                </a:rPr>
                <a:t>Lorem ipsum dolor sit amet, consectetur adipisicing elit, sed do eiusmod tempor incididunt ut labore et dolore magna aliqua. Ut enim ad minim </a:t>
              </a:r>
              <a:r>
                <a:rPr lang="en-US" altLang="zh-CN" sz="1200" dirty="0" err="1">
                  <a:solidFill>
                    <a:schemeClr val="bg1"/>
                  </a:solidFill>
                </a:rPr>
                <a:t>veniam</a:t>
              </a:r>
              <a:endParaRPr lang="en-US" altLang="zh-CN" sz="1200" dirty="0">
                <a:solidFill>
                  <a:schemeClr val="bg1"/>
                </a:solidFill>
                <a:cs typeface="Arial" pitchFamily="34" charset="0"/>
              </a:endParaRPr>
            </a:p>
          </p:txBody>
        </p:sp>
        <p:sp>
          <p:nvSpPr>
            <p:cNvPr id="48"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a:r>
                <a:rPr lang="zh-CN" altLang="en-US" sz="1600" dirty="0">
                  <a:solidFill>
                    <a:schemeClr val="bg1"/>
                  </a:solidFill>
                </a:rPr>
                <a:t>竞争分析</a:t>
              </a:r>
            </a:p>
          </p:txBody>
        </p:sp>
      </p:grpSp>
      <p:grpSp>
        <p:nvGrpSpPr>
          <p:cNvPr id="49" name="组合 48"/>
          <p:cNvGrpSpPr>
            <a:grpSpLocks/>
          </p:cNvGrpSpPr>
          <p:nvPr/>
        </p:nvGrpSpPr>
        <p:grpSpPr bwMode="auto">
          <a:xfrm>
            <a:off x="8062054" y="4857693"/>
            <a:ext cx="3131206" cy="1206500"/>
            <a:chOff x="6358171" y="672761"/>
            <a:chExt cx="2348774" cy="904746"/>
          </a:xfrm>
        </p:grpSpPr>
        <p:sp>
          <p:nvSpPr>
            <p:cNvPr id="50" name="Content Placeholder 2"/>
            <p:cNvSpPr txBox="1">
              <a:spLocks/>
            </p:cNvSpPr>
            <p:nvPr/>
          </p:nvSpPr>
          <p:spPr>
            <a:xfrm>
              <a:off x="6468636" y="902916"/>
              <a:ext cx="2191893" cy="674591"/>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450940" fontAlgn="auto">
                <a:spcBef>
                  <a:spcPts val="0"/>
                </a:spcBef>
                <a:spcAft>
                  <a:spcPts val="0"/>
                </a:spcAft>
                <a:buNone/>
                <a:defRPr/>
              </a:pPr>
              <a:r>
                <a:rPr lang="en-US" altLang="zh-CN" sz="1200" dirty="0">
                  <a:solidFill>
                    <a:schemeClr val="bg1"/>
                  </a:solidFill>
                </a:rPr>
                <a:t>Lorem ipsum dolor sit amet, consectetur adipisicing elit, sed do eiusmod tempor incididunt ut labore et dolore magna aliqua. Ut enim ad minim </a:t>
              </a:r>
              <a:r>
                <a:rPr lang="en-US" altLang="zh-CN" sz="1200" dirty="0" err="1">
                  <a:solidFill>
                    <a:schemeClr val="bg1"/>
                  </a:solidFill>
                </a:rPr>
                <a:t>veniam</a:t>
              </a:r>
              <a:endParaRPr lang="en-US" altLang="zh-CN" sz="1200" dirty="0">
                <a:solidFill>
                  <a:schemeClr val="bg1"/>
                </a:solidFill>
                <a:cs typeface="Arial" pitchFamily="34" charset="0"/>
              </a:endParaRPr>
            </a:p>
          </p:txBody>
        </p:sp>
        <p:sp>
          <p:nvSpPr>
            <p:cNvPr id="51"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a:r>
                <a:rPr lang="zh-CN" altLang="en-US" sz="1600" dirty="0">
                  <a:solidFill>
                    <a:schemeClr val="bg1"/>
                  </a:solidFill>
                </a:rPr>
                <a:t>竞争分析</a:t>
              </a:r>
            </a:p>
          </p:txBody>
        </p:sp>
      </p:grpSp>
      <p:grpSp>
        <p:nvGrpSpPr>
          <p:cNvPr id="52" name="组合 51"/>
          <p:cNvGrpSpPr>
            <a:grpSpLocks/>
          </p:cNvGrpSpPr>
          <p:nvPr/>
        </p:nvGrpSpPr>
        <p:grpSpPr bwMode="auto">
          <a:xfrm>
            <a:off x="2843265" y="1170497"/>
            <a:ext cx="3131206" cy="1206500"/>
            <a:chOff x="6358171" y="672761"/>
            <a:chExt cx="2348774" cy="904746"/>
          </a:xfrm>
        </p:grpSpPr>
        <p:sp>
          <p:nvSpPr>
            <p:cNvPr id="53" name="Content Placeholder 2"/>
            <p:cNvSpPr txBox="1">
              <a:spLocks/>
            </p:cNvSpPr>
            <p:nvPr/>
          </p:nvSpPr>
          <p:spPr>
            <a:xfrm>
              <a:off x="6468636" y="902916"/>
              <a:ext cx="2191893" cy="674591"/>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450940" fontAlgn="auto">
                <a:spcBef>
                  <a:spcPts val="0"/>
                </a:spcBef>
                <a:spcAft>
                  <a:spcPts val="0"/>
                </a:spcAft>
                <a:buNone/>
                <a:defRPr/>
              </a:pPr>
              <a:r>
                <a:rPr lang="en-US" altLang="zh-CN" sz="1200" dirty="0">
                  <a:solidFill>
                    <a:schemeClr val="bg1"/>
                  </a:solidFill>
                </a:rPr>
                <a:t>Lorem ipsum dolor sit amet, consectetur adipisicing elit, sed do eiusmod tempor incididunt ut labore et dolore magna aliqua. Ut enim ad minim </a:t>
              </a:r>
              <a:r>
                <a:rPr lang="en-US" altLang="zh-CN" sz="1200" dirty="0" err="1">
                  <a:solidFill>
                    <a:schemeClr val="bg1"/>
                  </a:solidFill>
                </a:rPr>
                <a:t>veniam</a:t>
              </a:r>
              <a:endParaRPr lang="en-US" altLang="zh-CN" sz="1200" dirty="0">
                <a:solidFill>
                  <a:schemeClr val="bg1"/>
                </a:solidFill>
                <a:cs typeface="Arial" pitchFamily="34" charset="0"/>
              </a:endParaRPr>
            </a:p>
          </p:txBody>
        </p:sp>
        <p:sp>
          <p:nvSpPr>
            <p:cNvPr id="54"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a:r>
                <a:rPr lang="zh-CN" altLang="en-US" sz="1600" dirty="0">
                  <a:solidFill>
                    <a:schemeClr val="bg1"/>
                  </a:solidFill>
                </a:rPr>
                <a:t>竞争分析</a:t>
              </a:r>
            </a:p>
          </p:txBody>
        </p:sp>
      </p:grpSp>
      <p:grpSp>
        <p:nvGrpSpPr>
          <p:cNvPr id="55" name="组合 54"/>
          <p:cNvGrpSpPr>
            <a:grpSpLocks/>
          </p:cNvGrpSpPr>
          <p:nvPr/>
        </p:nvGrpSpPr>
        <p:grpSpPr bwMode="auto">
          <a:xfrm>
            <a:off x="6192521" y="1170497"/>
            <a:ext cx="3131206" cy="1206500"/>
            <a:chOff x="6358171" y="672761"/>
            <a:chExt cx="2348774" cy="904746"/>
          </a:xfrm>
        </p:grpSpPr>
        <p:sp>
          <p:nvSpPr>
            <p:cNvPr id="56" name="Content Placeholder 2"/>
            <p:cNvSpPr txBox="1">
              <a:spLocks/>
            </p:cNvSpPr>
            <p:nvPr/>
          </p:nvSpPr>
          <p:spPr>
            <a:xfrm>
              <a:off x="6468636" y="902916"/>
              <a:ext cx="2191893" cy="674591"/>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450940" fontAlgn="auto">
                <a:spcBef>
                  <a:spcPts val="0"/>
                </a:spcBef>
                <a:spcAft>
                  <a:spcPts val="0"/>
                </a:spcAft>
                <a:buNone/>
                <a:defRPr/>
              </a:pPr>
              <a:r>
                <a:rPr lang="en-US" altLang="zh-CN" sz="1200" dirty="0">
                  <a:solidFill>
                    <a:schemeClr val="bg1"/>
                  </a:solidFill>
                </a:rPr>
                <a:t>Lorem ipsum dolor sit amet, consectetur adipisicing elit, sed do eiusmod tempor incididunt ut labore et dolore magna aliqua. Ut enim ad minim </a:t>
              </a:r>
              <a:r>
                <a:rPr lang="en-US" altLang="zh-CN" sz="1200" dirty="0" err="1">
                  <a:solidFill>
                    <a:schemeClr val="bg1"/>
                  </a:solidFill>
                </a:rPr>
                <a:t>veniam</a:t>
              </a:r>
              <a:endParaRPr lang="en-US" altLang="zh-CN" sz="1200" dirty="0">
                <a:solidFill>
                  <a:schemeClr val="bg1"/>
                </a:solidFill>
                <a:cs typeface="Arial" pitchFamily="34" charset="0"/>
              </a:endParaRPr>
            </a:p>
          </p:txBody>
        </p:sp>
        <p:sp>
          <p:nvSpPr>
            <p:cNvPr id="57"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a:r>
                <a:rPr lang="zh-CN" altLang="en-US" sz="1600" dirty="0">
                  <a:solidFill>
                    <a:schemeClr val="bg1"/>
                  </a:solidFill>
                </a:rPr>
                <a:t>竞争分析</a:t>
              </a:r>
            </a:p>
          </p:txBody>
        </p:sp>
      </p:grpSp>
      <p:sp>
        <p:nvSpPr>
          <p:cNvPr id="58" name="TextBox 1"/>
          <p:cNvSpPr txBox="1"/>
          <p:nvPr/>
        </p:nvSpPr>
        <p:spPr>
          <a:xfrm>
            <a:off x="723900" y="609600"/>
            <a:ext cx="2793522" cy="738664"/>
          </a:xfrm>
          <a:prstGeom prst="rect">
            <a:avLst/>
          </a:prstGeom>
          <a:noFill/>
        </p:spPr>
        <p:txBody>
          <a:bodyPr wrap="none" lIns="0" tIns="0" rIns="0" rtlCol="0">
            <a:spAutoFit/>
          </a:bodyPr>
          <a:lstStyle/>
          <a:p>
            <a:pPr>
              <a:lnSpc>
                <a:spcPts val="3600"/>
              </a:lnSpc>
            </a:pP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2.5</a:t>
            </a:r>
            <a:r>
              <a:rPr lang="en-US" altLang="zh-CN" sz="2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竞争分析</a:t>
            </a:r>
          </a:p>
          <a:p>
            <a:pPr>
              <a:lnSpc>
                <a:spcPts val="1800"/>
              </a:lnSpc>
            </a:pP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COMPETITOR</a:t>
            </a:r>
            <a:r>
              <a:rPr lang="en-US" altLang="zh-CN" sz="1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ANALYSIS</a:t>
            </a:r>
            <a:endParaRPr lang="en-US" altLang="zh-CN" sz="12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endParaRPr>
          </a:p>
        </p:txBody>
      </p:sp>
    </p:spTree>
    <p:extLst>
      <p:ext uri="{BB962C8B-B14F-4D97-AF65-F5344CB8AC3E}">
        <p14:creationId xmlns:p14="http://schemas.microsoft.com/office/powerpoint/2010/main" val="4236085965"/>
      </p:ext>
    </p:extLst>
  </p:cSld>
  <p:clrMapOvr>
    <a:masterClrMapping/>
  </p:clrMapOvr>
  <p:transition spd="slow" advTm="38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50"/>
                                        <p:tgtEl>
                                          <p:spTgt spid="23"/>
                                        </p:tgtEl>
                                      </p:cBhvr>
                                    </p:animEffect>
                                  </p:childTnLst>
                                </p:cTn>
                              </p:par>
                            </p:childTnLst>
                          </p:cTn>
                        </p:par>
                        <p:par>
                          <p:cTn id="18" fill="hold">
                            <p:stCondLst>
                              <p:cond delay="125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250"/>
                                        <p:tgtEl>
                                          <p:spTgt spid="35"/>
                                        </p:tgtEl>
                                      </p:cBhvr>
                                    </p:animEffect>
                                  </p:childTnLst>
                                </p:cTn>
                              </p:par>
                            </p:childTnLst>
                          </p:cTn>
                        </p:par>
                        <p:par>
                          <p:cTn id="28" fill="hold">
                            <p:stCondLst>
                              <p:cond delay="2500"/>
                            </p:stCondLst>
                            <p:childTnLst>
                              <p:par>
                                <p:cTn id="29" presetID="47"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250"/>
                                        <p:tgtEl>
                                          <p:spTgt spid="27"/>
                                        </p:tgtEl>
                                      </p:cBhvr>
                                    </p:animEffect>
                                  </p:childTnLst>
                                </p:cTn>
                              </p:par>
                            </p:childTnLst>
                          </p:cTn>
                        </p:par>
                        <p:par>
                          <p:cTn id="38" fill="hold">
                            <p:stCondLst>
                              <p:cond delay="3250"/>
                            </p:stCondLst>
                            <p:childTnLst>
                              <p:par>
                                <p:cTn id="39" presetID="42"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10"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250"/>
                                        <p:tgtEl>
                                          <p:spTgt spid="39"/>
                                        </p:tgtEl>
                                      </p:cBhvr>
                                    </p:animEffect>
                                  </p:childTnLst>
                                </p:cTn>
                              </p:par>
                            </p:childTnLst>
                          </p:cTn>
                        </p:par>
                        <p:par>
                          <p:cTn id="48" fill="hold">
                            <p:stCondLst>
                              <p:cond delay="4500"/>
                            </p:stCondLst>
                            <p:childTnLst>
                              <p:par>
                                <p:cTn id="49" presetID="47"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anim calcmode="lin" valueType="num">
                                      <p:cBhvr>
                                        <p:cTn id="52" dur="500" fill="hold"/>
                                        <p:tgtEl>
                                          <p:spTgt spid="11"/>
                                        </p:tgtEl>
                                        <p:attrNameLst>
                                          <p:attrName>ppt_x</p:attrName>
                                        </p:attrNameLst>
                                      </p:cBhvr>
                                      <p:tavLst>
                                        <p:tav tm="0">
                                          <p:val>
                                            <p:strVal val="#ppt_x"/>
                                          </p:val>
                                        </p:tav>
                                        <p:tav tm="100000">
                                          <p:val>
                                            <p:strVal val="#ppt_x"/>
                                          </p:val>
                                        </p:tav>
                                      </p:tavLst>
                                    </p:anim>
                                    <p:anim calcmode="lin" valueType="num">
                                      <p:cBhvr>
                                        <p:cTn id="53" dur="500" fill="hold"/>
                                        <p:tgtEl>
                                          <p:spTgt spid="11"/>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10" presetClass="entr" presetSubtype="0"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250"/>
                                        <p:tgtEl>
                                          <p:spTgt spid="31"/>
                                        </p:tgtEl>
                                      </p:cBhvr>
                                    </p:animEffect>
                                  </p:childTnLst>
                                </p:cTn>
                              </p:par>
                            </p:childTnLst>
                          </p:cTn>
                        </p:par>
                        <p:par>
                          <p:cTn id="58" fill="hold">
                            <p:stCondLst>
                              <p:cond delay="5250"/>
                            </p:stCondLst>
                            <p:childTnLst>
                              <p:par>
                                <p:cTn id="59" presetID="2" presetClass="entr" presetSubtype="4" decel="10000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ppt_x"/>
                                          </p:val>
                                        </p:tav>
                                        <p:tav tm="100000">
                                          <p:val>
                                            <p:strVal val="#ppt_x"/>
                                          </p:val>
                                        </p:tav>
                                      </p:tavLst>
                                    </p:anim>
                                    <p:anim calcmode="lin" valueType="num">
                                      <p:cBhvr additive="base">
                                        <p:cTn id="62" dur="500" fill="hold"/>
                                        <p:tgtEl>
                                          <p:spTgt spid="43"/>
                                        </p:tgtEl>
                                        <p:attrNameLst>
                                          <p:attrName>ppt_y</p:attrName>
                                        </p:attrNameLst>
                                      </p:cBhvr>
                                      <p:tavLst>
                                        <p:tav tm="0">
                                          <p:val>
                                            <p:strVal val="1+#ppt_h/2"/>
                                          </p:val>
                                        </p:tav>
                                        <p:tav tm="100000">
                                          <p:val>
                                            <p:strVal val="#ppt_y"/>
                                          </p:val>
                                        </p:tav>
                                      </p:tavLst>
                                    </p:anim>
                                  </p:childTnLst>
                                </p:cTn>
                              </p:par>
                            </p:childTnLst>
                          </p:cTn>
                        </p:par>
                        <p:par>
                          <p:cTn id="63" fill="hold">
                            <p:stCondLst>
                              <p:cond delay="5750"/>
                            </p:stCondLst>
                            <p:childTnLst>
                              <p:par>
                                <p:cTn id="64" presetID="2" presetClass="entr" presetSubtype="4" decel="100000" fill="hold"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500" fill="hold"/>
                                        <p:tgtEl>
                                          <p:spTgt spid="46"/>
                                        </p:tgtEl>
                                        <p:attrNameLst>
                                          <p:attrName>ppt_x</p:attrName>
                                        </p:attrNameLst>
                                      </p:cBhvr>
                                      <p:tavLst>
                                        <p:tav tm="0">
                                          <p:val>
                                            <p:strVal val="#ppt_x"/>
                                          </p:val>
                                        </p:tav>
                                        <p:tav tm="100000">
                                          <p:val>
                                            <p:strVal val="#ppt_x"/>
                                          </p:val>
                                        </p:tav>
                                      </p:tavLst>
                                    </p:anim>
                                    <p:anim calcmode="lin" valueType="num">
                                      <p:cBhvr additive="base">
                                        <p:cTn id="67" dur="50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6250"/>
                            </p:stCondLst>
                            <p:childTnLst>
                              <p:par>
                                <p:cTn id="69" presetID="2" presetClass="entr" presetSubtype="4" decel="10000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additive="base">
                                        <p:cTn id="71" dur="500" fill="hold"/>
                                        <p:tgtEl>
                                          <p:spTgt spid="49"/>
                                        </p:tgtEl>
                                        <p:attrNameLst>
                                          <p:attrName>ppt_x</p:attrName>
                                        </p:attrNameLst>
                                      </p:cBhvr>
                                      <p:tavLst>
                                        <p:tav tm="0">
                                          <p:val>
                                            <p:strVal val="#ppt_x"/>
                                          </p:val>
                                        </p:tav>
                                        <p:tav tm="100000">
                                          <p:val>
                                            <p:strVal val="#ppt_x"/>
                                          </p:val>
                                        </p:tav>
                                      </p:tavLst>
                                    </p:anim>
                                    <p:anim calcmode="lin" valueType="num">
                                      <p:cBhvr additive="base">
                                        <p:cTn id="72" dur="500" fill="hold"/>
                                        <p:tgtEl>
                                          <p:spTgt spid="49"/>
                                        </p:tgtEl>
                                        <p:attrNameLst>
                                          <p:attrName>ppt_y</p:attrName>
                                        </p:attrNameLst>
                                      </p:cBhvr>
                                      <p:tavLst>
                                        <p:tav tm="0">
                                          <p:val>
                                            <p:strVal val="1+#ppt_h/2"/>
                                          </p:val>
                                        </p:tav>
                                        <p:tav tm="100000">
                                          <p:val>
                                            <p:strVal val="#ppt_y"/>
                                          </p:val>
                                        </p:tav>
                                      </p:tavLst>
                                    </p:anim>
                                  </p:childTnLst>
                                </p:cTn>
                              </p:par>
                            </p:childTnLst>
                          </p:cTn>
                        </p:par>
                        <p:par>
                          <p:cTn id="73" fill="hold">
                            <p:stCondLst>
                              <p:cond delay="6750"/>
                            </p:stCondLst>
                            <p:childTnLst>
                              <p:par>
                                <p:cTn id="74" presetID="2" presetClass="entr" presetSubtype="4" decel="100000"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additive="base">
                                        <p:cTn id="76" dur="500" fill="hold"/>
                                        <p:tgtEl>
                                          <p:spTgt spid="52"/>
                                        </p:tgtEl>
                                        <p:attrNameLst>
                                          <p:attrName>ppt_x</p:attrName>
                                        </p:attrNameLst>
                                      </p:cBhvr>
                                      <p:tavLst>
                                        <p:tav tm="0">
                                          <p:val>
                                            <p:strVal val="#ppt_x"/>
                                          </p:val>
                                        </p:tav>
                                        <p:tav tm="100000">
                                          <p:val>
                                            <p:strVal val="#ppt_x"/>
                                          </p:val>
                                        </p:tav>
                                      </p:tavLst>
                                    </p:anim>
                                    <p:anim calcmode="lin" valueType="num">
                                      <p:cBhvr additive="base">
                                        <p:cTn id="77" dur="500" fill="hold"/>
                                        <p:tgtEl>
                                          <p:spTgt spid="52"/>
                                        </p:tgtEl>
                                        <p:attrNameLst>
                                          <p:attrName>ppt_y</p:attrName>
                                        </p:attrNameLst>
                                      </p:cBhvr>
                                      <p:tavLst>
                                        <p:tav tm="0">
                                          <p:val>
                                            <p:strVal val="1+#ppt_h/2"/>
                                          </p:val>
                                        </p:tav>
                                        <p:tav tm="100000">
                                          <p:val>
                                            <p:strVal val="#ppt_y"/>
                                          </p:val>
                                        </p:tav>
                                      </p:tavLst>
                                    </p:anim>
                                  </p:childTnLst>
                                </p:cTn>
                              </p:par>
                            </p:childTnLst>
                          </p:cTn>
                        </p:par>
                        <p:par>
                          <p:cTn id="78" fill="hold">
                            <p:stCondLst>
                              <p:cond delay="7250"/>
                            </p:stCondLst>
                            <p:childTnLst>
                              <p:par>
                                <p:cTn id="79" presetID="2" presetClass="entr" presetSubtype="4" decel="100000" fill="hold" nodeType="afterEffect">
                                  <p:stCondLst>
                                    <p:cond delay="0"/>
                                  </p:stCondLst>
                                  <p:childTnLst>
                                    <p:set>
                                      <p:cBhvr>
                                        <p:cTn id="80" dur="1" fill="hold">
                                          <p:stCondLst>
                                            <p:cond delay="0"/>
                                          </p:stCondLst>
                                        </p:cTn>
                                        <p:tgtEl>
                                          <p:spTgt spid="55"/>
                                        </p:tgtEl>
                                        <p:attrNameLst>
                                          <p:attrName>style.visibility</p:attrName>
                                        </p:attrNameLst>
                                      </p:cBhvr>
                                      <p:to>
                                        <p:strVal val="visible"/>
                                      </p:to>
                                    </p:set>
                                    <p:anim calcmode="lin" valueType="num">
                                      <p:cBhvr additive="base">
                                        <p:cTn id="81" dur="500" fill="hold"/>
                                        <p:tgtEl>
                                          <p:spTgt spid="55"/>
                                        </p:tgtEl>
                                        <p:attrNameLst>
                                          <p:attrName>ppt_x</p:attrName>
                                        </p:attrNameLst>
                                      </p:cBhvr>
                                      <p:tavLst>
                                        <p:tav tm="0">
                                          <p:val>
                                            <p:strVal val="#ppt_x"/>
                                          </p:val>
                                        </p:tav>
                                        <p:tav tm="100000">
                                          <p:val>
                                            <p:strVal val="#ppt_x"/>
                                          </p:val>
                                        </p:tav>
                                      </p:tavLst>
                                    </p:anim>
                                    <p:anim calcmode="lin" valueType="num">
                                      <p:cBhvr additive="base">
                                        <p:cTn id="8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24052" y="1736231"/>
            <a:ext cx="6839295" cy="3385539"/>
            <a:chOff x="1924052" y="1736231"/>
            <a:chExt cx="6839295" cy="3385539"/>
          </a:xfrm>
        </p:grpSpPr>
        <p:grpSp>
          <p:nvGrpSpPr>
            <p:cNvPr id="8" name="组合 7"/>
            <p:cNvGrpSpPr/>
            <p:nvPr/>
          </p:nvGrpSpPr>
          <p:grpSpPr>
            <a:xfrm>
              <a:off x="1924052" y="1736231"/>
              <a:ext cx="6839295" cy="3385539"/>
              <a:chOff x="2514602" y="1061862"/>
              <a:chExt cx="6839295" cy="3385539"/>
            </a:xfrm>
          </p:grpSpPr>
          <p:grpSp>
            <p:nvGrpSpPr>
              <p:cNvPr id="4" name="组合 3"/>
              <p:cNvGrpSpPr/>
              <p:nvPr/>
            </p:nvGrpSpPr>
            <p:grpSpPr>
              <a:xfrm flipH="1">
                <a:off x="2514602" y="1061862"/>
                <a:ext cx="3241895" cy="2746895"/>
                <a:chOff x="6666506" y="1011600"/>
                <a:chExt cx="2603643" cy="1583500"/>
              </a:xfrm>
            </p:grpSpPr>
            <p:sp>
              <p:nvSpPr>
                <p:cNvPr id="5" name="TextBox 12"/>
                <p:cNvSpPr txBox="1"/>
                <p:nvPr/>
              </p:nvSpPr>
              <p:spPr>
                <a:xfrm>
                  <a:off x="6666506" y="1916460"/>
                  <a:ext cx="2603643" cy="678640"/>
                </a:xfrm>
                <a:prstGeom prst="rect">
                  <a:avLst/>
                </a:prstGeom>
                <a:noFill/>
              </p:spPr>
              <p:txBody>
                <a:bodyPr wrap="none" lIns="68571" tIns="34285" rIns="68571" bIns="34285" rtlCol="0">
                  <a:spAutoFit/>
                </a:bodyPr>
                <a:lstStyle/>
                <a:p>
                  <a:r>
                    <a:rPr lang="zh-CN" altLang="en-US" sz="7200" dirty="0">
                      <a:solidFill>
                        <a:schemeClr val="bg1"/>
                      </a:solidFill>
                      <a:effectLst>
                        <a:outerShdw blurRad="38100" dist="38100" dir="2700000" algn="tl">
                          <a:srgbClr val="000000">
                            <a:alpha val="43137"/>
                          </a:srgbClr>
                        </a:outerShdw>
                      </a:effectLst>
                      <a:latin typeface="造字工房朗宋（非商用）常规体" pitchFamily="50" charset="-122"/>
                      <a:ea typeface="造字工房朗宋（非商用）常规体" pitchFamily="50" charset="-122"/>
                    </a:rPr>
                    <a:t>整体规划</a:t>
                  </a:r>
                </a:p>
              </p:txBody>
            </p:sp>
            <p:sp>
              <p:nvSpPr>
                <p:cNvPr id="6" name="TextBox 14"/>
                <p:cNvSpPr txBox="1"/>
                <p:nvPr/>
              </p:nvSpPr>
              <p:spPr>
                <a:xfrm>
                  <a:off x="8205204" y="1011600"/>
                  <a:ext cx="1064945" cy="904860"/>
                </a:xfrm>
                <a:prstGeom prst="rect">
                  <a:avLst/>
                </a:prstGeom>
                <a:noFill/>
              </p:spPr>
              <p:txBody>
                <a:bodyPr wrap="none" rtlCol="0">
                  <a:spAutoFit/>
                </a:bodyPr>
                <a:lstStyle/>
                <a:p>
                  <a:r>
                    <a:rPr lang="en-US" altLang="zh-CN" sz="9600" b="1" dirty="0">
                      <a:solidFill>
                        <a:schemeClr val="bg1"/>
                      </a:solidFill>
                      <a:latin typeface="Agency FB" panose="020B0503020202020204" pitchFamily="34" charset="0"/>
                      <a:ea typeface="微软雅黑" pitchFamily="34" charset="-122"/>
                    </a:rPr>
                    <a:t>03</a:t>
                  </a:r>
                  <a:endParaRPr lang="zh-CN" altLang="en-US" sz="9600" b="1" dirty="0">
                    <a:solidFill>
                      <a:schemeClr val="bg1"/>
                    </a:solidFill>
                    <a:latin typeface="Agency FB" panose="020B0503020202020204" pitchFamily="34" charset="0"/>
                    <a:ea typeface="微软雅黑" pitchFamily="34" charset="-122"/>
                  </a:endParaRPr>
                </a:p>
              </p:txBody>
            </p:sp>
          </p:grpSp>
          <p:sp>
            <p:nvSpPr>
              <p:cNvPr id="7" name="文本占位符 2"/>
              <p:cNvSpPr txBox="1">
                <a:spLocks/>
              </p:cNvSpPr>
              <p:nvPr/>
            </p:nvSpPr>
            <p:spPr>
              <a:xfrm>
                <a:off x="2514602" y="3954958"/>
                <a:ext cx="6839295" cy="492443"/>
              </a:xfrm>
              <a:prstGeom prst="rect">
                <a:avLst/>
              </a:prstGeom>
              <a:noFill/>
            </p:spPr>
            <p:txBody>
              <a:bodyPr vert="horz" wrap="square" lIns="91440" tIns="45720" rIns="91440" bIns="45720"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30000"/>
                  </a:lnSpc>
                  <a:buNone/>
                </a:pPr>
                <a:r>
                  <a:rPr lang="en-US" sz="1000" b="0" dirty="0">
                    <a:effectLst/>
                    <a:latin typeface="+mj-ea"/>
                    <a:ea typeface="+mj-ea"/>
                    <a:sym typeface="+mn-lt"/>
                  </a:rPr>
                  <a:t>Lorem ipsum dolor sit </a:t>
                </a:r>
                <a:r>
                  <a:rPr lang="en-US" sz="1000" b="0" dirty="0" err="1">
                    <a:effectLst/>
                    <a:latin typeface="+mj-ea"/>
                    <a:ea typeface="+mj-ea"/>
                    <a:sym typeface="+mn-lt"/>
                  </a:rPr>
                  <a:t>er</a:t>
                </a:r>
                <a:r>
                  <a:rPr lang="en-US" sz="1000" b="0" dirty="0">
                    <a:effectLst/>
                    <a:latin typeface="+mj-ea"/>
                    <a:ea typeface="+mj-ea"/>
                    <a:sym typeface="+mn-lt"/>
                  </a:rPr>
                  <a:t> </a:t>
                </a:r>
                <a:r>
                  <a:rPr lang="en-US" sz="1000" b="0" dirty="0" err="1">
                    <a:effectLst/>
                    <a:latin typeface="+mj-ea"/>
                    <a:ea typeface="+mj-ea"/>
                    <a:sym typeface="+mn-lt"/>
                  </a:rPr>
                  <a:t>elit</a:t>
                </a:r>
                <a:r>
                  <a:rPr lang="en-US" sz="1000" b="0" dirty="0">
                    <a:effectLst/>
                    <a:latin typeface="+mj-ea"/>
                    <a:ea typeface="+mj-ea"/>
                    <a:sym typeface="+mn-lt"/>
                  </a:rPr>
                  <a:t> </a:t>
                </a:r>
                <a:r>
                  <a:rPr lang="en-US" sz="1000" b="0" dirty="0" err="1">
                    <a:effectLst/>
                    <a:latin typeface="+mj-ea"/>
                    <a:ea typeface="+mj-ea"/>
                    <a:sym typeface="+mn-lt"/>
                  </a:rPr>
                  <a:t>lamet</a:t>
                </a:r>
                <a:r>
                  <a:rPr lang="en-US" sz="1000" b="0" dirty="0">
                    <a:effectLst/>
                    <a:latin typeface="+mj-ea"/>
                    <a:ea typeface="+mj-ea"/>
                    <a:sym typeface="+mn-lt"/>
                  </a:rPr>
                  <a:t>, </a:t>
                </a:r>
                <a:r>
                  <a:rPr lang="en-US" sz="1000" b="0" dirty="0" err="1">
                    <a:effectLst/>
                    <a:latin typeface="+mj-ea"/>
                    <a:ea typeface="+mj-ea"/>
                    <a:sym typeface="+mn-lt"/>
                  </a:rPr>
                  <a:t>consectetaur</a:t>
                </a:r>
                <a:r>
                  <a:rPr lang="en-US" sz="1000" b="0" dirty="0">
                    <a:effectLst/>
                    <a:latin typeface="+mj-ea"/>
                    <a:ea typeface="+mj-ea"/>
                    <a:sym typeface="+mn-lt"/>
                  </a:rPr>
                  <a:t> </a:t>
                </a:r>
                <a:r>
                  <a:rPr lang="en-US" sz="1000" b="0" dirty="0" err="1">
                    <a:effectLst/>
                    <a:latin typeface="+mj-ea"/>
                    <a:ea typeface="+mj-ea"/>
                    <a:sym typeface="+mn-lt"/>
                  </a:rPr>
                  <a:t>cillium</a:t>
                </a:r>
                <a:r>
                  <a:rPr lang="en-US" sz="1000" b="0" dirty="0">
                    <a:effectLst/>
                    <a:latin typeface="+mj-ea"/>
                    <a:ea typeface="+mj-ea"/>
                    <a:sym typeface="+mn-lt"/>
                  </a:rPr>
                  <a:t> </a:t>
                </a:r>
                <a:r>
                  <a:rPr lang="en-US" sz="1000" b="0" dirty="0" err="1">
                    <a:effectLst/>
                    <a:latin typeface="+mj-ea"/>
                    <a:ea typeface="+mj-ea"/>
                    <a:sym typeface="+mn-lt"/>
                  </a:rPr>
                  <a:t>adipisicing</a:t>
                </a:r>
                <a:r>
                  <a:rPr lang="en-US" sz="1000" b="0" dirty="0">
                    <a:effectLst/>
                    <a:latin typeface="+mj-ea"/>
                    <a:ea typeface="+mj-ea"/>
                    <a:sym typeface="+mn-lt"/>
                  </a:rPr>
                  <a:t> pecu, </a:t>
                </a:r>
                <a:r>
                  <a:rPr lang="en-US" sz="1000" b="0" dirty="0" err="1">
                    <a:effectLst/>
                    <a:latin typeface="+mj-ea"/>
                    <a:ea typeface="+mj-ea"/>
                    <a:sym typeface="+mn-lt"/>
                  </a:rPr>
                  <a:t>sed</a:t>
                </a:r>
                <a:r>
                  <a:rPr lang="en-US" sz="1000" b="0" dirty="0">
                    <a:effectLst/>
                    <a:latin typeface="+mj-ea"/>
                    <a:ea typeface="+mj-ea"/>
                    <a:sym typeface="+mn-lt"/>
                  </a:rPr>
                  <a:t> do </a:t>
                </a:r>
                <a:r>
                  <a:rPr lang="en-US" sz="1000" b="0" dirty="0" err="1">
                    <a:effectLst/>
                    <a:latin typeface="+mj-ea"/>
                    <a:ea typeface="+mj-ea"/>
                    <a:sym typeface="+mn-lt"/>
                  </a:rPr>
                  <a:t>eiusmod</a:t>
                </a:r>
                <a:r>
                  <a:rPr lang="en-US" sz="1000" b="0" dirty="0">
                    <a:effectLst/>
                    <a:latin typeface="+mj-ea"/>
                    <a:ea typeface="+mj-ea"/>
                    <a:sym typeface="+mn-lt"/>
                  </a:rPr>
                  <a:t> </a:t>
                </a:r>
                <a:r>
                  <a:rPr lang="en-US" sz="1000" b="0" dirty="0" err="1">
                    <a:effectLst/>
                    <a:latin typeface="+mj-ea"/>
                    <a:ea typeface="+mj-ea"/>
                    <a:sym typeface="+mn-lt"/>
                  </a:rPr>
                  <a:t>tempor</a:t>
                </a:r>
                <a:r>
                  <a:rPr lang="en-US" sz="1000" b="0" dirty="0">
                    <a:effectLst/>
                    <a:latin typeface="+mj-ea"/>
                    <a:ea typeface="+mj-ea"/>
                    <a:sym typeface="+mn-lt"/>
                  </a:rPr>
                  <a:t> </a:t>
                </a:r>
                <a:r>
                  <a:rPr lang="en-US" sz="1000" b="0" dirty="0" err="1">
                    <a:effectLst/>
                    <a:latin typeface="+mj-ea"/>
                    <a:ea typeface="+mj-ea"/>
                    <a:sym typeface="+mn-lt"/>
                  </a:rPr>
                  <a:t>incididunt</a:t>
                </a:r>
                <a:r>
                  <a:rPr lang="en-US" sz="1000" b="0" dirty="0">
                    <a:effectLst/>
                    <a:latin typeface="+mj-ea"/>
                    <a:ea typeface="+mj-ea"/>
                    <a:sym typeface="+mn-lt"/>
                  </a:rPr>
                  <a:t> </a:t>
                </a:r>
                <a:r>
                  <a:rPr lang="en-US" sz="1000" b="0" dirty="0" err="1">
                    <a:effectLst/>
                    <a:latin typeface="+mj-ea"/>
                    <a:ea typeface="+mj-ea"/>
                    <a:sym typeface="+mn-lt"/>
                  </a:rPr>
                  <a:t>ut</a:t>
                </a:r>
                <a:r>
                  <a:rPr lang="en-US" sz="1000" b="0" dirty="0">
                    <a:effectLst/>
                    <a:latin typeface="+mj-ea"/>
                    <a:ea typeface="+mj-ea"/>
                    <a:sym typeface="+mn-lt"/>
                  </a:rPr>
                  <a:t> </a:t>
                </a:r>
                <a:r>
                  <a:rPr lang="en-US" sz="1000" b="0" dirty="0" err="1">
                    <a:effectLst/>
                    <a:latin typeface="+mj-ea"/>
                    <a:ea typeface="+mj-ea"/>
                    <a:sym typeface="+mn-lt"/>
                  </a:rPr>
                  <a:t>labore</a:t>
                </a:r>
                <a:r>
                  <a:rPr lang="en-US" sz="1000" b="0" dirty="0">
                    <a:effectLst/>
                    <a:latin typeface="+mj-ea"/>
                    <a:ea typeface="+mj-ea"/>
                    <a:sym typeface="+mn-lt"/>
                  </a:rPr>
                  <a:t> et </a:t>
                </a:r>
                <a:r>
                  <a:rPr lang="en-US" sz="1000" b="0" dirty="0" err="1">
                    <a:effectLst/>
                    <a:latin typeface="+mj-ea"/>
                    <a:ea typeface="+mj-ea"/>
                    <a:sym typeface="+mn-lt"/>
                  </a:rPr>
                  <a:t>dolore</a:t>
                </a:r>
                <a:r>
                  <a:rPr lang="en-US" altLang="zh-CN" sz="1000" noProof="1"/>
                  <a:t>Lorem ipsum dolor sit er elit lamet, consectetaur cillium adipisicing pecu, sed do eiusmod tempor i</a:t>
                </a:r>
                <a:endParaRPr lang="en-US" sz="1000" b="0" dirty="0">
                  <a:effectLst/>
                  <a:latin typeface="+mj-ea"/>
                  <a:ea typeface="+mj-ea"/>
                  <a:sym typeface="+mn-lt"/>
                </a:endParaRPr>
              </a:p>
            </p:txBody>
          </p:sp>
        </p:grpSp>
        <p:sp>
          <p:nvSpPr>
            <p:cNvPr id="9" name="Textfeld 78"/>
            <p:cNvSpPr txBox="1"/>
            <p:nvPr/>
          </p:nvSpPr>
          <p:spPr>
            <a:xfrm>
              <a:off x="6329943" y="3305890"/>
              <a:ext cx="1690621" cy="1708160"/>
            </a:xfrm>
            <a:prstGeom prst="rect">
              <a:avLst/>
            </a:prstGeom>
            <a:noFill/>
          </p:spPr>
          <p:txBody>
            <a:bodyPr wrap="square" rtlCol="0">
              <a:spAutoFit/>
            </a:bodyPr>
            <a:lstStyle/>
            <a:p>
              <a:pPr defTabSz="228600">
                <a:lnSpc>
                  <a:spcPct val="150000"/>
                </a:lnSpc>
              </a:pPr>
              <a:r>
                <a:rPr lang="en-US" altLang="zh-CN" sz="1400" dirty="0">
                  <a:solidFill>
                    <a:schemeClr val="bg1"/>
                  </a:solidFill>
                  <a:cs typeface="+mn-ea"/>
                  <a:sym typeface="+mn-lt"/>
                </a:rPr>
                <a:t>3.1 </a:t>
              </a:r>
              <a:r>
                <a:rPr lang="zh-CN" altLang="en-US" sz="1400" dirty="0">
                  <a:solidFill>
                    <a:schemeClr val="bg1"/>
                  </a:solidFill>
                  <a:cs typeface="+mn-ea"/>
                  <a:sym typeface="+mn-lt"/>
                </a:rPr>
                <a:t>现状发展</a:t>
              </a:r>
            </a:p>
            <a:p>
              <a:pPr defTabSz="228600">
                <a:lnSpc>
                  <a:spcPct val="150000"/>
                </a:lnSpc>
              </a:pPr>
              <a:r>
                <a:rPr lang="en-US" altLang="zh-CN" sz="1400" dirty="0">
                  <a:solidFill>
                    <a:schemeClr val="bg1"/>
                  </a:solidFill>
                  <a:cs typeface="+mn-ea"/>
                  <a:sym typeface="+mn-lt"/>
                </a:rPr>
                <a:t>3.2 </a:t>
              </a:r>
              <a:r>
                <a:rPr lang="zh-CN" altLang="en-US" sz="1400" dirty="0">
                  <a:solidFill>
                    <a:schemeClr val="bg1"/>
                  </a:solidFill>
                  <a:cs typeface="+mn-ea"/>
                  <a:sym typeface="+mn-lt"/>
                </a:rPr>
                <a:t>未来发展</a:t>
              </a:r>
            </a:p>
            <a:p>
              <a:pPr defTabSz="228600">
                <a:lnSpc>
                  <a:spcPct val="150000"/>
                </a:lnSpc>
              </a:pPr>
              <a:endParaRPr lang="zh-CN" altLang="en-US" sz="1400" dirty="0">
                <a:solidFill>
                  <a:schemeClr val="bg1"/>
                </a:solidFill>
                <a:cs typeface="+mn-ea"/>
                <a:sym typeface="+mn-lt"/>
              </a:endParaRPr>
            </a:p>
            <a:p>
              <a:pPr defTabSz="228600">
                <a:lnSpc>
                  <a:spcPct val="150000"/>
                </a:lnSpc>
              </a:pPr>
              <a:endParaRPr lang="en-US" altLang="zh-CN" sz="1400" dirty="0">
                <a:solidFill>
                  <a:schemeClr val="bg1"/>
                </a:solidFill>
                <a:cs typeface="+mn-ea"/>
                <a:sym typeface="+mn-lt"/>
              </a:endParaRPr>
            </a:p>
            <a:p>
              <a:pPr defTabSz="228600">
                <a:lnSpc>
                  <a:spcPct val="150000"/>
                </a:lnSpc>
              </a:pPr>
              <a:endParaRPr lang="zh-CN" altLang="en-US" sz="1400" dirty="0">
                <a:solidFill>
                  <a:schemeClr val="bg1"/>
                </a:solidFill>
                <a:cs typeface="+mn-ea"/>
                <a:sym typeface="+mn-lt"/>
              </a:endParaRPr>
            </a:p>
          </p:txBody>
        </p:sp>
      </p:grpSp>
    </p:spTree>
    <p:extLst>
      <p:ext uri="{BB962C8B-B14F-4D97-AF65-F5344CB8AC3E}">
        <p14:creationId xmlns:p14="http://schemas.microsoft.com/office/powerpoint/2010/main" val="2147022723"/>
      </p:ext>
    </p:extLst>
  </p:cSld>
  <p:clrMapOvr>
    <a:masterClrMapping/>
  </p:clrMapOvr>
  <p:transition spd="slow" advTm="38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953108" y="-16758"/>
            <a:ext cx="8357727" cy="6891517"/>
            <a:chOff x="3935413" y="0"/>
            <a:chExt cx="8357727" cy="6891517"/>
          </a:xfrm>
        </p:grpSpPr>
        <p:sp>
          <p:nvSpPr>
            <p:cNvPr id="3" name="矩形 9"/>
            <p:cNvSpPr>
              <a:spLocks noChangeArrowheads="1"/>
            </p:cNvSpPr>
            <p:nvPr/>
          </p:nvSpPr>
          <p:spPr bwMode="auto">
            <a:xfrm>
              <a:off x="6726238" y="2309813"/>
              <a:ext cx="2668587" cy="4560887"/>
            </a:xfrm>
            <a:prstGeom prst="rect">
              <a:avLst/>
            </a:prstGeom>
            <a:blipFill dpi="0" rotWithShape="1">
              <a:blip r:embed="rId3"/>
              <a:srcRect/>
              <a:stretch>
                <a:fillRect l="-21000" r="-18000"/>
              </a:stretch>
            </a:blip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sp>
          <p:nvSpPr>
            <p:cNvPr id="4" name="矩形 10"/>
            <p:cNvSpPr>
              <a:spLocks noChangeArrowheads="1"/>
            </p:cNvSpPr>
            <p:nvPr/>
          </p:nvSpPr>
          <p:spPr bwMode="auto">
            <a:xfrm>
              <a:off x="9523413" y="0"/>
              <a:ext cx="2668587" cy="4562475"/>
            </a:xfrm>
            <a:prstGeom prst="rect">
              <a:avLst/>
            </a:prstGeom>
            <a:blipFill dpi="0" rotWithShape="1">
              <a:blip r:embed="rId3"/>
              <a:srcRect/>
              <a:stretch>
                <a:fillRect l="-21000" r="-18000"/>
              </a:stretch>
            </a:blip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grpSp>
          <p:nvGrpSpPr>
            <p:cNvPr id="5" name="组合 4"/>
            <p:cNvGrpSpPr/>
            <p:nvPr/>
          </p:nvGrpSpPr>
          <p:grpSpPr>
            <a:xfrm>
              <a:off x="3935413" y="4673600"/>
              <a:ext cx="2769727" cy="2217917"/>
              <a:chOff x="3935413" y="4673600"/>
              <a:chExt cx="2769727" cy="2217917"/>
            </a:xfrm>
            <a:solidFill>
              <a:schemeClr val="bg1">
                <a:lumMod val="95000"/>
              </a:schemeClr>
            </a:solidFill>
          </p:grpSpPr>
          <p:sp>
            <p:nvSpPr>
              <p:cNvPr id="6" name="矩形 8"/>
              <p:cNvSpPr>
                <a:spLocks noChangeArrowheads="1"/>
              </p:cNvSpPr>
              <p:nvPr/>
            </p:nvSpPr>
            <p:spPr bwMode="auto">
              <a:xfrm>
                <a:off x="3935413" y="4673600"/>
                <a:ext cx="2668587" cy="2185988"/>
              </a:xfrm>
              <a:prstGeom prst="rect">
                <a:avLst/>
              </a:prstGeom>
              <a:solidFill>
                <a:srgbClr val="3A3A3A"/>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tx1">
                      <a:lumMod val="65000"/>
                      <a:lumOff val="35000"/>
                    </a:schemeClr>
                  </a:solidFill>
                  <a:latin typeface="+mn-lt"/>
                  <a:ea typeface="+mn-ea"/>
                  <a:cs typeface="+mn-ea"/>
                  <a:sym typeface="+mn-lt"/>
                </a:endParaRPr>
              </a:p>
            </p:txBody>
          </p:sp>
          <p:grpSp>
            <p:nvGrpSpPr>
              <p:cNvPr id="7" name="组合 19"/>
              <p:cNvGrpSpPr>
                <a:grpSpLocks/>
              </p:cNvGrpSpPr>
              <p:nvPr/>
            </p:nvGrpSpPr>
            <p:grpSpPr bwMode="auto">
              <a:xfrm>
                <a:off x="5027613" y="4892675"/>
                <a:ext cx="485775" cy="465138"/>
                <a:chOff x="0" y="0"/>
                <a:chExt cx="2438400" cy="2332038"/>
              </a:xfrm>
              <a:grpFill/>
            </p:grpSpPr>
            <p:sp>
              <p:nvSpPr>
                <p:cNvPr id="9" name="Freeform 25"/>
                <p:cNvSpPr>
                  <a:spLocks noChangeArrowheads="1"/>
                </p:cNvSpPr>
                <p:nvPr/>
              </p:nvSpPr>
              <p:spPr bwMode="auto">
                <a:xfrm>
                  <a:off x="893763" y="1676400"/>
                  <a:ext cx="655638" cy="655638"/>
                </a:xfrm>
                <a:custGeom>
                  <a:avLst/>
                  <a:gdLst>
                    <a:gd name="T0" fmla="*/ 327025 w 413"/>
                    <a:gd name="T1" fmla="*/ 655638 h 413"/>
                    <a:gd name="T2" fmla="*/ 0 w 413"/>
                    <a:gd name="T3" fmla="*/ 0 h 413"/>
                    <a:gd name="T4" fmla="*/ 655638 w 413"/>
                    <a:gd name="T5" fmla="*/ 0 h 413"/>
                    <a:gd name="T6" fmla="*/ 327025 w 413"/>
                    <a:gd name="T7" fmla="*/ 655638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10" name="任意多边形 21"/>
                <p:cNvSpPr>
                  <a:spLocks noChangeArrowheads="1"/>
                </p:cNvSpPr>
                <p:nvPr/>
              </p:nvSpPr>
              <p:spPr bwMode="auto">
                <a:xfrm>
                  <a:off x="0" y="0"/>
                  <a:ext cx="2438400" cy="177482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tx1">
                        <a:lumMod val="65000"/>
                        <a:lumOff val="35000"/>
                      </a:schemeClr>
                    </a:solidFill>
                    <a:latin typeface="+mn-lt"/>
                    <a:ea typeface="+mn-ea"/>
                    <a:cs typeface="+mn-ea"/>
                    <a:sym typeface="+mn-lt"/>
                  </a:endParaRPr>
                </a:p>
              </p:txBody>
            </p:sp>
          </p:grpSp>
          <p:sp>
            <p:nvSpPr>
              <p:cNvPr id="8" name="文本框 27"/>
              <p:cNvSpPr>
                <a:spLocks noChangeArrowheads="1"/>
              </p:cNvSpPr>
              <p:nvPr/>
            </p:nvSpPr>
            <p:spPr bwMode="auto">
              <a:xfrm>
                <a:off x="4159250" y="5691188"/>
                <a:ext cx="2545890" cy="120032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solidFill>
                      <a:schemeClr val="bg1"/>
                    </a:solidFill>
                    <a:latin typeface="+mn-lt"/>
                    <a:ea typeface="+mn-ea"/>
                    <a:cs typeface="+mn-ea"/>
                    <a:sym typeface="+mn-lt"/>
                  </a:rPr>
                  <a:t>目前发展状况</a:t>
                </a:r>
              </a:p>
              <a:p>
                <a:pPr eaLnBrk="1" hangingPunct="1"/>
                <a:r>
                  <a:rPr lang="en-US" altLang="zh-CN" sz="1200" dirty="0">
                    <a:solidFill>
                      <a:schemeClr val="bg1"/>
                    </a:solidFill>
                    <a:latin typeface="+mn-lt"/>
                    <a:ea typeface="+mn-ea"/>
                    <a:cs typeface="+mn-ea"/>
                    <a:sym typeface="+mn-lt"/>
                  </a:rPr>
                  <a:t>Click here to add  you to the Center</a:t>
                </a:r>
                <a:endParaRPr lang="zh-CN" altLang="en-US" sz="1200" dirty="0">
                  <a:solidFill>
                    <a:schemeClr val="bg1"/>
                  </a:solidFill>
                  <a:latin typeface="+mn-lt"/>
                  <a:ea typeface="+mn-ea"/>
                  <a:cs typeface="+mn-ea"/>
                  <a:sym typeface="+mn-lt"/>
                </a:endParaRPr>
              </a:p>
              <a:p>
                <a:pPr eaLnBrk="1" hangingPunct="1"/>
                <a:r>
                  <a:rPr lang="en-US" altLang="zh-CN" sz="1200" dirty="0">
                    <a:solidFill>
                      <a:schemeClr val="bg1"/>
                    </a:solidFill>
                    <a:latin typeface="+mn-lt"/>
                    <a:ea typeface="+mn-ea"/>
                    <a:cs typeface="+mn-ea"/>
                    <a:sym typeface="+mn-lt"/>
                  </a:rPr>
                  <a:t>of the  narrative thought</a:t>
                </a:r>
              </a:p>
              <a:p>
                <a:pPr eaLnBrk="1" hangingPunct="1"/>
                <a:endParaRPr lang="zh-CN" altLang="en-US" sz="1200" dirty="0">
                  <a:solidFill>
                    <a:schemeClr val="bg1"/>
                  </a:solidFill>
                  <a:latin typeface="+mn-lt"/>
                  <a:ea typeface="+mn-ea"/>
                  <a:cs typeface="+mn-ea"/>
                  <a:sym typeface="+mn-lt"/>
                </a:endParaRPr>
              </a:p>
              <a:p>
                <a:pPr eaLnBrk="1" hangingPunct="1"/>
                <a:endParaRPr lang="zh-CN" altLang="en-US" sz="2000" dirty="0">
                  <a:solidFill>
                    <a:schemeClr val="bg1"/>
                  </a:solidFill>
                  <a:latin typeface="+mn-lt"/>
                  <a:ea typeface="+mn-ea"/>
                  <a:cs typeface="+mn-ea"/>
                  <a:sym typeface="+mn-lt"/>
                </a:endParaRPr>
              </a:p>
            </p:txBody>
          </p:sp>
        </p:grpSp>
        <p:grpSp>
          <p:nvGrpSpPr>
            <p:cNvPr id="11" name="组合 10"/>
            <p:cNvGrpSpPr/>
            <p:nvPr/>
          </p:nvGrpSpPr>
          <p:grpSpPr>
            <a:xfrm>
              <a:off x="9523413" y="4673600"/>
              <a:ext cx="2769727" cy="2217917"/>
              <a:chOff x="9523413" y="4673600"/>
              <a:chExt cx="2769727" cy="2217917"/>
            </a:xfrm>
          </p:grpSpPr>
          <p:sp>
            <p:nvSpPr>
              <p:cNvPr id="12" name="矩形 11"/>
              <p:cNvSpPr>
                <a:spLocks noChangeArrowheads="1"/>
              </p:cNvSpPr>
              <p:nvPr/>
            </p:nvSpPr>
            <p:spPr bwMode="auto">
              <a:xfrm>
                <a:off x="9523413" y="4673600"/>
                <a:ext cx="2668587" cy="2185988"/>
              </a:xfrm>
              <a:prstGeom prst="rect">
                <a:avLst/>
              </a:prstGeom>
              <a:solidFill>
                <a:srgbClr val="3A3A3A"/>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tx1">
                      <a:lumMod val="65000"/>
                      <a:lumOff val="35000"/>
                    </a:schemeClr>
                  </a:solidFill>
                  <a:latin typeface="+mn-lt"/>
                  <a:ea typeface="+mn-ea"/>
                  <a:cs typeface="+mn-ea"/>
                  <a:sym typeface="+mn-lt"/>
                </a:endParaRPr>
              </a:p>
            </p:txBody>
          </p:sp>
          <p:grpSp>
            <p:nvGrpSpPr>
              <p:cNvPr id="13" name="组合 12"/>
              <p:cNvGrpSpPr>
                <a:grpSpLocks/>
              </p:cNvGrpSpPr>
              <p:nvPr/>
            </p:nvGrpSpPr>
            <p:grpSpPr bwMode="auto">
              <a:xfrm>
                <a:off x="10555288" y="4840288"/>
                <a:ext cx="604837" cy="458787"/>
                <a:chOff x="0" y="0"/>
                <a:chExt cx="509646" cy="387231"/>
              </a:xfrm>
            </p:grpSpPr>
            <p:sp>
              <p:nvSpPr>
                <p:cNvPr id="15" name="Freeform 20"/>
                <p:cNvSpPr>
                  <a:spLocks noEditPoints="1" noChangeArrowheads="1"/>
                </p:cNvSpPr>
                <p:nvPr/>
              </p:nvSpPr>
              <p:spPr bwMode="auto">
                <a:xfrm>
                  <a:off x="0" y="51839"/>
                  <a:ext cx="337890" cy="335392"/>
                </a:xfrm>
                <a:custGeom>
                  <a:avLst/>
                  <a:gdLst>
                    <a:gd name="T0" fmla="*/ 337890 w 229"/>
                    <a:gd name="T1" fmla="*/ 189120 h 227"/>
                    <a:gd name="T2" fmla="*/ 337890 w 229"/>
                    <a:gd name="T3" fmla="*/ 144795 h 227"/>
                    <a:gd name="T4" fmla="*/ 303953 w 229"/>
                    <a:gd name="T5" fmla="*/ 137407 h 227"/>
                    <a:gd name="T6" fmla="*/ 295100 w 229"/>
                    <a:gd name="T7" fmla="*/ 112290 h 227"/>
                    <a:gd name="T8" fmla="*/ 318708 w 229"/>
                    <a:gd name="T9" fmla="*/ 85695 h 227"/>
                    <a:gd name="T10" fmla="*/ 292149 w 229"/>
                    <a:gd name="T11" fmla="*/ 50235 h 227"/>
                    <a:gd name="T12" fmla="*/ 259688 w 229"/>
                    <a:gd name="T13" fmla="*/ 65010 h 227"/>
                    <a:gd name="T14" fmla="*/ 237556 w 229"/>
                    <a:gd name="T15" fmla="*/ 48757 h 227"/>
                    <a:gd name="T16" fmla="*/ 241982 w 229"/>
                    <a:gd name="T17" fmla="*/ 13297 h 227"/>
                    <a:gd name="T18" fmla="*/ 199193 w 229"/>
                    <a:gd name="T19" fmla="*/ 0 h 227"/>
                    <a:gd name="T20" fmla="*/ 181487 w 229"/>
                    <a:gd name="T21" fmla="*/ 29550 h 227"/>
                    <a:gd name="T22" fmla="*/ 168207 w 229"/>
                    <a:gd name="T23" fmla="*/ 29550 h 227"/>
                    <a:gd name="T24" fmla="*/ 154928 w 229"/>
                    <a:gd name="T25" fmla="*/ 29550 h 227"/>
                    <a:gd name="T26" fmla="*/ 137222 w 229"/>
                    <a:gd name="T27" fmla="*/ 0 h 227"/>
                    <a:gd name="T28" fmla="*/ 95908 w 229"/>
                    <a:gd name="T29" fmla="*/ 13297 h 227"/>
                    <a:gd name="T30" fmla="*/ 98859 w 229"/>
                    <a:gd name="T31" fmla="*/ 48757 h 227"/>
                    <a:gd name="T32" fmla="*/ 76726 w 229"/>
                    <a:gd name="T33" fmla="*/ 65010 h 227"/>
                    <a:gd name="T34" fmla="*/ 44265 w 229"/>
                    <a:gd name="T35" fmla="*/ 50235 h 227"/>
                    <a:gd name="T36" fmla="*/ 19182 w 229"/>
                    <a:gd name="T37" fmla="*/ 85695 h 227"/>
                    <a:gd name="T38" fmla="*/ 42790 w 229"/>
                    <a:gd name="T39" fmla="*/ 112290 h 227"/>
                    <a:gd name="T40" fmla="*/ 33937 w 229"/>
                    <a:gd name="T41" fmla="*/ 138885 h 227"/>
                    <a:gd name="T42" fmla="*/ 0 w 229"/>
                    <a:gd name="T43" fmla="*/ 144795 h 227"/>
                    <a:gd name="T44" fmla="*/ 0 w 229"/>
                    <a:gd name="T45" fmla="*/ 189120 h 227"/>
                    <a:gd name="T46" fmla="*/ 33937 w 229"/>
                    <a:gd name="T47" fmla="*/ 196507 h 227"/>
                    <a:gd name="T48" fmla="*/ 42790 w 229"/>
                    <a:gd name="T49" fmla="*/ 223102 h 227"/>
                    <a:gd name="T50" fmla="*/ 19182 w 229"/>
                    <a:gd name="T51" fmla="*/ 249697 h 227"/>
                    <a:gd name="T52" fmla="*/ 45741 w 229"/>
                    <a:gd name="T53" fmla="*/ 285157 h 227"/>
                    <a:gd name="T54" fmla="*/ 76726 w 229"/>
                    <a:gd name="T55" fmla="*/ 270382 h 227"/>
                    <a:gd name="T56" fmla="*/ 98859 w 229"/>
                    <a:gd name="T57" fmla="*/ 286635 h 227"/>
                    <a:gd name="T58" fmla="*/ 95908 w 229"/>
                    <a:gd name="T59" fmla="*/ 322095 h 227"/>
                    <a:gd name="T60" fmla="*/ 137222 w 229"/>
                    <a:gd name="T61" fmla="*/ 335392 h 227"/>
                    <a:gd name="T62" fmla="*/ 154928 w 229"/>
                    <a:gd name="T63" fmla="*/ 304365 h 227"/>
                    <a:gd name="T64" fmla="*/ 168207 w 229"/>
                    <a:gd name="T65" fmla="*/ 305842 h 227"/>
                    <a:gd name="T66" fmla="*/ 182962 w 229"/>
                    <a:gd name="T67" fmla="*/ 304365 h 227"/>
                    <a:gd name="T68" fmla="*/ 199193 w 229"/>
                    <a:gd name="T69" fmla="*/ 335392 h 227"/>
                    <a:gd name="T70" fmla="*/ 241982 w 229"/>
                    <a:gd name="T71" fmla="*/ 320617 h 227"/>
                    <a:gd name="T72" fmla="*/ 237556 w 229"/>
                    <a:gd name="T73" fmla="*/ 286635 h 227"/>
                    <a:gd name="T74" fmla="*/ 259688 w 229"/>
                    <a:gd name="T75" fmla="*/ 270382 h 227"/>
                    <a:gd name="T76" fmla="*/ 292149 w 229"/>
                    <a:gd name="T77" fmla="*/ 285157 h 227"/>
                    <a:gd name="T78" fmla="*/ 318708 w 229"/>
                    <a:gd name="T79" fmla="*/ 248220 h 227"/>
                    <a:gd name="T80" fmla="*/ 295100 w 229"/>
                    <a:gd name="T81" fmla="*/ 223102 h 227"/>
                    <a:gd name="T82" fmla="*/ 303953 w 229"/>
                    <a:gd name="T83" fmla="*/ 196507 h 227"/>
                    <a:gd name="T84" fmla="*/ 337890 w 229"/>
                    <a:gd name="T85" fmla="*/ 189120 h 227"/>
                    <a:gd name="T86" fmla="*/ 168207 w 229"/>
                    <a:gd name="T87" fmla="*/ 265950 h 227"/>
                    <a:gd name="T88" fmla="*/ 69349 w 229"/>
                    <a:gd name="T89" fmla="*/ 166957 h 227"/>
                    <a:gd name="T90" fmla="*/ 168207 w 229"/>
                    <a:gd name="T91" fmla="*/ 67965 h 227"/>
                    <a:gd name="T92" fmla="*/ 267066 w 229"/>
                    <a:gd name="T93" fmla="*/ 166957 h 227"/>
                    <a:gd name="T94" fmla="*/ 168207 w 229"/>
                    <a:gd name="T95" fmla="*/ 265950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16" name="Freeform 21"/>
                <p:cNvSpPr>
                  <a:spLocks noEditPoints="1" noChangeArrowheads="1"/>
                </p:cNvSpPr>
                <p:nvPr/>
              </p:nvSpPr>
              <p:spPr bwMode="auto">
                <a:xfrm>
                  <a:off x="309785" y="0"/>
                  <a:ext cx="199861" cy="199861"/>
                </a:xfrm>
                <a:custGeom>
                  <a:avLst/>
                  <a:gdLst>
                    <a:gd name="T0" fmla="*/ 199861 w 135"/>
                    <a:gd name="T1" fmla="*/ 112514 h 135"/>
                    <a:gd name="T2" fmla="*/ 199861 w 135"/>
                    <a:gd name="T3" fmla="*/ 85866 h 135"/>
                    <a:gd name="T4" fmla="*/ 180615 w 135"/>
                    <a:gd name="T5" fmla="*/ 81425 h 135"/>
                    <a:gd name="T6" fmla="*/ 174693 w 135"/>
                    <a:gd name="T7" fmla="*/ 66620 h 135"/>
                    <a:gd name="T8" fmla="*/ 189498 w 135"/>
                    <a:gd name="T9" fmla="*/ 50335 h 135"/>
                    <a:gd name="T10" fmla="*/ 173213 w 135"/>
                    <a:gd name="T11" fmla="*/ 29609 h 135"/>
                    <a:gd name="T12" fmla="*/ 153967 w 135"/>
                    <a:gd name="T13" fmla="*/ 38492 h 135"/>
                    <a:gd name="T14" fmla="*/ 142123 w 135"/>
                    <a:gd name="T15" fmla="*/ 28129 h 135"/>
                    <a:gd name="T16" fmla="*/ 143604 w 135"/>
                    <a:gd name="T17" fmla="*/ 7402 h 135"/>
                    <a:gd name="T18" fmla="*/ 118436 w 135"/>
                    <a:gd name="T19" fmla="*/ 0 h 135"/>
                    <a:gd name="T20" fmla="*/ 108073 w 135"/>
                    <a:gd name="T21" fmla="*/ 17765 h 135"/>
                    <a:gd name="T22" fmla="*/ 99190 w 135"/>
                    <a:gd name="T23" fmla="*/ 17765 h 135"/>
                    <a:gd name="T24" fmla="*/ 91788 w 135"/>
                    <a:gd name="T25" fmla="*/ 17765 h 135"/>
                    <a:gd name="T26" fmla="*/ 81425 w 135"/>
                    <a:gd name="T27" fmla="*/ 0 h 135"/>
                    <a:gd name="T28" fmla="*/ 56257 w 135"/>
                    <a:gd name="T29" fmla="*/ 7402 h 135"/>
                    <a:gd name="T30" fmla="*/ 57738 w 135"/>
                    <a:gd name="T31" fmla="*/ 28129 h 135"/>
                    <a:gd name="T32" fmla="*/ 44414 w 135"/>
                    <a:gd name="T33" fmla="*/ 38492 h 135"/>
                    <a:gd name="T34" fmla="*/ 26648 w 135"/>
                    <a:gd name="T35" fmla="*/ 29609 h 135"/>
                    <a:gd name="T36" fmla="*/ 10363 w 135"/>
                    <a:gd name="T37" fmla="*/ 50335 h 135"/>
                    <a:gd name="T38" fmla="*/ 25168 w 135"/>
                    <a:gd name="T39" fmla="*/ 66620 h 135"/>
                    <a:gd name="T40" fmla="*/ 19246 w 135"/>
                    <a:gd name="T41" fmla="*/ 81425 h 135"/>
                    <a:gd name="T42" fmla="*/ 0 w 135"/>
                    <a:gd name="T43" fmla="*/ 85866 h 135"/>
                    <a:gd name="T44" fmla="*/ 0 w 135"/>
                    <a:gd name="T45" fmla="*/ 112514 h 135"/>
                    <a:gd name="T46" fmla="*/ 19246 w 135"/>
                    <a:gd name="T47" fmla="*/ 116956 h 135"/>
                    <a:gd name="T48" fmla="*/ 25168 w 135"/>
                    <a:gd name="T49" fmla="*/ 133241 h 135"/>
                    <a:gd name="T50" fmla="*/ 10363 w 135"/>
                    <a:gd name="T51" fmla="*/ 148045 h 135"/>
                    <a:gd name="T52" fmla="*/ 26648 w 135"/>
                    <a:gd name="T53" fmla="*/ 168772 h 135"/>
                    <a:gd name="T54" fmla="*/ 45894 w 135"/>
                    <a:gd name="T55" fmla="*/ 161369 h 135"/>
                    <a:gd name="T56" fmla="*/ 57738 w 135"/>
                    <a:gd name="T57" fmla="*/ 170252 h 135"/>
                    <a:gd name="T58" fmla="*/ 56257 w 135"/>
                    <a:gd name="T59" fmla="*/ 190978 h 135"/>
                    <a:gd name="T60" fmla="*/ 81425 w 135"/>
                    <a:gd name="T61" fmla="*/ 199861 h 135"/>
                    <a:gd name="T62" fmla="*/ 91788 w 135"/>
                    <a:gd name="T63" fmla="*/ 180615 h 135"/>
                    <a:gd name="T64" fmla="*/ 100671 w 135"/>
                    <a:gd name="T65" fmla="*/ 182096 h 135"/>
                    <a:gd name="T66" fmla="*/ 108073 w 135"/>
                    <a:gd name="T67" fmla="*/ 180615 h 135"/>
                    <a:gd name="T68" fmla="*/ 118436 w 135"/>
                    <a:gd name="T69" fmla="*/ 199861 h 135"/>
                    <a:gd name="T70" fmla="*/ 143604 w 135"/>
                    <a:gd name="T71" fmla="*/ 190978 h 135"/>
                    <a:gd name="T72" fmla="*/ 142123 w 135"/>
                    <a:gd name="T73" fmla="*/ 170252 h 135"/>
                    <a:gd name="T74" fmla="*/ 153967 w 135"/>
                    <a:gd name="T75" fmla="*/ 161369 h 135"/>
                    <a:gd name="T76" fmla="*/ 173213 w 135"/>
                    <a:gd name="T77" fmla="*/ 168772 h 135"/>
                    <a:gd name="T78" fmla="*/ 189498 w 135"/>
                    <a:gd name="T79" fmla="*/ 148045 h 135"/>
                    <a:gd name="T80" fmla="*/ 174693 w 135"/>
                    <a:gd name="T81" fmla="*/ 131760 h 135"/>
                    <a:gd name="T82" fmla="*/ 180615 w 135"/>
                    <a:gd name="T83" fmla="*/ 116956 h 135"/>
                    <a:gd name="T84" fmla="*/ 199861 w 135"/>
                    <a:gd name="T85" fmla="*/ 112514 h 135"/>
                    <a:gd name="T86" fmla="*/ 99190 w 135"/>
                    <a:gd name="T87" fmla="*/ 158408 h 135"/>
                    <a:gd name="T88" fmla="*/ 41453 w 135"/>
                    <a:gd name="T89" fmla="*/ 99190 h 135"/>
                    <a:gd name="T90" fmla="*/ 99190 w 135"/>
                    <a:gd name="T91" fmla="*/ 39972 h 135"/>
                    <a:gd name="T92" fmla="*/ 158408 w 135"/>
                    <a:gd name="T93" fmla="*/ 99190 h 135"/>
                    <a:gd name="T94" fmla="*/ 99190 w 135"/>
                    <a:gd name="T95" fmla="*/ 15840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tx1">
                        <a:lumMod val="65000"/>
                        <a:lumOff val="35000"/>
                      </a:schemeClr>
                    </a:solidFill>
                    <a:latin typeface="+mn-lt"/>
                    <a:ea typeface="+mn-ea"/>
                    <a:cs typeface="+mn-ea"/>
                    <a:sym typeface="+mn-lt"/>
                  </a:endParaRPr>
                </a:p>
              </p:txBody>
            </p:sp>
          </p:grpSp>
          <p:sp>
            <p:nvSpPr>
              <p:cNvPr id="14" name="文本框 28"/>
              <p:cNvSpPr>
                <a:spLocks noChangeArrowheads="1"/>
              </p:cNvSpPr>
              <p:nvPr/>
            </p:nvSpPr>
            <p:spPr bwMode="auto">
              <a:xfrm>
                <a:off x="9747250" y="5691188"/>
                <a:ext cx="25458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solidFill>
                      <a:schemeClr val="bg1"/>
                    </a:solidFill>
                    <a:cs typeface="+mn-ea"/>
                    <a:sym typeface="+mn-lt"/>
                  </a:rPr>
                  <a:t>目前发展状况</a:t>
                </a:r>
              </a:p>
              <a:p>
                <a:pPr eaLnBrk="1" hangingPunct="1"/>
                <a:r>
                  <a:rPr lang="en-US" altLang="zh-CN" sz="1200" dirty="0">
                    <a:solidFill>
                      <a:schemeClr val="bg1"/>
                    </a:solidFill>
                    <a:latin typeface="+mn-lt"/>
                    <a:ea typeface="+mn-ea"/>
                    <a:cs typeface="+mn-ea"/>
                    <a:sym typeface="+mn-lt"/>
                  </a:rPr>
                  <a:t>Click here to add  you to the Center</a:t>
                </a:r>
                <a:endParaRPr lang="zh-CN" altLang="en-US" sz="1200" dirty="0">
                  <a:solidFill>
                    <a:schemeClr val="bg1"/>
                  </a:solidFill>
                  <a:latin typeface="+mn-lt"/>
                  <a:ea typeface="+mn-ea"/>
                  <a:cs typeface="+mn-ea"/>
                  <a:sym typeface="+mn-lt"/>
                </a:endParaRPr>
              </a:p>
              <a:p>
                <a:pPr eaLnBrk="1" hangingPunct="1"/>
                <a:r>
                  <a:rPr lang="en-US" altLang="zh-CN" sz="1200" dirty="0">
                    <a:solidFill>
                      <a:schemeClr val="bg1"/>
                    </a:solidFill>
                    <a:latin typeface="+mn-lt"/>
                    <a:ea typeface="+mn-ea"/>
                    <a:cs typeface="+mn-ea"/>
                    <a:sym typeface="+mn-lt"/>
                  </a:rPr>
                  <a:t>of the  narrative thought</a:t>
                </a:r>
              </a:p>
              <a:p>
                <a:pPr eaLnBrk="1" hangingPunct="1"/>
                <a:endParaRPr lang="zh-CN" altLang="en-US" sz="1200" dirty="0">
                  <a:solidFill>
                    <a:schemeClr val="bg1"/>
                  </a:solidFill>
                  <a:latin typeface="+mn-lt"/>
                  <a:ea typeface="+mn-ea"/>
                  <a:cs typeface="+mn-ea"/>
                  <a:sym typeface="+mn-lt"/>
                </a:endParaRPr>
              </a:p>
              <a:p>
                <a:pPr eaLnBrk="1" hangingPunct="1"/>
                <a:endParaRPr lang="zh-CN" altLang="en-US" sz="2000" dirty="0">
                  <a:solidFill>
                    <a:schemeClr val="bg1"/>
                  </a:solidFill>
                  <a:latin typeface="+mn-lt"/>
                  <a:ea typeface="+mn-ea"/>
                  <a:cs typeface="+mn-ea"/>
                  <a:sym typeface="+mn-lt"/>
                </a:endParaRPr>
              </a:p>
            </p:txBody>
          </p:sp>
        </p:grpSp>
        <p:grpSp>
          <p:nvGrpSpPr>
            <p:cNvPr id="17" name="组合 16"/>
            <p:cNvGrpSpPr/>
            <p:nvPr/>
          </p:nvGrpSpPr>
          <p:grpSpPr>
            <a:xfrm>
              <a:off x="6726238" y="0"/>
              <a:ext cx="2760202" cy="2248079"/>
              <a:chOff x="6726238" y="0"/>
              <a:chExt cx="2760202" cy="2248079"/>
            </a:xfrm>
          </p:grpSpPr>
          <p:sp>
            <p:nvSpPr>
              <p:cNvPr id="18" name="矩形 7"/>
              <p:cNvSpPr>
                <a:spLocks noChangeArrowheads="1"/>
              </p:cNvSpPr>
              <p:nvPr/>
            </p:nvSpPr>
            <p:spPr bwMode="auto">
              <a:xfrm>
                <a:off x="6726238" y="0"/>
                <a:ext cx="2668587" cy="2187575"/>
              </a:xfrm>
              <a:prstGeom prst="rect">
                <a:avLst/>
              </a:prstGeom>
              <a:solidFill>
                <a:srgbClr val="3A3A3A"/>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tx1">
                      <a:lumMod val="65000"/>
                      <a:lumOff val="35000"/>
                    </a:schemeClr>
                  </a:solidFill>
                  <a:latin typeface="+mn-lt"/>
                  <a:ea typeface="+mn-ea"/>
                  <a:cs typeface="+mn-ea"/>
                  <a:sym typeface="+mn-lt"/>
                </a:endParaRPr>
              </a:p>
            </p:txBody>
          </p:sp>
          <p:grpSp>
            <p:nvGrpSpPr>
              <p:cNvPr id="19" name="组合 22"/>
              <p:cNvGrpSpPr>
                <a:grpSpLocks/>
              </p:cNvGrpSpPr>
              <p:nvPr/>
            </p:nvGrpSpPr>
            <p:grpSpPr bwMode="auto">
              <a:xfrm>
                <a:off x="7850188" y="123825"/>
                <a:ext cx="427037" cy="546100"/>
                <a:chOff x="0" y="0"/>
                <a:chExt cx="563562" cy="720725"/>
              </a:xfrm>
            </p:grpSpPr>
            <p:sp>
              <p:nvSpPr>
                <p:cNvPr id="21" name="Freeform 32"/>
                <p:cNvSpPr>
                  <a:spLocks noChangeArrowheads="1"/>
                </p:cNvSpPr>
                <p:nvPr/>
              </p:nvSpPr>
              <p:spPr bwMode="auto">
                <a:xfrm>
                  <a:off x="209550" y="0"/>
                  <a:ext cx="142875" cy="720725"/>
                </a:xfrm>
                <a:custGeom>
                  <a:avLst/>
                  <a:gdLst>
                    <a:gd name="T0" fmla="*/ 142875 w 64"/>
                    <a:gd name="T1" fmla="*/ 648877 h 321"/>
                    <a:gd name="T2" fmla="*/ 71438 w 64"/>
                    <a:gd name="T3" fmla="*/ 720725 h 321"/>
                    <a:gd name="T4" fmla="*/ 0 w 64"/>
                    <a:gd name="T5" fmla="*/ 648877 h 321"/>
                    <a:gd name="T6" fmla="*/ 0 w 64"/>
                    <a:gd name="T7" fmla="*/ 71848 h 321"/>
                    <a:gd name="T8" fmla="*/ 71438 w 64"/>
                    <a:gd name="T9" fmla="*/ 0 h 321"/>
                    <a:gd name="T10" fmla="*/ 142875 w 64"/>
                    <a:gd name="T11" fmla="*/ 71848 h 321"/>
                    <a:gd name="T12" fmla="*/ 142875 w 64"/>
                    <a:gd name="T13" fmla="*/ 648877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22" name="Freeform 33"/>
                <p:cNvSpPr>
                  <a:spLocks noChangeArrowheads="1"/>
                </p:cNvSpPr>
                <p:nvPr/>
              </p:nvSpPr>
              <p:spPr bwMode="auto">
                <a:xfrm>
                  <a:off x="0" y="439737"/>
                  <a:ext cx="141288" cy="280988"/>
                </a:xfrm>
                <a:custGeom>
                  <a:avLst/>
                  <a:gdLst>
                    <a:gd name="T0" fmla="*/ 141288 w 63"/>
                    <a:gd name="T1" fmla="*/ 209055 h 125"/>
                    <a:gd name="T2" fmla="*/ 71765 w 63"/>
                    <a:gd name="T3" fmla="*/ 280988 h 125"/>
                    <a:gd name="T4" fmla="*/ 0 w 63"/>
                    <a:gd name="T5" fmla="*/ 209055 h 125"/>
                    <a:gd name="T6" fmla="*/ 0 w 63"/>
                    <a:gd name="T7" fmla="*/ 71933 h 125"/>
                    <a:gd name="T8" fmla="*/ 71765 w 63"/>
                    <a:gd name="T9" fmla="*/ 0 h 125"/>
                    <a:gd name="T10" fmla="*/ 141288 w 63"/>
                    <a:gd name="T11" fmla="*/ 71933 h 125"/>
                    <a:gd name="T12" fmla="*/ 141288 w 63"/>
                    <a:gd name="T13" fmla="*/ 209055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23" name="Freeform 34"/>
                <p:cNvSpPr>
                  <a:spLocks noChangeArrowheads="1"/>
                </p:cNvSpPr>
                <p:nvPr/>
              </p:nvSpPr>
              <p:spPr bwMode="auto">
                <a:xfrm>
                  <a:off x="420687" y="231775"/>
                  <a:ext cx="142875" cy="488950"/>
                </a:xfrm>
                <a:custGeom>
                  <a:avLst/>
                  <a:gdLst>
                    <a:gd name="T0" fmla="*/ 142875 w 64"/>
                    <a:gd name="T1" fmla="*/ 417178 h 218"/>
                    <a:gd name="T2" fmla="*/ 71438 w 64"/>
                    <a:gd name="T3" fmla="*/ 488950 h 218"/>
                    <a:gd name="T4" fmla="*/ 0 w 64"/>
                    <a:gd name="T5" fmla="*/ 417178 h 218"/>
                    <a:gd name="T6" fmla="*/ 0 w 64"/>
                    <a:gd name="T7" fmla="*/ 71772 h 218"/>
                    <a:gd name="T8" fmla="*/ 71438 w 64"/>
                    <a:gd name="T9" fmla="*/ 0 h 218"/>
                    <a:gd name="T10" fmla="*/ 142875 w 64"/>
                    <a:gd name="T11" fmla="*/ 71772 h 218"/>
                    <a:gd name="T12" fmla="*/ 142875 w 64"/>
                    <a:gd name="T13" fmla="*/ 417178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tx1">
                        <a:lumMod val="65000"/>
                        <a:lumOff val="35000"/>
                      </a:schemeClr>
                    </a:solidFill>
                    <a:latin typeface="+mn-lt"/>
                    <a:ea typeface="+mn-ea"/>
                    <a:cs typeface="+mn-ea"/>
                    <a:sym typeface="+mn-lt"/>
                  </a:endParaRPr>
                </a:p>
              </p:txBody>
            </p:sp>
          </p:grpSp>
          <p:sp>
            <p:nvSpPr>
              <p:cNvPr id="20" name="文本框 29"/>
              <p:cNvSpPr>
                <a:spLocks noChangeArrowheads="1"/>
              </p:cNvSpPr>
              <p:nvPr/>
            </p:nvSpPr>
            <p:spPr bwMode="auto">
              <a:xfrm>
                <a:off x="6940550" y="1047750"/>
                <a:ext cx="25458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solidFill>
                      <a:schemeClr val="bg1"/>
                    </a:solidFill>
                    <a:cs typeface="+mn-ea"/>
                    <a:sym typeface="+mn-lt"/>
                  </a:rPr>
                  <a:t>目前发展状况</a:t>
                </a:r>
              </a:p>
              <a:p>
                <a:pPr eaLnBrk="1" hangingPunct="1"/>
                <a:r>
                  <a:rPr lang="en-US" altLang="zh-CN" sz="1200" dirty="0">
                    <a:solidFill>
                      <a:schemeClr val="bg1"/>
                    </a:solidFill>
                    <a:latin typeface="+mn-lt"/>
                    <a:ea typeface="+mn-ea"/>
                    <a:cs typeface="+mn-ea"/>
                    <a:sym typeface="+mn-lt"/>
                  </a:rPr>
                  <a:t>Click here to add  you to the Center</a:t>
                </a:r>
                <a:endParaRPr lang="zh-CN" altLang="en-US" sz="1200" dirty="0">
                  <a:solidFill>
                    <a:schemeClr val="bg1"/>
                  </a:solidFill>
                  <a:latin typeface="+mn-lt"/>
                  <a:ea typeface="+mn-ea"/>
                  <a:cs typeface="+mn-ea"/>
                  <a:sym typeface="+mn-lt"/>
                </a:endParaRPr>
              </a:p>
              <a:p>
                <a:pPr eaLnBrk="1" hangingPunct="1"/>
                <a:r>
                  <a:rPr lang="en-US" altLang="zh-CN" sz="1200" dirty="0">
                    <a:solidFill>
                      <a:schemeClr val="bg1"/>
                    </a:solidFill>
                    <a:latin typeface="+mn-lt"/>
                    <a:ea typeface="+mn-ea"/>
                    <a:cs typeface="+mn-ea"/>
                    <a:sym typeface="+mn-lt"/>
                  </a:rPr>
                  <a:t>of the  narrative thought</a:t>
                </a:r>
              </a:p>
              <a:p>
                <a:pPr eaLnBrk="1" hangingPunct="1"/>
                <a:endParaRPr lang="zh-CN" altLang="en-US" sz="1200" dirty="0">
                  <a:solidFill>
                    <a:schemeClr val="bg1"/>
                  </a:solidFill>
                  <a:latin typeface="+mn-lt"/>
                  <a:ea typeface="+mn-ea"/>
                  <a:cs typeface="+mn-ea"/>
                  <a:sym typeface="+mn-lt"/>
                </a:endParaRPr>
              </a:p>
              <a:p>
                <a:pPr eaLnBrk="1" hangingPunct="1"/>
                <a:endParaRPr lang="zh-CN" altLang="en-US" sz="2000" dirty="0">
                  <a:solidFill>
                    <a:schemeClr val="bg1"/>
                  </a:solidFill>
                  <a:latin typeface="+mn-lt"/>
                  <a:ea typeface="+mn-ea"/>
                  <a:cs typeface="+mn-ea"/>
                  <a:sym typeface="+mn-lt"/>
                </a:endParaRPr>
              </a:p>
            </p:txBody>
          </p:sp>
        </p:grpSp>
      </p:grpSp>
      <p:sp>
        <p:nvSpPr>
          <p:cNvPr id="25" name="TextBox 1"/>
          <p:cNvSpPr txBox="1"/>
          <p:nvPr/>
        </p:nvSpPr>
        <p:spPr>
          <a:xfrm>
            <a:off x="723900" y="596900"/>
            <a:ext cx="2736134" cy="1431161"/>
          </a:xfrm>
          <a:prstGeom prst="rect">
            <a:avLst/>
          </a:prstGeom>
          <a:noFill/>
        </p:spPr>
        <p:txBody>
          <a:bodyPr wrap="none" lIns="0" tIns="0" rIns="0" rtlCol="0">
            <a:spAutoFit/>
          </a:bodyPr>
          <a:lstStyle/>
          <a:p>
            <a:pPr>
              <a:lnSpc>
                <a:spcPts val="3600"/>
              </a:lnSpc>
            </a:pP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3.1</a:t>
            </a:r>
            <a:r>
              <a:rPr lang="en-US" altLang="zh-CN" sz="2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现状发展</a:t>
            </a:r>
          </a:p>
          <a:p>
            <a:pPr>
              <a:lnSpc>
                <a:spcPts val="1800"/>
              </a:lnSpc>
            </a:pP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DEVELOPMENT</a:t>
            </a:r>
            <a:r>
              <a:rPr lang="en-US" altLang="zh-CN" sz="1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STATUS</a:t>
            </a:r>
          </a:p>
          <a:p>
            <a:pPr>
              <a:lnSpc>
                <a:spcPts val="1000"/>
              </a:lnSpc>
            </a:pPr>
            <a:endParaRPr lang="en-US" altLang="zh-CN"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endParaRPr>
          </a:p>
          <a:p>
            <a:pPr>
              <a:lnSpc>
                <a:spcPts val="1000"/>
              </a:lnSpc>
            </a:pPr>
            <a:endParaRPr lang="en-US" altLang="zh-CN"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endParaRPr>
          </a:p>
          <a:p>
            <a:pPr>
              <a:lnSpc>
                <a:spcPts val="1000"/>
              </a:lnSpc>
            </a:pPr>
            <a:endParaRPr lang="en-US" altLang="zh-CN"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endParaRPr>
          </a:p>
          <a:p>
            <a:pPr>
              <a:lnSpc>
                <a:spcPts val="2400"/>
              </a:lnSpc>
            </a:pPr>
            <a:r>
              <a:rPr lang="en-US" altLang="zh-CN" sz="14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目前发展状况</a:t>
            </a:r>
          </a:p>
        </p:txBody>
      </p:sp>
    </p:spTree>
    <p:extLst>
      <p:ext uri="{BB962C8B-B14F-4D97-AF65-F5344CB8AC3E}">
        <p14:creationId xmlns:p14="http://schemas.microsoft.com/office/powerpoint/2010/main" val="1339782108"/>
      </p:ext>
    </p:extLst>
  </p:cSld>
  <p:clrMapOvr>
    <a:masterClrMapping/>
  </p:clrMapOvr>
  <p:transition spd="slow" advTm="38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002994" y="1864689"/>
            <a:ext cx="2935017" cy="2935013"/>
          </a:xfrm>
          <a:prstGeom prst="ellipse">
            <a:avLst/>
          </a:prstGeom>
          <a:solidFill>
            <a:srgbClr val="3A3A3A"/>
          </a:solidFill>
          <a:ln w="12700" cap="flat" cmpd="sng" algn="ctr">
            <a:noFill/>
            <a:prstDash val="solid"/>
            <a:miter lim="800000"/>
          </a:ln>
          <a:effectLst/>
        </p:spPr>
        <p:txBody>
          <a:bodyPr rtlCol="0" anchor="ctr"/>
          <a:lstStyle/>
          <a:p>
            <a:pPr algn="ctr">
              <a:defRPr/>
            </a:pPr>
            <a:endParaRPr lang="zh-CN" altLang="en-US" kern="0">
              <a:solidFill>
                <a:schemeClr val="bg1"/>
              </a:solidFill>
              <a:cs typeface="+mn-ea"/>
              <a:sym typeface="+mn-lt"/>
            </a:endParaRPr>
          </a:p>
        </p:txBody>
      </p:sp>
      <p:sp>
        <p:nvSpPr>
          <p:cNvPr id="3" name="文本框 2"/>
          <p:cNvSpPr txBox="1"/>
          <p:nvPr/>
        </p:nvSpPr>
        <p:spPr bwMode="auto">
          <a:xfrm flipH="1">
            <a:off x="5447623" y="2253974"/>
            <a:ext cx="4947341" cy="572464"/>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bg1"/>
                </a:solidFill>
                <a:latin typeface="+mn-lt"/>
                <a:ea typeface="+mn-ea"/>
                <a:cs typeface="+mn-ea"/>
                <a:sym typeface="+mn-lt"/>
              </a:rPr>
              <a:t>为客户提供有效服务，是我们工作的方向和价值评价的标尺，成就客户就是成就我们自己。</a:t>
            </a:r>
          </a:p>
        </p:txBody>
      </p:sp>
      <p:sp>
        <p:nvSpPr>
          <p:cNvPr id="4" name="文本框 3"/>
          <p:cNvSpPr txBox="1"/>
          <p:nvPr/>
        </p:nvSpPr>
        <p:spPr bwMode="auto">
          <a:xfrm flipH="1">
            <a:off x="5447623" y="2876974"/>
            <a:ext cx="4947341" cy="572464"/>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bg1"/>
                </a:solidFill>
                <a:latin typeface="+mn-lt"/>
                <a:ea typeface="+mn-ea"/>
                <a:cs typeface="+mn-ea"/>
                <a:sym typeface="+mn-lt"/>
              </a:rPr>
              <a:t>为客户提供有效服务，是我们工作的方向和价值评价的标尺，成就客户就是成就我们自己。</a:t>
            </a:r>
          </a:p>
        </p:txBody>
      </p:sp>
      <p:sp>
        <p:nvSpPr>
          <p:cNvPr id="5" name="文本框 4"/>
          <p:cNvSpPr txBox="1"/>
          <p:nvPr/>
        </p:nvSpPr>
        <p:spPr bwMode="auto">
          <a:xfrm flipH="1">
            <a:off x="5447623" y="3499974"/>
            <a:ext cx="4947341" cy="572464"/>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bg1"/>
                </a:solidFill>
                <a:latin typeface="+mn-lt"/>
                <a:ea typeface="+mn-ea"/>
                <a:cs typeface="+mn-ea"/>
                <a:sym typeface="+mn-lt"/>
              </a:rPr>
              <a:t>为客户提供有效服务，是我们工作的方向和价值评价的标尺，成就客户就是成就我们自己。</a:t>
            </a:r>
          </a:p>
        </p:txBody>
      </p:sp>
      <p:sp>
        <p:nvSpPr>
          <p:cNvPr id="6" name="文本框 5"/>
          <p:cNvSpPr txBox="1"/>
          <p:nvPr/>
        </p:nvSpPr>
        <p:spPr bwMode="auto">
          <a:xfrm flipH="1">
            <a:off x="5447623" y="4122974"/>
            <a:ext cx="4947341" cy="572464"/>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bg1"/>
                </a:solidFill>
                <a:latin typeface="+mn-lt"/>
                <a:ea typeface="+mn-ea"/>
                <a:cs typeface="+mn-ea"/>
                <a:sym typeface="+mn-lt"/>
              </a:rPr>
              <a:t>为客户提供有效服务，是我们工作的方向和价值评价的标尺，成就客户就是成就我们自己。</a:t>
            </a:r>
          </a:p>
        </p:txBody>
      </p:sp>
      <p:grpSp>
        <p:nvGrpSpPr>
          <p:cNvPr id="7" name="组合 6"/>
          <p:cNvGrpSpPr/>
          <p:nvPr/>
        </p:nvGrpSpPr>
        <p:grpSpPr>
          <a:xfrm>
            <a:off x="1832185" y="5326743"/>
            <a:ext cx="8527630" cy="621529"/>
            <a:chOff x="1702990" y="5445125"/>
            <a:chExt cx="8786022" cy="621529"/>
          </a:xfrm>
        </p:grpSpPr>
        <p:cxnSp>
          <p:nvCxnSpPr>
            <p:cNvPr id="8" name="直接连接符 7"/>
            <p:cNvCxnSpPr/>
            <p:nvPr/>
          </p:nvCxnSpPr>
          <p:spPr>
            <a:xfrm>
              <a:off x="1839176" y="5445125"/>
              <a:ext cx="8513649" cy="0"/>
            </a:xfrm>
            <a:prstGeom prst="line">
              <a:avLst/>
            </a:prstGeom>
            <a:ln w="12700">
              <a:solidFill>
                <a:schemeClr val="tx1">
                  <a:lumMod val="65000"/>
                  <a:lumOff val="35000"/>
                </a:schemeClr>
              </a:solidFill>
              <a:prstDash val="solid"/>
              <a:headEnd type="diamond"/>
              <a:tailEnd type="diamond"/>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702990" y="5531123"/>
              <a:ext cx="8786022" cy="535531"/>
            </a:xfrm>
            <a:prstGeom prst="rect">
              <a:avLst/>
            </a:prstGeom>
            <a:noFill/>
          </p:spPr>
          <p:txBody>
            <a:bodyPr wrap="square" rtlCol="0">
              <a:spAutoFit/>
            </a:bodyPr>
            <a:lstStyle>
              <a:defPPr>
                <a:defRPr lang="zh-CN"/>
              </a:defPPr>
              <a:lvl1pPr algn="ctr">
                <a:lnSpc>
                  <a:spcPct val="120000"/>
                </a:lnSpc>
                <a:defRPr sz="1400" spc="100">
                  <a:solidFill>
                    <a:prstClr val="black">
                      <a:lumMod val="50000"/>
                      <a:lumOff val="50000"/>
                    </a:prstClr>
                  </a:solidFill>
                  <a:latin typeface="方正正纤黑简体" panose="02000000000000000000" pitchFamily="2" charset="-122"/>
                  <a:ea typeface="方正正纤黑简体" panose="02000000000000000000" pitchFamily="2" charset="-122"/>
                </a:defRPr>
              </a:lvl1pPr>
            </a:lstStyle>
            <a:p>
              <a:r>
                <a:rPr lang="zh-CN" altLang="en-US" sz="1200" dirty="0">
                  <a:solidFill>
                    <a:schemeClr val="bg1"/>
                  </a:solidFill>
                  <a:latin typeface="+mn-lt"/>
                  <a:ea typeface="+mn-ea"/>
                  <a:cs typeface="+mn-ea"/>
                  <a:sym typeface="+mn-lt"/>
                </a:rPr>
                <a:t>为客户提供有效服务，是我们工作的方向和价值评价的标尺，成就客户就是成就我们自己。为客户提供有效服务，是我们工作的方向和价值评价的标尺，成就客户就是成就我们自己。</a:t>
              </a:r>
            </a:p>
          </p:txBody>
        </p:sp>
      </p:grpSp>
      <p:grpSp>
        <p:nvGrpSpPr>
          <p:cNvPr id="10" name="Group 4"/>
          <p:cNvGrpSpPr>
            <a:grpSpLocks noChangeAspect="1"/>
          </p:cNvGrpSpPr>
          <p:nvPr/>
        </p:nvGrpSpPr>
        <p:grpSpPr bwMode="auto">
          <a:xfrm>
            <a:off x="3001299" y="2479029"/>
            <a:ext cx="1014598" cy="1140440"/>
            <a:chOff x="2204" y="1895"/>
            <a:chExt cx="258" cy="290"/>
          </a:xfrm>
        </p:grpSpPr>
        <p:sp>
          <p:nvSpPr>
            <p:cNvPr id="11" name="Freeform 5"/>
            <p:cNvSpPr>
              <a:spLocks/>
            </p:cNvSpPr>
            <p:nvPr/>
          </p:nvSpPr>
          <p:spPr bwMode="auto">
            <a:xfrm>
              <a:off x="2204" y="1963"/>
              <a:ext cx="233" cy="222"/>
            </a:xfrm>
            <a:custGeom>
              <a:avLst/>
              <a:gdLst>
                <a:gd name="T0" fmla="*/ 30 w 96"/>
                <a:gd name="T1" fmla="*/ 0 h 92"/>
                <a:gd name="T2" fmla="*/ 0 w 96"/>
                <a:gd name="T3" fmla="*/ 44 h 92"/>
                <a:gd name="T4" fmla="*/ 48 w 96"/>
                <a:gd name="T5" fmla="*/ 92 h 92"/>
                <a:gd name="T6" fmla="*/ 96 w 96"/>
                <a:gd name="T7" fmla="*/ 48 h 92"/>
              </a:gdLst>
              <a:ahLst/>
              <a:cxnLst>
                <a:cxn ang="0">
                  <a:pos x="T0" y="T1"/>
                </a:cxn>
                <a:cxn ang="0">
                  <a:pos x="T2" y="T3"/>
                </a:cxn>
                <a:cxn ang="0">
                  <a:pos x="T4" y="T5"/>
                </a:cxn>
                <a:cxn ang="0">
                  <a:pos x="T6" y="T7"/>
                </a:cxn>
              </a:cxnLst>
              <a:rect l="0" t="0" r="r" b="b"/>
              <a:pathLst>
                <a:path w="96" h="92">
                  <a:moveTo>
                    <a:pt x="30" y="0"/>
                  </a:moveTo>
                  <a:cubicBezTo>
                    <a:pt x="12" y="7"/>
                    <a:pt x="0" y="24"/>
                    <a:pt x="0" y="44"/>
                  </a:cubicBezTo>
                  <a:cubicBezTo>
                    <a:pt x="0" y="71"/>
                    <a:pt x="21" y="92"/>
                    <a:pt x="48" y="92"/>
                  </a:cubicBezTo>
                  <a:cubicBezTo>
                    <a:pt x="73" y="92"/>
                    <a:pt x="94" y="73"/>
                    <a:pt x="96" y="48"/>
                  </a:cubicBez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12" name="Freeform 6"/>
            <p:cNvSpPr>
              <a:spLocks/>
            </p:cNvSpPr>
            <p:nvPr/>
          </p:nvSpPr>
          <p:spPr bwMode="auto">
            <a:xfrm>
              <a:off x="2364" y="1963"/>
              <a:ext cx="73" cy="97"/>
            </a:xfrm>
            <a:custGeom>
              <a:avLst/>
              <a:gdLst>
                <a:gd name="T0" fmla="*/ 0 w 30"/>
                <a:gd name="T1" fmla="*/ 0 h 40"/>
                <a:gd name="T2" fmla="*/ 30 w 30"/>
                <a:gd name="T3" fmla="*/ 40 h 40"/>
              </a:gdLst>
              <a:ahLst/>
              <a:cxnLst>
                <a:cxn ang="0">
                  <a:pos x="T0" y="T1"/>
                </a:cxn>
                <a:cxn ang="0">
                  <a:pos x="T2" y="T3"/>
                </a:cxn>
              </a:cxnLst>
              <a:rect l="0" t="0" r="r" b="b"/>
              <a:pathLst>
                <a:path w="30" h="40">
                  <a:moveTo>
                    <a:pt x="0" y="0"/>
                  </a:moveTo>
                  <a:cubicBezTo>
                    <a:pt x="17" y="6"/>
                    <a:pt x="28" y="22"/>
                    <a:pt x="30" y="40"/>
                  </a:cubicBez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13" name="Freeform 7"/>
            <p:cNvSpPr>
              <a:spLocks/>
            </p:cNvSpPr>
            <p:nvPr/>
          </p:nvSpPr>
          <p:spPr bwMode="auto">
            <a:xfrm>
              <a:off x="2272" y="1895"/>
              <a:ext cx="97" cy="78"/>
            </a:xfrm>
            <a:custGeom>
              <a:avLst/>
              <a:gdLst>
                <a:gd name="T0" fmla="*/ 29 w 97"/>
                <a:gd name="T1" fmla="*/ 78 h 78"/>
                <a:gd name="T2" fmla="*/ 29 w 97"/>
                <a:gd name="T3" fmla="*/ 39 h 78"/>
                <a:gd name="T4" fmla="*/ 0 w 97"/>
                <a:gd name="T5" fmla="*/ 39 h 78"/>
                <a:gd name="T6" fmla="*/ 0 w 97"/>
                <a:gd name="T7" fmla="*/ 0 h 78"/>
                <a:gd name="T8" fmla="*/ 97 w 97"/>
                <a:gd name="T9" fmla="*/ 0 h 78"/>
                <a:gd name="T10" fmla="*/ 97 w 97"/>
                <a:gd name="T11" fmla="*/ 39 h 78"/>
                <a:gd name="T12" fmla="*/ 68 w 97"/>
                <a:gd name="T13" fmla="*/ 39 h 78"/>
                <a:gd name="T14" fmla="*/ 68 w 97"/>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78">
                  <a:moveTo>
                    <a:pt x="29" y="78"/>
                  </a:moveTo>
                  <a:lnTo>
                    <a:pt x="29" y="39"/>
                  </a:lnTo>
                  <a:lnTo>
                    <a:pt x="0" y="39"/>
                  </a:lnTo>
                  <a:lnTo>
                    <a:pt x="0" y="0"/>
                  </a:lnTo>
                  <a:lnTo>
                    <a:pt x="97" y="0"/>
                  </a:lnTo>
                  <a:lnTo>
                    <a:pt x="97" y="39"/>
                  </a:lnTo>
                  <a:lnTo>
                    <a:pt x="68" y="39"/>
                  </a:lnTo>
                  <a:lnTo>
                    <a:pt x="68" y="78"/>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14" name="Line 8"/>
            <p:cNvSpPr>
              <a:spLocks noChangeShapeType="1"/>
            </p:cNvSpPr>
            <p:nvPr/>
          </p:nvSpPr>
          <p:spPr bwMode="auto">
            <a:xfrm flipV="1">
              <a:off x="2418" y="1934"/>
              <a:ext cx="29" cy="2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15" name="Line 9"/>
            <p:cNvSpPr>
              <a:spLocks noChangeShapeType="1"/>
            </p:cNvSpPr>
            <p:nvPr/>
          </p:nvSpPr>
          <p:spPr bwMode="auto">
            <a:xfrm flipH="1" flipV="1">
              <a:off x="2432" y="1919"/>
              <a:ext cx="30" cy="2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16" name="Freeform 10"/>
            <p:cNvSpPr>
              <a:spLocks/>
            </p:cNvSpPr>
            <p:nvPr/>
          </p:nvSpPr>
          <p:spPr bwMode="auto">
            <a:xfrm>
              <a:off x="2320" y="1992"/>
              <a:ext cx="78" cy="77"/>
            </a:xfrm>
            <a:custGeom>
              <a:avLst/>
              <a:gdLst>
                <a:gd name="T0" fmla="*/ 0 w 78"/>
                <a:gd name="T1" fmla="*/ 0 h 77"/>
                <a:gd name="T2" fmla="*/ 0 w 78"/>
                <a:gd name="T3" fmla="*/ 77 h 77"/>
                <a:gd name="T4" fmla="*/ 78 w 78"/>
                <a:gd name="T5" fmla="*/ 77 h 77"/>
              </a:gdLst>
              <a:ahLst/>
              <a:cxnLst>
                <a:cxn ang="0">
                  <a:pos x="T0" y="T1"/>
                </a:cxn>
                <a:cxn ang="0">
                  <a:pos x="T2" y="T3"/>
                </a:cxn>
                <a:cxn ang="0">
                  <a:pos x="T4" y="T5"/>
                </a:cxn>
              </a:cxnLst>
              <a:rect l="0" t="0" r="r" b="b"/>
              <a:pathLst>
                <a:path w="78" h="77">
                  <a:moveTo>
                    <a:pt x="0" y="0"/>
                  </a:moveTo>
                  <a:lnTo>
                    <a:pt x="0" y="77"/>
                  </a:lnTo>
                  <a:lnTo>
                    <a:pt x="78" y="77"/>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grpSp>
      <p:sp>
        <p:nvSpPr>
          <p:cNvPr id="17" name="文本框 16"/>
          <p:cNvSpPr txBox="1"/>
          <p:nvPr/>
        </p:nvSpPr>
        <p:spPr>
          <a:xfrm>
            <a:off x="2571472" y="3768233"/>
            <a:ext cx="1772004" cy="307777"/>
          </a:xfrm>
          <a:prstGeom prst="rect">
            <a:avLst/>
          </a:prstGeom>
          <a:noFill/>
        </p:spPr>
        <p:txBody>
          <a:bodyPr wrap="square" rtlCol="0">
            <a:spAutoFit/>
          </a:bodyPr>
          <a:lstStyle/>
          <a:p>
            <a:pPr algn="dist"/>
            <a:r>
              <a:rPr lang="zh-CN" altLang="en-US" sz="1400" dirty="0">
                <a:solidFill>
                  <a:schemeClr val="bg1"/>
                </a:solidFill>
                <a:cs typeface="+mn-ea"/>
                <a:sym typeface="+mn-lt"/>
              </a:rPr>
              <a:t>未来发展</a:t>
            </a:r>
          </a:p>
        </p:txBody>
      </p:sp>
      <p:sp>
        <p:nvSpPr>
          <p:cNvPr id="18" name="TextBox 1"/>
          <p:cNvSpPr txBox="1"/>
          <p:nvPr/>
        </p:nvSpPr>
        <p:spPr>
          <a:xfrm>
            <a:off x="723900" y="571500"/>
            <a:ext cx="2775824" cy="738664"/>
          </a:xfrm>
          <a:prstGeom prst="rect">
            <a:avLst/>
          </a:prstGeom>
          <a:noFill/>
        </p:spPr>
        <p:txBody>
          <a:bodyPr wrap="none" lIns="0" tIns="0" rIns="0" rtlCol="0">
            <a:spAutoFit/>
          </a:bodyPr>
          <a:lstStyle/>
          <a:p>
            <a:pPr>
              <a:lnSpc>
                <a:spcPts val="3600"/>
              </a:lnSpc>
            </a:pP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3.2</a:t>
            </a:r>
            <a:r>
              <a:rPr lang="en-US" altLang="zh-CN" sz="2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未来发展</a:t>
            </a:r>
          </a:p>
          <a:p>
            <a:pPr>
              <a:lnSpc>
                <a:spcPts val="1800"/>
              </a:lnSpc>
            </a:pP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FUTURE</a:t>
            </a:r>
            <a:r>
              <a:rPr lang="en-US" altLang="zh-CN" sz="1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DEVELOPMENT</a:t>
            </a:r>
          </a:p>
        </p:txBody>
      </p:sp>
    </p:spTree>
    <p:extLst>
      <p:ext uri="{BB962C8B-B14F-4D97-AF65-F5344CB8AC3E}">
        <p14:creationId xmlns:p14="http://schemas.microsoft.com/office/powerpoint/2010/main" val="4076448150"/>
      </p:ext>
    </p:extLst>
  </p:cSld>
  <p:clrMapOvr>
    <a:masterClrMapping/>
  </p:clrMapOvr>
  <p:transition spd="slow" advTm="38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ppt_w</p:attrName>
                                        </p:attrNameLst>
                                      </p:cBhvr>
                                      <p:tavLst>
                                        <p:tav tm="0" fmla="#ppt_w*sin(2.5*pi*$)">
                                          <p:val>
                                            <p:fltVal val="0"/>
                                          </p:val>
                                        </p:tav>
                                        <p:tav tm="100000">
                                          <p:val>
                                            <p:fltVal val="1"/>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childTnLst>
                                </p:cTn>
                              </p:par>
                              <p:par>
                                <p:cTn id="16" presetID="53" presetClass="entr" presetSubtype="16" fill="hold" grpId="0" nodeType="withEffect">
                                  <p:stCondLst>
                                    <p:cond delay="0"/>
                                  </p:stCondLst>
                                  <p:iterate type="lt">
                                    <p:tmPct val="5000"/>
                                  </p:iterate>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075"/>
                            </p:stCondLst>
                            <p:childTnLst>
                              <p:par>
                                <p:cTn id="22" presetID="53" presetClass="entr" presetSubtype="16" fill="hold" grpId="0" nodeType="afterEffect">
                                  <p:stCondLst>
                                    <p:cond delay="0"/>
                                  </p:stCondLst>
                                  <p:iterate type="lt">
                                    <p:tmPct val="5000"/>
                                  </p:iterate>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550"/>
                            </p:stCondLst>
                            <p:childTnLst>
                              <p:par>
                                <p:cTn id="28" presetID="53" presetClass="entr" presetSubtype="16" fill="hold" grpId="0" nodeType="afterEffect">
                                  <p:stCondLst>
                                    <p:cond delay="0"/>
                                  </p:stCondLst>
                                  <p:iterate type="lt">
                                    <p:tmPct val="5000"/>
                                  </p:iterate>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4025"/>
                            </p:stCondLst>
                            <p:childTnLst>
                              <p:par>
                                <p:cTn id="34" presetID="53" presetClass="entr" presetSubtype="16" fill="hold" grpId="0" nodeType="afterEffect">
                                  <p:stCondLst>
                                    <p:cond delay="0"/>
                                  </p:stCondLst>
                                  <p:iterate type="lt">
                                    <p:tmPct val="5000"/>
                                  </p:iterate>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par>
                          <p:cTn id="39" fill="hold">
                            <p:stCondLst>
                              <p:cond delay="5500"/>
                            </p:stCondLst>
                            <p:childTnLst>
                              <p:par>
                                <p:cTn id="40" presetID="53" presetClass="entr" presetSubtype="16" fill="hold" grpId="0" nodeType="afterEffect">
                                  <p:stCondLst>
                                    <p:cond delay="0"/>
                                  </p:stCondLst>
                                  <p:iterate type="lt">
                                    <p:tmPct val="5000"/>
                                  </p:iterate>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par>
                          <p:cTn id="45" fill="hold">
                            <p:stCondLst>
                              <p:cond delay="6975"/>
                            </p:stCondLst>
                            <p:childTnLst>
                              <p:par>
                                <p:cTn id="46" presetID="16" presetClass="entr" presetSubtype="37"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arn(outVertical)">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
          <p:cNvSpPr/>
          <p:nvPr/>
        </p:nvSpPr>
        <p:spPr>
          <a:xfrm>
            <a:off x="3557954" y="1511301"/>
            <a:ext cx="5076092" cy="974724"/>
          </a:xfrm>
          <a:prstGeom prst="rect">
            <a:avLst/>
          </a:prstGeom>
          <a:gradFill flip="none" rotWithShape="1">
            <a:gsLst>
              <a:gs pos="0">
                <a:srgbClr val="1E2410"/>
              </a:gs>
              <a:gs pos="100000">
                <a:srgbClr val="002157"/>
              </a:gs>
            </a:gsLst>
            <a:lin ang="0" scaled="1"/>
            <a:tileRect/>
          </a:gradFill>
          <a:ln>
            <a:noFill/>
          </a:ln>
          <a:effectLst>
            <a:outerShdw blurRad="88900" dist="88900" dir="5400000" sx="99000" sy="99000" algn="t"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3"/>
          <p:cNvSpPr txBox="1">
            <a:spLocks noChangeArrowheads="1"/>
          </p:cNvSpPr>
          <p:nvPr/>
        </p:nvSpPr>
        <p:spPr bwMode="auto">
          <a:xfrm>
            <a:off x="3859623" y="1588979"/>
            <a:ext cx="4472753" cy="525401"/>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2800" dirty="0">
                <a:effectLst/>
                <a:latin typeface="Calibri" panose="020F0502020204030204" pitchFamily="34" charset="0"/>
              </a:rPr>
              <a:t>CONTENTS</a:t>
            </a:r>
          </a:p>
        </p:txBody>
      </p:sp>
      <p:sp>
        <p:nvSpPr>
          <p:cNvPr id="20" name="Rectangle 3"/>
          <p:cNvSpPr txBox="1">
            <a:spLocks noChangeArrowheads="1"/>
          </p:cNvSpPr>
          <p:nvPr/>
        </p:nvSpPr>
        <p:spPr bwMode="auto">
          <a:xfrm>
            <a:off x="3859623" y="2150785"/>
            <a:ext cx="4472753" cy="202236"/>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700" b="0">
                <a:effectLst/>
                <a:latin typeface="Calibri" panose="020F0502020204030204" pitchFamily="34" charset="0"/>
              </a:rPr>
              <a:t>Catch the feel of design in contemporary colors and styles</a:t>
            </a:r>
          </a:p>
        </p:txBody>
      </p:sp>
      <p:cxnSp>
        <p:nvCxnSpPr>
          <p:cNvPr id="21" name="Straight Connector 27"/>
          <p:cNvCxnSpPr/>
          <p:nvPr/>
        </p:nvCxnSpPr>
        <p:spPr>
          <a:xfrm>
            <a:off x="3935046" y="2106086"/>
            <a:ext cx="431489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2803524" y="3191084"/>
            <a:ext cx="8826500" cy="2686922"/>
            <a:chOff x="2136774" y="3229184"/>
            <a:chExt cx="8826500" cy="2686922"/>
          </a:xfrm>
        </p:grpSpPr>
        <p:sp>
          <p:nvSpPr>
            <p:cNvPr id="4" name="Rectangle 3"/>
            <p:cNvSpPr txBox="1">
              <a:spLocks noChangeArrowheads="1"/>
            </p:cNvSpPr>
            <p:nvPr/>
          </p:nvSpPr>
          <p:spPr bwMode="auto">
            <a:xfrm>
              <a:off x="2136774" y="3229184"/>
              <a:ext cx="4406900" cy="402291"/>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r>
                <a:rPr lang="en-US" altLang="ko-KR" sz="2000" dirty="0">
                  <a:effectLst/>
                  <a:latin typeface="Calibri" panose="020F0502020204030204" pitchFamily="34" charset="0"/>
                </a:rPr>
                <a:t>01. </a:t>
              </a:r>
              <a:r>
                <a:rPr lang="zh-CN" altLang="en-US" sz="2000" dirty="0">
                  <a:effectLst/>
                  <a:latin typeface="Calibri" panose="020F0502020204030204" pitchFamily="34" charset="0"/>
                </a:rPr>
                <a:t>项目概况</a:t>
              </a:r>
            </a:p>
          </p:txBody>
        </p:sp>
        <p:sp>
          <p:nvSpPr>
            <p:cNvPr id="8" name="Rectangle 3"/>
            <p:cNvSpPr txBox="1">
              <a:spLocks noChangeArrowheads="1"/>
            </p:cNvSpPr>
            <p:nvPr/>
          </p:nvSpPr>
          <p:spPr bwMode="auto">
            <a:xfrm>
              <a:off x="6556374" y="3229184"/>
              <a:ext cx="4406900" cy="402291"/>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r>
                <a:rPr lang="en-US" altLang="ko-KR" sz="2000" dirty="0">
                  <a:effectLst/>
                  <a:latin typeface="Calibri" panose="020F0502020204030204" pitchFamily="34" charset="0"/>
                </a:rPr>
                <a:t>03. </a:t>
              </a:r>
              <a:r>
                <a:rPr lang="zh-CN" altLang="en-US" sz="2000" dirty="0">
                  <a:effectLst/>
                  <a:latin typeface="Calibri" panose="020F0502020204030204" pitchFamily="34" charset="0"/>
                </a:rPr>
                <a:t>整体规划</a:t>
              </a:r>
            </a:p>
          </p:txBody>
        </p:sp>
        <p:sp>
          <p:nvSpPr>
            <p:cNvPr id="11" name="Rectangle 3"/>
            <p:cNvSpPr txBox="1">
              <a:spLocks noChangeArrowheads="1"/>
            </p:cNvSpPr>
            <p:nvPr/>
          </p:nvSpPr>
          <p:spPr bwMode="auto">
            <a:xfrm>
              <a:off x="2136774" y="4867484"/>
              <a:ext cx="4406900" cy="402291"/>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r>
                <a:rPr lang="en-US" altLang="ko-KR" sz="2000" dirty="0">
                  <a:effectLst/>
                  <a:latin typeface="Calibri" panose="020F0502020204030204" pitchFamily="34" charset="0"/>
                </a:rPr>
                <a:t>02. </a:t>
              </a:r>
              <a:r>
                <a:rPr lang="zh-CN" altLang="en-US" sz="2000" dirty="0">
                  <a:effectLst/>
                  <a:latin typeface="Calibri" panose="020F0502020204030204" pitchFamily="34" charset="0"/>
                </a:rPr>
                <a:t>市场透视</a:t>
              </a:r>
            </a:p>
          </p:txBody>
        </p:sp>
        <p:sp>
          <p:nvSpPr>
            <p:cNvPr id="14" name="Rectangle 3"/>
            <p:cNvSpPr txBox="1">
              <a:spLocks noChangeArrowheads="1"/>
            </p:cNvSpPr>
            <p:nvPr/>
          </p:nvSpPr>
          <p:spPr bwMode="auto">
            <a:xfrm>
              <a:off x="6556374" y="4867484"/>
              <a:ext cx="4406900" cy="402291"/>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r>
                <a:rPr lang="en-US" altLang="ko-KR" sz="2000" dirty="0">
                  <a:effectLst/>
                  <a:latin typeface="Calibri" panose="020F0502020204030204" pitchFamily="34" charset="0"/>
                </a:rPr>
                <a:t>04. </a:t>
              </a:r>
              <a:r>
                <a:rPr lang="zh-CN" altLang="en-US" sz="2000" dirty="0">
                  <a:effectLst/>
                  <a:latin typeface="Calibri" panose="020F0502020204030204" pitchFamily="34" charset="0"/>
                </a:rPr>
                <a:t>财务分析</a:t>
              </a:r>
            </a:p>
          </p:txBody>
        </p:sp>
        <p:sp>
          <p:nvSpPr>
            <p:cNvPr id="22" name="文本框 21"/>
            <p:cNvSpPr txBox="1"/>
            <p:nvPr/>
          </p:nvSpPr>
          <p:spPr>
            <a:xfrm>
              <a:off x="2517408" y="3631475"/>
              <a:ext cx="2645142" cy="646331"/>
            </a:xfrm>
            <a:prstGeom prst="rect">
              <a:avLst/>
            </a:prstGeom>
            <a:noFill/>
          </p:spPr>
          <p:txBody>
            <a:bodyPr wrap="square" rtlCol="0">
              <a:spAutoFit/>
            </a:bodyPr>
            <a:lstStyle/>
            <a:p>
              <a:pPr>
                <a:lnSpc>
                  <a:spcPct val="150000"/>
                </a:lnSpc>
              </a:pPr>
              <a:r>
                <a:rPr lang="en-US" altLang="zh-CN" sz="1200" dirty="0">
                  <a:solidFill>
                    <a:schemeClr val="bg1"/>
                  </a:solidFill>
                  <a:latin typeface="微软雅黑" panose="020B0503020204020204" pitchFamily="34" charset="-122"/>
                  <a:ea typeface="微软雅黑" panose="020B0503020204020204" pitchFamily="34" charset="-122"/>
                  <a:cs typeface="Nirmala UI Semilight" panose="020B0402040204020203" pitchFamily="34" charset="0"/>
                  <a:sym typeface="Segoe UI" panose="020B0502040204020203" pitchFamily="34" charset="0"/>
                </a:rPr>
                <a:t>Under the</a:t>
              </a:r>
              <a:r>
                <a:rPr lang="zh-CN" altLang="en-US" sz="1200" dirty="0">
                  <a:solidFill>
                    <a:schemeClr val="bg1"/>
                  </a:solidFill>
                  <a:latin typeface="微软雅黑" panose="020B0503020204020204" pitchFamily="34" charset="-122"/>
                  <a:ea typeface="微软雅黑" panose="020B0503020204020204" pitchFamily="34" charset="-122"/>
                  <a:cs typeface="Nirmala UI Semilight" panose="020B0402040204020203" pitchFamily="34" charset="0"/>
                </a:rPr>
                <a:t> blue below the template input</a:t>
              </a:r>
            </a:p>
          </p:txBody>
        </p:sp>
        <p:sp>
          <p:nvSpPr>
            <p:cNvPr id="23" name="文本框 22"/>
            <p:cNvSpPr txBox="1"/>
            <p:nvPr/>
          </p:nvSpPr>
          <p:spPr>
            <a:xfrm>
              <a:off x="6927367" y="3631475"/>
              <a:ext cx="2645142" cy="646331"/>
            </a:xfrm>
            <a:prstGeom prst="rect">
              <a:avLst/>
            </a:prstGeom>
            <a:noFill/>
          </p:spPr>
          <p:txBody>
            <a:bodyPr wrap="square" rtlCol="0">
              <a:spAutoFit/>
            </a:bodyPr>
            <a:lstStyle/>
            <a:p>
              <a:pPr>
                <a:lnSpc>
                  <a:spcPct val="150000"/>
                </a:lnSpc>
              </a:pPr>
              <a:r>
                <a:rPr lang="en-US" altLang="zh-CN" sz="1200" dirty="0">
                  <a:solidFill>
                    <a:schemeClr val="bg1"/>
                  </a:solidFill>
                  <a:latin typeface="微软雅黑" panose="020B0503020204020204" pitchFamily="34" charset="-122"/>
                  <a:ea typeface="微软雅黑" panose="020B0503020204020204" pitchFamily="34" charset="-122"/>
                  <a:cs typeface="Nirmala UI Semilight" panose="020B0402040204020203" pitchFamily="34" charset="0"/>
                  <a:sym typeface="Segoe UI" panose="020B0502040204020203" pitchFamily="34" charset="0"/>
                </a:rPr>
                <a:t>Under the</a:t>
              </a:r>
              <a:r>
                <a:rPr lang="zh-CN" altLang="en-US" sz="1200" dirty="0">
                  <a:solidFill>
                    <a:schemeClr val="bg1"/>
                  </a:solidFill>
                  <a:latin typeface="微软雅黑" panose="020B0503020204020204" pitchFamily="34" charset="-122"/>
                  <a:ea typeface="微软雅黑" panose="020B0503020204020204" pitchFamily="34" charset="-122"/>
                  <a:cs typeface="Nirmala UI Semilight" panose="020B0402040204020203" pitchFamily="34" charset="0"/>
                </a:rPr>
                <a:t> blue below the template input</a:t>
              </a:r>
            </a:p>
          </p:txBody>
        </p:sp>
        <p:sp>
          <p:nvSpPr>
            <p:cNvPr id="27" name="文本框 26"/>
            <p:cNvSpPr txBox="1"/>
            <p:nvPr/>
          </p:nvSpPr>
          <p:spPr>
            <a:xfrm>
              <a:off x="2517408" y="5269775"/>
              <a:ext cx="2645142" cy="646331"/>
            </a:xfrm>
            <a:prstGeom prst="rect">
              <a:avLst/>
            </a:prstGeom>
            <a:noFill/>
          </p:spPr>
          <p:txBody>
            <a:bodyPr wrap="square" rtlCol="0">
              <a:spAutoFit/>
            </a:bodyPr>
            <a:lstStyle/>
            <a:p>
              <a:pPr>
                <a:lnSpc>
                  <a:spcPct val="150000"/>
                </a:lnSpc>
              </a:pPr>
              <a:r>
                <a:rPr lang="en-US" altLang="zh-CN" sz="1200" dirty="0">
                  <a:solidFill>
                    <a:schemeClr val="bg1"/>
                  </a:solidFill>
                  <a:latin typeface="微软雅黑" panose="020B0503020204020204" pitchFamily="34" charset="-122"/>
                  <a:ea typeface="微软雅黑" panose="020B0503020204020204" pitchFamily="34" charset="-122"/>
                  <a:cs typeface="Nirmala UI Semilight" panose="020B0402040204020203" pitchFamily="34" charset="0"/>
                  <a:sym typeface="Segoe UI" panose="020B0502040204020203" pitchFamily="34" charset="0"/>
                </a:rPr>
                <a:t>Under the</a:t>
              </a:r>
              <a:r>
                <a:rPr lang="zh-CN" altLang="en-US" sz="1200" dirty="0">
                  <a:solidFill>
                    <a:schemeClr val="bg1"/>
                  </a:solidFill>
                  <a:latin typeface="微软雅黑" panose="020B0503020204020204" pitchFamily="34" charset="-122"/>
                  <a:ea typeface="微软雅黑" panose="020B0503020204020204" pitchFamily="34" charset="-122"/>
                  <a:cs typeface="Nirmala UI Semilight" panose="020B0402040204020203" pitchFamily="34" charset="0"/>
                </a:rPr>
                <a:t> blue below the template input</a:t>
              </a:r>
            </a:p>
          </p:txBody>
        </p:sp>
        <p:sp>
          <p:nvSpPr>
            <p:cNvPr id="28" name="文本框 27"/>
            <p:cNvSpPr txBox="1"/>
            <p:nvPr/>
          </p:nvSpPr>
          <p:spPr>
            <a:xfrm>
              <a:off x="6927367" y="5269775"/>
              <a:ext cx="2645142" cy="646331"/>
            </a:xfrm>
            <a:prstGeom prst="rect">
              <a:avLst/>
            </a:prstGeom>
            <a:noFill/>
          </p:spPr>
          <p:txBody>
            <a:bodyPr wrap="square" rtlCol="0">
              <a:spAutoFit/>
            </a:bodyPr>
            <a:lstStyle/>
            <a:p>
              <a:pPr>
                <a:lnSpc>
                  <a:spcPct val="150000"/>
                </a:lnSpc>
              </a:pPr>
              <a:r>
                <a:rPr lang="en-US" altLang="zh-CN" sz="1200" dirty="0">
                  <a:solidFill>
                    <a:schemeClr val="bg1"/>
                  </a:solidFill>
                  <a:latin typeface="微软雅黑" panose="020B0503020204020204" pitchFamily="34" charset="-122"/>
                  <a:ea typeface="微软雅黑" panose="020B0503020204020204" pitchFamily="34" charset="-122"/>
                  <a:cs typeface="Nirmala UI Semilight" panose="020B0402040204020203" pitchFamily="34" charset="0"/>
                  <a:sym typeface="Segoe UI" panose="020B0502040204020203" pitchFamily="34" charset="0"/>
                </a:rPr>
                <a:t>Under the</a:t>
              </a:r>
              <a:r>
                <a:rPr lang="zh-CN" altLang="en-US" sz="1200" dirty="0">
                  <a:solidFill>
                    <a:schemeClr val="bg1"/>
                  </a:solidFill>
                  <a:latin typeface="微软雅黑" panose="020B0503020204020204" pitchFamily="34" charset="-122"/>
                  <a:ea typeface="微软雅黑" panose="020B0503020204020204" pitchFamily="34" charset="-122"/>
                  <a:cs typeface="Nirmala UI Semilight" panose="020B0402040204020203" pitchFamily="34" charset="0"/>
                </a:rPr>
                <a:t> blue below the template input</a:t>
              </a:r>
            </a:p>
          </p:txBody>
        </p:sp>
      </p:grpSp>
    </p:spTree>
    <p:extLst>
      <p:ext uri="{BB962C8B-B14F-4D97-AF65-F5344CB8AC3E}">
        <p14:creationId xmlns:p14="http://schemas.microsoft.com/office/powerpoint/2010/main" val="4188071503"/>
      </p:ext>
    </p:extLst>
  </p:cSld>
  <p:clrMapOvr>
    <a:masterClrMapping/>
  </p:clrMapOvr>
  <p:transition spd="slow" advTm="38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24052" y="1736231"/>
            <a:ext cx="6839295" cy="3385539"/>
            <a:chOff x="1924052" y="1736231"/>
            <a:chExt cx="6839295" cy="3385539"/>
          </a:xfrm>
        </p:grpSpPr>
        <p:grpSp>
          <p:nvGrpSpPr>
            <p:cNvPr id="8" name="组合 7"/>
            <p:cNvGrpSpPr/>
            <p:nvPr/>
          </p:nvGrpSpPr>
          <p:grpSpPr>
            <a:xfrm>
              <a:off x="1924052" y="1736231"/>
              <a:ext cx="6839295" cy="3385539"/>
              <a:chOff x="2514602" y="1061862"/>
              <a:chExt cx="6839295" cy="3385539"/>
            </a:xfrm>
          </p:grpSpPr>
          <p:grpSp>
            <p:nvGrpSpPr>
              <p:cNvPr id="4" name="组合 3"/>
              <p:cNvGrpSpPr/>
              <p:nvPr/>
            </p:nvGrpSpPr>
            <p:grpSpPr>
              <a:xfrm flipH="1">
                <a:off x="2514602" y="1061862"/>
                <a:ext cx="3241895" cy="2746895"/>
                <a:chOff x="6666506" y="1011600"/>
                <a:chExt cx="2603643" cy="1583500"/>
              </a:xfrm>
            </p:grpSpPr>
            <p:sp>
              <p:nvSpPr>
                <p:cNvPr id="5" name="TextBox 12"/>
                <p:cNvSpPr txBox="1"/>
                <p:nvPr/>
              </p:nvSpPr>
              <p:spPr>
                <a:xfrm>
                  <a:off x="6666506" y="1916460"/>
                  <a:ext cx="2603643" cy="678640"/>
                </a:xfrm>
                <a:prstGeom prst="rect">
                  <a:avLst/>
                </a:prstGeom>
                <a:noFill/>
              </p:spPr>
              <p:txBody>
                <a:bodyPr wrap="none" lIns="68571" tIns="34285" rIns="68571" bIns="34285" rtlCol="0">
                  <a:spAutoFit/>
                </a:bodyPr>
                <a:lstStyle/>
                <a:p>
                  <a:r>
                    <a:rPr lang="zh-CN" altLang="en-US" sz="7200" dirty="0">
                      <a:solidFill>
                        <a:schemeClr val="bg1"/>
                      </a:solidFill>
                      <a:effectLst>
                        <a:outerShdw blurRad="38100" dist="38100" dir="2700000" algn="tl">
                          <a:srgbClr val="000000">
                            <a:alpha val="43137"/>
                          </a:srgbClr>
                        </a:outerShdw>
                      </a:effectLst>
                      <a:latin typeface="造字工房朗宋（非商用）常规体" pitchFamily="50" charset="-122"/>
                      <a:ea typeface="造字工房朗宋（非商用）常规体" pitchFamily="50" charset="-122"/>
                    </a:rPr>
                    <a:t>财务分析</a:t>
                  </a:r>
                </a:p>
              </p:txBody>
            </p:sp>
            <p:sp>
              <p:nvSpPr>
                <p:cNvPr id="6" name="TextBox 14"/>
                <p:cNvSpPr txBox="1"/>
                <p:nvPr/>
              </p:nvSpPr>
              <p:spPr>
                <a:xfrm>
                  <a:off x="8209065" y="1011600"/>
                  <a:ext cx="1061084" cy="904860"/>
                </a:xfrm>
                <a:prstGeom prst="rect">
                  <a:avLst/>
                </a:prstGeom>
                <a:noFill/>
              </p:spPr>
              <p:txBody>
                <a:bodyPr wrap="none" rtlCol="0">
                  <a:spAutoFit/>
                </a:bodyPr>
                <a:lstStyle/>
                <a:p>
                  <a:r>
                    <a:rPr lang="en-US" altLang="zh-CN" sz="9600" b="1" dirty="0">
                      <a:solidFill>
                        <a:schemeClr val="bg1"/>
                      </a:solidFill>
                      <a:latin typeface="Agency FB" panose="020B0503020202020204" pitchFamily="34" charset="0"/>
                      <a:ea typeface="微软雅黑" pitchFamily="34" charset="-122"/>
                    </a:rPr>
                    <a:t>04</a:t>
                  </a:r>
                  <a:endParaRPr lang="zh-CN" altLang="en-US" sz="9600" b="1" dirty="0">
                    <a:solidFill>
                      <a:schemeClr val="bg1"/>
                    </a:solidFill>
                    <a:latin typeface="Agency FB" panose="020B0503020202020204" pitchFamily="34" charset="0"/>
                    <a:ea typeface="微软雅黑" pitchFamily="34" charset="-122"/>
                  </a:endParaRPr>
                </a:p>
              </p:txBody>
            </p:sp>
          </p:grpSp>
          <p:sp>
            <p:nvSpPr>
              <p:cNvPr id="7" name="文本占位符 2"/>
              <p:cNvSpPr txBox="1">
                <a:spLocks/>
              </p:cNvSpPr>
              <p:nvPr/>
            </p:nvSpPr>
            <p:spPr>
              <a:xfrm>
                <a:off x="2514602" y="3954958"/>
                <a:ext cx="6839295" cy="492443"/>
              </a:xfrm>
              <a:prstGeom prst="rect">
                <a:avLst/>
              </a:prstGeom>
              <a:noFill/>
            </p:spPr>
            <p:txBody>
              <a:bodyPr vert="horz" wrap="square" lIns="91440" tIns="45720" rIns="91440" bIns="45720"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30000"/>
                  </a:lnSpc>
                  <a:buNone/>
                </a:pPr>
                <a:r>
                  <a:rPr lang="en-US" sz="1000" b="0" dirty="0">
                    <a:effectLst/>
                    <a:latin typeface="+mj-ea"/>
                    <a:ea typeface="+mj-ea"/>
                    <a:sym typeface="+mn-lt"/>
                  </a:rPr>
                  <a:t>Lorem ipsum dolor sit </a:t>
                </a:r>
                <a:r>
                  <a:rPr lang="en-US" sz="1000" b="0" dirty="0" err="1">
                    <a:effectLst/>
                    <a:latin typeface="+mj-ea"/>
                    <a:ea typeface="+mj-ea"/>
                    <a:sym typeface="+mn-lt"/>
                  </a:rPr>
                  <a:t>er</a:t>
                </a:r>
                <a:r>
                  <a:rPr lang="en-US" sz="1000" b="0" dirty="0">
                    <a:effectLst/>
                    <a:latin typeface="+mj-ea"/>
                    <a:ea typeface="+mj-ea"/>
                    <a:sym typeface="+mn-lt"/>
                  </a:rPr>
                  <a:t> </a:t>
                </a:r>
                <a:r>
                  <a:rPr lang="en-US" sz="1000" b="0" dirty="0" err="1">
                    <a:effectLst/>
                    <a:latin typeface="+mj-ea"/>
                    <a:ea typeface="+mj-ea"/>
                    <a:sym typeface="+mn-lt"/>
                  </a:rPr>
                  <a:t>elit</a:t>
                </a:r>
                <a:r>
                  <a:rPr lang="en-US" sz="1000" b="0" dirty="0">
                    <a:effectLst/>
                    <a:latin typeface="+mj-ea"/>
                    <a:ea typeface="+mj-ea"/>
                    <a:sym typeface="+mn-lt"/>
                  </a:rPr>
                  <a:t> </a:t>
                </a:r>
                <a:r>
                  <a:rPr lang="en-US" sz="1000" b="0" dirty="0" err="1">
                    <a:effectLst/>
                    <a:latin typeface="+mj-ea"/>
                    <a:ea typeface="+mj-ea"/>
                    <a:sym typeface="+mn-lt"/>
                  </a:rPr>
                  <a:t>lamet</a:t>
                </a:r>
                <a:r>
                  <a:rPr lang="en-US" sz="1000" b="0" dirty="0">
                    <a:effectLst/>
                    <a:latin typeface="+mj-ea"/>
                    <a:ea typeface="+mj-ea"/>
                    <a:sym typeface="+mn-lt"/>
                  </a:rPr>
                  <a:t>, </a:t>
                </a:r>
                <a:r>
                  <a:rPr lang="en-US" sz="1000" b="0" dirty="0" err="1">
                    <a:effectLst/>
                    <a:latin typeface="+mj-ea"/>
                    <a:ea typeface="+mj-ea"/>
                    <a:sym typeface="+mn-lt"/>
                  </a:rPr>
                  <a:t>consectetaur</a:t>
                </a:r>
                <a:r>
                  <a:rPr lang="en-US" sz="1000" b="0" dirty="0">
                    <a:effectLst/>
                    <a:latin typeface="+mj-ea"/>
                    <a:ea typeface="+mj-ea"/>
                    <a:sym typeface="+mn-lt"/>
                  </a:rPr>
                  <a:t> </a:t>
                </a:r>
                <a:r>
                  <a:rPr lang="en-US" sz="1000" b="0" dirty="0" err="1">
                    <a:effectLst/>
                    <a:latin typeface="+mj-ea"/>
                    <a:ea typeface="+mj-ea"/>
                    <a:sym typeface="+mn-lt"/>
                  </a:rPr>
                  <a:t>cillium</a:t>
                </a:r>
                <a:r>
                  <a:rPr lang="en-US" sz="1000" b="0" dirty="0">
                    <a:effectLst/>
                    <a:latin typeface="+mj-ea"/>
                    <a:ea typeface="+mj-ea"/>
                    <a:sym typeface="+mn-lt"/>
                  </a:rPr>
                  <a:t> </a:t>
                </a:r>
                <a:r>
                  <a:rPr lang="en-US" sz="1000" b="0" dirty="0" err="1">
                    <a:effectLst/>
                    <a:latin typeface="+mj-ea"/>
                    <a:ea typeface="+mj-ea"/>
                    <a:sym typeface="+mn-lt"/>
                  </a:rPr>
                  <a:t>adipisicing</a:t>
                </a:r>
                <a:r>
                  <a:rPr lang="en-US" sz="1000" b="0" dirty="0">
                    <a:effectLst/>
                    <a:latin typeface="+mj-ea"/>
                    <a:ea typeface="+mj-ea"/>
                    <a:sym typeface="+mn-lt"/>
                  </a:rPr>
                  <a:t> pecu, </a:t>
                </a:r>
                <a:r>
                  <a:rPr lang="en-US" sz="1000" b="0" dirty="0" err="1">
                    <a:effectLst/>
                    <a:latin typeface="+mj-ea"/>
                    <a:ea typeface="+mj-ea"/>
                    <a:sym typeface="+mn-lt"/>
                  </a:rPr>
                  <a:t>sed</a:t>
                </a:r>
                <a:r>
                  <a:rPr lang="en-US" sz="1000" b="0" dirty="0">
                    <a:effectLst/>
                    <a:latin typeface="+mj-ea"/>
                    <a:ea typeface="+mj-ea"/>
                    <a:sym typeface="+mn-lt"/>
                  </a:rPr>
                  <a:t> do </a:t>
                </a:r>
                <a:r>
                  <a:rPr lang="en-US" sz="1000" b="0" dirty="0" err="1">
                    <a:effectLst/>
                    <a:latin typeface="+mj-ea"/>
                    <a:ea typeface="+mj-ea"/>
                    <a:sym typeface="+mn-lt"/>
                  </a:rPr>
                  <a:t>eiusmod</a:t>
                </a:r>
                <a:r>
                  <a:rPr lang="en-US" sz="1000" b="0" dirty="0">
                    <a:effectLst/>
                    <a:latin typeface="+mj-ea"/>
                    <a:ea typeface="+mj-ea"/>
                    <a:sym typeface="+mn-lt"/>
                  </a:rPr>
                  <a:t> </a:t>
                </a:r>
                <a:r>
                  <a:rPr lang="en-US" sz="1000" b="0" dirty="0" err="1">
                    <a:effectLst/>
                    <a:latin typeface="+mj-ea"/>
                    <a:ea typeface="+mj-ea"/>
                    <a:sym typeface="+mn-lt"/>
                  </a:rPr>
                  <a:t>tempor</a:t>
                </a:r>
                <a:r>
                  <a:rPr lang="en-US" sz="1000" b="0" dirty="0">
                    <a:effectLst/>
                    <a:latin typeface="+mj-ea"/>
                    <a:ea typeface="+mj-ea"/>
                    <a:sym typeface="+mn-lt"/>
                  </a:rPr>
                  <a:t> </a:t>
                </a:r>
                <a:r>
                  <a:rPr lang="en-US" sz="1000" b="0" dirty="0" err="1">
                    <a:effectLst/>
                    <a:latin typeface="+mj-ea"/>
                    <a:ea typeface="+mj-ea"/>
                    <a:sym typeface="+mn-lt"/>
                  </a:rPr>
                  <a:t>incididunt</a:t>
                </a:r>
                <a:r>
                  <a:rPr lang="en-US" sz="1000" b="0" dirty="0">
                    <a:effectLst/>
                    <a:latin typeface="+mj-ea"/>
                    <a:ea typeface="+mj-ea"/>
                    <a:sym typeface="+mn-lt"/>
                  </a:rPr>
                  <a:t> </a:t>
                </a:r>
                <a:r>
                  <a:rPr lang="en-US" sz="1000" b="0" dirty="0" err="1">
                    <a:effectLst/>
                    <a:latin typeface="+mj-ea"/>
                    <a:ea typeface="+mj-ea"/>
                    <a:sym typeface="+mn-lt"/>
                  </a:rPr>
                  <a:t>ut</a:t>
                </a:r>
                <a:r>
                  <a:rPr lang="en-US" sz="1000" b="0" dirty="0">
                    <a:effectLst/>
                    <a:latin typeface="+mj-ea"/>
                    <a:ea typeface="+mj-ea"/>
                    <a:sym typeface="+mn-lt"/>
                  </a:rPr>
                  <a:t> </a:t>
                </a:r>
                <a:r>
                  <a:rPr lang="en-US" sz="1000" b="0" dirty="0" err="1">
                    <a:effectLst/>
                    <a:latin typeface="+mj-ea"/>
                    <a:ea typeface="+mj-ea"/>
                    <a:sym typeface="+mn-lt"/>
                  </a:rPr>
                  <a:t>labore</a:t>
                </a:r>
                <a:r>
                  <a:rPr lang="en-US" sz="1000" b="0" dirty="0">
                    <a:effectLst/>
                    <a:latin typeface="+mj-ea"/>
                    <a:ea typeface="+mj-ea"/>
                    <a:sym typeface="+mn-lt"/>
                  </a:rPr>
                  <a:t> et </a:t>
                </a:r>
                <a:r>
                  <a:rPr lang="en-US" sz="1000" b="0" dirty="0" err="1">
                    <a:effectLst/>
                    <a:latin typeface="+mj-ea"/>
                    <a:ea typeface="+mj-ea"/>
                    <a:sym typeface="+mn-lt"/>
                  </a:rPr>
                  <a:t>dolore</a:t>
                </a:r>
                <a:r>
                  <a:rPr lang="en-US" altLang="zh-CN" sz="1000" noProof="1"/>
                  <a:t>Lorem ipsum dolor sit er elit lamet, consectetaur cillium adipisicing pecu, sed do eiusmod tempor i</a:t>
                </a:r>
                <a:endParaRPr lang="en-US" sz="1000" b="0" dirty="0">
                  <a:effectLst/>
                  <a:latin typeface="+mj-ea"/>
                  <a:ea typeface="+mj-ea"/>
                  <a:sym typeface="+mn-lt"/>
                </a:endParaRPr>
              </a:p>
            </p:txBody>
          </p:sp>
        </p:grpSp>
        <p:sp>
          <p:nvSpPr>
            <p:cNvPr id="12" name="Textfeld 78"/>
            <p:cNvSpPr txBox="1"/>
            <p:nvPr/>
          </p:nvSpPr>
          <p:spPr>
            <a:xfrm>
              <a:off x="5967993" y="3305890"/>
              <a:ext cx="1690621" cy="1708160"/>
            </a:xfrm>
            <a:prstGeom prst="rect">
              <a:avLst/>
            </a:prstGeom>
            <a:noFill/>
          </p:spPr>
          <p:txBody>
            <a:bodyPr wrap="square" rtlCol="0">
              <a:spAutoFit/>
            </a:bodyPr>
            <a:lstStyle/>
            <a:p>
              <a:pPr defTabSz="228600">
                <a:lnSpc>
                  <a:spcPct val="150000"/>
                </a:lnSpc>
              </a:pPr>
              <a:r>
                <a:rPr lang="en-US" altLang="zh-CN" sz="1400" dirty="0">
                  <a:solidFill>
                    <a:schemeClr val="bg1"/>
                  </a:solidFill>
                  <a:cs typeface="+mn-ea"/>
                  <a:sym typeface="+mn-lt"/>
                </a:rPr>
                <a:t>4.1 </a:t>
              </a:r>
              <a:r>
                <a:rPr lang="zh-CN" altLang="en-US" sz="1400" dirty="0">
                  <a:solidFill>
                    <a:schemeClr val="bg1"/>
                  </a:solidFill>
                  <a:cs typeface="+mn-ea"/>
                  <a:sym typeface="+mn-lt"/>
                </a:rPr>
                <a:t>投资需求</a:t>
              </a:r>
            </a:p>
            <a:p>
              <a:pPr defTabSz="228600">
                <a:lnSpc>
                  <a:spcPct val="150000"/>
                </a:lnSpc>
              </a:pPr>
              <a:r>
                <a:rPr lang="en-US" altLang="zh-CN" sz="1400" dirty="0">
                  <a:solidFill>
                    <a:schemeClr val="bg1"/>
                  </a:solidFill>
                  <a:cs typeface="+mn-ea"/>
                  <a:sym typeface="+mn-lt"/>
                </a:rPr>
                <a:t>4.2 </a:t>
              </a:r>
              <a:r>
                <a:rPr lang="zh-CN" altLang="en-US" sz="1400" dirty="0">
                  <a:solidFill>
                    <a:schemeClr val="bg1"/>
                  </a:solidFill>
                  <a:cs typeface="+mn-ea"/>
                  <a:sym typeface="+mn-lt"/>
                </a:rPr>
                <a:t>投资回报</a:t>
              </a:r>
            </a:p>
            <a:p>
              <a:pPr defTabSz="228600">
                <a:lnSpc>
                  <a:spcPct val="150000"/>
                </a:lnSpc>
              </a:pPr>
              <a:endParaRPr lang="zh-CN" altLang="en-US" sz="1400" dirty="0">
                <a:solidFill>
                  <a:schemeClr val="bg1"/>
                </a:solidFill>
                <a:cs typeface="+mn-ea"/>
                <a:sym typeface="+mn-lt"/>
              </a:endParaRPr>
            </a:p>
            <a:p>
              <a:pPr defTabSz="228600">
                <a:lnSpc>
                  <a:spcPct val="150000"/>
                </a:lnSpc>
              </a:pPr>
              <a:endParaRPr lang="en-US" altLang="zh-CN" sz="1400" dirty="0">
                <a:solidFill>
                  <a:schemeClr val="bg1"/>
                </a:solidFill>
                <a:cs typeface="+mn-ea"/>
                <a:sym typeface="+mn-lt"/>
              </a:endParaRPr>
            </a:p>
            <a:p>
              <a:pPr defTabSz="228600">
                <a:lnSpc>
                  <a:spcPct val="150000"/>
                </a:lnSpc>
              </a:pPr>
              <a:endParaRPr lang="zh-CN" altLang="en-US" sz="1400" dirty="0">
                <a:solidFill>
                  <a:schemeClr val="bg1"/>
                </a:solidFill>
                <a:cs typeface="+mn-ea"/>
                <a:sym typeface="+mn-lt"/>
              </a:endParaRPr>
            </a:p>
          </p:txBody>
        </p:sp>
      </p:grpSp>
    </p:spTree>
    <p:extLst>
      <p:ext uri="{BB962C8B-B14F-4D97-AF65-F5344CB8AC3E}">
        <p14:creationId xmlns:p14="http://schemas.microsoft.com/office/powerpoint/2010/main" val="1688985523"/>
      </p:ext>
    </p:extLst>
  </p:cSld>
  <p:clrMapOvr>
    <a:masterClrMapping/>
  </p:clrMapOvr>
  <p:transition spd="slow" advTm="38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6"/>
          <p:cNvSpPr>
            <a:spLocks noChangeArrowheads="1"/>
          </p:cNvSpPr>
          <p:nvPr/>
        </p:nvSpPr>
        <p:spPr bwMode="auto">
          <a:xfrm>
            <a:off x="0" y="0"/>
            <a:ext cx="6091238" cy="6858000"/>
          </a:xfrm>
          <a:prstGeom prst="rect">
            <a:avLst/>
          </a:prstGeom>
          <a:blipFill dpi="0" rotWithShape="1">
            <a:blip r:embed="rId3"/>
            <a:srcRect/>
            <a:stretch>
              <a:fillRect/>
            </a:stretch>
          </a:bli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sp>
        <p:nvSpPr>
          <p:cNvPr id="3" name="文本框 9"/>
          <p:cNvSpPr>
            <a:spLocks noChangeArrowheads="1"/>
          </p:cNvSpPr>
          <p:nvPr/>
        </p:nvSpPr>
        <p:spPr bwMode="auto">
          <a:xfrm>
            <a:off x="7606822" y="1874728"/>
            <a:ext cx="3847528" cy="39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1200" dirty="0">
                <a:solidFill>
                  <a:schemeClr val="bg1"/>
                </a:solidFill>
                <a:ea typeface="+mn-ea"/>
                <a:cs typeface="Arial" panose="020B0604020202020204" pitchFamily="34" charset="0"/>
                <a:sym typeface="+mn-lt"/>
              </a:rPr>
              <a:t>Click here to add  you to the  center of the  narrative </a:t>
            </a:r>
            <a:endParaRPr lang="zh-CN" altLang="en-US" sz="1200" dirty="0">
              <a:solidFill>
                <a:schemeClr val="bg1"/>
              </a:solidFill>
              <a:ea typeface="+mn-ea"/>
              <a:cs typeface="Arial" panose="020B0604020202020204" pitchFamily="34" charset="0"/>
              <a:sym typeface="+mn-lt"/>
            </a:endParaRPr>
          </a:p>
          <a:p>
            <a:pPr eaLnBrk="1" hangingPunct="1">
              <a:lnSpc>
                <a:spcPct val="150000"/>
              </a:lnSpc>
            </a:pPr>
            <a:r>
              <a:rPr lang="en-US" altLang="zh-CN" sz="1200" dirty="0">
                <a:solidFill>
                  <a:schemeClr val="bg1"/>
                </a:solidFill>
                <a:ea typeface="+mn-ea"/>
                <a:cs typeface="Arial" panose="020B0604020202020204" pitchFamily="34" charset="0"/>
                <a:sym typeface="+mn-lt"/>
              </a:rPr>
              <a:t>thought Click hereto add   you to the center of the </a:t>
            </a:r>
            <a:endParaRPr lang="zh-CN" altLang="en-US" sz="1200" dirty="0">
              <a:solidFill>
                <a:schemeClr val="bg1"/>
              </a:solidFill>
              <a:ea typeface="+mn-ea"/>
              <a:cs typeface="Arial" panose="020B0604020202020204" pitchFamily="34" charset="0"/>
              <a:sym typeface="+mn-lt"/>
            </a:endParaRPr>
          </a:p>
          <a:p>
            <a:pPr eaLnBrk="1" hangingPunct="1">
              <a:lnSpc>
                <a:spcPct val="150000"/>
              </a:lnSpc>
            </a:pPr>
            <a:r>
              <a:rPr lang="en-US" altLang="zh-CN" sz="1200" dirty="0">
                <a:solidFill>
                  <a:schemeClr val="bg1"/>
                </a:solidFill>
                <a:ea typeface="+mn-ea"/>
                <a:cs typeface="Arial" panose="020B0604020202020204" pitchFamily="34" charset="0"/>
                <a:sym typeface="+mn-lt"/>
              </a:rPr>
              <a:t>narrative thought  Click here to add  you to the center </a:t>
            </a:r>
            <a:endParaRPr lang="zh-CN" altLang="en-US" sz="1200" dirty="0">
              <a:solidFill>
                <a:schemeClr val="bg1"/>
              </a:solidFill>
              <a:ea typeface="+mn-ea"/>
              <a:cs typeface="Arial" panose="020B0604020202020204" pitchFamily="34" charset="0"/>
              <a:sym typeface="+mn-lt"/>
            </a:endParaRPr>
          </a:p>
          <a:p>
            <a:pPr eaLnBrk="1" hangingPunct="1">
              <a:lnSpc>
                <a:spcPct val="150000"/>
              </a:lnSpc>
            </a:pPr>
            <a:r>
              <a:rPr lang="en-US" altLang="zh-CN" sz="1200" dirty="0">
                <a:solidFill>
                  <a:schemeClr val="bg1"/>
                </a:solidFill>
                <a:ea typeface="+mn-ea"/>
                <a:cs typeface="Arial" panose="020B0604020202020204" pitchFamily="34" charset="0"/>
                <a:sym typeface="+mn-lt"/>
              </a:rPr>
              <a:t>of the  narrative thought</a:t>
            </a:r>
            <a:endParaRPr lang="zh-CN" altLang="en-US" sz="1200" dirty="0">
              <a:solidFill>
                <a:schemeClr val="bg1"/>
              </a:solidFill>
              <a:ea typeface="+mn-ea"/>
              <a:cs typeface="Arial" panose="020B0604020202020204" pitchFamily="34" charset="0"/>
              <a:sym typeface="+mn-lt"/>
            </a:endParaRPr>
          </a:p>
          <a:p>
            <a:pPr eaLnBrk="1" hangingPunct="1">
              <a:lnSpc>
                <a:spcPct val="150000"/>
              </a:lnSpc>
            </a:pPr>
            <a:endParaRPr lang="zh-CN" altLang="en-US" sz="1200" dirty="0">
              <a:solidFill>
                <a:schemeClr val="bg1"/>
              </a:solidFill>
              <a:ea typeface="+mn-ea"/>
              <a:cs typeface="Arial" panose="020B0604020202020204" pitchFamily="34" charset="0"/>
              <a:sym typeface="+mn-lt"/>
            </a:endParaRPr>
          </a:p>
          <a:p>
            <a:pPr eaLnBrk="1" hangingPunct="1">
              <a:lnSpc>
                <a:spcPct val="150000"/>
              </a:lnSpc>
            </a:pPr>
            <a:r>
              <a:rPr lang="en-US" altLang="zh-CN" sz="1200" dirty="0">
                <a:solidFill>
                  <a:schemeClr val="bg1"/>
                </a:solidFill>
                <a:ea typeface="+mn-ea"/>
                <a:cs typeface="Arial" panose="020B0604020202020204" pitchFamily="34" charset="0"/>
                <a:sym typeface="+mn-lt"/>
              </a:rPr>
              <a:t>Click here to add  you to the  center of the  narrative </a:t>
            </a:r>
            <a:endParaRPr lang="zh-CN" altLang="en-US" sz="1200" dirty="0">
              <a:solidFill>
                <a:schemeClr val="bg1"/>
              </a:solidFill>
              <a:ea typeface="+mn-ea"/>
              <a:cs typeface="Arial" panose="020B0604020202020204" pitchFamily="34" charset="0"/>
              <a:sym typeface="+mn-lt"/>
            </a:endParaRPr>
          </a:p>
          <a:p>
            <a:pPr eaLnBrk="1" hangingPunct="1">
              <a:lnSpc>
                <a:spcPct val="150000"/>
              </a:lnSpc>
            </a:pPr>
            <a:r>
              <a:rPr lang="en-US" altLang="zh-CN" sz="1200" dirty="0">
                <a:solidFill>
                  <a:schemeClr val="bg1"/>
                </a:solidFill>
                <a:ea typeface="+mn-ea"/>
                <a:cs typeface="Arial" panose="020B0604020202020204" pitchFamily="34" charset="0"/>
                <a:sym typeface="+mn-lt"/>
              </a:rPr>
              <a:t>thought Click hereto add   you to the center of the </a:t>
            </a:r>
            <a:endParaRPr lang="zh-CN" altLang="en-US" sz="1200" dirty="0">
              <a:solidFill>
                <a:schemeClr val="bg1"/>
              </a:solidFill>
              <a:ea typeface="+mn-ea"/>
              <a:cs typeface="Arial" panose="020B0604020202020204" pitchFamily="34" charset="0"/>
              <a:sym typeface="+mn-lt"/>
            </a:endParaRPr>
          </a:p>
          <a:p>
            <a:pPr eaLnBrk="1" hangingPunct="1">
              <a:lnSpc>
                <a:spcPct val="150000"/>
              </a:lnSpc>
            </a:pPr>
            <a:r>
              <a:rPr lang="en-US" altLang="zh-CN" sz="1200" dirty="0">
                <a:solidFill>
                  <a:schemeClr val="bg1"/>
                </a:solidFill>
                <a:ea typeface="+mn-ea"/>
                <a:cs typeface="Arial" panose="020B0604020202020204" pitchFamily="34" charset="0"/>
                <a:sym typeface="+mn-lt"/>
              </a:rPr>
              <a:t>narrative thought  Click here to add  you to the center </a:t>
            </a:r>
            <a:endParaRPr lang="zh-CN" altLang="en-US" sz="1200" dirty="0">
              <a:solidFill>
                <a:schemeClr val="bg1"/>
              </a:solidFill>
              <a:ea typeface="+mn-ea"/>
              <a:cs typeface="Arial" panose="020B0604020202020204" pitchFamily="34" charset="0"/>
              <a:sym typeface="+mn-lt"/>
            </a:endParaRPr>
          </a:p>
          <a:p>
            <a:pPr eaLnBrk="1" hangingPunct="1">
              <a:lnSpc>
                <a:spcPct val="150000"/>
              </a:lnSpc>
            </a:pPr>
            <a:r>
              <a:rPr lang="en-US" altLang="zh-CN" sz="1200" dirty="0">
                <a:solidFill>
                  <a:schemeClr val="bg1"/>
                </a:solidFill>
                <a:ea typeface="+mn-ea"/>
                <a:cs typeface="Arial" panose="020B0604020202020204" pitchFamily="34" charset="0"/>
                <a:sym typeface="+mn-lt"/>
              </a:rPr>
              <a:t>of the  narrative thought</a:t>
            </a:r>
            <a:endParaRPr lang="zh-CN" altLang="en-US" sz="1200" dirty="0">
              <a:solidFill>
                <a:schemeClr val="bg1"/>
              </a:solidFill>
              <a:ea typeface="+mn-ea"/>
              <a:cs typeface="Arial" panose="020B0604020202020204" pitchFamily="34" charset="0"/>
              <a:sym typeface="+mn-lt"/>
            </a:endParaRPr>
          </a:p>
          <a:p>
            <a:pPr eaLnBrk="1" hangingPunct="1">
              <a:lnSpc>
                <a:spcPct val="150000"/>
              </a:lnSpc>
            </a:pPr>
            <a:endParaRPr lang="zh-CN" altLang="en-US" sz="1200" dirty="0">
              <a:solidFill>
                <a:schemeClr val="bg1"/>
              </a:solidFill>
              <a:ea typeface="+mn-ea"/>
              <a:cs typeface="Arial" panose="020B0604020202020204" pitchFamily="34" charset="0"/>
              <a:sym typeface="+mn-lt"/>
            </a:endParaRPr>
          </a:p>
          <a:p>
            <a:pPr eaLnBrk="1" hangingPunct="1">
              <a:lnSpc>
                <a:spcPct val="150000"/>
              </a:lnSpc>
            </a:pPr>
            <a:r>
              <a:rPr lang="en-US" altLang="zh-CN" sz="1200" dirty="0">
                <a:solidFill>
                  <a:schemeClr val="bg1"/>
                </a:solidFill>
                <a:ea typeface="+mn-ea"/>
                <a:cs typeface="Arial" panose="020B0604020202020204" pitchFamily="34" charset="0"/>
                <a:sym typeface="+mn-lt"/>
              </a:rPr>
              <a:t>Click here to add  you to the  center of the  narrative </a:t>
            </a:r>
            <a:endParaRPr lang="zh-CN" altLang="en-US" sz="1200" dirty="0">
              <a:solidFill>
                <a:schemeClr val="bg1"/>
              </a:solidFill>
              <a:ea typeface="+mn-ea"/>
              <a:cs typeface="Arial" panose="020B0604020202020204" pitchFamily="34" charset="0"/>
              <a:sym typeface="+mn-lt"/>
            </a:endParaRPr>
          </a:p>
          <a:p>
            <a:pPr eaLnBrk="1" hangingPunct="1">
              <a:lnSpc>
                <a:spcPct val="150000"/>
              </a:lnSpc>
            </a:pPr>
            <a:r>
              <a:rPr lang="en-US" altLang="zh-CN" sz="1200" dirty="0">
                <a:solidFill>
                  <a:schemeClr val="bg1"/>
                </a:solidFill>
                <a:ea typeface="+mn-ea"/>
                <a:cs typeface="Arial" panose="020B0604020202020204" pitchFamily="34" charset="0"/>
                <a:sym typeface="+mn-lt"/>
              </a:rPr>
              <a:t>thought Click hereto add   you to the center of the </a:t>
            </a:r>
            <a:endParaRPr lang="zh-CN" altLang="en-US" sz="1200" dirty="0">
              <a:solidFill>
                <a:schemeClr val="bg1"/>
              </a:solidFill>
              <a:ea typeface="+mn-ea"/>
              <a:cs typeface="Arial" panose="020B0604020202020204" pitchFamily="34" charset="0"/>
              <a:sym typeface="+mn-lt"/>
            </a:endParaRPr>
          </a:p>
          <a:p>
            <a:pPr eaLnBrk="1" hangingPunct="1">
              <a:lnSpc>
                <a:spcPct val="150000"/>
              </a:lnSpc>
            </a:pPr>
            <a:r>
              <a:rPr lang="en-US" altLang="zh-CN" sz="1200" dirty="0">
                <a:solidFill>
                  <a:schemeClr val="bg1"/>
                </a:solidFill>
                <a:ea typeface="+mn-ea"/>
                <a:cs typeface="Arial" panose="020B0604020202020204" pitchFamily="34" charset="0"/>
                <a:sym typeface="+mn-lt"/>
              </a:rPr>
              <a:t>narrative thought  Click here to add  you to the center </a:t>
            </a:r>
            <a:endParaRPr lang="zh-CN" altLang="en-US" sz="1200" dirty="0">
              <a:solidFill>
                <a:schemeClr val="bg1"/>
              </a:solidFill>
              <a:ea typeface="+mn-ea"/>
              <a:cs typeface="Arial" panose="020B0604020202020204" pitchFamily="34" charset="0"/>
              <a:sym typeface="+mn-lt"/>
            </a:endParaRPr>
          </a:p>
          <a:p>
            <a:pPr eaLnBrk="1" hangingPunct="1">
              <a:lnSpc>
                <a:spcPct val="150000"/>
              </a:lnSpc>
            </a:pPr>
            <a:r>
              <a:rPr lang="en-US" altLang="zh-CN" sz="1200" dirty="0">
                <a:solidFill>
                  <a:schemeClr val="bg1"/>
                </a:solidFill>
                <a:ea typeface="+mn-ea"/>
                <a:cs typeface="Arial" panose="020B0604020202020204" pitchFamily="34" charset="0"/>
                <a:sym typeface="+mn-lt"/>
              </a:rPr>
              <a:t>of the  narrative thought</a:t>
            </a:r>
            <a:endParaRPr lang="zh-CN" altLang="en-US" dirty="0">
              <a:solidFill>
                <a:schemeClr val="bg1"/>
              </a:solidFill>
              <a:ea typeface="+mn-ea"/>
              <a:cs typeface="Arial" panose="020B0604020202020204" pitchFamily="34" charset="0"/>
              <a:sym typeface="+mn-lt"/>
            </a:endParaRPr>
          </a:p>
        </p:txBody>
      </p:sp>
      <p:grpSp>
        <p:nvGrpSpPr>
          <p:cNvPr id="4" name="组合 3"/>
          <p:cNvGrpSpPr/>
          <p:nvPr/>
        </p:nvGrpSpPr>
        <p:grpSpPr>
          <a:xfrm>
            <a:off x="4606359" y="1935678"/>
            <a:ext cx="3357869" cy="2986644"/>
            <a:chOff x="4453247" y="1781612"/>
            <a:chExt cx="3704301" cy="3294776"/>
          </a:xfrm>
        </p:grpSpPr>
        <p:sp>
          <p:nvSpPr>
            <p:cNvPr id="5" name="矩形 7"/>
            <p:cNvSpPr>
              <a:spLocks noChangeArrowheads="1"/>
            </p:cNvSpPr>
            <p:nvPr/>
          </p:nvSpPr>
          <p:spPr bwMode="auto">
            <a:xfrm>
              <a:off x="4453247" y="1781612"/>
              <a:ext cx="3274394" cy="3294776"/>
            </a:xfrm>
            <a:prstGeom prst="rect">
              <a:avLst/>
            </a:prstGeom>
            <a:solidFill>
              <a:srgbClr val="3A3A3A"/>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sp>
          <p:nvSpPr>
            <p:cNvPr id="6" name="文本框 5"/>
            <p:cNvSpPr txBox="1"/>
            <p:nvPr/>
          </p:nvSpPr>
          <p:spPr>
            <a:xfrm>
              <a:off x="4951211" y="2715987"/>
              <a:ext cx="3206337" cy="713013"/>
            </a:xfrm>
            <a:prstGeom prst="rect">
              <a:avLst/>
            </a:prstGeom>
            <a:noFill/>
          </p:spPr>
          <p:txBody>
            <a:bodyPr wrap="square" rtlCol="0">
              <a:spAutoFit/>
            </a:bodyPr>
            <a:lstStyle/>
            <a:p>
              <a:r>
                <a:rPr lang="zh-CN" altLang="en-US" sz="3600" dirty="0">
                  <a:solidFill>
                    <a:schemeClr val="bg1"/>
                  </a:solidFill>
                </a:rPr>
                <a:t>技术研究</a:t>
              </a:r>
            </a:p>
          </p:txBody>
        </p:sp>
      </p:grpSp>
      <p:sp>
        <p:nvSpPr>
          <p:cNvPr id="7" name="TextBox 1"/>
          <p:cNvSpPr txBox="1"/>
          <p:nvPr/>
        </p:nvSpPr>
        <p:spPr>
          <a:xfrm>
            <a:off x="723900" y="571500"/>
            <a:ext cx="2733121" cy="738664"/>
          </a:xfrm>
          <a:prstGeom prst="rect">
            <a:avLst/>
          </a:prstGeom>
          <a:noFill/>
        </p:spPr>
        <p:txBody>
          <a:bodyPr wrap="none" lIns="0" tIns="0" rIns="0" rtlCol="0">
            <a:spAutoFit/>
          </a:bodyPr>
          <a:lstStyle/>
          <a:p>
            <a:pPr>
              <a:lnSpc>
                <a:spcPts val="3600"/>
              </a:lnSpc>
            </a:pP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4.1</a:t>
            </a:r>
            <a:r>
              <a:rPr lang="en-US" altLang="zh-CN" sz="2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投资需求</a:t>
            </a:r>
          </a:p>
          <a:p>
            <a:pPr>
              <a:lnSpc>
                <a:spcPts val="1800"/>
              </a:lnSpc>
            </a:pP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INVESTMENT</a:t>
            </a:r>
            <a:r>
              <a:rPr lang="en-US" altLang="zh-CN" sz="1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DEMAND</a:t>
            </a:r>
          </a:p>
        </p:txBody>
      </p:sp>
    </p:spTree>
    <p:extLst>
      <p:ext uri="{BB962C8B-B14F-4D97-AF65-F5344CB8AC3E}">
        <p14:creationId xmlns:p14="http://schemas.microsoft.com/office/powerpoint/2010/main" val="358939851"/>
      </p:ext>
    </p:extLst>
  </p:cSld>
  <p:clrMapOvr>
    <a:masterClrMapping/>
  </p:clrMapOvr>
  <p:transition spd="slow" advTm="38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Scale>
                                      <p:cBhvr>
                                        <p:cTn id="1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4"/>
                                        </p:tgtEl>
                                        <p:attrNameLst>
                                          <p:attrName>ppt_x</p:attrName>
                                          <p:attrName>ppt_y</p:attrName>
                                        </p:attrNameLst>
                                      </p:cBhvr>
                                    </p:animMotion>
                                    <p:animEffect transition="in" filter="fade">
                                      <p:cBhvr>
                                        <p:cTn id="13" dur="1000"/>
                                        <p:tgtEl>
                                          <p:spTgt spid="4"/>
                                        </p:tgtEl>
                                      </p:cBhvr>
                                    </p:animEffect>
                                  </p:childTnLst>
                                </p:cTn>
                              </p:par>
                            </p:childTnLst>
                          </p:cTn>
                        </p:par>
                        <p:par>
                          <p:cTn id="14" fill="hold">
                            <p:stCondLst>
                              <p:cond delay="1500"/>
                            </p:stCondLst>
                            <p:childTnLst>
                              <p:par>
                                <p:cTn id="15" presetID="10" presetClass="entr" presetSubtype="0" fill="hold" grpId="0" nodeType="afterEffect">
                                  <p:stCondLst>
                                    <p:cond delay="0"/>
                                  </p:stCondLst>
                                  <p:iterate type="wd">
                                    <p:tmPct val="10000"/>
                                  </p:iterate>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1956291" y="2100079"/>
            <a:ext cx="8831958" cy="1706527"/>
            <a:chOff x="1956291" y="2100079"/>
            <a:chExt cx="8831958" cy="1706527"/>
          </a:xfrm>
        </p:grpSpPr>
        <p:grpSp>
          <p:nvGrpSpPr>
            <p:cNvPr id="2" name="组合 1">
              <a:extLst>
                <a:ext uri="{FF2B5EF4-FFF2-40B4-BE49-F238E27FC236}">
                  <a16:creationId xmlns:a16="http://schemas.microsoft.com/office/drawing/2014/main" id="{ED42F5D0-BECE-4D41-9898-C0E2897ECB1A}"/>
                </a:ext>
              </a:extLst>
            </p:cNvPr>
            <p:cNvGrpSpPr/>
            <p:nvPr/>
          </p:nvGrpSpPr>
          <p:grpSpPr>
            <a:xfrm>
              <a:off x="5471306" y="2196956"/>
              <a:ext cx="1673064" cy="1609650"/>
              <a:chOff x="4366268" y="513345"/>
              <a:chExt cx="1673064" cy="1609650"/>
            </a:xfrm>
          </p:grpSpPr>
          <p:grpSp>
            <p:nvGrpSpPr>
              <p:cNvPr id="3" name="组合 2">
                <a:extLst>
                  <a:ext uri="{FF2B5EF4-FFF2-40B4-BE49-F238E27FC236}">
                    <a16:creationId xmlns:a16="http://schemas.microsoft.com/office/drawing/2014/main" id="{498FCC16-BE98-4B99-BF94-7C51F672619E}"/>
                  </a:ext>
                </a:extLst>
              </p:cNvPr>
              <p:cNvGrpSpPr/>
              <p:nvPr/>
            </p:nvGrpSpPr>
            <p:grpSpPr>
              <a:xfrm>
                <a:off x="4728357" y="812021"/>
                <a:ext cx="1041558" cy="1041556"/>
                <a:chOff x="9573970" y="1559484"/>
                <a:chExt cx="1151433" cy="1151433"/>
              </a:xfrm>
            </p:grpSpPr>
            <p:sp>
              <p:nvSpPr>
                <p:cNvPr id="7" name="椭圆 6">
                  <a:extLst>
                    <a:ext uri="{FF2B5EF4-FFF2-40B4-BE49-F238E27FC236}">
                      <a16:creationId xmlns:a16="http://schemas.microsoft.com/office/drawing/2014/main" id="{D1ADC264-0B8D-41B9-BAB7-4EEFC0399953}"/>
                    </a:ext>
                  </a:extLst>
                </p:cNvPr>
                <p:cNvSpPr/>
                <p:nvPr/>
              </p:nvSpPr>
              <p:spPr>
                <a:xfrm>
                  <a:off x="9573970" y="1559484"/>
                  <a:ext cx="1151433" cy="1151433"/>
                </a:xfrm>
                <a:prstGeom prst="ellipse">
                  <a:avLst/>
                </a:prstGeom>
                <a:solidFill>
                  <a:srgbClr val="3A3A3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8" name="组合 7">
                  <a:extLst>
                    <a:ext uri="{FF2B5EF4-FFF2-40B4-BE49-F238E27FC236}">
                      <a16:creationId xmlns:a16="http://schemas.microsoft.com/office/drawing/2014/main" id="{64AD4DA6-342B-41FA-83AC-891B4187F9EB}"/>
                    </a:ext>
                  </a:extLst>
                </p:cNvPr>
                <p:cNvGrpSpPr/>
                <p:nvPr/>
              </p:nvGrpSpPr>
              <p:grpSpPr>
                <a:xfrm>
                  <a:off x="9860222" y="1780900"/>
                  <a:ext cx="472498" cy="586992"/>
                  <a:chOff x="2332943" y="2327604"/>
                  <a:chExt cx="465138" cy="577849"/>
                </a:xfrm>
                <a:solidFill>
                  <a:schemeClr val="bg1"/>
                </a:solidFill>
              </p:grpSpPr>
              <p:sp>
                <p:nvSpPr>
                  <p:cNvPr id="9" name="Freeform 21">
                    <a:extLst>
                      <a:ext uri="{FF2B5EF4-FFF2-40B4-BE49-F238E27FC236}">
                        <a16:creationId xmlns:a16="http://schemas.microsoft.com/office/drawing/2014/main" id="{EB336FEF-C4D7-4759-9BD9-AF9AAA9E1F12}"/>
                      </a:ext>
                    </a:extLst>
                  </p:cNvPr>
                  <p:cNvSpPr>
                    <a:spLocks/>
                  </p:cNvSpPr>
                  <p:nvPr/>
                </p:nvSpPr>
                <p:spPr bwMode="auto">
                  <a:xfrm>
                    <a:off x="2701243" y="2573666"/>
                    <a:ext cx="69850" cy="122237"/>
                  </a:xfrm>
                  <a:custGeom>
                    <a:avLst/>
                    <a:gdLst>
                      <a:gd name="T0" fmla="*/ 1 w 8"/>
                      <a:gd name="T1" fmla="*/ 14 h 14"/>
                      <a:gd name="T2" fmla="*/ 4 w 8"/>
                      <a:gd name="T3" fmla="*/ 11 h 14"/>
                      <a:gd name="T4" fmla="*/ 7 w 8"/>
                      <a:gd name="T5" fmla="*/ 0 h 14"/>
                      <a:gd name="T6" fmla="*/ 1 w 8"/>
                      <a:gd name="T7" fmla="*/ 10 h 14"/>
                      <a:gd name="T8" fmla="*/ 1 w 8"/>
                      <a:gd name="T9" fmla="*/ 14 h 14"/>
                    </a:gdLst>
                    <a:ahLst/>
                    <a:cxnLst>
                      <a:cxn ang="0">
                        <a:pos x="T0" y="T1"/>
                      </a:cxn>
                      <a:cxn ang="0">
                        <a:pos x="T2" y="T3"/>
                      </a:cxn>
                      <a:cxn ang="0">
                        <a:pos x="T4" y="T5"/>
                      </a:cxn>
                      <a:cxn ang="0">
                        <a:pos x="T6" y="T7"/>
                      </a:cxn>
                      <a:cxn ang="0">
                        <a:pos x="T8" y="T9"/>
                      </a:cxn>
                    </a:cxnLst>
                    <a:rect l="0" t="0" r="r" b="b"/>
                    <a:pathLst>
                      <a:path w="8" h="14">
                        <a:moveTo>
                          <a:pt x="1" y="14"/>
                        </a:moveTo>
                        <a:cubicBezTo>
                          <a:pt x="2" y="14"/>
                          <a:pt x="3" y="13"/>
                          <a:pt x="4" y="11"/>
                        </a:cubicBezTo>
                        <a:cubicBezTo>
                          <a:pt x="5" y="9"/>
                          <a:pt x="8" y="1"/>
                          <a:pt x="7" y="0"/>
                        </a:cubicBezTo>
                        <a:cubicBezTo>
                          <a:pt x="7" y="0"/>
                          <a:pt x="2" y="8"/>
                          <a:pt x="1" y="10"/>
                        </a:cubicBezTo>
                        <a:cubicBezTo>
                          <a:pt x="0" y="12"/>
                          <a:pt x="0" y="14"/>
                          <a:pt x="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10" name="Freeform 22">
                    <a:extLst>
                      <a:ext uri="{FF2B5EF4-FFF2-40B4-BE49-F238E27FC236}">
                        <a16:creationId xmlns:a16="http://schemas.microsoft.com/office/drawing/2014/main" id="{60966900-7EA3-43E4-B0C4-D3CE0797D62D}"/>
                      </a:ext>
                    </a:extLst>
                  </p:cNvPr>
                  <p:cNvSpPr>
                    <a:spLocks/>
                  </p:cNvSpPr>
                  <p:nvPr/>
                </p:nvSpPr>
                <p:spPr bwMode="auto">
                  <a:xfrm>
                    <a:off x="2710768" y="2722891"/>
                    <a:ext cx="87313" cy="112712"/>
                  </a:xfrm>
                  <a:custGeom>
                    <a:avLst/>
                    <a:gdLst>
                      <a:gd name="T0" fmla="*/ 1 w 10"/>
                      <a:gd name="T1" fmla="*/ 0 h 13"/>
                      <a:gd name="T2" fmla="*/ 2 w 10"/>
                      <a:gd name="T3" fmla="*/ 4 h 13"/>
                      <a:gd name="T4" fmla="*/ 9 w 10"/>
                      <a:gd name="T5" fmla="*/ 13 h 13"/>
                      <a:gd name="T6" fmla="*/ 4 w 10"/>
                      <a:gd name="T7" fmla="*/ 3 h 13"/>
                      <a:gd name="T8" fmla="*/ 1 w 10"/>
                      <a:gd name="T9" fmla="*/ 0 h 13"/>
                    </a:gdLst>
                    <a:ahLst/>
                    <a:cxnLst>
                      <a:cxn ang="0">
                        <a:pos x="T0" y="T1"/>
                      </a:cxn>
                      <a:cxn ang="0">
                        <a:pos x="T2" y="T3"/>
                      </a:cxn>
                      <a:cxn ang="0">
                        <a:pos x="T4" y="T5"/>
                      </a:cxn>
                      <a:cxn ang="0">
                        <a:pos x="T6" y="T7"/>
                      </a:cxn>
                      <a:cxn ang="0">
                        <a:pos x="T8" y="T9"/>
                      </a:cxn>
                    </a:cxnLst>
                    <a:rect l="0" t="0" r="r" b="b"/>
                    <a:pathLst>
                      <a:path w="10" h="13">
                        <a:moveTo>
                          <a:pt x="1" y="0"/>
                        </a:moveTo>
                        <a:cubicBezTo>
                          <a:pt x="0" y="1"/>
                          <a:pt x="0" y="2"/>
                          <a:pt x="2" y="4"/>
                        </a:cubicBezTo>
                        <a:cubicBezTo>
                          <a:pt x="3" y="6"/>
                          <a:pt x="9" y="13"/>
                          <a:pt x="9" y="13"/>
                        </a:cubicBezTo>
                        <a:cubicBezTo>
                          <a:pt x="10" y="12"/>
                          <a:pt x="6" y="5"/>
                          <a:pt x="4" y="3"/>
                        </a:cubicBezTo>
                        <a:cubicBezTo>
                          <a:pt x="3"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11" name="Freeform 23">
                    <a:extLst>
                      <a:ext uri="{FF2B5EF4-FFF2-40B4-BE49-F238E27FC236}">
                        <a16:creationId xmlns:a16="http://schemas.microsoft.com/office/drawing/2014/main" id="{9B3130EF-C342-4E44-9ACB-92204880649D}"/>
                      </a:ext>
                    </a:extLst>
                  </p:cNvPr>
                  <p:cNvSpPr>
                    <a:spLocks/>
                  </p:cNvSpPr>
                  <p:nvPr/>
                </p:nvSpPr>
                <p:spPr bwMode="auto">
                  <a:xfrm>
                    <a:off x="2552018" y="2695903"/>
                    <a:ext cx="131763" cy="34925"/>
                  </a:xfrm>
                  <a:custGeom>
                    <a:avLst/>
                    <a:gdLst>
                      <a:gd name="T0" fmla="*/ 11 w 15"/>
                      <a:gd name="T1" fmla="*/ 0 h 4"/>
                      <a:gd name="T2" fmla="*/ 0 w 15"/>
                      <a:gd name="T3" fmla="*/ 3 h 4"/>
                      <a:gd name="T4" fmla="*/ 11 w 15"/>
                      <a:gd name="T5" fmla="*/ 3 h 4"/>
                      <a:gd name="T6" fmla="*/ 15 w 15"/>
                      <a:gd name="T7" fmla="*/ 1 h 4"/>
                      <a:gd name="T8" fmla="*/ 11 w 15"/>
                      <a:gd name="T9" fmla="*/ 0 h 4"/>
                    </a:gdLst>
                    <a:ahLst/>
                    <a:cxnLst>
                      <a:cxn ang="0">
                        <a:pos x="T0" y="T1"/>
                      </a:cxn>
                      <a:cxn ang="0">
                        <a:pos x="T2" y="T3"/>
                      </a:cxn>
                      <a:cxn ang="0">
                        <a:pos x="T4" y="T5"/>
                      </a:cxn>
                      <a:cxn ang="0">
                        <a:pos x="T6" y="T7"/>
                      </a:cxn>
                      <a:cxn ang="0">
                        <a:pos x="T8" y="T9"/>
                      </a:cxn>
                    </a:cxnLst>
                    <a:rect l="0" t="0" r="r" b="b"/>
                    <a:pathLst>
                      <a:path w="15" h="4">
                        <a:moveTo>
                          <a:pt x="11" y="0"/>
                        </a:moveTo>
                        <a:cubicBezTo>
                          <a:pt x="9" y="1"/>
                          <a:pt x="0" y="2"/>
                          <a:pt x="0" y="3"/>
                        </a:cubicBezTo>
                        <a:cubicBezTo>
                          <a:pt x="0" y="4"/>
                          <a:pt x="9" y="3"/>
                          <a:pt x="11" y="3"/>
                        </a:cubicBezTo>
                        <a:cubicBezTo>
                          <a:pt x="13" y="3"/>
                          <a:pt x="15" y="2"/>
                          <a:pt x="15" y="1"/>
                        </a:cubicBezTo>
                        <a:cubicBezTo>
                          <a:pt x="15" y="1"/>
                          <a:pt x="13"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12" name="Freeform 24">
                    <a:extLst>
                      <a:ext uri="{FF2B5EF4-FFF2-40B4-BE49-F238E27FC236}">
                        <a16:creationId xmlns:a16="http://schemas.microsoft.com/office/drawing/2014/main" id="{4BF22D07-AFA8-4B12-9DB5-AEEBDEA2DDF6}"/>
                      </a:ext>
                    </a:extLst>
                  </p:cNvPr>
                  <p:cNvSpPr>
                    <a:spLocks/>
                  </p:cNvSpPr>
                  <p:nvPr/>
                </p:nvSpPr>
                <p:spPr bwMode="auto">
                  <a:xfrm>
                    <a:off x="2683780" y="2703841"/>
                    <a:ext cx="26988" cy="26987"/>
                  </a:xfrm>
                  <a:custGeom>
                    <a:avLst/>
                    <a:gdLst>
                      <a:gd name="T0" fmla="*/ 2 w 3"/>
                      <a:gd name="T1" fmla="*/ 0 h 3"/>
                      <a:gd name="T2" fmla="*/ 1 w 3"/>
                      <a:gd name="T3" fmla="*/ 1 h 3"/>
                      <a:gd name="T4" fmla="*/ 1 w 3"/>
                      <a:gd name="T5" fmla="*/ 2 h 3"/>
                      <a:gd name="T6" fmla="*/ 3 w 3"/>
                      <a:gd name="T7" fmla="*/ 2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2" y="0"/>
                          <a:pt x="1" y="0"/>
                          <a:pt x="1" y="1"/>
                        </a:cubicBezTo>
                        <a:cubicBezTo>
                          <a:pt x="0" y="1"/>
                          <a:pt x="1" y="2"/>
                          <a:pt x="1" y="2"/>
                        </a:cubicBezTo>
                        <a:cubicBezTo>
                          <a:pt x="2" y="3"/>
                          <a:pt x="3" y="2"/>
                          <a:pt x="3" y="2"/>
                        </a:cubicBezTo>
                        <a:cubicBezTo>
                          <a:pt x="3" y="1"/>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13" name="Freeform 25">
                    <a:extLst>
                      <a:ext uri="{FF2B5EF4-FFF2-40B4-BE49-F238E27FC236}">
                        <a16:creationId xmlns:a16="http://schemas.microsoft.com/office/drawing/2014/main" id="{2A409507-B92A-430E-8A72-05E0B49FE703}"/>
                      </a:ext>
                    </a:extLst>
                  </p:cNvPr>
                  <p:cNvSpPr>
                    <a:spLocks/>
                  </p:cNvSpPr>
                  <p:nvPr/>
                </p:nvSpPr>
                <p:spPr bwMode="auto">
                  <a:xfrm>
                    <a:off x="2666318" y="2730828"/>
                    <a:ext cx="61913" cy="174625"/>
                  </a:xfrm>
                  <a:custGeom>
                    <a:avLst/>
                    <a:gdLst>
                      <a:gd name="T0" fmla="*/ 4 w 7"/>
                      <a:gd name="T1" fmla="*/ 0 h 20"/>
                      <a:gd name="T2" fmla="*/ 0 w 7"/>
                      <a:gd name="T3" fmla="*/ 20 h 20"/>
                      <a:gd name="T4" fmla="*/ 7 w 7"/>
                      <a:gd name="T5" fmla="*/ 20 h 20"/>
                      <a:gd name="T6" fmla="*/ 4 w 7"/>
                      <a:gd name="T7" fmla="*/ 0 h 20"/>
                    </a:gdLst>
                    <a:ahLst/>
                    <a:cxnLst>
                      <a:cxn ang="0">
                        <a:pos x="T0" y="T1"/>
                      </a:cxn>
                      <a:cxn ang="0">
                        <a:pos x="T2" y="T3"/>
                      </a:cxn>
                      <a:cxn ang="0">
                        <a:pos x="T4" y="T5"/>
                      </a:cxn>
                      <a:cxn ang="0">
                        <a:pos x="T6" y="T7"/>
                      </a:cxn>
                    </a:cxnLst>
                    <a:rect l="0" t="0" r="r" b="b"/>
                    <a:pathLst>
                      <a:path w="7" h="20">
                        <a:moveTo>
                          <a:pt x="4" y="0"/>
                        </a:moveTo>
                        <a:cubicBezTo>
                          <a:pt x="2" y="0"/>
                          <a:pt x="1" y="12"/>
                          <a:pt x="0" y="20"/>
                        </a:cubicBezTo>
                        <a:cubicBezTo>
                          <a:pt x="7" y="20"/>
                          <a:pt x="7" y="20"/>
                          <a:pt x="7" y="20"/>
                        </a:cubicBezTo>
                        <a:cubicBezTo>
                          <a:pt x="7" y="12"/>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14" name="Freeform 26">
                    <a:extLst>
                      <a:ext uri="{FF2B5EF4-FFF2-40B4-BE49-F238E27FC236}">
                        <a16:creationId xmlns:a16="http://schemas.microsoft.com/office/drawing/2014/main" id="{587EB182-C603-42D0-A8EC-3A57A8C011FE}"/>
                      </a:ext>
                    </a:extLst>
                  </p:cNvPr>
                  <p:cNvSpPr>
                    <a:spLocks/>
                  </p:cNvSpPr>
                  <p:nvPr/>
                </p:nvSpPr>
                <p:spPr bwMode="auto">
                  <a:xfrm>
                    <a:off x="2517093" y="2327604"/>
                    <a:ext cx="44450" cy="228600"/>
                  </a:xfrm>
                  <a:custGeom>
                    <a:avLst/>
                    <a:gdLst>
                      <a:gd name="T0" fmla="*/ 3 w 5"/>
                      <a:gd name="T1" fmla="*/ 26 h 26"/>
                      <a:gd name="T2" fmla="*/ 5 w 5"/>
                      <a:gd name="T3" fmla="*/ 19 h 26"/>
                      <a:gd name="T4" fmla="*/ 1 w 5"/>
                      <a:gd name="T5" fmla="*/ 1 h 26"/>
                      <a:gd name="T6" fmla="*/ 0 w 5"/>
                      <a:gd name="T7" fmla="*/ 19 h 26"/>
                      <a:gd name="T8" fmla="*/ 3 w 5"/>
                      <a:gd name="T9" fmla="*/ 26 h 26"/>
                    </a:gdLst>
                    <a:ahLst/>
                    <a:cxnLst>
                      <a:cxn ang="0">
                        <a:pos x="T0" y="T1"/>
                      </a:cxn>
                      <a:cxn ang="0">
                        <a:pos x="T2" y="T3"/>
                      </a:cxn>
                      <a:cxn ang="0">
                        <a:pos x="T4" y="T5"/>
                      </a:cxn>
                      <a:cxn ang="0">
                        <a:pos x="T6" y="T7"/>
                      </a:cxn>
                      <a:cxn ang="0">
                        <a:pos x="T8" y="T9"/>
                      </a:cxn>
                    </a:cxnLst>
                    <a:rect l="0" t="0" r="r" b="b"/>
                    <a:pathLst>
                      <a:path w="5" h="26">
                        <a:moveTo>
                          <a:pt x="3" y="26"/>
                        </a:moveTo>
                        <a:cubicBezTo>
                          <a:pt x="5" y="26"/>
                          <a:pt x="5" y="23"/>
                          <a:pt x="5" y="19"/>
                        </a:cubicBezTo>
                        <a:cubicBezTo>
                          <a:pt x="5" y="15"/>
                          <a:pt x="3" y="0"/>
                          <a:pt x="1" y="1"/>
                        </a:cubicBezTo>
                        <a:cubicBezTo>
                          <a:pt x="0" y="1"/>
                          <a:pt x="0" y="15"/>
                          <a:pt x="0" y="19"/>
                        </a:cubicBezTo>
                        <a:cubicBezTo>
                          <a:pt x="1" y="23"/>
                          <a:pt x="2" y="26"/>
                          <a:pt x="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15" name="Freeform 27">
                    <a:extLst>
                      <a:ext uri="{FF2B5EF4-FFF2-40B4-BE49-F238E27FC236}">
                        <a16:creationId xmlns:a16="http://schemas.microsoft.com/office/drawing/2014/main" id="{917FA47F-6B6D-41E9-AEF1-A293A4263CB1}"/>
                      </a:ext>
                    </a:extLst>
                  </p:cNvPr>
                  <p:cNvSpPr>
                    <a:spLocks/>
                  </p:cNvSpPr>
                  <p:nvPr/>
                </p:nvSpPr>
                <p:spPr bwMode="auto">
                  <a:xfrm>
                    <a:off x="2569480" y="2573666"/>
                    <a:ext cx="211138" cy="122237"/>
                  </a:xfrm>
                  <a:custGeom>
                    <a:avLst/>
                    <a:gdLst>
                      <a:gd name="T0" fmla="*/ 1 w 24"/>
                      <a:gd name="T1" fmla="*/ 2 h 14"/>
                      <a:gd name="T2" fmla="*/ 6 w 24"/>
                      <a:gd name="T3" fmla="*/ 7 h 14"/>
                      <a:gd name="T4" fmla="*/ 24 w 24"/>
                      <a:gd name="T5" fmla="*/ 13 h 14"/>
                      <a:gd name="T6" fmla="*/ 8 w 24"/>
                      <a:gd name="T7" fmla="*/ 2 h 14"/>
                      <a:gd name="T8" fmla="*/ 1 w 24"/>
                      <a:gd name="T9" fmla="*/ 2 h 14"/>
                    </a:gdLst>
                    <a:ahLst/>
                    <a:cxnLst>
                      <a:cxn ang="0">
                        <a:pos x="T0" y="T1"/>
                      </a:cxn>
                      <a:cxn ang="0">
                        <a:pos x="T2" y="T3"/>
                      </a:cxn>
                      <a:cxn ang="0">
                        <a:pos x="T4" y="T5"/>
                      </a:cxn>
                      <a:cxn ang="0">
                        <a:pos x="T6" y="T7"/>
                      </a:cxn>
                      <a:cxn ang="0">
                        <a:pos x="T8" y="T9"/>
                      </a:cxn>
                    </a:cxnLst>
                    <a:rect l="0" t="0" r="r" b="b"/>
                    <a:pathLst>
                      <a:path w="24" h="14">
                        <a:moveTo>
                          <a:pt x="1" y="2"/>
                        </a:moveTo>
                        <a:cubicBezTo>
                          <a:pt x="0" y="3"/>
                          <a:pt x="3" y="5"/>
                          <a:pt x="6" y="7"/>
                        </a:cubicBezTo>
                        <a:cubicBezTo>
                          <a:pt x="10" y="8"/>
                          <a:pt x="23" y="14"/>
                          <a:pt x="24" y="13"/>
                        </a:cubicBezTo>
                        <a:cubicBezTo>
                          <a:pt x="24" y="11"/>
                          <a:pt x="12" y="4"/>
                          <a:pt x="8" y="2"/>
                        </a:cubicBezTo>
                        <a:cubicBezTo>
                          <a:pt x="5" y="1"/>
                          <a:pt x="1"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16" name="Freeform 28">
                    <a:extLst>
                      <a:ext uri="{FF2B5EF4-FFF2-40B4-BE49-F238E27FC236}">
                        <a16:creationId xmlns:a16="http://schemas.microsoft.com/office/drawing/2014/main" id="{6E5A9839-F563-4BFE-89A7-A7367E9FA351}"/>
                      </a:ext>
                    </a:extLst>
                  </p:cNvPr>
                  <p:cNvSpPr>
                    <a:spLocks/>
                  </p:cNvSpPr>
                  <p:nvPr/>
                </p:nvSpPr>
                <p:spPr bwMode="auto">
                  <a:xfrm>
                    <a:off x="2332943" y="2581603"/>
                    <a:ext cx="193675" cy="149225"/>
                  </a:xfrm>
                  <a:custGeom>
                    <a:avLst/>
                    <a:gdLst>
                      <a:gd name="T0" fmla="*/ 14 w 22"/>
                      <a:gd name="T1" fmla="*/ 3 h 17"/>
                      <a:gd name="T2" fmla="*/ 1 w 22"/>
                      <a:gd name="T3" fmla="*/ 15 h 17"/>
                      <a:gd name="T4" fmla="*/ 17 w 22"/>
                      <a:gd name="T5" fmla="*/ 7 h 17"/>
                      <a:gd name="T6" fmla="*/ 22 w 22"/>
                      <a:gd name="T7" fmla="*/ 1 h 17"/>
                      <a:gd name="T8" fmla="*/ 14 w 22"/>
                      <a:gd name="T9" fmla="*/ 3 h 17"/>
                    </a:gdLst>
                    <a:ahLst/>
                    <a:cxnLst>
                      <a:cxn ang="0">
                        <a:pos x="T0" y="T1"/>
                      </a:cxn>
                      <a:cxn ang="0">
                        <a:pos x="T2" y="T3"/>
                      </a:cxn>
                      <a:cxn ang="0">
                        <a:pos x="T4" y="T5"/>
                      </a:cxn>
                      <a:cxn ang="0">
                        <a:pos x="T6" y="T7"/>
                      </a:cxn>
                      <a:cxn ang="0">
                        <a:pos x="T8" y="T9"/>
                      </a:cxn>
                    </a:cxnLst>
                    <a:rect l="0" t="0" r="r" b="b"/>
                    <a:pathLst>
                      <a:path w="22" h="17">
                        <a:moveTo>
                          <a:pt x="14" y="3"/>
                        </a:moveTo>
                        <a:cubicBezTo>
                          <a:pt x="11" y="5"/>
                          <a:pt x="0" y="14"/>
                          <a:pt x="1" y="15"/>
                        </a:cubicBezTo>
                        <a:cubicBezTo>
                          <a:pt x="1" y="17"/>
                          <a:pt x="14" y="9"/>
                          <a:pt x="17" y="7"/>
                        </a:cubicBezTo>
                        <a:cubicBezTo>
                          <a:pt x="20" y="5"/>
                          <a:pt x="22" y="2"/>
                          <a:pt x="22" y="1"/>
                        </a:cubicBezTo>
                        <a:cubicBezTo>
                          <a:pt x="21" y="0"/>
                          <a:pt x="18" y="1"/>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17" name="Freeform 29">
                    <a:extLst>
                      <a:ext uri="{FF2B5EF4-FFF2-40B4-BE49-F238E27FC236}">
                        <a16:creationId xmlns:a16="http://schemas.microsoft.com/office/drawing/2014/main" id="{70853609-C961-4F66-8F27-4B55FD6EEB02}"/>
                      </a:ext>
                    </a:extLst>
                  </p:cNvPr>
                  <p:cNvSpPr>
                    <a:spLocks/>
                  </p:cNvSpPr>
                  <p:nvPr/>
                </p:nvSpPr>
                <p:spPr bwMode="auto">
                  <a:xfrm>
                    <a:off x="2526618" y="2564141"/>
                    <a:ext cx="42863" cy="44450"/>
                  </a:xfrm>
                  <a:custGeom>
                    <a:avLst/>
                    <a:gdLst>
                      <a:gd name="T0" fmla="*/ 2 w 5"/>
                      <a:gd name="T1" fmla="*/ 0 h 5"/>
                      <a:gd name="T2" fmla="*/ 0 w 5"/>
                      <a:gd name="T3" fmla="*/ 3 h 5"/>
                      <a:gd name="T4" fmla="*/ 3 w 5"/>
                      <a:gd name="T5" fmla="*/ 5 h 5"/>
                      <a:gd name="T6" fmla="*/ 5 w 5"/>
                      <a:gd name="T7" fmla="*/ 2 h 5"/>
                      <a:gd name="T8" fmla="*/ 2 w 5"/>
                      <a:gd name="T9" fmla="*/ 0 h 5"/>
                    </a:gdLst>
                    <a:ahLst/>
                    <a:cxnLst>
                      <a:cxn ang="0">
                        <a:pos x="T0" y="T1"/>
                      </a:cxn>
                      <a:cxn ang="0">
                        <a:pos x="T2" y="T3"/>
                      </a:cxn>
                      <a:cxn ang="0">
                        <a:pos x="T4" y="T5"/>
                      </a:cxn>
                      <a:cxn ang="0">
                        <a:pos x="T6" y="T7"/>
                      </a:cxn>
                      <a:cxn ang="0">
                        <a:pos x="T8" y="T9"/>
                      </a:cxn>
                    </a:cxnLst>
                    <a:rect l="0" t="0" r="r" b="b"/>
                    <a:pathLst>
                      <a:path w="5" h="5">
                        <a:moveTo>
                          <a:pt x="2" y="0"/>
                        </a:moveTo>
                        <a:cubicBezTo>
                          <a:pt x="1" y="0"/>
                          <a:pt x="0" y="1"/>
                          <a:pt x="0" y="3"/>
                        </a:cubicBezTo>
                        <a:cubicBezTo>
                          <a:pt x="0" y="4"/>
                          <a:pt x="2" y="5"/>
                          <a:pt x="3" y="5"/>
                        </a:cubicBezTo>
                        <a:cubicBezTo>
                          <a:pt x="4" y="5"/>
                          <a:pt x="5" y="4"/>
                          <a:pt x="5" y="2"/>
                        </a:cubicBezTo>
                        <a:cubicBezTo>
                          <a:pt x="5" y="1"/>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18" name="Freeform 30">
                    <a:extLst>
                      <a:ext uri="{FF2B5EF4-FFF2-40B4-BE49-F238E27FC236}">
                        <a16:creationId xmlns:a16="http://schemas.microsoft.com/office/drawing/2014/main" id="{41F8EBA6-3086-46D5-AD7E-486BC34F126B}"/>
                      </a:ext>
                    </a:extLst>
                  </p:cNvPr>
                  <p:cNvSpPr>
                    <a:spLocks/>
                  </p:cNvSpPr>
                  <p:nvPr/>
                </p:nvSpPr>
                <p:spPr bwMode="auto">
                  <a:xfrm>
                    <a:off x="2499630" y="2626053"/>
                    <a:ext cx="104775" cy="279400"/>
                  </a:xfrm>
                  <a:custGeom>
                    <a:avLst/>
                    <a:gdLst>
                      <a:gd name="T0" fmla="*/ 6 w 12"/>
                      <a:gd name="T1" fmla="*/ 0 h 32"/>
                      <a:gd name="T2" fmla="*/ 0 w 12"/>
                      <a:gd name="T3" fmla="*/ 32 h 32"/>
                      <a:gd name="T4" fmla="*/ 12 w 12"/>
                      <a:gd name="T5" fmla="*/ 32 h 32"/>
                      <a:gd name="T6" fmla="*/ 6 w 12"/>
                      <a:gd name="T7" fmla="*/ 0 h 32"/>
                    </a:gdLst>
                    <a:ahLst/>
                    <a:cxnLst>
                      <a:cxn ang="0">
                        <a:pos x="T0" y="T1"/>
                      </a:cxn>
                      <a:cxn ang="0">
                        <a:pos x="T2" y="T3"/>
                      </a:cxn>
                      <a:cxn ang="0">
                        <a:pos x="T4" y="T5"/>
                      </a:cxn>
                      <a:cxn ang="0">
                        <a:pos x="T6" y="T7"/>
                      </a:cxn>
                    </a:cxnLst>
                    <a:rect l="0" t="0" r="r" b="b"/>
                    <a:pathLst>
                      <a:path w="12" h="32">
                        <a:moveTo>
                          <a:pt x="6" y="0"/>
                        </a:moveTo>
                        <a:cubicBezTo>
                          <a:pt x="3" y="0"/>
                          <a:pt x="1" y="19"/>
                          <a:pt x="0" y="32"/>
                        </a:cubicBezTo>
                        <a:cubicBezTo>
                          <a:pt x="12" y="32"/>
                          <a:pt x="12" y="32"/>
                          <a:pt x="12" y="32"/>
                        </a:cubicBezTo>
                        <a:cubicBezTo>
                          <a:pt x="11" y="19"/>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grpSp>
          </p:grpSp>
          <p:sp>
            <p:nvSpPr>
              <p:cNvPr id="4" name="椭圆 3">
                <a:extLst>
                  <a:ext uri="{FF2B5EF4-FFF2-40B4-BE49-F238E27FC236}">
                    <a16:creationId xmlns:a16="http://schemas.microsoft.com/office/drawing/2014/main" id="{86054ED8-742D-480A-89C9-CC249FDB3502}"/>
                  </a:ext>
                </a:extLst>
              </p:cNvPr>
              <p:cNvSpPr/>
              <p:nvPr/>
            </p:nvSpPr>
            <p:spPr>
              <a:xfrm>
                <a:off x="4458938" y="542601"/>
                <a:ext cx="1580394" cy="1580394"/>
              </a:xfrm>
              <a:prstGeom prst="ellipse">
                <a:avLst/>
              </a:prstGeom>
              <a:noFill/>
              <a:ln w="15875">
                <a:solidFill>
                  <a:schemeClr val="bg1">
                    <a:alpha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椭圆 4">
                <a:extLst>
                  <a:ext uri="{FF2B5EF4-FFF2-40B4-BE49-F238E27FC236}">
                    <a16:creationId xmlns:a16="http://schemas.microsoft.com/office/drawing/2014/main" id="{D4A96E12-541F-4E6D-8BF8-24D62577AF7C}"/>
                  </a:ext>
                </a:extLst>
              </p:cNvPr>
              <p:cNvSpPr/>
              <p:nvPr/>
            </p:nvSpPr>
            <p:spPr>
              <a:xfrm>
                <a:off x="5521381" y="513345"/>
                <a:ext cx="253838" cy="253838"/>
              </a:xfrm>
              <a:prstGeom prst="ellipse">
                <a:avLst/>
              </a:prstGeom>
              <a:solidFill>
                <a:srgbClr val="3A3A3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a:extLst>
                  <a:ext uri="{FF2B5EF4-FFF2-40B4-BE49-F238E27FC236}">
                    <a16:creationId xmlns:a16="http://schemas.microsoft.com/office/drawing/2014/main" id="{AE75A2AB-09CF-4C62-AC4B-F6530D13D78A}"/>
                  </a:ext>
                </a:extLst>
              </p:cNvPr>
              <p:cNvSpPr/>
              <p:nvPr/>
            </p:nvSpPr>
            <p:spPr>
              <a:xfrm>
                <a:off x="4366268" y="975821"/>
                <a:ext cx="253838" cy="253838"/>
              </a:xfrm>
              <a:prstGeom prst="ellipse">
                <a:avLst/>
              </a:prstGeom>
              <a:solidFill>
                <a:srgbClr val="3A3A3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9" name="组合 18">
              <a:extLst>
                <a:ext uri="{FF2B5EF4-FFF2-40B4-BE49-F238E27FC236}">
                  <a16:creationId xmlns:a16="http://schemas.microsoft.com/office/drawing/2014/main" id="{CCF50459-D590-4A92-BCB0-763B2F8F4563}"/>
                </a:ext>
              </a:extLst>
            </p:cNvPr>
            <p:cNvGrpSpPr/>
            <p:nvPr/>
          </p:nvGrpSpPr>
          <p:grpSpPr>
            <a:xfrm>
              <a:off x="9002551" y="2100079"/>
              <a:ext cx="1785698" cy="1706527"/>
              <a:chOff x="6728145" y="421853"/>
              <a:chExt cx="1637140" cy="1564556"/>
            </a:xfrm>
          </p:grpSpPr>
          <p:grpSp>
            <p:nvGrpSpPr>
              <p:cNvPr id="20" name="组合 19">
                <a:extLst>
                  <a:ext uri="{FF2B5EF4-FFF2-40B4-BE49-F238E27FC236}">
                    <a16:creationId xmlns:a16="http://schemas.microsoft.com/office/drawing/2014/main" id="{81803B7B-64A3-4769-8AAC-AA7255DC3F6B}"/>
                  </a:ext>
                </a:extLst>
              </p:cNvPr>
              <p:cNvGrpSpPr/>
              <p:nvPr/>
            </p:nvGrpSpPr>
            <p:grpSpPr>
              <a:xfrm>
                <a:off x="7086085" y="696123"/>
                <a:ext cx="918476" cy="918476"/>
                <a:chOff x="11420825" y="3349406"/>
                <a:chExt cx="918476" cy="918476"/>
              </a:xfrm>
            </p:grpSpPr>
            <p:sp>
              <p:nvSpPr>
                <p:cNvPr id="25" name="椭圆 24">
                  <a:extLst>
                    <a:ext uri="{FF2B5EF4-FFF2-40B4-BE49-F238E27FC236}">
                      <a16:creationId xmlns:a16="http://schemas.microsoft.com/office/drawing/2014/main" id="{A0385B99-3083-41F2-B4AB-8CF5BBE87A7C}"/>
                    </a:ext>
                  </a:extLst>
                </p:cNvPr>
                <p:cNvSpPr/>
                <p:nvPr/>
              </p:nvSpPr>
              <p:spPr>
                <a:xfrm>
                  <a:off x="11420825" y="3349406"/>
                  <a:ext cx="918476" cy="918476"/>
                </a:xfrm>
                <a:prstGeom prst="ellipse">
                  <a:avLst/>
                </a:prstGeom>
                <a:solidFill>
                  <a:srgbClr val="3A3A3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6" name="组合 25">
                  <a:extLst>
                    <a:ext uri="{FF2B5EF4-FFF2-40B4-BE49-F238E27FC236}">
                      <a16:creationId xmlns:a16="http://schemas.microsoft.com/office/drawing/2014/main" id="{BAAEEE53-C155-4209-A3AC-77121CAD37F4}"/>
                    </a:ext>
                  </a:extLst>
                </p:cNvPr>
                <p:cNvGrpSpPr/>
                <p:nvPr/>
              </p:nvGrpSpPr>
              <p:grpSpPr>
                <a:xfrm>
                  <a:off x="11702380" y="3670880"/>
                  <a:ext cx="355366" cy="253832"/>
                  <a:chOff x="5419725" y="669925"/>
                  <a:chExt cx="866776" cy="619126"/>
                </a:xfrm>
              </p:grpSpPr>
              <p:sp>
                <p:nvSpPr>
                  <p:cNvPr id="27" name="Freeform 15">
                    <a:extLst>
                      <a:ext uri="{FF2B5EF4-FFF2-40B4-BE49-F238E27FC236}">
                        <a16:creationId xmlns:a16="http://schemas.microsoft.com/office/drawing/2014/main" id="{969AE952-886A-45B8-A3BD-0C5330336837}"/>
                      </a:ext>
                    </a:extLst>
                  </p:cNvPr>
                  <p:cNvSpPr>
                    <a:spLocks/>
                  </p:cNvSpPr>
                  <p:nvPr/>
                </p:nvSpPr>
                <p:spPr bwMode="auto">
                  <a:xfrm>
                    <a:off x="5441950" y="1008063"/>
                    <a:ext cx="825500" cy="280988"/>
                  </a:xfrm>
                  <a:custGeom>
                    <a:avLst/>
                    <a:gdLst>
                      <a:gd name="T0" fmla="*/ 110 w 220"/>
                      <a:gd name="T1" fmla="*/ 25 h 75"/>
                      <a:gd name="T2" fmla="*/ 81 w 220"/>
                      <a:gd name="T3" fmla="*/ 0 h 75"/>
                      <a:gd name="T4" fmla="*/ 0 w 220"/>
                      <a:gd name="T5" fmla="*/ 70 h 75"/>
                      <a:gd name="T6" fmla="*/ 11 w 220"/>
                      <a:gd name="T7" fmla="*/ 75 h 75"/>
                      <a:gd name="T8" fmla="*/ 209 w 220"/>
                      <a:gd name="T9" fmla="*/ 75 h 75"/>
                      <a:gd name="T10" fmla="*/ 220 w 220"/>
                      <a:gd name="T11" fmla="*/ 70 h 75"/>
                      <a:gd name="T12" fmla="*/ 138 w 220"/>
                      <a:gd name="T13" fmla="*/ 0 h 75"/>
                      <a:gd name="T14" fmla="*/ 110 w 220"/>
                      <a:gd name="T15" fmla="*/ 2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75">
                        <a:moveTo>
                          <a:pt x="110" y="25"/>
                        </a:moveTo>
                        <a:cubicBezTo>
                          <a:pt x="81" y="0"/>
                          <a:pt x="81" y="0"/>
                          <a:pt x="81" y="0"/>
                        </a:cubicBezTo>
                        <a:cubicBezTo>
                          <a:pt x="0" y="70"/>
                          <a:pt x="0" y="70"/>
                          <a:pt x="0" y="70"/>
                        </a:cubicBezTo>
                        <a:cubicBezTo>
                          <a:pt x="3" y="73"/>
                          <a:pt x="7" y="75"/>
                          <a:pt x="11" y="75"/>
                        </a:cubicBezTo>
                        <a:cubicBezTo>
                          <a:pt x="209" y="75"/>
                          <a:pt x="209" y="75"/>
                          <a:pt x="209" y="75"/>
                        </a:cubicBezTo>
                        <a:cubicBezTo>
                          <a:pt x="213" y="75"/>
                          <a:pt x="217" y="73"/>
                          <a:pt x="220" y="70"/>
                        </a:cubicBezTo>
                        <a:cubicBezTo>
                          <a:pt x="138" y="0"/>
                          <a:pt x="138" y="0"/>
                          <a:pt x="138" y="0"/>
                        </a:cubicBezTo>
                        <a:lnTo>
                          <a:pt x="11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28" name="Freeform 16">
                    <a:extLst>
                      <a:ext uri="{FF2B5EF4-FFF2-40B4-BE49-F238E27FC236}">
                        <a16:creationId xmlns:a16="http://schemas.microsoft.com/office/drawing/2014/main" id="{D6EF6801-26D1-43A2-93F7-00DE1BB19D43}"/>
                      </a:ext>
                    </a:extLst>
                  </p:cNvPr>
                  <p:cNvSpPr>
                    <a:spLocks/>
                  </p:cNvSpPr>
                  <p:nvPr/>
                </p:nvSpPr>
                <p:spPr bwMode="auto">
                  <a:xfrm>
                    <a:off x="5441950" y="669925"/>
                    <a:ext cx="825500" cy="371475"/>
                  </a:xfrm>
                  <a:custGeom>
                    <a:avLst/>
                    <a:gdLst>
                      <a:gd name="T0" fmla="*/ 220 w 220"/>
                      <a:gd name="T1" fmla="*/ 4 h 99"/>
                      <a:gd name="T2" fmla="*/ 209 w 220"/>
                      <a:gd name="T3" fmla="*/ 0 h 99"/>
                      <a:gd name="T4" fmla="*/ 11 w 220"/>
                      <a:gd name="T5" fmla="*/ 0 h 99"/>
                      <a:gd name="T6" fmla="*/ 0 w 220"/>
                      <a:gd name="T7" fmla="*/ 4 h 99"/>
                      <a:gd name="T8" fmla="*/ 110 w 220"/>
                      <a:gd name="T9" fmla="*/ 99 h 99"/>
                      <a:gd name="T10" fmla="*/ 220 w 220"/>
                      <a:gd name="T11" fmla="*/ 4 h 99"/>
                    </a:gdLst>
                    <a:ahLst/>
                    <a:cxnLst>
                      <a:cxn ang="0">
                        <a:pos x="T0" y="T1"/>
                      </a:cxn>
                      <a:cxn ang="0">
                        <a:pos x="T2" y="T3"/>
                      </a:cxn>
                      <a:cxn ang="0">
                        <a:pos x="T4" y="T5"/>
                      </a:cxn>
                      <a:cxn ang="0">
                        <a:pos x="T6" y="T7"/>
                      </a:cxn>
                      <a:cxn ang="0">
                        <a:pos x="T8" y="T9"/>
                      </a:cxn>
                      <a:cxn ang="0">
                        <a:pos x="T10" y="T11"/>
                      </a:cxn>
                    </a:cxnLst>
                    <a:rect l="0" t="0" r="r" b="b"/>
                    <a:pathLst>
                      <a:path w="220" h="99">
                        <a:moveTo>
                          <a:pt x="220" y="4"/>
                        </a:moveTo>
                        <a:cubicBezTo>
                          <a:pt x="217" y="1"/>
                          <a:pt x="213" y="0"/>
                          <a:pt x="209" y="0"/>
                        </a:cubicBezTo>
                        <a:cubicBezTo>
                          <a:pt x="11" y="0"/>
                          <a:pt x="11" y="0"/>
                          <a:pt x="11" y="0"/>
                        </a:cubicBezTo>
                        <a:cubicBezTo>
                          <a:pt x="7" y="0"/>
                          <a:pt x="3" y="1"/>
                          <a:pt x="0" y="4"/>
                        </a:cubicBezTo>
                        <a:cubicBezTo>
                          <a:pt x="110" y="99"/>
                          <a:pt x="110" y="99"/>
                          <a:pt x="110" y="99"/>
                        </a:cubicBezTo>
                        <a:lnTo>
                          <a:pt x="22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29" name="Freeform 17">
                    <a:extLst>
                      <a:ext uri="{FF2B5EF4-FFF2-40B4-BE49-F238E27FC236}">
                        <a16:creationId xmlns:a16="http://schemas.microsoft.com/office/drawing/2014/main" id="{8CFDC6D0-A503-4F5E-A38B-345F18ED7361}"/>
                      </a:ext>
                    </a:extLst>
                  </p:cNvPr>
                  <p:cNvSpPr>
                    <a:spLocks/>
                  </p:cNvSpPr>
                  <p:nvPr/>
                </p:nvSpPr>
                <p:spPr bwMode="auto">
                  <a:xfrm>
                    <a:off x="5419725" y="723900"/>
                    <a:ext cx="300038" cy="512763"/>
                  </a:xfrm>
                  <a:custGeom>
                    <a:avLst/>
                    <a:gdLst>
                      <a:gd name="T0" fmla="*/ 0 w 189"/>
                      <a:gd name="T1" fmla="*/ 0 h 323"/>
                      <a:gd name="T2" fmla="*/ 0 w 189"/>
                      <a:gd name="T3" fmla="*/ 323 h 323"/>
                      <a:gd name="T4" fmla="*/ 189 w 189"/>
                      <a:gd name="T5" fmla="*/ 163 h 323"/>
                      <a:gd name="T6" fmla="*/ 0 w 189"/>
                      <a:gd name="T7" fmla="*/ 0 h 323"/>
                    </a:gdLst>
                    <a:ahLst/>
                    <a:cxnLst>
                      <a:cxn ang="0">
                        <a:pos x="T0" y="T1"/>
                      </a:cxn>
                      <a:cxn ang="0">
                        <a:pos x="T2" y="T3"/>
                      </a:cxn>
                      <a:cxn ang="0">
                        <a:pos x="T4" y="T5"/>
                      </a:cxn>
                      <a:cxn ang="0">
                        <a:pos x="T6" y="T7"/>
                      </a:cxn>
                    </a:cxnLst>
                    <a:rect l="0" t="0" r="r" b="b"/>
                    <a:pathLst>
                      <a:path w="189" h="323">
                        <a:moveTo>
                          <a:pt x="0" y="0"/>
                        </a:moveTo>
                        <a:lnTo>
                          <a:pt x="0" y="323"/>
                        </a:lnTo>
                        <a:lnTo>
                          <a:pt x="189" y="1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30" name="Freeform 18">
                    <a:extLst>
                      <a:ext uri="{FF2B5EF4-FFF2-40B4-BE49-F238E27FC236}">
                        <a16:creationId xmlns:a16="http://schemas.microsoft.com/office/drawing/2014/main" id="{F8FFAA34-3CE5-499A-AD20-4406FB876830}"/>
                      </a:ext>
                    </a:extLst>
                  </p:cNvPr>
                  <p:cNvSpPr>
                    <a:spLocks/>
                  </p:cNvSpPr>
                  <p:nvPr/>
                </p:nvSpPr>
                <p:spPr bwMode="auto">
                  <a:xfrm>
                    <a:off x="5986463" y="723900"/>
                    <a:ext cx="300038" cy="512763"/>
                  </a:xfrm>
                  <a:custGeom>
                    <a:avLst/>
                    <a:gdLst>
                      <a:gd name="T0" fmla="*/ 0 w 189"/>
                      <a:gd name="T1" fmla="*/ 163 h 323"/>
                      <a:gd name="T2" fmla="*/ 189 w 189"/>
                      <a:gd name="T3" fmla="*/ 323 h 323"/>
                      <a:gd name="T4" fmla="*/ 189 w 189"/>
                      <a:gd name="T5" fmla="*/ 0 h 323"/>
                      <a:gd name="T6" fmla="*/ 0 w 189"/>
                      <a:gd name="T7" fmla="*/ 163 h 323"/>
                    </a:gdLst>
                    <a:ahLst/>
                    <a:cxnLst>
                      <a:cxn ang="0">
                        <a:pos x="T0" y="T1"/>
                      </a:cxn>
                      <a:cxn ang="0">
                        <a:pos x="T2" y="T3"/>
                      </a:cxn>
                      <a:cxn ang="0">
                        <a:pos x="T4" y="T5"/>
                      </a:cxn>
                      <a:cxn ang="0">
                        <a:pos x="T6" y="T7"/>
                      </a:cxn>
                    </a:cxnLst>
                    <a:rect l="0" t="0" r="r" b="b"/>
                    <a:pathLst>
                      <a:path w="189" h="323">
                        <a:moveTo>
                          <a:pt x="0" y="163"/>
                        </a:moveTo>
                        <a:lnTo>
                          <a:pt x="189" y="323"/>
                        </a:lnTo>
                        <a:lnTo>
                          <a:pt x="189" y="0"/>
                        </a:lnTo>
                        <a:lnTo>
                          <a:pt x="0" y="1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grpSp>
          </p:grpSp>
          <p:sp>
            <p:nvSpPr>
              <p:cNvPr id="21" name="椭圆 20">
                <a:extLst>
                  <a:ext uri="{FF2B5EF4-FFF2-40B4-BE49-F238E27FC236}">
                    <a16:creationId xmlns:a16="http://schemas.microsoft.com/office/drawing/2014/main" id="{5BC17CB2-3667-4993-B080-A36F9B319401}"/>
                  </a:ext>
                </a:extLst>
              </p:cNvPr>
              <p:cNvSpPr/>
              <p:nvPr/>
            </p:nvSpPr>
            <p:spPr>
              <a:xfrm>
                <a:off x="6817993" y="421853"/>
                <a:ext cx="1454660" cy="1454660"/>
              </a:xfrm>
              <a:prstGeom prst="ellipse">
                <a:avLst/>
              </a:prstGeom>
              <a:noFill/>
              <a:ln w="15875">
                <a:solidFill>
                  <a:schemeClr val="bg1">
                    <a:alpha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a:extLst>
                  <a:ext uri="{FF2B5EF4-FFF2-40B4-BE49-F238E27FC236}">
                    <a16:creationId xmlns:a16="http://schemas.microsoft.com/office/drawing/2014/main" id="{038C7415-D8FF-4D1E-A716-AC921D80D35A}"/>
                  </a:ext>
                </a:extLst>
              </p:cNvPr>
              <p:cNvSpPr/>
              <p:nvPr/>
            </p:nvSpPr>
            <p:spPr>
              <a:xfrm>
                <a:off x="8131643" y="819166"/>
                <a:ext cx="233642" cy="233642"/>
              </a:xfrm>
              <a:prstGeom prst="ellipse">
                <a:avLst/>
              </a:prstGeom>
              <a:solidFill>
                <a:srgbClr val="3A3A3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a:extLst>
                  <a:ext uri="{FF2B5EF4-FFF2-40B4-BE49-F238E27FC236}">
                    <a16:creationId xmlns:a16="http://schemas.microsoft.com/office/drawing/2014/main" id="{FB4ED4D1-1955-4230-A4B0-0E7FFA61C8C3}"/>
                  </a:ext>
                </a:extLst>
              </p:cNvPr>
              <p:cNvSpPr/>
              <p:nvPr/>
            </p:nvSpPr>
            <p:spPr>
              <a:xfrm>
                <a:off x="6728145" y="851064"/>
                <a:ext cx="233642" cy="233642"/>
              </a:xfrm>
              <a:prstGeom prst="ellipse">
                <a:avLst/>
              </a:prstGeom>
              <a:solidFill>
                <a:srgbClr val="3A3A3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a:extLst>
                  <a:ext uri="{FF2B5EF4-FFF2-40B4-BE49-F238E27FC236}">
                    <a16:creationId xmlns:a16="http://schemas.microsoft.com/office/drawing/2014/main" id="{68081A42-7C78-4BB8-9202-55AE1F966D06}"/>
                  </a:ext>
                </a:extLst>
              </p:cNvPr>
              <p:cNvSpPr/>
              <p:nvPr/>
            </p:nvSpPr>
            <p:spPr>
              <a:xfrm>
                <a:off x="7545323" y="1752767"/>
                <a:ext cx="233642" cy="233642"/>
              </a:xfrm>
              <a:prstGeom prst="ellipse">
                <a:avLst/>
              </a:prstGeom>
              <a:solidFill>
                <a:srgbClr val="3A3A3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1" name="组合 30">
              <a:extLst>
                <a:ext uri="{FF2B5EF4-FFF2-40B4-BE49-F238E27FC236}">
                  <a16:creationId xmlns:a16="http://schemas.microsoft.com/office/drawing/2014/main" id="{7225074F-9EE2-4841-8B77-A00491AB73D4}"/>
                </a:ext>
              </a:extLst>
            </p:cNvPr>
            <p:cNvGrpSpPr/>
            <p:nvPr/>
          </p:nvGrpSpPr>
          <p:grpSpPr>
            <a:xfrm>
              <a:off x="1956291" y="2142145"/>
              <a:ext cx="1749504" cy="1664461"/>
              <a:chOff x="4411886" y="514688"/>
              <a:chExt cx="1749504" cy="1664461"/>
            </a:xfrm>
          </p:grpSpPr>
          <p:grpSp>
            <p:nvGrpSpPr>
              <p:cNvPr id="32" name="组合 31">
                <a:extLst>
                  <a:ext uri="{FF2B5EF4-FFF2-40B4-BE49-F238E27FC236}">
                    <a16:creationId xmlns:a16="http://schemas.microsoft.com/office/drawing/2014/main" id="{17FA86DE-E3ED-45C1-B151-C019C76196DB}"/>
                  </a:ext>
                </a:extLst>
              </p:cNvPr>
              <p:cNvGrpSpPr/>
              <p:nvPr/>
            </p:nvGrpSpPr>
            <p:grpSpPr>
              <a:xfrm>
                <a:off x="4728357" y="812021"/>
                <a:ext cx="1041558" cy="1041556"/>
                <a:chOff x="9573970" y="1559484"/>
                <a:chExt cx="1151433" cy="1151433"/>
              </a:xfrm>
            </p:grpSpPr>
            <p:sp>
              <p:nvSpPr>
                <p:cNvPr id="39" name="椭圆 38">
                  <a:extLst>
                    <a:ext uri="{FF2B5EF4-FFF2-40B4-BE49-F238E27FC236}">
                      <a16:creationId xmlns:a16="http://schemas.microsoft.com/office/drawing/2014/main" id="{401AAD0B-EC24-4AD5-B958-B05360E739BF}"/>
                    </a:ext>
                  </a:extLst>
                </p:cNvPr>
                <p:cNvSpPr/>
                <p:nvPr/>
              </p:nvSpPr>
              <p:spPr>
                <a:xfrm>
                  <a:off x="9573970" y="1559484"/>
                  <a:ext cx="1151433" cy="1151433"/>
                </a:xfrm>
                <a:prstGeom prst="ellipse">
                  <a:avLst/>
                </a:prstGeom>
                <a:solidFill>
                  <a:srgbClr val="3A3A3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40" name="组合 39">
                  <a:extLst>
                    <a:ext uri="{FF2B5EF4-FFF2-40B4-BE49-F238E27FC236}">
                      <a16:creationId xmlns:a16="http://schemas.microsoft.com/office/drawing/2014/main" id="{EC5B29F1-C356-4D74-8CE1-ADE1AC1D6484}"/>
                    </a:ext>
                  </a:extLst>
                </p:cNvPr>
                <p:cNvGrpSpPr/>
                <p:nvPr/>
              </p:nvGrpSpPr>
              <p:grpSpPr>
                <a:xfrm>
                  <a:off x="9860222" y="1780900"/>
                  <a:ext cx="472498" cy="586992"/>
                  <a:chOff x="2332943" y="2327604"/>
                  <a:chExt cx="465138" cy="577849"/>
                </a:xfrm>
                <a:solidFill>
                  <a:schemeClr val="bg1"/>
                </a:solidFill>
              </p:grpSpPr>
              <p:sp>
                <p:nvSpPr>
                  <p:cNvPr id="41" name="Freeform 21">
                    <a:extLst>
                      <a:ext uri="{FF2B5EF4-FFF2-40B4-BE49-F238E27FC236}">
                        <a16:creationId xmlns:a16="http://schemas.microsoft.com/office/drawing/2014/main" id="{B154E932-2745-46B6-A16A-7F34B37F946C}"/>
                      </a:ext>
                    </a:extLst>
                  </p:cNvPr>
                  <p:cNvSpPr>
                    <a:spLocks/>
                  </p:cNvSpPr>
                  <p:nvPr/>
                </p:nvSpPr>
                <p:spPr bwMode="auto">
                  <a:xfrm>
                    <a:off x="2701243" y="2573666"/>
                    <a:ext cx="69850" cy="122237"/>
                  </a:xfrm>
                  <a:custGeom>
                    <a:avLst/>
                    <a:gdLst>
                      <a:gd name="T0" fmla="*/ 1 w 8"/>
                      <a:gd name="T1" fmla="*/ 14 h 14"/>
                      <a:gd name="T2" fmla="*/ 4 w 8"/>
                      <a:gd name="T3" fmla="*/ 11 h 14"/>
                      <a:gd name="T4" fmla="*/ 7 w 8"/>
                      <a:gd name="T5" fmla="*/ 0 h 14"/>
                      <a:gd name="T6" fmla="*/ 1 w 8"/>
                      <a:gd name="T7" fmla="*/ 10 h 14"/>
                      <a:gd name="T8" fmla="*/ 1 w 8"/>
                      <a:gd name="T9" fmla="*/ 14 h 14"/>
                    </a:gdLst>
                    <a:ahLst/>
                    <a:cxnLst>
                      <a:cxn ang="0">
                        <a:pos x="T0" y="T1"/>
                      </a:cxn>
                      <a:cxn ang="0">
                        <a:pos x="T2" y="T3"/>
                      </a:cxn>
                      <a:cxn ang="0">
                        <a:pos x="T4" y="T5"/>
                      </a:cxn>
                      <a:cxn ang="0">
                        <a:pos x="T6" y="T7"/>
                      </a:cxn>
                      <a:cxn ang="0">
                        <a:pos x="T8" y="T9"/>
                      </a:cxn>
                    </a:cxnLst>
                    <a:rect l="0" t="0" r="r" b="b"/>
                    <a:pathLst>
                      <a:path w="8" h="14">
                        <a:moveTo>
                          <a:pt x="1" y="14"/>
                        </a:moveTo>
                        <a:cubicBezTo>
                          <a:pt x="2" y="14"/>
                          <a:pt x="3" y="13"/>
                          <a:pt x="4" y="11"/>
                        </a:cubicBezTo>
                        <a:cubicBezTo>
                          <a:pt x="5" y="9"/>
                          <a:pt x="8" y="1"/>
                          <a:pt x="7" y="0"/>
                        </a:cubicBezTo>
                        <a:cubicBezTo>
                          <a:pt x="7" y="0"/>
                          <a:pt x="2" y="8"/>
                          <a:pt x="1" y="10"/>
                        </a:cubicBezTo>
                        <a:cubicBezTo>
                          <a:pt x="0" y="12"/>
                          <a:pt x="0" y="14"/>
                          <a:pt x="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42" name="Freeform 22">
                    <a:extLst>
                      <a:ext uri="{FF2B5EF4-FFF2-40B4-BE49-F238E27FC236}">
                        <a16:creationId xmlns:a16="http://schemas.microsoft.com/office/drawing/2014/main" id="{F40CD11A-C307-422F-B3D6-D4710D204FC8}"/>
                      </a:ext>
                    </a:extLst>
                  </p:cNvPr>
                  <p:cNvSpPr>
                    <a:spLocks/>
                  </p:cNvSpPr>
                  <p:nvPr/>
                </p:nvSpPr>
                <p:spPr bwMode="auto">
                  <a:xfrm>
                    <a:off x="2710768" y="2722891"/>
                    <a:ext cx="87313" cy="112712"/>
                  </a:xfrm>
                  <a:custGeom>
                    <a:avLst/>
                    <a:gdLst>
                      <a:gd name="T0" fmla="*/ 1 w 10"/>
                      <a:gd name="T1" fmla="*/ 0 h 13"/>
                      <a:gd name="T2" fmla="*/ 2 w 10"/>
                      <a:gd name="T3" fmla="*/ 4 h 13"/>
                      <a:gd name="T4" fmla="*/ 9 w 10"/>
                      <a:gd name="T5" fmla="*/ 13 h 13"/>
                      <a:gd name="T6" fmla="*/ 4 w 10"/>
                      <a:gd name="T7" fmla="*/ 3 h 13"/>
                      <a:gd name="T8" fmla="*/ 1 w 10"/>
                      <a:gd name="T9" fmla="*/ 0 h 13"/>
                    </a:gdLst>
                    <a:ahLst/>
                    <a:cxnLst>
                      <a:cxn ang="0">
                        <a:pos x="T0" y="T1"/>
                      </a:cxn>
                      <a:cxn ang="0">
                        <a:pos x="T2" y="T3"/>
                      </a:cxn>
                      <a:cxn ang="0">
                        <a:pos x="T4" y="T5"/>
                      </a:cxn>
                      <a:cxn ang="0">
                        <a:pos x="T6" y="T7"/>
                      </a:cxn>
                      <a:cxn ang="0">
                        <a:pos x="T8" y="T9"/>
                      </a:cxn>
                    </a:cxnLst>
                    <a:rect l="0" t="0" r="r" b="b"/>
                    <a:pathLst>
                      <a:path w="10" h="13">
                        <a:moveTo>
                          <a:pt x="1" y="0"/>
                        </a:moveTo>
                        <a:cubicBezTo>
                          <a:pt x="0" y="1"/>
                          <a:pt x="0" y="2"/>
                          <a:pt x="2" y="4"/>
                        </a:cubicBezTo>
                        <a:cubicBezTo>
                          <a:pt x="3" y="6"/>
                          <a:pt x="9" y="13"/>
                          <a:pt x="9" y="13"/>
                        </a:cubicBezTo>
                        <a:cubicBezTo>
                          <a:pt x="10" y="12"/>
                          <a:pt x="6" y="5"/>
                          <a:pt x="4" y="3"/>
                        </a:cubicBezTo>
                        <a:cubicBezTo>
                          <a:pt x="3"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43" name="Freeform 23">
                    <a:extLst>
                      <a:ext uri="{FF2B5EF4-FFF2-40B4-BE49-F238E27FC236}">
                        <a16:creationId xmlns:a16="http://schemas.microsoft.com/office/drawing/2014/main" id="{4386A594-600A-407C-A637-0D8DE0480C51}"/>
                      </a:ext>
                    </a:extLst>
                  </p:cNvPr>
                  <p:cNvSpPr>
                    <a:spLocks/>
                  </p:cNvSpPr>
                  <p:nvPr/>
                </p:nvSpPr>
                <p:spPr bwMode="auto">
                  <a:xfrm>
                    <a:off x="2552018" y="2695903"/>
                    <a:ext cx="131763" cy="34925"/>
                  </a:xfrm>
                  <a:custGeom>
                    <a:avLst/>
                    <a:gdLst>
                      <a:gd name="T0" fmla="*/ 11 w 15"/>
                      <a:gd name="T1" fmla="*/ 0 h 4"/>
                      <a:gd name="T2" fmla="*/ 0 w 15"/>
                      <a:gd name="T3" fmla="*/ 3 h 4"/>
                      <a:gd name="T4" fmla="*/ 11 w 15"/>
                      <a:gd name="T5" fmla="*/ 3 h 4"/>
                      <a:gd name="T6" fmla="*/ 15 w 15"/>
                      <a:gd name="T7" fmla="*/ 1 h 4"/>
                      <a:gd name="T8" fmla="*/ 11 w 15"/>
                      <a:gd name="T9" fmla="*/ 0 h 4"/>
                    </a:gdLst>
                    <a:ahLst/>
                    <a:cxnLst>
                      <a:cxn ang="0">
                        <a:pos x="T0" y="T1"/>
                      </a:cxn>
                      <a:cxn ang="0">
                        <a:pos x="T2" y="T3"/>
                      </a:cxn>
                      <a:cxn ang="0">
                        <a:pos x="T4" y="T5"/>
                      </a:cxn>
                      <a:cxn ang="0">
                        <a:pos x="T6" y="T7"/>
                      </a:cxn>
                      <a:cxn ang="0">
                        <a:pos x="T8" y="T9"/>
                      </a:cxn>
                    </a:cxnLst>
                    <a:rect l="0" t="0" r="r" b="b"/>
                    <a:pathLst>
                      <a:path w="15" h="4">
                        <a:moveTo>
                          <a:pt x="11" y="0"/>
                        </a:moveTo>
                        <a:cubicBezTo>
                          <a:pt x="9" y="1"/>
                          <a:pt x="0" y="2"/>
                          <a:pt x="0" y="3"/>
                        </a:cubicBezTo>
                        <a:cubicBezTo>
                          <a:pt x="0" y="4"/>
                          <a:pt x="9" y="3"/>
                          <a:pt x="11" y="3"/>
                        </a:cubicBezTo>
                        <a:cubicBezTo>
                          <a:pt x="13" y="3"/>
                          <a:pt x="15" y="2"/>
                          <a:pt x="15" y="1"/>
                        </a:cubicBezTo>
                        <a:cubicBezTo>
                          <a:pt x="15" y="1"/>
                          <a:pt x="13"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44" name="Freeform 24">
                    <a:extLst>
                      <a:ext uri="{FF2B5EF4-FFF2-40B4-BE49-F238E27FC236}">
                        <a16:creationId xmlns:a16="http://schemas.microsoft.com/office/drawing/2014/main" id="{3CECDEFB-6DE2-4748-B5D1-25ADCAB42545}"/>
                      </a:ext>
                    </a:extLst>
                  </p:cNvPr>
                  <p:cNvSpPr>
                    <a:spLocks/>
                  </p:cNvSpPr>
                  <p:nvPr/>
                </p:nvSpPr>
                <p:spPr bwMode="auto">
                  <a:xfrm>
                    <a:off x="2683780" y="2703841"/>
                    <a:ext cx="26988" cy="26987"/>
                  </a:xfrm>
                  <a:custGeom>
                    <a:avLst/>
                    <a:gdLst>
                      <a:gd name="T0" fmla="*/ 2 w 3"/>
                      <a:gd name="T1" fmla="*/ 0 h 3"/>
                      <a:gd name="T2" fmla="*/ 1 w 3"/>
                      <a:gd name="T3" fmla="*/ 1 h 3"/>
                      <a:gd name="T4" fmla="*/ 1 w 3"/>
                      <a:gd name="T5" fmla="*/ 2 h 3"/>
                      <a:gd name="T6" fmla="*/ 3 w 3"/>
                      <a:gd name="T7" fmla="*/ 2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2" y="0"/>
                          <a:pt x="1" y="0"/>
                          <a:pt x="1" y="1"/>
                        </a:cubicBezTo>
                        <a:cubicBezTo>
                          <a:pt x="0" y="1"/>
                          <a:pt x="1" y="2"/>
                          <a:pt x="1" y="2"/>
                        </a:cubicBezTo>
                        <a:cubicBezTo>
                          <a:pt x="2" y="3"/>
                          <a:pt x="3" y="2"/>
                          <a:pt x="3" y="2"/>
                        </a:cubicBezTo>
                        <a:cubicBezTo>
                          <a:pt x="3" y="1"/>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45" name="Freeform 25">
                    <a:extLst>
                      <a:ext uri="{FF2B5EF4-FFF2-40B4-BE49-F238E27FC236}">
                        <a16:creationId xmlns:a16="http://schemas.microsoft.com/office/drawing/2014/main" id="{3E26320D-90C1-4B01-826F-5D9727D17D65}"/>
                      </a:ext>
                    </a:extLst>
                  </p:cNvPr>
                  <p:cNvSpPr>
                    <a:spLocks/>
                  </p:cNvSpPr>
                  <p:nvPr/>
                </p:nvSpPr>
                <p:spPr bwMode="auto">
                  <a:xfrm>
                    <a:off x="2666318" y="2730828"/>
                    <a:ext cx="61913" cy="174625"/>
                  </a:xfrm>
                  <a:custGeom>
                    <a:avLst/>
                    <a:gdLst>
                      <a:gd name="T0" fmla="*/ 4 w 7"/>
                      <a:gd name="T1" fmla="*/ 0 h 20"/>
                      <a:gd name="T2" fmla="*/ 0 w 7"/>
                      <a:gd name="T3" fmla="*/ 20 h 20"/>
                      <a:gd name="T4" fmla="*/ 7 w 7"/>
                      <a:gd name="T5" fmla="*/ 20 h 20"/>
                      <a:gd name="T6" fmla="*/ 4 w 7"/>
                      <a:gd name="T7" fmla="*/ 0 h 20"/>
                    </a:gdLst>
                    <a:ahLst/>
                    <a:cxnLst>
                      <a:cxn ang="0">
                        <a:pos x="T0" y="T1"/>
                      </a:cxn>
                      <a:cxn ang="0">
                        <a:pos x="T2" y="T3"/>
                      </a:cxn>
                      <a:cxn ang="0">
                        <a:pos x="T4" y="T5"/>
                      </a:cxn>
                      <a:cxn ang="0">
                        <a:pos x="T6" y="T7"/>
                      </a:cxn>
                    </a:cxnLst>
                    <a:rect l="0" t="0" r="r" b="b"/>
                    <a:pathLst>
                      <a:path w="7" h="20">
                        <a:moveTo>
                          <a:pt x="4" y="0"/>
                        </a:moveTo>
                        <a:cubicBezTo>
                          <a:pt x="2" y="0"/>
                          <a:pt x="1" y="12"/>
                          <a:pt x="0" y="20"/>
                        </a:cubicBezTo>
                        <a:cubicBezTo>
                          <a:pt x="7" y="20"/>
                          <a:pt x="7" y="20"/>
                          <a:pt x="7" y="20"/>
                        </a:cubicBezTo>
                        <a:cubicBezTo>
                          <a:pt x="7" y="12"/>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46" name="Freeform 26">
                    <a:extLst>
                      <a:ext uri="{FF2B5EF4-FFF2-40B4-BE49-F238E27FC236}">
                        <a16:creationId xmlns:a16="http://schemas.microsoft.com/office/drawing/2014/main" id="{C312BF28-5FE6-4EFD-952F-0FD8ED4A590C}"/>
                      </a:ext>
                    </a:extLst>
                  </p:cNvPr>
                  <p:cNvSpPr>
                    <a:spLocks/>
                  </p:cNvSpPr>
                  <p:nvPr/>
                </p:nvSpPr>
                <p:spPr bwMode="auto">
                  <a:xfrm>
                    <a:off x="2517093" y="2327604"/>
                    <a:ext cx="44450" cy="228600"/>
                  </a:xfrm>
                  <a:custGeom>
                    <a:avLst/>
                    <a:gdLst>
                      <a:gd name="T0" fmla="*/ 3 w 5"/>
                      <a:gd name="T1" fmla="*/ 26 h 26"/>
                      <a:gd name="T2" fmla="*/ 5 w 5"/>
                      <a:gd name="T3" fmla="*/ 19 h 26"/>
                      <a:gd name="T4" fmla="*/ 1 w 5"/>
                      <a:gd name="T5" fmla="*/ 1 h 26"/>
                      <a:gd name="T6" fmla="*/ 0 w 5"/>
                      <a:gd name="T7" fmla="*/ 19 h 26"/>
                      <a:gd name="T8" fmla="*/ 3 w 5"/>
                      <a:gd name="T9" fmla="*/ 26 h 26"/>
                    </a:gdLst>
                    <a:ahLst/>
                    <a:cxnLst>
                      <a:cxn ang="0">
                        <a:pos x="T0" y="T1"/>
                      </a:cxn>
                      <a:cxn ang="0">
                        <a:pos x="T2" y="T3"/>
                      </a:cxn>
                      <a:cxn ang="0">
                        <a:pos x="T4" y="T5"/>
                      </a:cxn>
                      <a:cxn ang="0">
                        <a:pos x="T6" y="T7"/>
                      </a:cxn>
                      <a:cxn ang="0">
                        <a:pos x="T8" y="T9"/>
                      </a:cxn>
                    </a:cxnLst>
                    <a:rect l="0" t="0" r="r" b="b"/>
                    <a:pathLst>
                      <a:path w="5" h="26">
                        <a:moveTo>
                          <a:pt x="3" y="26"/>
                        </a:moveTo>
                        <a:cubicBezTo>
                          <a:pt x="5" y="26"/>
                          <a:pt x="5" y="23"/>
                          <a:pt x="5" y="19"/>
                        </a:cubicBezTo>
                        <a:cubicBezTo>
                          <a:pt x="5" y="15"/>
                          <a:pt x="3" y="0"/>
                          <a:pt x="1" y="1"/>
                        </a:cubicBezTo>
                        <a:cubicBezTo>
                          <a:pt x="0" y="1"/>
                          <a:pt x="0" y="15"/>
                          <a:pt x="0" y="19"/>
                        </a:cubicBezTo>
                        <a:cubicBezTo>
                          <a:pt x="1" y="23"/>
                          <a:pt x="2" y="26"/>
                          <a:pt x="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47" name="Freeform 27">
                    <a:extLst>
                      <a:ext uri="{FF2B5EF4-FFF2-40B4-BE49-F238E27FC236}">
                        <a16:creationId xmlns:a16="http://schemas.microsoft.com/office/drawing/2014/main" id="{FACDA09D-7E30-4650-BE95-336437301EA2}"/>
                      </a:ext>
                    </a:extLst>
                  </p:cNvPr>
                  <p:cNvSpPr>
                    <a:spLocks/>
                  </p:cNvSpPr>
                  <p:nvPr/>
                </p:nvSpPr>
                <p:spPr bwMode="auto">
                  <a:xfrm>
                    <a:off x="2569480" y="2573666"/>
                    <a:ext cx="211138" cy="122237"/>
                  </a:xfrm>
                  <a:custGeom>
                    <a:avLst/>
                    <a:gdLst>
                      <a:gd name="T0" fmla="*/ 1 w 24"/>
                      <a:gd name="T1" fmla="*/ 2 h 14"/>
                      <a:gd name="T2" fmla="*/ 6 w 24"/>
                      <a:gd name="T3" fmla="*/ 7 h 14"/>
                      <a:gd name="T4" fmla="*/ 24 w 24"/>
                      <a:gd name="T5" fmla="*/ 13 h 14"/>
                      <a:gd name="T6" fmla="*/ 8 w 24"/>
                      <a:gd name="T7" fmla="*/ 2 h 14"/>
                      <a:gd name="T8" fmla="*/ 1 w 24"/>
                      <a:gd name="T9" fmla="*/ 2 h 14"/>
                    </a:gdLst>
                    <a:ahLst/>
                    <a:cxnLst>
                      <a:cxn ang="0">
                        <a:pos x="T0" y="T1"/>
                      </a:cxn>
                      <a:cxn ang="0">
                        <a:pos x="T2" y="T3"/>
                      </a:cxn>
                      <a:cxn ang="0">
                        <a:pos x="T4" y="T5"/>
                      </a:cxn>
                      <a:cxn ang="0">
                        <a:pos x="T6" y="T7"/>
                      </a:cxn>
                      <a:cxn ang="0">
                        <a:pos x="T8" y="T9"/>
                      </a:cxn>
                    </a:cxnLst>
                    <a:rect l="0" t="0" r="r" b="b"/>
                    <a:pathLst>
                      <a:path w="24" h="14">
                        <a:moveTo>
                          <a:pt x="1" y="2"/>
                        </a:moveTo>
                        <a:cubicBezTo>
                          <a:pt x="0" y="3"/>
                          <a:pt x="3" y="5"/>
                          <a:pt x="6" y="7"/>
                        </a:cubicBezTo>
                        <a:cubicBezTo>
                          <a:pt x="10" y="8"/>
                          <a:pt x="23" y="14"/>
                          <a:pt x="24" y="13"/>
                        </a:cubicBezTo>
                        <a:cubicBezTo>
                          <a:pt x="24" y="11"/>
                          <a:pt x="12" y="4"/>
                          <a:pt x="8" y="2"/>
                        </a:cubicBezTo>
                        <a:cubicBezTo>
                          <a:pt x="5" y="1"/>
                          <a:pt x="1"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48" name="Freeform 28">
                    <a:extLst>
                      <a:ext uri="{FF2B5EF4-FFF2-40B4-BE49-F238E27FC236}">
                        <a16:creationId xmlns:a16="http://schemas.microsoft.com/office/drawing/2014/main" id="{D52F63F6-BE9F-4C0E-BEC6-4AE91240B674}"/>
                      </a:ext>
                    </a:extLst>
                  </p:cNvPr>
                  <p:cNvSpPr>
                    <a:spLocks/>
                  </p:cNvSpPr>
                  <p:nvPr/>
                </p:nvSpPr>
                <p:spPr bwMode="auto">
                  <a:xfrm>
                    <a:off x="2332943" y="2581603"/>
                    <a:ext cx="193675" cy="149225"/>
                  </a:xfrm>
                  <a:custGeom>
                    <a:avLst/>
                    <a:gdLst>
                      <a:gd name="T0" fmla="*/ 14 w 22"/>
                      <a:gd name="T1" fmla="*/ 3 h 17"/>
                      <a:gd name="T2" fmla="*/ 1 w 22"/>
                      <a:gd name="T3" fmla="*/ 15 h 17"/>
                      <a:gd name="T4" fmla="*/ 17 w 22"/>
                      <a:gd name="T5" fmla="*/ 7 h 17"/>
                      <a:gd name="T6" fmla="*/ 22 w 22"/>
                      <a:gd name="T7" fmla="*/ 1 h 17"/>
                      <a:gd name="T8" fmla="*/ 14 w 22"/>
                      <a:gd name="T9" fmla="*/ 3 h 17"/>
                    </a:gdLst>
                    <a:ahLst/>
                    <a:cxnLst>
                      <a:cxn ang="0">
                        <a:pos x="T0" y="T1"/>
                      </a:cxn>
                      <a:cxn ang="0">
                        <a:pos x="T2" y="T3"/>
                      </a:cxn>
                      <a:cxn ang="0">
                        <a:pos x="T4" y="T5"/>
                      </a:cxn>
                      <a:cxn ang="0">
                        <a:pos x="T6" y="T7"/>
                      </a:cxn>
                      <a:cxn ang="0">
                        <a:pos x="T8" y="T9"/>
                      </a:cxn>
                    </a:cxnLst>
                    <a:rect l="0" t="0" r="r" b="b"/>
                    <a:pathLst>
                      <a:path w="22" h="17">
                        <a:moveTo>
                          <a:pt x="14" y="3"/>
                        </a:moveTo>
                        <a:cubicBezTo>
                          <a:pt x="11" y="5"/>
                          <a:pt x="0" y="14"/>
                          <a:pt x="1" y="15"/>
                        </a:cubicBezTo>
                        <a:cubicBezTo>
                          <a:pt x="1" y="17"/>
                          <a:pt x="14" y="9"/>
                          <a:pt x="17" y="7"/>
                        </a:cubicBezTo>
                        <a:cubicBezTo>
                          <a:pt x="20" y="5"/>
                          <a:pt x="22" y="2"/>
                          <a:pt x="22" y="1"/>
                        </a:cubicBezTo>
                        <a:cubicBezTo>
                          <a:pt x="21" y="0"/>
                          <a:pt x="18" y="1"/>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49" name="Freeform 29">
                    <a:extLst>
                      <a:ext uri="{FF2B5EF4-FFF2-40B4-BE49-F238E27FC236}">
                        <a16:creationId xmlns:a16="http://schemas.microsoft.com/office/drawing/2014/main" id="{292B436A-0285-4298-A45F-8E6C3FAA58DB}"/>
                      </a:ext>
                    </a:extLst>
                  </p:cNvPr>
                  <p:cNvSpPr>
                    <a:spLocks/>
                  </p:cNvSpPr>
                  <p:nvPr/>
                </p:nvSpPr>
                <p:spPr bwMode="auto">
                  <a:xfrm>
                    <a:off x="2526618" y="2564141"/>
                    <a:ext cx="42863" cy="44450"/>
                  </a:xfrm>
                  <a:custGeom>
                    <a:avLst/>
                    <a:gdLst>
                      <a:gd name="T0" fmla="*/ 2 w 5"/>
                      <a:gd name="T1" fmla="*/ 0 h 5"/>
                      <a:gd name="T2" fmla="*/ 0 w 5"/>
                      <a:gd name="T3" fmla="*/ 3 h 5"/>
                      <a:gd name="T4" fmla="*/ 3 w 5"/>
                      <a:gd name="T5" fmla="*/ 5 h 5"/>
                      <a:gd name="T6" fmla="*/ 5 w 5"/>
                      <a:gd name="T7" fmla="*/ 2 h 5"/>
                      <a:gd name="T8" fmla="*/ 2 w 5"/>
                      <a:gd name="T9" fmla="*/ 0 h 5"/>
                    </a:gdLst>
                    <a:ahLst/>
                    <a:cxnLst>
                      <a:cxn ang="0">
                        <a:pos x="T0" y="T1"/>
                      </a:cxn>
                      <a:cxn ang="0">
                        <a:pos x="T2" y="T3"/>
                      </a:cxn>
                      <a:cxn ang="0">
                        <a:pos x="T4" y="T5"/>
                      </a:cxn>
                      <a:cxn ang="0">
                        <a:pos x="T6" y="T7"/>
                      </a:cxn>
                      <a:cxn ang="0">
                        <a:pos x="T8" y="T9"/>
                      </a:cxn>
                    </a:cxnLst>
                    <a:rect l="0" t="0" r="r" b="b"/>
                    <a:pathLst>
                      <a:path w="5" h="5">
                        <a:moveTo>
                          <a:pt x="2" y="0"/>
                        </a:moveTo>
                        <a:cubicBezTo>
                          <a:pt x="1" y="0"/>
                          <a:pt x="0" y="1"/>
                          <a:pt x="0" y="3"/>
                        </a:cubicBezTo>
                        <a:cubicBezTo>
                          <a:pt x="0" y="4"/>
                          <a:pt x="2" y="5"/>
                          <a:pt x="3" y="5"/>
                        </a:cubicBezTo>
                        <a:cubicBezTo>
                          <a:pt x="4" y="5"/>
                          <a:pt x="5" y="4"/>
                          <a:pt x="5" y="2"/>
                        </a:cubicBezTo>
                        <a:cubicBezTo>
                          <a:pt x="5" y="1"/>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50" name="Freeform 30">
                    <a:extLst>
                      <a:ext uri="{FF2B5EF4-FFF2-40B4-BE49-F238E27FC236}">
                        <a16:creationId xmlns:a16="http://schemas.microsoft.com/office/drawing/2014/main" id="{D9C4F741-3930-4F83-BDE9-8BC78018AA1B}"/>
                      </a:ext>
                    </a:extLst>
                  </p:cNvPr>
                  <p:cNvSpPr>
                    <a:spLocks/>
                  </p:cNvSpPr>
                  <p:nvPr/>
                </p:nvSpPr>
                <p:spPr bwMode="auto">
                  <a:xfrm>
                    <a:off x="2499630" y="2626053"/>
                    <a:ext cx="104775" cy="279400"/>
                  </a:xfrm>
                  <a:custGeom>
                    <a:avLst/>
                    <a:gdLst>
                      <a:gd name="T0" fmla="*/ 6 w 12"/>
                      <a:gd name="T1" fmla="*/ 0 h 32"/>
                      <a:gd name="T2" fmla="*/ 0 w 12"/>
                      <a:gd name="T3" fmla="*/ 32 h 32"/>
                      <a:gd name="T4" fmla="*/ 12 w 12"/>
                      <a:gd name="T5" fmla="*/ 32 h 32"/>
                      <a:gd name="T6" fmla="*/ 6 w 12"/>
                      <a:gd name="T7" fmla="*/ 0 h 32"/>
                    </a:gdLst>
                    <a:ahLst/>
                    <a:cxnLst>
                      <a:cxn ang="0">
                        <a:pos x="T0" y="T1"/>
                      </a:cxn>
                      <a:cxn ang="0">
                        <a:pos x="T2" y="T3"/>
                      </a:cxn>
                      <a:cxn ang="0">
                        <a:pos x="T4" y="T5"/>
                      </a:cxn>
                      <a:cxn ang="0">
                        <a:pos x="T6" y="T7"/>
                      </a:cxn>
                    </a:cxnLst>
                    <a:rect l="0" t="0" r="r" b="b"/>
                    <a:pathLst>
                      <a:path w="12" h="32">
                        <a:moveTo>
                          <a:pt x="6" y="0"/>
                        </a:moveTo>
                        <a:cubicBezTo>
                          <a:pt x="3" y="0"/>
                          <a:pt x="1" y="19"/>
                          <a:pt x="0" y="32"/>
                        </a:cubicBezTo>
                        <a:cubicBezTo>
                          <a:pt x="12" y="32"/>
                          <a:pt x="12" y="32"/>
                          <a:pt x="12" y="32"/>
                        </a:cubicBezTo>
                        <a:cubicBezTo>
                          <a:pt x="11" y="19"/>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grpSp>
          </p:grpSp>
          <p:sp>
            <p:nvSpPr>
              <p:cNvPr id="33" name="椭圆 32">
                <a:extLst>
                  <a:ext uri="{FF2B5EF4-FFF2-40B4-BE49-F238E27FC236}">
                    <a16:creationId xmlns:a16="http://schemas.microsoft.com/office/drawing/2014/main" id="{ECBFD687-1B84-4D90-9675-EC6F481D6095}"/>
                  </a:ext>
                </a:extLst>
              </p:cNvPr>
              <p:cNvSpPr/>
              <p:nvPr/>
            </p:nvSpPr>
            <p:spPr>
              <a:xfrm>
                <a:off x="4458938" y="542601"/>
                <a:ext cx="1580394" cy="1580394"/>
              </a:xfrm>
              <a:prstGeom prst="ellipse">
                <a:avLst/>
              </a:prstGeom>
              <a:noFill/>
              <a:ln w="15875">
                <a:solidFill>
                  <a:schemeClr val="bg1">
                    <a:alpha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椭圆 33">
                <a:extLst>
                  <a:ext uri="{FF2B5EF4-FFF2-40B4-BE49-F238E27FC236}">
                    <a16:creationId xmlns:a16="http://schemas.microsoft.com/office/drawing/2014/main" id="{B731BF54-05B9-4199-B412-300F358E0088}"/>
                  </a:ext>
                </a:extLst>
              </p:cNvPr>
              <p:cNvSpPr/>
              <p:nvPr/>
            </p:nvSpPr>
            <p:spPr>
              <a:xfrm>
                <a:off x="5522724" y="514688"/>
                <a:ext cx="251152" cy="251152"/>
              </a:xfrm>
              <a:prstGeom prst="ellipse">
                <a:avLst/>
              </a:prstGeom>
              <a:solidFill>
                <a:srgbClr val="3A3A3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椭圆 34">
                <a:extLst>
                  <a:ext uri="{FF2B5EF4-FFF2-40B4-BE49-F238E27FC236}">
                    <a16:creationId xmlns:a16="http://schemas.microsoft.com/office/drawing/2014/main" id="{F759F984-053D-46BC-B2A8-C6D4619731B3}"/>
                  </a:ext>
                </a:extLst>
              </p:cNvPr>
              <p:cNvSpPr/>
              <p:nvPr/>
            </p:nvSpPr>
            <p:spPr>
              <a:xfrm>
                <a:off x="4411886" y="888414"/>
                <a:ext cx="251152" cy="251152"/>
              </a:xfrm>
              <a:prstGeom prst="ellipse">
                <a:avLst/>
              </a:prstGeom>
              <a:solidFill>
                <a:srgbClr val="3A3A3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椭圆 35">
                <a:extLst>
                  <a:ext uri="{FF2B5EF4-FFF2-40B4-BE49-F238E27FC236}">
                    <a16:creationId xmlns:a16="http://schemas.microsoft.com/office/drawing/2014/main" id="{6E925636-1DA8-440D-947F-CF59EB421376}"/>
                  </a:ext>
                </a:extLst>
              </p:cNvPr>
              <p:cNvSpPr/>
              <p:nvPr/>
            </p:nvSpPr>
            <p:spPr>
              <a:xfrm>
                <a:off x="5910238" y="1193539"/>
                <a:ext cx="251152" cy="251152"/>
              </a:xfrm>
              <a:prstGeom prst="ellipse">
                <a:avLst/>
              </a:prstGeom>
              <a:solidFill>
                <a:srgbClr val="3A3A3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椭圆 36">
                <a:extLst>
                  <a:ext uri="{FF2B5EF4-FFF2-40B4-BE49-F238E27FC236}">
                    <a16:creationId xmlns:a16="http://schemas.microsoft.com/office/drawing/2014/main" id="{F09A20B4-FB36-4649-A989-E9B8B82D5DCE}"/>
                  </a:ext>
                </a:extLst>
              </p:cNvPr>
              <p:cNvSpPr/>
              <p:nvPr/>
            </p:nvSpPr>
            <p:spPr>
              <a:xfrm>
                <a:off x="5428642" y="1927997"/>
                <a:ext cx="251152" cy="251152"/>
              </a:xfrm>
              <a:prstGeom prst="ellipse">
                <a:avLst/>
              </a:prstGeom>
              <a:solidFill>
                <a:srgbClr val="3A3A3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a:extLst>
                  <a:ext uri="{FF2B5EF4-FFF2-40B4-BE49-F238E27FC236}">
                    <a16:creationId xmlns:a16="http://schemas.microsoft.com/office/drawing/2014/main" id="{3A88CEC0-AEB7-44D6-86E3-B0AC2089A4B3}"/>
                  </a:ext>
                </a:extLst>
              </p:cNvPr>
              <p:cNvSpPr/>
              <p:nvPr/>
            </p:nvSpPr>
            <p:spPr>
              <a:xfrm>
                <a:off x="4499155" y="1709697"/>
                <a:ext cx="251152" cy="251152"/>
              </a:xfrm>
              <a:prstGeom prst="ellipse">
                <a:avLst/>
              </a:prstGeom>
              <a:solidFill>
                <a:srgbClr val="3A3A3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
        <p:nvSpPr>
          <p:cNvPr id="51" name="矩形 50">
            <a:extLst>
              <a:ext uri="{FF2B5EF4-FFF2-40B4-BE49-F238E27FC236}">
                <a16:creationId xmlns:a16="http://schemas.microsoft.com/office/drawing/2014/main" id="{44CA0CE4-1771-46EA-A028-BE9FFFCFE22D}"/>
              </a:ext>
            </a:extLst>
          </p:cNvPr>
          <p:cNvSpPr/>
          <p:nvPr/>
        </p:nvSpPr>
        <p:spPr>
          <a:xfrm>
            <a:off x="5131770" y="4627915"/>
            <a:ext cx="2446446" cy="932563"/>
          </a:xfrm>
          <a:prstGeom prst="rect">
            <a:avLst/>
          </a:prstGeom>
        </p:spPr>
        <p:txBody>
          <a:bodyPr wrap="square">
            <a:spAutoFit/>
          </a:bodyPr>
          <a:lstStyle/>
          <a:p>
            <a:pPr algn="ctr">
              <a:lnSpc>
                <a:spcPct val="130000"/>
              </a:lnSpc>
              <a:spcAft>
                <a:spcPts val="600"/>
              </a:spcAft>
            </a:pPr>
            <a:r>
              <a:rPr lang="zh-CN" altLang="en-US" sz="14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请在此处添加正文内容，根据需要调整字体与字号，建议采用两端对其和</a:t>
            </a:r>
            <a:r>
              <a:rPr lang="en-US" altLang="zh-CN" sz="14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1.3</a:t>
            </a:r>
            <a:r>
              <a:rPr lang="zh-CN" altLang="en-US" sz="14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倍行距</a:t>
            </a:r>
          </a:p>
        </p:txBody>
      </p:sp>
      <p:sp>
        <p:nvSpPr>
          <p:cNvPr id="52" name="矩形 51">
            <a:extLst>
              <a:ext uri="{FF2B5EF4-FFF2-40B4-BE49-F238E27FC236}">
                <a16:creationId xmlns:a16="http://schemas.microsoft.com/office/drawing/2014/main" id="{4AA45053-6002-473D-AC7B-9ADFBBAB0182}"/>
              </a:ext>
            </a:extLst>
          </p:cNvPr>
          <p:cNvSpPr/>
          <p:nvPr/>
        </p:nvSpPr>
        <p:spPr>
          <a:xfrm>
            <a:off x="5350436" y="4282961"/>
            <a:ext cx="2009114" cy="369332"/>
          </a:xfrm>
          <a:prstGeom prst="rect">
            <a:avLst/>
          </a:prstGeom>
        </p:spPr>
        <p:txBody>
          <a:bodyPr wrap="square">
            <a:spAutoFit/>
          </a:bodyPr>
          <a:lstStyle/>
          <a:p>
            <a:pPr algn="ctr"/>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rPr>
              <a:t>人才引进</a:t>
            </a:r>
          </a:p>
        </p:txBody>
      </p:sp>
      <p:sp>
        <p:nvSpPr>
          <p:cNvPr id="53" name="矩形 52">
            <a:extLst>
              <a:ext uri="{FF2B5EF4-FFF2-40B4-BE49-F238E27FC236}">
                <a16:creationId xmlns:a16="http://schemas.microsoft.com/office/drawing/2014/main" id="{290BA7E3-BDA1-4FAF-87E3-FD126DDA9F54}"/>
              </a:ext>
            </a:extLst>
          </p:cNvPr>
          <p:cNvSpPr/>
          <p:nvPr/>
        </p:nvSpPr>
        <p:spPr>
          <a:xfrm>
            <a:off x="8486791" y="4627915"/>
            <a:ext cx="2446446" cy="932563"/>
          </a:xfrm>
          <a:prstGeom prst="rect">
            <a:avLst/>
          </a:prstGeom>
        </p:spPr>
        <p:txBody>
          <a:bodyPr wrap="square">
            <a:spAutoFit/>
          </a:bodyPr>
          <a:lstStyle/>
          <a:p>
            <a:pPr algn="ctr">
              <a:lnSpc>
                <a:spcPct val="130000"/>
              </a:lnSpc>
              <a:spcAft>
                <a:spcPts val="600"/>
              </a:spcAft>
            </a:pPr>
            <a:r>
              <a:rPr lang="zh-CN" altLang="en-US" sz="14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请在此处添加正文内容，根据需要调整字体与字号，建议采用两端对其和</a:t>
            </a:r>
            <a:r>
              <a:rPr lang="en-US" altLang="zh-CN" sz="14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1.3</a:t>
            </a:r>
            <a:r>
              <a:rPr lang="zh-CN" altLang="en-US" sz="14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倍行距</a:t>
            </a:r>
          </a:p>
        </p:txBody>
      </p:sp>
      <p:sp>
        <p:nvSpPr>
          <p:cNvPr id="54" name="矩形 53">
            <a:extLst>
              <a:ext uri="{FF2B5EF4-FFF2-40B4-BE49-F238E27FC236}">
                <a16:creationId xmlns:a16="http://schemas.microsoft.com/office/drawing/2014/main" id="{B612F44A-BA96-4862-B1AA-2B5A29C8FF08}"/>
              </a:ext>
            </a:extLst>
          </p:cNvPr>
          <p:cNvSpPr/>
          <p:nvPr/>
        </p:nvSpPr>
        <p:spPr>
          <a:xfrm>
            <a:off x="8705457" y="4282961"/>
            <a:ext cx="2009114" cy="369332"/>
          </a:xfrm>
          <a:prstGeom prst="rect">
            <a:avLst/>
          </a:prstGeom>
        </p:spPr>
        <p:txBody>
          <a:bodyPr wrap="square">
            <a:spAutoFit/>
          </a:bodyPr>
          <a:lstStyle/>
          <a:p>
            <a:pPr algn="ctr"/>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rPr>
              <a:t>人才引进</a:t>
            </a:r>
          </a:p>
        </p:txBody>
      </p:sp>
      <p:sp>
        <p:nvSpPr>
          <p:cNvPr id="55" name="矩形 54">
            <a:extLst>
              <a:ext uri="{FF2B5EF4-FFF2-40B4-BE49-F238E27FC236}">
                <a16:creationId xmlns:a16="http://schemas.microsoft.com/office/drawing/2014/main" id="{79B3988C-DCE5-48F6-A756-21AB582D2677}"/>
              </a:ext>
            </a:extLst>
          </p:cNvPr>
          <p:cNvSpPr/>
          <p:nvPr/>
        </p:nvSpPr>
        <p:spPr>
          <a:xfrm>
            <a:off x="1614810" y="4627915"/>
            <a:ext cx="2446446" cy="932563"/>
          </a:xfrm>
          <a:prstGeom prst="rect">
            <a:avLst/>
          </a:prstGeom>
        </p:spPr>
        <p:txBody>
          <a:bodyPr wrap="square">
            <a:spAutoFit/>
          </a:bodyPr>
          <a:lstStyle/>
          <a:p>
            <a:pPr algn="ctr">
              <a:lnSpc>
                <a:spcPct val="130000"/>
              </a:lnSpc>
              <a:spcAft>
                <a:spcPts val="600"/>
              </a:spcAft>
            </a:pPr>
            <a:r>
              <a:rPr lang="zh-CN" altLang="en-US" sz="14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请在此处添加正文内容，根据需要调整字体与字号，建议采用两端对其和</a:t>
            </a:r>
            <a:r>
              <a:rPr lang="en-US" altLang="zh-CN" sz="14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1.3</a:t>
            </a:r>
            <a:r>
              <a:rPr lang="zh-CN" altLang="en-US" sz="14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倍行距</a:t>
            </a:r>
          </a:p>
        </p:txBody>
      </p:sp>
      <p:sp>
        <p:nvSpPr>
          <p:cNvPr id="56" name="矩形 55">
            <a:extLst>
              <a:ext uri="{FF2B5EF4-FFF2-40B4-BE49-F238E27FC236}">
                <a16:creationId xmlns:a16="http://schemas.microsoft.com/office/drawing/2014/main" id="{E7A5472C-9C27-4106-8C2B-23E54C91211A}"/>
              </a:ext>
            </a:extLst>
          </p:cNvPr>
          <p:cNvSpPr/>
          <p:nvPr/>
        </p:nvSpPr>
        <p:spPr>
          <a:xfrm>
            <a:off x="1833476" y="4282961"/>
            <a:ext cx="2009114" cy="369332"/>
          </a:xfrm>
          <a:prstGeom prst="rect">
            <a:avLst/>
          </a:prstGeom>
        </p:spPr>
        <p:txBody>
          <a:bodyPr wrap="square">
            <a:spAutoFit/>
          </a:bodyPr>
          <a:lstStyle/>
          <a:p>
            <a:pPr algn="ctr"/>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rPr>
              <a:t>人才引进</a:t>
            </a:r>
          </a:p>
        </p:txBody>
      </p:sp>
      <p:sp>
        <p:nvSpPr>
          <p:cNvPr id="59" name="TextBox 1"/>
          <p:cNvSpPr txBox="1"/>
          <p:nvPr/>
        </p:nvSpPr>
        <p:spPr>
          <a:xfrm>
            <a:off x="723900" y="571500"/>
            <a:ext cx="2733121" cy="738664"/>
          </a:xfrm>
          <a:prstGeom prst="rect">
            <a:avLst/>
          </a:prstGeom>
          <a:noFill/>
        </p:spPr>
        <p:txBody>
          <a:bodyPr wrap="none" lIns="0" tIns="0" rIns="0" rtlCol="0">
            <a:spAutoFit/>
          </a:bodyPr>
          <a:lstStyle/>
          <a:p>
            <a:pPr>
              <a:lnSpc>
                <a:spcPts val="3600"/>
              </a:lnSpc>
            </a:pP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4.1</a:t>
            </a:r>
            <a:r>
              <a:rPr lang="en-US" altLang="zh-CN" sz="2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投资需求</a:t>
            </a:r>
          </a:p>
          <a:p>
            <a:pPr>
              <a:lnSpc>
                <a:spcPts val="1800"/>
              </a:lnSpc>
            </a:pP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INVESTMENT</a:t>
            </a:r>
            <a:r>
              <a:rPr lang="en-US" altLang="zh-CN" sz="1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DEMAND</a:t>
            </a:r>
          </a:p>
        </p:txBody>
      </p:sp>
    </p:spTree>
    <p:extLst>
      <p:ext uri="{BB962C8B-B14F-4D97-AF65-F5344CB8AC3E}">
        <p14:creationId xmlns:p14="http://schemas.microsoft.com/office/powerpoint/2010/main" val="113247744"/>
      </p:ext>
    </p:extLst>
  </p:cSld>
  <p:clrMapOvr>
    <a:masterClrMapping/>
  </p:clrMapOvr>
  <p:transition spd="slow" advTm="38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335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25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2"/>
                                        </p:tgtEl>
                                        <p:attrNameLst>
                                          <p:attrName>ppt_y</p:attrName>
                                        </p:attrNameLst>
                                      </p:cBhvr>
                                      <p:tavLst>
                                        <p:tav tm="0">
                                          <p:val>
                                            <p:strVal val="#ppt_y"/>
                                          </p:val>
                                        </p:tav>
                                        <p:tav tm="100000">
                                          <p:val>
                                            <p:strVal val="#ppt_y"/>
                                          </p:val>
                                        </p:tav>
                                      </p:tavLst>
                                    </p:anim>
                                    <p:anim calcmode="lin" valueType="num">
                                      <p:cBhvr>
                                        <p:cTn id="9" dur="25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2"/>
                                        </p:tgtEl>
                                      </p:cBhvr>
                                    </p:animEffect>
                                  </p:childTnLst>
                                </p:cTn>
                              </p:par>
                              <p:par>
                                <p:cTn id="12" presetID="41" presetClass="entr" presetSubtype="0" fill="hold" grpId="0" nodeType="withEffect">
                                  <p:stCondLst>
                                    <p:cond delay="3350"/>
                                  </p:stCondLst>
                                  <p:iterate type="lt">
                                    <p:tmPct val="10000"/>
                                  </p:iterate>
                                  <p:childTnLst>
                                    <p:set>
                                      <p:cBhvr>
                                        <p:cTn id="13" dur="1" fill="hold">
                                          <p:stCondLst>
                                            <p:cond delay="0"/>
                                          </p:stCondLst>
                                        </p:cTn>
                                        <p:tgtEl>
                                          <p:spTgt spid="51"/>
                                        </p:tgtEl>
                                        <p:attrNameLst>
                                          <p:attrName>style.visibility</p:attrName>
                                        </p:attrNameLst>
                                      </p:cBhvr>
                                      <p:to>
                                        <p:strVal val="visible"/>
                                      </p:to>
                                    </p:set>
                                    <p:anim calcmode="lin" valueType="num">
                                      <p:cBhvr>
                                        <p:cTn id="14" dur="25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15" dur="250" fill="hold"/>
                                        <p:tgtEl>
                                          <p:spTgt spid="51"/>
                                        </p:tgtEl>
                                        <p:attrNameLst>
                                          <p:attrName>ppt_y</p:attrName>
                                        </p:attrNameLst>
                                      </p:cBhvr>
                                      <p:tavLst>
                                        <p:tav tm="0">
                                          <p:val>
                                            <p:strVal val="#ppt_y"/>
                                          </p:val>
                                        </p:tav>
                                        <p:tav tm="100000">
                                          <p:val>
                                            <p:strVal val="#ppt_y"/>
                                          </p:val>
                                        </p:tav>
                                      </p:tavLst>
                                    </p:anim>
                                    <p:anim calcmode="lin" valueType="num">
                                      <p:cBhvr>
                                        <p:cTn id="16" dur="25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7" dur="25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50" tmFilter="0,0; .5, 1; 1, 1"/>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3D69776-35B2-4665-B6AF-C68FB093C7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585656" y="2543632"/>
            <a:ext cx="4667580" cy="2526182"/>
          </a:xfrm>
          <a:prstGeom prst="rect">
            <a:avLst/>
          </a:prstGeom>
          <a:effectLst>
            <a:reflection blurRad="6350" stA="52000" endA="300" endPos="35000" dir="5400000" sy="-100000" algn="bl" rotWithShape="0"/>
          </a:effectLst>
        </p:spPr>
      </p:pic>
      <p:sp>
        <p:nvSpPr>
          <p:cNvPr id="3" name="矩形 2">
            <a:extLst>
              <a:ext uri="{FF2B5EF4-FFF2-40B4-BE49-F238E27FC236}">
                <a16:creationId xmlns:a16="http://schemas.microsoft.com/office/drawing/2014/main" id="{FF073F90-64C9-4DEB-A04A-B006055CFA1A}"/>
              </a:ext>
            </a:extLst>
          </p:cNvPr>
          <p:cNvSpPr/>
          <p:nvPr/>
        </p:nvSpPr>
        <p:spPr>
          <a:xfrm>
            <a:off x="1371600" y="2519254"/>
            <a:ext cx="2966341" cy="932563"/>
          </a:xfrm>
          <a:prstGeom prst="rect">
            <a:avLst/>
          </a:prstGeom>
        </p:spPr>
        <p:txBody>
          <a:bodyPr wrap="square">
            <a:spAutoFit/>
          </a:bodyPr>
          <a:lstStyle/>
          <a:p>
            <a:pPr algn="r">
              <a:lnSpc>
                <a:spcPct val="130000"/>
              </a:lnSpc>
              <a:spcAft>
                <a:spcPts val="600"/>
              </a:spcAft>
            </a:pPr>
            <a:r>
              <a:rPr lang="zh-CN" altLang="en-US" sz="14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请在此处添加正文内容，根据需要调整字体与字号，建议采用两端对其和</a:t>
            </a:r>
            <a:r>
              <a:rPr lang="en-US" altLang="zh-CN" sz="14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1.3</a:t>
            </a:r>
            <a:r>
              <a:rPr lang="zh-CN" altLang="en-US" sz="14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倍行距</a:t>
            </a:r>
          </a:p>
        </p:txBody>
      </p:sp>
      <p:sp>
        <p:nvSpPr>
          <p:cNvPr id="4" name="矩形 3">
            <a:extLst>
              <a:ext uri="{FF2B5EF4-FFF2-40B4-BE49-F238E27FC236}">
                <a16:creationId xmlns:a16="http://schemas.microsoft.com/office/drawing/2014/main" id="{C4C10B0D-B40A-48F9-BF1D-9F52EC48715A}"/>
              </a:ext>
            </a:extLst>
          </p:cNvPr>
          <p:cNvSpPr/>
          <p:nvPr/>
        </p:nvSpPr>
        <p:spPr>
          <a:xfrm>
            <a:off x="2328827" y="2174300"/>
            <a:ext cx="2009114" cy="323165"/>
          </a:xfrm>
          <a:prstGeom prst="rect">
            <a:avLst/>
          </a:prstGeom>
        </p:spPr>
        <p:txBody>
          <a:bodyPr wrap="square">
            <a:spAutoFit/>
          </a:bodyPr>
          <a:lstStyle/>
          <a:p>
            <a:pPr algn="r">
              <a:lnSpc>
                <a:spcPts val="1800"/>
              </a:lnSpc>
            </a:pPr>
            <a:r>
              <a:rPr lang="en-US" altLang="zh-CN" dirty="0" err="1">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投资回报率</a:t>
            </a:r>
            <a:endParaRPr lang="en-US" altLang="zh-CN"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 name="矩形 4">
            <a:extLst>
              <a:ext uri="{FF2B5EF4-FFF2-40B4-BE49-F238E27FC236}">
                <a16:creationId xmlns:a16="http://schemas.microsoft.com/office/drawing/2014/main" id="{8E11E80C-740D-4ADE-B80A-B2D883A93A73}"/>
              </a:ext>
            </a:extLst>
          </p:cNvPr>
          <p:cNvSpPr/>
          <p:nvPr/>
        </p:nvSpPr>
        <p:spPr>
          <a:xfrm>
            <a:off x="1371600" y="4590567"/>
            <a:ext cx="2966341" cy="932563"/>
          </a:xfrm>
          <a:prstGeom prst="rect">
            <a:avLst/>
          </a:prstGeom>
        </p:spPr>
        <p:txBody>
          <a:bodyPr wrap="square">
            <a:spAutoFit/>
          </a:bodyPr>
          <a:lstStyle/>
          <a:p>
            <a:pPr algn="r">
              <a:lnSpc>
                <a:spcPct val="130000"/>
              </a:lnSpc>
              <a:spcAft>
                <a:spcPts val="600"/>
              </a:spcAft>
            </a:pPr>
            <a:r>
              <a:rPr lang="zh-CN" altLang="en-US" sz="14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请在此处添加正文内容，根据需要调整字体与字号，建议采用两端对其和</a:t>
            </a:r>
            <a:r>
              <a:rPr lang="en-US" altLang="zh-CN" sz="14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1.3</a:t>
            </a:r>
            <a:r>
              <a:rPr lang="zh-CN" altLang="en-US" sz="14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倍行距</a:t>
            </a:r>
          </a:p>
        </p:txBody>
      </p:sp>
      <p:sp>
        <p:nvSpPr>
          <p:cNvPr id="6" name="矩形 5">
            <a:extLst>
              <a:ext uri="{FF2B5EF4-FFF2-40B4-BE49-F238E27FC236}">
                <a16:creationId xmlns:a16="http://schemas.microsoft.com/office/drawing/2014/main" id="{6533A256-D65C-472B-8643-713D3E29C6AB}"/>
              </a:ext>
            </a:extLst>
          </p:cNvPr>
          <p:cNvSpPr/>
          <p:nvPr/>
        </p:nvSpPr>
        <p:spPr>
          <a:xfrm>
            <a:off x="2328827" y="4245613"/>
            <a:ext cx="2009114" cy="323165"/>
          </a:xfrm>
          <a:prstGeom prst="rect">
            <a:avLst/>
          </a:prstGeom>
        </p:spPr>
        <p:txBody>
          <a:bodyPr wrap="square">
            <a:spAutoFit/>
          </a:bodyPr>
          <a:lstStyle/>
          <a:p>
            <a:pPr algn="r">
              <a:lnSpc>
                <a:spcPts val="1800"/>
              </a:lnSpc>
            </a:pPr>
            <a:r>
              <a:rPr lang="en-US" altLang="zh-CN" dirty="0" err="1">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投资回报率</a:t>
            </a:r>
            <a:endParaRPr lang="en-US" altLang="zh-CN"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endParaRPr>
          </a:p>
        </p:txBody>
      </p:sp>
      <p:grpSp>
        <p:nvGrpSpPr>
          <p:cNvPr id="7" name="组合 6">
            <a:extLst>
              <a:ext uri="{FF2B5EF4-FFF2-40B4-BE49-F238E27FC236}">
                <a16:creationId xmlns:a16="http://schemas.microsoft.com/office/drawing/2014/main" id="{A844C754-8EB6-4268-A3DB-B9973F7C0A5C}"/>
              </a:ext>
            </a:extLst>
          </p:cNvPr>
          <p:cNvGrpSpPr/>
          <p:nvPr/>
        </p:nvGrpSpPr>
        <p:grpSpPr>
          <a:xfrm>
            <a:off x="4458766" y="4372818"/>
            <a:ext cx="1181011" cy="1154786"/>
            <a:chOff x="4366268" y="513345"/>
            <a:chExt cx="1646205" cy="1609650"/>
          </a:xfrm>
        </p:grpSpPr>
        <p:grpSp>
          <p:nvGrpSpPr>
            <p:cNvPr id="8" name="组合 7">
              <a:extLst>
                <a:ext uri="{FF2B5EF4-FFF2-40B4-BE49-F238E27FC236}">
                  <a16:creationId xmlns:a16="http://schemas.microsoft.com/office/drawing/2014/main" id="{E5281E8F-5DEF-45D8-8BB5-97D282DD172B}"/>
                </a:ext>
              </a:extLst>
            </p:cNvPr>
            <p:cNvGrpSpPr/>
            <p:nvPr/>
          </p:nvGrpSpPr>
          <p:grpSpPr>
            <a:xfrm>
              <a:off x="4714110" y="826535"/>
              <a:ext cx="1041558" cy="1041556"/>
              <a:chOff x="9558220" y="1575529"/>
              <a:chExt cx="1151433" cy="1151433"/>
            </a:xfrm>
          </p:grpSpPr>
          <p:sp>
            <p:nvSpPr>
              <p:cNvPr id="12" name="椭圆 11">
                <a:extLst>
                  <a:ext uri="{FF2B5EF4-FFF2-40B4-BE49-F238E27FC236}">
                    <a16:creationId xmlns:a16="http://schemas.microsoft.com/office/drawing/2014/main" id="{A34CB7B1-C7B0-489C-8A77-7F56C668304F}"/>
                  </a:ext>
                </a:extLst>
              </p:cNvPr>
              <p:cNvSpPr/>
              <p:nvPr/>
            </p:nvSpPr>
            <p:spPr>
              <a:xfrm>
                <a:off x="9558220" y="1575529"/>
                <a:ext cx="1151433" cy="1151433"/>
              </a:xfrm>
              <a:prstGeom prst="ellipse">
                <a:avLst/>
              </a:prstGeom>
              <a:solidFill>
                <a:srgbClr val="3A3A3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3" name="组合 12">
                <a:extLst>
                  <a:ext uri="{FF2B5EF4-FFF2-40B4-BE49-F238E27FC236}">
                    <a16:creationId xmlns:a16="http://schemas.microsoft.com/office/drawing/2014/main" id="{0BF51C5E-DAFF-4720-B012-C838DD996F63}"/>
                  </a:ext>
                </a:extLst>
              </p:cNvPr>
              <p:cNvGrpSpPr/>
              <p:nvPr/>
            </p:nvGrpSpPr>
            <p:grpSpPr>
              <a:xfrm>
                <a:off x="9860222" y="1780900"/>
                <a:ext cx="472498" cy="586992"/>
                <a:chOff x="2332943" y="2327604"/>
                <a:chExt cx="465138" cy="577849"/>
              </a:xfrm>
              <a:solidFill>
                <a:schemeClr val="bg1"/>
              </a:solidFill>
            </p:grpSpPr>
            <p:sp>
              <p:nvSpPr>
                <p:cNvPr id="14" name="Freeform 21">
                  <a:extLst>
                    <a:ext uri="{FF2B5EF4-FFF2-40B4-BE49-F238E27FC236}">
                      <a16:creationId xmlns:a16="http://schemas.microsoft.com/office/drawing/2014/main" id="{10E78A03-DF47-488C-8693-3F225F2AD179}"/>
                    </a:ext>
                  </a:extLst>
                </p:cNvPr>
                <p:cNvSpPr>
                  <a:spLocks/>
                </p:cNvSpPr>
                <p:nvPr/>
              </p:nvSpPr>
              <p:spPr bwMode="auto">
                <a:xfrm>
                  <a:off x="2701243" y="2573666"/>
                  <a:ext cx="69850" cy="122237"/>
                </a:xfrm>
                <a:custGeom>
                  <a:avLst/>
                  <a:gdLst>
                    <a:gd name="T0" fmla="*/ 1 w 8"/>
                    <a:gd name="T1" fmla="*/ 14 h 14"/>
                    <a:gd name="T2" fmla="*/ 4 w 8"/>
                    <a:gd name="T3" fmla="*/ 11 h 14"/>
                    <a:gd name="T4" fmla="*/ 7 w 8"/>
                    <a:gd name="T5" fmla="*/ 0 h 14"/>
                    <a:gd name="T6" fmla="*/ 1 w 8"/>
                    <a:gd name="T7" fmla="*/ 10 h 14"/>
                    <a:gd name="T8" fmla="*/ 1 w 8"/>
                    <a:gd name="T9" fmla="*/ 14 h 14"/>
                  </a:gdLst>
                  <a:ahLst/>
                  <a:cxnLst>
                    <a:cxn ang="0">
                      <a:pos x="T0" y="T1"/>
                    </a:cxn>
                    <a:cxn ang="0">
                      <a:pos x="T2" y="T3"/>
                    </a:cxn>
                    <a:cxn ang="0">
                      <a:pos x="T4" y="T5"/>
                    </a:cxn>
                    <a:cxn ang="0">
                      <a:pos x="T6" y="T7"/>
                    </a:cxn>
                    <a:cxn ang="0">
                      <a:pos x="T8" y="T9"/>
                    </a:cxn>
                  </a:cxnLst>
                  <a:rect l="0" t="0" r="r" b="b"/>
                  <a:pathLst>
                    <a:path w="8" h="14">
                      <a:moveTo>
                        <a:pt x="1" y="14"/>
                      </a:moveTo>
                      <a:cubicBezTo>
                        <a:pt x="2" y="14"/>
                        <a:pt x="3" y="13"/>
                        <a:pt x="4" y="11"/>
                      </a:cubicBezTo>
                      <a:cubicBezTo>
                        <a:pt x="5" y="9"/>
                        <a:pt x="8" y="1"/>
                        <a:pt x="7" y="0"/>
                      </a:cubicBezTo>
                      <a:cubicBezTo>
                        <a:pt x="7" y="0"/>
                        <a:pt x="2" y="8"/>
                        <a:pt x="1" y="10"/>
                      </a:cubicBezTo>
                      <a:cubicBezTo>
                        <a:pt x="0" y="12"/>
                        <a:pt x="0" y="14"/>
                        <a:pt x="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15" name="Freeform 22">
                  <a:extLst>
                    <a:ext uri="{FF2B5EF4-FFF2-40B4-BE49-F238E27FC236}">
                      <a16:creationId xmlns:a16="http://schemas.microsoft.com/office/drawing/2014/main" id="{B6DBFF02-0B57-4C95-A0DF-612E5306E333}"/>
                    </a:ext>
                  </a:extLst>
                </p:cNvPr>
                <p:cNvSpPr>
                  <a:spLocks/>
                </p:cNvSpPr>
                <p:nvPr/>
              </p:nvSpPr>
              <p:spPr bwMode="auto">
                <a:xfrm>
                  <a:off x="2710768" y="2722891"/>
                  <a:ext cx="87313" cy="112712"/>
                </a:xfrm>
                <a:custGeom>
                  <a:avLst/>
                  <a:gdLst>
                    <a:gd name="T0" fmla="*/ 1 w 10"/>
                    <a:gd name="T1" fmla="*/ 0 h 13"/>
                    <a:gd name="T2" fmla="*/ 2 w 10"/>
                    <a:gd name="T3" fmla="*/ 4 h 13"/>
                    <a:gd name="T4" fmla="*/ 9 w 10"/>
                    <a:gd name="T5" fmla="*/ 13 h 13"/>
                    <a:gd name="T6" fmla="*/ 4 w 10"/>
                    <a:gd name="T7" fmla="*/ 3 h 13"/>
                    <a:gd name="T8" fmla="*/ 1 w 10"/>
                    <a:gd name="T9" fmla="*/ 0 h 13"/>
                  </a:gdLst>
                  <a:ahLst/>
                  <a:cxnLst>
                    <a:cxn ang="0">
                      <a:pos x="T0" y="T1"/>
                    </a:cxn>
                    <a:cxn ang="0">
                      <a:pos x="T2" y="T3"/>
                    </a:cxn>
                    <a:cxn ang="0">
                      <a:pos x="T4" y="T5"/>
                    </a:cxn>
                    <a:cxn ang="0">
                      <a:pos x="T6" y="T7"/>
                    </a:cxn>
                    <a:cxn ang="0">
                      <a:pos x="T8" y="T9"/>
                    </a:cxn>
                  </a:cxnLst>
                  <a:rect l="0" t="0" r="r" b="b"/>
                  <a:pathLst>
                    <a:path w="10" h="13">
                      <a:moveTo>
                        <a:pt x="1" y="0"/>
                      </a:moveTo>
                      <a:cubicBezTo>
                        <a:pt x="0" y="1"/>
                        <a:pt x="0" y="2"/>
                        <a:pt x="2" y="4"/>
                      </a:cubicBezTo>
                      <a:cubicBezTo>
                        <a:pt x="3" y="6"/>
                        <a:pt x="9" y="13"/>
                        <a:pt x="9" y="13"/>
                      </a:cubicBezTo>
                      <a:cubicBezTo>
                        <a:pt x="10" y="12"/>
                        <a:pt x="6" y="5"/>
                        <a:pt x="4" y="3"/>
                      </a:cubicBezTo>
                      <a:cubicBezTo>
                        <a:pt x="3"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16" name="Freeform 23">
                  <a:extLst>
                    <a:ext uri="{FF2B5EF4-FFF2-40B4-BE49-F238E27FC236}">
                      <a16:creationId xmlns:a16="http://schemas.microsoft.com/office/drawing/2014/main" id="{EB86E24A-E497-491F-87A5-C654B541108C}"/>
                    </a:ext>
                  </a:extLst>
                </p:cNvPr>
                <p:cNvSpPr>
                  <a:spLocks/>
                </p:cNvSpPr>
                <p:nvPr/>
              </p:nvSpPr>
              <p:spPr bwMode="auto">
                <a:xfrm>
                  <a:off x="2552018" y="2695903"/>
                  <a:ext cx="131763" cy="34925"/>
                </a:xfrm>
                <a:custGeom>
                  <a:avLst/>
                  <a:gdLst>
                    <a:gd name="T0" fmla="*/ 11 w 15"/>
                    <a:gd name="T1" fmla="*/ 0 h 4"/>
                    <a:gd name="T2" fmla="*/ 0 w 15"/>
                    <a:gd name="T3" fmla="*/ 3 h 4"/>
                    <a:gd name="T4" fmla="*/ 11 w 15"/>
                    <a:gd name="T5" fmla="*/ 3 h 4"/>
                    <a:gd name="T6" fmla="*/ 15 w 15"/>
                    <a:gd name="T7" fmla="*/ 1 h 4"/>
                    <a:gd name="T8" fmla="*/ 11 w 15"/>
                    <a:gd name="T9" fmla="*/ 0 h 4"/>
                  </a:gdLst>
                  <a:ahLst/>
                  <a:cxnLst>
                    <a:cxn ang="0">
                      <a:pos x="T0" y="T1"/>
                    </a:cxn>
                    <a:cxn ang="0">
                      <a:pos x="T2" y="T3"/>
                    </a:cxn>
                    <a:cxn ang="0">
                      <a:pos x="T4" y="T5"/>
                    </a:cxn>
                    <a:cxn ang="0">
                      <a:pos x="T6" y="T7"/>
                    </a:cxn>
                    <a:cxn ang="0">
                      <a:pos x="T8" y="T9"/>
                    </a:cxn>
                  </a:cxnLst>
                  <a:rect l="0" t="0" r="r" b="b"/>
                  <a:pathLst>
                    <a:path w="15" h="4">
                      <a:moveTo>
                        <a:pt x="11" y="0"/>
                      </a:moveTo>
                      <a:cubicBezTo>
                        <a:pt x="9" y="1"/>
                        <a:pt x="0" y="2"/>
                        <a:pt x="0" y="3"/>
                      </a:cubicBezTo>
                      <a:cubicBezTo>
                        <a:pt x="0" y="4"/>
                        <a:pt x="9" y="3"/>
                        <a:pt x="11" y="3"/>
                      </a:cubicBezTo>
                      <a:cubicBezTo>
                        <a:pt x="13" y="3"/>
                        <a:pt x="15" y="2"/>
                        <a:pt x="15" y="1"/>
                      </a:cubicBezTo>
                      <a:cubicBezTo>
                        <a:pt x="15" y="1"/>
                        <a:pt x="13"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17" name="Freeform 24">
                  <a:extLst>
                    <a:ext uri="{FF2B5EF4-FFF2-40B4-BE49-F238E27FC236}">
                      <a16:creationId xmlns:a16="http://schemas.microsoft.com/office/drawing/2014/main" id="{BE9F639F-FA34-4655-8FEB-782206040648}"/>
                    </a:ext>
                  </a:extLst>
                </p:cNvPr>
                <p:cNvSpPr>
                  <a:spLocks/>
                </p:cNvSpPr>
                <p:nvPr/>
              </p:nvSpPr>
              <p:spPr bwMode="auto">
                <a:xfrm>
                  <a:off x="2683780" y="2703841"/>
                  <a:ext cx="26988" cy="26987"/>
                </a:xfrm>
                <a:custGeom>
                  <a:avLst/>
                  <a:gdLst>
                    <a:gd name="T0" fmla="*/ 2 w 3"/>
                    <a:gd name="T1" fmla="*/ 0 h 3"/>
                    <a:gd name="T2" fmla="*/ 1 w 3"/>
                    <a:gd name="T3" fmla="*/ 1 h 3"/>
                    <a:gd name="T4" fmla="*/ 1 w 3"/>
                    <a:gd name="T5" fmla="*/ 2 h 3"/>
                    <a:gd name="T6" fmla="*/ 3 w 3"/>
                    <a:gd name="T7" fmla="*/ 2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2" y="0"/>
                        <a:pt x="1" y="0"/>
                        <a:pt x="1" y="1"/>
                      </a:cubicBezTo>
                      <a:cubicBezTo>
                        <a:pt x="0" y="1"/>
                        <a:pt x="1" y="2"/>
                        <a:pt x="1" y="2"/>
                      </a:cubicBezTo>
                      <a:cubicBezTo>
                        <a:pt x="2" y="3"/>
                        <a:pt x="3" y="2"/>
                        <a:pt x="3" y="2"/>
                      </a:cubicBezTo>
                      <a:cubicBezTo>
                        <a:pt x="3" y="1"/>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18" name="Freeform 25">
                  <a:extLst>
                    <a:ext uri="{FF2B5EF4-FFF2-40B4-BE49-F238E27FC236}">
                      <a16:creationId xmlns:a16="http://schemas.microsoft.com/office/drawing/2014/main" id="{CFFFF93A-C1FD-4020-B849-E3E816923244}"/>
                    </a:ext>
                  </a:extLst>
                </p:cNvPr>
                <p:cNvSpPr>
                  <a:spLocks/>
                </p:cNvSpPr>
                <p:nvPr/>
              </p:nvSpPr>
              <p:spPr bwMode="auto">
                <a:xfrm>
                  <a:off x="2666318" y="2730828"/>
                  <a:ext cx="61913" cy="174625"/>
                </a:xfrm>
                <a:custGeom>
                  <a:avLst/>
                  <a:gdLst>
                    <a:gd name="T0" fmla="*/ 4 w 7"/>
                    <a:gd name="T1" fmla="*/ 0 h 20"/>
                    <a:gd name="T2" fmla="*/ 0 w 7"/>
                    <a:gd name="T3" fmla="*/ 20 h 20"/>
                    <a:gd name="T4" fmla="*/ 7 w 7"/>
                    <a:gd name="T5" fmla="*/ 20 h 20"/>
                    <a:gd name="T6" fmla="*/ 4 w 7"/>
                    <a:gd name="T7" fmla="*/ 0 h 20"/>
                  </a:gdLst>
                  <a:ahLst/>
                  <a:cxnLst>
                    <a:cxn ang="0">
                      <a:pos x="T0" y="T1"/>
                    </a:cxn>
                    <a:cxn ang="0">
                      <a:pos x="T2" y="T3"/>
                    </a:cxn>
                    <a:cxn ang="0">
                      <a:pos x="T4" y="T5"/>
                    </a:cxn>
                    <a:cxn ang="0">
                      <a:pos x="T6" y="T7"/>
                    </a:cxn>
                  </a:cxnLst>
                  <a:rect l="0" t="0" r="r" b="b"/>
                  <a:pathLst>
                    <a:path w="7" h="20">
                      <a:moveTo>
                        <a:pt x="4" y="0"/>
                      </a:moveTo>
                      <a:cubicBezTo>
                        <a:pt x="2" y="0"/>
                        <a:pt x="1" y="12"/>
                        <a:pt x="0" y="20"/>
                      </a:cubicBezTo>
                      <a:cubicBezTo>
                        <a:pt x="7" y="20"/>
                        <a:pt x="7" y="20"/>
                        <a:pt x="7" y="20"/>
                      </a:cubicBezTo>
                      <a:cubicBezTo>
                        <a:pt x="7" y="12"/>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19" name="Freeform 26">
                  <a:extLst>
                    <a:ext uri="{FF2B5EF4-FFF2-40B4-BE49-F238E27FC236}">
                      <a16:creationId xmlns:a16="http://schemas.microsoft.com/office/drawing/2014/main" id="{005E6EE0-D251-435D-A497-1F62404CDA8C}"/>
                    </a:ext>
                  </a:extLst>
                </p:cNvPr>
                <p:cNvSpPr>
                  <a:spLocks/>
                </p:cNvSpPr>
                <p:nvPr/>
              </p:nvSpPr>
              <p:spPr bwMode="auto">
                <a:xfrm>
                  <a:off x="2517093" y="2327604"/>
                  <a:ext cx="44450" cy="228600"/>
                </a:xfrm>
                <a:custGeom>
                  <a:avLst/>
                  <a:gdLst>
                    <a:gd name="T0" fmla="*/ 3 w 5"/>
                    <a:gd name="T1" fmla="*/ 26 h 26"/>
                    <a:gd name="T2" fmla="*/ 5 w 5"/>
                    <a:gd name="T3" fmla="*/ 19 h 26"/>
                    <a:gd name="T4" fmla="*/ 1 w 5"/>
                    <a:gd name="T5" fmla="*/ 1 h 26"/>
                    <a:gd name="T6" fmla="*/ 0 w 5"/>
                    <a:gd name="T7" fmla="*/ 19 h 26"/>
                    <a:gd name="T8" fmla="*/ 3 w 5"/>
                    <a:gd name="T9" fmla="*/ 26 h 26"/>
                  </a:gdLst>
                  <a:ahLst/>
                  <a:cxnLst>
                    <a:cxn ang="0">
                      <a:pos x="T0" y="T1"/>
                    </a:cxn>
                    <a:cxn ang="0">
                      <a:pos x="T2" y="T3"/>
                    </a:cxn>
                    <a:cxn ang="0">
                      <a:pos x="T4" y="T5"/>
                    </a:cxn>
                    <a:cxn ang="0">
                      <a:pos x="T6" y="T7"/>
                    </a:cxn>
                    <a:cxn ang="0">
                      <a:pos x="T8" y="T9"/>
                    </a:cxn>
                  </a:cxnLst>
                  <a:rect l="0" t="0" r="r" b="b"/>
                  <a:pathLst>
                    <a:path w="5" h="26">
                      <a:moveTo>
                        <a:pt x="3" y="26"/>
                      </a:moveTo>
                      <a:cubicBezTo>
                        <a:pt x="5" y="26"/>
                        <a:pt x="5" y="23"/>
                        <a:pt x="5" y="19"/>
                      </a:cubicBezTo>
                      <a:cubicBezTo>
                        <a:pt x="5" y="15"/>
                        <a:pt x="3" y="0"/>
                        <a:pt x="1" y="1"/>
                      </a:cubicBezTo>
                      <a:cubicBezTo>
                        <a:pt x="0" y="1"/>
                        <a:pt x="0" y="15"/>
                        <a:pt x="0" y="19"/>
                      </a:cubicBezTo>
                      <a:cubicBezTo>
                        <a:pt x="1" y="23"/>
                        <a:pt x="2" y="26"/>
                        <a:pt x="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20" name="Freeform 27">
                  <a:extLst>
                    <a:ext uri="{FF2B5EF4-FFF2-40B4-BE49-F238E27FC236}">
                      <a16:creationId xmlns:a16="http://schemas.microsoft.com/office/drawing/2014/main" id="{D9AD8B5C-6AF1-47CC-BD6F-CA9854188E45}"/>
                    </a:ext>
                  </a:extLst>
                </p:cNvPr>
                <p:cNvSpPr>
                  <a:spLocks/>
                </p:cNvSpPr>
                <p:nvPr/>
              </p:nvSpPr>
              <p:spPr bwMode="auto">
                <a:xfrm>
                  <a:off x="2569480" y="2573666"/>
                  <a:ext cx="211138" cy="122237"/>
                </a:xfrm>
                <a:custGeom>
                  <a:avLst/>
                  <a:gdLst>
                    <a:gd name="T0" fmla="*/ 1 w 24"/>
                    <a:gd name="T1" fmla="*/ 2 h 14"/>
                    <a:gd name="T2" fmla="*/ 6 w 24"/>
                    <a:gd name="T3" fmla="*/ 7 h 14"/>
                    <a:gd name="T4" fmla="*/ 24 w 24"/>
                    <a:gd name="T5" fmla="*/ 13 h 14"/>
                    <a:gd name="T6" fmla="*/ 8 w 24"/>
                    <a:gd name="T7" fmla="*/ 2 h 14"/>
                    <a:gd name="T8" fmla="*/ 1 w 24"/>
                    <a:gd name="T9" fmla="*/ 2 h 14"/>
                  </a:gdLst>
                  <a:ahLst/>
                  <a:cxnLst>
                    <a:cxn ang="0">
                      <a:pos x="T0" y="T1"/>
                    </a:cxn>
                    <a:cxn ang="0">
                      <a:pos x="T2" y="T3"/>
                    </a:cxn>
                    <a:cxn ang="0">
                      <a:pos x="T4" y="T5"/>
                    </a:cxn>
                    <a:cxn ang="0">
                      <a:pos x="T6" y="T7"/>
                    </a:cxn>
                    <a:cxn ang="0">
                      <a:pos x="T8" y="T9"/>
                    </a:cxn>
                  </a:cxnLst>
                  <a:rect l="0" t="0" r="r" b="b"/>
                  <a:pathLst>
                    <a:path w="24" h="14">
                      <a:moveTo>
                        <a:pt x="1" y="2"/>
                      </a:moveTo>
                      <a:cubicBezTo>
                        <a:pt x="0" y="3"/>
                        <a:pt x="3" y="5"/>
                        <a:pt x="6" y="7"/>
                      </a:cubicBezTo>
                      <a:cubicBezTo>
                        <a:pt x="10" y="8"/>
                        <a:pt x="23" y="14"/>
                        <a:pt x="24" y="13"/>
                      </a:cubicBezTo>
                      <a:cubicBezTo>
                        <a:pt x="24" y="11"/>
                        <a:pt x="12" y="4"/>
                        <a:pt x="8" y="2"/>
                      </a:cubicBezTo>
                      <a:cubicBezTo>
                        <a:pt x="5" y="1"/>
                        <a:pt x="1"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21" name="Freeform 28">
                  <a:extLst>
                    <a:ext uri="{FF2B5EF4-FFF2-40B4-BE49-F238E27FC236}">
                      <a16:creationId xmlns:a16="http://schemas.microsoft.com/office/drawing/2014/main" id="{2E1F0E03-34B3-4005-9D2F-217474164BDF}"/>
                    </a:ext>
                  </a:extLst>
                </p:cNvPr>
                <p:cNvSpPr>
                  <a:spLocks/>
                </p:cNvSpPr>
                <p:nvPr/>
              </p:nvSpPr>
              <p:spPr bwMode="auto">
                <a:xfrm>
                  <a:off x="2332943" y="2581603"/>
                  <a:ext cx="193675" cy="149225"/>
                </a:xfrm>
                <a:custGeom>
                  <a:avLst/>
                  <a:gdLst>
                    <a:gd name="T0" fmla="*/ 14 w 22"/>
                    <a:gd name="T1" fmla="*/ 3 h 17"/>
                    <a:gd name="T2" fmla="*/ 1 w 22"/>
                    <a:gd name="T3" fmla="*/ 15 h 17"/>
                    <a:gd name="T4" fmla="*/ 17 w 22"/>
                    <a:gd name="T5" fmla="*/ 7 h 17"/>
                    <a:gd name="T6" fmla="*/ 22 w 22"/>
                    <a:gd name="T7" fmla="*/ 1 h 17"/>
                    <a:gd name="T8" fmla="*/ 14 w 22"/>
                    <a:gd name="T9" fmla="*/ 3 h 17"/>
                  </a:gdLst>
                  <a:ahLst/>
                  <a:cxnLst>
                    <a:cxn ang="0">
                      <a:pos x="T0" y="T1"/>
                    </a:cxn>
                    <a:cxn ang="0">
                      <a:pos x="T2" y="T3"/>
                    </a:cxn>
                    <a:cxn ang="0">
                      <a:pos x="T4" y="T5"/>
                    </a:cxn>
                    <a:cxn ang="0">
                      <a:pos x="T6" y="T7"/>
                    </a:cxn>
                    <a:cxn ang="0">
                      <a:pos x="T8" y="T9"/>
                    </a:cxn>
                  </a:cxnLst>
                  <a:rect l="0" t="0" r="r" b="b"/>
                  <a:pathLst>
                    <a:path w="22" h="17">
                      <a:moveTo>
                        <a:pt x="14" y="3"/>
                      </a:moveTo>
                      <a:cubicBezTo>
                        <a:pt x="11" y="5"/>
                        <a:pt x="0" y="14"/>
                        <a:pt x="1" y="15"/>
                      </a:cubicBezTo>
                      <a:cubicBezTo>
                        <a:pt x="1" y="17"/>
                        <a:pt x="14" y="9"/>
                        <a:pt x="17" y="7"/>
                      </a:cubicBezTo>
                      <a:cubicBezTo>
                        <a:pt x="20" y="5"/>
                        <a:pt x="22" y="2"/>
                        <a:pt x="22" y="1"/>
                      </a:cubicBezTo>
                      <a:cubicBezTo>
                        <a:pt x="21" y="0"/>
                        <a:pt x="18" y="1"/>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22" name="Freeform 29">
                  <a:extLst>
                    <a:ext uri="{FF2B5EF4-FFF2-40B4-BE49-F238E27FC236}">
                      <a16:creationId xmlns:a16="http://schemas.microsoft.com/office/drawing/2014/main" id="{F545C73B-3D26-4065-8EFC-C876BECCFEAE}"/>
                    </a:ext>
                  </a:extLst>
                </p:cNvPr>
                <p:cNvSpPr>
                  <a:spLocks/>
                </p:cNvSpPr>
                <p:nvPr/>
              </p:nvSpPr>
              <p:spPr bwMode="auto">
                <a:xfrm>
                  <a:off x="2526618" y="2564141"/>
                  <a:ext cx="42863" cy="44450"/>
                </a:xfrm>
                <a:custGeom>
                  <a:avLst/>
                  <a:gdLst>
                    <a:gd name="T0" fmla="*/ 2 w 5"/>
                    <a:gd name="T1" fmla="*/ 0 h 5"/>
                    <a:gd name="T2" fmla="*/ 0 w 5"/>
                    <a:gd name="T3" fmla="*/ 3 h 5"/>
                    <a:gd name="T4" fmla="*/ 3 w 5"/>
                    <a:gd name="T5" fmla="*/ 5 h 5"/>
                    <a:gd name="T6" fmla="*/ 5 w 5"/>
                    <a:gd name="T7" fmla="*/ 2 h 5"/>
                    <a:gd name="T8" fmla="*/ 2 w 5"/>
                    <a:gd name="T9" fmla="*/ 0 h 5"/>
                  </a:gdLst>
                  <a:ahLst/>
                  <a:cxnLst>
                    <a:cxn ang="0">
                      <a:pos x="T0" y="T1"/>
                    </a:cxn>
                    <a:cxn ang="0">
                      <a:pos x="T2" y="T3"/>
                    </a:cxn>
                    <a:cxn ang="0">
                      <a:pos x="T4" y="T5"/>
                    </a:cxn>
                    <a:cxn ang="0">
                      <a:pos x="T6" y="T7"/>
                    </a:cxn>
                    <a:cxn ang="0">
                      <a:pos x="T8" y="T9"/>
                    </a:cxn>
                  </a:cxnLst>
                  <a:rect l="0" t="0" r="r" b="b"/>
                  <a:pathLst>
                    <a:path w="5" h="5">
                      <a:moveTo>
                        <a:pt x="2" y="0"/>
                      </a:moveTo>
                      <a:cubicBezTo>
                        <a:pt x="1" y="0"/>
                        <a:pt x="0" y="1"/>
                        <a:pt x="0" y="3"/>
                      </a:cubicBezTo>
                      <a:cubicBezTo>
                        <a:pt x="0" y="4"/>
                        <a:pt x="2" y="5"/>
                        <a:pt x="3" y="5"/>
                      </a:cubicBezTo>
                      <a:cubicBezTo>
                        <a:pt x="4" y="5"/>
                        <a:pt x="5" y="4"/>
                        <a:pt x="5" y="2"/>
                      </a:cubicBezTo>
                      <a:cubicBezTo>
                        <a:pt x="5" y="1"/>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23" name="Freeform 30">
                  <a:extLst>
                    <a:ext uri="{FF2B5EF4-FFF2-40B4-BE49-F238E27FC236}">
                      <a16:creationId xmlns:a16="http://schemas.microsoft.com/office/drawing/2014/main" id="{7AA132EC-71E6-4B5A-91C1-DFC789EB0262}"/>
                    </a:ext>
                  </a:extLst>
                </p:cNvPr>
                <p:cNvSpPr>
                  <a:spLocks/>
                </p:cNvSpPr>
                <p:nvPr/>
              </p:nvSpPr>
              <p:spPr bwMode="auto">
                <a:xfrm>
                  <a:off x="2499630" y="2626053"/>
                  <a:ext cx="104775" cy="279400"/>
                </a:xfrm>
                <a:custGeom>
                  <a:avLst/>
                  <a:gdLst>
                    <a:gd name="T0" fmla="*/ 6 w 12"/>
                    <a:gd name="T1" fmla="*/ 0 h 32"/>
                    <a:gd name="T2" fmla="*/ 0 w 12"/>
                    <a:gd name="T3" fmla="*/ 32 h 32"/>
                    <a:gd name="T4" fmla="*/ 12 w 12"/>
                    <a:gd name="T5" fmla="*/ 32 h 32"/>
                    <a:gd name="T6" fmla="*/ 6 w 12"/>
                    <a:gd name="T7" fmla="*/ 0 h 32"/>
                  </a:gdLst>
                  <a:ahLst/>
                  <a:cxnLst>
                    <a:cxn ang="0">
                      <a:pos x="T0" y="T1"/>
                    </a:cxn>
                    <a:cxn ang="0">
                      <a:pos x="T2" y="T3"/>
                    </a:cxn>
                    <a:cxn ang="0">
                      <a:pos x="T4" y="T5"/>
                    </a:cxn>
                    <a:cxn ang="0">
                      <a:pos x="T6" y="T7"/>
                    </a:cxn>
                  </a:cxnLst>
                  <a:rect l="0" t="0" r="r" b="b"/>
                  <a:pathLst>
                    <a:path w="12" h="32">
                      <a:moveTo>
                        <a:pt x="6" y="0"/>
                      </a:moveTo>
                      <a:cubicBezTo>
                        <a:pt x="3" y="0"/>
                        <a:pt x="1" y="19"/>
                        <a:pt x="0" y="32"/>
                      </a:cubicBezTo>
                      <a:cubicBezTo>
                        <a:pt x="12" y="32"/>
                        <a:pt x="12" y="32"/>
                        <a:pt x="12" y="32"/>
                      </a:cubicBezTo>
                      <a:cubicBezTo>
                        <a:pt x="11" y="19"/>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grpSp>
        </p:grpSp>
        <p:sp>
          <p:nvSpPr>
            <p:cNvPr id="9" name="椭圆 8">
              <a:extLst>
                <a:ext uri="{FF2B5EF4-FFF2-40B4-BE49-F238E27FC236}">
                  <a16:creationId xmlns:a16="http://schemas.microsoft.com/office/drawing/2014/main" id="{58C06D88-F386-4B94-ACEB-7C04F056C5F2}"/>
                </a:ext>
              </a:extLst>
            </p:cNvPr>
            <p:cNvSpPr/>
            <p:nvPr/>
          </p:nvSpPr>
          <p:spPr>
            <a:xfrm>
              <a:off x="4432079" y="542601"/>
              <a:ext cx="1580394" cy="1580394"/>
            </a:xfrm>
            <a:prstGeom prst="ellipse">
              <a:avLst/>
            </a:prstGeom>
            <a:noFill/>
            <a:ln w="15875">
              <a:solidFill>
                <a:schemeClr val="bg1">
                  <a:alpha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a:extLst>
                <a:ext uri="{FF2B5EF4-FFF2-40B4-BE49-F238E27FC236}">
                  <a16:creationId xmlns:a16="http://schemas.microsoft.com/office/drawing/2014/main" id="{739EBFB2-401E-42E2-83DF-FADCCB258E13}"/>
                </a:ext>
              </a:extLst>
            </p:cNvPr>
            <p:cNvSpPr/>
            <p:nvPr/>
          </p:nvSpPr>
          <p:spPr>
            <a:xfrm>
              <a:off x="5521381" y="513345"/>
              <a:ext cx="253838" cy="253838"/>
            </a:xfrm>
            <a:prstGeom prst="ellipse">
              <a:avLst/>
            </a:prstGeom>
            <a:solidFill>
              <a:srgbClr val="3A3A3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a:extLst>
                <a:ext uri="{FF2B5EF4-FFF2-40B4-BE49-F238E27FC236}">
                  <a16:creationId xmlns:a16="http://schemas.microsoft.com/office/drawing/2014/main" id="{57B346ED-EB92-4074-92D4-8EE76BDD4BE4}"/>
                </a:ext>
              </a:extLst>
            </p:cNvPr>
            <p:cNvSpPr/>
            <p:nvPr/>
          </p:nvSpPr>
          <p:spPr>
            <a:xfrm>
              <a:off x="4366268" y="975821"/>
              <a:ext cx="253838" cy="253838"/>
            </a:xfrm>
            <a:prstGeom prst="ellipse">
              <a:avLst/>
            </a:prstGeom>
            <a:solidFill>
              <a:srgbClr val="3A3A3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4" name="组合 23">
            <a:extLst>
              <a:ext uri="{FF2B5EF4-FFF2-40B4-BE49-F238E27FC236}">
                <a16:creationId xmlns:a16="http://schemas.microsoft.com/office/drawing/2014/main" id="{657C116E-A2BC-42D9-8360-C584A3E1560E}"/>
              </a:ext>
            </a:extLst>
          </p:cNvPr>
          <p:cNvGrpSpPr/>
          <p:nvPr/>
        </p:nvGrpSpPr>
        <p:grpSpPr>
          <a:xfrm>
            <a:off x="4483919" y="2162635"/>
            <a:ext cx="1155858" cy="1207487"/>
            <a:chOff x="6177368" y="1948110"/>
            <a:chExt cx="1510357" cy="1577820"/>
          </a:xfrm>
        </p:grpSpPr>
        <p:sp>
          <p:nvSpPr>
            <p:cNvPr id="25" name="椭圆 24">
              <a:extLst>
                <a:ext uri="{FF2B5EF4-FFF2-40B4-BE49-F238E27FC236}">
                  <a16:creationId xmlns:a16="http://schemas.microsoft.com/office/drawing/2014/main" id="{C37FAFBC-8A7C-4A8E-8D98-A5EF27028616}"/>
                </a:ext>
              </a:extLst>
            </p:cNvPr>
            <p:cNvSpPr/>
            <p:nvPr/>
          </p:nvSpPr>
          <p:spPr>
            <a:xfrm>
              <a:off x="6436073" y="2256739"/>
              <a:ext cx="1054577" cy="1054577"/>
            </a:xfrm>
            <a:prstGeom prst="ellipse">
              <a:avLst/>
            </a:prstGeom>
            <a:gradFill>
              <a:gsLst>
                <a:gs pos="13000">
                  <a:srgbClr val="B2B1B4"/>
                </a:gs>
                <a:gs pos="72000">
                  <a:srgbClr val="79747A"/>
                </a:gs>
              </a:gsLst>
              <a:lin ang="2700000" scaled="1"/>
            </a:gra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KSO_Shape">
              <a:extLst>
                <a:ext uri="{FF2B5EF4-FFF2-40B4-BE49-F238E27FC236}">
                  <a16:creationId xmlns:a16="http://schemas.microsoft.com/office/drawing/2014/main" id="{12FD5D94-7490-48C4-B9A8-056F146D62C4}"/>
                </a:ext>
              </a:extLst>
            </p:cNvPr>
            <p:cNvSpPr>
              <a:spLocks/>
            </p:cNvSpPr>
            <p:nvPr/>
          </p:nvSpPr>
          <p:spPr bwMode="auto">
            <a:xfrm>
              <a:off x="6697352" y="2609300"/>
              <a:ext cx="534970" cy="398552"/>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FFFF"/>
                </a:solidFill>
              </a:endParaRPr>
            </a:p>
          </p:txBody>
        </p:sp>
        <p:grpSp>
          <p:nvGrpSpPr>
            <p:cNvPr id="27" name="组合 26">
              <a:extLst>
                <a:ext uri="{FF2B5EF4-FFF2-40B4-BE49-F238E27FC236}">
                  <a16:creationId xmlns:a16="http://schemas.microsoft.com/office/drawing/2014/main" id="{D1A50F6D-2E46-4633-A4CF-5E661367F20D}"/>
                </a:ext>
              </a:extLst>
            </p:cNvPr>
            <p:cNvGrpSpPr/>
            <p:nvPr/>
          </p:nvGrpSpPr>
          <p:grpSpPr>
            <a:xfrm>
              <a:off x="6177368" y="1948110"/>
              <a:ext cx="1510357" cy="1577820"/>
              <a:chOff x="6762296" y="337642"/>
              <a:chExt cx="1510357" cy="1577820"/>
            </a:xfrm>
          </p:grpSpPr>
          <p:sp>
            <p:nvSpPr>
              <p:cNvPr id="28" name="椭圆 27">
                <a:extLst>
                  <a:ext uri="{FF2B5EF4-FFF2-40B4-BE49-F238E27FC236}">
                    <a16:creationId xmlns:a16="http://schemas.microsoft.com/office/drawing/2014/main" id="{1197F3C2-379C-48BF-A403-967568F84668}"/>
                  </a:ext>
                </a:extLst>
              </p:cNvPr>
              <p:cNvSpPr/>
              <p:nvPr/>
            </p:nvSpPr>
            <p:spPr>
              <a:xfrm>
                <a:off x="6817993" y="421853"/>
                <a:ext cx="1454660" cy="1454660"/>
              </a:xfrm>
              <a:prstGeom prst="ellipse">
                <a:avLst/>
              </a:prstGeom>
              <a:noFill/>
              <a:ln w="15875">
                <a:solidFill>
                  <a:schemeClr val="bg1">
                    <a:alpha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a:extLst>
                  <a:ext uri="{FF2B5EF4-FFF2-40B4-BE49-F238E27FC236}">
                    <a16:creationId xmlns:a16="http://schemas.microsoft.com/office/drawing/2014/main" id="{E7AEDC25-AA37-4016-BCE5-36903E552EB9}"/>
                  </a:ext>
                </a:extLst>
              </p:cNvPr>
              <p:cNvSpPr/>
              <p:nvPr/>
            </p:nvSpPr>
            <p:spPr>
              <a:xfrm>
                <a:off x="7555950" y="337642"/>
                <a:ext cx="165340" cy="165340"/>
              </a:xfrm>
              <a:prstGeom prst="ellipse">
                <a:avLst/>
              </a:prstGeom>
              <a:gradFill>
                <a:gsLst>
                  <a:gs pos="13000">
                    <a:srgbClr val="ABA9AC"/>
                  </a:gs>
                  <a:gs pos="72000">
                    <a:srgbClr val="79747A"/>
                  </a:gs>
                </a:gsLst>
                <a:lin ang="2700000" scaled="1"/>
              </a:gra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a:extLst>
                  <a:ext uri="{FF2B5EF4-FFF2-40B4-BE49-F238E27FC236}">
                    <a16:creationId xmlns:a16="http://schemas.microsoft.com/office/drawing/2014/main" id="{378177C3-8DBA-4775-BF28-88E5AFA44E50}"/>
                  </a:ext>
                </a:extLst>
              </p:cNvPr>
              <p:cNvSpPr/>
              <p:nvPr/>
            </p:nvSpPr>
            <p:spPr>
              <a:xfrm>
                <a:off x="6762296" y="885215"/>
                <a:ext cx="165340" cy="165340"/>
              </a:xfrm>
              <a:prstGeom prst="ellipse">
                <a:avLst/>
              </a:prstGeom>
              <a:gradFill>
                <a:gsLst>
                  <a:gs pos="13000">
                    <a:srgbClr val="ABA9AC"/>
                  </a:gs>
                  <a:gs pos="72000">
                    <a:srgbClr val="79747A"/>
                  </a:gs>
                </a:gsLst>
                <a:lin ang="2700000" scaled="1"/>
              </a:gra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a:extLst>
                  <a:ext uri="{FF2B5EF4-FFF2-40B4-BE49-F238E27FC236}">
                    <a16:creationId xmlns:a16="http://schemas.microsoft.com/office/drawing/2014/main" id="{1F65C654-CC98-4CE5-8706-2B42C9C4A50B}"/>
                  </a:ext>
                </a:extLst>
              </p:cNvPr>
              <p:cNvSpPr/>
              <p:nvPr/>
            </p:nvSpPr>
            <p:spPr>
              <a:xfrm>
                <a:off x="7196243" y="1750122"/>
                <a:ext cx="165340" cy="165340"/>
              </a:xfrm>
              <a:prstGeom prst="ellipse">
                <a:avLst/>
              </a:prstGeom>
              <a:gradFill>
                <a:gsLst>
                  <a:gs pos="13000">
                    <a:srgbClr val="ABA9AC"/>
                  </a:gs>
                  <a:gs pos="72000">
                    <a:srgbClr val="79747A"/>
                  </a:gs>
                </a:gsLst>
                <a:lin ang="2700000" scaled="1"/>
              </a:gra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椭圆 31">
                <a:extLst>
                  <a:ext uri="{FF2B5EF4-FFF2-40B4-BE49-F238E27FC236}">
                    <a16:creationId xmlns:a16="http://schemas.microsoft.com/office/drawing/2014/main" id="{47E3ADF7-6BEA-4812-9857-544523F7E9BC}"/>
                  </a:ext>
                </a:extLst>
              </p:cNvPr>
              <p:cNvSpPr/>
              <p:nvPr/>
            </p:nvSpPr>
            <p:spPr>
              <a:xfrm>
                <a:off x="7927192" y="1624686"/>
                <a:ext cx="165340" cy="165340"/>
              </a:xfrm>
              <a:prstGeom prst="ellipse">
                <a:avLst/>
              </a:prstGeom>
              <a:gradFill>
                <a:gsLst>
                  <a:gs pos="13000">
                    <a:srgbClr val="ABA9AC"/>
                  </a:gs>
                  <a:gs pos="72000">
                    <a:srgbClr val="79747A"/>
                  </a:gs>
                </a:gsLst>
                <a:lin ang="2700000" scaled="1"/>
              </a:gra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
        <p:nvSpPr>
          <p:cNvPr id="33" name="TextBox 1"/>
          <p:cNvSpPr txBox="1"/>
          <p:nvPr/>
        </p:nvSpPr>
        <p:spPr>
          <a:xfrm>
            <a:off x="723900" y="571500"/>
            <a:ext cx="2606676" cy="738664"/>
          </a:xfrm>
          <a:prstGeom prst="rect">
            <a:avLst/>
          </a:prstGeom>
          <a:noFill/>
        </p:spPr>
        <p:txBody>
          <a:bodyPr wrap="none" lIns="0" tIns="0" rIns="0" rtlCol="0">
            <a:spAutoFit/>
          </a:bodyPr>
          <a:lstStyle/>
          <a:p>
            <a:pPr>
              <a:lnSpc>
                <a:spcPts val="3600"/>
              </a:lnSpc>
            </a:pP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4.2</a:t>
            </a:r>
            <a:r>
              <a:rPr lang="en-US" altLang="zh-CN" sz="2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投资回报</a:t>
            </a:r>
          </a:p>
          <a:p>
            <a:pPr>
              <a:lnSpc>
                <a:spcPts val="1800"/>
              </a:lnSpc>
            </a:pP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INVESTMENT</a:t>
            </a:r>
            <a:r>
              <a:rPr lang="en-US" altLang="zh-CN" sz="1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RETURN</a:t>
            </a:r>
          </a:p>
        </p:txBody>
      </p:sp>
      <p:sp>
        <p:nvSpPr>
          <p:cNvPr id="34" name="TextBox 1"/>
          <p:cNvSpPr txBox="1"/>
          <p:nvPr/>
        </p:nvSpPr>
        <p:spPr>
          <a:xfrm>
            <a:off x="723900" y="1676400"/>
            <a:ext cx="897682" cy="261995"/>
          </a:xfrm>
          <a:prstGeom prst="rect">
            <a:avLst/>
          </a:prstGeom>
          <a:noFill/>
        </p:spPr>
        <p:txBody>
          <a:bodyPr wrap="none" lIns="0" tIns="0" rIns="0" rtlCol="0">
            <a:spAutoFit/>
          </a:bodyPr>
          <a:lstStyle/>
          <a:p>
            <a:pPr>
              <a:lnSpc>
                <a:spcPts val="1800"/>
              </a:lnSpc>
            </a:pPr>
            <a:r>
              <a:rPr lang="en-US" altLang="zh-CN" sz="14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投资回报率</a:t>
            </a:r>
          </a:p>
        </p:txBody>
      </p:sp>
    </p:spTree>
    <p:extLst>
      <p:ext uri="{BB962C8B-B14F-4D97-AF65-F5344CB8AC3E}">
        <p14:creationId xmlns:p14="http://schemas.microsoft.com/office/powerpoint/2010/main" val="622804568"/>
      </p:ext>
    </p:extLst>
  </p:cSld>
  <p:clrMapOvr>
    <a:masterClrMapping/>
  </p:clrMapOvr>
  <p:transition spd="slow" advTm="38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1" presetClass="entr" presetSubtype="0" fill="hold" grpId="0" nodeType="withEffect">
                                  <p:stCondLst>
                                    <p:cond delay="675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2" dur="250" fill="hold"/>
                                        <p:tgtEl>
                                          <p:spTgt spid="4"/>
                                        </p:tgtEl>
                                        <p:attrNameLst>
                                          <p:attrName>ppt_y</p:attrName>
                                        </p:attrNameLst>
                                      </p:cBhvr>
                                      <p:tavLst>
                                        <p:tav tm="0">
                                          <p:val>
                                            <p:strVal val="#ppt_y"/>
                                          </p:val>
                                        </p:tav>
                                        <p:tav tm="100000">
                                          <p:val>
                                            <p:strVal val="#ppt_y"/>
                                          </p:val>
                                        </p:tav>
                                      </p:tavLst>
                                    </p:anim>
                                    <p:anim calcmode="lin" valueType="num">
                                      <p:cBhvr>
                                        <p:cTn id="13"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4"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250" tmFilter="0,0; .5, 1; 1, 1"/>
                                        <p:tgtEl>
                                          <p:spTgt spid="4"/>
                                        </p:tgtEl>
                                      </p:cBhvr>
                                    </p:animEffect>
                                  </p:childTnLst>
                                </p:cTn>
                              </p:par>
                              <p:par>
                                <p:cTn id="16" presetID="45" presetClass="entr" presetSubtype="0" fill="hold" grpId="0" nodeType="withEffect">
                                  <p:stCondLst>
                                    <p:cond delay="6750"/>
                                  </p:stCondLst>
                                  <p:iterate type="wd">
                                    <p:tmPct val="10000"/>
                                  </p:iterate>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ppt_w</p:attrName>
                                        </p:attrNameLst>
                                      </p:cBhvr>
                                      <p:tavLst>
                                        <p:tav tm="0" fmla="#ppt_w*sin(2.5*pi*$)">
                                          <p:val>
                                            <p:fltVal val="0"/>
                                          </p:val>
                                        </p:tav>
                                        <p:tav tm="100000">
                                          <p:val>
                                            <p:fltVal val="1"/>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childTnLst>
                                </p:cTn>
                              </p:par>
                              <p:par>
                                <p:cTn id="21" presetID="53" presetClass="entr" presetSubtype="528" fill="hold"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anim calcmode="lin" valueType="num">
                                      <p:cBhvr>
                                        <p:cTn id="26" dur="500" fill="hold"/>
                                        <p:tgtEl>
                                          <p:spTgt spid="7"/>
                                        </p:tgtEl>
                                        <p:attrNameLst>
                                          <p:attrName>ppt_x</p:attrName>
                                        </p:attrNameLst>
                                      </p:cBhvr>
                                      <p:tavLst>
                                        <p:tav tm="0">
                                          <p:val>
                                            <p:fltVal val="0.5"/>
                                          </p:val>
                                        </p:tav>
                                        <p:tav tm="100000">
                                          <p:val>
                                            <p:strVal val="#ppt_x"/>
                                          </p:val>
                                        </p:tav>
                                      </p:tavLst>
                                    </p:anim>
                                    <p:anim calcmode="lin" valueType="num">
                                      <p:cBhvr>
                                        <p:cTn id="27" dur="500" fill="hold"/>
                                        <p:tgtEl>
                                          <p:spTgt spid="7"/>
                                        </p:tgtEl>
                                        <p:attrNameLst>
                                          <p:attrName>ppt_y</p:attrName>
                                        </p:attrNameLst>
                                      </p:cBhvr>
                                      <p:tavLst>
                                        <p:tav tm="0">
                                          <p:val>
                                            <p:fltVal val="0.5"/>
                                          </p:val>
                                        </p:tav>
                                        <p:tav tm="100000">
                                          <p:val>
                                            <p:strVal val="#ppt_y"/>
                                          </p:val>
                                        </p:tav>
                                      </p:tavLst>
                                    </p:anim>
                                  </p:childTnLst>
                                </p:cTn>
                              </p:par>
                              <p:par>
                                <p:cTn id="28" presetID="53" presetClass="entr" presetSubtype="528" fill="hold" nodeType="withEffect">
                                  <p:stCondLst>
                                    <p:cond delay="50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anim calcmode="lin" valueType="num">
                                      <p:cBhvr>
                                        <p:cTn id="33" dur="500" fill="hold"/>
                                        <p:tgtEl>
                                          <p:spTgt spid="24"/>
                                        </p:tgtEl>
                                        <p:attrNameLst>
                                          <p:attrName>ppt_x</p:attrName>
                                        </p:attrNameLst>
                                      </p:cBhvr>
                                      <p:tavLst>
                                        <p:tav tm="0">
                                          <p:val>
                                            <p:fltVal val="0.5"/>
                                          </p:val>
                                        </p:tav>
                                        <p:tav tm="100000">
                                          <p:val>
                                            <p:strVal val="#ppt_x"/>
                                          </p:val>
                                        </p:tav>
                                      </p:tavLst>
                                    </p:anim>
                                    <p:anim calcmode="lin" valueType="num">
                                      <p:cBhvr>
                                        <p:cTn id="34" dur="500" fill="hold"/>
                                        <p:tgtEl>
                                          <p:spTgt spid="2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a:extLst>
              <a:ext uri="{FF2B5EF4-FFF2-40B4-BE49-F238E27FC236}">
                <a16:creationId xmlns:a16="http://schemas.microsoft.com/office/drawing/2014/main" id="{79B52E91-A9A2-4C6A-89B3-C9211154B733}"/>
              </a:ext>
            </a:extLst>
          </p:cNvPr>
          <p:cNvGraphicFramePr/>
          <p:nvPr>
            <p:extLst>
              <p:ext uri="{D42A27DB-BD31-4B8C-83A1-F6EECF244321}">
                <p14:modId xmlns:p14="http://schemas.microsoft.com/office/powerpoint/2010/main" val="2609526002"/>
              </p:ext>
            </p:extLst>
          </p:nvPr>
        </p:nvGraphicFramePr>
        <p:xfrm>
          <a:off x="2248051" y="1725344"/>
          <a:ext cx="7695898" cy="2926951"/>
        </p:xfrm>
        <a:graphic>
          <a:graphicData uri="http://schemas.openxmlformats.org/drawingml/2006/chart">
            <c:chart xmlns:c="http://schemas.openxmlformats.org/drawingml/2006/chart" xmlns:r="http://schemas.openxmlformats.org/officeDocument/2006/relationships" r:id="rId3"/>
          </a:graphicData>
        </a:graphic>
      </p:graphicFrame>
      <p:sp>
        <p:nvSpPr>
          <p:cNvPr id="3" name="矩形 2">
            <a:extLst>
              <a:ext uri="{FF2B5EF4-FFF2-40B4-BE49-F238E27FC236}">
                <a16:creationId xmlns:a16="http://schemas.microsoft.com/office/drawing/2014/main" id="{106D3BDB-1E7D-4F86-BC9B-FF63861E1C7C}"/>
              </a:ext>
            </a:extLst>
          </p:cNvPr>
          <p:cNvSpPr/>
          <p:nvPr/>
        </p:nvSpPr>
        <p:spPr>
          <a:xfrm>
            <a:off x="6896807" y="5380174"/>
            <a:ext cx="4085170" cy="652486"/>
          </a:xfrm>
          <a:prstGeom prst="rect">
            <a:avLst/>
          </a:prstGeom>
        </p:spPr>
        <p:txBody>
          <a:bodyPr wrap="square">
            <a:spAutoFit/>
          </a:bodyPr>
          <a:lstStyle/>
          <a:p>
            <a:pPr algn="ctr">
              <a:lnSpc>
                <a:spcPct val="130000"/>
              </a:lnSpc>
              <a:spcAft>
                <a:spcPts val="600"/>
              </a:spcAft>
            </a:pPr>
            <a:r>
              <a:rPr lang="zh-CN" altLang="en-US" sz="14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请在此处添加正文内容，根据需要调整字体与字号，建议采用两端对其和</a:t>
            </a:r>
            <a:r>
              <a:rPr lang="en-US" altLang="zh-CN" sz="14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1.3</a:t>
            </a:r>
            <a:r>
              <a:rPr lang="zh-CN" altLang="en-US" sz="14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倍行距</a:t>
            </a:r>
          </a:p>
        </p:txBody>
      </p:sp>
      <p:sp>
        <p:nvSpPr>
          <p:cNvPr id="4" name="矩形 3">
            <a:extLst>
              <a:ext uri="{FF2B5EF4-FFF2-40B4-BE49-F238E27FC236}">
                <a16:creationId xmlns:a16="http://schemas.microsoft.com/office/drawing/2014/main" id="{0786F029-A290-402F-9BE4-A6489F22BD97}"/>
              </a:ext>
            </a:extLst>
          </p:cNvPr>
          <p:cNvSpPr/>
          <p:nvPr/>
        </p:nvSpPr>
        <p:spPr>
          <a:xfrm>
            <a:off x="7934835" y="5035220"/>
            <a:ext cx="2009114" cy="323165"/>
          </a:xfrm>
          <a:prstGeom prst="rect">
            <a:avLst/>
          </a:prstGeom>
        </p:spPr>
        <p:txBody>
          <a:bodyPr wrap="square">
            <a:spAutoFit/>
          </a:bodyPr>
          <a:lstStyle/>
          <a:p>
            <a:pPr>
              <a:lnSpc>
                <a:spcPts val="1800"/>
              </a:lnSpc>
            </a:pPr>
            <a:r>
              <a:rPr lang="en-US" altLang="zh-CN" dirty="0" err="1">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投资回报率</a:t>
            </a:r>
            <a:endParaRPr lang="en-US" altLang="zh-CN"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endParaRPr>
          </a:p>
        </p:txBody>
      </p:sp>
      <p:sp>
        <p:nvSpPr>
          <p:cNvPr id="5" name="矩形 4">
            <a:extLst>
              <a:ext uri="{FF2B5EF4-FFF2-40B4-BE49-F238E27FC236}">
                <a16:creationId xmlns:a16="http://schemas.microsoft.com/office/drawing/2014/main" id="{54B5BC07-8702-45A2-AA6D-ED9A2BCE5403}"/>
              </a:ext>
            </a:extLst>
          </p:cNvPr>
          <p:cNvSpPr/>
          <p:nvPr/>
        </p:nvSpPr>
        <p:spPr>
          <a:xfrm>
            <a:off x="1288066" y="5380174"/>
            <a:ext cx="4085170" cy="652486"/>
          </a:xfrm>
          <a:prstGeom prst="rect">
            <a:avLst/>
          </a:prstGeom>
        </p:spPr>
        <p:txBody>
          <a:bodyPr wrap="square">
            <a:spAutoFit/>
          </a:bodyPr>
          <a:lstStyle/>
          <a:p>
            <a:pPr algn="ctr">
              <a:lnSpc>
                <a:spcPct val="130000"/>
              </a:lnSpc>
              <a:spcAft>
                <a:spcPts val="600"/>
              </a:spcAft>
            </a:pPr>
            <a:r>
              <a:rPr lang="zh-CN" altLang="en-US" sz="14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请在此处添加正文内容，根据需要调整字体与字号，建议采用两端对其和</a:t>
            </a:r>
            <a:r>
              <a:rPr lang="en-US" altLang="zh-CN" sz="14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1.3</a:t>
            </a:r>
            <a:r>
              <a:rPr lang="zh-CN" altLang="en-US" sz="14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倍行距</a:t>
            </a:r>
          </a:p>
        </p:txBody>
      </p:sp>
      <p:sp>
        <p:nvSpPr>
          <p:cNvPr id="6" name="矩形 5">
            <a:extLst>
              <a:ext uri="{FF2B5EF4-FFF2-40B4-BE49-F238E27FC236}">
                <a16:creationId xmlns:a16="http://schemas.microsoft.com/office/drawing/2014/main" id="{AB804D74-C3AE-4C6D-A34E-28CE23290DC2}"/>
              </a:ext>
            </a:extLst>
          </p:cNvPr>
          <p:cNvSpPr/>
          <p:nvPr/>
        </p:nvSpPr>
        <p:spPr>
          <a:xfrm>
            <a:off x="2326094" y="5035220"/>
            <a:ext cx="2009114" cy="323165"/>
          </a:xfrm>
          <a:prstGeom prst="rect">
            <a:avLst/>
          </a:prstGeom>
        </p:spPr>
        <p:txBody>
          <a:bodyPr wrap="square">
            <a:spAutoFit/>
          </a:bodyPr>
          <a:lstStyle/>
          <a:p>
            <a:pPr>
              <a:lnSpc>
                <a:spcPts val="1800"/>
              </a:lnSpc>
            </a:pPr>
            <a:r>
              <a:rPr lang="en-US" altLang="zh-CN" dirty="0" err="1">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投资回报率</a:t>
            </a:r>
            <a:endParaRPr lang="en-US" altLang="zh-CN"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endParaRPr>
          </a:p>
        </p:txBody>
      </p:sp>
      <p:cxnSp>
        <p:nvCxnSpPr>
          <p:cNvPr id="7" name="直接连接符 6">
            <a:extLst>
              <a:ext uri="{FF2B5EF4-FFF2-40B4-BE49-F238E27FC236}">
                <a16:creationId xmlns:a16="http://schemas.microsoft.com/office/drawing/2014/main" id="{8F6F70CB-D0E3-4125-BFAE-B535D837AF63}"/>
              </a:ext>
            </a:extLst>
          </p:cNvPr>
          <p:cNvCxnSpPr/>
          <p:nvPr/>
        </p:nvCxnSpPr>
        <p:spPr>
          <a:xfrm flipV="1">
            <a:off x="5796787" y="4934984"/>
            <a:ext cx="1079356" cy="939136"/>
          </a:xfrm>
          <a:prstGeom prst="line">
            <a:avLst/>
          </a:prstGeom>
          <a:ln w="15875">
            <a:gradFill>
              <a:gsLst>
                <a:gs pos="0">
                  <a:schemeClr val="bg1">
                    <a:alpha val="5700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0AE4410C-CA0F-4221-934F-BE5941F3FDB0}"/>
              </a:ext>
            </a:extLst>
          </p:cNvPr>
          <p:cNvCxnSpPr/>
          <p:nvPr/>
        </p:nvCxnSpPr>
        <p:spPr>
          <a:xfrm flipV="1">
            <a:off x="864599" y="4223940"/>
            <a:ext cx="608338" cy="529312"/>
          </a:xfrm>
          <a:prstGeom prst="line">
            <a:avLst/>
          </a:prstGeom>
          <a:ln w="15875">
            <a:gradFill>
              <a:gsLst>
                <a:gs pos="0">
                  <a:schemeClr val="bg1">
                    <a:alpha val="5700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TextBox 1"/>
          <p:cNvSpPr txBox="1"/>
          <p:nvPr/>
        </p:nvSpPr>
        <p:spPr>
          <a:xfrm>
            <a:off x="723900" y="571500"/>
            <a:ext cx="2606676" cy="738664"/>
          </a:xfrm>
          <a:prstGeom prst="rect">
            <a:avLst/>
          </a:prstGeom>
          <a:noFill/>
        </p:spPr>
        <p:txBody>
          <a:bodyPr wrap="none" lIns="0" tIns="0" rIns="0" rtlCol="0">
            <a:spAutoFit/>
          </a:bodyPr>
          <a:lstStyle/>
          <a:p>
            <a:pPr>
              <a:lnSpc>
                <a:spcPts val="3600"/>
              </a:lnSpc>
            </a:pP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4.2</a:t>
            </a:r>
            <a:r>
              <a:rPr lang="en-US" altLang="zh-CN" sz="2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投资回报</a:t>
            </a:r>
          </a:p>
          <a:p>
            <a:pPr>
              <a:lnSpc>
                <a:spcPts val="1800"/>
              </a:lnSpc>
            </a:pP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INVESTMENT</a:t>
            </a:r>
            <a:r>
              <a:rPr lang="en-US" altLang="zh-CN" sz="1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RETURN</a:t>
            </a:r>
          </a:p>
        </p:txBody>
      </p:sp>
      <p:sp>
        <p:nvSpPr>
          <p:cNvPr id="10" name="TextBox 1"/>
          <p:cNvSpPr txBox="1"/>
          <p:nvPr/>
        </p:nvSpPr>
        <p:spPr>
          <a:xfrm>
            <a:off x="723900" y="1676400"/>
            <a:ext cx="897682" cy="261995"/>
          </a:xfrm>
          <a:prstGeom prst="rect">
            <a:avLst/>
          </a:prstGeom>
          <a:noFill/>
        </p:spPr>
        <p:txBody>
          <a:bodyPr wrap="none" lIns="0" tIns="0" rIns="0" rtlCol="0">
            <a:spAutoFit/>
          </a:bodyPr>
          <a:lstStyle/>
          <a:p>
            <a:pPr>
              <a:lnSpc>
                <a:spcPts val="1800"/>
              </a:lnSpc>
            </a:pPr>
            <a:r>
              <a:rPr lang="en-US" altLang="zh-CN" sz="14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投资回报率</a:t>
            </a:r>
          </a:p>
        </p:txBody>
      </p:sp>
    </p:spTree>
    <p:extLst>
      <p:ext uri="{BB962C8B-B14F-4D97-AF65-F5344CB8AC3E}">
        <p14:creationId xmlns:p14="http://schemas.microsoft.com/office/powerpoint/2010/main" val="3512986976"/>
      </p:ext>
    </p:extLst>
  </p:cSld>
  <p:clrMapOvr>
    <a:masterClrMapping/>
  </p:clrMapOvr>
  <p:transition spd="slow" advTm="38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down)">
                                      <p:cBhvr>
                                        <p:cTn id="7" dur="500"/>
                                        <p:tgtEl>
                                          <p:spTgt spid="2">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graphicEl>
                                              <a:chart seriesIdx="-4" categoryIdx="0" bldStep="category"/>
                                            </p:graphicEl>
                                          </p:spTgt>
                                        </p:tgtEl>
                                        <p:attrNameLst>
                                          <p:attrName>style.visibility</p:attrName>
                                        </p:attrNameLst>
                                      </p:cBhvr>
                                      <p:to>
                                        <p:strVal val="visible"/>
                                      </p:to>
                                    </p:set>
                                    <p:animEffect transition="in" filter="wipe(down)">
                                      <p:cBhvr>
                                        <p:cTn id="11" dur="500"/>
                                        <p:tgtEl>
                                          <p:spTgt spid="2">
                                            <p:graphicEl>
                                              <a:chart seriesIdx="-4" categoryIdx="0" bldStep="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graphicEl>
                                              <a:chart seriesIdx="-4" categoryIdx="1" bldStep="category"/>
                                            </p:graphicEl>
                                          </p:spTgt>
                                        </p:tgtEl>
                                        <p:attrNameLst>
                                          <p:attrName>style.visibility</p:attrName>
                                        </p:attrNameLst>
                                      </p:cBhvr>
                                      <p:to>
                                        <p:strVal val="visible"/>
                                      </p:to>
                                    </p:set>
                                    <p:animEffect transition="in" filter="wipe(down)">
                                      <p:cBhvr>
                                        <p:cTn id="15" dur="500"/>
                                        <p:tgtEl>
                                          <p:spTgt spid="2">
                                            <p:graphicEl>
                                              <a:chart seriesIdx="-4" categoryIdx="1" bldStep="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
                                            <p:graphicEl>
                                              <a:chart seriesIdx="-4" categoryIdx="2" bldStep="category"/>
                                            </p:graphicEl>
                                          </p:spTgt>
                                        </p:tgtEl>
                                        <p:attrNameLst>
                                          <p:attrName>style.visibility</p:attrName>
                                        </p:attrNameLst>
                                      </p:cBhvr>
                                      <p:to>
                                        <p:strVal val="visible"/>
                                      </p:to>
                                    </p:set>
                                    <p:animEffect transition="in" filter="wipe(down)">
                                      <p:cBhvr>
                                        <p:cTn id="19" dur="500"/>
                                        <p:tgtEl>
                                          <p:spTgt spid="2">
                                            <p:graphicEl>
                                              <a:chart seriesIdx="-4" categoryIdx="2" bldStep="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
                                            <p:graphicEl>
                                              <a:chart seriesIdx="-4" categoryIdx="3" bldStep="category"/>
                                            </p:graphicEl>
                                          </p:spTgt>
                                        </p:tgtEl>
                                        <p:attrNameLst>
                                          <p:attrName>style.visibility</p:attrName>
                                        </p:attrNameLst>
                                      </p:cBhvr>
                                      <p:to>
                                        <p:strVal val="visible"/>
                                      </p:to>
                                    </p:set>
                                    <p:animEffect transition="in" filter="wipe(down)">
                                      <p:cBhvr>
                                        <p:cTn id="23" dur="500"/>
                                        <p:tgtEl>
                                          <p:spTgt spid="2">
                                            <p:graphicEl>
                                              <a:chart seriesIdx="-4" categoryIdx="3" bldStep="category"/>
                                            </p:graphicEl>
                                          </p:spTgt>
                                        </p:tgtEl>
                                      </p:cBhvr>
                                    </p:animEffect>
                                  </p:childTnLst>
                                </p:cTn>
                              </p:par>
                              <p:par>
                                <p:cTn id="24" presetID="41" presetClass="entr" presetSubtype="0" fill="hold" grpId="0" nodeType="withEffect">
                                  <p:stCondLst>
                                    <p:cond delay="3350"/>
                                  </p:stCondLst>
                                  <p:iterate type="lt">
                                    <p:tmPct val="10000"/>
                                  </p:iterate>
                                  <p:childTnLst>
                                    <p:set>
                                      <p:cBhvr>
                                        <p:cTn id="25" dur="1" fill="hold">
                                          <p:stCondLst>
                                            <p:cond delay="0"/>
                                          </p:stCondLst>
                                        </p:cTn>
                                        <p:tgtEl>
                                          <p:spTgt spid="4"/>
                                        </p:tgtEl>
                                        <p:attrNameLst>
                                          <p:attrName>style.visibility</p:attrName>
                                        </p:attrNameLst>
                                      </p:cBhvr>
                                      <p:to>
                                        <p:strVal val="visible"/>
                                      </p:to>
                                    </p:set>
                                    <p:anim calcmode="lin" valueType="num">
                                      <p:cBhvr>
                                        <p:cTn id="26"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7" dur="250" fill="hold"/>
                                        <p:tgtEl>
                                          <p:spTgt spid="4"/>
                                        </p:tgtEl>
                                        <p:attrNameLst>
                                          <p:attrName>ppt_y</p:attrName>
                                        </p:attrNameLst>
                                      </p:cBhvr>
                                      <p:tavLst>
                                        <p:tav tm="0">
                                          <p:val>
                                            <p:strVal val="#ppt_y"/>
                                          </p:val>
                                        </p:tav>
                                        <p:tav tm="100000">
                                          <p:val>
                                            <p:strVal val="#ppt_y"/>
                                          </p:val>
                                        </p:tav>
                                      </p:tavLst>
                                    </p:anim>
                                    <p:anim calcmode="lin" valueType="num">
                                      <p:cBhvr>
                                        <p:cTn id="28"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9"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0" dur="250" tmFilter="0,0; .5, 1; 1, 1"/>
                                        <p:tgtEl>
                                          <p:spTgt spid="4"/>
                                        </p:tgtEl>
                                      </p:cBhvr>
                                    </p:animEffect>
                                  </p:childTnLst>
                                </p:cTn>
                              </p:par>
                              <p:par>
                                <p:cTn id="31" presetID="41" presetClass="entr" presetSubtype="0" fill="hold" grpId="0" nodeType="withEffect">
                                  <p:stCondLst>
                                    <p:cond delay="3350"/>
                                  </p:stCondLst>
                                  <p:iterate type="lt">
                                    <p:tmPct val="10000"/>
                                  </p:iterate>
                                  <p:childTnLst>
                                    <p:set>
                                      <p:cBhvr>
                                        <p:cTn id="32" dur="1" fill="hold">
                                          <p:stCondLst>
                                            <p:cond delay="0"/>
                                          </p:stCondLst>
                                        </p:cTn>
                                        <p:tgtEl>
                                          <p:spTgt spid="3"/>
                                        </p:tgtEl>
                                        <p:attrNameLst>
                                          <p:attrName>style.visibility</p:attrName>
                                        </p:attrNameLst>
                                      </p:cBhvr>
                                      <p:to>
                                        <p:strVal val="visible"/>
                                      </p:to>
                                    </p:set>
                                    <p:anim calcmode="lin" valueType="num">
                                      <p:cBhvr>
                                        <p:cTn id="33"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4" dur="250" fill="hold"/>
                                        <p:tgtEl>
                                          <p:spTgt spid="3"/>
                                        </p:tgtEl>
                                        <p:attrNameLst>
                                          <p:attrName>ppt_y</p:attrName>
                                        </p:attrNameLst>
                                      </p:cBhvr>
                                      <p:tavLst>
                                        <p:tav tm="0">
                                          <p:val>
                                            <p:strVal val="#ppt_y"/>
                                          </p:val>
                                        </p:tav>
                                        <p:tav tm="100000">
                                          <p:val>
                                            <p:strVal val="#ppt_y"/>
                                          </p:val>
                                        </p:tav>
                                      </p:tavLst>
                                    </p:anim>
                                    <p:anim calcmode="lin" valueType="num">
                                      <p:cBhvr>
                                        <p:cTn id="35"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6"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250" tmFilter="0,0; .5, 1; 1, 1"/>
                                        <p:tgtEl>
                                          <p:spTgt spid="3"/>
                                        </p:tgtEl>
                                      </p:cBhvr>
                                    </p:animEffect>
                                  </p:childTnLst>
                                </p:cTn>
                              </p:par>
                              <p:par>
                                <p:cTn id="38" presetID="2" presetClass="entr" presetSubtype="3"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0-#ppt_h/2"/>
                                          </p:val>
                                        </p:tav>
                                        <p:tav tm="100000">
                                          <p:val>
                                            <p:strVal val="#ppt_y"/>
                                          </p:val>
                                        </p:tav>
                                      </p:tavLst>
                                    </p:anim>
                                  </p:childTnLst>
                                </p:cTn>
                              </p:par>
                              <p:par>
                                <p:cTn id="42" presetID="2" presetClass="entr" presetSubtype="3" fill="hold" nodeType="withEffect">
                                  <p:stCondLst>
                                    <p:cond delay="25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category"/>
        </p:bldSub>
      </p:bldGraphic>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 y="0"/>
            <a:ext cx="12186219" cy="6858000"/>
          </a:xfrm>
          <a:prstGeom prst="rect">
            <a:avLst/>
          </a:prstGeom>
        </p:spPr>
      </p:pic>
      <p:grpSp>
        <p:nvGrpSpPr>
          <p:cNvPr id="8" name="组合 7"/>
          <p:cNvGrpSpPr/>
          <p:nvPr/>
        </p:nvGrpSpPr>
        <p:grpSpPr>
          <a:xfrm>
            <a:off x="6457954" y="1430622"/>
            <a:ext cx="4984655" cy="2759135"/>
            <a:chOff x="4858397" y="1004544"/>
            <a:chExt cx="4003294" cy="1590556"/>
          </a:xfrm>
        </p:grpSpPr>
        <p:sp>
          <p:nvSpPr>
            <p:cNvPr id="5" name="TextBox 12"/>
            <p:cNvSpPr txBox="1"/>
            <p:nvPr/>
          </p:nvSpPr>
          <p:spPr>
            <a:xfrm>
              <a:off x="4858397" y="1916460"/>
              <a:ext cx="3849855" cy="678640"/>
            </a:xfrm>
            <a:prstGeom prst="rect">
              <a:avLst/>
            </a:prstGeom>
            <a:noFill/>
          </p:spPr>
          <p:txBody>
            <a:bodyPr wrap="none" lIns="68571" tIns="34285" rIns="68571" bIns="34285" rtlCol="0">
              <a:spAutoFit/>
            </a:bodyPr>
            <a:lstStyle/>
            <a:p>
              <a:pPr algn="r"/>
              <a:r>
                <a:rPr lang="zh-CN" altLang="en-US" sz="7200" dirty="0">
                  <a:solidFill>
                    <a:schemeClr val="bg1"/>
                  </a:solidFill>
                  <a:effectLst>
                    <a:outerShdw blurRad="38100" dist="38100" dir="2700000" algn="tl">
                      <a:srgbClr val="000000">
                        <a:alpha val="43137"/>
                      </a:srgbClr>
                    </a:outerShdw>
                  </a:effectLst>
                  <a:latin typeface="造字工房朗宋（非商用）常规体" pitchFamily="50" charset="-122"/>
                  <a:ea typeface="造字工房朗宋（非商用）常规体" pitchFamily="50" charset="-122"/>
                </a:rPr>
                <a:t>感谢您的观看</a:t>
              </a:r>
            </a:p>
          </p:txBody>
        </p:sp>
        <p:sp>
          <p:nvSpPr>
            <p:cNvPr id="7" name="TextBox 14"/>
            <p:cNvSpPr txBox="1"/>
            <p:nvPr/>
          </p:nvSpPr>
          <p:spPr>
            <a:xfrm>
              <a:off x="6944481" y="1004544"/>
              <a:ext cx="1917210" cy="904860"/>
            </a:xfrm>
            <a:prstGeom prst="rect">
              <a:avLst/>
            </a:prstGeom>
            <a:noFill/>
          </p:spPr>
          <p:txBody>
            <a:bodyPr wrap="none" rtlCol="0">
              <a:spAutoFit/>
            </a:bodyPr>
            <a:lstStyle/>
            <a:p>
              <a:r>
                <a:rPr lang="en-US" altLang="zh-CN" sz="9600" b="1">
                  <a:solidFill>
                    <a:schemeClr val="bg1"/>
                  </a:solidFill>
                  <a:latin typeface="Agency FB" panose="020B0503020202020204" pitchFamily="34" charset="0"/>
                  <a:ea typeface="微软雅黑" pitchFamily="34" charset="-122"/>
                </a:rPr>
                <a:t>20XX</a:t>
              </a:r>
              <a:endParaRPr lang="zh-CN" altLang="en-US" sz="9600" b="1" dirty="0">
                <a:solidFill>
                  <a:schemeClr val="bg1"/>
                </a:solidFill>
                <a:latin typeface="Agency FB" panose="020B0503020202020204" pitchFamily="34" charset="0"/>
                <a:ea typeface="微软雅黑" pitchFamily="34" charset="-122"/>
              </a:endParaRPr>
            </a:p>
          </p:txBody>
        </p:sp>
      </p:grpSp>
      <p:sp>
        <p:nvSpPr>
          <p:cNvPr id="12" name="文本占位符 2"/>
          <p:cNvSpPr txBox="1">
            <a:spLocks/>
          </p:cNvSpPr>
          <p:nvPr/>
        </p:nvSpPr>
        <p:spPr>
          <a:xfrm>
            <a:off x="4305299" y="4237140"/>
            <a:ext cx="6839295" cy="492443"/>
          </a:xfrm>
          <a:prstGeom prst="rect">
            <a:avLst/>
          </a:prstGeom>
          <a:noFill/>
        </p:spPr>
        <p:txBody>
          <a:bodyPr vert="horz" wrap="square" lIns="91440" tIns="45720" rIns="91440" bIns="45720"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30000"/>
              </a:lnSpc>
              <a:buNone/>
            </a:pPr>
            <a:r>
              <a:rPr lang="en-US" sz="1000" b="0" dirty="0">
                <a:effectLst/>
                <a:latin typeface="+mj-ea"/>
                <a:ea typeface="+mj-ea"/>
                <a:sym typeface="+mn-lt"/>
              </a:rPr>
              <a:t>Lorem ipsum dolor sit </a:t>
            </a:r>
            <a:r>
              <a:rPr lang="en-US" sz="1000" b="0" dirty="0" err="1">
                <a:effectLst/>
                <a:latin typeface="+mj-ea"/>
                <a:ea typeface="+mj-ea"/>
                <a:sym typeface="+mn-lt"/>
              </a:rPr>
              <a:t>er</a:t>
            </a:r>
            <a:r>
              <a:rPr lang="en-US" sz="1000" b="0" dirty="0">
                <a:effectLst/>
                <a:latin typeface="+mj-ea"/>
                <a:ea typeface="+mj-ea"/>
                <a:sym typeface="+mn-lt"/>
              </a:rPr>
              <a:t> </a:t>
            </a:r>
            <a:r>
              <a:rPr lang="en-US" sz="1000" b="0" dirty="0" err="1">
                <a:effectLst/>
                <a:latin typeface="+mj-ea"/>
                <a:ea typeface="+mj-ea"/>
                <a:sym typeface="+mn-lt"/>
              </a:rPr>
              <a:t>elit</a:t>
            </a:r>
            <a:r>
              <a:rPr lang="en-US" sz="1000" b="0" dirty="0">
                <a:effectLst/>
                <a:latin typeface="+mj-ea"/>
                <a:ea typeface="+mj-ea"/>
                <a:sym typeface="+mn-lt"/>
              </a:rPr>
              <a:t> </a:t>
            </a:r>
            <a:r>
              <a:rPr lang="en-US" sz="1000" b="0" dirty="0" err="1">
                <a:effectLst/>
                <a:latin typeface="+mj-ea"/>
                <a:ea typeface="+mj-ea"/>
                <a:sym typeface="+mn-lt"/>
              </a:rPr>
              <a:t>lamet</a:t>
            </a:r>
            <a:r>
              <a:rPr lang="en-US" sz="1000" b="0" dirty="0">
                <a:effectLst/>
                <a:latin typeface="+mj-ea"/>
                <a:ea typeface="+mj-ea"/>
                <a:sym typeface="+mn-lt"/>
              </a:rPr>
              <a:t>, </a:t>
            </a:r>
            <a:r>
              <a:rPr lang="en-US" sz="1000" b="0" dirty="0" err="1">
                <a:effectLst/>
                <a:latin typeface="+mj-ea"/>
                <a:ea typeface="+mj-ea"/>
                <a:sym typeface="+mn-lt"/>
              </a:rPr>
              <a:t>consectetaur</a:t>
            </a:r>
            <a:r>
              <a:rPr lang="en-US" sz="1000" b="0" dirty="0">
                <a:effectLst/>
                <a:latin typeface="+mj-ea"/>
                <a:ea typeface="+mj-ea"/>
                <a:sym typeface="+mn-lt"/>
              </a:rPr>
              <a:t> </a:t>
            </a:r>
            <a:r>
              <a:rPr lang="en-US" sz="1000" b="0" dirty="0" err="1">
                <a:effectLst/>
                <a:latin typeface="+mj-ea"/>
                <a:ea typeface="+mj-ea"/>
                <a:sym typeface="+mn-lt"/>
              </a:rPr>
              <a:t>cillium</a:t>
            </a:r>
            <a:r>
              <a:rPr lang="en-US" sz="1000" b="0" dirty="0">
                <a:effectLst/>
                <a:latin typeface="+mj-ea"/>
                <a:ea typeface="+mj-ea"/>
                <a:sym typeface="+mn-lt"/>
              </a:rPr>
              <a:t> </a:t>
            </a:r>
            <a:r>
              <a:rPr lang="en-US" sz="1000" b="0" dirty="0" err="1">
                <a:effectLst/>
                <a:latin typeface="+mj-ea"/>
                <a:ea typeface="+mj-ea"/>
                <a:sym typeface="+mn-lt"/>
              </a:rPr>
              <a:t>adipisicing</a:t>
            </a:r>
            <a:r>
              <a:rPr lang="en-US" sz="1000" b="0" dirty="0">
                <a:effectLst/>
                <a:latin typeface="+mj-ea"/>
                <a:ea typeface="+mj-ea"/>
                <a:sym typeface="+mn-lt"/>
              </a:rPr>
              <a:t> pecu, </a:t>
            </a:r>
            <a:r>
              <a:rPr lang="en-US" sz="1000" b="0" dirty="0" err="1">
                <a:effectLst/>
                <a:latin typeface="+mj-ea"/>
                <a:ea typeface="+mj-ea"/>
                <a:sym typeface="+mn-lt"/>
              </a:rPr>
              <a:t>sed</a:t>
            </a:r>
            <a:r>
              <a:rPr lang="en-US" sz="1000" b="0" dirty="0">
                <a:effectLst/>
                <a:latin typeface="+mj-ea"/>
                <a:ea typeface="+mj-ea"/>
                <a:sym typeface="+mn-lt"/>
              </a:rPr>
              <a:t> do </a:t>
            </a:r>
            <a:r>
              <a:rPr lang="en-US" sz="1000" b="0" dirty="0" err="1">
                <a:effectLst/>
                <a:latin typeface="+mj-ea"/>
                <a:ea typeface="+mj-ea"/>
                <a:sym typeface="+mn-lt"/>
              </a:rPr>
              <a:t>eiusmod</a:t>
            </a:r>
            <a:r>
              <a:rPr lang="en-US" sz="1000" b="0" dirty="0">
                <a:effectLst/>
                <a:latin typeface="+mj-ea"/>
                <a:ea typeface="+mj-ea"/>
                <a:sym typeface="+mn-lt"/>
              </a:rPr>
              <a:t> </a:t>
            </a:r>
            <a:r>
              <a:rPr lang="en-US" sz="1000" b="0" dirty="0" err="1">
                <a:effectLst/>
                <a:latin typeface="+mj-ea"/>
                <a:ea typeface="+mj-ea"/>
                <a:sym typeface="+mn-lt"/>
              </a:rPr>
              <a:t>tempor</a:t>
            </a:r>
            <a:r>
              <a:rPr lang="en-US" sz="1000" b="0" dirty="0">
                <a:effectLst/>
                <a:latin typeface="+mj-ea"/>
                <a:ea typeface="+mj-ea"/>
                <a:sym typeface="+mn-lt"/>
              </a:rPr>
              <a:t> </a:t>
            </a:r>
            <a:r>
              <a:rPr lang="en-US" sz="1000" b="0" dirty="0" err="1">
                <a:effectLst/>
                <a:latin typeface="+mj-ea"/>
                <a:ea typeface="+mj-ea"/>
                <a:sym typeface="+mn-lt"/>
              </a:rPr>
              <a:t>incididunt</a:t>
            </a:r>
            <a:r>
              <a:rPr lang="en-US" sz="1000" b="0" dirty="0">
                <a:effectLst/>
                <a:latin typeface="+mj-ea"/>
                <a:ea typeface="+mj-ea"/>
                <a:sym typeface="+mn-lt"/>
              </a:rPr>
              <a:t> </a:t>
            </a:r>
            <a:r>
              <a:rPr lang="en-US" sz="1000" b="0" dirty="0" err="1">
                <a:effectLst/>
                <a:latin typeface="+mj-ea"/>
                <a:ea typeface="+mj-ea"/>
                <a:sym typeface="+mn-lt"/>
              </a:rPr>
              <a:t>ut</a:t>
            </a:r>
            <a:r>
              <a:rPr lang="en-US" sz="1000" b="0" dirty="0">
                <a:effectLst/>
                <a:latin typeface="+mj-ea"/>
                <a:ea typeface="+mj-ea"/>
                <a:sym typeface="+mn-lt"/>
              </a:rPr>
              <a:t> </a:t>
            </a:r>
            <a:r>
              <a:rPr lang="en-US" sz="1000" b="0" dirty="0" err="1">
                <a:effectLst/>
                <a:latin typeface="+mj-ea"/>
                <a:ea typeface="+mj-ea"/>
                <a:sym typeface="+mn-lt"/>
              </a:rPr>
              <a:t>labore</a:t>
            </a:r>
            <a:r>
              <a:rPr lang="en-US" sz="1000" b="0" dirty="0">
                <a:effectLst/>
                <a:latin typeface="+mj-ea"/>
                <a:ea typeface="+mj-ea"/>
                <a:sym typeface="+mn-lt"/>
              </a:rPr>
              <a:t> et </a:t>
            </a:r>
            <a:r>
              <a:rPr lang="en-US" sz="1000" b="0" dirty="0" err="1">
                <a:effectLst/>
                <a:latin typeface="+mj-ea"/>
                <a:ea typeface="+mj-ea"/>
                <a:sym typeface="+mn-lt"/>
              </a:rPr>
              <a:t>dolore</a:t>
            </a:r>
            <a:r>
              <a:rPr lang="en-US" altLang="zh-CN" sz="1000" noProof="1"/>
              <a:t>Lorem ipsum dolor sit er elit lamet, consectetaur cillium adipisicing pecu, sed do eiusmod tempor i</a:t>
            </a:r>
            <a:endParaRPr lang="en-US" sz="1000" b="0" dirty="0">
              <a:effectLst/>
              <a:latin typeface="+mj-ea"/>
              <a:ea typeface="+mj-ea"/>
              <a:sym typeface="+mn-lt"/>
            </a:endParaRPr>
          </a:p>
        </p:txBody>
      </p:sp>
    </p:spTree>
    <p:extLst>
      <p:ext uri="{BB962C8B-B14F-4D97-AF65-F5344CB8AC3E}">
        <p14:creationId xmlns:p14="http://schemas.microsoft.com/office/powerpoint/2010/main" val="840621850"/>
      </p:ext>
    </p:extLst>
  </p:cSld>
  <p:clrMapOvr>
    <a:masterClrMapping/>
  </p:clrMapOvr>
  <p:transition spd="slow" advTm="38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24052" y="1736231"/>
            <a:ext cx="7363972" cy="3592175"/>
            <a:chOff x="1924052" y="1736231"/>
            <a:chExt cx="7363972" cy="3592175"/>
          </a:xfrm>
        </p:grpSpPr>
        <p:grpSp>
          <p:nvGrpSpPr>
            <p:cNvPr id="8" name="组合 7"/>
            <p:cNvGrpSpPr/>
            <p:nvPr/>
          </p:nvGrpSpPr>
          <p:grpSpPr>
            <a:xfrm>
              <a:off x="1924052" y="1736231"/>
              <a:ext cx="6839295" cy="3385539"/>
              <a:chOff x="2514602" y="1061862"/>
              <a:chExt cx="6839295" cy="3385539"/>
            </a:xfrm>
          </p:grpSpPr>
          <p:grpSp>
            <p:nvGrpSpPr>
              <p:cNvPr id="4" name="组合 3"/>
              <p:cNvGrpSpPr/>
              <p:nvPr/>
            </p:nvGrpSpPr>
            <p:grpSpPr>
              <a:xfrm flipH="1">
                <a:off x="2514602" y="1061862"/>
                <a:ext cx="3241895" cy="2746895"/>
                <a:chOff x="6666506" y="1011600"/>
                <a:chExt cx="2603643" cy="1583500"/>
              </a:xfrm>
            </p:grpSpPr>
            <p:sp>
              <p:nvSpPr>
                <p:cNvPr id="5" name="TextBox 12"/>
                <p:cNvSpPr txBox="1"/>
                <p:nvPr/>
              </p:nvSpPr>
              <p:spPr>
                <a:xfrm>
                  <a:off x="6666506" y="1916460"/>
                  <a:ext cx="2603643" cy="678640"/>
                </a:xfrm>
                <a:prstGeom prst="rect">
                  <a:avLst/>
                </a:prstGeom>
                <a:noFill/>
              </p:spPr>
              <p:txBody>
                <a:bodyPr wrap="none" lIns="68571" tIns="34285" rIns="68571" bIns="34285" rtlCol="0">
                  <a:spAutoFit/>
                </a:bodyPr>
                <a:lstStyle/>
                <a:p>
                  <a:r>
                    <a:rPr lang="zh-CN" altLang="en-US" sz="7200" dirty="0">
                      <a:solidFill>
                        <a:schemeClr val="bg1"/>
                      </a:solidFill>
                      <a:effectLst>
                        <a:outerShdw blurRad="38100" dist="38100" dir="2700000" algn="tl">
                          <a:srgbClr val="000000">
                            <a:alpha val="43137"/>
                          </a:srgbClr>
                        </a:outerShdw>
                      </a:effectLst>
                      <a:latin typeface="造字工房朗宋（非商用）常规体" pitchFamily="50" charset="-122"/>
                      <a:ea typeface="造字工房朗宋（非商用）常规体" pitchFamily="50" charset="-122"/>
                    </a:rPr>
                    <a:t>项目概况</a:t>
                  </a:r>
                </a:p>
              </p:txBody>
            </p:sp>
            <p:sp>
              <p:nvSpPr>
                <p:cNvPr id="6" name="TextBox 14"/>
                <p:cNvSpPr txBox="1"/>
                <p:nvPr/>
              </p:nvSpPr>
              <p:spPr>
                <a:xfrm>
                  <a:off x="8427925" y="1011600"/>
                  <a:ext cx="842224" cy="904860"/>
                </a:xfrm>
                <a:prstGeom prst="rect">
                  <a:avLst/>
                </a:prstGeom>
                <a:noFill/>
              </p:spPr>
              <p:txBody>
                <a:bodyPr wrap="none" rtlCol="0">
                  <a:spAutoFit/>
                </a:bodyPr>
                <a:lstStyle/>
                <a:p>
                  <a:r>
                    <a:rPr lang="en-US" altLang="zh-CN" sz="9600" b="1" dirty="0">
                      <a:solidFill>
                        <a:schemeClr val="bg1"/>
                      </a:solidFill>
                      <a:latin typeface="Agency FB" panose="020B0503020202020204" pitchFamily="34" charset="0"/>
                      <a:ea typeface="微软雅黑" pitchFamily="34" charset="-122"/>
                    </a:rPr>
                    <a:t>01</a:t>
                  </a:r>
                  <a:endParaRPr lang="zh-CN" altLang="en-US" sz="9600" b="1" dirty="0">
                    <a:solidFill>
                      <a:schemeClr val="bg1"/>
                    </a:solidFill>
                    <a:latin typeface="Agency FB" panose="020B0503020202020204" pitchFamily="34" charset="0"/>
                    <a:ea typeface="微软雅黑" pitchFamily="34" charset="-122"/>
                  </a:endParaRPr>
                </a:p>
              </p:txBody>
            </p:sp>
          </p:grpSp>
          <p:sp>
            <p:nvSpPr>
              <p:cNvPr id="7" name="文本占位符 2"/>
              <p:cNvSpPr txBox="1">
                <a:spLocks/>
              </p:cNvSpPr>
              <p:nvPr/>
            </p:nvSpPr>
            <p:spPr>
              <a:xfrm>
                <a:off x="2514602" y="3954958"/>
                <a:ext cx="6839295" cy="492443"/>
              </a:xfrm>
              <a:prstGeom prst="rect">
                <a:avLst/>
              </a:prstGeom>
              <a:noFill/>
            </p:spPr>
            <p:txBody>
              <a:bodyPr vert="horz" wrap="square" lIns="91440" tIns="45720" rIns="91440" bIns="45720"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30000"/>
                  </a:lnSpc>
                  <a:buNone/>
                </a:pPr>
                <a:r>
                  <a:rPr lang="en-US" sz="1000" b="0" dirty="0">
                    <a:effectLst/>
                    <a:latin typeface="+mj-ea"/>
                    <a:ea typeface="+mj-ea"/>
                    <a:sym typeface="+mn-lt"/>
                  </a:rPr>
                  <a:t>Lorem ipsum dolor sit </a:t>
                </a:r>
                <a:r>
                  <a:rPr lang="en-US" sz="1000" b="0" dirty="0" err="1">
                    <a:effectLst/>
                    <a:latin typeface="+mj-ea"/>
                    <a:ea typeface="+mj-ea"/>
                    <a:sym typeface="+mn-lt"/>
                  </a:rPr>
                  <a:t>er</a:t>
                </a:r>
                <a:r>
                  <a:rPr lang="en-US" sz="1000" b="0" dirty="0">
                    <a:effectLst/>
                    <a:latin typeface="+mj-ea"/>
                    <a:ea typeface="+mj-ea"/>
                    <a:sym typeface="+mn-lt"/>
                  </a:rPr>
                  <a:t> </a:t>
                </a:r>
                <a:r>
                  <a:rPr lang="en-US" sz="1000" b="0" dirty="0" err="1">
                    <a:effectLst/>
                    <a:latin typeface="+mj-ea"/>
                    <a:ea typeface="+mj-ea"/>
                    <a:sym typeface="+mn-lt"/>
                  </a:rPr>
                  <a:t>elit</a:t>
                </a:r>
                <a:r>
                  <a:rPr lang="en-US" sz="1000" b="0" dirty="0">
                    <a:effectLst/>
                    <a:latin typeface="+mj-ea"/>
                    <a:ea typeface="+mj-ea"/>
                    <a:sym typeface="+mn-lt"/>
                  </a:rPr>
                  <a:t> </a:t>
                </a:r>
                <a:r>
                  <a:rPr lang="en-US" sz="1000" b="0" dirty="0" err="1">
                    <a:effectLst/>
                    <a:latin typeface="+mj-ea"/>
                    <a:ea typeface="+mj-ea"/>
                    <a:sym typeface="+mn-lt"/>
                  </a:rPr>
                  <a:t>lamet</a:t>
                </a:r>
                <a:r>
                  <a:rPr lang="en-US" sz="1000" b="0" dirty="0">
                    <a:effectLst/>
                    <a:latin typeface="+mj-ea"/>
                    <a:ea typeface="+mj-ea"/>
                    <a:sym typeface="+mn-lt"/>
                  </a:rPr>
                  <a:t>, </a:t>
                </a:r>
                <a:r>
                  <a:rPr lang="en-US" sz="1000" b="0" dirty="0" err="1">
                    <a:effectLst/>
                    <a:latin typeface="+mj-ea"/>
                    <a:ea typeface="+mj-ea"/>
                    <a:sym typeface="+mn-lt"/>
                  </a:rPr>
                  <a:t>consectetaur</a:t>
                </a:r>
                <a:r>
                  <a:rPr lang="en-US" sz="1000" b="0" dirty="0">
                    <a:effectLst/>
                    <a:latin typeface="+mj-ea"/>
                    <a:ea typeface="+mj-ea"/>
                    <a:sym typeface="+mn-lt"/>
                  </a:rPr>
                  <a:t> </a:t>
                </a:r>
                <a:r>
                  <a:rPr lang="en-US" sz="1000" b="0" dirty="0" err="1">
                    <a:effectLst/>
                    <a:latin typeface="+mj-ea"/>
                    <a:ea typeface="+mj-ea"/>
                    <a:sym typeface="+mn-lt"/>
                  </a:rPr>
                  <a:t>cillium</a:t>
                </a:r>
                <a:r>
                  <a:rPr lang="en-US" sz="1000" b="0" dirty="0">
                    <a:effectLst/>
                    <a:latin typeface="+mj-ea"/>
                    <a:ea typeface="+mj-ea"/>
                    <a:sym typeface="+mn-lt"/>
                  </a:rPr>
                  <a:t> </a:t>
                </a:r>
                <a:r>
                  <a:rPr lang="en-US" sz="1000" b="0" dirty="0" err="1">
                    <a:effectLst/>
                    <a:latin typeface="+mj-ea"/>
                    <a:ea typeface="+mj-ea"/>
                    <a:sym typeface="+mn-lt"/>
                  </a:rPr>
                  <a:t>adipisicing</a:t>
                </a:r>
                <a:r>
                  <a:rPr lang="en-US" sz="1000" b="0" dirty="0">
                    <a:effectLst/>
                    <a:latin typeface="+mj-ea"/>
                    <a:ea typeface="+mj-ea"/>
                    <a:sym typeface="+mn-lt"/>
                  </a:rPr>
                  <a:t> pecu, </a:t>
                </a:r>
                <a:r>
                  <a:rPr lang="en-US" sz="1000" b="0" dirty="0" err="1">
                    <a:effectLst/>
                    <a:latin typeface="+mj-ea"/>
                    <a:ea typeface="+mj-ea"/>
                    <a:sym typeface="+mn-lt"/>
                  </a:rPr>
                  <a:t>sed</a:t>
                </a:r>
                <a:r>
                  <a:rPr lang="en-US" sz="1000" b="0" dirty="0">
                    <a:effectLst/>
                    <a:latin typeface="+mj-ea"/>
                    <a:ea typeface="+mj-ea"/>
                    <a:sym typeface="+mn-lt"/>
                  </a:rPr>
                  <a:t> do </a:t>
                </a:r>
                <a:r>
                  <a:rPr lang="en-US" sz="1000" b="0" dirty="0" err="1">
                    <a:effectLst/>
                    <a:latin typeface="+mj-ea"/>
                    <a:ea typeface="+mj-ea"/>
                    <a:sym typeface="+mn-lt"/>
                  </a:rPr>
                  <a:t>eiusmod</a:t>
                </a:r>
                <a:r>
                  <a:rPr lang="en-US" sz="1000" b="0" dirty="0">
                    <a:effectLst/>
                    <a:latin typeface="+mj-ea"/>
                    <a:ea typeface="+mj-ea"/>
                    <a:sym typeface="+mn-lt"/>
                  </a:rPr>
                  <a:t> </a:t>
                </a:r>
                <a:r>
                  <a:rPr lang="en-US" sz="1000" b="0" dirty="0" err="1">
                    <a:effectLst/>
                    <a:latin typeface="+mj-ea"/>
                    <a:ea typeface="+mj-ea"/>
                    <a:sym typeface="+mn-lt"/>
                  </a:rPr>
                  <a:t>tempor</a:t>
                </a:r>
                <a:r>
                  <a:rPr lang="en-US" sz="1000" b="0" dirty="0">
                    <a:effectLst/>
                    <a:latin typeface="+mj-ea"/>
                    <a:ea typeface="+mj-ea"/>
                    <a:sym typeface="+mn-lt"/>
                  </a:rPr>
                  <a:t> </a:t>
                </a:r>
                <a:r>
                  <a:rPr lang="en-US" sz="1000" b="0" dirty="0" err="1">
                    <a:effectLst/>
                    <a:latin typeface="+mj-ea"/>
                    <a:ea typeface="+mj-ea"/>
                    <a:sym typeface="+mn-lt"/>
                  </a:rPr>
                  <a:t>incididunt</a:t>
                </a:r>
                <a:r>
                  <a:rPr lang="en-US" sz="1000" b="0" dirty="0">
                    <a:effectLst/>
                    <a:latin typeface="+mj-ea"/>
                    <a:ea typeface="+mj-ea"/>
                    <a:sym typeface="+mn-lt"/>
                  </a:rPr>
                  <a:t> </a:t>
                </a:r>
                <a:r>
                  <a:rPr lang="en-US" sz="1000" b="0" dirty="0" err="1">
                    <a:effectLst/>
                    <a:latin typeface="+mj-ea"/>
                    <a:ea typeface="+mj-ea"/>
                    <a:sym typeface="+mn-lt"/>
                  </a:rPr>
                  <a:t>ut</a:t>
                </a:r>
                <a:r>
                  <a:rPr lang="en-US" sz="1000" b="0" dirty="0">
                    <a:effectLst/>
                    <a:latin typeface="+mj-ea"/>
                    <a:ea typeface="+mj-ea"/>
                    <a:sym typeface="+mn-lt"/>
                  </a:rPr>
                  <a:t> </a:t>
                </a:r>
                <a:r>
                  <a:rPr lang="en-US" sz="1000" b="0" dirty="0" err="1">
                    <a:effectLst/>
                    <a:latin typeface="+mj-ea"/>
                    <a:ea typeface="+mj-ea"/>
                    <a:sym typeface="+mn-lt"/>
                  </a:rPr>
                  <a:t>labore</a:t>
                </a:r>
                <a:r>
                  <a:rPr lang="en-US" sz="1000" b="0" dirty="0">
                    <a:effectLst/>
                    <a:latin typeface="+mj-ea"/>
                    <a:ea typeface="+mj-ea"/>
                    <a:sym typeface="+mn-lt"/>
                  </a:rPr>
                  <a:t> et </a:t>
                </a:r>
                <a:r>
                  <a:rPr lang="en-US" sz="1000" b="0" dirty="0" err="1">
                    <a:effectLst/>
                    <a:latin typeface="+mj-ea"/>
                    <a:ea typeface="+mj-ea"/>
                    <a:sym typeface="+mn-lt"/>
                  </a:rPr>
                  <a:t>dolore</a:t>
                </a:r>
                <a:r>
                  <a:rPr lang="en-US" altLang="zh-CN" sz="1000" noProof="1"/>
                  <a:t>Lorem ipsum dolor sit er elit lamet, consectetaur cillium adipisicing pecu, sed do eiusmod tempor i</a:t>
                </a:r>
                <a:endParaRPr lang="en-US" sz="1000" b="0" dirty="0">
                  <a:effectLst/>
                  <a:latin typeface="+mj-ea"/>
                  <a:ea typeface="+mj-ea"/>
                  <a:sym typeface="+mn-lt"/>
                </a:endParaRPr>
              </a:p>
            </p:txBody>
          </p:sp>
        </p:grpSp>
        <p:grpSp>
          <p:nvGrpSpPr>
            <p:cNvPr id="11" name="组合 10"/>
            <p:cNvGrpSpPr/>
            <p:nvPr/>
          </p:nvGrpSpPr>
          <p:grpSpPr>
            <a:xfrm>
              <a:off x="5974116" y="3297080"/>
              <a:ext cx="3313908" cy="2031326"/>
              <a:chOff x="5974116" y="3297080"/>
              <a:chExt cx="3313908" cy="2031326"/>
            </a:xfrm>
          </p:grpSpPr>
          <p:sp>
            <p:nvSpPr>
              <p:cNvPr id="9" name="Textfeld 78"/>
              <p:cNvSpPr txBox="1"/>
              <p:nvPr/>
            </p:nvSpPr>
            <p:spPr>
              <a:xfrm>
                <a:off x="5974116" y="3297081"/>
                <a:ext cx="1690621" cy="2031325"/>
              </a:xfrm>
              <a:prstGeom prst="rect">
                <a:avLst/>
              </a:prstGeom>
              <a:noFill/>
            </p:spPr>
            <p:txBody>
              <a:bodyPr wrap="square" rtlCol="0">
                <a:spAutoFit/>
              </a:bodyPr>
              <a:lstStyle/>
              <a:p>
                <a:pPr defTabSz="228600">
                  <a:lnSpc>
                    <a:spcPct val="150000"/>
                  </a:lnSpc>
                </a:pPr>
                <a:r>
                  <a:rPr lang="en-US" altLang="zh-CN" sz="1400" dirty="0">
                    <a:solidFill>
                      <a:schemeClr val="bg1"/>
                    </a:solidFill>
                    <a:cs typeface="+mn-ea"/>
                    <a:sym typeface="+mn-lt"/>
                  </a:rPr>
                  <a:t>1.1 </a:t>
                </a:r>
                <a:r>
                  <a:rPr lang="zh-CN" altLang="en-US" sz="1400" dirty="0">
                    <a:solidFill>
                      <a:schemeClr val="bg1"/>
                    </a:solidFill>
                    <a:cs typeface="+mn-ea"/>
                    <a:sym typeface="+mn-lt"/>
                  </a:rPr>
                  <a:t>项目介绍</a:t>
                </a:r>
                <a:endParaRPr lang="en-US" altLang="zh-CN" sz="1400" dirty="0">
                  <a:solidFill>
                    <a:schemeClr val="bg1"/>
                  </a:solidFill>
                  <a:cs typeface="+mn-ea"/>
                  <a:sym typeface="+mn-lt"/>
                </a:endParaRPr>
              </a:p>
              <a:p>
                <a:pPr defTabSz="228600">
                  <a:lnSpc>
                    <a:spcPct val="150000"/>
                  </a:lnSpc>
                </a:pPr>
                <a:r>
                  <a:rPr lang="en-US" altLang="zh-CN" sz="1400" dirty="0">
                    <a:solidFill>
                      <a:schemeClr val="bg1"/>
                    </a:solidFill>
                    <a:cs typeface="+mn-ea"/>
                    <a:sym typeface="+mn-lt"/>
                  </a:rPr>
                  <a:t>1.2 </a:t>
                </a:r>
                <a:r>
                  <a:rPr lang="zh-CN" altLang="en-US" sz="1400" dirty="0">
                    <a:solidFill>
                      <a:schemeClr val="bg1"/>
                    </a:solidFill>
                    <a:cs typeface="+mn-ea"/>
                    <a:sym typeface="+mn-lt"/>
                  </a:rPr>
                  <a:t>商业模式</a:t>
                </a:r>
                <a:endParaRPr lang="en-US" altLang="zh-CN" sz="1400" dirty="0">
                  <a:solidFill>
                    <a:schemeClr val="bg1"/>
                  </a:solidFill>
                  <a:cs typeface="+mn-ea"/>
                  <a:sym typeface="+mn-lt"/>
                </a:endParaRPr>
              </a:p>
              <a:p>
                <a:pPr defTabSz="228600">
                  <a:lnSpc>
                    <a:spcPct val="150000"/>
                  </a:lnSpc>
                </a:pPr>
                <a:r>
                  <a:rPr lang="en-US" altLang="zh-CN" sz="1400" dirty="0">
                    <a:solidFill>
                      <a:schemeClr val="bg1"/>
                    </a:solidFill>
                    <a:cs typeface="+mn-ea"/>
                    <a:sym typeface="+mn-lt"/>
                  </a:rPr>
                  <a:t>1.3 </a:t>
                </a:r>
                <a:r>
                  <a:rPr lang="zh-CN" altLang="en-US" sz="1400" dirty="0">
                    <a:solidFill>
                      <a:schemeClr val="bg1"/>
                    </a:solidFill>
                    <a:cs typeface="+mn-ea"/>
                    <a:sym typeface="+mn-lt"/>
                  </a:rPr>
                  <a:t>团队介绍</a:t>
                </a:r>
              </a:p>
              <a:p>
                <a:pPr defTabSz="228600">
                  <a:lnSpc>
                    <a:spcPct val="150000"/>
                  </a:lnSpc>
                </a:pPr>
                <a:endParaRPr lang="zh-CN" altLang="en-US" sz="1400" dirty="0">
                  <a:solidFill>
                    <a:schemeClr val="bg1"/>
                  </a:solidFill>
                  <a:cs typeface="+mn-ea"/>
                  <a:sym typeface="+mn-lt"/>
                </a:endParaRPr>
              </a:p>
              <a:p>
                <a:pPr defTabSz="228600">
                  <a:lnSpc>
                    <a:spcPct val="150000"/>
                  </a:lnSpc>
                </a:pPr>
                <a:endParaRPr lang="en-US" altLang="zh-CN" sz="1400" dirty="0">
                  <a:solidFill>
                    <a:schemeClr val="bg1"/>
                  </a:solidFill>
                  <a:cs typeface="+mn-ea"/>
                  <a:sym typeface="+mn-lt"/>
                </a:endParaRPr>
              </a:p>
              <a:p>
                <a:pPr defTabSz="228600">
                  <a:lnSpc>
                    <a:spcPct val="150000"/>
                  </a:lnSpc>
                </a:pPr>
                <a:endParaRPr lang="zh-CN" altLang="en-US" sz="1400" dirty="0">
                  <a:solidFill>
                    <a:schemeClr val="bg1"/>
                  </a:solidFill>
                  <a:cs typeface="+mn-ea"/>
                  <a:sym typeface="+mn-lt"/>
                </a:endParaRPr>
              </a:p>
            </p:txBody>
          </p:sp>
          <p:sp>
            <p:nvSpPr>
              <p:cNvPr id="10" name="Textfeld 78"/>
              <p:cNvSpPr txBox="1"/>
              <p:nvPr/>
            </p:nvSpPr>
            <p:spPr>
              <a:xfrm>
                <a:off x="7597403" y="3297080"/>
                <a:ext cx="1690621" cy="1708160"/>
              </a:xfrm>
              <a:prstGeom prst="rect">
                <a:avLst/>
              </a:prstGeom>
              <a:noFill/>
            </p:spPr>
            <p:txBody>
              <a:bodyPr wrap="square" rtlCol="0">
                <a:spAutoFit/>
              </a:bodyPr>
              <a:lstStyle/>
              <a:p>
                <a:pPr defTabSz="228600">
                  <a:lnSpc>
                    <a:spcPct val="150000"/>
                  </a:lnSpc>
                </a:pPr>
                <a:r>
                  <a:rPr lang="en-US" altLang="zh-CN" sz="1400" dirty="0">
                    <a:solidFill>
                      <a:schemeClr val="bg1"/>
                    </a:solidFill>
                    <a:cs typeface="+mn-ea"/>
                    <a:sym typeface="+mn-lt"/>
                  </a:rPr>
                  <a:t>1.4 </a:t>
                </a:r>
                <a:r>
                  <a:rPr lang="zh-CN" altLang="en-US" sz="1400" dirty="0">
                    <a:solidFill>
                      <a:schemeClr val="bg1"/>
                    </a:solidFill>
                    <a:cs typeface="+mn-ea"/>
                    <a:sym typeface="+mn-lt"/>
                  </a:rPr>
                  <a:t>项目愿景</a:t>
                </a:r>
              </a:p>
              <a:p>
                <a:pPr defTabSz="228600">
                  <a:lnSpc>
                    <a:spcPct val="150000"/>
                  </a:lnSpc>
                </a:pPr>
                <a:r>
                  <a:rPr lang="en-US" altLang="zh-CN" sz="1400" dirty="0">
                    <a:solidFill>
                      <a:schemeClr val="bg1"/>
                    </a:solidFill>
                    <a:cs typeface="+mn-ea"/>
                    <a:sym typeface="+mn-lt"/>
                  </a:rPr>
                  <a:t>1.5 </a:t>
                </a:r>
                <a:r>
                  <a:rPr lang="zh-CN" altLang="en-US" sz="1400" dirty="0">
                    <a:solidFill>
                      <a:schemeClr val="bg1"/>
                    </a:solidFill>
                    <a:cs typeface="+mn-ea"/>
                    <a:sym typeface="+mn-lt"/>
                  </a:rPr>
                  <a:t>公司简介</a:t>
                </a:r>
              </a:p>
              <a:p>
                <a:pPr defTabSz="228600">
                  <a:lnSpc>
                    <a:spcPct val="150000"/>
                  </a:lnSpc>
                </a:pPr>
                <a:endParaRPr lang="zh-CN" altLang="en-US" sz="1400" dirty="0">
                  <a:solidFill>
                    <a:schemeClr val="bg1"/>
                  </a:solidFill>
                  <a:cs typeface="+mn-ea"/>
                  <a:sym typeface="+mn-lt"/>
                </a:endParaRPr>
              </a:p>
              <a:p>
                <a:pPr defTabSz="228600">
                  <a:lnSpc>
                    <a:spcPct val="150000"/>
                  </a:lnSpc>
                </a:pPr>
                <a:endParaRPr lang="en-US" altLang="zh-CN" sz="1400" dirty="0">
                  <a:solidFill>
                    <a:schemeClr val="bg1"/>
                  </a:solidFill>
                  <a:cs typeface="+mn-ea"/>
                  <a:sym typeface="+mn-lt"/>
                </a:endParaRPr>
              </a:p>
              <a:p>
                <a:pPr defTabSz="228600">
                  <a:lnSpc>
                    <a:spcPct val="150000"/>
                  </a:lnSpc>
                </a:pPr>
                <a:endParaRPr lang="zh-CN" altLang="en-US" sz="1400" dirty="0">
                  <a:solidFill>
                    <a:schemeClr val="bg1"/>
                  </a:solidFill>
                  <a:cs typeface="+mn-ea"/>
                  <a:sym typeface="+mn-lt"/>
                </a:endParaRPr>
              </a:p>
            </p:txBody>
          </p:sp>
        </p:grpSp>
      </p:grpSp>
    </p:spTree>
    <p:extLst>
      <p:ext uri="{BB962C8B-B14F-4D97-AF65-F5344CB8AC3E}">
        <p14:creationId xmlns:p14="http://schemas.microsoft.com/office/powerpoint/2010/main" val="1444195711"/>
      </p:ext>
    </p:extLst>
  </p:cSld>
  <p:clrMapOvr>
    <a:masterClrMapping/>
  </p:clrMapOvr>
  <p:transition spd="slow" advTm="38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7018338" y="0"/>
            <a:ext cx="5173662" cy="6858000"/>
          </a:xfrm>
          <a:prstGeom prst="rect">
            <a:avLst/>
          </a:prstGeom>
          <a:blipFill dpi="0" rotWithShape="1">
            <a:blip r:embed="rId3"/>
            <a:srcRect/>
            <a:stretch>
              <a:fillRect l="-79000" t="61" r="-26000"/>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en-US" altLang="zh-CN" sz="1800" dirty="0">
              <a:solidFill>
                <a:srgbClr val="262626"/>
              </a:solidFill>
            </a:endParaRPr>
          </a:p>
        </p:txBody>
      </p:sp>
      <p:sp>
        <p:nvSpPr>
          <p:cNvPr id="3" name="Rectangle 16"/>
          <p:cNvSpPr>
            <a:spLocks noChangeArrowheads="1"/>
          </p:cNvSpPr>
          <p:nvPr/>
        </p:nvSpPr>
        <p:spPr bwMode="auto">
          <a:xfrm>
            <a:off x="7018338" y="4341813"/>
            <a:ext cx="5173662" cy="2516187"/>
          </a:xfrm>
          <a:prstGeom prst="rect">
            <a:avLst/>
          </a:prstGeom>
          <a:solidFill>
            <a:srgbClr val="262626">
              <a:alpha val="89018"/>
            </a:srgbClr>
          </a:solidFill>
          <a:ln>
            <a:noFill/>
          </a:ln>
          <a:extLst>
            <a:ext uri="{91240B29-F687-4F45-9708-019B960494DF}">
              <a14:hiddenLine xmlns:a14="http://schemas.microsoft.com/office/drawing/2010/main" w="12700">
                <a:solidFill>
                  <a:srgbClr val="BA9305"/>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endParaRPr>
          </a:p>
        </p:txBody>
      </p:sp>
      <p:grpSp>
        <p:nvGrpSpPr>
          <p:cNvPr id="4" name="Group 14"/>
          <p:cNvGrpSpPr>
            <a:grpSpLocks/>
          </p:cNvGrpSpPr>
          <p:nvPr/>
        </p:nvGrpSpPr>
        <p:grpSpPr bwMode="auto">
          <a:xfrm>
            <a:off x="1222123" y="1952625"/>
            <a:ext cx="4610352" cy="2952750"/>
            <a:chOff x="955496" y="0"/>
            <a:chExt cx="4610706" cy="2952091"/>
          </a:xfrm>
        </p:grpSpPr>
        <p:sp>
          <p:nvSpPr>
            <p:cNvPr id="6" name="TextBox 12"/>
            <p:cNvSpPr>
              <a:spLocks noChangeArrowheads="1"/>
            </p:cNvSpPr>
            <p:nvPr/>
          </p:nvSpPr>
          <p:spPr bwMode="auto">
            <a:xfrm>
              <a:off x="955496" y="0"/>
              <a:ext cx="30408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mn-ea"/>
                  <a:ea typeface="+mn-ea"/>
                  <a:sym typeface="Open Sans" panose="020B0606030504020204" pitchFamily="34" charset="0"/>
                </a:rPr>
                <a:t>PHOTO &amp; ENTERTAIMENT</a:t>
              </a:r>
              <a:endParaRPr lang="zh-CN" altLang="en-US" sz="1800" b="1" dirty="0">
                <a:solidFill>
                  <a:schemeClr val="bg1"/>
                </a:solidFill>
                <a:latin typeface="+mn-ea"/>
                <a:ea typeface="+mn-ea"/>
                <a:sym typeface="Open Sans" panose="020B0606030504020204" pitchFamily="34" charset="0"/>
              </a:endParaRPr>
            </a:p>
            <a:p>
              <a:pPr eaLnBrk="1" hangingPunct="1">
                <a:lnSpc>
                  <a:spcPct val="100000"/>
                </a:lnSpc>
                <a:spcBef>
                  <a:spcPct val="0"/>
                </a:spcBef>
                <a:buFont typeface="Arial" panose="020B0604020202020204" pitchFamily="34" charset="0"/>
                <a:buNone/>
              </a:pPr>
              <a:r>
                <a:rPr lang="zh-CN" altLang="en-US" sz="3600" dirty="0">
                  <a:solidFill>
                    <a:schemeClr val="bg1"/>
                  </a:solidFill>
                  <a:latin typeface="+mn-ea"/>
                  <a:ea typeface="+mn-ea"/>
                  <a:sym typeface="GeosansLight" pitchFamily="2" charset="0"/>
                </a:rPr>
                <a:t>共享经济</a:t>
              </a:r>
              <a:endParaRPr lang="en-US" altLang="zh-CN" sz="3600" dirty="0">
                <a:solidFill>
                  <a:schemeClr val="bg1"/>
                </a:solidFill>
                <a:latin typeface="+mn-ea"/>
                <a:ea typeface="+mn-ea"/>
                <a:sym typeface="GeosansLight" pitchFamily="2" charset="0"/>
              </a:endParaRPr>
            </a:p>
          </p:txBody>
        </p:sp>
        <p:sp>
          <p:nvSpPr>
            <p:cNvPr id="7" name="Rectangle 13"/>
            <p:cNvSpPr>
              <a:spLocks noChangeArrowheads="1"/>
            </p:cNvSpPr>
            <p:nvPr/>
          </p:nvSpPr>
          <p:spPr bwMode="auto">
            <a:xfrm>
              <a:off x="955496" y="923330"/>
              <a:ext cx="4610706" cy="202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ts val="1650"/>
                </a:lnSpc>
                <a:spcBef>
                  <a:spcPct val="0"/>
                </a:spcBef>
                <a:spcAft>
                  <a:spcPts val="1500"/>
                </a:spcAft>
                <a:buFont typeface="Arial" panose="020B0604020202020204" pitchFamily="34" charset="0"/>
                <a:buNone/>
              </a:pPr>
              <a:r>
                <a:rPr lang="en-US" altLang="zh-CN" sz="1000">
                  <a:solidFill>
                    <a:schemeClr val="bg1"/>
                  </a:solidFill>
                  <a:latin typeface="Open Sans" panose="020B0606030504020204" pitchFamily="34" charset="0"/>
                  <a:cs typeface="Times New Roman" panose="02020603050405020304" pitchFamily="18" charset="0"/>
                  <a:sym typeface="Open Sans" panose="020B0606030504020204" pitchFamily="34" charset="0"/>
                </a:rPr>
                <a:t>Lorem ipsum dolor sit amet, consectetur adipiscing elit. Nam viverra euismod odio, gravida pellentesque urna varius vitae. Sed dui lorem, adipiscing in adipiscing et, interdum nec metus. Mauris ultricies, justo eu convallis placerat, felis enim ornare nisi, vitae mattis nulla ante id dui. Ut lectus purus, commodo et tincidunt vel, interdum sed lectus. Vestibulum adipiscing tempor nisi id elementu sadips ipsums dolores uns fugiats gravida nam elit vols nulla dolores amet untras sitsers.</a:t>
              </a:r>
              <a:endParaRPr lang="zh-CN" altLang="en-US" sz="1000">
                <a:solidFill>
                  <a:schemeClr val="bg1"/>
                </a:solidFill>
                <a:latin typeface="Open Sans" panose="020B0606030504020204" pitchFamily="34" charset="0"/>
                <a:cs typeface="Times New Roman" panose="02020603050405020304" pitchFamily="18" charset="0"/>
                <a:sym typeface="Open Sans" panose="020B0606030504020204" pitchFamily="34" charset="0"/>
              </a:endParaRPr>
            </a:p>
            <a:p>
              <a:pPr algn="r" eaLnBrk="1" hangingPunct="1">
                <a:lnSpc>
                  <a:spcPts val="1650"/>
                </a:lnSpc>
                <a:spcBef>
                  <a:spcPct val="0"/>
                </a:spcBef>
                <a:spcAft>
                  <a:spcPts val="1500"/>
                </a:spcAft>
                <a:buFont typeface="Arial" panose="020B0604020202020204" pitchFamily="34" charset="0"/>
                <a:buNone/>
              </a:pPr>
              <a:r>
                <a:rPr lang="en-US" altLang="zh-CN" sz="800">
                  <a:solidFill>
                    <a:schemeClr val="bg1"/>
                  </a:solidFill>
                  <a:latin typeface="Open Sans" panose="020B0606030504020204" pitchFamily="34" charset="0"/>
                  <a:cs typeface="Times New Roman" panose="02020603050405020304" pitchFamily="18" charset="0"/>
                  <a:sym typeface="Open Sans" panose="020B0606030504020204" pitchFamily="34" charset="0"/>
                </a:rPr>
                <a:t>BEST REGARDS: </a:t>
              </a:r>
              <a:r>
                <a:rPr lang="en-US" altLang="zh-CN" sz="1000" b="1">
                  <a:solidFill>
                    <a:schemeClr val="bg1"/>
                  </a:solidFill>
                  <a:latin typeface="Open Sans" panose="020B0606030504020204" pitchFamily="34" charset="0"/>
                  <a:cs typeface="Times New Roman" panose="02020603050405020304" pitchFamily="18" charset="0"/>
                  <a:sym typeface="Open Sans" panose="020B0606030504020204" pitchFamily="34" charset="0"/>
                </a:rPr>
                <a:t>SIMPLESMART</a:t>
              </a:r>
              <a:endParaRPr lang="en-US" altLang="zh-CN" sz="1000" b="1">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sp>
        <p:nvSpPr>
          <p:cNvPr id="8" name="TextBox 18"/>
          <p:cNvSpPr>
            <a:spLocks noChangeArrowheads="1"/>
          </p:cNvSpPr>
          <p:nvPr/>
        </p:nvSpPr>
        <p:spPr bwMode="auto">
          <a:xfrm>
            <a:off x="7553325" y="4811713"/>
            <a:ext cx="34861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a:lnSpc>
                <a:spcPct val="100000"/>
              </a:lnSpc>
              <a:spcBef>
                <a:spcPct val="0"/>
              </a:spcBef>
              <a:buNone/>
            </a:pPr>
            <a:r>
              <a:rPr lang="zh-CN" altLang="en-US" sz="1400" b="1" dirty="0">
                <a:solidFill>
                  <a:schemeClr val="bg1"/>
                </a:solidFill>
                <a:latin typeface="Open Sans" panose="020B0606030504020204" pitchFamily="34" charset="0"/>
                <a:sym typeface="Open Sans" panose="020B0606030504020204" pitchFamily="34" charset="0"/>
              </a:rPr>
              <a:t>共享经济</a:t>
            </a:r>
          </a:p>
          <a:p>
            <a:pPr algn="just" eaLnBrk="1" hangingPunct="1">
              <a:lnSpc>
                <a:spcPct val="100000"/>
              </a:lnSpc>
              <a:spcBef>
                <a:spcPct val="0"/>
              </a:spcBef>
              <a:buFont typeface="Arial" panose="020B0604020202020204" pitchFamily="34" charset="0"/>
              <a:buNone/>
            </a:pPr>
            <a:endParaRPr lang="zh-CN" altLang="en-US" sz="1000" dirty="0">
              <a:solidFill>
                <a:schemeClr val="bg1"/>
              </a:solidFill>
              <a:latin typeface="Open Sans" panose="020B0606030504020204" pitchFamily="34" charset="0"/>
              <a:sym typeface="Open Sans" panose="020B0606030504020204" pitchFamily="34" charset="0"/>
            </a:endParaRPr>
          </a:p>
          <a:p>
            <a:pPr algn="just" eaLnBrk="1" hangingPunct="1">
              <a:lnSpc>
                <a:spcPct val="100000"/>
              </a:lnSpc>
              <a:spcBef>
                <a:spcPct val="0"/>
              </a:spcBef>
              <a:buFont typeface="Arial" panose="020B0604020202020204" pitchFamily="34" charset="0"/>
              <a:buNone/>
            </a:pPr>
            <a:r>
              <a:rPr lang="en-US" altLang="zh-CN" sz="1000" dirty="0">
                <a:solidFill>
                  <a:schemeClr val="bg1"/>
                </a:solidFill>
                <a:latin typeface="Open Sans" panose="020B0606030504020204" pitchFamily="34" charset="0"/>
                <a:sym typeface="Open Sans" panose="020B0606030504020204" pitchFamily="34" charset="0"/>
              </a:rPr>
              <a:t>Lid </a:t>
            </a:r>
            <a:r>
              <a:rPr lang="en-US" altLang="zh-CN" sz="1000" dirty="0" err="1">
                <a:solidFill>
                  <a:schemeClr val="bg1"/>
                </a:solidFill>
                <a:latin typeface="Open Sans" panose="020B0606030504020204" pitchFamily="34" charset="0"/>
                <a:sym typeface="Open Sans" panose="020B0606030504020204" pitchFamily="34" charset="0"/>
              </a:rPr>
              <a:t>est</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laborum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dolo</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rumes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fugats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untras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Etharums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ser</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quidem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rerum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facilis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dolores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nemis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omnis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fugats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vitaes</a:t>
            </a:r>
            <a:r>
              <a:rPr lang="en-US" altLang="zh-CN" sz="1000" dirty="0">
                <a:solidFill>
                  <a:schemeClr val="bg1"/>
                </a:solidFill>
                <a:latin typeface="Open Sans" panose="020B0606030504020204" pitchFamily="34" charset="0"/>
                <a:sym typeface="Open Sans" panose="020B0606030504020204" pitchFamily="34" charset="0"/>
              </a:rPr>
              <a:t> nemo minima </a:t>
            </a:r>
            <a:r>
              <a:rPr lang="en-US" altLang="zh-CN" sz="1000" dirty="0" err="1">
                <a:solidFill>
                  <a:schemeClr val="bg1"/>
                </a:solidFill>
                <a:latin typeface="Open Sans" panose="020B0606030504020204" pitchFamily="34" charset="0"/>
                <a:sym typeface="Open Sans" panose="020B0606030504020204" pitchFamily="34" charset="0"/>
              </a:rPr>
              <a:t>rerums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unsers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sadips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amets</a:t>
            </a:r>
            <a:r>
              <a:rPr lang="en-US" altLang="zh-CN" sz="1000" dirty="0">
                <a:solidFill>
                  <a:schemeClr val="bg1"/>
                </a:solidFill>
                <a:latin typeface="Open Sans" panose="020B0606030504020204" pitchFamily="34" charset="0"/>
                <a:sym typeface="Open Sans" panose="020B0606030504020204" pitchFamily="34" charset="0"/>
              </a:rPr>
              <a:t>.. </a:t>
            </a:r>
          </a:p>
          <a:p>
            <a:pPr algn="just" eaLnBrk="1" hangingPunct="1">
              <a:lnSpc>
                <a:spcPct val="100000"/>
              </a:lnSpc>
              <a:spcBef>
                <a:spcPct val="0"/>
              </a:spcBef>
              <a:buFont typeface="Arial" panose="020B0604020202020204" pitchFamily="34" charset="0"/>
              <a:buNone/>
            </a:pPr>
            <a:endParaRPr lang="zh-CN" altLang="en-US" sz="1000" dirty="0">
              <a:solidFill>
                <a:schemeClr val="bg1"/>
              </a:solidFill>
              <a:latin typeface="Open Sans" panose="020B0606030504020204" pitchFamily="34" charset="0"/>
              <a:sym typeface="Open Sans" panose="020B0606030504020204" pitchFamily="34" charset="0"/>
            </a:endParaRPr>
          </a:p>
          <a:p>
            <a:pPr algn="just" eaLnBrk="1" hangingPunct="1">
              <a:lnSpc>
                <a:spcPct val="100000"/>
              </a:lnSpc>
              <a:spcBef>
                <a:spcPct val="0"/>
              </a:spcBef>
              <a:buFont typeface="Arial" panose="020B0604020202020204" pitchFamily="34" charset="0"/>
              <a:buNone/>
            </a:pPr>
            <a:r>
              <a:rPr lang="en-US" altLang="zh-CN" sz="1000" dirty="0" err="1">
                <a:solidFill>
                  <a:schemeClr val="bg1"/>
                </a:solidFill>
                <a:latin typeface="Open Sans" panose="020B0606030504020204" pitchFamily="34" charset="0"/>
                <a:sym typeface="Open Sans" panose="020B0606030504020204" pitchFamily="34" charset="0"/>
              </a:rPr>
              <a:t>Sed</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ut</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perspiciatis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unde</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omnis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iste</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natus</a:t>
            </a:r>
            <a:r>
              <a:rPr lang="en-US" altLang="zh-CN" sz="1000" dirty="0">
                <a:solidFill>
                  <a:schemeClr val="bg1"/>
                </a:solidFill>
                <a:latin typeface="Open Sans" panose="020B0606030504020204" pitchFamily="34" charset="0"/>
                <a:sym typeface="Open Sans" panose="020B0606030504020204" pitchFamily="34" charset="0"/>
              </a:rPr>
              <a:t> error sit </a:t>
            </a:r>
            <a:r>
              <a:rPr lang="en-US" altLang="zh-CN" sz="1000" dirty="0" err="1">
                <a:solidFill>
                  <a:schemeClr val="bg1"/>
                </a:solidFill>
                <a:latin typeface="Open Sans" panose="020B0606030504020204" pitchFamily="34" charset="0"/>
                <a:sym typeface="Open Sans" panose="020B0606030504020204" pitchFamily="34" charset="0"/>
              </a:rPr>
              <a:t>voluptatem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accusantium</a:t>
            </a:r>
            <a:r>
              <a:rPr lang="en-US" altLang="zh-CN" sz="1000" dirty="0">
                <a:solidFill>
                  <a:schemeClr val="bg1"/>
                </a:solidFill>
                <a:latin typeface="Open Sans" panose="020B0606030504020204" pitchFamily="34" charset="0"/>
                <a:sym typeface="Open Sans" panose="020B0606030504020204" pitchFamily="34" charset="0"/>
              </a:rPr>
              <a:t>.</a:t>
            </a:r>
            <a:endParaRPr lang="zh-CN" altLang="en-US" sz="1800" dirty="0">
              <a:solidFill>
                <a:schemeClr val="bg1"/>
              </a:solidFill>
              <a:latin typeface="Arial" panose="020B0604020202020204" pitchFamily="34" charset="0"/>
            </a:endParaRPr>
          </a:p>
        </p:txBody>
      </p:sp>
      <p:sp>
        <p:nvSpPr>
          <p:cNvPr id="10" name="TextBox 1"/>
          <p:cNvSpPr txBox="1"/>
          <p:nvPr/>
        </p:nvSpPr>
        <p:spPr>
          <a:xfrm>
            <a:off x="723900" y="424015"/>
            <a:ext cx="2087110" cy="477888"/>
          </a:xfrm>
          <a:prstGeom prst="rect">
            <a:avLst/>
          </a:prstGeom>
          <a:noFill/>
        </p:spPr>
        <p:txBody>
          <a:bodyPr wrap="none" lIns="0" tIns="0" rIns="0" rtlCol="0">
            <a:spAutoFit/>
          </a:bodyPr>
          <a:lstStyle/>
          <a:p>
            <a:pPr>
              <a:lnSpc>
                <a:spcPts val="3600"/>
              </a:lnSpc>
            </a:pP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1.1</a:t>
            </a:r>
            <a:r>
              <a:rPr lang="en-US" altLang="zh-CN" sz="2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项目介绍</a:t>
            </a:r>
          </a:p>
        </p:txBody>
      </p:sp>
      <p:sp>
        <p:nvSpPr>
          <p:cNvPr id="11" name="TextBox 1"/>
          <p:cNvSpPr txBox="1"/>
          <p:nvPr/>
        </p:nvSpPr>
        <p:spPr>
          <a:xfrm>
            <a:off x="723900" y="830415"/>
            <a:ext cx="2713628" cy="322332"/>
          </a:xfrm>
          <a:prstGeom prst="rect">
            <a:avLst/>
          </a:prstGeom>
          <a:noFill/>
        </p:spPr>
        <p:txBody>
          <a:bodyPr wrap="none" lIns="0" tIns="0" rIns="0" rtlCol="0">
            <a:spAutoFit/>
          </a:bodyPr>
          <a:lstStyle/>
          <a:p>
            <a:pPr>
              <a:lnSpc>
                <a:spcPts val="2300"/>
              </a:lnSpc>
            </a:pP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PROJECT</a:t>
            </a:r>
            <a:r>
              <a:rPr lang="en-US" altLang="zh-CN" sz="1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DESCRIPTION</a:t>
            </a:r>
          </a:p>
        </p:txBody>
      </p:sp>
    </p:spTree>
    <p:extLst>
      <p:ext uri="{BB962C8B-B14F-4D97-AF65-F5344CB8AC3E}">
        <p14:creationId xmlns:p14="http://schemas.microsoft.com/office/powerpoint/2010/main" val="496703579"/>
      </p:ext>
    </p:extLst>
  </p:cSld>
  <p:clrMapOvr>
    <a:masterClrMapping/>
  </p:clrMapOvr>
  <p:transition spd="slow" advTm="38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219200" y="1600200"/>
            <a:ext cx="9753600" cy="4267200"/>
            <a:chOff x="1219200" y="1600200"/>
            <a:chExt cx="9753600" cy="4267200"/>
          </a:xfrm>
        </p:grpSpPr>
        <p:sp>
          <p:nvSpPr>
            <p:cNvPr id="2" name="Rectangle 10"/>
            <p:cNvSpPr>
              <a:spLocks noChangeArrowheads="1"/>
            </p:cNvSpPr>
            <p:nvPr/>
          </p:nvSpPr>
          <p:spPr bwMode="auto">
            <a:xfrm>
              <a:off x="1219200" y="1600200"/>
              <a:ext cx="5788025" cy="4267200"/>
            </a:xfrm>
            <a:prstGeom prst="rect">
              <a:avLst/>
            </a:prstGeom>
            <a:blipFill dpi="0" rotWithShape="1">
              <a:blip r:embed="rId3"/>
              <a:srcRect/>
              <a:stretch>
                <a:fillRect l="-24000" t="61" r="-35000"/>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en-US" altLang="zh-CN" sz="1800" dirty="0">
                <a:solidFill>
                  <a:schemeClr val="bg1"/>
                </a:solidFill>
              </a:endParaRPr>
            </a:p>
          </p:txBody>
        </p:sp>
        <p:sp>
          <p:nvSpPr>
            <p:cNvPr id="3" name="Rectangle 22"/>
            <p:cNvSpPr>
              <a:spLocks noChangeArrowheads="1"/>
            </p:cNvSpPr>
            <p:nvPr/>
          </p:nvSpPr>
          <p:spPr bwMode="auto">
            <a:xfrm>
              <a:off x="5167313" y="2519363"/>
              <a:ext cx="5805487" cy="1500187"/>
            </a:xfrm>
            <a:prstGeom prst="rect">
              <a:avLst/>
            </a:prstGeom>
            <a:solidFill>
              <a:srgbClr val="262626"/>
            </a:solidFill>
            <a:ln>
              <a:noFill/>
            </a:ln>
            <a:extLst>
              <a:ext uri="{91240B29-F687-4F45-9708-019B960494DF}">
                <a14:hiddenLine xmlns:a14="http://schemas.microsoft.com/office/drawing/2010/main" w="12700">
                  <a:solidFill>
                    <a:srgbClr val="BA9305"/>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endParaRPr>
            </a:p>
          </p:txBody>
        </p:sp>
        <p:grpSp>
          <p:nvGrpSpPr>
            <p:cNvPr id="4" name="Group 25"/>
            <p:cNvGrpSpPr>
              <a:grpSpLocks/>
            </p:cNvGrpSpPr>
            <p:nvPr/>
          </p:nvGrpSpPr>
          <p:grpSpPr bwMode="auto">
            <a:xfrm>
              <a:off x="5602288" y="2870200"/>
              <a:ext cx="4935537" cy="800100"/>
              <a:chOff x="0" y="0"/>
              <a:chExt cx="4935210" cy="800220"/>
            </a:xfrm>
          </p:grpSpPr>
          <p:sp>
            <p:nvSpPr>
              <p:cNvPr id="5" name="TextBox 23"/>
              <p:cNvSpPr>
                <a:spLocks noChangeArrowheads="1"/>
              </p:cNvSpPr>
              <p:nvPr/>
            </p:nvSpPr>
            <p:spPr bwMode="auto">
              <a:xfrm>
                <a:off x="0" y="0"/>
                <a:ext cx="2249185" cy="40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pPr>
                <a:r>
                  <a:rPr lang="zh-CN" altLang="en-US" sz="2000" b="1" dirty="0">
                    <a:solidFill>
                      <a:schemeClr val="bg1"/>
                    </a:solidFill>
                    <a:latin typeface="Open Sans" panose="020B0606030504020204" pitchFamily="34" charset="0"/>
                    <a:sym typeface="Open Sans" panose="020B0606030504020204" pitchFamily="34" charset="0"/>
                  </a:rPr>
                  <a:t>消费级无人机市场</a:t>
                </a:r>
              </a:p>
            </p:txBody>
          </p:sp>
          <p:sp>
            <p:nvSpPr>
              <p:cNvPr id="6" name="TextBox 24"/>
              <p:cNvSpPr>
                <a:spLocks noChangeArrowheads="1"/>
              </p:cNvSpPr>
              <p:nvPr/>
            </p:nvSpPr>
            <p:spPr bwMode="auto">
              <a:xfrm>
                <a:off x="0" y="400110"/>
                <a:ext cx="49352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00000"/>
                  </a:lnSpc>
                  <a:spcBef>
                    <a:spcPct val="0"/>
                  </a:spcBef>
                  <a:buFont typeface="Arial" panose="020B0604020202020204" pitchFamily="34" charset="0"/>
                  <a:buNone/>
                </a:pPr>
                <a:r>
                  <a:rPr lang="en-US" altLang="zh-CN" sz="1000">
                    <a:solidFill>
                      <a:schemeClr val="bg1"/>
                    </a:solidFill>
                    <a:latin typeface="Open Sans" panose="020B0606030504020204" pitchFamily="34" charset="0"/>
                    <a:sym typeface="Open Sans" panose="020B0606030504020204" pitchFamily="34" charset="0"/>
                  </a:rPr>
                  <a:t>Lid est laborum dolo rumes fugats untras. Etharums ser quidem rerum facilis dolores nemis omnis</a:t>
                </a:r>
              </a:p>
            </p:txBody>
          </p:sp>
        </p:grpSp>
        <p:sp>
          <p:nvSpPr>
            <p:cNvPr id="7" name="TextBox 26"/>
            <p:cNvSpPr>
              <a:spLocks noChangeArrowheads="1"/>
            </p:cNvSpPr>
            <p:nvPr/>
          </p:nvSpPr>
          <p:spPr bwMode="auto">
            <a:xfrm>
              <a:off x="7500938" y="4260850"/>
              <a:ext cx="2971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00000"/>
                </a:lnSpc>
                <a:spcBef>
                  <a:spcPct val="0"/>
                </a:spcBef>
                <a:buFont typeface="Arial" panose="020B0604020202020204" pitchFamily="34" charset="0"/>
                <a:buNone/>
              </a:pPr>
              <a:r>
                <a:rPr lang="en-US" altLang="zh-CN" sz="1000">
                  <a:solidFill>
                    <a:schemeClr val="bg1"/>
                  </a:solidFill>
                  <a:latin typeface="Open Sans" panose="020B0606030504020204" pitchFamily="34" charset="0"/>
                  <a:sym typeface="Open Sans" panose="020B0606030504020204" pitchFamily="34" charset="0"/>
                </a:rPr>
                <a:t>Lid est laborum dolo rumes fugats untras. Etharums ser quidem rerum facilis dolores nemis omnis fugats vitaes nemo minima rerums unsers sadips amets.. </a:t>
              </a:r>
            </a:p>
            <a:p>
              <a:pPr algn="just" eaLnBrk="1" hangingPunct="1">
                <a:lnSpc>
                  <a:spcPct val="100000"/>
                </a:lnSpc>
                <a:spcBef>
                  <a:spcPct val="0"/>
                </a:spcBef>
                <a:buFont typeface="Arial" panose="020B0604020202020204" pitchFamily="34" charset="0"/>
                <a:buNone/>
              </a:pPr>
              <a:r>
                <a:rPr lang="en-US" altLang="zh-CN" sz="1000">
                  <a:solidFill>
                    <a:schemeClr val="bg1"/>
                  </a:solidFill>
                  <a:latin typeface="Open Sans" panose="020B0606030504020204" pitchFamily="34" charset="0"/>
                  <a:sym typeface="Open Sans" panose="020B0606030504020204" pitchFamily="34" charset="0"/>
                </a:rPr>
                <a:t>Sed ut perspiciatis unde omnis iste natus error sit voluptatem.</a:t>
              </a:r>
            </a:p>
          </p:txBody>
        </p:sp>
        <p:sp>
          <p:nvSpPr>
            <p:cNvPr id="8" name="Rectangle 27"/>
            <p:cNvSpPr>
              <a:spLocks noChangeArrowheads="1"/>
            </p:cNvSpPr>
            <p:nvPr/>
          </p:nvSpPr>
          <p:spPr bwMode="auto">
            <a:xfrm>
              <a:off x="7585075" y="5518150"/>
              <a:ext cx="1524000" cy="246063"/>
            </a:xfrm>
            <a:prstGeom prst="rect">
              <a:avLst/>
            </a:prstGeom>
            <a:noFill/>
            <a:ln w="9525">
              <a:solidFill>
                <a:srgbClr val="7F7F7F"/>
              </a:solidFill>
              <a:bevel/>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000">
                  <a:solidFill>
                    <a:schemeClr val="bg1"/>
                  </a:solidFill>
                  <a:latin typeface="Open Sans" panose="020B0606030504020204" pitchFamily="34" charset="0"/>
                  <a:sym typeface="Open Sans" panose="020B0606030504020204" pitchFamily="34" charset="0"/>
                </a:rPr>
                <a:t>SINGLE NEWS LAYOUT</a:t>
              </a:r>
            </a:p>
          </p:txBody>
        </p:sp>
      </p:grpSp>
      <p:sp>
        <p:nvSpPr>
          <p:cNvPr id="12" name="TextBox 1"/>
          <p:cNvSpPr txBox="1"/>
          <p:nvPr/>
        </p:nvSpPr>
        <p:spPr>
          <a:xfrm>
            <a:off x="723900" y="622300"/>
            <a:ext cx="2095125" cy="738664"/>
          </a:xfrm>
          <a:prstGeom prst="rect">
            <a:avLst/>
          </a:prstGeom>
          <a:noFill/>
        </p:spPr>
        <p:txBody>
          <a:bodyPr wrap="none" lIns="0" tIns="0" rIns="0" rtlCol="0">
            <a:spAutoFit/>
          </a:bodyPr>
          <a:lstStyle/>
          <a:p>
            <a:pPr>
              <a:lnSpc>
                <a:spcPts val="3600"/>
              </a:lnSpc>
            </a:pP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1.2</a:t>
            </a:r>
            <a:r>
              <a:rPr lang="en-US" altLang="zh-CN" sz="2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商业模式</a:t>
            </a:r>
          </a:p>
          <a:p>
            <a:pPr>
              <a:lnSpc>
                <a:spcPts val="1800"/>
              </a:lnSpc>
            </a:pP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BUSINESS</a:t>
            </a:r>
            <a:r>
              <a:rPr lang="en-US" altLang="zh-CN" sz="1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MODEL</a:t>
            </a:r>
          </a:p>
        </p:txBody>
      </p:sp>
    </p:spTree>
    <p:extLst>
      <p:ext uri="{BB962C8B-B14F-4D97-AF65-F5344CB8AC3E}">
        <p14:creationId xmlns:p14="http://schemas.microsoft.com/office/powerpoint/2010/main" val="771869989"/>
      </p:ext>
    </p:extLst>
  </p:cSld>
  <p:clrMapOvr>
    <a:masterClrMapping/>
  </p:clrMapOvr>
  <p:transition spd="slow" advTm="38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7"/>
          <p:cNvSpPr>
            <a:spLocks noChangeArrowheads="1"/>
          </p:cNvSpPr>
          <p:nvPr/>
        </p:nvSpPr>
        <p:spPr bwMode="auto">
          <a:xfrm>
            <a:off x="263525" y="2990850"/>
            <a:ext cx="877888" cy="876300"/>
          </a:xfrm>
          <a:prstGeom prst="ellipse">
            <a:avLst/>
          </a:prstGeom>
          <a:noFill/>
          <a:ln w="6350">
            <a:solidFill>
              <a:srgbClr val="A5A5A5"/>
            </a:solidFill>
            <a:bevel/>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a:solidFill>
                  <a:schemeClr val="bg1"/>
                </a:solidFill>
                <a:latin typeface="Simple-Line-Icons" pitchFamily="2" charset="2"/>
                <a:sym typeface="Simple-Line-Icons" pitchFamily="2" charset="2"/>
              </a:rPr>
              <a:t></a:t>
            </a:r>
            <a:endParaRPr lang="en-US" altLang="zh-CN">
              <a:solidFill>
                <a:schemeClr val="bg1"/>
              </a:solidFill>
            </a:endParaRPr>
          </a:p>
        </p:txBody>
      </p:sp>
      <p:sp>
        <p:nvSpPr>
          <p:cNvPr id="32" name="TextBox 1"/>
          <p:cNvSpPr>
            <a:spLocks noChangeArrowheads="1"/>
          </p:cNvSpPr>
          <p:nvPr/>
        </p:nvSpPr>
        <p:spPr bwMode="auto">
          <a:xfrm>
            <a:off x="1219200" y="2982913"/>
            <a:ext cx="2031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pPr>
            <a:r>
              <a:rPr lang="zh-CN" altLang="en-US" sz="3600" dirty="0">
                <a:solidFill>
                  <a:schemeClr val="bg1"/>
                </a:solidFill>
                <a:latin typeface="+mn-ea"/>
                <a:ea typeface="+mn-ea"/>
                <a:sym typeface="GeosansLight" pitchFamily="2" charset="0"/>
              </a:rPr>
              <a:t>团队介绍</a:t>
            </a:r>
          </a:p>
        </p:txBody>
      </p:sp>
      <p:sp>
        <p:nvSpPr>
          <p:cNvPr id="33" name="TextBox 11"/>
          <p:cNvSpPr>
            <a:spLocks noChangeArrowheads="1"/>
          </p:cNvSpPr>
          <p:nvPr/>
        </p:nvSpPr>
        <p:spPr bwMode="auto">
          <a:xfrm>
            <a:off x="1219200" y="3629025"/>
            <a:ext cx="3984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
                <a:solidFill>
                  <a:schemeClr val="bg1"/>
                </a:solidFill>
                <a:latin typeface="Open Sans" panose="020B0606030504020204" pitchFamily="34" charset="0"/>
                <a:sym typeface="Open Sans" panose="020B0606030504020204" pitchFamily="34" charset="0"/>
              </a:rPr>
              <a:t>Raw denim typewriter Carles irony. Helvetica farers Blue Bottle</a:t>
            </a:r>
            <a:endParaRPr lang="zh-CN" altLang="en-US" sz="1800">
              <a:solidFill>
                <a:schemeClr val="bg1"/>
              </a:solidFill>
              <a:latin typeface="Arial" panose="020B0604020202020204" pitchFamily="34" charset="0"/>
            </a:endParaRPr>
          </a:p>
        </p:txBody>
      </p:sp>
      <p:sp>
        <p:nvSpPr>
          <p:cNvPr id="34" name="Oval 9"/>
          <p:cNvSpPr>
            <a:spLocks noChangeArrowheads="1"/>
          </p:cNvSpPr>
          <p:nvPr/>
        </p:nvSpPr>
        <p:spPr bwMode="auto">
          <a:xfrm>
            <a:off x="5476875" y="2263775"/>
            <a:ext cx="1571625" cy="1573213"/>
          </a:xfrm>
          <a:prstGeom prst="ellipse">
            <a:avLst/>
          </a:prstGeom>
          <a:blipFill dpi="0" rotWithShape="1">
            <a:blip r:embed="rId3"/>
            <a:srcRect/>
            <a:stretch>
              <a:fillRect l="-24000" t="61" r="-66000"/>
            </a:stretch>
          </a:blipFill>
          <a:ln w="6350">
            <a:no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dirty="0">
                <a:solidFill>
                  <a:schemeClr val="bg1"/>
                </a:solidFill>
              </a:rPr>
              <a:t>Team</a:t>
            </a:r>
          </a:p>
        </p:txBody>
      </p:sp>
      <p:sp>
        <p:nvSpPr>
          <p:cNvPr id="35" name="Oval 13"/>
          <p:cNvSpPr>
            <a:spLocks noChangeArrowheads="1"/>
          </p:cNvSpPr>
          <p:nvPr/>
        </p:nvSpPr>
        <p:spPr bwMode="auto">
          <a:xfrm>
            <a:off x="7604125" y="2263775"/>
            <a:ext cx="1573213" cy="1573213"/>
          </a:xfrm>
          <a:prstGeom prst="ellipse">
            <a:avLst/>
          </a:prstGeom>
          <a:blipFill dpi="0" rotWithShape="1">
            <a:blip r:embed="rId3"/>
            <a:srcRect/>
            <a:stretch>
              <a:fillRect l="-24000" t="61" r="-66000"/>
            </a:stretch>
          </a:blipFill>
          <a:ln w="6350">
            <a:no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rPr>
              <a:t>Team</a:t>
            </a:r>
          </a:p>
        </p:txBody>
      </p:sp>
      <p:sp>
        <p:nvSpPr>
          <p:cNvPr id="36" name="Oval 14"/>
          <p:cNvSpPr>
            <a:spLocks noChangeArrowheads="1"/>
          </p:cNvSpPr>
          <p:nvPr/>
        </p:nvSpPr>
        <p:spPr bwMode="auto">
          <a:xfrm>
            <a:off x="9734550" y="2263775"/>
            <a:ext cx="1571625" cy="1573213"/>
          </a:xfrm>
          <a:prstGeom prst="ellipse">
            <a:avLst/>
          </a:prstGeom>
          <a:blipFill dpi="0" rotWithShape="1">
            <a:blip r:embed="rId3"/>
            <a:srcRect/>
            <a:stretch>
              <a:fillRect l="-24000" t="61" r="-66000"/>
            </a:stretch>
          </a:blipFill>
          <a:ln w="6350">
            <a:no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rPr>
              <a:t>Team</a:t>
            </a:r>
          </a:p>
        </p:txBody>
      </p:sp>
      <p:sp>
        <p:nvSpPr>
          <p:cNvPr id="37" name="TextBox 16"/>
          <p:cNvSpPr>
            <a:spLocks noChangeArrowheads="1"/>
          </p:cNvSpPr>
          <p:nvPr/>
        </p:nvSpPr>
        <p:spPr bwMode="auto">
          <a:xfrm>
            <a:off x="5867853" y="4038600"/>
            <a:ext cx="72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pPr>
            <a:r>
              <a:rPr lang="zh-CN" altLang="en-US" sz="1400" dirty="0">
                <a:solidFill>
                  <a:schemeClr val="bg1"/>
                </a:solidFill>
                <a:latin typeface="Open Sans" panose="020B0606030504020204" pitchFamily="34" charset="0"/>
                <a:sym typeface="Open Sans" panose="020B0606030504020204" pitchFamily="34" charset="0"/>
              </a:rPr>
              <a:t>李彦宏</a:t>
            </a:r>
          </a:p>
        </p:txBody>
      </p:sp>
      <p:sp>
        <p:nvSpPr>
          <p:cNvPr id="38" name="TextBox 17"/>
          <p:cNvSpPr>
            <a:spLocks noChangeArrowheads="1"/>
          </p:cNvSpPr>
          <p:nvPr/>
        </p:nvSpPr>
        <p:spPr bwMode="auto">
          <a:xfrm>
            <a:off x="7863341" y="4038600"/>
            <a:ext cx="72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pPr>
            <a:r>
              <a:rPr lang="zh-CN" altLang="en-US" sz="1400" dirty="0">
                <a:solidFill>
                  <a:schemeClr val="bg1"/>
                </a:solidFill>
                <a:latin typeface="Open Sans" panose="020B0606030504020204" pitchFamily="34" charset="0"/>
                <a:sym typeface="Open Sans" panose="020B0606030504020204" pitchFamily="34" charset="0"/>
              </a:rPr>
              <a:t>李彦宏</a:t>
            </a:r>
          </a:p>
        </p:txBody>
      </p:sp>
      <p:sp>
        <p:nvSpPr>
          <p:cNvPr id="39" name="TextBox 18"/>
          <p:cNvSpPr>
            <a:spLocks noChangeArrowheads="1"/>
          </p:cNvSpPr>
          <p:nvPr/>
        </p:nvSpPr>
        <p:spPr bwMode="auto">
          <a:xfrm>
            <a:off x="10165216" y="4038600"/>
            <a:ext cx="72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pPr>
            <a:r>
              <a:rPr lang="zh-CN" altLang="en-US" sz="1400" dirty="0">
                <a:solidFill>
                  <a:schemeClr val="bg1"/>
                </a:solidFill>
                <a:latin typeface="Open Sans" panose="020B0606030504020204" pitchFamily="34" charset="0"/>
                <a:sym typeface="Open Sans" panose="020B0606030504020204" pitchFamily="34" charset="0"/>
              </a:rPr>
              <a:t>李彦宏</a:t>
            </a:r>
          </a:p>
        </p:txBody>
      </p:sp>
      <p:sp>
        <p:nvSpPr>
          <p:cNvPr id="40" name="TextBox 19"/>
          <p:cNvSpPr>
            <a:spLocks noChangeArrowheads="1"/>
          </p:cNvSpPr>
          <p:nvPr/>
        </p:nvSpPr>
        <p:spPr bwMode="auto">
          <a:xfrm>
            <a:off x="5865813" y="4346575"/>
            <a:ext cx="7921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
                <a:solidFill>
                  <a:schemeClr val="bg1"/>
                </a:solidFill>
                <a:latin typeface="Open Sans" panose="020B0606030504020204" pitchFamily="34" charset="0"/>
                <a:sym typeface="Open Sans" panose="020B0606030504020204" pitchFamily="34" charset="0"/>
              </a:rPr>
              <a:t>DESIGNER</a:t>
            </a:r>
          </a:p>
        </p:txBody>
      </p:sp>
      <p:sp>
        <p:nvSpPr>
          <p:cNvPr id="41" name="TextBox 20"/>
          <p:cNvSpPr>
            <a:spLocks noChangeArrowheads="1"/>
          </p:cNvSpPr>
          <p:nvPr/>
        </p:nvSpPr>
        <p:spPr bwMode="auto">
          <a:xfrm>
            <a:off x="7947025" y="4346575"/>
            <a:ext cx="889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
                <a:solidFill>
                  <a:schemeClr val="bg1"/>
                </a:solidFill>
                <a:latin typeface="Open Sans" panose="020B0606030504020204" pitchFamily="34" charset="0"/>
                <a:sym typeface="Open Sans" panose="020B0606030504020204" pitchFamily="34" charset="0"/>
              </a:rPr>
              <a:t>DEVELOPER</a:t>
            </a:r>
          </a:p>
        </p:txBody>
      </p:sp>
      <p:sp>
        <p:nvSpPr>
          <p:cNvPr id="42" name="TextBox 21"/>
          <p:cNvSpPr>
            <a:spLocks noChangeArrowheads="1"/>
          </p:cNvSpPr>
          <p:nvPr/>
        </p:nvSpPr>
        <p:spPr bwMode="auto">
          <a:xfrm>
            <a:off x="10067925" y="4346575"/>
            <a:ext cx="9048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
                <a:solidFill>
                  <a:schemeClr val="bg1"/>
                </a:solidFill>
                <a:latin typeface="Open Sans" panose="020B0606030504020204" pitchFamily="34" charset="0"/>
                <a:sym typeface="Open Sans" panose="020B0606030504020204" pitchFamily="34" charset="0"/>
              </a:rPr>
              <a:t>MARKETING</a:t>
            </a:r>
          </a:p>
        </p:txBody>
      </p:sp>
      <p:sp>
        <p:nvSpPr>
          <p:cNvPr id="44" name="TextBox 1"/>
          <p:cNvSpPr txBox="1"/>
          <p:nvPr/>
        </p:nvSpPr>
        <p:spPr>
          <a:xfrm>
            <a:off x="723900" y="571500"/>
            <a:ext cx="2647263" cy="738664"/>
          </a:xfrm>
          <a:prstGeom prst="rect">
            <a:avLst/>
          </a:prstGeom>
          <a:noFill/>
        </p:spPr>
        <p:txBody>
          <a:bodyPr wrap="none" lIns="0" tIns="0" rIns="0" rtlCol="0">
            <a:spAutoFit/>
          </a:bodyPr>
          <a:lstStyle/>
          <a:p>
            <a:pPr>
              <a:lnSpc>
                <a:spcPts val="3600"/>
              </a:lnSpc>
            </a:pP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1.3</a:t>
            </a:r>
            <a:r>
              <a:rPr lang="en-US" altLang="zh-CN" sz="2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团队介绍</a:t>
            </a:r>
          </a:p>
          <a:p>
            <a:pPr>
              <a:lnSpc>
                <a:spcPts val="1800"/>
              </a:lnSpc>
            </a:pP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TEAM</a:t>
            </a:r>
            <a:r>
              <a:rPr lang="en-US" altLang="zh-CN" sz="1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INTRODUCTION</a:t>
            </a:r>
          </a:p>
        </p:txBody>
      </p:sp>
    </p:spTree>
    <p:extLst>
      <p:ext uri="{BB962C8B-B14F-4D97-AF65-F5344CB8AC3E}">
        <p14:creationId xmlns:p14="http://schemas.microsoft.com/office/powerpoint/2010/main" val="359607631"/>
      </p:ext>
    </p:extLst>
  </p:cSld>
  <p:clrMapOvr>
    <a:masterClrMapping/>
  </p:clrMapOvr>
  <p:transition spd="slow" advTm="38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1000"/>
                                        <p:tgtEl>
                                          <p:spTgt spid="40"/>
                                        </p:tgtEl>
                                      </p:cBhvr>
                                    </p:animEffect>
                                    <p:anim calcmode="lin" valueType="num">
                                      <p:cBhvr>
                                        <p:cTn id="53" dur="1000" fill="hold"/>
                                        <p:tgtEl>
                                          <p:spTgt spid="40"/>
                                        </p:tgtEl>
                                        <p:attrNameLst>
                                          <p:attrName>ppt_x</p:attrName>
                                        </p:attrNameLst>
                                      </p:cBhvr>
                                      <p:tavLst>
                                        <p:tav tm="0">
                                          <p:val>
                                            <p:strVal val="#ppt_x"/>
                                          </p:val>
                                        </p:tav>
                                        <p:tav tm="100000">
                                          <p:val>
                                            <p:strVal val="#ppt_x"/>
                                          </p:val>
                                        </p:tav>
                                      </p:tavLst>
                                    </p:anim>
                                    <p:anim calcmode="lin" valueType="num">
                                      <p:cBhvr>
                                        <p:cTn id="54" dur="1000" fill="hold"/>
                                        <p:tgtEl>
                                          <p:spTgt spid="4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1000"/>
                                        <p:tgtEl>
                                          <p:spTgt spid="41"/>
                                        </p:tgtEl>
                                      </p:cBhvr>
                                    </p:animEffect>
                                    <p:anim calcmode="lin" valueType="num">
                                      <p:cBhvr>
                                        <p:cTn id="58" dur="1000" fill="hold"/>
                                        <p:tgtEl>
                                          <p:spTgt spid="41"/>
                                        </p:tgtEl>
                                        <p:attrNameLst>
                                          <p:attrName>ppt_x</p:attrName>
                                        </p:attrNameLst>
                                      </p:cBhvr>
                                      <p:tavLst>
                                        <p:tav tm="0">
                                          <p:val>
                                            <p:strVal val="#ppt_x"/>
                                          </p:val>
                                        </p:tav>
                                        <p:tav tm="100000">
                                          <p:val>
                                            <p:strVal val="#ppt_x"/>
                                          </p:val>
                                        </p:tav>
                                      </p:tavLst>
                                    </p:anim>
                                    <p:anim calcmode="lin" valueType="num">
                                      <p:cBhvr>
                                        <p:cTn id="59" dur="1000" fill="hold"/>
                                        <p:tgtEl>
                                          <p:spTgt spid="4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1000"/>
                                        <p:tgtEl>
                                          <p:spTgt spid="42"/>
                                        </p:tgtEl>
                                      </p:cBhvr>
                                    </p:animEffect>
                                    <p:anim calcmode="lin" valueType="num">
                                      <p:cBhvr>
                                        <p:cTn id="63" dur="1000" fill="hold"/>
                                        <p:tgtEl>
                                          <p:spTgt spid="42"/>
                                        </p:tgtEl>
                                        <p:attrNameLst>
                                          <p:attrName>ppt_x</p:attrName>
                                        </p:attrNameLst>
                                      </p:cBhvr>
                                      <p:tavLst>
                                        <p:tav tm="0">
                                          <p:val>
                                            <p:strVal val="#ppt_x"/>
                                          </p:val>
                                        </p:tav>
                                        <p:tav tm="100000">
                                          <p:val>
                                            <p:strVal val="#ppt_x"/>
                                          </p:val>
                                        </p:tav>
                                      </p:tavLst>
                                    </p:anim>
                                    <p:anim calcmode="lin" valueType="num">
                                      <p:cBhvr>
                                        <p:cTn id="6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3" grpId="0"/>
      <p:bldP spid="34" grpId="0" animBg="1"/>
      <p:bldP spid="35" grpId="0" animBg="1"/>
      <p:bldP spid="36" grpId="0" animBg="1"/>
      <p:bldP spid="37" grpId="0"/>
      <p:bldP spid="38" grpId="0"/>
      <p:bldP spid="39" grpId="0"/>
      <p:bldP spid="40" grpId="0"/>
      <p:bldP spid="4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6"/>
          <p:cNvSpPr>
            <a:spLocks noChangeArrowheads="1"/>
          </p:cNvSpPr>
          <p:nvPr/>
        </p:nvSpPr>
        <p:spPr bwMode="auto">
          <a:xfrm>
            <a:off x="1409700" y="2581275"/>
            <a:ext cx="1168400" cy="1168400"/>
          </a:xfrm>
          <a:prstGeom prst="ellipse">
            <a:avLst/>
          </a:prstGeom>
          <a:noFill/>
          <a:ln w="6350">
            <a:solidFill>
              <a:srgbClr val="A5A5A5"/>
            </a:solidFill>
            <a:bevel/>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endParaRPr>
          </a:p>
        </p:txBody>
      </p:sp>
      <p:sp>
        <p:nvSpPr>
          <p:cNvPr id="3" name="Oval 17"/>
          <p:cNvSpPr>
            <a:spLocks noChangeArrowheads="1"/>
          </p:cNvSpPr>
          <p:nvPr/>
        </p:nvSpPr>
        <p:spPr bwMode="auto">
          <a:xfrm>
            <a:off x="4132263" y="2581275"/>
            <a:ext cx="1168400" cy="1168400"/>
          </a:xfrm>
          <a:prstGeom prst="ellipse">
            <a:avLst/>
          </a:prstGeom>
          <a:noFill/>
          <a:ln w="6350">
            <a:solidFill>
              <a:srgbClr val="A5A5A5"/>
            </a:solidFill>
            <a:bevel/>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endParaRPr>
          </a:p>
        </p:txBody>
      </p:sp>
      <p:sp>
        <p:nvSpPr>
          <p:cNvPr id="4" name="Oval 18"/>
          <p:cNvSpPr>
            <a:spLocks noChangeArrowheads="1"/>
          </p:cNvSpPr>
          <p:nvPr/>
        </p:nvSpPr>
        <p:spPr bwMode="auto">
          <a:xfrm>
            <a:off x="6854825" y="2581275"/>
            <a:ext cx="1168400" cy="1168400"/>
          </a:xfrm>
          <a:prstGeom prst="ellipse">
            <a:avLst/>
          </a:prstGeom>
          <a:noFill/>
          <a:ln w="6350">
            <a:solidFill>
              <a:srgbClr val="A5A5A5"/>
            </a:solidFill>
            <a:bevel/>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endParaRPr>
          </a:p>
        </p:txBody>
      </p:sp>
      <p:sp>
        <p:nvSpPr>
          <p:cNvPr id="5" name="Oval 19"/>
          <p:cNvSpPr>
            <a:spLocks noChangeArrowheads="1"/>
          </p:cNvSpPr>
          <p:nvPr/>
        </p:nvSpPr>
        <p:spPr bwMode="auto">
          <a:xfrm>
            <a:off x="9577388" y="2581275"/>
            <a:ext cx="1168400" cy="1168400"/>
          </a:xfrm>
          <a:prstGeom prst="ellipse">
            <a:avLst/>
          </a:prstGeom>
          <a:noFill/>
          <a:ln w="6350">
            <a:solidFill>
              <a:srgbClr val="A5A5A5"/>
            </a:solidFill>
            <a:bevel/>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endParaRPr>
          </a:p>
        </p:txBody>
      </p:sp>
      <p:sp>
        <p:nvSpPr>
          <p:cNvPr id="6" name="TextBox 24"/>
          <p:cNvSpPr>
            <a:spLocks noChangeArrowheads="1"/>
          </p:cNvSpPr>
          <p:nvPr/>
        </p:nvSpPr>
        <p:spPr bwMode="auto">
          <a:xfrm>
            <a:off x="1660525" y="2933700"/>
            <a:ext cx="7697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a:solidFill>
                  <a:schemeClr val="bg1"/>
                </a:solidFill>
                <a:latin typeface="GeosansLight" pitchFamily="2" charset="0"/>
                <a:sym typeface="GeosansLight" pitchFamily="2" charset="0"/>
              </a:rPr>
              <a:t>85%</a:t>
            </a:r>
          </a:p>
        </p:txBody>
      </p:sp>
      <p:sp>
        <p:nvSpPr>
          <p:cNvPr id="7" name="TextBox 27"/>
          <p:cNvSpPr>
            <a:spLocks noChangeArrowheads="1"/>
          </p:cNvSpPr>
          <p:nvPr/>
        </p:nvSpPr>
        <p:spPr bwMode="auto">
          <a:xfrm>
            <a:off x="4381500" y="2933700"/>
            <a:ext cx="7697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a:solidFill>
                  <a:schemeClr val="bg1"/>
                </a:solidFill>
                <a:latin typeface="GeosansLight" pitchFamily="2" charset="0"/>
                <a:sym typeface="GeosansLight" pitchFamily="2" charset="0"/>
              </a:rPr>
              <a:t>73%</a:t>
            </a:r>
          </a:p>
        </p:txBody>
      </p:sp>
      <p:sp>
        <p:nvSpPr>
          <p:cNvPr id="8" name="TextBox 28"/>
          <p:cNvSpPr>
            <a:spLocks noChangeArrowheads="1"/>
          </p:cNvSpPr>
          <p:nvPr/>
        </p:nvSpPr>
        <p:spPr bwMode="auto">
          <a:xfrm>
            <a:off x="7099300" y="2936875"/>
            <a:ext cx="7697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a:solidFill>
                  <a:schemeClr val="bg1"/>
                </a:solidFill>
                <a:latin typeface="GeosansLight" pitchFamily="2" charset="0"/>
                <a:sym typeface="GeosansLight" pitchFamily="2" charset="0"/>
              </a:rPr>
              <a:t>78%</a:t>
            </a:r>
          </a:p>
        </p:txBody>
      </p:sp>
      <p:sp>
        <p:nvSpPr>
          <p:cNvPr id="9" name="TextBox 29"/>
          <p:cNvSpPr>
            <a:spLocks noChangeArrowheads="1"/>
          </p:cNvSpPr>
          <p:nvPr/>
        </p:nvSpPr>
        <p:spPr bwMode="auto">
          <a:xfrm>
            <a:off x="9828213" y="2933700"/>
            <a:ext cx="7697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a:solidFill>
                  <a:schemeClr val="bg1"/>
                </a:solidFill>
                <a:latin typeface="GeosansLight" pitchFamily="2" charset="0"/>
                <a:sym typeface="GeosansLight" pitchFamily="2" charset="0"/>
              </a:rPr>
              <a:t>90%</a:t>
            </a:r>
          </a:p>
        </p:txBody>
      </p:sp>
      <p:sp>
        <p:nvSpPr>
          <p:cNvPr id="10" name="TextBox 30"/>
          <p:cNvSpPr>
            <a:spLocks noChangeArrowheads="1"/>
          </p:cNvSpPr>
          <p:nvPr/>
        </p:nvSpPr>
        <p:spPr bwMode="auto">
          <a:xfrm>
            <a:off x="1497013" y="4168775"/>
            <a:ext cx="9921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 b="1">
                <a:solidFill>
                  <a:schemeClr val="bg1"/>
                </a:solidFill>
                <a:latin typeface="Open Sans" panose="020B0606030504020204" pitchFamily="34" charset="0"/>
                <a:sym typeface="Open Sans" panose="020B0606030504020204" pitchFamily="34" charset="0"/>
              </a:rPr>
              <a:t>PHOTOSHOP</a:t>
            </a:r>
          </a:p>
        </p:txBody>
      </p:sp>
      <p:sp>
        <p:nvSpPr>
          <p:cNvPr id="11" name="TextBox 31"/>
          <p:cNvSpPr>
            <a:spLocks noChangeArrowheads="1"/>
          </p:cNvSpPr>
          <p:nvPr/>
        </p:nvSpPr>
        <p:spPr bwMode="auto">
          <a:xfrm>
            <a:off x="4141788" y="4168775"/>
            <a:ext cx="11493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 b="1">
                <a:solidFill>
                  <a:schemeClr val="bg1"/>
                </a:solidFill>
                <a:latin typeface="Open Sans" panose="020B0606030504020204" pitchFamily="34" charset="0"/>
                <a:sym typeface="Open Sans" panose="020B0606030504020204" pitchFamily="34" charset="0"/>
              </a:rPr>
              <a:t>WEB DEVELOPE</a:t>
            </a:r>
          </a:p>
        </p:txBody>
      </p:sp>
      <p:sp>
        <p:nvSpPr>
          <p:cNvPr id="12" name="TextBox 32"/>
          <p:cNvSpPr>
            <a:spLocks noChangeArrowheads="1"/>
          </p:cNvSpPr>
          <p:nvPr/>
        </p:nvSpPr>
        <p:spPr bwMode="auto">
          <a:xfrm>
            <a:off x="6918325" y="4168775"/>
            <a:ext cx="10255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 b="1">
                <a:solidFill>
                  <a:schemeClr val="bg1"/>
                </a:solidFill>
                <a:latin typeface="Open Sans" panose="020B0606030504020204" pitchFamily="34" charset="0"/>
                <a:sym typeface="Open Sans" panose="020B0606030504020204" pitchFamily="34" charset="0"/>
              </a:rPr>
              <a:t>CONSULTING</a:t>
            </a:r>
          </a:p>
        </p:txBody>
      </p:sp>
      <p:sp>
        <p:nvSpPr>
          <p:cNvPr id="13" name="TextBox 33"/>
          <p:cNvSpPr>
            <a:spLocks noChangeArrowheads="1"/>
          </p:cNvSpPr>
          <p:nvPr/>
        </p:nvSpPr>
        <p:spPr bwMode="auto">
          <a:xfrm>
            <a:off x="9840913" y="4164013"/>
            <a:ext cx="6619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 b="1">
                <a:solidFill>
                  <a:schemeClr val="bg1"/>
                </a:solidFill>
                <a:latin typeface="Open Sans" panose="020B0606030504020204" pitchFamily="34" charset="0"/>
                <a:sym typeface="Open Sans" panose="020B0606030504020204" pitchFamily="34" charset="0"/>
              </a:rPr>
              <a:t>DESIGN</a:t>
            </a:r>
          </a:p>
        </p:txBody>
      </p:sp>
      <p:sp>
        <p:nvSpPr>
          <p:cNvPr id="14" name="Rectangle 35"/>
          <p:cNvSpPr>
            <a:spLocks noChangeArrowheads="1"/>
          </p:cNvSpPr>
          <p:nvPr/>
        </p:nvSpPr>
        <p:spPr bwMode="auto">
          <a:xfrm>
            <a:off x="1219200" y="4851400"/>
            <a:ext cx="97170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pPr>
            <a:r>
              <a:rPr lang="zh-CN" altLang="en-US" sz="1600" b="1" dirty="0">
                <a:solidFill>
                  <a:schemeClr val="bg1"/>
                </a:solidFill>
                <a:latin typeface="Open Sans" panose="020B0606030504020204" pitchFamily="34" charset="0"/>
                <a:sym typeface="Open Sans" panose="020B0606030504020204" pitchFamily="34" charset="0"/>
              </a:rPr>
              <a:t>共享经济</a:t>
            </a:r>
            <a:endParaRPr lang="zh-CN" altLang="en-US" sz="1600" dirty="0">
              <a:solidFill>
                <a:schemeClr val="bg1"/>
              </a:solidFill>
              <a:latin typeface="Open Sans" panose="020B0606030504020204" pitchFamily="34" charset="0"/>
              <a:sym typeface="Open Sans" panose="020B0606030504020204" pitchFamily="34" charset="0"/>
            </a:endParaRPr>
          </a:p>
          <a:p>
            <a:pPr eaLnBrk="1" hangingPunct="1">
              <a:lnSpc>
                <a:spcPct val="100000"/>
              </a:lnSpc>
              <a:spcBef>
                <a:spcPct val="0"/>
              </a:spcBef>
              <a:buFont typeface="Arial" panose="020B0604020202020204" pitchFamily="34" charset="0"/>
              <a:buNone/>
            </a:pPr>
            <a:r>
              <a:rPr lang="en-US" altLang="zh-CN" sz="1000" dirty="0">
                <a:solidFill>
                  <a:schemeClr val="bg1"/>
                </a:solidFill>
                <a:latin typeface="Open Sans" panose="020B0606030504020204" pitchFamily="34" charset="0"/>
                <a:sym typeface="Open Sans" panose="020B0606030504020204" pitchFamily="34" charset="0"/>
              </a:rPr>
              <a:t>Lid </a:t>
            </a:r>
            <a:r>
              <a:rPr lang="en-US" altLang="zh-CN" sz="1000" dirty="0" err="1">
                <a:solidFill>
                  <a:schemeClr val="bg1"/>
                </a:solidFill>
                <a:latin typeface="Open Sans" panose="020B0606030504020204" pitchFamily="34" charset="0"/>
                <a:sym typeface="Open Sans" panose="020B0606030504020204" pitchFamily="34" charset="0"/>
              </a:rPr>
              <a:t>est</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laborum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dolo</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rumes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fugats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untras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Etharums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ser</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quidem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rerum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facilis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dolores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nemis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omnis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fugats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vitaes</a:t>
            </a:r>
            <a:r>
              <a:rPr lang="en-US" altLang="zh-CN" sz="1000" dirty="0">
                <a:solidFill>
                  <a:schemeClr val="bg1"/>
                </a:solidFill>
                <a:latin typeface="Open Sans" panose="020B0606030504020204" pitchFamily="34" charset="0"/>
                <a:sym typeface="Open Sans" panose="020B0606030504020204" pitchFamily="34" charset="0"/>
              </a:rPr>
              <a:t> nemo minima </a:t>
            </a:r>
            <a:r>
              <a:rPr lang="en-US" altLang="zh-CN" sz="1000" dirty="0" err="1">
                <a:solidFill>
                  <a:schemeClr val="bg1"/>
                </a:solidFill>
                <a:latin typeface="Open Sans" panose="020B0606030504020204" pitchFamily="34" charset="0"/>
                <a:sym typeface="Open Sans" panose="020B0606030504020204" pitchFamily="34" charset="0"/>
              </a:rPr>
              <a:t>rerums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unsers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sadips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amets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Sed</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ut</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perspiciatis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unde</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omnis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iste</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natus</a:t>
            </a:r>
            <a:r>
              <a:rPr lang="en-US" altLang="zh-CN" sz="1000" dirty="0">
                <a:solidFill>
                  <a:schemeClr val="bg1"/>
                </a:solidFill>
                <a:latin typeface="Open Sans" panose="020B0606030504020204" pitchFamily="34" charset="0"/>
                <a:sym typeface="Open Sans" panose="020B0606030504020204" pitchFamily="34" charset="0"/>
              </a:rPr>
              <a:t> error sit </a:t>
            </a:r>
            <a:r>
              <a:rPr lang="en-US" altLang="zh-CN" sz="1000" dirty="0" err="1">
                <a:solidFill>
                  <a:schemeClr val="bg1"/>
                </a:solidFill>
                <a:latin typeface="Open Sans" panose="020B0606030504020204" pitchFamily="34" charset="0"/>
                <a:sym typeface="Open Sans" panose="020B0606030504020204" pitchFamily="34" charset="0"/>
              </a:rPr>
              <a:t>voluptatem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accusantium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doloremque</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laudantium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totam</a:t>
            </a:r>
            <a:r>
              <a:rPr lang="en-US" altLang="zh-CN" sz="1000" dirty="0">
                <a:solidFill>
                  <a:schemeClr val="bg1"/>
                </a:solidFill>
                <a:latin typeface="Open Sans" panose="020B0606030504020204" pitchFamily="34" charset="0"/>
                <a:sym typeface="Open Sans" panose="020B0606030504020204" pitchFamily="34" charset="0"/>
              </a:rPr>
              <a:t> rem </a:t>
            </a:r>
            <a:r>
              <a:rPr lang="en-US" altLang="zh-CN" sz="1000" dirty="0" err="1">
                <a:solidFill>
                  <a:schemeClr val="bg1"/>
                </a:solidFill>
                <a:latin typeface="Open Sans" panose="020B0606030504020204" pitchFamily="34" charset="0"/>
                <a:sym typeface="Open Sans" panose="020B0606030504020204" pitchFamily="34" charset="0"/>
              </a:rPr>
              <a:t>aperiam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eaque</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ipsa</a:t>
            </a:r>
            <a:r>
              <a:rPr lang="en-US" altLang="zh-CN" sz="1000" dirty="0">
                <a:solidFill>
                  <a:schemeClr val="bg1"/>
                </a:solidFill>
                <a:latin typeface="Open Sans" panose="020B0606030504020204" pitchFamily="34" charset="0"/>
                <a:sym typeface="Open Sans" panose="020B0606030504020204" pitchFamily="34" charset="0"/>
              </a:rPr>
              <a:t> quae ab </a:t>
            </a:r>
            <a:r>
              <a:rPr lang="en-US" altLang="zh-CN" sz="1000" dirty="0" err="1">
                <a:solidFill>
                  <a:schemeClr val="bg1"/>
                </a:solidFill>
                <a:latin typeface="Open Sans" panose="020B0606030504020204" pitchFamily="34" charset="0"/>
                <a:sym typeface="Open Sans" panose="020B0606030504020204" pitchFamily="34" charset="0"/>
              </a:rPr>
              <a:t>illo</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inventore</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veritatis</a:t>
            </a:r>
            <a:r>
              <a:rPr lang="en-US" altLang="zh-CN" sz="1000" dirty="0">
                <a:solidFill>
                  <a:schemeClr val="bg1"/>
                </a:solidFill>
                <a:latin typeface="Open Sans" panose="020B0606030504020204" pitchFamily="34" charset="0"/>
                <a:sym typeface="Open Sans" panose="020B0606030504020204" pitchFamily="34" charset="0"/>
              </a:rPr>
              <a:t> et quasi </a:t>
            </a:r>
            <a:r>
              <a:rPr lang="en-US" altLang="zh-CN" sz="1000" dirty="0" err="1">
                <a:solidFill>
                  <a:schemeClr val="bg1"/>
                </a:solidFill>
                <a:latin typeface="Open Sans" panose="020B0606030504020204" pitchFamily="34" charset="0"/>
                <a:sym typeface="Open Sans" panose="020B0606030504020204" pitchFamily="34" charset="0"/>
              </a:rPr>
              <a:t>architecto</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beatae</a:t>
            </a:r>
            <a:r>
              <a:rPr lang="en-US" altLang="zh-CN" sz="1000" dirty="0">
                <a:solidFill>
                  <a:schemeClr val="bg1"/>
                </a:solidFill>
                <a:latin typeface="Open Sans" panose="020B0606030504020204" pitchFamily="34" charset="0"/>
                <a:sym typeface="Open Sans" panose="020B0606030504020204" pitchFamily="34" charset="0"/>
              </a:rPr>
              <a:t> vitae dicta </a:t>
            </a:r>
            <a:r>
              <a:rPr lang="en-US" altLang="zh-CN" sz="1000" dirty="0" err="1">
                <a:solidFill>
                  <a:schemeClr val="bg1"/>
                </a:solidFill>
                <a:latin typeface="Open Sans" panose="020B0606030504020204" pitchFamily="34" charset="0"/>
                <a:sym typeface="Open Sans" panose="020B0606030504020204" pitchFamily="34" charset="0"/>
              </a:rPr>
              <a:t>sunt</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explicabo</a:t>
            </a:r>
            <a:r>
              <a:rPr lang="en-US" altLang="zh-CN" sz="1000" dirty="0">
                <a:solidFill>
                  <a:schemeClr val="bg1"/>
                </a:solidFill>
                <a:latin typeface="Open Sans" panose="020B0606030504020204" pitchFamily="34" charset="0"/>
                <a:sym typeface="Open Sans" panose="020B0606030504020204" pitchFamily="34" charset="0"/>
              </a:rPr>
              <a:t>. Nemo </a:t>
            </a:r>
            <a:r>
              <a:rPr lang="en-US" altLang="zh-CN" sz="1000" dirty="0" err="1">
                <a:solidFill>
                  <a:schemeClr val="bg1"/>
                </a:solidFill>
                <a:latin typeface="Open Sans" panose="020B0606030504020204" pitchFamily="34" charset="0"/>
                <a:sym typeface="Open Sans" panose="020B0606030504020204" pitchFamily="34" charset="0"/>
              </a:rPr>
              <a:t>enim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ipsam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voluptatem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quia</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voluptas</a:t>
            </a:r>
            <a:r>
              <a:rPr lang="en-US" altLang="zh-CN" sz="1000" dirty="0">
                <a:solidFill>
                  <a:schemeClr val="bg1"/>
                </a:solidFill>
                <a:latin typeface="Open Sans" panose="020B0606030504020204" pitchFamily="34" charset="0"/>
                <a:sym typeface="Open Sans" panose="020B0606030504020204" pitchFamily="34" charset="0"/>
              </a:rPr>
              <a:t> sit </a:t>
            </a:r>
            <a:r>
              <a:rPr lang="en-US" altLang="zh-CN" sz="1000" dirty="0" err="1">
                <a:solidFill>
                  <a:schemeClr val="bg1"/>
                </a:solidFill>
                <a:latin typeface="Open Sans" panose="020B0606030504020204" pitchFamily="34" charset="0"/>
                <a:sym typeface="Open Sans" panose="020B0606030504020204" pitchFamily="34" charset="0"/>
              </a:rPr>
              <a:t>aspernatur</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aut</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odit</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aut</a:t>
            </a:r>
            <a:r>
              <a:rPr lang="en-US" altLang="zh-CN" sz="1000" dirty="0">
                <a:solidFill>
                  <a:schemeClr val="bg1"/>
                </a:solidFill>
                <a:latin typeface="Open Sans" panose="020B0606030504020204" pitchFamily="34" charset="0"/>
                <a:sym typeface="Open Sans" panose="020B0606030504020204" pitchFamily="34" charset="0"/>
              </a:rPr>
              <a:t> fugit, </a:t>
            </a:r>
            <a:r>
              <a:rPr lang="en-US" altLang="zh-CN" sz="1000" dirty="0" err="1">
                <a:solidFill>
                  <a:schemeClr val="bg1"/>
                </a:solidFill>
                <a:latin typeface="Open Sans" panose="020B0606030504020204" pitchFamily="34" charset="0"/>
                <a:sym typeface="Open Sans" panose="020B0606030504020204" pitchFamily="34" charset="0"/>
              </a:rPr>
              <a:t>sed</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quia</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consequuntur</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magni</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dolores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eos</a:t>
            </a:r>
            <a:r>
              <a:rPr lang="en-US" altLang="zh-CN" sz="1000" dirty="0">
                <a:solidFill>
                  <a:schemeClr val="bg1"/>
                </a:solidFill>
                <a:latin typeface="Open Sans" panose="020B0606030504020204" pitchFamily="34" charset="0"/>
                <a:sym typeface="Open Sans" panose="020B0606030504020204" pitchFamily="34" charset="0"/>
              </a:rPr>
              <a:t> qui </a:t>
            </a:r>
            <a:r>
              <a:rPr lang="en-US" altLang="zh-CN" sz="1000" dirty="0" err="1">
                <a:solidFill>
                  <a:schemeClr val="bg1"/>
                </a:solidFill>
                <a:latin typeface="Open Sans" panose="020B0606030504020204" pitchFamily="34" charset="0"/>
                <a:sym typeface="Open Sans" panose="020B0606030504020204" pitchFamily="34" charset="0"/>
              </a:rPr>
              <a:t>ratione</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voluptatem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sequi</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nesciunt</a:t>
            </a:r>
            <a:endParaRPr lang="en-US" altLang="zh-CN" sz="1000" dirty="0">
              <a:solidFill>
                <a:schemeClr val="bg1"/>
              </a:solidFill>
            </a:endParaRPr>
          </a:p>
        </p:txBody>
      </p:sp>
      <p:sp>
        <p:nvSpPr>
          <p:cNvPr id="15" name="TextBox 1"/>
          <p:cNvSpPr txBox="1"/>
          <p:nvPr/>
        </p:nvSpPr>
        <p:spPr>
          <a:xfrm>
            <a:off x="723900" y="565150"/>
            <a:ext cx="2087110" cy="477888"/>
          </a:xfrm>
          <a:prstGeom prst="rect">
            <a:avLst/>
          </a:prstGeom>
          <a:noFill/>
        </p:spPr>
        <p:txBody>
          <a:bodyPr wrap="none" lIns="0" tIns="0" rIns="0" rtlCol="0">
            <a:spAutoFit/>
          </a:bodyPr>
          <a:lstStyle/>
          <a:p>
            <a:pPr>
              <a:lnSpc>
                <a:spcPts val="3600"/>
              </a:lnSpc>
            </a:pP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1.4</a:t>
            </a:r>
            <a:r>
              <a:rPr lang="en-US" altLang="zh-CN" sz="2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项目愿景</a:t>
            </a:r>
          </a:p>
        </p:txBody>
      </p:sp>
      <p:sp>
        <p:nvSpPr>
          <p:cNvPr id="16" name="TextBox 1"/>
          <p:cNvSpPr txBox="1"/>
          <p:nvPr/>
        </p:nvSpPr>
        <p:spPr>
          <a:xfrm>
            <a:off x="723900" y="958850"/>
            <a:ext cx="1950599" cy="322332"/>
          </a:xfrm>
          <a:prstGeom prst="rect">
            <a:avLst/>
          </a:prstGeom>
          <a:noFill/>
        </p:spPr>
        <p:txBody>
          <a:bodyPr wrap="none" lIns="0" tIns="0" rIns="0" rtlCol="0">
            <a:spAutoFit/>
          </a:bodyPr>
          <a:lstStyle/>
          <a:p>
            <a:pPr>
              <a:lnSpc>
                <a:spcPts val="2300"/>
              </a:lnSpc>
            </a:pP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PROJECT</a:t>
            </a:r>
            <a:r>
              <a:rPr lang="en-US" altLang="zh-CN" sz="1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VISION</a:t>
            </a:r>
          </a:p>
        </p:txBody>
      </p:sp>
      <p:sp>
        <p:nvSpPr>
          <p:cNvPr id="17" name="TextBox 1"/>
          <p:cNvSpPr txBox="1"/>
          <p:nvPr/>
        </p:nvSpPr>
        <p:spPr>
          <a:xfrm>
            <a:off x="723900" y="1606550"/>
            <a:ext cx="1615827" cy="341119"/>
          </a:xfrm>
          <a:prstGeom prst="rect">
            <a:avLst/>
          </a:prstGeom>
          <a:noFill/>
        </p:spPr>
        <p:txBody>
          <a:bodyPr wrap="none" lIns="0" tIns="0" rIns="0" rtlCol="0">
            <a:spAutoFit/>
          </a:bodyPr>
          <a:lstStyle/>
          <a:p>
            <a:pPr>
              <a:lnSpc>
                <a:spcPts val="2300"/>
              </a:lnSpc>
            </a:pPr>
            <a:r>
              <a:rPr lang="en-US" altLang="zh-CN" sz="1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共享经济领创者</a:t>
            </a:r>
          </a:p>
        </p:txBody>
      </p:sp>
      <p:sp>
        <p:nvSpPr>
          <p:cNvPr id="18" name="TextBox 1"/>
          <p:cNvSpPr txBox="1"/>
          <p:nvPr/>
        </p:nvSpPr>
        <p:spPr>
          <a:xfrm>
            <a:off x="723900" y="1873250"/>
            <a:ext cx="2324291" cy="322332"/>
          </a:xfrm>
          <a:prstGeom prst="rect">
            <a:avLst/>
          </a:prstGeom>
          <a:noFill/>
        </p:spPr>
        <p:txBody>
          <a:bodyPr wrap="none" lIns="0" tIns="0" rIns="0" rtlCol="0">
            <a:spAutoFit/>
          </a:bodyPr>
          <a:lstStyle/>
          <a:p>
            <a:pPr>
              <a:lnSpc>
                <a:spcPts val="2300"/>
              </a:lnSpc>
            </a:pPr>
            <a:r>
              <a:rPr lang="en-US" altLang="zh-CN" sz="1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SHARING ECONOMY</a:t>
            </a:r>
          </a:p>
        </p:txBody>
      </p:sp>
    </p:spTree>
    <p:extLst>
      <p:ext uri="{BB962C8B-B14F-4D97-AF65-F5344CB8AC3E}">
        <p14:creationId xmlns:p14="http://schemas.microsoft.com/office/powerpoint/2010/main" val="205851395"/>
      </p:ext>
    </p:extLst>
  </p:cSld>
  <p:clrMapOvr>
    <a:masterClrMapping/>
  </p:clrMapOvr>
  <p:transition spd="slow" advTm="38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P spid="14"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925" y="1600200"/>
            <a:ext cx="2119313"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组合 19"/>
          <p:cNvGrpSpPr/>
          <p:nvPr/>
        </p:nvGrpSpPr>
        <p:grpSpPr>
          <a:xfrm>
            <a:off x="3533775" y="2093913"/>
            <a:ext cx="3184525" cy="3548062"/>
            <a:chOff x="3533775" y="2093913"/>
            <a:chExt cx="3184525" cy="3548062"/>
          </a:xfrm>
        </p:grpSpPr>
        <p:grpSp>
          <p:nvGrpSpPr>
            <p:cNvPr id="3" name="Group 35"/>
            <p:cNvGrpSpPr>
              <a:grpSpLocks/>
            </p:cNvGrpSpPr>
            <p:nvPr/>
          </p:nvGrpSpPr>
          <p:grpSpPr bwMode="auto">
            <a:xfrm>
              <a:off x="3533775" y="2093913"/>
              <a:ext cx="3184525" cy="708025"/>
              <a:chOff x="0" y="0"/>
              <a:chExt cx="3186112" cy="707886"/>
            </a:xfrm>
          </p:grpSpPr>
          <p:sp>
            <p:nvSpPr>
              <p:cNvPr id="4" name="Oval 12"/>
              <p:cNvSpPr>
                <a:spLocks noChangeArrowheads="1"/>
              </p:cNvSpPr>
              <p:nvPr/>
            </p:nvSpPr>
            <p:spPr bwMode="auto">
              <a:xfrm>
                <a:off x="0" y="68193"/>
                <a:ext cx="571500" cy="571500"/>
              </a:xfrm>
              <a:prstGeom prst="ellipse">
                <a:avLst/>
              </a:prstGeom>
              <a:solidFill>
                <a:schemeClr val="tx1">
                  <a:lumMod val="85000"/>
                  <a:lumOff val="15000"/>
                </a:schemeClr>
              </a:solidFill>
              <a:ln>
                <a:noFill/>
              </a:ln>
              <a:extLst>
                <a:ext uri="{91240B29-F687-4F45-9708-019B960494DF}">
                  <a14:hiddenLine xmlns:a14="http://schemas.microsoft.com/office/drawing/2010/main" w="12700">
                    <a:solidFill>
                      <a:srgbClr val="BA9305"/>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latin typeface="FontAwesome" pitchFamily="2" charset="0"/>
                    <a:sym typeface="FontAwesome" pitchFamily="2" charset="0"/>
                  </a:rPr>
                  <a:t></a:t>
                </a:r>
                <a:endParaRPr lang="en-US" altLang="zh-CN" sz="1800">
                  <a:solidFill>
                    <a:schemeClr val="bg1"/>
                  </a:solidFill>
                </a:endParaRPr>
              </a:p>
            </p:txBody>
          </p:sp>
          <p:sp>
            <p:nvSpPr>
              <p:cNvPr id="5" name="Rectangle 13"/>
              <p:cNvSpPr>
                <a:spLocks noChangeArrowheads="1"/>
              </p:cNvSpPr>
              <p:nvPr/>
            </p:nvSpPr>
            <p:spPr bwMode="auto">
              <a:xfrm>
                <a:off x="776287" y="0"/>
                <a:ext cx="240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pPr>
                <a:r>
                  <a:rPr lang="zh-CN" altLang="en-US" sz="1000" b="1" dirty="0">
                    <a:solidFill>
                      <a:schemeClr val="bg1"/>
                    </a:solidFill>
                    <a:latin typeface="Open Sans" panose="020B0606030504020204" pitchFamily="34" charset="0"/>
                    <a:sym typeface="Open Sans" panose="020B0606030504020204" pitchFamily="34" charset="0"/>
                  </a:rPr>
                  <a:t>小米介绍</a:t>
                </a:r>
              </a:p>
              <a:p>
                <a:pPr eaLnBrk="1" hangingPunct="1">
                  <a:lnSpc>
                    <a:spcPct val="100000"/>
                  </a:lnSpc>
                  <a:spcBef>
                    <a:spcPct val="0"/>
                  </a:spcBef>
                  <a:buFont typeface="Arial" panose="020B0604020202020204" pitchFamily="34" charset="0"/>
                  <a:buNone/>
                </a:pPr>
                <a:endParaRPr lang="zh-CN" altLang="en-US" sz="1000" b="1" dirty="0">
                  <a:solidFill>
                    <a:schemeClr val="bg1"/>
                  </a:solidFill>
                  <a:latin typeface="Open Sans" panose="020B0606030504020204" pitchFamily="34" charset="0"/>
                  <a:sym typeface="Open Sans" panose="020B0606030504020204" pitchFamily="34" charset="0"/>
                </a:endParaRPr>
              </a:p>
              <a:p>
                <a:pPr eaLnBrk="1" hangingPunct="1">
                  <a:lnSpc>
                    <a:spcPct val="100000"/>
                  </a:lnSpc>
                  <a:spcBef>
                    <a:spcPct val="0"/>
                  </a:spcBef>
                  <a:buFont typeface="Arial" panose="020B0604020202020204" pitchFamily="34" charset="0"/>
                  <a:buNone/>
                </a:pPr>
                <a:r>
                  <a:rPr lang="en-US" altLang="zh-CN" sz="1000" dirty="0">
                    <a:solidFill>
                      <a:schemeClr val="bg1"/>
                    </a:solidFill>
                    <a:latin typeface="Open Sans" panose="020B0606030504020204" pitchFamily="34" charset="0"/>
                    <a:sym typeface="Open Sans" panose="020B0606030504020204" pitchFamily="34" charset="0"/>
                  </a:rPr>
                  <a:t>Lid </a:t>
                </a:r>
                <a:r>
                  <a:rPr lang="en-US" altLang="zh-CN" sz="1000" dirty="0" err="1">
                    <a:solidFill>
                      <a:schemeClr val="bg1"/>
                    </a:solidFill>
                    <a:latin typeface="Open Sans" panose="020B0606030504020204" pitchFamily="34" charset="0"/>
                    <a:sym typeface="Open Sans" panose="020B0606030504020204" pitchFamily="34" charset="0"/>
                  </a:rPr>
                  <a:t>est</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laborum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dolo</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rumes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fugats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untras</a:t>
                </a:r>
                <a:r>
                  <a:rPr lang="en-US" altLang="zh-CN" sz="1000" dirty="0">
                    <a:solidFill>
                      <a:schemeClr val="bg1"/>
                    </a:solidFill>
                    <a:latin typeface="Open Sans" panose="020B0606030504020204" pitchFamily="34" charset="0"/>
                    <a:sym typeface="Open Sans" panose="020B0606030504020204" pitchFamily="34" charset="0"/>
                  </a:rPr>
                  <a:t>. Lid </a:t>
                </a:r>
                <a:r>
                  <a:rPr lang="en-US" altLang="zh-CN" sz="1000" dirty="0" err="1">
                    <a:solidFill>
                      <a:schemeClr val="bg1"/>
                    </a:solidFill>
                    <a:latin typeface="Open Sans" panose="020B0606030504020204" pitchFamily="34" charset="0"/>
                    <a:sym typeface="Open Sans" panose="020B0606030504020204" pitchFamily="34" charset="0"/>
                  </a:rPr>
                  <a:t>est</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laborum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dolo</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rumes</a:t>
                </a:r>
                <a:r>
                  <a:rPr lang="en-US" altLang="zh-CN" sz="1000" dirty="0">
                    <a:solidFill>
                      <a:schemeClr val="bg1"/>
                    </a:solidFill>
                    <a:latin typeface="Open Sans" panose="020B0606030504020204" pitchFamily="34" charset="0"/>
                    <a:sym typeface="Open Sans" panose="020B0606030504020204" pitchFamily="34" charset="0"/>
                  </a:rPr>
                  <a:t>.</a:t>
                </a:r>
                <a:endParaRPr lang="en-US" altLang="zh-CN" sz="1000" dirty="0">
                  <a:solidFill>
                    <a:schemeClr val="bg1"/>
                  </a:solidFill>
                </a:endParaRPr>
              </a:p>
            </p:txBody>
          </p:sp>
        </p:grpSp>
        <p:grpSp>
          <p:nvGrpSpPr>
            <p:cNvPr id="6" name="Group 34"/>
            <p:cNvGrpSpPr>
              <a:grpSpLocks/>
            </p:cNvGrpSpPr>
            <p:nvPr/>
          </p:nvGrpSpPr>
          <p:grpSpPr bwMode="auto">
            <a:xfrm>
              <a:off x="3533775" y="3514725"/>
              <a:ext cx="3184525" cy="708025"/>
              <a:chOff x="0" y="0"/>
              <a:chExt cx="3186112" cy="707886"/>
            </a:xfrm>
          </p:grpSpPr>
          <p:sp>
            <p:nvSpPr>
              <p:cNvPr id="7" name="Oval 14"/>
              <p:cNvSpPr>
                <a:spLocks noChangeArrowheads="1"/>
              </p:cNvSpPr>
              <p:nvPr/>
            </p:nvSpPr>
            <p:spPr bwMode="auto">
              <a:xfrm>
                <a:off x="0" y="68193"/>
                <a:ext cx="571500" cy="571500"/>
              </a:xfrm>
              <a:prstGeom prst="ellipse">
                <a:avLst/>
              </a:prstGeom>
              <a:solidFill>
                <a:schemeClr val="tx1">
                  <a:lumMod val="85000"/>
                  <a:lumOff val="15000"/>
                </a:schemeClr>
              </a:solidFill>
              <a:ln>
                <a:noFill/>
              </a:ln>
              <a:extLst>
                <a:ext uri="{91240B29-F687-4F45-9708-019B960494DF}">
                  <a14:hiddenLine xmlns:a14="http://schemas.microsoft.com/office/drawing/2010/main" w="12700">
                    <a:solidFill>
                      <a:srgbClr val="BA9305"/>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latin typeface="FontAwesome" pitchFamily="2" charset="0"/>
                    <a:sym typeface="FontAwesome" pitchFamily="2" charset="0"/>
                  </a:rPr>
                  <a:t></a:t>
                </a:r>
                <a:endParaRPr lang="en-US" altLang="zh-CN" sz="1800">
                  <a:solidFill>
                    <a:schemeClr val="bg1"/>
                  </a:solidFill>
                </a:endParaRPr>
              </a:p>
            </p:txBody>
          </p:sp>
          <p:sp>
            <p:nvSpPr>
              <p:cNvPr id="8" name="Rectangle 15"/>
              <p:cNvSpPr>
                <a:spLocks noChangeArrowheads="1"/>
              </p:cNvSpPr>
              <p:nvPr/>
            </p:nvSpPr>
            <p:spPr bwMode="auto">
              <a:xfrm>
                <a:off x="776287" y="0"/>
                <a:ext cx="240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pPr>
                <a:r>
                  <a:rPr lang="zh-CN" altLang="en-US" sz="1000" b="1" dirty="0">
                    <a:solidFill>
                      <a:schemeClr val="bg1"/>
                    </a:solidFill>
                    <a:latin typeface="Open Sans" panose="020B0606030504020204" pitchFamily="34" charset="0"/>
                    <a:sym typeface="Open Sans" panose="020B0606030504020204" pitchFamily="34" charset="0"/>
                  </a:rPr>
                  <a:t>小米介绍</a:t>
                </a:r>
              </a:p>
              <a:p>
                <a:pPr eaLnBrk="1" hangingPunct="1">
                  <a:lnSpc>
                    <a:spcPct val="100000"/>
                  </a:lnSpc>
                  <a:spcBef>
                    <a:spcPct val="0"/>
                  </a:spcBef>
                  <a:buFont typeface="Arial" panose="020B0604020202020204" pitchFamily="34" charset="0"/>
                  <a:buNone/>
                </a:pPr>
                <a:endParaRPr lang="zh-CN" altLang="en-US" sz="1000" b="1" dirty="0">
                  <a:solidFill>
                    <a:schemeClr val="bg1"/>
                  </a:solidFill>
                  <a:latin typeface="Open Sans" panose="020B0606030504020204" pitchFamily="34" charset="0"/>
                  <a:sym typeface="Open Sans" panose="020B0606030504020204" pitchFamily="34" charset="0"/>
                </a:endParaRPr>
              </a:p>
              <a:p>
                <a:pPr eaLnBrk="1" hangingPunct="1">
                  <a:lnSpc>
                    <a:spcPct val="100000"/>
                  </a:lnSpc>
                  <a:spcBef>
                    <a:spcPct val="0"/>
                  </a:spcBef>
                  <a:buFont typeface="Arial" panose="020B0604020202020204" pitchFamily="34" charset="0"/>
                  <a:buNone/>
                </a:pPr>
                <a:r>
                  <a:rPr lang="en-US" altLang="zh-CN" sz="1000" dirty="0">
                    <a:solidFill>
                      <a:schemeClr val="bg1"/>
                    </a:solidFill>
                    <a:latin typeface="Open Sans" panose="020B0606030504020204" pitchFamily="34" charset="0"/>
                    <a:sym typeface="Open Sans" panose="020B0606030504020204" pitchFamily="34" charset="0"/>
                  </a:rPr>
                  <a:t>Lid </a:t>
                </a:r>
                <a:r>
                  <a:rPr lang="en-US" altLang="zh-CN" sz="1000" dirty="0" err="1">
                    <a:solidFill>
                      <a:schemeClr val="bg1"/>
                    </a:solidFill>
                    <a:latin typeface="Open Sans" panose="020B0606030504020204" pitchFamily="34" charset="0"/>
                    <a:sym typeface="Open Sans" panose="020B0606030504020204" pitchFamily="34" charset="0"/>
                  </a:rPr>
                  <a:t>est</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laborum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dolo</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rumes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fugats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untras</a:t>
                </a:r>
                <a:r>
                  <a:rPr lang="en-US" altLang="zh-CN" sz="1000" dirty="0">
                    <a:solidFill>
                      <a:schemeClr val="bg1"/>
                    </a:solidFill>
                    <a:latin typeface="Open Sans" panose="020B0606030504020204" pitchFamily="34" charset="0"/>
                    <a:sym typeface="Open Sans" panose="020B0606030504020204" pitchFamily="34" charset="0"/>
                  </a:rPr>
                  <a:t>. Lid </a:t>
                </a:r>
                <a:r>
                  <a:rPr lang="en-US" altLang="zh-CN" sz="1000" dirty="0" err="1">
                    <a:solidFill>
                      <a:schemeClr val="bg1"/>
                    </a:solidFill>
                    <a:latin typeface="Open Sans" panose="020B0606030504020204" pitchFamily="34" charset="0"/>
                    <a:sym typeface="Open Sans" panose="020B0606030504020204" pitchFamily="34" charset="0"/>
                  </a:rPr>
                  <a:t>est</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laborum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dolo</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rumes</a:t>
                </a:r>
                <a:r>
                  <a:rPr lang="en-US" altLang="zh-CN" sz="1000" dirty="0">
                    <a:solidFill>
                      <a:schemeClr val="bg1"/>
                    </a:solidFill>
                    <a:latin typeface="Open Sans" panose="020B0606030504020204" pitchFamily="34" charset="0"/>
                    <a:sym typeface="Open Sans" panose="020B0606030504020204" pitchFamily="34" charset="0"/>
                  </a:rPr>
                  <a:t>.</a:t>
                </a:r>
                <a:endParaRPr lang="en-US" altLang="zh-CN" sz="1000" dirty="0">
                  <a:solidFill>
                    <a:schemeClr val="bg1"/>
                  </a:solidFill>
                </a:endParaRPr>
              </a:p>
            </p:txBody>
          </p:sp>
        </p:grpSp>
        <p:grpSp>
          <p:nvGrpSpPr>
            <p:cNvPr id="9" name="Group 36"/>
            <p:cNvGrpSpPr>
              <a:grpSpLocks/>
            </p:cNvGrpSpPr>
            <p:nvPr/>
          </p:nvGrpSpPr>
          <p:grpSpPr bwMode="auto">
            <a:xfrm>
              <a:off x="3533775" y="4933950"/>
              <a:ext cx="3184525" cy="708025"/>
              <a:chOff x="0" y="0"/>
              <a:chExt cx="3186112" cy="707886"/>
            </a:xfrm>
          </p:grpSpPr>
          <p:sp>
            <p:nvSpPr>
              <p:cNvPr id="10" name="Oval 19"/>
              <p:cNvSpPr>
                <a:spLocks noChangeArrowheads="1"/>
              </p:cNvSpPr>
              <p:nvPr/>
            </p:nvSpPr>
            <p:spPr bwMode="auto">
              <a:xfrm>
                <a:off x="0" y="68193"/>
                <a:ext cx="571500" cy="571500"/>
              </a:xfrm>
              <a:prstGeom prst="ellipse">
                <a:avLst/>
              </a:prstGeom>
              <a:solidFill>
                <a:schemeClr val="tx1">
                  <a:lumMod val="85000"/>
                  <a:lumOff val="15000"/>
                </a:schemeClr>
              </a:solidFill>
              <a:ln>
                <a:noFill/>
              </a:ln>
              <a:extLst>
                <a:ext uri="{91240B29-F687-4F45-9708-019B960494DF}">
                  <a14:hiddenLine xmlns:a14="http://schemas.microsoft.com/office/drawing/2010/main" w="12700">
                    <a:solidFill>
                      <a:srgbClr val="BA9305"/>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latin typeface="FontAwesome" pitchFamily="2" charset="0"/>
                    <a:sym typeface="FontAwesome" pitchFamily="2" charset="0"/>
                  </a:rPr>
                  <a:t></a:t>
                </a:r>
                <a:endParaRPr lang="en-US" altLang="zh-CN" sz="1800">
                  <a:solidFill>
                    <a:schemeClr val="bg1"/>
                  </a:solidFill>
                </a:endParaRPr>
              </a:p>
            </p:txBody>
          </p:sp>
          <p:sp>
            <p:nvSpPr>
              <p:cNvPr id="11" name="Rectangle 20"/>
              <p:cNvSpPr>
                <a:spLocks noChangeArrowheads="1"/>
              </p:cNvSpPr>
              <p:nvPr/>
            </p:nvSpPr>
            <p:spPr bwMode="auto">
              <a:xfrm>
                <a:off x="776287" y="0"/>
                <a:ext cx="240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pPr>
                <a:r>
                  <a:rPr lang="zh-CN" altLang="en-US" sz="1000" b="1" dirty="0">
                    <a:solidFill>
                      <a:schemeClr val="bg1"/>
                    </a:solidFill>
                    <a:latin typeface="Open Sans" panose="020B0606030504020204" pitchFamily="34" charset="0"/>
                    <a:sym typeface="Open Sans" panose="020B0606030504020204" pitchFamily="34" charset="0"/>
                  </a:rPr>
                  <a:t>小米介绍</a:t>
                </a:r>
              </a:p>
              <a:p>
                <a:pPr eaLnBrk="1" hangingPunct="1">
                  <a:lnSpc>
                    <a:spcPct val="100000"/>
                  </a:lnSpc>
                  <a:spcBef>
                    <a:spcPct val="0"/>
                  </a:spcBef>
                  <a:buFont typeface="Arial" panose="020B0604020202020204" pitchFamily="34" charset="0"/>
                  <a:buNone/>
                </a:pPr>
                <a:endParaRPr lang="zh-CN" altLang="en-US" sz="1000" b="1" dirty="0">
                  <a:solidFill>
                    <a:schemeClr val="bg1"/>
                  </a:solidFill>
                  <a:latin typeface="Open Sans" panose="020B0606030504020204" pitchFamily="34" charset="0"/>
                  <a:sym typeface="Open Sans" panose="020B0606030504020204" pitchFamily="34" charset="0"/>
                </a:endParaRPr>
              </a:p>
              <a:p>
                <a:pPr eaLnBrk="1" hangingPunct="1">
                  <a:lnSpc>
                    <a:spcPct val="100000"/>
                  </a:lnSpc>
                  <a:spcBef>
                    <a:spcPct val="0"/>
                  </a:spcBef>
                  <a:buFont typeface="Arial" panose="020B0604020202020204" pitchFamily="34" charset="0"/>
                  <a:buNone/>
                </a:pPr>
                <a:r>
                  <a:rPr lang="en-US" altLang="zh-CN" sz="1000" dirty="0">
                    <a:solidFill>
                      <a:schemeClr val="bg1"/>
                    </a:solidFill>
                    <a:latin typeface="Open Sans" panose="020B0606030504020204" pitchFamily="34" charset="0"/>
                    <a:sym typeface="Open Sans" panose="020B0606030504020204" pitchFamily="34" charset="0"/>
                  </a:rPr>
                  <a:t>Lid </a:t>
                </a:r>
                <a:r>
                  <a:rPr lang="en-US" altLang="zh-CN" sz="1000" dirty="0" err="1">
                    <a:solidFill>
                      <a:schemeClr val="bg1"/>
                    </a:solidFill>
                    <a:latin typeface="Open Sans" panose="020B0606030504020204" pitchFamily="34" charset="0"/>
                    <a:sym typeface="Open Sans" panose="020B0606030504020204" pitchFamily="34" charset="0"/>
                  </a:rPr>
                  <a:t>est</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laborum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dolo</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rumes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fugats</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untras</a:t>
                </a:r>
                <a:r>
                  <a:rPr lang="en-US" altLang="zh-CN" sz="1000" dirty="0">
                    <a:solidFill>
                      <a:schemeClr val="bg1"/>
                    </a:solidFill>
                    <a:latin typeface="Open Sans" panose="020B0606030504020204" pitchFamily="34" charset="0"/>
                    <a:sym typeface="Open Sans" panose="020B0606030504020204" pitchFamily="34" charset="0"/>
                  </a:rPr>
                  <a:t>. Lid </a:t>
                </a:r>
                <a:r>
                  <a:rPr lang="en-US" altLang="zh-CN" sz="1000" dirty="0" err="1">
                    <a:solidFill>
                      <a:schemeClr val="bg1"/>
                    </a:solidFill>
                    <a:latin typeface="Open Sans" panose="020B0606030504020204" pitchFamily="34" charset="0"/>
                    <a:sym typeface="Open Sans" panose="020B0606030504020204" pitchFamily="34" charset="0"/>
                  </a:rPr>
                  <a:t>est</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laborum</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dolo</a:t>
                </a:r>
                <a:r>
                  <a:rPr lang="en-US" altLang="zh-CN" sz="1000" dirty="0">
                    <a:solidFill>
                      <a:schemeClr val="bg1"/>
                    </a:solidFill>
                    <a:latin typeface="Open Sans" panose="020B0606030504020204" pitchFamily="34" charset="0"/>
                    <a:sym typeface="Open Sans" panose="020B0606030504020204" pitchFamily="34" charset="0"/>
                  </a:rPr>
                  <a:t> </a:t>
                </a:r>
                <a:r>
                  <a:rPr lang="en-US" altLang="zh-CN" sz="1000" dirty="0" err="1">
                    <a:solidFill>
                      <a:schemeClr val="bg1"/>
                    </a:solidFill>
                    <a:latin typeface="Open Sans" panose="020B0606030504020204" pitchFamily="34" charset="0"/>
                    <a:sym typeface="Open Sans" panose="020B0606030504020204" pitchFamily="34" charset="0"/>
                  </a:rPr>
                  <a:t>rumes</a:t>
                </a:r>
                <a:r>
                  <a:rPr lang="en-US" altLang="zh-CN" sz="1000" dirty="0">
                    <a:solidFill>
                      <a:schemeClr val="bg1"/>
                    </a:solidFill>
                    <a:latin typeface="Open Sans" panose="020B0606030504020204" pitchFamily="34" charset="0"/>
                    <a:sym typeface="Open Sans" panose="020B0606030504020204" pitchFamily="34" charset="0"/>
                  </a:rPr>
                  <a:t>.</a:t>
                </a:r>
                <a:endParaRPr lang="en-US" altLang="zh-CN" sz="1000" dirty="0">
                  <a:solidFill>
                    <a:schemeClr val="bg1"/>
                  </a:solidFill>
                </a:endParaRPr>
              </a:p>
            </p:txBody>
          </p:sp>
        </p:grpSp>
      </p:grpSp>
      <p:sp>
        <p:nvSpPr>
          <p:cNvPr id="12" name="Rectangle 22"/>
          <p:cNvSpPr>
            <a:spLocks noChangeArrowheads="1"/>
          </p:cNvSpPr>
          <p:nvPr/>
        </p:nvSpPr>
        <p:spPr bwMode="auto">
          <a:xfrm>
            <a:off x="6943725" y="2493963"/>
            <a:ext cx="2286000" cy="514350"/>
          </a:xfrm>
          <a:prstGeom prst="rect">
            <a:avLst/>
          </a:prstGeom>
          <a:solidFill>
            <a:schemeClr val="bg1">
              <a:alpha val="76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a:solidFill>
                  <a:schemeClr val="bg1"/>
                </a:solidFill>
                <a:latin typeface="FontAwesome" pitchFamily="2" charset="0"/>
                <a:sym typeface="FontAwesome" pitchFamily="2" charset="0"/>
              </a:rPr>
              <a:t></a:t>
            </a:r>
            <a:r>
              <a:rPr lang="en-US" altLang="zh-CN" sz="1000">
                <a:solidFill>
                  <a:schemeClr val="bg1"/>
                </a:solidFill>
                <a:latin typeface="FontAwesome" pitchFamily="2" charset="0"/>
                <a:sym typeface="FontAwesome" pitchFamily="2" charset="0"/>
              </a:rPr>
              <a:t>  </a:t>
            </a:r>
            <a:r>
              <a:rPr lang="en-US" altLang="zh-CN" sz="1000">
                <a:solidFill>
                  <a:schemeClr val="bg1"/>
                </a:solidFill>
                <a:latin typeface="Open Sans" panose="020B0606030504020204" pitchFamily="34" charset="0"/>
                <a:sym typeface="Open Sans" panose="020B0606030504020204" pitchFamily="34" charset="0"/>
              </a:rPr>
              <a:t>OUR COMPANY</a:t>
            </a:r>
          </a:p>
        </p:txBody>
      </p:sp>
      <p:sp>
        <p:nvSpPr>
          <p:cNvPr id="13" name="Rectangle 23"/>
          <p:cNvSpPr>
            <a:spLocks noChangeArrowheads="1"/>
          </p:cNvSpPr>
          <p:nvPr/>
        </p:nvSpPr>
        <p:spPr bwMode="auto">
          <a:xfrm>
            <a:off x="9229725" y="2493963"/>
            <a:ext cx="1435100" cy="514350"/>
          </a:xfrm>
          <a:prstGeom prst="rect">
            <a:avLst/>
          </a:prstGeom>
          <a:solidFill>
            <a:srgbClr val="3F3F3F"/>
          </a:solidFill>
          <a:ln>
            <a:noFill/>
          </a:ln>
          <a:extLst>
            <a:ext uri="{91240B29-F687-4F45-9708-019B960494DF}">
              <a14:hiddenLine xmlns:a14="http://schemas.microsoft.com/office/drawing/2010/main" w="12700">
                <a:solidFill>
                  <a:srgbClr val="BA9305"/>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a:solidFill>
                  <a:schemeClr val="bg1"/>
                </a:solidFill>
                <a:latin typeface="FontAwesome" pitchFamily="2" charset="0"/>
                <a:sym typeface="FontAwesome" pitchFamily="2" charset="0"/>
              </a:rPr>
              <a:t></a:t>
            </a:r>
            <a:r>
              <a:rPr lang="en-US" altLang="zh-CN" sz="1000">
                <a:solidFill>
                  <a:schemeClr val="bg1"/>
                </a:solidFill>
                <a:latin typeface="FontAwesome" pitchFamily="2" charset="0"/>
                <a:sym typeface="FontAwesome" pitchFamily="2" charset="0"/>
              </a:rPr>
              <a:t>  </a:t>
            </a:r>
            <a:r>
              <a:rPr lang="en-US" altLang="zh-CN" sz="1000">
                <a:solidFill>
                  <a:schemeClr val="bg1"/>
                </a:solidFill>
                <a:latin typeface="Open Sans" panose="020B0606030504020204" pitchFamily="34" charset="0"/>
                <a:sym typeface="Open Sans" panose="020B0606030504020204" pitchFamily="34" charset="0"/>
              </a:rPr>
              <a:t>COMPETITIVE</a:t>
            </a:r>
          </a:p>
        </p:txBody>
      </p:sp>
      <p:sp>
        <p:nvSpPr>
          <p:cNvPr id="14" name="Rectangle 24"/>
          <p:cNvSpPr>
            <a:spLocks noChangeArrowheads="1"/>
          </p:cNvSpPr>
          <p:nvPr/>
        </p:nvSpPr>
        <p:spPr bwMode="auto">
          <a:xfrm>
            <a:off x="6953250" y="3513138"/>
            <a:ext cx="227647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00000"/>
              </a:lnSpc>
              <a:spcBef>
                <a:spcPct val="0"/>
              </a:spcBef>
              <a:buFont typeface="Arial" panose="020B0604020202020204" pitchFamily="34" charset="0"/>
              <a:buNone/>
            </a:pPr>
            <a:r>
              <a:rPr lang="en-US" altLang="zh-CN" sz="1000" b="1">
                <a:solidFill>
                  <a:schemeClr val="bg1"/>
                </a:solidFill>
                <a:latin typeface="Open Sans" panose="020B0606030504020204" pitchFamily="34" charset="0"/>
                <a:sym typeface="Open Sans" panose="020B0606030504020204" pitchFamily="34" charset="0"/>
              </a:rPr>
              <a:t>OUR COMPANY</a:t>
            </a:r>
            <a:endParaRPr lang="zh-CN" altLang="en-US" sz="1000" b="1">
              <a:solidFill>
                <a:schemeClr val="bg1"/>
              </a:solidFill>
              <a:latin typeface="Open Sans" panose="020B0606030504020204" pitchFamily="34" charset="0"/>
              <a:sym typeface="Open Sans" panose="020B0606030504020204" pitchFamily="34" charset="0"/>
            </a:endParaRPr>
          </a:p>
          <a:p>
            <a:pPr algn="just" eaLnBrk="1" hangingPunct="1">
              <a:lnSpc>
                <a:spcPct val="100000"/>
              </a:lnSpc>
              <a:spcBef>
                <a:spcPct val="0"/>
              </a:spcBef>
              <a:buFont typeface="Arial" panose="020B0604020202020204" pitchFamily="34" charset="0"/>
              <a:buNone/>
            </a:pPr>
            <a:endParaRPr lang="zh-CN" altLang="en-US" sz="1000" b="1">
              <a:solidFill>
                <a:schemeClr val="bg1"/>
              </a:solidFill>
              <a:latin typeface="Open Sans" panose="020B0606030504020204" pitchFamily="34" charset="0"/>
              <a:sym typeface="Open Sans" panose="020B0606030504020204" pitchFamily="34" charset="0"/>
            </a:endParaRPr>
          </a:p>
          <a:p>
            <a:pPr algn="just" eaLnBrk="1" hangingPunct="1">
              <a:lnSpc>
                <a:spcPct val="100000"/>
              </a:lnSpc>
              <a:spcBef>
                <a:spcPct val="0"/>
              </a:spcBef>
              <a:buFont typeface="Arial" panose="020B0604020202020204" pitchFamily="34" charset="0"/>
              <a:buNone/>
            </a:pPr>
            <a:r>
              <a:rPr lang="en-US" altLang="zh-CN" sz="1000">
                <a:solidFill>
                  <a:schemeClr val="bg1"/>
                </a:solidFill>
                <a:latin typeface="Open Sans" panose="020B0606030504020204" pitchFamily="34" charset="0"/>
                <a:sym typeface="Open Sans" panose="020B0606030504020204" pitchFamily="34" charset="0"/>
              </a:rPr>
              <a:t>Lorem ipsum dolor sit amet, consectetur adipiscing elit. Nam viverra euismod odio, gravida pellentesque urna varius vitae. </a:t>
            </a:r>
          </a:p>
          <a:p>
            <a:pPr algn="just" eaLnBrk="1" hangingPunct="1">
              <a:lnSpc>
                <a:spcPct val="100000"/>
              </a:lnSpc>
              <a:spcBef>
                <a:spcPct val="0"/>
              </a:spcBef>
              <a:buFont typeface="Arial" panose="020B0604020202020204" pitchFamily="34" charset="0"/>
              <a:buNone/>
            </a:pPr>
            <a:endParaRPr lang="zh-CN" altLang="en-US" sz="1000">
              <a:solidFill>
                <a:schemeClr val="bg1"/>
              </a:solidFill>
              <a:latin typeface="Open Sans" panose="020B0606030504020204" pitchFamily="34" charset="0"/>
              <a:sym typeface="Open Sans" panose="020B0606030504020204" pitchFamily="34" charset="0"/>
            </a:endParaRPr>
          </a:p>
          <a:p>
            <a:pPr algn="just" eaLnBrk="1" hangingPunct="1">
              <a:lnSpc>
                <a:spcPct val="100000"/>
              </a:lnSpc>
              <a:spcBef>
                <a:spcPct val="0"/>
              </a:spcBef>
              <a:buFont typeface="Arial" panose="020B0604020202020204" pitchFamily="34" charset="0"/>
              <a:buNone/>
            </a:pPr>
            <a:r>
              <a:rPr lang="en-US" altLang="zh-CN" sz="1000">
                <a:solidFill>
                  <a:schemeClr val="bg1"/>
                </a:solidFill>
                <a:latin typeface="Open Sans" panose="020B0606030504020204" pitchFamily="34" charset="0"/>
                <a:sym typeface="Open Sans" panose="020B0606030504020204" pitchFamily="34" charset="0"/>
              </a:rPr>
              <a:t>Sed dui lorem, adipiscing in adipiscing et, interdum nec metus. Mauris ultricies, justo eu convallis placerat, felis.</a:t>
            </a:r>
            <a:endParaRPr lang="zh-CN" altLang="en-US" sz="1000">
              <a:solidFill>
                <a:schemeClr val="bg1"/>
              </a:solidFill>
              <a:latin typeface="Open Sans" panose="020B0606030504020204" pitchFamily="34" charset="0"/>
              <a:sym typeface="Open Sans" panose="020B0606030504020204" pitchFamily="34" charset="0"/>
            </a:endParaRPr>
          </a:p>
          <a:p>
            <a:pPr algn="just" eaLnBrk="1" hangingPunct="1">
              <a:lnSpc>
                <a:spcPct val="100000"/>
              </a:lnSpc>
              <a:spcBef>
                <a:spcPct val="0"/>
              </a:spcBef>
              <a:buFont typeface="Arial" panose="020B0604020202020204" pitchFamily="34" charset="0"/>
              <a:buNone/>
            </a:pPr>
            <a:endParaRPr lang="zh-CN" altLang="en-US" sz="1000">
              <a:solidFill>
                <a:schemeClr val="bg1"/>
              </a:solidFill>
              <a:latin typeface="Open Sans" panose="020B0606030504020204" pitchFamily="34" charset="0"/>
              <a:sym typeface="Open Sans" panose="020B0606030504020204" pitchFamily="34" charset="0"/>
            </a:endParaRPr>
          </a:p>
          <a:p>
            <a:pPr algn="just" eaLnBrk="1" hangingPunct="1">
              <a:lnSpc>
                <a:spcPct val="100000"/>
              </a:lnSpc>
              <a:spcBef>
                <a:spcPct val="0"/>
              </a:spcBef>
              <a:buFont typeface="Arial" panose="020B0604020202020204" pitchFamily="34" charset="0"/>
              <a:buNone/>
            </a:pPr>
            <a:r>
              <a:rPr lang="en-US" altLang="zh-CN" sz="1000">
                <a:solidFill>
                  <a:schemeClr val="bg1"/>
                </a:solidFill>
                <a:latin typeface="Open Sans" panose="020B0606030504020204" pitchFamily="34" charset="0"/>
                <a:sym typeface="Open Sans" panose="020B0606030504020204" pitchFamily="34" charset="0"/>
              </a:rPr>
              <a:t>Marketing Team</a:t>
            </a:r>
          </a:p>
        </p:txBody>
      </p:sp>
      <p:sp>
        <p:nvSpPr>
          <p:cNvPr id="15" name="Rectangle 25"/>
          <p:cNvSpPr>
            <a:spLocks noChangeArrowheads="1"/>
          </p:cNvSpPr>
          <p:nvPr/>
        </p:nvSpPr>
        <p:spPr bwMode="auto">
          <a:xfrm>
            <a:off x="9463088" y="3513138"/>
            <a:ext cx="1509712"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00000"/>
              </a:lnSpc>
              <a:spcBef>
                <a:spcPct val="0"/>
              </a:spcBef>
              <a:buFont typeface="Arial" panose="020B0604020202020204" pitchFamily="34" charset="0"/>
              <a:buNone/>
            </a:pPr>
            <a:r>
              <a:rPr lang="en-US" altLang="zh-CN" sz="1000" b="1">
                <a:solidFill>
                  <a:schemeClr val="bg1"/>
                </a:solidFill>
                <a:latin typeface="Open Sans" panose="020B0606030504020204" pitchFamily="34" charset="0"/>
                <a:sym typeface="Open Sans" panose="020B0606030504020204" pitchFamily="34" charset="0"/>
              </a:rPr>
              <a:t>COMPETITIVE</a:t>
            </a:r>
            <a:endParaRPr lang="zh-CN" altLang="en-US" sz="1000" b="1">
              <a:solidFill>
                <a:schemeClr val="bg1"/>
              </a:solidFill>
              <a:latin typeface="Open Sans" panose="020B0606030504020204" pitchFamily="34" charset="0"/>
              <a:sym typeface="Open Sans" panose="020B0606030504020204" pitchFamily="34" charset="0"/>
            </a:endParaRPr>
          </a:p>
          <a:p>
            <a:pPr algn="just" eaLnBrk="1" hangingPunct="1">
              <a:lnSpc>
                <a:spcPct val="100000"/>
              </a:lnSpc>
              <a:spcBef>
                <a:spcPct val="0"/>
              </a:spcBef>
              <a:buFont typeface="Arial" panose="020B0604020202020204" pitchFamily="34" charset="0"/>
              <a:buNone/>
            </a:pPr>
            <a:endParaRPr lang="zh-CN" altLang="en-US" sz="1000" b="1">
              <a:solidFill>
                <a:schemeClr val="bg1"/>
              </a:solidFill>
              <a:latin typeface="Open Sans" panose="020B0606030504020204" pitchFamily="34" charset="0"/>
              <a:sym typeface="Open Sans" panose="020B0606030504020204" pitchFamily="34" charset="0"/>
            </a:endParaRPr>
          </a:p>
          <a:p>
            <a:pPr algn="just" eaLnBrk="1" hangingPunct="1">
              <a:lnSpc>
                <a:spcPct val="100000"/>
              </a:lnSpc>
              <a:spcBef>
                <a:spcPct val="0"/>
              </a:spcBef>
              <a:buFont typeface="Arial" panose="020B0604020202020204" pitchFamily="34" charset="0"/>
              <a:buNone/>
            </a:pPr>
            <a:r>
              <a:rPr lang="en-US" altLang="zh-CN" sz="1000">
                <a:solidFill>
                  <a:schemeClr val="bg1"/>
                </a:solidFill>
                <a:latin typeface="Open Sans" panose="020B0606030504020204" pitchFamily="34" charset="0"/>
                <a:sym typeface="Open Sans" panose="020B0606030504020204" pitchFamily="34" charset="0"/>
              </a:rPr>
              <a:t>Lorem ipsum dolor sit amet, consectetur adipiscing elit. Nam viverra euismod odio, gravida pellentesque urna varius vitae. </a:t>
            </a:r>
          </a:p>
          <a:p>
            <a:pPr algn="just" eaLnBrk="1" hangingPunct="1">
              <a:lnSpc>
                <a:spcPct val="100000"/>
              </a:lnSpc>
              <a:spcBef>
                <a:spcPct val="0"/>
              </a:spcBef>
              <a:buFont typeface="Arial" panose="020B0604020202020204" pitchFamily="34" charset="0"/>
              <a:buNone/>
            </a:pPr>
            <a:endParaRPr lang="zh-CN" altLang="en-US" sz="1000">
              <a:solidFill>
                <a:schemeClr val="bg1"/>
              </a:solidFill>
              <a:latin typeface="Open Sans" panose="020B0606030504020204" pitchFamily="34" charset="0"/>
              <a:sym typeface="Open Sans" panose="020B0606030504020204" pitchFamily="34" charset="0"/>
            </a:endParaRPr>
          </a:p>
          <a:p>
            <a:pPr algn="just" eaLnBrk="1" hangingPunct="1">
              <a:lnSpc>
                <a:spcPct val="100000"/>
              </a:lnSpc>
              <a:spcBef>
                <a:spcPct val="0"/>
              </a:spcBef>
              <a:buFont typeface="Arial" panose="020B0604020202020204" pitchFamily="34" charset="0"/>
              <a:buNone/>
            </a:pPr>
            <a:endParaRPr lang="zh-CN" altLang="en-US" sz="1000">
              <a:solidFill>
                <a:schemeClr val="bg1"/>
              </a:solidFill>
              <a:latin typeface="Open Sans" panose="020B0606030504020204" pitchFamily="34" charset="0"/>
              <a:sym typeface="Open Sans" panose="020B0606030504020204" pitchFamily="34" charset="0"/>
            </a:endParaRPr>
          </a:p>
          <a:p>
            <a:pPr algn="just" eaLnBrk="1" hangingPunct="1">
              <a:lnSpc>
                <a:spcPct val="100000"/>
              </a:lnSpc>
              <a:spcBef>
                <a:spcPct val="0"/>
              </a:spcBef>
              <a:buFont typeface="Arial" panose="020B0604020202020204" pitchFamily="34" charset="0"/>
              <a:buNone/>
            </a:pPr>
            <a:endParaRPr lang="zh-CN" altLang="en-US" sz="1000">
              <a:solidFill>
                <a:schemeClr val="bg1"/>
              </a:solidFill>
              <a:latin typeface="Open Sans" panose="020B0606030504020204" pitchFamily="34" charset="0"/>
              <a:sym typeface="Open Sans" panose="020B0606030504020204" pitchFamily="34" charset="0"/>
            </a:endParaRPr>
          </a:p>
          <a:p>
            <a:pPr algn="just" eaLnBrk="1" hangingPunct="1">
              <a:lnSpc>
                <a:spcPct val="100000"/>
              </a:lnSpc>
              <a:spcBef>
                <a:spcPct val="0"/>
              </a:spcBef>
              <a:buFont typeface="Arial" panose="020B0604020202020204" pitchFamily="34" charset="0"/>
              <a:buNone/>
            </a:pPr>
            <a:endParaRPr lang="zh-CN" altLang="en-US" sz="1000">
              <a:solidFill>
                <a:schemeClr val="bg1"/>
              </a:solidFill>
              <a:latin typeface="Open Sans" panose="020B0606030504020204" pitchFamily="34" charset="0"/>
              <a:sym typeface="Open Sans" panose="020B0606030504020204" pitchFamily="34" charset="0"/>
            </a:endParaRPr>
          </a:p>
          <a:p>
            <a:pPr algn="just" eaLnBrk="1" hangingPunct="1">
              <a:lnSpc>
                <a:spcPct val="100000"/>
              </a:lnSpc>
              <a:spcBef>
                <a:spcPct val="0"/>
              </a:spcBef>
              <a:buFont typeface="Arial" panose="020B0604020202020204" pitchFamily="34" charset="0"/>
              <a:buNone/>
            </a:pPr>
            <a:r>
              <a:rPr lang="en-US" altLang="zh-CN" sz="1000">
                <a:solidFill>
                  <a:schemeClr val="bg1"/>
                </a:solidFill>
                <a:latin typeface="Open Sans" panose="020B0606030504020204" pitchFamily="34" charset="0"/>
                <a:sym typeface="Open Sans" panose="020B0606030504020204" pitchFamily="34" charset="0"/>
              </a:rPr>
              <a:t>Management Team</a:t>
            </a:r>
          </a:p>
        </p:txBody>
      </p:sp>
      <p:sp>
        <p:nvSpPr>
          <p:cNvPr id="16" name="TextBox 26"/>
          <p:cNvSpPr>
            <a:spLocks noChangeArrowheads="1"/>
          </p:cNvSpPr>
          <p:nvPr/>
        </p:nvSpPr>
        <p:spPr bwMode="auto">
          <a:xfrm>
            <a:off x="6953250" y="2028825"/>
            <a:ext cx="1285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b="1">
                <a:solidFill>
                  <a:schemeClr val="bg1"/>
                </a:solidFill>
                <a:latin typeface="Open Sans" panose="020B0606030504020204" pitchFamily="34" charset="0"/>
                <a:sym typeface="Open Sans" panose="020B0606030504020204" pitchFamily="34" charset="0"/>
              </a:rPr>
              <a:t>64%</a:t>
            </a:r>
            <a:endParaRPr lang="zh-CN" altLang="en-US" sz="1400" b="1">
              <a:solidFill>
                <a:schemeClr val="bg1"/>
              </a:solidFill>
              <a:latin typeface="Open Sans" panose="020B0606030504020204" pitchFamily="34" charset="0"/>
              <a:sym typeface="Open Sans" panose="020B0606030504020204" pitchFamily="34" charset="0"/>
            </a:endParaRPr>
          </a:p>
          <a:p>
            <a:pPr eaLnBrk="1" hangingPunct="1">
              <a:lnSpc>
                <a:spcPct val="100000"/>
              </a:lnSpc>
              <a:spcBef>
                <a:spcPct val="0"/>
              </a:spcBef>
              <a:buFont typeface="Arial" panose="020B0604020202020204" pitchFamily="34" charset="0"/>
              <a:buNone/>
            </a:pPr>
            <a:r>
              <a:rPr lang="en-US" altLang="zh-CN" sz="1000">
                <a:solidFill>
                  <a:schemeClr val="bg1"/>
                </a:solidFill>
                <a:latin typeface="Open Sans" panose="020B0606030504020204" pitchFamily="34" charset="0"/>
                <a:sym typeface="Open Sans" panose="020B0606030504020204" pitchFamily="34" charset="0"/>
              </a:rPr>
              <a:t>IMPLEMENTATION</a:t>
            </a:r>
          </a:p>
        </p:txBody>
      </p:sp>
      <p:sp>
        <p:nvSpPr>
          <p:cNvPr id="17" name="TextBox 27"/>
          <p:cNvSpPr>
            <a:spLocks noChangeArrowheads="1"/>
          </p:cNvSpPr>
          <p:nvPr/>
        </p:nvSpPr>
        <p:spPr bwMode="auto">
          <a:xfrm>
            <a:off x="9229725" y="2028825"/>
            <a:ext cx="1285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b="1">
                <a:solidFill>
                  <a:schemeClr val="bg1"/>
                </a:solidFill>
                <a:latin typeface="Open Sans" panose="020B0606030504020204" pitchFamily="34" charset="0"/>
                <a:sym typeface="Open Sans" panose="020B0606030504020204" pitchFamily="34" charset="0"/>
              </a:rPr>
              <a:t>30%</a:t>
            </a:r>
            <a:endParaRPr lang="zh-CN" altLang="en-US" sz="1400" b="1">
              <a:solidFill>
                <a:schemeClr val="bg1"/>
              </a:solidFill>
              <a:latin typeface="Open Sans" panose="020B0606030504020204" pitchFamily="34" charset="0"/>
              <a:sym typeface="Open Sans" panose="020B0606030504020204" pitchFamily="34" charset="0"/>
            </a:endParaRPr>
          </a:p>
          <a:p>
            <a:pPr eaLnBrk="1" hangingPunct="1">
              <a:lnSpc>
                <a:spcPct val="100000"/>
              </a:lnSpc>
              <a:spcBef>
                <a:spcPct val="0"/>
              </a:spcBef>
              <a:buFont typeface="Arial" panose="020B0604020202020204" pitchFamily="34" charset="0"/>
              <a:buNone/>
            </a:pPr>
            <a:r>
              <a:rPr lang="en-US" altLang="zh-CN" sz="1000">
                <a:solidFill>
                  <a:schemeClr val="bg1"/>
                </a:solidFill>
                <a:latin typeface="Open Sans" panose="020B0606030504020204" pitchFamily="34" charset="0"/>
                <a:sym typeface="Open Sans" panose="020B0606030504020204" pitchFamily="34" charset="0"/>
              </a:rPr>
              <a:t>IMPLEMENTATION</a:t>
            </a:r>
          </a:p>
        </p:txBody>
      </p:sp>
      <p:sp>
        <p:nvSpPr>
          <p:cNvPr id="18" name="TextBox 1"/>
          <p:cNvSpPr txBox="1"/>
          <p:nvPr/>
        </p:nvSpPr>
        <p:spPr>
          <a:xfrm>
            <a:off x="723900" y="666750"/>
            <a:ext cx="2087110" cy="477888"/>
          </a:xfrm>
          <a:prstGeom prst="rect">
            <a:avLst/>
          </a:prstGeom>
          <a:noFill/>
        </p:spPr>
        <p:txBody>
          <a:bodyPr wrap="none" lIns="0" tIns="0" rIns="0" rtlCol="0">
            <a:spAutoFit/>
          </a:bodyPr>
          <a:lstStyle/>
          <a:p>
            <a:pPr>
              <a:lnSpc>
                <a:spcPts val="3600"/>
              </a:lnSpc>
            </a:pP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1.5</a:t>
            </a:r>
            <a:r>
              <a:rPr lang="en-US" altLang="zh-CN" sz="2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2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公司简介</a:t>
            </a:r>
          </a:p>
        </p:txBody>
      </p:sp>
      <p:sp>
        <p:nvSpPr>
          <p:cNvPr id="19" name="TextBox 1"/>
          <p:cNvSpPr txBox="1"/>
          <p:nvPr/>
        </p:nvSpPr>
        <p:spPr>
          <a:xfrm>
            <a:off x="723900" y="1073150"/>
            <a:ext cx="3191643" cy="322332"/>
          </a:xfrm>
          <a:prstGeom prst="rect">
            <a:avLst/>
          </a:prstGeom>
          <a:noFill/>
        </p:spPr>
        <p:txBody>
          <a:bodyPr wrap="none" lIns="0" tIns="0" rIns="0" rtlCol="0">
            <a:spAutoFit/>
          </a:bodyPr>
          <a:lstStyle/>
          <a:p>
            <a:pPr>
              <a:lnSpc>
                <a:spcPts val="2300"/>
              </a:lnSpc>
            </a:pP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COMPANY</a:t>
            </a:r>
            <a:r>
              <a:rPr lang="en-US" altLang="zh-CN" sz="1800"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 </a:t>
            </a:r>
            <a:r>
              <a:rPr lang="en-US" altLang="zh-CN" sz="18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INTRODUCTION</a:t>
            </a:r>
          </a:p>
        </p:txBody>
      </p:sp>
      <p:sp>
        <p:nvSpPr>
          <p:cNvPr id="21" name="矩形 20"/>
          <p:cNvSpPr/>
          <p:nvPr/>
        </p:nvSpPr>
        <p:spPr>
          <a:xfrm>
            <a:off x="1331119" y="2259806"/>
            <a:ext cx="1692681" cy="3028156"/>
          </a:xfrm>
          <a:prstGeom prst="rect">
            <a:avLst/>
          </a:prstGeom>
          <a:blipFill dpi="0" rotWithShape="1">
            <a:blip r:embed="rId4"/>
            <a:srcRect/>
            <a:stretch>
              <a:fillRect l="-90000" t="61" r="-77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13051061"/>
      </p:ext>
    </p:extLst>
  </p:cSld>
  <p:clrMapOvr>
    <a:masterClrMapping/>
  </p:clrMapOvr>
  <p:transition spd="slow" advTm="38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p:bldP spid="17" grpId="0"/>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24052" y="1736231"/>
            <a:ext cx="7224329" cy="3592174"/>
            <a:chOff x="1924052" y="1736231"/>
            <a:chExt cx="7224329" cy="3592174"/>
          </a:xfrm>
        </p:grpSpPr>
        <p:grpSp>
          <p:nvGrpSpPr>
            <p:cNvPr id="8" name="组合 7"/>
            <p:cNvGrpSpPr/>
            <p:nvPr/>
          </p:nvGrpSpPr>
          <p:grpSpPr>
            <a:xfrm>
              <a:off x="1924052" y="1736231"/>
              <a:ext cx="6839295" cy="3385539"/>
              <a:chOff x="2514602" y="1061862"/>
              <a:chExt cx="6839295" cy="3385539"/>
            </a:xfrm>
          </p:grpSpPr>
          <p:grpSp>
            <p:nvGrpSpPr>
              <p:cNvPr id="4" name="组合 3"/>
              <p:cNvGrpSpPr/>
              <p:nvPr/>
            </p:nvGrpSpPr>
            <p:grpSpPr>
              <a:xfrm flipH="1">
                <a:off x="2514602" y="1061862"/>
                <a:ext cx="3241895" cy="2746895"/>
                <a:chOff x="6666506" y="1011600"/>
                <a:chExt cx="2603643" cy="1583500"/>
              </a:xfrm>
            </p:grpSpPr>
            <p:sp>
              <p:nvSpPr>
                <p:cNvPr id="5" name="TextBox 12"/>
                <p:cNvSpPr txBox="1"/>
                <p:nvPr/>
              </p:nvSpPr>
              <p:spPr>
                <a:xfrm>
                  <a:off x="6666506" y="1916460"/>
                  <a:ext cx="2603643" cy="678640"/>
                </a:xfrm>
                <a:prstGeom prst="rect">
                  <a:avLst/>
                </a:prstGeom>
                <a:noFill/>
              </p:spPr>
              <p:txBody>
                <a:bodyPr wrap="none" lIns="68571" tIns="34285" rIns="68571" bIns="34285" rtlCol="0">
                  <a:spAutoFit/>
                </a:bodyPr>
                <a:lstStyle/>
                <a:p>
                  <a:r>
                    <a:rPr lang="zh-CN" altLang="en-US" sz="7200" dirty="0">
                      <a:solidFill>
                        <a:schemeClr val="bg1"/>
                      </a:solidFill>
                      <a:effectLst>
                        <a:outerShdw blurRad="38100" dist="38100" dir="2700000" algn="tl">
                          <a:srgbClr val="000000">
                            <a:alpha val="43137"/>
                          </a:srgbClr>
                        </a:outerShdw>
                      </a:effectLst>
                      <a:latin typeface="造字工房朗宋（非商用）常规体" pitchFamily="50" charset="-122"/>
                      <a:ea typeface="造字工房朗宋（非商用）常规体" pitchFamily="50" charset="-122"/>
                    </a:rPr>
                    <a:t>市场透视</a:t>
                  </a:r>
                </a:p>
              </p:txBody>
            </p:sp>
            <p:sp>
              <p:nvSpPr>
                <p:cNvPr id="6" name="TextBox 14"/>
                <p:cNvSpPr txBox="1"/>
                <p:nvPr/>
              </p:nvSpPr>
              <p:spPr>
                <a:xfrm>
                  <a:off x="8223227" y="1011600"/>
                  <a:ext cx="1046922" cy="904860"/>
                </a:xfrm>
                <a:prstGeom prst="rect">
                  <a:avLst/>
                </a:prstGeom>
                <a:noFill/>
              </p:spPr>
              <p:txBody>
                <a:bodyPr wrap="none" rtlCol="0">
                  <a:spAutoFit/>
                </a:bodyPr>
                <a:lstStyle/>
                <a:p>
                  <a:r>
                    <a:rPr lang="en-US" altLang="zh-CN" sz="9600" b="1" dirty="0">
                      <a:solidFill>
                        <a:schemeClr val="bg1"/>
                      </a:solidFill>
                      <a:latin typeface="Agency FB" panose="020B0503020202020204" pitchFamily="34" charset="0"/>
                      <a:ea typeface="微软雅黑" pitchFamily="34" charset="-122"/>
                    </a:rPr>
                    <a:t>02</a:t>
                  </a:r>
                  <a:endParaRPr lang="zh-CN" altLang="en-US" sz="9600" b="1" dirty="0">
                    <a:solidFill>
                      <a:schemeClr val="bg1"/>
                    </a:solidFill>
                    <a:latin typeface="Agency FB" panose="020B0503020202020204" pitchFamily="34" charset="0"/>
                    <a:ea typeface="微软雅黑" pitchFamily="34" charset="-122"/>
                  </a:endParaRPr>
                </a:p>
              </p:txBody>
            </p:sp>
          </p:grpSp>
          <p:sp>
            <p:nvSpPr>
              <p:cNvPr id="7" name="文本占位符 2"/>
              <p:cNvSpPr txBox="1">
                <a:spLocks/>
              </p:cNvSpPr>
              <p:nvPr/>
            </p:nvSpPr>
            <p:spPr>
              <a:xfrm>
                <a:off x="2514602" y="3954958"/>
                <a:ext cx="6839295" cy="492443"/>
              </a:xfrm>
              <a:prstGeom prst="rect">
                <a:avLst/>
              </a:prstGeom>
              <a:noFill/>
            </p:spPr>
            <p:txBody>
              <a:bodyPr vert="horz" wrap="square" lIns="91440" tIns="45720" rIns="91440" bIns="45720"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30000"/>
                  </a:lnSpc>
                  <a:buNone/>
                </a:pPr>
                <a:r>
                  <a:rPr lang="en-US" sz="1000" b="0" dirty="0">
                    <a:effectLst/>
                    <a:latin typeface="+mj-ea"/>
                    <a:ea typeface="+mj-ea"/>
                    <a:sym typeface="+mn-lt"/>
                  </a:rPr>
                  <a:t>Lorem ipsum dolor sit </a:t>
                </a:r>
                <a:r>
                  <a:rPr lang="en-US" sz="1000" b="0" dirty="0" err="1">
                    <a:effectLst/>
                    <a:latin typeface="+mj-ea"/>
                    <a:ea typeface="+mj-ea"/>
                    <a:sym typeface="+mn-lt"/>
                  </a:rPr>
                  <a:t>er</a:t>
                </a:r>
                <a:r>
                  <a:rPr lang="en-US" sz="1000" b="0" dirty="0">
                    <a:effectLst/>
                    <a:latin typeface="+mj-ea"/>
                    <a:ea typeface="+mj-ea"/>
                    <a:sym typeface="+mn-lt"/>
                  </a:rPr>
                  <a:t> </a:t>
                </a:r>
                <a:r>
                  <a:rPr lang="en-US" sz="1000" b="0" dirty="0" err="1">
                    <a:effectLst/>
                    <a:latin typeface="+mj-ea"/>
                    <a:ea typeface="+mj-ea"/>
                    <a:sym typeface="+mn-lt"/>
                  </a:rPr>
                  <a:t>elit</a:t>
                </a:r>
                <a:r>
                  <a:rPr lang="en-US" sz="1000" b="0" dirty="0">
                    <a:effectLst/>
                    <a:latin typeface="+mj-ea"/>
                    <a:ea typeface="+mj-ea"/>
                    <a:sym typeface="+mn-lt"/>
                  </a:rPr>
                  <a:t> </a:t>
                </a:r>
                <a:r>
                  <a:rPr lang="en-US" sz="1000" b="0" dirty="0" err="1">
                    <a:effectLst/>
                    <a:latin typeface="+mj-ea"/>
                    <a:ea typeface="+mj-ea"/>
                    <a:sym typeface="+mn-lt"/>
                  </a:rPr>
                  <a:t>lamet</a:t>
                </a:r>
                <a:r>
                  <a:rPr lang="en-US" sz="1000" b="0" dirty="0">
                    <a:effectLst/>
                    <a:latin typeface="+mj-ea"/>
                    <a:ea typeface="+mj-ea"/>
                    <a:sym typeface="+mn-lt"/>
                  </a:rPr>
                  <a:t>, </a:t>
                </a:r>
                <a:r>
                  <a:rPr lang="en-US" sz="1000" b="0" dirty="0" err="1">
                    <a:effectLst/>
                    <a:latin typeface="+mj-ea"/>
                    <a:ea typeface="+mj-ea"/>
                    <a:sym typeface="+mn-lt"/>
                  </a:rPr>
                  <a:t>consectetaur</a:t>
                </a:r>
                <a:r>
                  <a:rPr lang="en-US" sz="1000" b="0" dirty="0">
                    <a:effectLst/>
                    <a:latin typeface="+mj-ea"/>
                    <a:ea typeface="+mj-ea"/>
                    <a:sym typeface="+mn-lt"/>
                  </a:rPr>
                  <a:t> </a:t>
                </a:r>
                <a:r>
                  <a:rPr lang="en-US" sz="1000" b="0" dirty="0" err="1">
                    <a:effectLst/>
                    <a:latin typeface="+mj-ea"/>
                    <a:ea typeface="+mj-ea"/>
                    <a:sym typeface="+mn-lt"/>
                  </a:rPr>
                  <a:t>cillium</a:t>
                </a:r>
                <a:r>
                  <a:rPr lang="en-US" sz="1000" b="0" dirty="0">
                    <a:effectLst/>
                    <a:latin typeface="+mj-ea"/>
                    <a:ea typeface="+mj-ea"/>
                    <a:sym typeface="+mn-lt"/>
                  </a:rPr>
                  <a:t> </a:t>
                </a:r>
                <a:r>
                  <a:rPr lang="en-US" sz="1000" b="0" dirty="0" err="1">
                    <a:effectLst/>
                    <a:latin typeface="+mj-ea"/>
                    <a:ea typeface="+mj-ea"/>
                    <a:sym typeface="+mn-lt"/>
                  </a:rPr>
                  <a:t>adipisicing</a:t>
                </a:r>
                <a:r>
                  <a:rPr lang="en-US" sz="1000" b="0" dirty="0">
                    <a:effectLst/>
                    <a:latin typeface="+mj-ea"/>
                    <a:ea typeface="+mj-ea"/>
                    <a:sym typeface="+mn-lt"/>
                  </a:rPr>
                  <a:t> pecu, </a:t>
                </a:r>
                <a:r>
                  <a:rPr lang="en-US" sz="1000" b="0" dirty="0" err="1">
                    <a:effectLst/>
                    <a:latin typeface="+mj-ea"/>
                    <a:ea typeface="+mj-ea"/>
                    <a:sym typeface="+mn-lt"/>
                  </a:rPr>
                  <a:t>sed</a:t>
                </a:r>
                <a:r>
                  <a:rPr lang="en-US" sz="1000" b="0" dirty="0">
                    <a:effectLst/>
                    <a:latin typeface="+mj-ea"/>
                    <a:ea typeface="+mj-ea"/>
                    <a:sym typeface="+mn-lt"/>
                  </a:rPr>
                  <a:t> do </a:t>
                </a:r>
                <a:r>
                  <a:rPr lang="en-US" sz="1000" b="0" dirty="0" err="1">
                    <a:effectLst/>
                    <a:latin typeface="+mj-ea"/>
                    <a:ea typeface="+mj-ea"/>
                    <a:sym typeface="+mn-lt"/>
                  </a:rPr>
                  <a:t>eiusmod</a:t>
                </a:r>
                <a:r>
                  <a:rPr lang="en-US" sz="1000" b="0" dirty="0">
                    <a:effectLst/>
                    <a:latin typeface="+mj-ea"/>
                    <a:ea typeface="+mj-ea"/>
                    <a:sym typeface="+mn-lt"/>
                  </a:rPr>
                  <a:t> </a:t>
                </a:r>
                <a:r>
                  <a:rPr lang="en-US" sz="1000" b="0" dirty="0" err="1">
                    <a:effectLst/>
                    <a:latin typeface="+mj-ea"/>
                    <a:ea typeface="+mj-ea"/>
                    <a:sym typeface="+mn-lt"/>
                  </a:rPr>
                  <a:t>tempor</a:t>
                </a:r>
                <a:r>
                  <a:rPr lang="en-US" sz="1000" b="0" dirty="0">
                    <a:effectLst/>
                    <a:latin typeface="+mj-ea"/>
                    <a:ea typeface="+mj-ea"/>
                    <a:sym typeface="+mn-lt"/>
                  </a:rPr>
                  <a:t> </a:t>
                </a:r>
                <a:r>
                  <a:rPr lang="en-US" sz="1000" b="0" dirty="0" err="1">
                    <a:effectLst/>
                    <a:latin typeface="+mj-ea"/>
                    <a:ea typeface="+mj-ea"/>
                    <a:sym typeface="+mn-lt"/>
                  </a:rPr>
                  <a:t>incididunt</a:t>
                </a:r>
                <a:r>
                  <a:rPr lang="en-US" sz="1000" b="0" dirty="0">
                    <a:effectLst/>
                    <a:latin typeface="+mj-ea"/>
                    <a:ea typeface="+mj-ea"/>
                    <a:sym typeface="+mn-lt"/>
                  </a:rPr>
                  <a:t> </a:t>
                </a:r>
                <a:r>
                  <a:rPr lang="en-US" sz="1000" b="0" dirty="0" err="1">
                    <a:effectLst/>
                    <a:latin typeface="+mj-ea"/>
                    <a:ea typeface="+mj-ea"/>
                    <a:sym typeface="+mn-lt"/>
                  </a:rPr>
                  <a:t>ut</a:t>
                </a:r>
                <a:r>
                  <a:rPr lang="en-US" sz="1000" b="0" dirty="0">
                    <a:effectLst/>
                    <a:latin typeface="+mj-ea"/>
                    <a:ea typeface="+mj-ea"/>
                    <a:sym typeface="+mn-lt"/>
                  </a:rPr>
                  <a:t> </a:t>
                </a:r>
                <a:r>
                  <a:rPr lang="en-US" sz="1000" b="0" dirty="0" err="1">
                    <a:effectLst/>
                    <a:latin typeface="+mj-ea"/>
                    <a:ea typeface="+mj-ea"/>
                    <a:sym typeface="+mn-lt"/>
                  </a:rPr>
                  <a:t>labore</a:t>
                </a:r>
                <a:r>
                  <a:rPr lang="en-US" sz="1000" b="0" dirty="0">
                    <a:effectLst/>
                    <a:latin typeface="+mj-ea"/>
                    <a:ea typeface="+mj-ea"/>
                    <a:sym typeface="+mn-lt"/>
                  </a:rPr>
                  <a:t> et </a:t>
                </a:r>
                <a:r>
                  <a:rPr lang="en-US" sz="1000" b="0" dirty="0" err="1">
                    <a:effectLst/>
                    <a:latin typeface="+mj-ea"/>
                    <a:ea typeface="+mj-ea"/>
                    <a:sym typeface="+mn-lt"/>
                  </a:rPr>
                  <a:t>dolore</a:t>
                </a:r>
                <a:r>
                  <a:rPr lang="en-US" altLang="zh-CN" sz="1000" noProof="1"/>
                  <a:t>Lorem ipsum dolor sit er elit lamet, consectetaur cillium adipisicing pecu, sed do eiusmod tempor i</a:t>
                </a:r>
                <a:endParaRPr lang="en-US" sz="1000" b="0" dirty="0">
                  <a:effectLst/>
                  <a:latin typeface="+mj-ea"/>
                  <a:ea typeface="+mj-ea"/>
                  <a:sym typeface="+mn-lt"/>
                </a:endParaRPr>
              </a:p>
            </p:txBody>
          </p:sp>
        </p:grpSp>
        <p:grpSp>
          <p:nvGrpSpPr>
            <p:cNvPr id="12" name="组合 11"/>
            <p:cNvGrpSpPr/>
            <p:nvPr/>
          </p:nvGrpSpPr>
          <p:grpSpPr>
            <a:xfrm>
              <a:off x="5984560" y="3297080"/>
              <a:ext cx="3163821" cy="2031325"/>
              <a:chOff x="4704494" y="5374873"/>
              <a:chExt cx="3163821" cy="2031325"/>
            </a:xfrm>
          </p:grpSpPr>
          <p:sp>
            <p:nvSpPr>
              <p:cNvPr id="13" name="Textfeld 78"/>
              <p:cNvSpPr txBox="1"/>
              <p:nvPr/>
            </p:nvSpPr>
            <p:spPr>
              <a:xfrm>
                <a:off x="4704494" y="5374873"/>
                <a:ext cx="1690621" cy="2031325"/>
              </a:xfrm>
              <a:prstGeom prst="rect">
                <a:avLst/>
              </a:prstGeom>
              <a:noFill/>
            </p:spPr>
            <p:txBody>
              <a:bodyPr wrap="square" rtlCol="0">
                <a:spAutoFit/>
              </a:bodyPr>
              <a:lstStyle/>
              <a:p>
                <a:pPr defTabSz="228600">
                  <a:lnSpc>
                    <a:spcPct val="150000"/>
                  </a:lnSpc>
                </a:pPr>
                <a:r>
                  <a:rPr lang="en-US" altLang="zh-CN" sz="1400" dirty="0">
                    <a:solidFill>
                      <a:schemeClr val="bg1"/>
                    </a:solidFill>
                    <a:cs typeface="+mn-ea"/>
                    <a:sym typeface="+mn-lt"/>
                  </a:rPr>
                  <a:t>2.1 </a:t>
                </a:r>
                <a:r>
                  <a:rPr lang="zh-CN" altLang="en-US" sz="1400" dirty="0">
                    <a:solidFill>
                      <a:schemeClr val="bg1"/>
                    </a:solidFill>
                    <a:cs typeface="+mn-ea"/>
                    <a:sym typeface="+mn-lt"/>
                  </a:rPr>
                  <a:t>市场潜力</a:t>
                </a:r>
              </a:p>
              <a:p>
                <a:pPr defTabSz="228600">
                  <a:lnSpc>
                    <a:spcPct val="150000"/>
                  </a:lnSpc>
                </a:pPr>
                <a:r>
                  <a:rPr lang="en-US" altLang="zh-CN" sz="1400" dirty="0">
                    <a:solidFill>
                      <a:schemeClr val="bg1"/>
                    </a:solidFill>
                    <a:cs typeface="+mn-ea"/>
                    <a:sym typeface="+mn-lt"/>
                  </a:rPr>
                  <a:t>2.2 </a:t>
                </a:r>
                <a:r>
                  <a:rPr lang="zh-CN" altLang="en-US" sz="1400" dirty="0">
                    <a:solidFill>
                      <a:schemeClr val="bg1"/>
                    </a:solidFill>
                    <a:cs typeface="+mn-ea"/>
                    <a:sym typeface="+mn-lt"/>
                  </a:rPr>
                  <a:t>市场透析</a:t>
                </a:r>
              </a:p>
              <a:p>
                <a:pPr defTabSz="228600">
                  <a:lnSpc>
                    <a:spcPct val="150000"/>
                  </a:lnSpc>
                </a:pPr>
                <a:r>
                  <a:rPr lang="en-US" altLang="zh-CN" sz="1400" dirty="0">
                    <a:solidFill>
                      <a:schemeClr val="bg1"/>
                    </a:solidFill>
                    <a:cs typeface="+mn-ea"/>
                    <a:sym typeface="+mn-lt"/>
                  </a:rPr>
                  <a:t>2.3 </a:t>
                </a:r>
                <a:r>
                  <a:rPr lang="zh-CN" altLang="en-US" sz="1400" dirty="0">
                    <a:solidFill>
                      <a:schemeClr val="bg1"/>
                    </a:solidFill>
                    <a:cs typeface="+mn-ea"/>
                    <a:sym typeface="+mn-lt"/>
                  </a:rPr>
                  <a:t>行业痛点</a:t>
                </a:r>
              </a:p>
              <a:p>
                <a:pPr defTabSz="228600">
                  <a:lnSpc>
                    <a:spcPct val="150000"/>
                  </a:lnSpc>
                </a:pPr>
                <a:endParaRPr lang="zh-CN" altLang="en-US" sz="1400" dirty="0">
                  <a:solidFill>
                    <a:schemeClr val="bg1"/>
                  </a:solidFill>
                  <a:cs typeface="+mn-ea"/>
                  <a:sym typeface="+mn-lt"/>
                </a:endParaRPr>
              </a:p>
              <a:p>
                <a:pPr defTabSz="228600">
                  <a:lnSpc>
                    <a:spcPct val="150000"/>
                  </a:lnSpc>
                </a:pPr>
                <a:endParaRPr lang="en-US" altLang="zh-CN" sz="1400" dirty="0">
                  <a:solidFill>
                    <a:schemeClr val="bg1"/>
                  </a:solidFill>
                  <a:cs typeface="+mn-ea"/>
                  <a:sym typeface="+mn-lt"/>
                </a:endParaRPr>
              </a:p>
              <a:p>
                <a:pPr defTabSz="228600">
                  <a:lnSpc>
                    <a:spcPct val="150000"/>
                  </a:lnSpc>
                </a:pPr>
                <a:endParaRPr lang="zh-CN" altLang="en-US" sz="1400" dirty="0">
                  <a:solidFill>
                    <a:schemeClr val="bg1"/>
                  </a:solidFill>
                  <a:cs typeface="+mn-ea"/>
                  <a:sym typeface="+mn-lt"/>
                </a:endParaRPr>
              </a:p>
            </p:txBody>
          </p:sp>
          <p:sp>
            <p:nvSpPr>
              <p:cNvPr id="14" name="Textfeld 78"/>
              <p:cNvSpPr txBox="1"/>
              <p:nvPr/>
            </p:nvSpPr>
            <p:spPr>
              <a:xfrm>
                <a:off x="6177694" y="5374873"/>
                <a:ext cx="1690621" cy="1708160"/>
              </a:xfrm>
              <a:prstGeom prst="rect">
                <a:avLst/>
              </a:prstGeom>
              <a:noFill/>
            </p:spPr>
            <p:txBody>
              <a:bodyPr wrap="square" rtlCol="0">
                <a:spAutoFit/>
              </a:bodyPr>
              <a:lstStyle/>
              <a:p>
                <a:pPr defTabSz="228600">
                  <a:lnSpc>
                    <a:spcPct val="150000"/>
                  </a:lnSpc>
                </a:pPr>
                <a:r>
                  <a:rPr lang="en-US" altLang="zh-CN" sz="1400" dirty="0">
                    <a:solidFill>
                      <a:schemeClr val="bg1"/>
                    </a:solidFill>
                    <a:cs typeface="+mn-ea"/>
                    <a:sym typeface="+mn-lt"/>
                  </a:rPr>
                  <a:t>2.4 </a:t>
                </a:r>
                <a:r>
                  <a:rPr lang="zh-CN" altLang="en-US" sz="1400" dirty="0">
                    <a:solidFill>
                      <a:schemeClr val="bg1"/>
                    </a:solidFill>
                    <a:cs typeface="+mn-ea"/>
                    <a:sym typeface="+mn-lt"/>
                  </a:rPr>
                  <a:t>解决方案</a:t>
                </a:r>
              </a:p>
              <a:p>
                <a:pPr defTabSz="228600">
                  <a:lnSpc>
                    <a:spcPct val="150000"/>
                  </a:lnSpc>
                </a:pPr>
                <a:r>
                  <a:rPr lang="en-US" altLang="zh-CN" sz="1400" dirty="0">
                    <a:solidFill>
                      <a:schemeClr val="bg1"/>
                    </a:solidFill>
                    <a:cs typeface="+mn-ea"/>
                    <a:sym typeface="+mn-lt"/>
                  </a:rPr>
                  <a:t>2.5 </a:t>
                </a:r>
                <a:r>
                  <a:rPr lang="zh-CN" altLang="en-US" sz="1400" dirty="0">
                    <a:solidFill>
                      <a:schemeClr val="bg1"/>
                    </a:solidFill>
                    <a:cs typeface="+mn-ea"/>
                    <a:sym typeface="+mn-lt"/>
                  </a:rPr>
                  <a:t>竞争分析</a:t>
                </a:r>
              </a:p>
              <a:p>
                <a:pPr defTabSz="228600">
                  <a:lnSpc>
                    <a:spcPct val="150000"/>
                  </a:lnSpc>
                </a:pPr>
                <a:endParaRPr lang="zh-CN" altLang="en-US" sz="1400" dirty="0">
                  <a:solidFill>
                    <a:schemeClr val="bg1"/>
                  </a:solidFill>
                  <a:cs typeface="+mn-ea"/>
                  <a:sym typeface="+mn-lt"/>
                </a:endParaRPr>
              </a:p>
              <a:p>
                <a:pPr defTabSz="228600">
                  <a:lnSpc>
                    <a:spcPct val="150000"/>
                  </a:lnSpc>
                </a:pPr>
                <a:endParaRPr lang="en-US" altLang="zh-CN" sz="1400" dirty="0">
                  <a:solidFill>
                    <a:schemeClr val="bg1"/>
                  </a:solidFill>
                  <a:cs typeface="+mn-ea"/>
                  <a:sym typeface="+mn-lt"/>
                </a:endParaRPr>
              </a:p>
              <a:p>
                <a:pPr defTabSz="228600">
                  <a:lnSpc>
                    <a:spcPct val="150000"/>
                  </a:lnSpc>
                </a:pPr>
                <a:endParaRPr lang="zh-CN" altLang="en-US" sz="1400" dirty="0">
                  <a:solidFill>
                    <a:schemeClr val="bg1"/>
                  </a:solidFill>
                  <a:cs typeface="+mn-ea"/>
                  <a:sym typeface="+mn-lt"/>
                </a:endParaRPr>
              </a:p>
            </p:txBody>
          </p:sp>
        </p:grpSp>
      </p:grpSp>
    </p:spTree>
    <p:extLst>
      <p:ext uri="{BB962C8B-B14F-4D97-AF65-F5344CB8AC3E}">
        <p14:creationId xmlns:p14="http://schemas.microsoft.com/office/powerpoint/2010/main" val="800110344"/>
      </p:ext>
    </p:extLst>
  </p:cSld>
  <p:clrMapOvr>
    <a:masterClrMapping/>
  </p:clrMapOvr>
  <p:transition spd="slow" advTm="38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0929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2090</Words>
  <Application>Microsoft Office PowerPoint</Application>
  <PresentationFormat>宽屏</PresentationFormat>
  <Paragraphs>288</Paragraphs>
  <Slides>25</Slides>
  <Notes>25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FontAwesome</vt:lpstr>
      <vt:lpstr>GeosansLight</vt:lpstr>
      <vt:lpstr>Open Sans</vt:lpstr>
      <vt:lpstr>Simple-Line-Icons</vt:lpstr>
      <vt:lpstr>等线</vt:lpstr>
      <vt:lpstr>等线 Light</vt:lpstr>
      <vt:lpstr>华文细黑</vt:lpstr>
      <vt:lpstr>微软雅黑</vt:lpstr>
      <vt:lpstr>造字工房朗宋（非商用）常规体</vt:lpstr>
      <vt:lpstr>Agency FB</vt:lpstr>
      <vt:lpstr>Arial</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1</cp:revision>
  <dcterms:created xsi:type="dcterms:W3CDTF">2017-12-03T14:01:40Z</dcterms:created>
  <dcterms:modified xsi:type="dcterms:W3CDTF">2019-06-12T04:44:30Z</dcterms:modified>
  <cp:category/>
  <dc:description/>
  <cp:contentStatus/>
  <dc:identifier/>
  <cp:keywords/>
  <dc:language>utf-8</dc:language>
  <dc:subject/>
</cp:coreProperties>
</file>