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docProps/app.xml" ContentType="application/vnd.openxmlformats-officedocument.extended-properties+xml"/>
  <Override PartName="/docProps/core.xml" ContentType="application/vnd.openxmlformats-package.core-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60" r:id="rId1"/>
  </p:sldMasterIdLst>
  <p:notesMasterIdLst>
    <p:notesMasterId r:id="rId27"/>
  </p:notesMasterIdLst>
  <p:sldIdLst>
    <p:sldId id="289" r:id="rId2"/>
    <p:sldId id="256" r:id="rId3"/>
    <p:sldId id="259" r:id="rId4"/>
    <p:sldId id="267" r:id="rId5"/>
    <p:sldId id="274" r:id="rId6"/>
    <p:sldId id="273" r:id="rId7"/>
    <p:sldId id="262" r:id="rId8"/>
    <p:sldId id="282" r:id="rId9"/>
    <p:sldId id="261" r:id="rId10"/>
    <p:sldId id="260" r:id="rId11"/>
    <p:sldId id="265" r:id="rId12"/>
    <p:sldId id="283" r:id="rId13"/>
    <p:sldId id="279" r:id="rId14"/>
    <p:sldId id="280" r:id="rId15"/>
    <p:sldId id="269" r:id="rId16"/>
    <p:sldId id="284" r:id="rId17"/>
    <p:sldId id="263" r:id="rId18"/>
    <p:sldId id="264" r:id="rId19"/>
    <p:sldId id="270" r:id="rId20"/>
    <p:sldId id="285" r:id="rId21"/>
    <p:sldId id="268" r:id="rId22"/>
    <p:sldId id="271" r:id="rId23"/>
    <p:sldId id="272" r:id="rId24"/>
    <p:sldId id="281" r:id="rId25"/>
    <p:sldId id="286" r:id="rId26"/>
  </p:sldIdLst>
  <p:sldSz cx="12192000" cy="6858000"/>
  <p:notesSz cx="6858000" cy="9144000"/>
  <p:custDataLst>
    <p:tags r:id="rId28"/>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E464C"/>
    <a:srgbClr val="1A1A1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860" autoAdjust="0"/>
    <p:restoredTop sz="94660"/>
  </p:normalViewPr>
  <p:slideViewPr>
    <p:cSldViewPr snapToGrid="0" showGuides="1">
      <p:cViewPr varScale="1">
        <p:scale>
          <a:sx n="50" d="100"/>
          <a:sy n="50" d="100"/>
        </p:scale>
        <p:origin x="1066" y="38"/>
      </p:cViewPr>
      <p:guideLst/>
    </p:cSldViewPr>
  </p:slideViewPr>
  <p:notesTextViewPr>
    <p:cViewPr>
      <p:scale>
        <a:sx n="1" d="1"/>
        <a:sy n="1" d="1"/>
      </p:scale>
      <p:origin x="0" y="0"/>
    </p:cViewPr>
  </p:notesTextViewPr>
  <p:sorterViewPr>
    <p:cViewPr>
      <p:scale>
        <a:sx n="75" d="100"/>
        <a:sy n="75"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gs" Target="tags/tag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417E6F0-DBCC-49DA-B3CC-4BBDB0CA33EE}" type="datetimeFigureOut">
              <a:rPr lang="zh-CN" altLang="en-US" smtClean="0"/>
              <a:t>2019/6/12</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58118D8-2021-4034-9AAA-DF79F864B3EA}" type="slidenum">
              <a:rPr lang="zh-CN" altLang="en-US" smtClean="0"/>
              <a:t>‹#›</a:t>
            </a:fld>
            <a:endParaRPr lang="zh-CN" altLang="en-US"/>
          </a:p>
        </p:txBody>
      </p:sp>
    </p:spTree>
    <p:extLst>
      <p:ext uri="{BB962C8B-B14F-4D97-AF65-F5344CB8AC3E}">
        <p14:creationId xmlns:p14="http://schemas.microsoft.com/office/powerpoint/2010/main" val="3471054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58118D8-2021-4034-9AAA-DF79F864B3EA}" type="slidenum">
              <a:rPr lang="zh-CN" altLang="en-US" smtClean="0"/>
              <a:t>1</a:t>
            </a:fld>
            <a:endParaRPr lang="zh-CN" altLang="en-US"/>
          </a:p>
        </p:txBody>
      </p:sp>
    </p:spTree>
    <p:extLst>
      <p:ext uri="{BB962C8B-B14F-4D97-AF65-F5344CB8AC3E}">
        <p14:creationId xmlns:p14="http://schemas.microsoft.com/office/powerpoint/2010/main" val="15669602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B40826B-D42A-9844-8E6E-DB15A56B1805}" type="slidenum">
              <a:rPr lang="en-US" smtClean="0"/>
              <a:t>10</a:t>
            </a:fld>
            <a:endParaRPr lang="en-US"/>
          </a:p>
        </p:txBody>
      </p:sp>
    </p:spTree>
    <p:extLst>
      <p:ext uri="{BB962C8B-B14F-4D97-AF65-F5344CB8AC3E}">
        <p14:creationId xmlns:p14="http://schemas.microsoft.com/office/powerpoint/2010/main" val="28129892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7AF968E-F8B1-4CD4-B115-EBF8E3349097}" type="slidenum">
              <a:rPr lang="zh-CN" altLang="en-US" smtClean="0"/>
              <a:t>11</a:t>
            </a:fld>
            <a:endParaRPr lang="zh-CN" altLang="en-US"/>
          </a:p>
        </p:txBody>
      </p:sp>
    </p:spTree>
    <p:extLst>
      <p:ext uri="{BB962C8B-B14F-4D97-AF65-F5344CB8AC3E}">
        <p14:creationId xmlns:p14="http://schemas.microsoft.com/office/powerpoint/2010/main" val="33282959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58118D8-2021-4034-9AAA-DF79F864B3EA}" type="slidenum">
              <a:rPr lang="zh-CN" altLang="en-US" smtClean="0"/>
              <a:t>12</a:t>
            </a:fld>
            <a:endParaRPr lang="zh-CN" altLang="en-US"/>
          </a:p>
        </p:txBody>
      </p:sp>
    </p:spTree>
    <p:extLst>
      <p:ext uri="{BB962C8B-B14F-4D97-AF65-F5344CB8AC3E}">
        <p14:creationId xmlns:p14="http://schemas.microsoft.com/office/powerpoint/2010/main" val="17889331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CD7710A-1F11-4DF7-A353-66FE627D7B6F}" type="slidenum">
              <a:rPr lang="zh-CN" altLang="en-US" smtClean="0"/>
              <a:t>13</a:t>
            </a:fld>
            <a:endParaRPr lang="zh-CN" altLang="en-US"/>
          </a:p>
        </p:txBody>
      </p:sp>
    </p:spTree>
    <p:extLst>
      <p:ext uri="{BB962C8B-B14F-4D97-AF65-F5344CB8AC3E}">
        <p14:creationId xmlns:p14="http://schemas.microsoft.com/office/powerpoint/2010/main" val="11032572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CD7710A-1F11-4DF7-A353-66FE627D7B6F}" type="slidenum">
              <a:rPr lang="zh-CN" altLang="en-US" smtClean="0"/>
              <a:t>14</a:t>
            </a:fld>
            <a:endParaRPr lang="zh-CN" altLang="en-US"/>
          </a:p>
        </p:txBody>
      </p:sp>
    </p:spTree>
    <p:extLst>
      <p:ext uri="{BB962C8B-B14F-4D97-AF65-F5344CB8AC3E}">
        <p14:creationId xmlns:p14="http://schemas.microsoft.com/office/powerpoint/2010/main" val="15641271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C8C9409-DB53-4385-842B-71105F4B9447}" type="slidenum">
              <a:rPr lang="zh-CN" altLang="en-US" smtClean="0"/>
              <a:t>15</a:t>
            </a:fld>
            <a:endParaRPr lang="zh-CN" altLang="en-US"/>
          </a:p>
        </p:txBody>
      </p:sp>
    </p:spTree>
    <p:extLst>
      <p:ext uri="{BB962C8B-B14F-4D97-AF65-F5344CB8AC3E}">
        <p14:creationId xmlns:p14="http://schemas.microsoft.com/office/powerpoint/2010/main" val="167152408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58118D8-2021-4034-9AAA-DF79F864B3EA}" type="slidenum">
              <a:rPr lang="zh-CN" altLang="en-US" smtClean="0"/>
              <a:t>16</a:t>
            </a:fld>
            <a:endParaRPr lang="zh-CN" altLang="en-US"/>
          </a:p>
        </p:txBody>
      </p:sp>
    </p:spTree>
    <p:extLst>
      <p:ext uri="{BB962C8B-B14F-4D97-AF65-F5344CB8AC3E}">
        <p14:creationId xmlns:p14="http://schemas.microsoft.com/office/powerpoint/2010/main" val="220892468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7AF968E-F8B1-4CD4-B115-EBF8E3349097}" type="slidenum">
              <a:rPr lang="zh-CN" altLang="en-US" smtClean="0"/>
              <a:t>17</a:t>
            </a:fld>
            <a:endParaRPr lang="zh-CN" altLang="en-US"/>
          </a:p>
        </p:txBody>
      </p:sp>
    </p:spTree>
    <p:extLst>
      <p:ext uri="{BB962C8B-B14F-4D97-AF65-F5344CB8AC3E}">
        <p14:creationId xmlns:p14="http://schemas.microsoft.com/office/powerpoint/2010/main" val="195450977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7AF968E-F8B1-4CD4-B115-EBF8E3349097}" type="slidenum">
              <a:rPr lang="zh-CN" altLang="en-US" smtClean="0"/>
              <a:t>18</a:t>
            </a:fld>
            <a:endParaRPr lang="zh-CN" altLang="en-US"/>
          </a:p>
        </p:txBody>
      </p:sp>
    </p:spTree>
    <p:extLst>
      <p:ext uri="{BB962C8B-B14F-4D97-AF65-F5344CB8AC3E}">
        <p14:creationId xmlns:p14="http://schemas.microsoft.com/office/powerpoint/2010/main" val="141591450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C8C9409-DB53-4385-842B-71105F4B9447}" type="slidenum">
              <a:rPr lang="zh-CN" altLang="en-US" smtClean="0"/>
              <a:t>19</a:t>
            </a:fld>
            <a:endParaRPr lang="zh-CN" altLang="en-US"/>
          </a:p>
        </p:txBody>
      </p:sp>
    </p:spTree>
    <p:extLst>
      <p:ext uri="{BB962C8B-B14F-4D97-AF65-F5344CB8AC3E}">
        <p14:creationId xmlns:p14="http://schemas.microsoft.com/office/powerpoint/2010/main" val="19077815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58118D8-2021-4034-9AAA-DF79F864B3EA}" type="slidenum">
              <a:rPr lang="zh-CN" altLang="en-US" smtClean="0"/>
              <a:t>2</a:t>
            </a:fld>
            <a:endParaRPr lang="zh-CN" altLang="en-US"/>
          </a:p>
        </p:txBody>
      </p:sp>
    </p:spTree>
    <p:extLst>
      <p:ext uri="{BB962C8B-B14F-4D97-AF65-F5344CB8AC3E}">
        <p14:creationId xmlns:p14="http://schemas.microsoft.com/office/powerpoint/2010/main" val="169267519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58118D8-2021-4034-9AAA-DF79F864B3EA}" type="slidenum">
              <a:rPr lang="zh-CN" altLang="en-US" smtClean="0"/>
              <a:t>20</a:t>
            </a:fld>
            <a:endParaRPr lang="zh-CN" altLang="en-US"/>
          </a:p>
        </p:txBody>
      </p:sp>
    </p:spTree>
    <p:extLst>
      <p:ext uri="{BB962C8B-B14F-4D97-AF65-F5344CB8AC3E}">
        <p14:creationId xmlns:p14="http://schemas.microsoft.com/office/powerpoint/2010/main" val="63609489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9914795-0322-4489-B0C0-EA1D190BA5E2}" type="slidenum">
              <a:rPr lang="zh-CN" altLang="en-US" smtClean="0"/>
              <a:t>21</a:t>
            </a:fld>
            <a:endParaRPr lang="zh-CN" altLang="en-US"/>
          </a:p>
        </p:txBody>
      </p:sp>
    </p:spTree>
    <p:extLst>
      <p:ext uri="{BB962C8B-B14F-4D97-AF65-F5344CB8AC3E}">
        <p14:creationId xmlns:p14="http://schemas.microsoft.com/office/powerpoint/2010/main" val="4211188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C8C9409-DB53-4385-842B-71105F4B9447}" type="slidenum">
              <a:rPr lang="zh-CN" altLang="en-US" smtClean="0"/>
              <a:t>22</a:t>
            </a:fld>
            <a:endParaRPr lang="zh-CN" altLang="en-US"/>
          </a:p>
        </p:txBody>
      </p:sp>
    </p:spTree>
    <p:extLst>
      <p:ext uri="{BB962C8B-B14F-4D97-AF65-F5344CB8AC3E}">
        <p14:creationId xmlns:p14="http://schemas.microsoft.com/office/powerpoint/2010/main" val="52380068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D259E10-905C-4DDE-A988-B340C461ABE8}" type="slidenum">
              <a:rPr lang="zh-CN" altLang="en-US" smtClean="0"/>
              <a:t>23</a:t>
            </a:fld>
            <a:endParaRPr lang="zh-CN" altLang="en-US"/>
          </a:p>
        </p:txBody>
      </p:sp>
    </p:spTree>
    <p:extLst>
      <p:ext uri="{BB962C8B-B14F-4D97-AF65-F5344CB8AC3E}">
        <p14:creationId xmlns:p14="http://schemas.microsoft.com/office/powerpoint/2010/main" val="343556650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CD7710A-1F11-4DF7-A353-66FE627D7B6F}" type="slidenum">
              <a:rPr lang="zh-CN" altLang="en-US" smtClean="0"/>
              <a:t>24</a:t>
            </a:fld>
            <a:endParaRPr lang="zh-CN" altLang="en-US"/>
          </a:p>
        </p:txBody>
      </p:sp>
    </p:spTree>
    <p:extLst>
      <p:ext uri="{BB962C8B-B14F-4D97-AF65-F5344CB8AC3E}">
        <p14:creationId xmlns:p14="http://schemas.microsoft.com/office/powerpoint/2010/main" val="50913662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58118D8-2021-4034-9AAA-DF79F864B3EA}" type="slidenum">
              <a:rPr lang="zh-CN" altLang="en-US" smtClean="0"/>
              <a:t>25</a:t>
            </a:fld>
            <a:endParaRPr lang="zh-CN" altLang="en-US"/>
          </a:p>
        </p:txBody>
      </p:sp>
    </p:spTree>
    <p:extLst>
      <p:ext uri="{BB962C8B-B14F-4D97-AF65-F5344CB8AC3E}">
        <p14:creationId xmlns:p14="http://schemas.microsoft.com/office/powerpoint/2010/main" val="26849814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58118D8-2021-4034-9AAA-DF79F864B3EA}" type="slidenum">
              <a:rPr lang="zh-CN" altLang="en-US" smtClean="0"/>
              <a:t>3</a:t>
            </a:fld>
            <a:endParaRPr lang="zh-CN" altLang="en-US"/>
          </a:p>
        </p:txBody>
      </p:sp>
    </p:spTree>
    <p:extLst>
      <p:ext uri="{BB962C8B-B14F-4D97-AF65-F5344CB8AC3E}">
        <p14:creationId xmlns:p14="http://schemas.microsoft.com/office/powerpoint/2010/main" val="1971179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9914795-0322-4489-B0C0-EA1D190BA5E2}" type="slidenum">
              <a:rPr lang="zh-CN" altLang="en-US" smtClean="0"/>
              <a:t>4</a:t>
            </a:fld>
            <a:endParaRPr lang="zh-CN" altLang="en-US"/>
          </a:p>
        </p:txBody>
      </p:sp>
    </p:spTree>
    <p:extLst>
      <p:ext uri="{BB962C8B-B14F-4D97-AF65-F5344CB8AC3E}">
        <p14:creationId xmlns:p14="http://schemas.microsoft.com/office/powerpoint/2010/main" val="7735697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D259E10-905C-4DDE-A988-B340C461ABE8}" type="slidenum">
              <a:rPr lang="zh-CN" altLang="en-US" smtClean="0"/>
              <a:t>5</a:t>
            </a:fld>
            <a:endParaRPr lang="zh-CN" altLang="en-US"/>
          </a:p>
        </p:txBody>
      </p:sp>
    </p:spTree>
    <p:extLst>
      <p:ext uri="{BB962C8B-B14F-4D97-AF65-F5344CB8AC3E}">
        <p14:creationId xmlns:p14="http://schemas.microsoft.com/office/powerpoint/2010/main" val="15899344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D259E10-905C-4DDE-A988-B340C461ABE8}" type="slidenum">
              <a:rPr lang="zh-CN" altLang="en-US" smtClean="0"/>
              <a:t>6</a:t>
            </a:fld>
            <a:endParaRPr lang="zh-CN" altLang="en-US"/>
          </a:p>
        </p:txBody>
      </p:sp>
    </p:spTree>
    <p:extLst>
      <p:ext uri="{BB962C8B-B14F-4D97-AF65-F5344CB8AC3E}">
        <p14:creationId xmlns:p14="http://schemas.microsoft.com/office/powerpoint/2010/main" val="11388195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8BEB68F-CCEA-4511-BCBC-5CAC237B2445}" type="slidenum">
              <a:rPr lang="zh-CN" altLang="en-US" smtClean="0"/>
              <a:t>7</a:t>
            </a:fld>
            <a:endParaRPr lang="zh-CN" altLang="en-US"/>
          </a:p>
        </p:txBody>
      </p:sp>
    </p:spTree>
    <p:extLst>
      <p:ext uri="{BB962C8B-B14F-4D97-AF65-F5344CB8AC3E}">
        <p14:creationId xmlns:p14="http://schemas.microsoft.com/office/powerpoint/2010/main" val="33636512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58118D8-2021-4034-9AAA-DF79F864B3EA}" type="slidenum">
              <a:rPr lang="zh-CN" altLang="en-US" smtClean="0"/>
              <a:t>8</a:t>
            </a:fld>
            <a:endParaRPr lang="zh-CN" altLang="en-US"/>
          </a:p>
        </p:txBody>
      </p:sp>
    </p:spTree>
    <p:extLst>
      <p:ext uri="{BB962C8B-B14F-4D97-AF65-F5344CB8AC3E}">
        <p14:creationId xmlns:p14="http://schemas.microsoft.com/office/powerpoint/2010/main" val="22088285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8BEB68F-CCEA-4511-BCBC-5CAC237B2445}" type="slidenum">
              <a:rPr lang="zh-CN" altLang="en-US" smtClean="0"/>
              <a:t>9</a:t>
            </a:fld>
            <a:endParaRPr lang="zh-CN" altLang="en-US"/>
          </a:p>
        </p:txBody>
      </p:sp>
    </p:spTree>
    <p:extLst>
      <p:ext uri="{BB962C8B-B14F-4D97-AF65-F5344CB8AC3E}">
        <p14:creationId xmlns:p14="http://schemas.microsoft.com/office/powerpoint/2010/main" val="12259339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
        <p:nvSpPr>
          <p:cNvPr id="5" name="图片占位符 4"/>
          <p:cNvSpPr>
            <a:spLocks noGrp="1"/>
          </p:cNvSpPr>
          <p:nvPr>
            <p:ph type="pic" sz="quarter" idx="10"/>
          </p:nvPr>
        </p:nvSpPr>
        <p:spPr>
          <a:xfrm>
            <a:off x="1" y="1"/>
            <a:ext cx="7530051" cy="6858000"/>
          </a:xfrm>
          <a:custGeom>
            <a:avLst/>
            <a:gdLst>
              <a:gd name="connsiteX0" fmla="*/ 0 w 7530051"/>
              <a:gd name="connsiteY0" fmla="*/ 0 h 6858000"/>
              <a:gd name="connsiteX1" fmla="*/ 1755392 w 7530051"/>
              <a:gd name="connsiteY1" fmla="*/ 0 h 6858000"/>
              <a:gd name="connsiteX2" fmla="*/ 7530051 w 7530051"/>
              <a:gd name="connsiteY2" fmla="*/ 6858000 h 6858000"/>
              <a:gd name="connsiteX3" fmla="*/ 0 w 753005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7530051" h="6858000">
                <a:moveTo>
                  <a:pt x="0" y="0"/>
                </a:moveTo>
                <a:lnTo>
                  <a:pt x="1755392" y="0"/>
                </a:lnTo>
                <a:lnTo>
                  <a:pt x="7530051" y="6858000"/>
                </a:lnTo>
                <a:lnTo>
                  <a:pt x="0" y="6858000"/>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1960579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3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1936751" y="2047107"/>
            <a:ext cx="1746964" cy="1742256"/>
          </a:xfrm>
          <a:custGeom>
            <a:avLst/>
            <a:gdLst>
              <a:gd name="connsiteX0" fmla="*/ 873482 w 1746964"/>
              <a:gd name="connsiteY0" fmla="*/ 0 h 1742256"/>
              <a:gd name="connsiteX1" fmla="*/ 1746964 w 1746964"/>
              <a:gd name="connsiteY1" fmla="*/ 871128 h 1742256"/>
              <a:gd name="connsiteX2" fmla="*/ 873482 w 1746964"/>
              <a:gd name="connsiteY2" fmla="*/ 1742256 h 1742256"/>
              <a:gd name="connsiteX3" fmla="*/ 0 w 1746964"/>
              <a:gd name="connsiteY3" fmla="*/ 871128 h 1742256"/>
              <a:gd name="connsiteX4" fmla="*/ 873482 w 1746964"/>
              <a:gd name="connsiteY4" fmla="*/ 0 h 17422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46964" h="1742256">
                <a:moveTo>
                  <a:pt x="873482" y="0"/>
                </a:moveTo>
                <a:cubicBezTo>
                  <a:pt x="1355893" y="0"/>
                  <a:pt x="1746964" y="390017"/>
                  <a:pt x="1746964" y="871128"/>
                </a:cubicBezTo>
                <a:cubicBezTo>
                  <a:pt x="1746964" y="1352239"/>
                  <a:pt x="1355893" y="1742256"/>
                  <a:pt x="873482" y="1742256"/>
                </a:cubicBezTo>
                <a:cubicBezTo>
                  <a:pt x="391071" y="1742256"/>
                  <a:pt x="0" y="1352239"/>
                  <a:pt x="0" y="871128"/>
                </a:cubicBezTo>
                <a:cubicBezTo>
                  <a:pt x="0" y="390017"/>
                  <a:pt x="391071" y="0"/>
                  <a:pt x="873482" y="0"/>
                </a:cubicBezTo>
                <a:close/>
              </a:path>
            </a:pathLst>
          </a:custGeom>
        </p:spPr>
        <p:txBody>
          <a:bodyPr wrap="square">
            <a:noAutofit/>
          </a:bodyPr>
          <a:lstStyle/>
          <a:p>
            <a:endParaRPr lang="zh-CN" altLang="en-US"/>
          </a:p>
        </p:txBody>
      </p:sp>
      <p:sp>
        <p:nvSpPr>
          <p:cNvPr id="13" name="图片占位符 12"/>
          <p:cNvSpPr>
            <a:spLocks noGrp="1"/>
          </p:cNvSpPr>
          <p:nvPr>
            <p:ph type="pic" sz="quarter" idx="11"/>
          </p:nvPr>
        </p:nvSpPr>
        <p:spPr>
          <a:xfrm>
            <a:off x="4127263" y="2047107"/>
            <a:ext cx="1746964" cy="1742256"/>
          </a:xfrm>
          <a:custGeom>
            <a:avLst/>
            <a:gdLst>
              <a:gd name="connsiteX0" fmla="*/ 873482 w 1746964"/>
              <a:gd name="connsiteY0" fmla="*/ 0 h 1742256"/>
              <a:gd name="connsiteX1" fmla="*/ 1746964 w 1746964"/>
              <a:gd name="connsiteY1" fmla="*/ 871128 h 1742256"/>
              <a:gd name="connsiteX2" fmla="*/ 873482 w 1746964"/>
              <a:gd name="connsiteY2" fmla="*/ 1742256 h 1742256"/>
              <a:gd name="connsiteX3" fmla="*/ 0 w 1746964"/>
              <a:gd name="connsiteY3" fmla="*/ 871128 h 1742256"/>
              <a:gd name="connsiteX4" fmla="*/ 873482 w 1746964"/>
              <a:gd name="connsiteY4" fmla="*/ 0 h 17422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46964" h="1742256">
                <a:moveTo>
                  <a:pt x="873482" y="0"/>
                </a:moveTo>
                <a:cubicBezTo>
                  <a:pt x="1355893" y="0"/>
                  <a:pt x="1746964" y="390017"/>
                  <a:pt x="1746964" y="871128"/>
                </a:cubicBezTo>
                <a:cubicBezTo>
                  <a:pt x="1746964" y="1352239"/>
                  <a:pt x="1355893" y="1742256"/>
                  <a:pt x="873482" y="1742256"/>
                </a:cubicBezTo>
                <a:cubicBezTo>
                  <a:pt x="391071" y="1742256"/>
                  <a:pt x="0" y="1352239"/>
                  <a:pt x="0" y="871128"/>
                </a:cubicBezTo>
                <a:cubicBezTo>
                  <a:pt x="0" y="390017"/>
                  <a:pt x="391071" y="0"/>
                  <a:pt x="873482" y="0"/>
                </a:cubicBezTo>
                <a:close/>
              </a:path>
            </a:pathLst>
          </a:custGeom>
        </p:spPr>
        <p:txBody>
          <a:bodyPr wrap="square">
            <a:noAutofit/>
          </a:bodyPr>
          <a:lstStyle/>
          <a:p>
            <a:endParaRPr lang="zh-CN" altLang="en-US"/>
          </a:p>
        </p:txBody>
      </p:sp>
      <p:sp>
        <p:nvSpPr>
          <p:cNvPr id="14" name="图片占位符 13"/>
          <p:cNvSpPr>
            <a:spLocks noGrp="1"/>
          </p:cNvSpPr>
          <p:nvPr>
            <p:ph type="pic" sz="quarter" idx="12"/>
          </p:nvPr>
        </p:nvSpPr>
        <p:spPr>
          <a:xfrm>
            <a:off x="6317775" y="2047107"/>
            <a:ext cx="1746964" cy="1742256"/>
          </a:xfrm>
          <a:custGeom>
            <a:avLst/>
            <a:gdLst>
              <a:gd name="connsiteX0" fmla="*/ 873482 w 1746964"/>
              <a:gd name="connsiteY0" fmla="*/ 0 h 1742256"/>
              <a:gd name="connsiteX1" fmla="*/ 1746964 w 1746964"/>
              <a:gd name="connsiteY1" fmla="*/ 871128 h 1742256"/>
              <a:gd name="connsiteX2" fmla="*/ 873482 w 1746964"/>
              <a:gd name="connsiteY2" fmla="*/ 1742256 h 1742256"/>
              <a:gd name="connsiteX3" fmla="*/ 0 w 1746964"/>
              <a:gd name="connsiteY3" fmla="*/ 871128 h 1742256"/>
              <a:gd name="connsiteX4" fmla="*/ 873482 w 1746964"/>
              <a:gd name="connsiteY4" fmla="*/ 0 h 17422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46964" h="1742256">
                <a:moveTo>
                  <a:pt x="873482" y="0"/>
                </a:moveTo>
                <a:cubicBezTo>
                  <a:pt x="1355893" y="0"/>
                  <a:pt x="1746964" y="390017"/>
                  <a:pt x="1746964" y="871128"/>
                </a:cubicBezTo>
                <a:cubicBezTo>
                  <a:pt x="1746964" y="1352239"/>
                  <a:pt x="1355893" y="1742256"/>
                  <a:pt x="873482" y="1742256"/>
                </a:cubicBezTo>
                <a:cubicBezTo>
                  <a:pt x="391071" y="1742256"/>
                  <a:pt x="0" y="1352239"/>
                  <a:pt x="0" y="871128"/>
                </a:cubicBezTo>
                <a:cubicBezTo>
                  <a:pt x="0" y="390017"/>
                  <a:pt x="391071" y="0"/>
                  <a:pt x="873482" y="0"/>
                </a:cubicBezTo>
                <a:close/>
              </a:path>
            </a:pathLst>
          </a:custGeom>
        </p:spPr>
        <p:txBody>
          <a:bodyPr wrap="square">
            <a:noAutofit/>
          </a:bodyPr>
          <a:lstStyle/>
          <a:p>
            <a:endParaRPr lang="zh-CN" altLang="en-US"/>
          </a:p>
        </p:txBody>
      </p:sp>
      <p:sp>
        <p:nvSpPr>
          <p:cNvPr id="15" name="图片占位符 14"/>
          <p:cNvSpPr>
            <a:spLocks noGrp="1"/>
          </p:cNvSpPr>
          <p:nvPr>
            <p:ph type="pic" sz="quarter" idx="13"/>
          </p:nvPr>
        </p:nvSpPr>
        <p:spPr>
          <a:xfrm>
            <a:off x="8508286" y="2047107"/>
            <a:ext cx="1746964" cy="1742256"/>
          </a:xfrm>
          <a:custGeom>
            <a:avLst/>
            <a:gdLst>
              <a:gd name="connsiteX0" fmla="*/ 873482 w 1746964"/>
              <a:gd name="connsiteY0" fmla="*/ 0 h 1742256"/>
              <a:gd name="connsiteX1" fmla="*/ 1746964 w 1746964"/>
              <a:gd name="connsiteY1" fmla="*/ 871128 h 1742256"/>
              <a:gd name="connsiteX2" fmla="*/ 873482 w 1746964"/>
              <a:gd name="connsiteY2" fmla="*/ 1742256 h 1742256"/>
              <a:gd name="connsiteX3" fmla="*/ 0 w 1746964"/>
              <a:gd name="connsiteY3" fmla="*/ 871128 h 1742256"/>
              <a:gd name="connsiteX4" fmla="*/ 873482 w 1746964"/>
              <a:gd name="connsiteY4" fmla="*/ 0 h 17422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46964" h="1742256">
                <a:moveTo>
                  <a:pt x="873482" y="0"/>
                </a:moveTo>
                <a:cubicBezTo>
                  <a:pt x="1355893" y="0"/>
                  <a:pt x="1746964" y="390017"/>
                  <a:pt x="1746964" y="871128"/>
                </a:cubicBezTo>
                <a:cubicBezTo>
                  <a:pt x="1746964" y="1352239"/>
                  <a:pt x="1355893" y="1742256"/>
                  <a:pt x="873482" y="1742256"/>
                </a:cubicBezTo>
                <a:cubicBezTo>
                  <a:pt x="391071" y="1742256"/>
                  <a:pt x="0" y="1352239"/>
                  <a:pt x="0" y="871128"/>
                </a:cubicBezTo>
                <a:cubicBezTo>
                  <a:pt x="0" y="390017"/>
                  <a:pt x="391071" y="0"/>
                  <a:pt x="873482"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36089772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4_自定义版式">
    <p:spTree>
      <p:nvGrpSpPr>
        <p:cNvPr id="1" name=""/>
        <p:cNvGrpSpPr/>
        <p:nvPr/>
      </p:nvGrpSpPr>
      <p:grpSpPr>
        <a:xfrm>
          <a:off x="0" y="0"/>
          <a:ext cx="0" cy="0"/>
          <a:chOff x="0" y="0"/>
          <a:chExt cx="0" cy="0"/>
        </a:xfrm>
      </p:grpSpPr>
      <p:sp>
        <p:nvSpPr>
          <p:cNvPr id="10" name="图片占位符 9"/>
          <p:cNvSpPr>
            <a:spLocks noGrp="1"/>
          </p:cNvSpPr>
          <p:nvPr>
            <p:ph type="pic" sz="quarter" idx="10"/>
          </p:nvPr>
        </p:nvSpPr>
        <p:spPr>
          <a:xfrm>
            <a:off x="1816621" y="1981200"/>
            <a:ext cx="2750984" cy="1719365"/>
          </a:xfrm>
          <a:custGeom>
            <a:avLst/>
            <a:gdLst>
              <a:gd name="connsiteX0" fmla="*/ 106515 w 2750984"/>
              <a:gd name="connsiteY0" fmla="*/ 0 h 1719365"/>
              <a:gd name="connsiteX1" fmla="*/ 2644469 w 2750984"/>
              <a:gd name="connsiteY1" fmla="*/ 0 h 1719365"/>
              <a:gd name="connsiteX2" fmla="*/ 2750984 w 2750984"/>
              <a:gd name="connsiteY2" fmla="*/ 106515 h 1719365"/>
              <a:gd name="connsiteX3" fmla="*/ 2750984 w 2750984"/>
              <a:gd name="connsiteY3" fmla="*/ 1612850 h 1719365"/>
              <a:gd name="connsiteX4" fmla="*/ 2644469 w 2750984"/>
              <a:gd name="connsiteY4" fmla="*/ 1719365 h 1719365"/>
              <a:gd name="connsiteX5" fmla="*/ 106515 w 2750984"/>
              <a:gd name="connsiteY5" fmla="*/ 1719365 h 1719365"/>
              <a:gd name="connsiteX6" fmla="*/ 0 w 2750984"/>
              <a:gd name="connsiteY6" fmla="*/ 1612850 h 1719365"/>
              <a:gd name="connsiteX7" fmla="*/ 0 w 2750984"/>
              <a:gd name="connsiteY7" fmla="*/ 106515 h 1719365"/>
              <a:gd name="connsiteX8" fmla="*/ 106515 w 2750984"/>
              <a:gd name="connsiteY8" fmla="*/ 0 h 1719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50984" h="1719365">
                <a:moveTo>
                  <a:pt x="106515" y="0"/>
                </a:moveTo>
                <a:lnTo>
                  <a:pt x="2644469" y="0"/>
                </a:lnTo>
                <a:cubicBezTo>
                  <a:pt x="2703296" y="0"/>
                  <a:pt x="2750984" y="47688"/>
                  <a:pt x="2750984" y="106515"/>
                </a:cubicBezTo>
                <a:lnTo>
                  <a:pt x="2750984" y="1612850"/>
                </a:lnTo>
                <a:cubicBezTo>
                  <a:pt x="2750984" y="1671677"/>
                  <a:pt x="2703296" y="1719365"/>
                  <a:pt x="2644469" y="1719365"/>
                </a:cubicBezTo>
                <a:lnTo>
                  <a:pt x="106515" y="1719365"/>
                </a:lnTo>
                <a:cubicBezTo>
                  <a:pt x="47688" y="1719365"/>
                  <a:pt x="0" y="1671677"/>
                  <a:pt x="0" y="1612850"/>
                </a:cubicBezTo>
                <a:lnTo>
                  <a:pt x="0" y="106515"/>
                </a:lnTo>
                <a:cubicBezTo>
                  <a:pt x="0" y="47688"/>
                  <a:pt x="47688" y="0"/>
                  <a:pt x="106515"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7639387" y="1981200"/>
            <a:ext cx="2750984" cy="1719365"/>
          </a:xfrm>
          <a:custGeom>
            <a:avLst/>
            <a:gdLst>
              <a:gd name="connsiteX0" fmla="*/ 106515 w 2750984"/>
              <a:gd name="connsiteY0" fmla="*/ 0 h 1719365"/>
              <a:gd name="connsiteX1" fmla="*/ 2644469 w 2750984"/>
              <a:gd name="connsiteY1" fmla="*/ 0 h 1719365"/>
              <a:gd name="connsiteX2" fmla="*/ 2750984 w 2750984"/>
              <a:gd name="connsiteY2" fmla="*/ 106515 h 1719365"/>
              <a:gd name="connsiteX3" fmla="*/ 2750984 w 2750984"/>
              <a:gd name="connsiteY3" fmla="*/ 1612850 h 1719365"/>
              <a:gd name="connsiteX4" fmla="*/ 2644469 w 2750984"/>
              <a:gd name="connsiteY4" fmla="*/ 1719365 h 1719365"/>
              <a:gd name="connsiteX5" fmla="*/ 106515 w 2750984"/>
              <a:gd name="connsiteY5" fmla="*/ 1719365 h 1719365"/>
              <a:gd name="connsiteX6" fmla="*/ 0 w 2750984"/>
              <a:gd name="connsiteY6" fmla="*/ 1612850 h 1719365"/>
              <a:gd name="connsiteX7" fmla="*/ 0 w 2750984"/>
              <a:gd name="connsiteY7" fmla="*/ 106515 h 1719365"/>
              <a:gd name="connsiteX8" fmla="*/ 106515 w 2750984"/>
              <a:gd name="connsiteY8" fmla="*/ 0 h 1719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50984" h="1719365">
                <a:moveTo>
                  <a:pt x="106515" y="0"/>
                </a:moveTo>
                <a:lnTo>
                  <a:pt x="2644469" y="0"/>
                </a:lnTo>
                <a:cubicBezTo>
                  <a:pt x="2703296" y="0"/>
                  <a:pt x="2750984" y="47688"/>
                  <a:pt x="2750984" y="106515"/>
                </a:cubicBezTo>
                <a:lnTo>
                  <a:pt x="2750984" y="1612850"/>
                </a:lnTo>
                <a:cubicBezTo>
                  <a:pt x="2750984" y="1671677"/>
                  <a:pt x="2703296" y="1719365"/>
                  <a:pt x="2644469" y="1719365"/>
                </a:cubicBezTo>
                <a:lnTo>
                  <a:pt x="106515" y="1719365"/>
                </a:lnTo>
                <a:cubicBezTo>
                  <a:pt x="47688" y="1719365"/>
                  <a:pt x="0" y="1671677"/>
                  <a:pt x="0" y="1612850"/>
                </a:cubicBezTo>
                <a:lnTo>
                  <a:pt x="0" y="106515"/>
                </a:lnTo>
                <a:cubicBezTo>
                  <a:pt x="0" y="47688"/>
                  <a:pt x="47688" y="0"/>
                  <a:pt x="106515" y="0"/>
                </a:cubicBezTo>
                <a:close/>
              </a:path>
            </a:pathLst>
          </a:custGeom>
        </p:spPr>
        <p:txBody>
          <a:bodyPr wrap="square">
            <a:noAutofit/>
          </a:bodyPr>
          <a:lstStyle/>
          <a:p>
            <a:endParaRPr lang="zh-CN" altLang="en-US"/>
          </a:p>
        </p:txBody>
      </p:sp>
      <p:sp>
        <p:nvSpPr>
          <p:cNvPr id="11" name="图片占位符 10"/>
          <p:cNvSpPr>
            <a:spLocks noGrp="1"/>
          </p:cNvSpPr>
          <p:nvPr>
            <p:ph type="pic" sz="quarter" idx="12"/>
          </p:nvPr>
        </p:nvSpPr>
        <p:spPr>
          <a:xfrm>
            <a:off x="4739541" y="3878161"/>
            <a:ext cx="2750984" cy="1719365"/>
          </a:xfrm>
          <a:custGeom>
            <a:avLst/>
            <a:gdLst>
              <a:gd name="connsiteX0" fmla="*/ 106515 w 2750984"/>
              <a:gd name="connsiteY0" fmla="*/ 0 h 1719365"/>
              <a:gd name="connsiteX1" fmla="*/ 2644469 w 2750984"/>
              <a:gd name="connsiteY1" fmla="*/ 0 h 1719365"/>
              <a:gd name="connsiteX2" fmla="*/ 2750984 w 2750984"/>
              <a:gd name="connsiteY2" fmla="*/ 106515 h 1719365"/>
              <a:gd name="connsiteX3" fmla="*/ 2750984 w 2750984"/>
              <a:gd name="connsiteY3" fmla="*/ 1612850 h 1719365"/>
              <a:gd name="connsiteX4" fmla="*/ 2644469 w 2750984"/>
              <a:gd name="connsiteY4" fmla="*/ 1719365 h 1719365"/>
              <a:gd name="connsiteX5" fmla="*/ 106515 w 2750984"/>
              <a:gd name="connsiteY5" fmla="*/ 1719365 h 1719365"/>
              <a:gd name="connsiteX6" fmla="*/ 0 w 2750984"/>
              <a:gd name="connsiteY6" fmla="*/ 1612850 h 1719365"/>
              <a:gd name="connsiteX7" fmla="*/ 0 w 2750984"/>
              <a:gd name="connsiteY7" fmla="*/ 106515 h 1719365"/>
              <a:gd name="connsiteX8" fmla="*/ 106515 w 2750984"/>
              <a:gd name="connsiteY8" fmla="*/ 0 h 1719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50984" h="1719365">
                <a:moveTo>
                  <a:pt x="106515" y="0"/>
                </a:moveTo>
                <a:lnTo>
                  <a:pt x="2644469" y="0"/>
                </a:lnTo>
                <a:cubicBezTo>
                  <a:pt x="2703296" y="0"/>
                  <a:pt x="2750984" y="47688"/>
                  <a:pt x="2750984" y="106515"/>
                </a:cubicBezTo>
                <a:lnTo>
                  <a:pt x="2750984" y="1612850"/>
                </a:lnTo>
                <a:cubicBezTo>
                  <a:pt x="2750984" y="1671677"/>
                  <a:pt x="2703296" y="1719365"/>
                  <a:pt x="2644469" y="1719365"/>
                </a:cubicBezTo>
                <a:lnTo>
                  <a:pt x="106515" y="1719365"/>
                </a:lnTo>
                <a:cubicBezTo>
                  <a:pt x="47688" y="1719365"/>
                  <a:pt x="0" y="1671677"/>
                  <a:pt x="0" y="1612850"/>
                </a:cubicBezTo>
                <a:lnTo>
                  <a:pt x="0" y="106515"/>
                </a:lnTo>
                <a:cubicBezTo>
                  <a:pt x="0" y="47688"/>
                  <a:pt x="47688" y="0"/>
                  <a:pt x="106515"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31445234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5_自定义版式">
    <p:spTree>
      <p:nvGrpSpPr>
        <p:cNvPr id="1" name=""/>
        <p:cNvGrpSpPr/>
        <p:nvPr/>
      </p:nvGrpSpPr>
      <p:grpSpPr>
        <a:xfrm>
          <a:off x="0" y="0"/>
          <a:ext cx="0" cy="0"/>
          <a:chOff x="0" y="0"/>
          <a:chExt cx="0" cy="0"/>
        </a:xfrm>
      </p:grpSpPr>
      <p:sp>
        <p:nvSpPr>
          <p:cNvPr id="14" name="图片占位符 13"/>
          <p:cNvSpPr>
            <a:spLocks noGrp="1"/>
          </p:cNvSpPr>
          <p:nvPr>
            <p:ph type="pic" sz="quarter" idx="10"/>
          </p:nvPr>
        </p:nvSpPr>
        <p:spPr>
          <a:xfrm>
            <a:off x="1967956" y="3413032"/>
            <a:ext cx="1008112" cy="1008112"/>
          </a:xfrm>
          <a:custGeom>
            <a:avLst/>
            <a:gdLst>
              <a:gd name="connsiteX0" fmla="*/ 504056 w 1008112"/>
              <a:gd name="connsiteY0" fmla="*/ 0 h 1008112"/>
              <a:gd name="connsiteX1" fmla="*/ 1008112 w 1008112"/>
              <a:gd name="connsiteY1" fmla="*/ 504056 h 1008112"/>
              <a:gd name="connsiteX2" fmla="*/ 504056 w 1008112"/>
              <a:gd name="connsiteY2" fmla="*/ 1008112 h 1008112"/>
              <a:gd name="connsiteX3" fmla="*/ 0 w 1008112"/>
              <a:gd name="connsiteY3" fmla="*/ 504056 h 1008112"/>
              <a:gd name="connsiteX4" fmla="*/ 504056 w 1008112"/>
              <a:gd name="connsiteY4" fmla="*/ 0 h 10081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8112" h="1008112">
                <a:moveTo>
                  <a:pt x="504056" y="0"/>
                </a:moveTo>
                <a:cubicBezTo>
                  <a:pt x="782438" y="0"/>
                  <a:pt x="1008112" y="225674"/>
                  <a:pt x="1008112" y="504056"/>
                </a:cubicBezTo>
                <a:cubicBezTo>
                  <a:pt x="1008112" y="782438"/>
                  <a:pt x="782438" y="1008112"/>
                  <a:pt x="504056" y="1008112"/>
                </a:cubicBezTo>
                <a:cubicBezTo>
                  <a:pt x="225674" y="1008112"/>
                  <a:pt x="0" y="782438"/>
                  <a:pt x="0" y="504056"/>
                </a:cubicBezTo>
                <a:cubicBezTo>
                  <a:pt x="0" y="225674"/>
                  <a:pt x="225674" y="0"/>
                  <a:pt x="504056" y="0"/>
                </a:cubicBezTo>
                <a:close/>
              </a:path>
            </a:pathLst>
          </a:custGeom>
          <a:solidFill>
            <a:schemeClr val="bg1"/>
          </a:solidFill>
          <a:ln w="762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none" anchor="ctr">
            <a:normAutofit/>
          </a:bodyPr>
          <a:lstStyle>
            <a:lvl1pPr>
              <a:defRPr lang="zh-CN" altLang="en-US" sz="1800"/>
            </a:lvl1pPr>
          </a:lstStyle>
          <a:p>
            <a:pPr marL="0" lvl="0" algn="ctr"/>
            <a:endParaRPr lang="zh-CN" altLang="en-US"/>
          </a:p>
        </p:txBody>
      </p:sp>
      <p:sp>
        <p:nvSpPr>
          <p:cNvPr id="13" name="图片占位符 12"/>
          <p:cNvSpPr>
            <a:spLocks noGrp="1"/>
          </p:cNvSpPr>
          <p:nvPr>
            <p:ph type="pic" sz="quarter" idx="11"/>
          </p:nvPr>
        </p:nvSpPr>
        <p:spPr>
          <a:xfrm>
            <a:off x="5575793" y="3413032"/>
            <a:ext cx="1008112" cy="1008112"/>
          </a:xfrm>
          <a:custGeom>
            <a:avLst/>
            <a:gdLst>
              <a:gd name="connsiteX0" fmla="*/ 504056 w 1008112"/>
              <a:gd name="connsiteY0" fmla="*/ 0 h 1008112"/>
              <a:gd name="connsiteX1" fmla="*/ 1008112 w 1008112"/>
              <a:gd name="connsiteY1" fmla="*/ 504056 h 1008112"/>
              <a:gd name="connsiteX2" fmla="*/ 504056 w 1008112"/>
              <a:gd name="connsiteY2" fmla="*/ 1008112 h 1008112"/>
              <a:gd name="connsiteX3" fmla="*/ 0 w 1008112"/>
              <a:gd name="connsiteY3" fmla="*/ 504056 h 1008112"/>
              <a:gd name="connsiteX4" fmla="*/ 504056 w 1008112"/>
              <a:gd name="connsiteY4" fmla="*/ 0 h 10081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8112" h="1008112">
                <a:moveTo>
                  <a:pt x="504056" y="0"/>
                </a:moveTo>
                <a:cubicBezTo>
                  <a:pt x="782438" y="0"/>
                  <a:pt x="1008112" y="225674"/>
                  <a:pt x="1008112" y="504056"/>
                </a:cubicBezTo>
                <a:cubicBezTo>
                  <a:pt x="1008112" y="782438"/>
                  <a:pt x="782438" y="1008112"/>
                  <a:pt x="504056" y="1008112"/>
                </a:cubicBezTo>
                <a:cubicBezTo>
                  <a:pt x="225674" y="1008112"/>
                  <a:pt x="0" y="782438"/>
                  <a:pt x="0" y="504056"/>
                </a:cubicBezTo>
                <a:cubicBezTo>
                  <a:pt x="0" y="225674"/>
                  <a:pt x="225674" y="0"/>
                  <a:pt x="504056" y="0"/>
                </a:cubicBezTo>
                <a:close/>
              </a:path>
            </a:pathLst>
          </a:custGeom>
          <a:solidFill>
            <a:schemeClr val="bg1"/>
          </a:solid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none" anchor="ctr">
            <a:normAutofit/>
          </a:bodyPr>
          <a:lstStyle>
            <a:lvl1pPr>
              <a:defRPr lang="zh-CN" altLang="en-US" sz="1800"/>
            </a:lvl1pPr>
          </a:lstStyle>
          <a:p>
            <a:pPr marL="0" lvl="0" algn="ctr"/>
            <a:endParaRPr lang="zh-CN" altLang="en-US"/>
          </a:p>
        </p:txBody>
      </p:sp>
      <p:sp>
        <p:nvSpPr>
          <p:cNvPr id="12" name="图片占位符 11"/>
          <p:cNvSpPr>
            <a:spLocks noGrp="1"/>
          </p:cNvSpPr>
          <p:nvPr>
            <p:ph type="pic" sz="quarter" idx="12"/>
          </p:nvPr>
        </p:nvSpPr>
        <p:spPr>
          <a:xfrm>
            <a:off x="9215931" y="3413032"/>
            <a:ext cx="1008112" cy="1008112"/>
          </a:xfrm>
          <a:custGeom>
            <a:avLst/>
            <a:gdLst>
              <a:gd name="connsiteX0" fmla="*/ 504056 w 1008112"/>
              <a:gd name="connsiteY0" fmla="*/ 0 h 1008112"/>
              <a:gd name="connsiteX1" fmla="*/ 1008112 w 1008112"/>
              <a:gd name="connsiteY1" fmla="*/ 504056 h 1008112"/>
              <a:gd name="connsiteX2" fmla="*/ 504056 w 1008112"/>
              <a:gd name="connsiteY2" fmla="*/ 1008112 h 1008112"/>
              <a:gd name="connsiteX3" fmla="*/ 0 w 1008112"/>
              <a:gd name="connsiteY3" fmla="*/ 504056 h 1008112"/>
              <a:gd name="connsiteX4" fmla="*/ 504056 w 1008112"/>
              <a:gd name="connsiteY4" fmla="*/ 0 h 10081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8112" h="1008112">
                <a:moveTo>
                  <a:pt x="504056" y="0"/>
                </a:moveTo>
                <a:cubicBezTo>
                  <a:pt x="782438" y="0"/>
                  <a:pt x="1008112" y="225674"/>
                  <a:pt x="1008112" y="504056"/>
                </a:cubicBezTo>
                <a:cubicBezTo>
                  <a:pt x="1008112" y="782438"/>
                  <a:pt x="782438" y="1008112"/>
                  <a:pt x="504056" y="1008112"/>
                </a:cubicBezTo>
                <a:cubicBezTo>
                  <a:pt x="225674" y="1008112"/>
                  <a:pt x="0" y="782438"/>
                  <a:pt x="0" y="504056"/>
                </a:cubicBezTo>
                <a:cubicBezTo>
                  <a:pt x="0" y="225674"/>
                  <a:pt x="225674" y="0"/>
                  <a:pt x="504056" y="0"/>
                </a:cubicBezTo>
                <a:close/>
              </a:path>
            </a:pathLst>
          </a:custGeom>
          <a:solidFill>
            <a:schemeClr val="bg1"/>
          </a:solidFill>
          <a:ln w="762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none" anchor="ctr">
            <a:normAutofit/>
          </a:bodyPr>
          <a:lstStyle>
            <a:lvl1pPr>
              <a:defRPr lang="zh-CN" altLang="en-US" sz="1800"/>
            </a:lvl1pPr>
          </a:lstStyle>
          <a:p>
            <a:pPr marL="0" lvl="0" algn="ctr"/>
            <a:endParaRPr lang="zh-CN" altLang="en-US"/>
          </a:p>
        </p:txBody>
      </p:sp>
    </p:spTree>
    <p:extLst>
      <p:ext uri="{BB962C8B-B14F-4D97-AF65-F5344CB8AC3E}">
        <p14:creationId xmlns:p14="http://schemas.microsoft.com/office/powerpoint/2010/main" val="387668665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7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3352286" y="2107431"/>
            <a:ext cx="2465518" cy="2459823"/>
          </a:xfrm>
          <a:custGeom>
            <a:avLst/>
            <a:gdLst>
              <a:gd name="connsiteX0" fmla="*/ 1231810 w 2465518"/>
              <a:gd name="connsiteY0" fmla="*/ 0 h 2459823"/>
              <a:gd name="connsiteX1" fmla="*/ 2465518 w 2465518"/>
              <a:gd name="connsiteY1" fmla="*/ 1229912 h 2459823"/>
              <a:gd name="connsiteX2" fmla="*/ 1231810 w 2465518"/>
              <a:gd name="connsiteY2" fmla="*/ 2459823 h 2459823"/>
              <a:gd name="connsiteX3" fmla="*/ 0 w 2465518"/>
              <a:gd name="connsiteY3" fmla="*/ 1229912 h 2459823"/>
            </a:gdLst>
            <a:ahLst/>
            <a:cxnLst>
              <a:cxn ang="0">
                <a:pos x="connsiteX0" y="connsiteY0"/>
              </a:cxn>
              <a:cxn ang="0">
                <a:pos x="connsiteX1" y="connsiteY1"/>
              </a:cxn>
              <a:cxn ang="0">
                <a:pos x="connsiteX2" y="connsiteY2"/>
              </a:cxn>
              <a:cxn ang="0">
                <a:pos x="connsiteX3" y="connsiteY3"/>
              </a:cxn>
            </a:cxnLst>
            <a:rect l="l" t="t" r="r" b="b"/>
            <a:pathLst>
              <a:path w="2465518" h="2459823">
                <a:moveTo>
                  <a:pt x="1231810" y="0"/>
                </a:moveTo>
                <a:lnTo>
                  <a:pt x="2465518" y="1229912"/>
                </a:lnTo>
                <a:lnTo>
                  <a:pt x="1231810" y="2459823"/>
                </a:lnTo>
                <a:lnTo>
                  <a:pt x="0" y="1229912"/>
                </a:lnTo>
                <a:close/>
              </a:path>
            </a:pathLst>
          </a:custGeom>
        </p:spPr>
        <p:txBody>
          <a:bodyPr wrap="square">
            <a:noAutofit/>
          </a:bodyPr>
          <a:lstStyle/>
          <a:p>
            <a:endParaRPr lang="zh-CN" altLang="en-US"/>
          </a:p>
        </p:txBody>
      </p:sp>
      <p:sp>
        <p:nvSpPr>
          <p:cNvPr id="7" name="图片占位符 6"/>
          <p:cNvSpPr>
            <a:spLocks noGrp="1"/>
          </p:cNvSpPr>
          <p:nvPr>
            <p:ph type="pic" sz="quarter" idx="11"/>
          </p:nvPr>
        </p:nvSpPr>
        <p:spPr>
          <a:xfrm>
            <a:off x="6374198" y="2107431"/>
            <a:ext cx="2465518" cy="2459823"/>
          </a:xfrm>
          <a:custGeom>
            <a:avLst/>
            <a:gdLst>
              <a:gd name="connsiteX0" fmla="*/ 1231810 w 2465518"/>
              <a:gd name="connsiteY0" fmla="*/ 0 h 2459823"/>
              <a:gd name="connsiteX1" fmla="*/ 2465518 w 2465518"/>
              <a:gd name="connsiteY1" fmla="*/ 1229912 h 2459823"/>
              <a:gd name="connsiteX2" fmla="*/ 1231810 w 2465518"/>
              <a:gd name="connsiteY2" fmla="*/ 2459823 h 2459823"/>
              <a:gd name="connsiteX3" fmla="*/ 0 w 2465518"/>
              <a:gd name="connsiteY3" fmla="*/ 1229912 h 2459823"/>
            </a:gdLst>
            <a:ahLst/>
            <a:cxnLst>
              <a:cxn ang="0">
                <a:pos x="connsiteX0" y="connsiteY0"/>
              </a:cxn>
              <a:cxn ang="0">
                <a:pos x="connsiteX1" y="connsiteY1"/>
              </a:cxn>
              <a:cxn ang="0">
                <a:pos x="connsiteX2" y="connsiteY2"/>
              </a:cxn>
              <a:cxn ang="0">
                <a:pos x="connsiteX3" y="connsiteY3"/>
              </a:cxn>
            </a:cxnLst>
            <a:rect l="l" t="t" r="r" b="b"/>
            <a:pathLst>
              <a:path w="2465518" h="2459823">
                <a:moveTo>
                  <a:pt x="1231810" y="0"/>
                </a:moveTo>
                <a:lnTo>
                  <a:pt x="2465518" y="1229912"/>
                </a:lnTo>
                <a:lnTo>
                  <a:pt x="1231810" y="2459823"/>
                </a:lnTo>
                <a:lnTo>
                  <a:pt x="0" y="1229912"/>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42892257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图片占位符 5"/>
          <p:cNvSpPr>
            <a:spLocks noGrp="1"/>
          </p:cNvSpPr>
          <p:nvPr>
            <p:ph type="pic" sz="quarter" idx="10"/>
          </p:nvPr>
        </p:nvSpPr>
        <p:spPr>
          <a:xfrm>
            <a:off x="1" y="0"/>
            <a:ext cx="6438901" cy="6858000"/>
          </a:xfrm>
          <a:custGeom>
            <a:avLst/>
            <a:gdLst>
              <a:gd name="connsiteX0" fmla="*/ 0 w 6438901"/>
              <a:gd name="connsiteY0" fmla="*/ 0 h 6858000"/>
              <a:gd name="connsiteX1" fmla="*/ 6438901 w 6438901"/>
              <a:gd name="connsiteY1" fmla="*/ 0 h 6858000"/>
              <a:gd name="connsiteX2" fmla="*/ 6438901 w 6438901"/>
              <a:gd name="connsiteY2" fmla="*/ 1 h 6858000"/>
              <a:gd name="connsiteX3" fmla="*/ 666751 w 6438901"/>
              <a:gd name="connsiteY3" fmla="*/ 6858000 h 6858000"/>
              <a:gd name="connsiteX4" fmla="*/ 0 w 6438901"/>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38901" h="6858000">
                <a:moveTo>
                  <a:pt x="0" y="0"/>
                </a:moveTo>
                <a:lnTo>
                  <a:pt x="6438901" y="0"/>
                </a:lnTo>
                <a:lnTo>
                  <a:pt x="6438901" y="1"/>
                </a:lnTo>
                <a:lnTo>
                  <a:pt x="666751" y="6858000"/>
                </a:lnTo>
                <a:lnTo>
                  <a:pt x="0" y="6858000"/>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1091009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5852246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8_Custom Layout">
    <p:spTree>
      <p:nvGrpSpPr>
        <p:cNvPr id="1" name=""/>
        <p:cNvGrpSpPr/>
        <p:nvPr/>
      </p:nvGrpSpPr>
      <p:grpSpPr>
        <a:xfrm>
          <a:off x="0" y="0"/>
          <a:ext cx="0" cy="0"/>
          <a:chOff x="0" y="0"/>
          <a:chExt cx="0" cy="0"/>
        </a:xfrm>
      </p:grpSpPr>
      <p:sp>
        <p:nvSpPr>
          <p:cNvPr id="6" name="图片占位符 5"/>
          <p:cNvSpPr>
            <a:spLocks noGrp="1"/>
          </p:cNvSpPr>
          <p:nvPr>
            <p:ph type="pic" sz="quarter" idx="10"/>
          </p:nvPr>
        </p:nvSpPr>
        <p:spPr>
          <a:xfrm>
            <a:off x="765176" y="2146300"/>
            <a:ext cx="5216524" cy="2832100"/>
          </a:xfrm>
          <a:custGeom>
            <a:avLst/>
            <a:gdLst>
              <a:gd name="connsiteX0" fmla="*/ 0 w 5038725"/>
              <a:gd name="connsiteY0" fmla="*/ 0 h 2832100"/>
              <a:gd name="connsiteX1" fmla="*/ 5038725 w 5038725"/>
              <a:gd name="connsiteY1" fmla="*/ 0 h 2832100"/>
              <a:gd name="connsiteX2" fmla="*/ 5038725 w 5038725"/>
              <a:gd name="connsiteY2" fmla="*/ 2832100 h 2832100"/>
              <a:gd name="connsiteX3" fmla="*/ 0 w 5038725"/>
              <a:gd name="connsiteY3" fmla="*/ 2832100 h 2832100"/>
            </a:gdLst>
            <a:ahLst/>
            <a:cxnLst>
              <a:cxn ang="0">
                <a:pos x="connsiteX0" y="connsiteY0"/>
              </a:cxn>
              <a:cxn ang="0">
                <a:pos x="connsiteX1" y="connsiteY1"/>
              </a:cxn>
              <a:cxn ang="0">
                <a:pos x="connsiteX2" y="connsiteY2"/>
              </a:cxn>
              <a:cxn ang="0">
                <a:pos x="connsiteX3" y="connsiteY3"/>
              </a:cxn>
            </a:cxnLst>
            <a:rect l="l" t="t" r="r" b="b"/>
            <a:pathLst>
              <a:path w="5038725" h="2832100">
                <a:moveTo>
                  <a:pt x="0" y="0"/>
                </a:moveTo>
                <a:lnTo>
                  <a:pt x="5038725" y="0"/>
                </a:lnTo>
                <a:lnTo>
                  <a:pt x="5038725" y="2832100"/>
                </a:lnTo>
                <a:lnTo>
                  <a:pt x="0" y="2832100"/>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5604720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2_自定义版式">
    <p:spTree>
      <p:nvGrpSpPr>
        <p:cNvPr id="1" name=""/>
        <p:cNvGrpSpPr/>
        <p:nvPr/>
      </p:nvGrpSpPr>
      <p:grpSpPr>
        <a:xfrm>
          <a:off x="0" y="0"/>
          <a:ext cx="0" cy="0"/>
          <a:chOff x="0" y="0"/>
          <a:chExt cx="0" cy="0"/>
        </a:xfrm>
      </p:grpSpPr>
      <p:sp>
        <p:nvSpPr>
          <p:cNvPr id="6" name="图片占位符 5"/>
          <p:cNvSpPr>
            <a:spLocks noGrp="1"/>
          </p:cNvSpPr>
          <p:nvPr>
            <p:ph type="pic" sz="quarter" idx="10"/>
          </p:nvPr>
        </p:nvSpPr>
        <p:spPr>
          <a:xfrm>
            <a:off x="5037306" y="3287032"/>
            <a:ext cx="2117388" cy="2117388"/>
          </a:xfrm>
          <a:custGeom>
            <a:avLst/>
            <a:gdLst>
              <a:gd name="connsiteX0" fmla="*/ 1058694 w 2117388"/>
              <a:gd name="connsiteY0" fmla="*/ 0 h 2117388"/>
              <a:gd name="connsiteX1" fmla="*/ 2117388 w 2117388"/>
              <a:gd name="connsiteY1" fmla="*/ 1058694 h 2117388"/>
              <a:gd name="connsiteX2" fmla="*/ 1058694 w 2117388"/>
              <a:gd name="connsiteY2" fmla="*/ 2117388 h 2117388"/>
              <a:gd name="connsiteX3" fmla="*/ 0 w 2117388"/>
              <a:gd name="connsiteY3" fmla="*/ 1058694 h 2117388"/>
              <a:gd name="connsiteX4" fmla="*/ 1058694 w 2117388"/>
              <a:gd name="connsiteY4" fmla="*/ 0 h 21173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17388" h="2117388">
                <a:moveTo>
                  <a:pt x="1058694" y="0"/>
                </a:moveTo>
                <a:cubicBezTo>
                  <a:pt x="1643395" y="0"/>
                  <a:pt x="2117388" y="473993"/>
                  <a:pt x="2117388" y="1058694"/>
                </a:cubicBezTo>
                <a:cubicBezTo>
                  <a:pt x="2117388" y="1643395"/>
                  <a:pt x="1643395" y="2117388"/>
                  <a:pt x="1058694" y="2117388"/>
                </a:cubicBezTo>
                <a:cubicBezTo>
                  <a:pt x="473993" y="2117388"/>
                  <a:pt x="0" y="1643395"/>
                  <a:pt x="0" y="1058694"/>
                </a:cubicBezTo>
                <a:cubicBezTo>
                  <a:pt x="0" y="473993"/>
                  <a:pt x="473993" y="0"/>
                  <a:pt x="105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9849511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Basic (1)">
    <p:spTree>
      <p:nvGrpSpPr>
        <p:cNvPr id="1" name=""/>
        <p:cNvGrpSpPr/>
        <p:nvPr/>
      </p:nvGrpSpPr>
      <p:grpSpPr>
        <a:xfrm>
          <a:off x="0" y="0"/>
          <a:ext cx="0" cy="0"/>
          <a:chOff x="0" y="0"/>
          <a:chExt cx="0" cy="0"/>
        </a:xfrm>
      </p:grpSpPr>
    </p:spTree>
    <p:extLst>
      <p:ext uri="{BB962C8B-B14F-4D97-AF65-F5344CB8AC3E}">
        <p14:creationId xmlns:p14="http://schemas.microsoft.com/office/powerpoint/2010/main" val="1362532752"/>
      </p:ext>
    </p:extLst>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1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877426" y="1232549"/>
            <a:ext cx="4653251" cy="1980000"/>
          </a:xfrm>
          <a:custGeom>
            <a:avLst/>
            <a:gdLst>
              <a:gd name="connsiteX0" fmla="*/ 0 w 4653251"/>
              <a:gd name="connsiteY0" fmla="*/ 0 h 1980000"/>
              <a:gd name="connsiteX1" fmla="*/ 4653251 w 4653251"/>
              <a:gd name="connsiteY1" fmla="*/ 0 h 1980000"/>
              <a:gd name="connsiteX2" fmla="*/ 4653251 w 4653251"/>
              <a:gd name="connsiteY2" fmla="*/ 1980000 h 1980000"/>
              <a:gd name="connsiteX3" fmla="*/ 0 w 4653251"/>
              <a:gd name="connsiteY3" fmla="*/ 1980000 h 1980000"/>
            </a:gdLst>
            <a:ahLst/>
            <a:cxnLst>
              <a:cxn ang="0">
                <a:pos x="connsiteX0" y="connsiteY0"/>
              </a:cxn>
              <a:cxn ang="0">
                <a:pos x="connsiteX1" y="connsiteY1"/>
              </a:cxn>
              <a:cxn ang="0">
                <a:pos x="connsiteX2" y="connsiteY2"/>
              </a:cxn>
              <a:cxn ang="0">
                <a:pos x="connsiteX3" y="connsiteY3"/>
              </a:cxn>
            </a:cxnLst>
            <a:rect l="l" t="t" r="r" b="b"/>
            <a:pathLst>
              <a:path w="4653251" h="1980000">
                <a:moveTo>
                  <a:pt x="0" y="0"/>
                </a:moveTo>
                <a:lnTo>
                  <a:pt x="4653251" y="0"/>
                </a:lnTo>
                <a:lnTo>
                  <a:pt x="4653251" y="1980000"/>
                </a:lnTo>
                <a:lnTo>
                  <a:pt x="0" y="198000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877426" y="3583106"/>
            <a:ext cx="4653251" cy="1980000"/>
          </a:xfrm>
          <a:custGeom>
            <a:avLst/>
            <a:gdLst>
              <a:gd name="connsiteX0" fmla="*/ 0 w 4653251"/>
              <a:gd name="connsiteY0" fmla="*/ 0 h 1980000"/>
              <a:gd name="connsiteX1" fmla="*/ 4653251 w 4653251"/>
              <a:gd name="connsiteY1" fmla="*/ 0 h 1980000"/>
              <a:gd name="connsiteX2" fmla="*/ 4653251 w 4653251"/>
              <a:gd name="connsiteY2" fmla="*/ 1980000 h 1980000"/>
              <a:gd name="connsiteX3" fmla="*/ 0 w 4653251"/>
              <a:gd name="connsiteY3" fmla="*/ 1980000 h 1980000"/>
            </a:gdLst>
            <a:ahLst/>
            <a:cxnLst>
              <a:cxn ang="0">
                <a:pos x="connsiteX0" y="connsiteY0"/>
              </a:cxn>
              <a:cxn ang="0">
                <a:pos x="connsiteX1" y="connsiteY1"/>
              </a:cxn>
              <a:cxn ang="0">
                <a:pos x="connsiteX2" y="connsiteY2"/>
              </a:cxn>
              <a:cxn ang="0">
                <a:pos x="connsiteX3" y="connsiteY3"/>
              </a:cxn>
            </a:cxnLst>
            <a:rect l="l" t="t" r="r" b="b"/>
            <a:pathLst>
              <a:path w="4653251" h="1980000">
                <a:moveTo>
                  <a:pt x="0" y="0"/>
                </a:moveTo>
                <a:lnTo>
                  <a:pt x="4653251" y="0"/>
                </a:lnTo>
                <a:lnTo>
                  <a:pt x="4653251" y="1980000"/>
                </a:lnTo>
                <a:lnTo>
                  <a:pt x="0" y="1980000"/>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626003462"/>
      </p:ext>
    </p:extLst>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Devices (9)">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5908675" y="2246601"/>
            <a:ext cx="4648200" cy="2940050"/>
          </a:xfrm>
          <a:prstGeom prst="rect">
            <a:avLst/>
          </a:prstGeom>
        </p:spPr>
        <p:txBody>
          <a:bodyPr/>
          <a:lstStyle/>
          <a:p>
            <a:endParaRPr lang="en-US"/>
          </a:p>
        </p:txBody>
      </p:sp>
    </p:spTree>
    <p:extLst>
      <p:ext uri="{BB962C8B-B14F-4D97-AF65-F5344CB8AC3E}">
        <p14:creationId xmlns:p14="http://schemas.microsoft.com/office/powerpoint/2010/main" val="715619370"/>
      </p:ext>
    </p:extLst>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6_自定义版式">
    <p:spTree>
      <p:nvGrpSpPr>
        <p:cNvPr id="1" name=""/>
        <p:cNvGrpSpPr/>
        <p:nvPr/>
      </p:nvGrpSpPr>
      <p:grpSpPr>
        <a:xfrm>
          <a:off x="0" y="0"/>
          <a:ext cx="0" cy="0"/>
          <a:chOff x="0" y="0"/>
          <a:chExt cx="0" cy="0"/>
        </a:xfrm>
      </p:grpSpPr>
      <p:sp>
        <p:nvSpPr>
          <p:cNvPr id="3" name="Picture Placeholder 13"/>
          <p:cNvSpPr>
            <a:spLocks noGrp="1"/>
          </p:cNvSpPr>
          <p:nvPr>
            <p:ph type="pic" sz="quarter" idx="10"/>
          </p:nvPr>
        </p:nvSpPr>
        <p:spPr>
          <a:xfrm>
            <a:off x="874713" y="1869245"/>
            <a:ext cx="2050689" cy="3916435"/>
          </a:xfrm>
          <a:custGeom>
            <a:avLst/>
            <a:gdLst>
              <a:gd name="connsiteX0" fmla="*/ 0 w 2050689"/>
              <a:gd name="connsiteY0" fmla="*/ 0 h 4213412"/>
              <a:gd name="connsiteX1" fmla="*/ 2050689 w 2050689"/>
              <a:gd name="connsiteY1" fmla="*/ 0 h 4213412"/>
              <a:gd name="connsiteX2" fmla="*/ 2050689 w 2050689"/>
              <a:gd name="connsiteY2" fmla="*/ 4213412 h 4213412"/>
              <a:gd name="connsiteX3" fmla="*/ 0 w 2050689"/>
              <a:gd name="connsiteY3" fmla="*/ 4213412 h 4213412"/>
            </a:gdLst>
            <a:ahLst/>
            <a:cxnLst>
              <a:cxn ang="0">
                <a:pos x="connsiteX0" y="connsiteY0"/>
              </a:cxn>
              <a:cxn ang="0">
                <a:pos x="connsiteX1" y="connsiteY1"/>
              </a:cxn>
              <a:cxn ang="0">
                <a:pos x="connsiteX2" y="connsiteY2"/>
              </a:cxn>
              <a:cxn ang="0">
                <a:pos x="connsiteX3" y="connsiteY3"/>
              </a:cxn>
            </a:cxnLst>
            <a:rect l="l" t="t" r="r" b="b"/>
            <a:pathLst>
              <a:path w="2050689" h="4213412">
                <a:moveTo>
                  <a:pt x="0" y="0"/>
                </a:moveTo>
                <a:lnTo>
                  <a:pt x="2050689" y="0"/>
                </a:lnTo>
                <a:lnTo>
                  <a:pt x="2050689" y="4213412"/>
                </a:lnTo>
                <a:lnTo>
                  <a:pt x="0" y="4213412"/>
                </a:lnTo>
                <a:close/>
              </a:path>
            </a:pathLst>
          </a:custGeom>
        </p:spPr>
        <p:txBody>
          <a:bodyPr wrap="square">
            <a:noAutofit/>
          </a:bodyPr>
          <a:lstStyle/>
          <a:p>
            <a:endParaRPr lang="en-US" dirty="0"/>
          </a:p>
        </p:txBody>
      </p:sp>
      <p:sp>
        <p:nvSpPr>
          <p:cNvPr id="4" name="Picture Placeholder 15"/>
          <p:cNvSpPr>
            <a:spLocks noGrp="1"/>
          </p:cNvSpPr>
          <p:nvPr>
            <p:ph type="pic" sz="quarter" idx="11"/>
          </p:nvPr>
        </p:nvSpPr>
        <p:spPr>
          <a:xfrm>
            <a:off x="3390426" y="1869245"/>
            <a:ext cx="2050689" cy="3916435"/>
          </a:xfrm>
          <a:custGeom>
            <a:avLst/>
            <a:gdLst>
              <a:gd name="connsiteX0" fmla="*/ 0 w 2050689"/>
              <a:gd name="connsiteY0" fmla="*/ 0 h 4213412"/>
              <a:gd name="connsiteX1" fmla="*/ 2050689 w 2050689"/>
              <a:gd name="connsiteY1" fmla="*/ 0 h 4213412"/>
              <a:gd name="connsiteX2" fmla="*/ 2050689 w 2050689"/>
              <a:gd name="connsiteY2" fmla="*/ 4213412 h 4213412"/>
              <a:gd name="connsiteX3" fmla="*/ 0 w 2050689"/>
              <a:gd name="connsiteY3" fmla="*/ 4213412 h 4213412"/>
            </a:gdLst>
            <a:ahLst/>
            <a:cxnLst>
              <a:cxn ang="0">
                <a:pos x="connsiteX0" y="connsiteY0"/>
              </a:cxn>
              <a:cxn ang="0">
                <a:pos x="connsiteX1" y="connsiteY1"/>
              </a:cxn>
              <a:cxn ang="0">
                <a:pos x="connsiteX2" y="connsiteY2"/>
              </a:cxn>
              <a:cxn ang="0">
                <a:pos x="connsiteX3" y="connsiteY3"/>
              </a:cxn>
            </a:cxnLst>
            <a:rect l="l" t="t" r="r" b="b"/>
            <a:pathLst>
              <a:path w="2050689" h="4213412">
                <a:moveTo>
                  <a:pt x="0" y="0"/>
                </a:moveTo>
                <a:lnTo>
                  <a:pt x="2050689" y="0"/>
                </a:lnTo>
                <a:lnTo>
                  <a:pt x="2050689" y="4213412"/>
                </a:lnTo>
                <a:lnTo>
                  <a:pt x="0" y="4213412"/>
                </a:lnTo>
                <a:close/>
              </a:path>
            </a:pathLst>
          </a:custGeom>
        </p:spPr>
        <p:txBody>
          <a:bodyPr wrap="square">
            <a:noAutofit/>
          </a:bodyPr>
          <a:lstStyle/>
          <a:p>
            <a:endParaRPr lang="en-US" dirty="0"/>
          </a:p>
        </p:txBody>
      </p:sp>
      <p:sp>
        <p:nvSpPr>
          <p:cNvPr id="5" name="Picture Placeholder 12"/>
          <p:cNvSpPr>
            <a:spLocks noGrp="1"/>
          </p:cNvSpPr>
          <p:nvPr>
            <p:ph type="pic" sz="quarter" idx="12"/>
          </p:nvPr>
        </p:nvSpPr>
        <p:spPr>
          <a:xfrm>
            <a:off x="5906140" y="1869245"/>
            <a:ext cx="2050689" cy="3916435"/>
          </a:xfrm>
          <a:custGeom>
            <a:avLst/>
            <a:gdLst>
              <a:gd name="connsiteX0" fmla="*/ 0 w 2050689"/>
              <a:gd name="connsiteY0" fmla="*/ 0 h 4213412"/>
              <a:gd name="connsiteX1" fmla="*/ 2050689 w 2050689"/>
              <a:gd name="connsiteY1" fmla="*/ 0 h 4213412"/>
              <a:gd name="connsiteX2" fmla="*/ 2050689 w 2050689"/>
              <a:gd name="connsiteY2" fmla="*/ 4213412 h 4213412"/>
              <a:gd name="connsiteX3" fmla="*/ 0 w 2050689"/>
              <a:gd name="connsiteY3" fmla="*/ 4213412 h 4213412"/>
            </a:gdLst>
            <a:ahLst/>
            <a:cxnLst>
              <a:cxn ang="0">
                <a:pos x="connsiteX0" y="connsiteY0"/>
              </a:cxn>
              <a:cxn ang="0">
                <a:pos x="connsiteX1" y="connsiteY1"/>
              </a:cxn>
              <a:cxn ang="0">
                <a:pos x="connsiteX2" y="connsiteY2"/>
              </a:cxn>
              <a:cxn ang="0">
                <a:pos x="connsiteX3" y="connsiteY3"/>
              </a:cxn>
            </a:cxnLst>
            <a:rect l="l" t="t" r="r" b="b"/>
            <a:pathLst>
              <a:path w="2050689" h="4213412">
                <a:moveTo>
                  <a:pt x="0" y="0"/>
                </a:moveTo>
                <a:lnTo>
                  <a:pt x="2050689" y="0"/>
                </a:lnTo>
                <a:lnTo>
                  <a:pt x="2050689" y="4213412"/>
                </a:lnTo>
                <a:lnTo>
                  <a:pt x="0" y="4213412"/>
                </a:lnTo>
                <a:close/>
              </a:path>
            </a:pathLst>
          </a:custGeom>
        </p:spPr>
        <p:txBody>
          <a:bodyPr wrap="square">
            <a:noAutofit/>
          </a:bodyPr>
          <a:lstStyle/>
          <a:p>
            <a:endParaRPr lang="en-US"/>
          </a:p>
        </p:txBody>
      </p:sp>
    </p:spTree>
    <p:extLst>
      <p:ext uri="{BB962C8B-B14F-4D97-AF65-F5344CB8AC3E}">
        <p14:creationId xmlns:p14="http://schemas.microsoft.com/office/powerpoint/2010/main" val="20027938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组合 1"/>
          <p:cNvGrpSpPr/>
          <p:nvPr userDrawn="1"/>
        </p:nvGrpSpPr>
        <p:grpSpPr>
          <a:xfrm>
            <a:off x="10865516" y="6105832"/>
            <a:ext cx="903543" cy="405786"/>
            <a:chOff x="3954857" y="-1233407"/>
            <a:chExt cx="903543" cy="405786"/>
          </a:xfrm>
        </p:grpSpPr>
        <p:sp>
          <p:nvSpPr>
            <p:cNvPr id="3" name="椭圆 5"/>
            <p:cNvSpPr/>
            <p:nvPr/>
          </p:nvSpPr>
          <p:spPr>
            <a:xfrm>
              <a:off x="3954857" y="-1233407"/>
              <a:ext cx="406400" cy="405786"/>
            </a:xfrm>
            <a:custGeom>
              <a:avLst/>
              <a:gdLst>
                <a:gd name="connsiteX0" fmla="*/ 354450 w 607639"/>
                <a:gd name="connsiteY0" fmla="*/ 222564 h 606722"/>
                <a:gd name="connsiteX1" fmla="*/ 354450 w 607639"/>
                <a:gd name="connsiteY1" fmla="*/ 384088 h 606722"/>
                <a:gd name="connsiteX2" fmla="*/ 225033 w 607639"/>
                <a:gd name="connsiteY2" fmla="*/ 303326 h 606722"/>
                <a:gd name="connsiteX3" fmla="*/ 391979 w 607639"/>
                <a:gd name="connsiteY3" fmla="*/ 154813 h 606722"/>
                <a:gd name="connsiteX4" fmla="*/ 366346 w 607639"/>
                <a:gd name="connsiteY4" fmla="*/ 155524 h 606722"/>
                <a:gd name="connsiteX5" fmla="*/ 163770 w 607639"/>
                <a:gd name="connsiteY5" fmla="*/ 281899 h 606722"/>
                <a:gd name="connsiteX6" fmla="*/ 151932 w 607639"/>
                <a:gd name="connsiteY6" fmla="*/ 303317 h 606722"/>
                <a:gd name="connsiteX7" fmla="*/ 163770 w 607639"/>
                <a:gd name="connsiteY7" fmla="*/ 324824 h 606722"/>
                <a:gd name="connsiteX8" fmla="*/ 366346 w 607639"/>
                <a:gd name="connsiteY8" fmla="*/ 451198 h 606722"/>
                <a:gd name="connsiteX9" fmla="*/ 379786 w 607639"/>
                <a:gd name="connsiteY9" fmla="*/ 455020 h 606722"/>
                <a:gd name="connsiteX10" fmla="*/ 391979 w 607639"/>
                <a:gd name="connsiteY10" fmla="*/ 451820 h 606722"/>
                <a:gd name="connsiteX11" fmla="*/ 405063 w 607639"/>
                <a:gd name="connsiteY11" fmla="*/ 429780 h 606722"/>
                <a:gd name="connsiteX12" fmla="*/ 405063 w 607639"/>
                <a:gd name="connsiteY12" fmla="*/ 176942 h 606722"/>
                <a:gd name="connsiteX13" fmla="*/ 391979 w 607639"/>
                <a:gd name="connsiteY13" fmla="*/ 154813 h 606722"/>
                <a:gd name="connsiteX14" fmla="*/ 303775 w 607639"/>
                <a:gd name="connsiteY14" fmla="*/ 0 h 606722"/>
                <a:gd name="connsiteX15" fmla="*/ 607639 w 607639"/>
                <a:gd name="connsiteY15" fmla="*/ 303317 h 606722"/>
                <a:gd name="connsiteX16" fmla="*/ 303775 w 607639"/>
                <a:gd name="connsiteY16" fmla="*/ 606722 h 606722"/>
                <a:gd name="connsiteX17" fmla="*/ 0 w 607639"/>
                <a:gd name="connsiteY17" fmla="*/ 303317 h 606722"/>
                <a:gd name="connsiteX18" fmla="*/ 303775 w 607639"/>
                <a:gd name="connsiteY18"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07639" h="606722">
                  <a:moveTo>
                    <a:pt x="354450" y="222564"/>
                  </a:moveTo>
                  <a:lnTo>
                    <a:pt x="354450" y="384088"/>
                  </a:lnTo>
                  <a:lnTo>
                    <a:pt x="225033" y="303326"/>
                  </a:lnTo>
                  <a:close/>
                  <a:moveTo>
                    <a:pt x="391979" y="154813"/>
                  </a:moveTo>
                  <a:cubicBezTo>
                    <a:pt x="383969" y="150370"/>
                    <a:pt x="374178" y="150637"/>
                    <a:pt x="366346" y="155524"/>
                  </a:cubicBezTo>
                  <a:lnTo>
                    <a:pt x="163770" y="281899"/>
                  </a:lnTo>
                  <a:cubicBezTo>
                    <a:pt x="156382" y="286520"/>
                    <a:pt x="151932" y="294607"/>
                    <a:pt x="151932" y="303317"/>
                  </a:cubicBezTo>
                  <a:cubicBezTo>
                    <a:pt x="151932" y="312026"/>
                    <a:pt x="156382" y="320113"/>
                    <a:pt x="163770" y="324824"/>
                  </a:cubicBezTo>
                  <a:lnTo>
                    <a:pt x="366346" y="451198"/>
                  </a:lnTo>
                  <a:cubicBezTo>
                    <a:pt x="370440" y="453775"/>
                    <a:pt x="375068" y="455020"/>
                    <a:pt x="379786" y="455020"/>
                  </a:cubicBezTo>
                  <a:cubicBezTo>
                    <a:pt x="383969" y="455020"/>
                    <a:pt x="388241" y="453953"/>
                    <a:pt x="391979" y="451820"/>
                  </a:cubicBezTo>
                  <a:cubicBezTo>
                    <a:pt x="400079" y="447377"/>
                    <a:pt x="405063" y="438934"/>
                    <a:pt x="405063" y="429780"/>
                  </a:cubicBezTo>
                  <a:lnTo>
                    <a:pt x="405063" y="176942"/>
                  </a:lnTo>
                  <a:cubicBezTo>
                    <a:pt x="405063" y="167789"/>
                    <a:pt x="400079" y="159346"/>
                    <a:pt x="391979" y="154813"/>
                  </a:cubicBezTo>
                  <a:close/>
                  <a:moveTo>
                    <a:pt x="303775" y="0"/>
                  </a:moveTo>
                  <a:cubicBezTo>
                    <a:pt x="471372" y="0"/>
                    <a:pt x="607639" y="136062"/>
                    <a:pt x="607639" y="303317"/>
                  </a:cubicBezTo>
                  <a:cubicBezTo>
                    <a:pt x="607639" y="470661"/>
                    <a:pt x="471372" y="606722"/>
                    <a:pt x="303775" y="606722"/>
                  </a:cubicBezTo>
                  <a:cubicBezTo>
                    <a:pt x="136267" y="606722"/>
                    <a:pt x="0" y="470661"/>
                    <a:pt x="0" y="303317"/>
                  </a:cubicBezTo>
                  <a:cubicBezTo>
                    <a:pt x="0" y="136062"/>
                    <a:pt x="136267" y="0"/>
                    <a:pt x="303775" y="0"/>
                  </a:cubicBezTo>
                  <a:close/>
                </a:path>
              </a:pathLst>
            </a:cu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4" name="椭圆 29"/>
            <p:cNvSpPr/>
            <p:nvPr/>
          </p:nvSpPr>
          <p:spPr>
            <a:xfrm flipH="1">
              <a:off x="4452000" y="-1233407"/>
              <a:ext cx="406400" cy="405786"/>
            </a:xfrm>
            <a:custGeom>
              <a:avLst/>
              <a:gdLst>
                <a:gd name="connsiteX0" fmla="*/ 354450 w 607639"/>
                <a:gd name="connsiteY0" fmla="*/ 222564 h 606722"/>
                <a:gd name="connsiteX1" fmla="*/ 354450 w 607639"/>
                <a:gd name="connsiteY1" fmla="*/ 384088 h 606722"/>
                <a:gd name="connsiteX2" fmla="*/ 225033 w 607639"/>
                <a:gd name="connsiteY2" fmla="*/ 303326 h 606722"/>
                <a:gd name="connsiteX3" fmla="*/ 391979 w 607639"/>
                <a:gd name="connsiteY3" fmla="*/ 154813 h 606722"/>
                <a:gd name="connsiteX4" fmla="*/ 366346 w 607639"/>
                <a:gd name="connsiteY4" fmla="*/ 155524 h 606722"/>
                <a:gd name="connsiteX5" fmla="*/ 163770 w 607639"/>
                <a:gd name="connsiteY5" fmla="*/ 281899 h 606722"/>
                <a:gd name="connsiteX6" fmla="*/ 151932 w 607639"/>
                <a:gd name="connsiteY6" fmla="*/ 303317 h 606722"/>
                <a:gd name="connsiteX7" fmla="*/ 163770 w 607639"/>
                <a:gd name="connsiteY7" fmla="*/ 324824 h 606722"/>
                <a:gd name="connsiteX8" fmla="*/ 366346 w 607639"/>
                <a:gd name="connsiteY8" fmla="*/ 451198 h 606722"/>
                <a:gd name="connsiteX9" fmla="*/ 379786 w 607639"/>
                <a:gd name="connsiteY9" fmla="*/ 455020 h 606722"/>
                <a:gd name="connsiteX10" fmla="*/ 391979 w 607639"/>
                <a:gd name="connsiteY10" fmla="*/ 451820 h 606722"/>
                <a:gd name="connsiteX11" fmla="*/ 405063 w 607639"/>
                <a:gd name="connsiteY11" fmla="*/ 429780 h 606722"/>
                <a:gd name="connsiteX12" fmla="*/ 405063 w 607639"/>
                <a:gd name="connsiteY12" fmla="*/ 176942 h 606722"/>
                <a:gd name="connsiteX13" fmla="*/ 391979 w 607639"/>
                <a:gd name="connsiteY13" fmla="*/ 154813 h 606722"/>
                <a:gd name="connsiteX14" fmla="*/ 303775 w 607639"/>
                <a:gd name="connsiteY14" fmla="*/ 0 h 606722"/>
                <a:gd name="connsiteX15" fmla="*/ 607639 w 607639"/>
                <a:gd name="connsiteY15" fmla="*/ 303317 h 606722"/>
                <a:gd name="connsiteX16" fmla="*/ 303775 w 607639"/>
                <a:gd name="connsiteY16" fmla="*/ 606722 h 606722"/>
                <a:gd name="connsiteX17" fmla="*/ 0 w 607639"/>
                <a:gd name="connsiteY17" fmla="*/ 303317 h 606722"/>
                <a:gd name="connsiteX18" fmla="*/ 303775 w 607639"/>
                <a:gd name="connsiteY18"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07639" h="606722">
                  <a:moveTo>
                    <a:pt x="354450" y="222564"/>
                  </a:moveTo>
                  <a:lnTo>
                    <a:pt x="354450" y="384088"/>
                  </a:lnTo>
                  <a:lnTo>
                    <a:pt x="225033" y="303326"/>
                  </a:lnTo>
                  <a:close/>
                  <a:moveTo>
                    <a:pt x="391979" y="154813"/>
                  </a:moveTo>
                  <a:cubicBezTo>
                    <a:pt x="383969" y="150370"/>
                    <a:pt x="374178" y="150637"/>
                    <a:pt x="366346" y="155524"/>
                  </a:cubicBezTo>
                  <a:lnTo>
                    <a:pt x="163770" y="281899"/>
                  </a:lnTo>
                  <a:cubicBezTo>
                    <a:pt x="156382" y="286520"/>
                    <a:pt x="151932" y="294607"/>
                    <a:pt x="151932" y="303317"/>
                  </a:cubicBezTo>
                  <a:cubicBezTo>
                    <a:pt x="151932" y="312026"/>
                    <a:pt x="156382" y="320113"/>
                    <a:pt x="163770" y="324824"/>
                  </a:cubicBezTo>
                  <a:lnTo>
                    <a:pt x="366346" y="451198"/>
                  </a:lnTo>
                  <a:cubicBezTo>
                    <a:pt x="370440" y="453775"/>
                    <a:pt x="375068" y="455020"/>
                    <a:pt x="379786" y="455020"/>
                  </a:cubicBezTo>
                  <a:cubicBezTo>
                    <a:pt x="383969" y="455020"/>
                    <a:pt x="388241" y="453953"/>
                    <a:pt x="391979" y="451820"/>
                  </a:cubicBezTo>
                  <a:cubicBezTo>
                    <a:pt x="400079" y="447377"/>
                    <a:pt x="405063" y="438934"/>
                    <a:pt x="405063" y="429780"/>
                  </a:cubicBezTo>
                  <a:lnTo>
                    <a:pt x="405063" y="176942"/>
                  </a:lnTo>
                  <a:cubicBezTo>
                    <a:pt x="405063" y="167789"/>
                    <a:pt x="400079" y="159346"/>
                    <a:pt x="391979" y="154813"/>
                  </a:cubicBezTo>
                  <a:close/>
                  <a:moveTo>
                    <a:pt x="303775" y="0"/>
                  </a:moveTo>
                  <a:cubicBezTo>
                    <a:pt x="471372" y="0"/>
                    <a:pt x="607639" y="136062"/>
                    <a:pt x="607639" y="303317"/>
                  </a:cubicBezTo>
                  <a:cubicBezTo>
                    <a:pt x="607639" y="470661"/>
                    <a:pt x="471372" y="606722"/>
                    <a:pt x="303775" y="606722"/>
                  </a:cubicBezTo>
                  <a:cubicBezTo>
                    <a:pt x="136267" y="606722"/>
                    <a:pt x="0" y="470661"/>
                    <a:pt x="0" y="303317"/>
                  </a:cubicBezTo>
                  <a:cubicBezTo>
                    <a:pt x="0" y="136062"/>
                    <a:pt x="136267" y="0"/>
                    <a:pt x="303775" y="0"/>
                  </a:cubicBezTo>
                  <a:close/>
                </a:path>
              </a:pathLst>
            </a:cu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spTree>
    <p:extLst>
      <p:ext uri="{BB962C8B-B14F-4D97-AF65-F5344CB8AC3E}">
        <p14:creationId xmlns:p14="http://schemas.microsoft.com/office/powerpoint/2010/main" val="340664905"/>
      </p:ext>
    </p:extLst>
  </p:cSld>
  <p:clrMap bg1="lt1" tx1="dk1" bg2="lt2" tx2="dk2" accent1="accent1" accent2="accent2" accent3="accent3" accent4="accent4" accent5="accent5" accent6="accent6" hlink="hlink" folHlink="folHlink"/>
  <p:sldLayoutIdLst>
    <p:sldLayoutId id="2147483661" r:id="rId1"/>
    <p:sldLayoutId id="2147483663" r:id="rId2"/>
    <p:sldLayoutId id="2147483662"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8.xml"/><Relationship Id="rId5" Type="http://schemas.openxmlformats.org/officeDocument/2006/relationships/image" Target="../media/image11.png"/><Relationship Id="rId4" Type="http://schemas.openxmlformats.org/officeDocument/2006/relationships/image" Target="../media/image22.jpeg"/></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7.png"/><Relationship Id="rId4" Type="http://schemas.microsoft.com/office/2007/relationships/hdphoto" Target="../media/hdphoto1.wdp"/></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7" Type="http://schemas.openxmlformats.org/officeDocument/2006/relationships/image" Target="../media/image11.png"/><Relationship Id="rId2" Type="http://schemas.openxmlformats.org/officeDocument/2006/relationships/slideLayout" Target="../slideLayouts/slideLayout12.xml"/><Relationship Id="rId1" Type="http://schemas.openxmlformats.org/officeDocument/2006/relationships/tags" Target="../tags/tag4.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e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3.xml"/><Relationship Id="rId1" Type="http://schemas.openxmlformats.org/officeDocument/2006/relationships/tags" Target="../tags/tag5.xml"/><Relationship Id="rId5" Type="http://schemas.openxmlformats.org/officeDocument/2006/relationships/image" Target="../media/image11.png"/><Relationship Id="rId4" Type="http://schemas.openxmlformats.org/officeDocument/2006/relationships/image" Target="../media/image26.jpe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3.xml"/><Relationship Id="rId1" Type="http://schemas.openxmlformats.org/officeDocument/2006/relationships/tags" Target="../tags/tag6.xml"/><Relationship Id="rId4" Type="http://schemas.openxmlformats.org/officeDocument/2006/relationships/image" Target="../media/image11.png"/></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7.png"/><Relationship Id="rId4" Type="http://schemas.microsoft.com/office/2007/relationships/hdphoto" Target="../media/hdphoto1.wdp"/></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28.jpe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3.xml"/><Relationship Id="rId1" Type="http://schemas.openxmlformats.org/officeDocument/2006/relationships/tags" Target="../tags/tag7.xml"/><Relationship Id="rId4" Type="http://schemas.openxmlformats.org/officeDocument/2006/relationships/image" Target="../media/image11.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7.png"/><Relationship Id="rId4" Type="http://schemas.microsoft.com/office/2007/relationships/hdphoto" Target="../media/hdphoto1.wdp"/></Relationships>
</file>

<file path=ppt/slides/_rels/slide2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3.xml"/><Relationship Id="rId1" Type="http://schemas.openxmlformats.org/officeDocument/2006/relationships/tags" Target="../tags/tag8.xml"/><Relationship Id="rId4" Type="http://schemas.openxmlformats.org/officeDocument/2006/relationships/image" Target="../media/image11.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13.xml"/><Relationship Id="rId1" Type="http://schemas.openxmlformats.org/officeDocument/2006/relationships/tags" Target="../tags/tag9.xml"/><Relationship Id="rId6" Type="http://schemas.openxmlformats.org/officeDocument/2006/relationships/image" Target="../media/image11.png"/><Relationship Id="rId5" Type="http://schemas.openxmlformats.org/officeDocument/2006/relationships/image" Target="../media/image30.jpeg"/><Relationship Id="rId4" Type="http://schemas.openxmlformats.org/officeDocument/2006/relationships/image" Target="../media/image29.jpeg"/></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5.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7.png"/><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9.xml"/><Relationship Id="rId6" Type="http://schemas.openxmlformats.org/officeDocument/2006/relationships/image" Target="../media/image11.png"/><Relationship Id="rId5" Type="http://schemas.openxmlformats.org/officeDocument/2006/relationships/image" Target="../media/image10.jpeg"/><Relationship Id="rId4" Type="http://schemas.openxmlformats.org/officeDocument/2006/relationships/image" Target="../media/image9.jpe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7" Type="http://schemas.openxmlformats.org/officeDocument/2006/relationships/image" Target="../media/image11.png"/><Relationship Id="rId2" Type="http://schemas.openxmlformats.org/officeDocument/2006/relationships/slideLayout" Target="../slideLayouts/slideLayout11.xml"/><Relationship Id="rId1" Type="http://schemas.openxmlformats.org/officeDocument/2006/relationships/tags" Target="../tags/tag2.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s/_rels/slide6.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notesSlide" Target="../notesSlides/notesSlide6.xml"/><Relationship Id="rId7" Type="http://schemas.openxmlformats.org/officeDocument/2006/relationships/image" Target="../media/image18.jpeg"/><Relationship Id="rId2" Type="http://schemas.openxmlformats.org/officeDocument/2006/relationships/slideLayout" Target="../slideLayouts/slideLayout10.xml"/><Relationship Id="rId1" Type="http://schemas.openxmlformats.org/officeDocument/2006/relationships/tags" Target="../tags/tag3.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eg"/></Relationships>
</file>

<file path=ppt/slides/_rels/slide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7.xml"/><Relationship Id="rId1" Type="http://schemas.openxmlformats.org/officeDocument/2006/relationships/slideLayout" Target="../slideLayouts/slideLayout5.xml"/><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7.png"/><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16107" y="0"/>
            <a:ext cx="5318043" cy="3531244"/>
          </a:xfrm>
          <a:prstGeom prst="rect">
            <a:avLst/>
          </a:prstGeom>
        </p:spPr>
      </p:pic>
      <p:pic>
        <p:nvPicPr>
          <p:cNvPr id="12" name="图片占位符 11"/>
          <p:cNvPicPr>
            <a:picLocks noGrp="1" noChangeAspect="1"/>
          </p:cNvPicPr>
          <p:nvPr>
            <p:ph type="pic" sz="quarter" idx="10"/>
          </p:nvPr>
        </p:nvPicPr>
        <p:blipFill>
          <a:blip r:embed="rId4"/>
          <a:srcRect l="10814" r="10814"/>
          <a:stretch>
            <a:fillRect/>
          </a:stretch>
        </p:blipFill>
        <p:spPr/>
      </p:pic>
      <p:pic>
        <p:nvPicPr>
          <p:cNvPr id="6" name="图片 5"/>
          <p:cNvPicPr>
            <a:picLocks noChangeAspect="1"/>
          </p:cNvPicPr>
          <p:nvPr/>
        </p:nvPicPr>
        <p:blipFill rotWithShape="1">
          <a:blip r:embed="rId5" cstate="print">
            <a:extLst>
              <a:ext uri="{28A0092B-C50C-407E-A947-70E740481C1C}">
                <a14:useLocalDpi xmlns:a14="http://schemas.microsoft.com/office/drawing/2010/main" val="0"/>
              </a:ext>
            </a:extLst>
          </a:blip>
          <a:srcRect l="-1" t="278" r="313" b="1"/>
          <a:stretch/>
        </p:blipFill>
        <p:spPr>
          <a:xfrm>
            <a:off x="0" y="0"/>
            <a:ext cx="12192000" cy="6858000"/>
          </a:xfrm>
          <a:prstGeom prst="rect">
            <a:avLst/>
          </a:prstGeom>
        </p:spPr>
      </p:pic>
      <p:sp>
        <p:nvSpPr>
          <p:cNvPr id="14" name="文本框 13"/>
          <p:cNvSpPr txBox="1"/>
          <p:nvPr/>
        </p:nvSpPr>
        <p:spPr>
          <a:xfrm>
            <a:off x="6576990" y="2949958"/>
            <a:ext cx="4665060" cy="830997"/>
          </a:xfrm>
          <a:prstGeom prst="rect">
            <a:avLst/>
          </a:prstGeom>
          <a:noFill/>
        </p:spPr>
        <p:txBody>
          <a:bodyPr wrap="none" rtlCol="0">
            <a:spAutoFit/>
            <a:scene3d>
              <a:camera prst="orthographicFront"/>
              <a:lightRig rig="threePt" dir="t"/>
            </a:scene3d>
            <a:sp3d contourW="12700"/>
          </a:bodyPr>
          <a:lstStyle/>
          <a:p>
            <a:pPr lvl="0" algn="r">
              <a:defRPr/>
            </a:pPr>
            <a:r>
              <a:rPr lang="zh-CN" altLang="en-US" sz="4800" b="1" dirty="0">
                <a:solidFill>
                  <a:schemeClr val="tx1">
                    <a:lumMod val="85000"/>
                    <a:lumOff val="15000"/>
                  </a:schemeClr>
                </a:solidFill>
              </a:rPr>
              <a:t>招商</a:t>
            </a:r>
            <a:r>
              <a:rPr lang="en-US" altLang="zh-CN" sz="4800" b="1" dirty="0">
                <a:solidFill>
                  <a:schemeClr val="tx1">
                    <a:lumMod val="85000"/>
                    <a:lumOff val="15000"/>
                  </a:schemeClr>
                </a:solidFill>
              </a:rPr>
              <a:t>/</a:t>
            </a:r>
            <a:r>
              <a:rPr lang="zh-CN" altLang="en-US" sz="4800" b="1" dirty="0">
                <a:solidFill>
                  <a:schemeClr val="tx1">
                    <a:lumMod val="85000"/>
                    <a:lumOff val="15000"/>
                  </a:schemeClr>
                </a:solidFill>
              </a:rPr>
              <a:t>商业计划书</a:t>
            </a:r>
          </a:p>
        </p:txBody>
      </p:sp>
      <p:sp>
        <p:nvSpPr>
          <p:cNvPr id="15" name="文本框 14"/>
          <p:cNvSpPr txBox="1"/>
          <p:nvPr/>
        </p:nvSpPr>
        <p:spPr>
          <a:xfrm>
            <a:off x="8293806" y="1594004"/>
            <a:ext cx="2948244" cy="1446550"/>
          </a:xfrm>
          <a:prstGeom prst="rect">
            <a:avLst/>
          </a:prstGeom>
          <a:noFill/>
        </p:spPr>
        <p:txBody>
          <a:bodyPr wrap="none" rtlCol="0">
            <a:spAutoFit/>
            <a:scene3d>
              <a:camera prst="orthographicFront"/>
              <a:lightRig rig="threePt" dir="t"/>
            </a:scene3d>
            <a:sp3d contourW="12700"/>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zh-CN" sz="8800" b="1" i="0" u="none" strike="noStrike" kern="1200" cap="none" spc="0" normalizeH="0" baseline="0" noProof="0" dirty="0">
                <a:ln>
                  <a:noFill/>
                </a:ln>
                <a:solidFill>
                  <a:srgbClr val="EE464C"/>
                </a:solidFill>
                <a:effectLst/>
                <a:uLnTx/>
                <a:uFillTx/>
                <a:latin typeface="Arial"/>
                <a:ea typeface="微软雅黑"/>
                <a:cs typeface="+mn-cs"/>
              </a:rPr>
              <a:t>20XX</a:t>
            </a:r>
            <a:endParaRPr kumimoji="0" lang="zh-CN" altLang="en-US" sz="8800" b="1" i="0" u="none" strike="noStrike" kern="1200" cap="none" spc="0" normalizeH="0" baseline="0" noProof="0" dirty="0">
              <a:ln>
                <a:noFill/>
              </a:ln>
              <a:solidFill>
                <a:srgbClr val="EE464C"/>
              </a:solidFill>
              <a:effectLst/>
              <a:uLnTx/>
              <a:uFillTx/>
              <a:latin typeface="Arial"/>
              <a:ea typeface="微软雅黑"/>
              <a:cs typeface="+mn-cs"/>
            </a:endParaRPr>
          </a:p>
        </p:txBody>
      </p:sp>
      <p:sp>
        <p:nvSpPr>
          <p:cNvPr id="16" name="文本框 15"/>
          <p:cNvSpPr txBox="1"/>
          <p:nvPr/>
        </p:nvSpPr>
        <p:spPr>
          <a:xfrm>
            <a:off x="5648073" y="3868509"/>
            <a:ext cx="5593977" cy="430887"/>
          </a:xfrm>
          <a:prstGeom prst="rect">
            <a:avLst/>
          </a:prstGeom>
          <a:noFill/>
        </p:spPr>
        <p:txBody>
          <a:bodyPr wrap="square" rtlCol="0">
            <a:spAutoFit/>
            <a:scene3d>
              <a:camera prst="orthographicFront"/>
              <a:lightRig rig="threePt" dir="t"/>
            </a:scene3d>
            <a:sp3d contourW="12700"/>
          </a:bodyPr>
          <a:lstStyle/>
          <a:p/>
        </p:txBody>
      </p:sp>
    </p:spTree>
    <p:extLst>
      <p:ext uri="{BB962C8B-B14F-4D97-AF65-F5344CB8AC3E}">
        <p14:creationId xmlns:p14="http://schemas.microsoft.com/office/powerpoint/2010/main" val="703675652"/>
      </p:ext>
    </p:extLst>
  </p:cSld>
  <p:clrMapOvr>
    <a:masterClrMapping/>
  </p:clrMapOvr>
  <mc:AlternateContent xmlns:mc="http://schemas.openxmlformats.org/markup-compatibility/2006" xmlns:p14="http://schemas.microsoft.com/office/powerpoint/2010/main">
    <mc:Choice Requires="p14">
      <p:transition spd="slow" p14:dur="1400" advTm="0">
        <p14:ripple/>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p:tgtEl>
                                          <p:spTgt spid="15"/>
                                        </p:tgtEl>
                                        <p:attrNameLst>
                                          <p:attrName>ppt_y</p:attrName>
                                        </p:attrNameLst>
                                      </p:cBhvr>
                                      <p:tavLst>
                                        <p:tav tm="0">
                                          <p:val>
                                            <p:strVal val="#ppt_y+#ppt_h*1.125000"/>
                                          </p:val>
                                        </p:tav>
                                        <p:tav tm="100000">
                                          <p:val>
                                            <p:strVal val="#ppt_y"/>
                                          </p:val>
                                        </p:tav>
                                      </p:tavLst>
                                    </p:anim>
                                    <p:animEffect transition="in" filter="wipe(up)">
                                      <p:cBhvr>
                                        <p:cTn id="8" dur="500"/>
                                        <p:tgtEl>
                                          <p:spTgt spid="15"/>
                                        </p:tgtEl>
                                      </p:cBhvr>
                                    </p:animEffect>
                                  </p:childTnLst>
                                </p:cTn>
                              </p:par>
                            </p:childTnLst>
                          </p:cTn>
                        </p:par>
                        <p:par>
                          <p:cTn id="9" fill="hold">
                            <p:stCondLst>
                              <p:cond delay="500"/>
                            </p:stCondLst>
                            <p:childTnLst>
                              <p:par>
                                <p:cTn id="10" presetID="2" presetClass="entr" presetSubtype="2" fill="hold" grpId="0" nodeType="after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additive="base">
                                        <p:cTn id="12" dur="500" fill="hold"/>
                                        <p:tgtEl>
                                          <p:spTgt spid="14"/>
                                        </p:tgtEl>
                                        <p:attrNameLst>
                                          <p:attrName>ppt_x</p:attrName>
                                        </p:attrNameLst>
                                      </p:cBhvr>
                                      <p:tavLst>
                                        <p:tav tm="0">
                                          <p:val>
                                            <p:strVal val="1+#ppt_w/2"/>
                                          </p:val>
                                        </p:tav>
                                        <p:tav tm="100000">
                                          <p:val>
                                            <p:strVal val="#ppt_x"/>
                                          </p:val>
                                        </p:tav>
                                      </p:tavLst>
                                    </p:anim>
                                    <p:anim calcmode="lin" valueType="num">
                                      <p:cBhvr additive="base">
                                        <p:cTn id="13" dur="500" fill="hold"/>
                                        <p:tgtEl>
                                          <p:spTgt spid="14"/>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10" presetClass="entr" presetSubtype="0" fill="hold" grpId="0" nodeType="after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767557" y="2024844"/>
            <a:ext cx="939882" cy="939882"/>
            <a:chOff x="767557" y="2024844"/>
            <a:chExt cx="939882" cy="939882"/>
          </a:xfrm>
        </p:grpSpPr>
        <p:sp>
          <p:nvSpPr>
            <p:cNvPr id="16" name="Rectangle 15"/>
            <p:cNvSpPr/>
            <p:nvPr/>
          </p:nvSpPr>
          <p:spPr>
            <a:xfrm>
              <a:off x="767557" y="2024844"/>
              <a:ext cx="939882" cy="93988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grpSp>
          <p:nvGrpSpPr>
            <p:cNvPr id="31" name="Group 30"/>
            <p:cNvGrpSpPr/>
            <p:nvPr/>
          </p:nvGrpSpPr>
          <p:grpSpPr>
            <a:xfrm>
              <a:off x="990821" y="2301144"/>
              <a:ext cx="493352" cy="387281"/>
              <a:chOff x="5348288" y="5818188"/>
              <a:chExt cx="1587500" cy="1246187"/>
            </a:xfrm>
          </p:grpSpPr>
          <p:sp>
            <p:nvSpPr>
              <p:cNvPr id="32" name="Freeform 31"/>
              <p:cNvSpPr>
                <a:spLocks noEditPoints="1"/>
              </p:cNvSpPr>
              <p:nvPr/>
            </p:nvSpPr>
            <p:spPr bwMode="auto">
              <a:xfrm>
                <a:off x="5348288" y="5818188"/>
                <a:ext cx="1587500" cy="263525"/>
              </a:xfrm>
              <a:custGeom>
                <a:avLst/>
                <a:gdLst>
                  <a:gd name="T0" fmla="*/ 471 w 507"/>
                  <a:gd name="T1" fmla="*/ 0 h 84"/>
                  <a:gd name="T2" fmla="*/ 37 w 507"/>
                  <a:gd name="T3" fmla="*/ 0 h 84"/>
                  <a:gd name="T4" fmla="*/ 0 w 507"/>
                  <a:gd name="T5" fmla="*/ 37 h 84"/>
                  <a:gd name="T6" fmla="*/ 0 w 507"/>
                  <a:gd name="T7" fmla="*/ 84 h 84"/>
                  <a:gd name="T8" fmla="*/ 507 w 507"/>
                  <a:gd name="T9" fmla="*/ 84 h 84"/>
                  <a:gd name="T10" fmla="*/ 507 w 507"/>
                  <a:gd name="T11" fmla="*/ 37 h 84"/>
                  <a:gd name="T12" fmla="*/ 471 w 507"/>
                  <a:gd name="T13" fmla="*/ 0 h 84"/>
                  <a:gd name="T14" fmla="*/ 49 w 507"/>
                  <a:gd name="T15" fmla="*/ 59 h 84"/>
                  <a:gd name="T16" fmla="*/ 36 w 507"/>
                  <a:gd name="T17" fmla="*/ 46 h 84"/>
                  <a:gd name="T18" fmla="*/ 49 w 507"/>
                  <a:gd name="T19" fmla="*/ 33 h 84"/>
                  <a:gd name="T20" fmla="*/ 62 w 507"/>
                  <a:gd name="T21" fmla="*/ 46 h 84"/>
                  <a:gd name="T22" fmla="*/ 49 w 507"/>
                  <a:gd name="T23" fmla="*/ 59 h 84"/>
                  <a:gd name="T24" fmla="*/ 100 w 507"/>
                  <a:gd name="T25" fmla="*/ 59 h 84"/>
                  <a:gd name="T26" fmla="*/ 87 w 507"/>
                  <a:gd name="T27" fmla="*/ 46 h 84"/>
                  <a:gd name="T28" fmla="*/ 100 w 507"/>
                  <a:gd name="T29" fmla="*/ 33 h 84"/>
                  <a:gd name="T30" fmla="*/ 113 w 507"/>
                  <a:gd name="T31" fmla="*/ 46 h 84"/>
                  <a:gd name="T32" fmla="*/ 100 w 507"/>
                  <a:gd name="T33" fmla="*/ 59 h 84"/>
                  <a:gd name="T34" fmla="*/ 151 w 507"/>
                  <a:gd name="T35" fmla="*/ 59 h 84"/>
                  <a:gd name="T36" fmla="*/ 138 w 507"/>
                  <a:gd name="T37" fmla="*/ 46 h 84"/>
                  <a:gd name="T38" fmla="*/ 151 w 507"/>
                  <a:gd name="T39" fmla="*/ 33 h 84"/>
                  <a:gd name="T40" fmla="*/ 163 w 507"/>
                  <a:gd name="T41" fmla="*/ 46 h 84"/>
                  <a:gd name="T42" fmla="*/ 151 w 507"/>
                  <a:gd name="T43" fmla="*/ 59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07" h="84">
                    <a:moveTo>
                      <a:pt x="471" y="0"/>
                    </a:moveTo>
                    <a:cubicBezTo>
                      <a:pt x="37" y="0"/>
                      <a:pt x="37" y="0"/>
                      <a:pt x="37" y="0"/>
                    </a:cubicBezTo>
                    <a:cubicBezTo>
                      <a:pt x="17" y="0"/>
                      <a:pt x="0" y="17"/>
                      <a:pt x="0" y="37"/>
                    </a:cubicBezTo>
                    <a:cubicBezTo>
                      <a:pt x="0" y="84"/>
                      <a:pt x="0" y="84"/>
                      <a:pt x="0" y="84"/>
                    </a:cubicBezTo>
                    <a:cubicBezTo>
                      <a:pt x="507" y="84"/>
                      <a:pt x="507" y="84"/>
                      <a:pt x="507" y="84"/>
                    </a:cubicBezTo>
                    <a:cubicBezTo>
                      <a:pt x="507" y="37"/>
                      <a:pt x="507" y="37"/>
                      <a:pt x="507" y="37"/>
                    </a:cubicBezTo>
                    <a:cubicBezTo>
                      <a:pt x="507" y="17"/>
                      <a:pt x="491" y="0"/>
                      <a:pt x="471" y="0"/>
                    </a:cubicBezTo>
                    <a:close/>
                    <a:moveTo>
                      <a:pt x="49" y="59"/>
                    </a:moveTo>
                    <a:cubicBezTo>
                      <a:pt x="42" y="59"/>
                      <a:pt x="36" y="53"/>
                      <a:pt x="36" y="46"/>
                    </a:cubicBezTo>
                    <a:cubicBezTo>
                      <a:pt x="36" y="39"/>
                      <a:pt x="42" y="33"/>
                      <a:pt x="49" y="33"/>
                    </a:cubicBezTo>
                    <a:cubicBezTo>
                      <a:pt x="56" y="33"/>
                      <a:pt x="62" y="39"/>
                      <a:pt x="62" y="46"/>
                    </a:cubicBezTo>
                    <a:cubicBezTo>
                      <a:pt x="62" y="53"/>
                      <a:pt x="56" y="59"/>
                      <a:pt x="49" y="59"/>
                    </a:cubicBezTo>
                    <a:close/>
                    <a:moveTo>
                      <a:pt x="100" y="59"/>
                    </a:moveTo>
                    <a:cubicBezTo>
                      <a:pt x="93" y="59"/>
                      <a:pt x="87" y="53"/>
                      <a:pt x="87" y="46"/>
                    </a:cubicBezTo>
                    <a:cubicBezTo>
                      <a:pt x="87" y="39"/>
                      <a:pt x="93" y="33"/>
                      <a:pt x="100" y="33"/>
                    </a:cubicBezTo>
                    <a:cubicBezTo>
                      <a:pt x="107" y="33"/>
                      <a:pt x="113" y="39"/>
                      <a:pt x="113" y="46"/>
                    </a:cubicBezTo>
                    <a:cubicBezTo>
                      <a:pt x="113" y="53"/>
                      <a:pt x="107" y="59"/>
                      <a:pt x="100" y="59"/>
                    </a:cubicBezTo>
                    <a:close/>
                    <a:moveTo>
                      <a:pt x="151" y="59"/>
                    </a:moveTo>
                    <a:cubicBezTo>
                      <a:pt x="144" y="59"/>
                      <a:pt x="138" y="53"/>
                      <a:pt x="138" y="46"/>
                    </a:cubicBezTo>
                    <a:cubicBezTo>
                      <a:pt x="138" y="39"/>
                      <a:pt x="144" y="33"/>
                      <a:pt x="151" y="33"/>
                    </a:cubicBezTo>
                    <a:cubicBezTo>
                      <a:pt x="158" y="33"/>
                      <a:pt x="163" y="39"/>
                      <a:pt x="163" y="46"/>
                    </a:cubicBezTo>
                    <a:cubicBezTo>
                      <a:pt x="163" y="53"/>
                      <a:pt x="158" y="59"/>
                      <a:pt x="151" y="5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endParaRPr lang="en-US" sz="900"/>
              </a:p>
            </p:txBody>
          </p:sp>
          <p:sp>
            <p:nvSpPr>
              <p:cNvPr id="33" name="Freeform 32"/>
              <p:cNvSpPr>
                <a:spLocks noEditPoints="1"/>
              </p:cNvSpPr>
              <p:nvPr/>
            </p:nvSpPr>
            <p:spPr bwMode="auto">
              <a:xfrm>
                <a:off x="5348288" y="6111875"/>
                <a:ext cx="1587500" cy="952500"/>
              </a:xfrm>
              <a:custGeom>
                <a:avLst/>
                <a:gdLst>
                  <a:gd name="T0" fmla="*/ 0 w 507"/>
                  <a:gd name="T1" fmla="*/ 268 h 304"/>
                  <a:gd name="T2" fmla="*/ 37 w 507"/>
                  <a:gd name="T3" fmla="*/ 304 h 304"/>
                  <a:gd name="T4" fmla="*/ 471 w 507"/>
                  <a:gd name="T5" fmla="*/ 304 h 304"/>
                  <a:gd name="T6" fmla="*/ 507 w 507"/>
                  <a:gd name="T7" fmla="*/ 268 h 304"/>
                  <a:gd name="T8" fmla="*/ 507 w 507"/>
                  <a:gd name="T9" fmla="*/ 0 h 304"/>
                  <a:gd name="T10" fmla="*/ 0 w 507"/>
                  <a:gd name="T11" fmla="*/ 0 h 304"/>
                  <a:gd name="T12" fmla="*/ 0 w 507"/>
                  <a:gd name="T13" fmla="*/ 268 h 304"/>
                  <a:gd name="T14" fmla="*/ 181 w 507"/>
                  <a:gd name="T15" fmla="*/ 200 h 304"/>
                  <a:gd name="T16" fmla="*/ 212 w 507"/>
                  <a:gd name="T17" fmla="*/ 169 h 304"/>
                  <a:gd name="T18" fmla="*/ 221 w 507"/>
                  <a:gd name="T19" fmla="*/ 89 h 304"/>
                  <a:gd name="T20" fmla="*/ 266 w 507"/>
                  <a:gd name="T21" fmla="*/ 70 h 304"/>
                  <a:gd name="T22" fmla="*/ 312 w 507"/>
                  <a:gd name="T23" fmla="*/ 89 h 304"/>
                  <a:gd name="T24" fmla="*/ 312 w 507"/>
                  <a:gd name="T25" fmla="*/ 180 h 304"/>
                  <a:gd name="T26" fmla="*/ 266 w 507"/>
                  <a:gd name="T27" fmla="*/ 199 h 304"/>
                  <a:gd name="T28" fmla="*/ 232 w 507"/>
                  <a:gd name="T29" fmla="*/ 188 h 304"/>
                  <a:gd name="T30" fmla="*/ 201 w 507"/>
                  <a:gd name="T31" fmla="*/ 220 h 304"/>
                  <a:gd name="T32" fmla="*/ 191 w 507"/>
                  <a:gd name="T33" fmla="*/ 224 h 304"/>
                  <a:gd name="T34" fmla="*/ 181 w 507"/>
                  <a:gd name="T35" fmla="*/ 220 h 304"/>
                  <a:gd name="T36" fmla="*/ 181 w 507"/>
                  <a:gd name="T37" fmla="*/ 200 h 3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07" h="304">
                    <a:moveTo>
                      <a:pt x="0" y="268"/>
                    </a:moveTo>
                    <a:cubicBezTo>
                      <a:pt x="0" y="288"/>
                      <a:pt x="17" y="304"/>
                      <a:pt x="37" y="304"/>
                    </a:cubicBezTo>
                    <a:cubicBezTo>
                      <a:pt x="471" y="304"/>
                      <a:pt x="471" y="304"/>
                      <a:pt x="471" y="304"/>
                    </a:cubicBezTo>
                    <a:cubicBezTo>
                      <a:pt x="491" y="304"/>
                      <a:pt x="507" y="288"/>
                      <a:pt x="507" y="268"/>
                    </a:cubicBezTo>
                    <a:cubicBezTo>
                      <a:pt x="507" y="0"/>
                      <a:pt x="507" y="0"/>
                      <a:pt x="507" y="0"/>
                    </a:cubicBezTo>
                    <a:cubicBezTo>
                      <a:pt x="0" y="0"/>
                      <a:pt x="0" y="0"/>
                      <a:pt x="0" y="0"/>
                    </a:cubicBezTo>
                    <a:lnTo>
                      <a:pt x="0" y="268"/>
                    </a:lnTo>
                    <a:close/>
                    <a:moveTo>
                      <a:pt x="181" y="200"/>
                    </a:moveTo>
                    <a:cubicBezTo>
                      <a:pt x="212" y="169"/>
                      <a:pt x="212" y="169"/>
                      <a:pt x="212" y="169"/>
                    </a:cubicBezTo>
                    <a:cubicBezTo>
                      <a:pt x="196" y="144"/>
                      <a:pt x="199" y="110"/>
                      <a:pt x="221" y="89"/>
                    </a:cubicBezTo>
                    <a:cubicBezTo>
                      <a:pt x="233" y="77"/>
                      <a:pt x="249" y="70"/>
                      <a:pt x="266" y="70"/>
                    </a:cubicBezTo>
                    <a:cubicBezTo>
                      <a:pt x="283" y="70"/>
                      <a:pt x="300" y="77"/>
                      <a:pt x="312" y="89"/>
                    </a:cubicBezTo>
                    <a:cubicBezTo>
                      <a:pt x="337" y="114"/>
                      <a:pt x="337" y="155"/>
                      <a:pt x="312" y="180"/>
                    </a:cubicBezTo>
                    <a:cubicBezTo>
                      <a:pt x="300" y="192"/>
                      <a:pt x="284" y="199"/>
                      <a:pt x="266" y="199"/>
                    </a:cubicBezTo>
                    <a:cubicBezTo>
                      <a:pt x="254" y="199"/>
                      <a:pt x="242" y="195"/>
                      <a:pt x="232" y="188"/>
                    </a:cubicBezTo>
                    <a:cubicBezTo>
                      <a:pt x="201" y="220"/>
                      <a:pt x="201" y="220"/>
                      <a:pt x="201" y="220"/>
                    </a:cubicBezTo>
                    <a:cubicBezTo>
                      <a:pt x="198" y="222"/>
                      <a:pt x="194" y="224"/>
                      <a:pt x="191" y="224"/>
                    </a:cubicBezTo>
                    <a:cubicBezTo>
                      <a:pt x="187" y="224"/>
                      <a:pt x="184" y="222"/>
                      <a:pt x="181" y="220"/>
                    </a:cubicBezTo>
                    <a:cubicBezTo>
                      <a:pt x="176" y="214"/>
                      <a:pt x="176" y="205"/>
                      <a:pt x="181" y="20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endParaRPr lang="en-US" sz="900"/>
              </a:p>
            </p:txBody>
          </p:sp>
          <p:sp>
            <p:nvSpPr>
              <p:cNvPr id="34" name="Freeform 33"/>
              <p:cNvSpPr>
                <a:spLocks/>
              </p:cNvSpPr>
              <p:nvPr/>
            </p:nvSpPr>
            <p:spPr bwMode="auto">
              <a:xfrm>
                <a:off x="6040438" y="6403975"/>
                <a:ext cx="280987" cy="255587"/>
              </a:xfrm>
              <a:custGeom>
                <a:avLst/>
                <a:gdLst>
                  <a:gd name="T0" fmla="*/ 45 w 90"/>
                  <a:gd name="T1" fmla="*/ 82 h 82"/>
                  <a:gd name="T2" fmla="*/ 74 w 90"/>
                  <a:gd name="T3" fmla="*/ 70 h 82"/>
                  <a:gd name="T4" fmla="*/ 74 w 90"/>
                  <a:gd name="T5" fmla="*/ 12 h 82"/>
                  <a:gd name="T6" fmla="*/ 45 w 90"/>
                  <a:gd name="T7" fmla="*/ 0 h 82"/>
                  <a:gd name="T8" fmla="*/ 16 w 90"/>
                  <a:gd name="T9" fmla="*/ 12 h 82"/>
                  <a:gd name="T10" fmla="*/ 16 w 90"/>
                  <a:gd name="T11" fmla="*/ 70 h 82"/>
                  <a:gd name="T12" fmla="*/ 45 w 90"/>
                  <a:gd name="T13" fmla="*/ 82 h 82"/>
                </a:gdLst>
                <a:ahLst/>
                <a:cxnLst>
                  <a:cxn ang="0">
                    <a:pos x="T0" y="T1"/>
                  </a:cxn>
                  <a:cxn ang="0">
                    <a:pos x="T2" y="T3"/>
                  </a:cxn>
                  <a:cxn ang="0">
                    <a:pos x="T4" y="T5"/>
                  </a:cxn>
                  <a:cxn ang="0">
                    <a:pos x="T6" y="T7"/>
                  </a:cxn>
                  <a:cxn ang="0">
                    <a:pos x="T8" y="T9"/>
                  </a:cxn>
                  <a:cxn ang="0">
                    <a:pos x="T10" y="T11"/>
                  </a:cxn>
                  <a:cxn ang="0">
                    <a:pos x="T12" y="T13"/>
                  </a:cxn>
                </a:cxnLst>
                <a:rect l="0" t="0" r="r" b="b"/>
                <a:pathLst>
                  <a:path w="90" h="82">
                    <a:moveTo>
                      <a:pt x="45" y="82"/>
                    </a:moveTo>
                    <a:cubicBezTo>
                      <a:pt x="56" y="82"/>
                      <a:pt x="67" y="78"/>
                      <a:pt x="74" y="70"/>
                    </a:cubicBezTo>
                    <a:cubicBezTo>
                      <a:pt x="90" y="54"/>
                      <a:pt x="90" y="28"/>
                      <a:pt x="74" y="12"/>
                    </a:cubicBezTo>
                    <a:cubicBezTo>
                      <a:pt x="67" y="5"/>
                      <a:pt x="56" y="0"/>
                      <a:pt x="45" y="0"/>
                    </a:cubicBezTo>
                    <a:cubicBezTo>
                      <a:pt x="34" y="0"/>
                      <a:pt x="24" y="5"/>
                      <a:pt x="16" y="12"/>
                    </a:cubicBezTo>
                    <a:cubicBezTo>
                      <a:pt x="0" y="28"/>
                      <a:pt x="0" y="54"/>
                      <a:pt x="16" y="70"/>
                    </a:cubicBezTo>
                    <a:cubicBezTo>
                      <a:pt x="24" y="78"/>
                      <a:pt x="34" y="82"/>
                      <a:pt x="45" y="8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endParaRPr lang="en-US" sz="900"/>
              </a:p>
            </p:txBody>
          </p:sp>
        </p:grpSp>
      </p:grpSp>
      <p:grpSp>
        <p:nvGrpSpPr>
          <p:cNvPr id="7" name="组合 6"/>
          <p:cNvGrpSpPr/>
          <p:nvPr/>
        </p:nvGrpSpPr>
        <p:grpSpPr>
          <a:xfrm>
            <a:off x="767557" y="4185084"/>
            <a:ext cx="939882" cy="939882"/>
            <a:chOff x="767557" y="4185084"/>
            <a:chExt cx="939882" cy="939882"/>
          </a:xfrm>
        </p:grpSpPr>
        <p:sp>
          <p:nvSpPr>
            <p:cNvPr id="11" name="Rectangle 10"/>
            <p:cNvSpPr/>
            <p:nvPr/>
          </p:nvSpPr>
          <p:spPr>
            <a:xfrm>
              <a:off x="767557" y="4185084"/>
              <a:ext cx="939882" cy="93988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grpSp>
          <p:nvGrpSpPr>
            <p:cNvPr id="35" name="Group 34"/>
            <p:cNvGrpSpPr/>
            <p:nvPr/>
          </p:nvGrpSpPr>
          <p:grpSpPr>
            <a:xfrm>
              <a:off x="990821" y="4461384"/>
              <a:ext cx="493352" cy="387281"/>
              <a:chOff x="8366125" y="5818188"/>
              <a:chExt cx="1587500" cy="1246187"/>
            </a:xfrm>
          </p:grpSpPr>
          <p:sp>
            <p:nvSpPr>
              <p:cNvPr id="36" name="Freeform 35"/>
              <p:cNvSpPr>
                <a:spLocks noEditPoints="1"/>
              </p:cNvSpPr>
              <p:nvPr/>
            </p:nvSpPr>
            <p:spPr bwMode="auto">
              <a:xfrm>
                <a:off x="8366125" y="5818188"/>
                <a:ext cx="1587500" cy="263525"/>
              </a:xfrm>
              <a:custGeom>
                <a:avLst/>
                <a:gdLst>
                  <a:gd name="T0" fmla="*/ 471 w 507"/>
                  <a:gd name="T1" fmla="*/ 0 h 84"/>
                  <a:gd name="T2" fmla="*/ 36 w 507"/>
                  <a:gd name="T3" fmla="*/ 0 h 84"/>
                  <a:gd name="T4" fmla="*/ 0 w 507"/>
                  <a:gd name="T5" fmla="*/ 37 h 84"/>
                  <a:gd name="T6" fmla="*/ 0 w 507"/>
                  <a:gd name="T7" fmla="*/ 84 h 84"/>
                  <a:gd name="T8" fmla="*/ 507 w 507"/>
                  <a:gd name="T9" fmla="*/ 84 h 84"/>
                  <a:gd name="T10" fmla="*/ 507 w 507"/>
                  <a:gd name="T11" fmla="*/ 37 h 84"/>
                  <a:gd name="T12" fmla="*/ 471 w 507"/>
                  <a:gd name="T13" fmla="*/ 0 h 84"/>
                  <a:gd name="T14" fmla="*/ 49 w 507"/>
                  <a:gd name="T15" fmla="*/ 59 h 84"/>
                  <a:gd name="T16" fmla="*/ 36 w 507"/>
                  <a:gd name="T17" fmla="*/ 46 h 84"/>
                  <a:gd name="T18" fmla="*/ 49 w 507"/>
                  <a:gd name="T19" fmla="*/ 33 h 84"/>
                  <a:gd name="T20" fmla="*/ 62 w 507"/>
                  <a:gd name="T21" fmla="*/ 46 h 84"/>
                  <a:gd name="T22" fmla="*/ 49 w 507"/>
                  <a:gd name="T23" fmla="*/ 59 h 84"/>
                  <a:gd name="T24" fmla="*/ 100 w 507"/>
                  <a:gd name="T25" fmla="*/ 59 h 84"/>
                  <a:gd name="T26" fmla="*/ 87 w 507"/>
                  <a:gd name="T27" fmla="*/ 46 h 84"/>
                  <a:gd name="T28" fmla="*/ 100 w 507"/>
                  <a:gd name="T29" fmla="*/ 33 h 84"/>
                  <a:gd name="T30" fmla="*/ 112 w 507"/>
                  <a:gd name="T31" fmla="*/ 46 h 84"/>
                  <a:gd name="T32" fmla="*/ 100 w 507"/>
                  <a:gd name="T33" fmla="*/ 59 h 84"/>
                  <a:gd name="T34" fmla="*/ 150 w 507"/>
                  <a:gd name="T35" fmla="*/ 59 h 84"/>
                  <a:gd name="T36" fmla="*/ 138 w 507"/>
                  <a:gd name="T37" fmla="*/ 46 h 84"/>
                  <a:gd name="T38" fmla="*/ 150 w 507"/>
                  <a:gd name="T39" fmla="*/ 33 h 84"/>
                  <a:gd name="T40" fmla="*/ 163 w 507"/>
                  <a:gd name="T41" fmla="*/ 46 h 84"/>
                  <a:gd name="T42" fmla="*/ 150 w 507"/>
                  <a:gd name="T43" fmla="*/ 59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07" h="84">
                    <a:moveTo>
                      <a:pt x="471" y="0"/>
                    </a:moveTo>
                    <a:cubicBezTo>
                      <a:pt x="36" y="0"/>
                      <a:pt x="36" y="0"/>
                      <a:pt x="36" y="0"/>
                    </a:cubicBezTo>
                    <a:cubicBezTo>
                      <a:pt x="16" y="0"/>
                      <a:pt x="0" y="17"/>
                      <a:pt x="0" y="37"/>
                    </a:cubicBezTo>
                    <a:cubicBezTo>
                      <a:pt x="0" y="84"/>
                      <a:pt x="0" y="84"/>
                      <a:pt x="0" y="84"/>
                    </a:cubicBezTo>
                    <a:cubicBezTo>
                      <a:pt x="507" y="84"/>
                      <a:pt x="507" y="84"/>
                      <a:pt x="507" y="84"/>
                    </a:cubicBezTo>
                    <a:cubicBezTo>
                      <a:pt x="507" y="37"/>
                      <a:pt x="507" y="37"/>
                      <a:pt x="507" y="37"/>
                    </a:cubicBezTo>
                    <a:cubicBezTo>
                      <a:pt x="507" y="17"/>
                      <a:pt x="491" y="0"/>
                      <a:pt x="471" y="0"/>
                    </a:cubicBezTo>
                    <a:close/>
                    <a:moveTo>
                      <a:pt x="49" y="59"/>
                    </a:moveTo>
                    <a:cubicBezTo>
                      <a:pt x="42" y="59"/>
                      <a:pt x="36" y="53"/>
                      <a:pt x="36" y="46"/>
                    </a:cubicBezTo>
                    <a:cubicBezTo>
                      <a:pt x="36" y="39"/>
                      <a:pt x="42" y="33"/>
                      <a:pt x="49" y="33"/>
                    </a:cubicBezTo>
                    <a:cubicBezTo>
                      <a:pt x="56" y="33"/>
                      <a:pt x="62" y="39"/>
                      <a:pt x="62" y="46"/>
                    </a:cubicBezTo>
                    <a:cubicBezTo>
                      <a:pt x="62" y="53"/>
                      <a:pt x="56" y="59"/>
                      <a:pt x="49" y="59"/>
                    </a:cubicBezTo>
                    <a:close/>
                    <a:moveTo>
                      <a:pt x="100" y="59"/>
                    </a:moveTo>
                    <a:cubicBezTo>
                      <a:pt x="93" y="59"/>
                      <a:pt x="87" y="53"/>
                      <a:pt x="87" y="46"/>
                    </a:cubicBezTo>
                    <a:cubicBezTo>
                      <a:pt x="87" y="39"/>
                      <a:pt x="93" y="33"/>
                      <a:pt x="100" y="33"/>
                    </a:cubicBezTo>
                    <a:cubicBezTo>
                      <a:pt x="107" y="33"/>
                      <a:pt x="112" y="39"/>
                      <a:pt x="112" y="46"/>
                    </a:cubicBezTo>
                    <a:cubicBezTo>
                      <a:pt x="112" y="53"/>
                      <a:pt x="107" y="59"/>
                      <a:pt x="100" y="59"/>
                    </a:cubicBezTo>
                    <a:close/>
                    <a:moveTo>
                      <a:pt x="150" y="59"/>
                    </a:moveTo>
                    <a:cubicBezTo>
                      <a:pt x="143" y="59"/>
                      <a:pt x="138" y="53"/>
                      <a:pt x="138" y="46"/>
                    </a:cubicBezTo>
                    <a:cubicBezTo>
                      <a:pt x="138" y="39"/>
                      <a:pt x="143" y="33"/>
                      <a:pt x="150" y="33"/>
                    </a:cubicBezTo>
                    <a:cubicBezTo>
                      <a:pt x="157" y="33"/>
                      <a:pt x="163" y="39"/>
                      <a:pt x="163" y="46"/>
                    </a:cubicBezTo>
                    <a:cubicBezTo>
                      <a:pt x="163" y="53"/>
                      <a:pt x="157" y="59"/>
                      <a:pt x="150" y="5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endParaRPr lang="en-US" sz="900"/>
              </a:p>
            </p:txBody>
          </p:sp>
          <p:sp>
            <p:nvSpPr>
              <p:cNvPr id="37" name="Freeform 14"/>
              <p:cNvSpPr>
                <a:spLocks noEditPoints="1"/>
              </p:cNvSpPr>
              <p:nvPr/>
            </p:nvSpPr>
            <p:spPr bwMode="auto">
              <a:xfrm>
                <a:off x="8366125" y="6111875"/>
                <a:ext cx="1587500" cy="952500"/>
              </a:xfrm>
              <a:custGeom>
                <a:avLst/>
                <a:gdLst>
                  <a:gd name="T0" fmla="*/ 0 w 507"/>
                  <a:gd name="T1" fmla="*/ 268 h 304"/>
                  <a:gd name="T2" fmla="*/ 36 w 507"/>
                  <a:gd name="T3" fmla="*/ 304 h 304"/>
                  <a:gd name="T4" fmla="*/ 471 w 507"/>
                  <a:gd name="T5" fmla="*/ 304 h 304"/>
                  <a:gd name="T6" fmla="*/ 507 w 507"/>
                  <a:gd name="T7" fmla="*/ 268 h 304"/>
                  <a:gd name="T8" fmla="*/ 507 w 507"/>
                  <a:gd name="T9" fmla="*/ 0 h 304"/>
                  <a:gd name="T10" fmla="*/ 0 w 507"/>
                  <a:gd name="T11" fmla="*/ 0 h 304"/>
                  <a:gd name="T12" fmla="*/ 0 w 507"/>
                  <a:gd name="T13" fmla="*/ 268 h 304"/>
                  <a:gd name="T14" fmla="*/ 299 w 507"/>
                  <a:gd name="T15" fmla="*/ 54 h 304"/>
                  <a:gd name="T16" fmla="*/ 432 w 507"/>
                  <a:gd name="T17" fmla="*/ 54 h 304"/>
                  <a:gd name="T18" fmla="*/ 432 w 507"/>
                  <a:gd name="T19" fmla="*/ 184 h 304"/>
                  <a:gd name="T20" fmla="*/ 299 w 507"/>
                  <a:gd name="T21" fmla="*/ 184 h 304"/>
                  <a:gd name="T22" fmla="*/ 299 w 507"/>
                  <a:gd name="T23" fmla="*/ 54 h 304"/>
                  <a:gd name="T24" fmla="*/ 75 w 507"/>
                  <a:gd name="T25" fmla="*/ 54 h 304"/>
                  <a:gd name="T26" fmla="*/ 259 w 507"/>
                  <a:gd name="T27" fmla="*/ 54 h 304"/>
                  <a:gd name="T28" fmla="*/ 259 w 507"/>
                  <a:gd name="T29" fmla="*/ 75 h 304"/>
                  <a:gd name="T30" fmla="*/ 75 w 507"/>
                  <a:gd name="T31" fmla="*/ 75 h 304"/>
                  <a:gd name="T32" fmla="*/ 75 w 507"/>
                  <a:gd name="T33" fmla="*/ 54 h 304"/>
                  <a:gd name="T34" fmla="*/ 75 w 507"/>
                  <a:gd name="T35" fmla="*/ 109 h 304"/>
                  <a:gd name="T36" fmla="*/ 259 w 507"/>
                  <a:gd name="T37" fmla="*/ 109 h 304"/>
                  <a:gd name="T38" fmla="*/ 259 w 507"/>
                  <a:gd name="T39" fmla="*/ 130 h 304"/>
                  <a:gd name="T40" fmla="*/ 75 w 507"/>
                  <a:gd name="T41" fmla="*/ 130 h 304"/>
                  <a:gd name="T42" fmla="*/ 75 w 507"/>
                  <a:gd name="T43" fmla="*/ 109 h 304"/>
                  <a:gd name="T44" fmla="*/ 75 w 507"/>
                  <a:gd name="T45" fmla="*/ 163 h 304"/>
                  <a:gd name="T46" fmla="*/ 259 w 507"/>
                  <a:gd name="T47" fmla="*/ 163 h 304"/>
                  <a:gd name="T48" fmla="*/ 259 w 507"/>
                  <a:gd name="T49" fmla="*/ 184 h 304"/>
                  <a:gd name="T50" fmla="*/ 75 w 507"/>
                  <a:gd name="T51" fmla="*/ 184 h 304"/>
                  <a:gd name="T52" fmla="*/ 75 w 507"/>
                  <a:gd name="T53" fmla="*/ 163 h 304"/>
                  <a:gd name="T54" fmla="*/ 75 w 507"/>
                  <a:gd name="T55" fmla="*/ 217 h 304"/>
                  <a:gd name="T56" fmla="*/ 432 w 507"/>
                  <a:gd name="T57" fmla="*/ 217 h 304"/>
                  <a:gd name="T58" fmla="*/ 432 w 507"/>
                  <a:gd name="T59" fmla="*/ 238 h 304"/>
                  <a:gd name="T60" fmla="*/ 75 w 507"/>
                  <a:gd name="T61" fmla="*/ 238 h 304"/>
                  <a:gd name="T62" fmla="*/ 75 w 507"/>
                  <a:gd name="T63" fmla="*/ 217 h 3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507" h="304">
                    <a:moveTo>
                      <a:pt x="0" y="268"/>
                    </a:moveTo>
                    <a:cubicBezTo>
                      <a:pt x="0" y="288"/>
                      <a:pt x="16" y="304"/>
                      <a:pt x="36" y="304"/>
                    </a:cubicBezTo>
                    <a:cubicBezTo>
                      <a:pt x="471" y="304"/>
                      <a:pt x="471" y="304"/>
                      <a:pt x="471" y="304"/>
                    </a:cubicBezTo>
                    <a:cubicBezTo>
                      <a:pt x="491" y="304"/>
                      <a:pt x="507" y="288"/>
                      <a:pt x="507" y="268"/>
                    </a:cubicBezTo>
                    <a:cubicBezTo>
                      <a:pt x="507" y="0"/>
                      <a:pt x="507" y="0"/>
                      <a:pt x="507" y="0"/>
                    </a:cubicBezTo>
                    <a:cubicBezTo>
                      <a:pt x="0" y="0"/>
                      <a:pt x="0" y="0"/>
                      <a:pt x="0" y="0"/>
                    </a:cubicBezTo>
                    <a:lnTo>
                      <a:pt x="0" y="268"/>
                    </a:lnTo>
                    <a:close/>
                    <a:moveTo>
                      <a:pt x="299" y="54"/>
                    </a:moveTo>
                    <a:cubicBezTo>
                      <a:pt x="432" y="54"/>
                      <a:pt x="432" y="54"/>
                      <a:pt x="432" y="54"/>
                    </a:cubicBezTo>
                    <a:cubicBezTo>
                      <a:pt x="432" y="184"/>
                      <a:pt x="432" y="184"/>
                      <a:pt x="432" y="184"/>
                    </a:cubicBezTo>
                    <a:cubicBezTo>
                      <a:pt x="299" y="184"/>
                      <a:pt x="299" y="184"/>
                      <a:pt x="299" y="184"/>
                    </a:cubicBezTo>
                    <a:lnTo>
                      <a:pt x="299" y="54"/>
                    </a:lnTo>
                    <a:close/>
                    <a:moveTo>
                      <a:pt x="75" y="54"/>
                    </a:moveTo>
                    <a:cubicBezTo>
                      <a:pt x="259" y="54"/>
                      <a:pt x="259" y="54"/>
                      <a:pt x="259" y="54"/>
                    </a:cubicBezTo>
                    <a:cubicBezTo>
                      <a:pt x="259" y="75"/>
                      <a:pt x="259" y="75"/>
                      <a:pt x="259" y="75"/>
                    </a:cubicBezTo>
                    <a:cubicBezTo>
                      <a:pt x="75" y="75"/>
                      <a:pt x="75" y="75"/>
                      <a:pt x="75" y="75"/>
                    </a:cubicBezTo>
                    <a:lnTo>
                      <a:pt x="75" y="54"/>
                    </a:lnTo>
                    <a:close/>
                    <a:moveTo>
                      <a:pt x="75" y="109"/>
                    </a:moveTo>
                    <a:cubicBezTo>
                      <a:pt x="259" y="109"/>
                      <a:pt x="259" y="109"/>
                      <a:pt x="259" y="109"/>
                    </a:cubicBezTo>
                    <a:cubicBezTo>
                      <a:pt x="259" y="130"/>
                      <a:pt x="259" y="130"/>
                      <a:pt x="259" y="130"/>
                    </a:cubicBezTo>
                    <a:cubicBezTo>
                      <a:pt x="75" y="130"/>
                      <a:pt x="75" y="130"/>
                      <a:pt x="75" y="130"/>
                    </a:cubicBezTo>
                    <a:lnTo>
                      <a:pt x="75" y="109"/>
                    </a:lnTo>
                    <a:close/>
                    <a:moveTo>
                      <a:pt x="75" y="163"/>
                    </a:moveTo>
                    <a:cubicBezTo>
                      <a:pt x="259" y="163"/>
                      <a:pt x="259" y="163"/>
                      <a:pt x="259" y="163"/>
                    </a:cubicBezTo>
                    <a:cubicBezTo>
                      <a:pt x="259" y="184"/>
                      <a:pt x="259" y="184"/>
                      <a:pt x="259" y="184"/>
                    </a:cubicBezTo>
                    <a:cubicBezTo>
                      <a:pt x="75" y="184"/>
                      <a:pt x="75" y="184"/>
                      <a:pt x="75" y="184"/>
                    </a:cubicBezTo>
                    <a:lnTo>
                      <a:pt x="75" y="163"/>
                    </a:lnTo>
                    <a:close/>
                    <a:moveTo>
                      <a:pt x="75" y="217"/>
                    </a:moveTo>
                    <a:cubicBezTo>
                      <a:pt x="432" y="217"/>
                      <a:pt x="432" y="217"/>
                      <a:pt x="432" y="217"/>
                    </a:cubicBezTo>
                    <a:cubicBezTo>
                      <a:pt x="432" y="238"/>
                      <a:pt x="432" y="238"/>
                      <a:pt x="432" y="238"/>
                    </a:cubicBezTo>
                    <a:cubicBezTo>
                      <a:pt x="75" y="238"/>
                      <a:pt x="75" y="238"/>
                      <a:pt x="75" y="238"/>
                    </a:cubicBezTo>
                    <a:lnTo>
                      <a:pt x="75" y="21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endParaRPr lang="en-US" sz="900"/>
              </a:p>
            </p:txBody>
          </p:sp>
        </p:grpSp>
      </p:grpSp>
      <p:grpSp>
        <p:nvGrpSpPr>
          <p:cNvPr id="3" name="组合 2"/>
          <p:cNvGrpSpPr/>
          <p:nvPr/>
        </p:nvGrpSpPr>
        <p:grpSpPr>
          <a:xfrm>
            <a:off x="4583832" y="2024844"/>
            <a:ext cx="939882" cy="939882"/>
            <a:chOff x="4583832" y="2024844"/>
            <a:chExt cx="939882" cy="939882"/>
          </a:xfrm>
        </p:grpSpPr>
        <p:sp>
          <p:nvSpPr>
            <p:cNvPr id="14" name="Rectangle 13"/>
            <p:cNvSpPr/>
            <p:nvPr/>
          </p:nvSpPr>
          <p:spPr>
            <a:xfrm>
              <a:off x="4583832" y="2024844"/>
              <a:ext cx="939882" cy="93988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grpSp>
          <p:nvGrpSpPr>
            <p:cNvPr id="38" name="Group 37"/>
            <p:cNvGrpSpPr/>
            <p:nvPr/>
          </p:nvGrpSpPr>
          <p:grpSpPr>
            <a:xfrm>
              <a:off x="4807097" y="2301144"/>
              <a:ext cx="493352" cy="387281"/>
              <a:chOff x="11385550" y="5818188"/>
              <a:chExt cx="1587500" cy="1246187"/>
            </a:xfrm>
          </p:grpSpPr>
          <p:sp>
            <p:nvSpPr>
              <p:cNvPr id="39" name="Freeform 15"/>
              <p:cNvSpPr>
                <a:spLocks noEditPoints="1"/>
              </p:cNvSpPr>
              <p:nvPr/>
            </p:nvSpPr>
            <p:spPr bwMode="auto">
              <a:xfrm>
                <a:off x="11385550" y="5818188"/>
                <a:ext cx="1587500" cy="263525"/>
              </a:xfrm>
              <a:custGeom>
                <a:avLst/>
                <a:gdLst>
                  <a:gd name="T0" fmla="*/ 470 w 507"/>
                  <a:gd name="T1" fmla="*/ 0 h 84"/>
                  <a:gd name="T2" fmla="*/ 36 w 507"/>
                  <a:gd name="T3" fmla="*/ 0 h 84"/>
                  <a:gd name="T4" fmla="*/ 0 w 507"/>
                  <a:gd name="T5" fmla="*/ 37 h 84"/>
                  <a:gd name="T6" fmla="*/ 0 w 507"/>
                  <a:gd name="T7" fmla="*/ 84 h 84"/>
                  <a:gd name="T8" fmla="*/ 507 w 507"/>
                  <a:gd name="T9" fmla="*/ 84 h 84"/>
                  <a:gd name="T10" fmla="*/ 507 w 507"/>
                  <a:gd name="T11" fmla="*/ 37 h 84"/>
                  <a:gd name="T12" fmla="*/ 470 w 507"/>
                  <a:gd name="T13" fmla="*/ 0 h 84"/>
                  <a:gd name="T14" fmla="*/ 49 w 507"/>
                  <a:gd name="T15" fmla="*/ 59 h 84"/>
                  <a:gd name="T16" fmla="*/ 36 w 507"/>
                  <a:gd name="T17" fmla="*/ 46 h 84"/>
                  <a:gd name="T18" fmla="*/ 49 w 507"/>
                  <a:gd name="T19" fmla="*/ 33 h 84"/>
                  <a:gd name="T20" fmla="*/ 61 w 507"/>
                  <a:gd name="T21" fmla="*/ 46 h 84"/>
                  <a:gd name="T22" fmla="*/ 49 w 507"/>
                  <a:gd name="T23" fmla="*/ 59 h 84"/>
                  <a:gd name="T24" fmla="*/ 99 w 507"/>
                  <a:gd name="T25" fmla="*/ 59 h 84"/>
                  <a:gd name="T26" fmla="*/ 87 w 507"/>
                  <a:gd name="T27" fmla="*/ 46 h 84"/>
                  <a:gd name="T28" fmla="*/ 99 w 507"/>
                  <a:gd name="T29" fmla="*/ 33 h 84"/>
                  <a:gd name="T30" fmla="*/ 112 w 507"/>
                  <a:gd name="T31" fmla="*/ 46 h 84"/>
                  <a:gd name="T32" fmla="*/ 99 w 507"/>
                  <a:gd name="T33" fmla="*/ 59 h 84"/>
                  <a:gd name="T34" fmla="*/ 150 w 507"/>
                  <a:gd name="T35" fmla="*/ 59 h 84"/>
                  <a:gd name="T36" fmla="*/ 137 w 507"/>
                  <a:gd name="T37" fmla="*/ 46 h 84"/>
                  <a:gd name="T38" fmla="*/ 150 w 507"/>
                  <a:gd name="T39" fmla="*/ 33 h 84"/>
                  <a:gd name="T40" fmla="*/ 163 w 507"/>
                  <a:gd name="T41" fmla="*/ 46 h 84"/>
                  <a:gd name="T42" fmla="*/ 150 w 507"/>
                  <a:gd name="T43" fmla="*/ 59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07" h="84">
                    <a:moveTo>
                      <a:pt x="470" y="0"/>
                    </a:moveTo>
                    <a:cubicBezTo>
                      <a:pt x="36" y="0"/>
                      <a:pt x="36" y="0"/>
                      <a:pt x="36" y="0"/>
                    </a:cubicBezTo>
                    <a:cubicBezTo>
                      <a:pt x="16" y="0"/>
                      <a:pt x="0" y="17"/>
                      <a:pt x="0" y="37"/>
                    </a:cubicBezTo>
                    <a:cubicBezTo>
                      <a:pt x="0" y="84"/>
                      <a:pt x="0" y="84"/>
                      <a:pt x="0" y="84"/>
                    </a:cubicBezTo>
                    <a:cubicBezTo>
                      <a:pt x="507" y="84"/>
                      <a:pt x="507" y="84"/>
                      <a:pt x="507" y="84"/>
                    </a:cubicBezTo>
                    <a:cubicBezTo>
                      <a:pt x="507" y="37"/>
                      <a:pt x="507" y="37"/>
                      <a:pt x="507" y="37"/>
                    </a:cubicBezTo>
                    <a:cubicBezTo>
                      <a:pt x="507" y="17"/>
                      <a:pt x="490" y="0"/>
                      <a:pt x="470" y="0"/>
                    </a:cubicBezTo>
                    <a:close/>
                    <a:moveTo>
                      <a:pt x="49" y="59"/>
                    </a:moveTo>
                    <a:cubicBezTo>
                      <a:pt x="42" y="59"/>
                      <a:pt x="36" y="53"/>
                      <a:pt x="36" y="46"/>
                    </a:cubicBezTo>
                    <a:cubicBezTo>
                      <a:pt x="36" y="39"/>
                      <a:pt x="42" y="33"/>
                      <a:pt x="49" y="33"/>
                    </a:cubicBezTo>
                    <a:cubicBezTo>
                      <a:pt x="56" y="33"/>
                      <a:pt x="61" y="39"/>
                      <a:pt x="61" y="46"/>
                    </a:cubicBezTo>
                    <a:cubicBezTo>
                      <a:pt x="61" y="53"/>
                      <a:pt x="56" y="59"/>
                      <a:pt x="49" y="59"/>
                    </a:cubicBezTo>
                    <a:close/>
                    <a:moveTo>
                      <a:pt x="99" y="59"/>
                    </a:moveTo>
                    <a:cubicBezTo>
                      <a:pt x="92" y="59"/>
                      <a:pt x="87" y="53"/>
                      <a:pt x="87" y="46"/>
                    </a:cubicBezTo>
                    <a:cubicBezTo>
                      <a:pt x="87" y="39"/>
                      <a:pt x="92" y="33"/>
                      <a:pt x="99" y="33"/>
                    </a:cubicBezTo>
                    <a:cubicBezTo>
                      <a:pt x="106" y="33"/>
                      <a:pt x="112" y="39"/>
                      <a:pt x="112" y="46"/>
                    </a:cubicBezTo>
                    <a:cubicBezTo>
                      <a:pt x="112" y="53"/>
                      <a:pt x="106" y="59"/>
                      <a:pt x="99" y="59"/>
                    </a:cubicBezTo>
                    <a:close/>
                    <a:moveTo>
                      <a:pt x="150" y="59"/>
                    </a:moveTo>
                    <a:cubicBezTo>
                      <a:pt x="143" y="59"/>
                      <a:pt x="137" y="53"/>
                      <a:pt x="137" y="46"/>
                    </a:cubicBezTo>
                    <a:cubicBezTo>
                      <a:pt x="137" y="39"/>
                      <a:pt x="143" y="33"/>
                      <a:pt x="150" y="33"/>
                    </a:cubicBezTo>
                    <a:cubicBezTo>
                      <a:pt x="157" y="33"/>
                      <a:pt x="163" y="39"/>
                      <a:pt x="163" y="46"/>
                    </a:cubicBezTo>
                    <a:cubicBezTo>
                      <a:pt x="163" y="53"/>
                      <a:pt x="157" y="59"/>
                      <a:pt x="150" y="5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endParaRPr lang="en-US" sz="900"/>
              </a:p>
            </p:txBody>
          </p:sp>
          <p:sp>
            <p:nvSpPr>
              <p:cNvPr id="40" name="Freeform 16"/>
              <p:cNvSpPr>
                <a:spLocks noEditPoints="1"/>
              </p:cNvSpPr>
              <p:nvPr/>
            </p:nvSpPr>
            <p:spPr bwMode="auto">
              <a:xfrm>
                <a:off x="11385550" y="6111875"/>
                <a:ext cx="1587500" cy="952500"/>
              </a:xfrm>
              <a:custGeom>
                <a:avLst/>
                <a:gdLst>
                  <a:gd name="T0" fmla="*/ 0 w 507"/>
                  <a:gd name="T1" fmla="*/ 268 h 304"/>
                  <a:gd name="T2" fmla="*/ 36 w 507"/>
                  <a:gd name="T3" fmla="*/ 304 h 304"/>
                  <a:gd name="T4" fmla="*/ 470 w 507"/>
                  <a:gd name="T5" fmla="*/ 304 h 304"/>
                  <a:gd name="T6" fmla="*/ 507 w 507"/>
                  <a:gd name="T7" fmla="*/ 268 h 304"/>
                  <a:gd name="T8" fmla="*/ 507 w 507"/>
                  <a:gd name="T9" fmla="*/ 0 h 304"/>
                  <a:gd name="T10" fmla="*/ 0 w 507"/>
                  <a:gd name="T11" fmla="*/ 0 h 304"/>
                  <a:gd name="T12" fmla="*/ 0 w 507"/>
                  <a:gd name="T13" fmla="*/ 268 h 304"/>
                  <a:gd name="T14" fmla="*/ 161 w 507"/>
                  <a:gd name="T15" fmla="*/ 136 h 304"/>
                  <a:gd name="T16" fmla="*/ 166 w 507"/>
                  <a:gd name="T17" fmla="*/ 131 h 304"/>
                  <a:gd name="T18" fmla="*/ 169 w 507"/>
                  <a:gd name="T19" fmla="*/ 131 h 304"/>
                  <a:gd name="T20" fmla="*/ 179 w 507"/>
                  <a:gd name="T21" fmla="*/ 108 h 304"/>
                  <a:gd name="T22" fmla="*/ 177 w 507"/>
                  <a:gd name="T23" fmla="*/ 106 h 304"/>
                  <a:gd name="T24" fmla="*/ 177 w 507"/>
                  <a:gd name="T25" fmla="*/ 98 h 304"/>
                  <a:gd name="T26" fmla="*/ 200 w 507"/>
                  <a:gd name="T27" fmla="*/ 75 h 304"/>
                  <a:gd name="T28" fmla="*/ 207 w 507"/>
                  <a:gd name="T29" fmla="*/ 75 h 304"/>
                  <a:gd name="T30" fmla="*/ 209 w 507"/>
                  <a:gd name="T31" fmla="*/ 77 h 304"/>
                  <a:gd name="T32" fmla="*/ 232 w 507"/>
                  <a:gd name="T33" fmla="*/ 68 h 304"/>
                  <a:gd name="T34" fmla="*/ 232 w 507"/>
                  <a:gd name="T35" fmla="*/ 65 h 304"/>
                  <a:gd name="T36" fmla="*/ 237 w 507"/>
                  <a:gd name="T37" fmla="*/ 60 h 304"/>
                  <a:gd name="T38" fmla="*/ 269 w 507"/>
                  <a:gd name="T39" fmla="*/ 60 h 304"/>
                  <a:gd name="T40" fmla="*/ 275 w 507"/>
                  <a:gd name="T41" fmla="*/ 65 h 304"/>
                  <a:gd name="T42" fmla="*/ 275 w 507"/>
                  <a:gd name="T43" fmla="*/ 68 h 304"/>
                  <a:gd name="T44" fmla="*/ 297 w 507"/>
                  <a:gd name="T45" fmla="*/ 77 h 304"/>
                  <a:gd name="T46" fmla="*/ 299 w 507"/>
                  <a:gd name="T47" fmla="*/ 75 h 304"/>
                  <a:gd name="T48" fmla="*/ 307 w 507"/>
                  <a:gd name="T49" fmla="*/ 75 h 304"/>
                  <a:gd name="T50" fmla="*/ 330 w 507"/>
                  <a:gd name="T51" fmla="*/ 98 h 304"/>
                  <a:gd name="T52" fmla="*/ 330 w 507"/>
                  <a:gd name="T53" fmla="*/ 106 h 304"/>
                  <a:gd name="T54" fmla="*/ 328 w 507"/>
                  <a:gd name="T55" fmla="*/ 108 h 304"/>
                  <a:gd name="T56" fmla="*/ 337 w 507"/>
                  <a:gd name="T57" fmla="*/ 131 h 304"/>
                  <a:gd name="T58" fmla="*/ 340 w 507"/>
                  <a:gd name="T59" fmla="*/ 131 h 304"/>
                  <a:gd name="T60" fmla="*/ 345 w 507"/>
                  <a:gd name="T61" fmla="*/ 136 h 304"/>
                  <a:gd name="T62" fmla="*/ 345 w 507"/>
                  <a:gd name="T63" fmla="*/ 168 h 304"/>
                  <a:gd name="T64" fmla="*/ 340 w 507"/>
                  <a:gd name="T65" fmla="*/ 173 h 304"/>
                  <a:gd name="T66" fmla="*/ 337 w 507"/>
                  <a:gd name="T67" fmla="*/ 173 h 304"/>
                  <a:gd name="T68" fmla="*/ 328 w 507"/>
                  <a:gd name="T69" fmla="*/ 196 h 304"/>
                  <a:gd name="T70" fmla="*/ 330 w 507"/>
                  <a:gd name="T71" fmla="*/ 198 h 304"/>
                  <a:gd name="T72" fmla="*/ 330 w 507"/>
                  <a:gd name="T73" fmla="*/ 206 h 304"/>
                  <a:gd name="T74" fmla="*/ 307 w 507"/>
                  <a:gd name="T75" fmla="*/ 229 h 304"/>
                  <a:gd name="T76" fmla="*/ 299 w 507"/>
                  <a:gd name="T77" fmla="*/ 229 h 304"/>
                  <a:gd name="T78" fmla="*/ 297 w 507"/>
                  <a:gd name="T79" fmla="*/ 226 h 304"/>
                  <a:gd name="T80" fmla="*/ 275 w 507"/>
                  <a:gd name="T81" fmla="*/ 236 h 304"/>
                  <a:gd name="T82" fmla="*/ 275 w 507"/>
                  <a:gd name="T83" fmla="*/ 239 h 304"/>
                  <a:gd name="T84" fmla="*/ 269 w 507"/>
                  <a:gd name="T85" fmla="*/ 244 h 304"/>
                  <a:gd name="T86" fmla="*/ 237 w 507"/>
                  <a:gd name="T87" fmla="*/ 244 h 304"/>
                  <a:gd name="T88" fmla="*/ 232 w 507"/>
                  <a:gd name="T89" fmla="*/ 239 h 304"/>
                  <a:gd name="T90" fmla="*/ 232 w 507"/>
                  <a:gd name="T91" fmla="*/ 236 h 304"/>
                  <a:gd name="T92" fmla="*/ 209 w 507"/>
                  <a:gd name="T93" fmla="*/ 226 h 304"/>
                  <a:gd name="T94" fmla="*/ 207 w 507"/>
                  <a:gd name="T95" fmla="*/ 229 h 304"/>
                  <a:gd name="T96" fmla="*/ 200 w 507"/>
                  <a:gd name="T97" fmla="*/ 229 h 304"/>
                  <a:gd name="T98" fmla="*/ 177 w 507"/>
                  <a:gd name="T99" fmla="*/ 206 h 304"/>
                  <a:gd name="T100" fmla="*/ 177 w 507"/>
                  <a:gd name="T101" fmla="*/ 198 h 304"/>
                  <a:gd name="T102" fmla="*/ 179 w 507"/>
                  <a:gd name="T103" fmla="*/ 196 h 304"/>
                  <a:gd name="T104" fmla="*/ 169 w 507"/>
                  <a:gd name="T105" fmla="*/ 173 h 304"/>
                  <a:gd name="T106" fmla="*/ 166 w 507"/>
                  <a:gd name="T107" fmla="*/ 173 h 304"/>
                  <a:gd name="T108" fmla="*/ 161 w 507"/>
                  <a:gd name="T109" fmla="*/ 168 h 304"/>
                  <a:gd name="T110" fmla="*/ 161 w 507"/>
                  <a:gd name="T111" fmla="*/ 136 h 3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507" h="304">
                    <a:moveTo>
                      <a:pt x="0" y="268"/>
                    </a:moveTo>
                    <a:cubicBezTo>
                      <a:pt x="0" y="288"/>
                      <a:pt x="16" y="304"/>
                      <a:pt x="36" y="304"/>
                    </a:cubicBezTo>
                    <a:cubicBezTo>
                      <a:pt x="470" y="304"/>
                      <a:pt x="470" y="304"/>
                      <a:pt x="470" y="304"/>
                    </a:cubicBezTo>
                    <a:cubicBezTo>
                      <a:pt x="490" y="304"/>
                      <a:pt x="507" y="288"/>
                      <a:pt x="507" y="268"/>
                    </a:cubicBezTo>
                    <a:cubicBezTo>
                      <a:pt x="507" y="0"/>
                      <a:pt x="507" y="0"/>
                      <a:pt x="507" y="0"/>
                    </a:cubicBezTo>
                    <a:cubicBezTo>
                      <a:pt x="0" y="0"/>
                      <a:pt x="0" y="0"/>
                      <a:pt x="0" y="0"/>
                    </a:cubicBezTo>
                    <a:lnTo>
                      <a:pt x="0" y="268"/>
                    </a:lnTo>
                    <a:close/>
                    <a:moveTo>
                      <a:pt x="161" y="136"/>
                    </a:moveTo>
                    <a:cubicBezTo>
                      <a:pt x="161" y="133"/>
                      <a:pt x="163" y="131"/>
                      <a:pt x="166" y="131"/>
                    </a:cubicBezTo>
                    <a:cubicBezTo>
                      <a:pt x="169" y="131"/>
                      <a:pt x="169" y="131"/>
                      <a:pt x="169" y="131"/>
                    </a:cubicBezTo>
                    <a:cubicBezTo>
                      <a:pt x="171" y="122"/>
                      <a:pt x="175" y="115"/>
                      <a:pt x="179" y="108"/>
                    </a:cubicBezTo>
                    <a:cubicBezTo>
                      <a:pt x="177" y="106"/>
                      <a:pt x="177" y="106"/>
                      <a:pt x="177" y="106"/>
                    </a:cubicBezTo>
                    <a:cubicBezTo>
                      <a:pt x="175" y="104"/>
                      <a:pt x="175" y="100"/>
                      <a:pt x="177" y="98"/>
                    </a:cubicBezTo>
                    <a:cubicBezTo>
                      <a:pt x="200" y="75"/>
                      <a:pt x="200" y="75"/>
                      <a:pt x="200" y="75"/>
                    </a:cubicBezTo>
                    <a:cubicBezTo>
                      <a:pt x="202" y="73"/>
                      <a:pt x="205" y="73"/>
                      <a:pt x="207" y="75"/>
                    </a:cubicBezTo>
                    <a:cubicBezTo>
                      <a:pt x="209" y="77"/>
                      <a:pt x="209" y="77"/>
                      <a:pt x="209" y="77"/>
                    </a:cubicBezTo>
                    <a:cubicBezTo>
                      <a:pt x="216" y="73"/>
                      <a:pt x="224" y="70"/>
                      <a:pt x="232" y="68"/>
                    </a:cubicBezTo>
                    <a:cubicBezTo>
                      <a:pt x="232" y="65"/>
                      <a:pt x="232" y="65"/>
                      <a:pt x="232" y="65"/>
                    </a:cubicBezTo>
                    <a:cubicBezTo>
                      <a:pt x="232" y="62"/>
                      <a:pt x="234" y="60"/>
                      <a:pt x="237" y="60"/>
                    </a:cubicBezTo>
                    <a:cubicBezTo>
                      <a:pt x="269" y="60"/>
                      <a:pt x="269" y="60"/>
                      <a:pt x="269" y="60"/>
                    </a:cubicBezTo>
                    <a:cubicBezTo>
                      <a:pt x="272" y="60"/>
                      <a:pt x="275" y="62"/>
                      <a:pt x="275" y="65"/>
                    </a:cubicBezTo>
                    <a:cubicBezTo>
                      <a:pt x="275" y="68"/>
                      <a:pt x="275" y="68"/>
                      <a:pt x="275" y="68"/>
                    </a:cubicBezTo>
                    <a:cubicBezTo>
                      <a:pt x="283" y="70"/>
                      <a:pt x="290" y="73"/>
                      <a:pt x="297" y="77"/>
                    </a:cubicBezTo>
                    <a:cubicBezTo>
                      <a:pt x="299" y="75"/>
                      <a:pt x="299" y="75"/>
                      <a:pt x="299" y="75"/>
                    </a:cubicBezTo>
                    <a:cubicBezTo>
                      <a:pt x="301" y="73"/>
                      <a:pt x="305" y="73"/>
                      <a:pt x="307" y="75"/>
                    </a:cubicBezTo>
                    <a:cubicBezTo>
                      <a:pt x="330" y="98"/>
                      <a:pt x="330" y="98"/>
                      <a:pt x="330" y="98"/>
                    </a:cubicBezTo>
                    <a:cubicBezTo>
                      <a:pt x="332" y="100"/>
                      <a:pt x="332" y="104"/>
                      <a:pt x="330" y="106"/>
                    </a:cubicBezTo>
                    <a:cubicBezTo>
                      <a:pt x="328" y="108"/>
                      <a:pt x="328" y="108"/>
                      <a:pt x="328" y="108"/>
                    </a:cubicBezTo>
                    <a:cubicBezTo>
                      <a:pt x="332" y="115"/>
                      <a:pt x="335" y="122"/>
                      <a:pt x="337" y="131"/>
                    </a:cubicBezTo>
                    <a:cubicBezTo>
                      <a:pt x="340" y="131"/>
                      <a:pt x="340" y="131"/>
                      <a:pt x="340" y="131"/>
                    </a:cubicBezTo>
                    <a:cubicBezTo>
                      <a:pt x="343" y="131"/>
                      <a:pt x="345" y="133"/>
                      <a:pt x="345" y="136"/>
                    </a:cubicBezTo>
                    <a:cubicBezTo>
                      <a:pt x="345" y="168"/>
                      <a:pt x="345" y="168"/>
                      <a:pt x="345" y="168"/>
                    </a:cubicBezTo>
                    <a:cubicBezTo>
                      <a:pt x="345" y="171"/>
                      <a:pt x="343" y="173"/>
                      <a:pt x="340" y="173"/>
                    </a:cubicBezTo>
                    <a:cubicBezTo>
                      <a:pt x="337" y="173"/>
                      <a:pt x="337" y="173"/>
                      <a:pt x="337" y="173"/>
                    </a:cubicBezTo>
                    <a:cubicBezTo>
                      <a:pt x="335" y="182"/>
                      <a:pt x="332" y="189"/>
                      <a:pt x="328" y="196"/>
                    </a:cubicBezTo>
                    <a:cubicBezTo>
                      <a:pt x="330" y="198"/>
                      <a:pt x="330" y="198"/>
                      <a:pt x="330" y="198"/>
                    </a:cubicBezTo>
                    <a:cubicBezTo>
                      <a:pt x="332" y="200"/>
                      <a:pt x="332" y="204"/>
                      <a:pt x="330" y="206"/>
                    </a:cubicBezTo>
                    <a:cubicBezTo>
                      <a:pt x="307" y="229"/>
                      <a:pt x="307" y="229"/>
                      <a:pt x="307" y="229"/>
                    </a:cubicBezTo>
                    <a:cubicBezTo>
                      <a:pt x="305" y="231"/>
                      <a:pt x="301" y="231"/>
                      <a:pt x="299" y="229"/>
                    </a:cubicBezTo>
                    <a:cubicBezTo>
                      <a:pt x="297" y="226"/>
                      <a:pt x="297" y="226"/>
                      <a:pt x="297" y="226"/>
                    </a:cubicBezTo>
                    <a:cubicBezTo>
                      <a:pt x="290" y="231"/>
                      <a:pt x="283" y="234"/>
                      <a:pt x="275" y="236"/>
                    </a:cubicBezTo>
                    <a:cubicBezTo>
                      <a:pt x="275" y="239"/>
                      <a:pt x="275" y="239"/>
                      <a:pt x="275" y="239"/>
                    </a:cubicBezTo>
                    <a:cubicBezTo>
                      <a:pt x="275" y="242"/>
                      <a:pt x="272" y="244"/>
                      <a:pt x="269" y="244"/>
                    </a:cubicBezTo>
                    <a:cubicBezTo>
                      <a:pt x="237" y="244"/>
                      <a:pt x="237" y="244"/>
                      <a:pt x="237" y="244"/>
                    </a:cubicBezTo>
                    <a:cubicBezTo>
                      <a:pt x="234" y="244"/>
                      <a:pt x="232" y="242"/>
                      <a:pt x="232" y="239"/>
                    </a:cubicBezTo>
                    <a:cubicBezTo>
                      <a:pt x="232" y="236"/>
                      <a:pt x="232" y="236"/>
                      <a:pt x="232" y="236"/>
                    </a:cubicBezTo>
                    <a:cubicBezTo>
                      <a:pt x="224" y="234"/>
                      <a:pt x="216" y="231"/>
                      <a:pt x="209" y="226"/>
                    </a:cubicBezTo>
                    <a:cubicBezTo>
                      <a:pt x="207" y="229"/>
                      <a:pt x="207" y="229"/>
                      <a:pt x="207" y="229"/>
                    </a:cubicBezTo>
                    <a:cubicBezTo>
                      <a:pt x="205" y="231"/>
                      <a:pt x="202" y="231"/>
                      <a:pt x="200" y="229"/>
                    </a:cubicBezTo>
                    <a:cubicBezTo>
                      <a:pt x="177" y="206"/>
                      <a:pt x="177" y="206"/>
                      <a:pt x="177" y="206"/>
                    </a:cubicBezTo>
                    <a:cubicBezTo>
                      <a:pt x="175" y="204"/>
                      <a:pt x="175" y="200"/>
                      <a:pt x="177" y="198"/>
                    </a:cubicBezTo>
                    <a:cubicBezTo>
                      <a:pt x="179" y="196"/>
                      <a:pt x="179" y="196"/>
                      <a:pt x="179" y="196"/>
                    </a:cubicBezTo>
                    <a:cubicBezTo>
                      <a:pt x="175" y="189"/>
                      <a:pt x="171" y="182"/>
                      <a:pt x="169" y="173"/>
                    </a:cubicBezTo>
                    <a:cubicBezTo>
                      <a:pt x="166" y="173"/>
                      <a:pt x="166" y="173"/>
                      <a:pt x="166" y="173"/>
                    </a:cubicBezTo>
                    <a:cubicBezTo>
                      <a:pt x="163" y="173"/>
                      <a:pt x="161" y="171"/>
                      <a:pt x="161" y="168"/>
                    </a:cubicBezTo>
                    <a:lnTo>
                      <a:pt x="161" y="13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endParaRPr lang="en-US" sz="900"/>
              </a:p>
            </p:txBody>
          </p:sp>
          <p:sp>
            <p:nvSpPr>
              <p:cNvPr id="41" name="Freeform 17"/>
              <p:cNvSpPr>
                <a:spLocks noEditPoints="1"/>
              </p:cNvSpPr>
              <p:nvPr/>
            </p:nvSpPr>
            <p:spPr bwMode="auto">
              <a:xfrm>
                <a:off x="12049125" y="6453188"/>
                <a:ext cx="261937" cy="260350"/>
              </a:xfrm>
              <a:custGeom>
                <a:avLst/>
                <a:gdLst>
                  <a:gd name="T0" fmla="*/ 42 w 84"/>
                  <a:gd name="T1" fmla="*/ 83 h 83"/>
                  <a:gd name="T2" fmla="*/ 84 w 84"/>
                  <a:gd name="T3" fmla="*/ 42 h 83"/>
                  <a:gd name="T4" fmla="*/ 42 w 84"/>
                  <a:gd name="T5" fmla="*/ 0 h 83"/>
                  <a:gd name="T6" fmla="*/ 0 w 84"/>
                  <a:gd name="T7" fmla="*/ 42 h 83"/>
                  <a:gd name="T8" fmla="*/ 42 w 84"/>
                  <a:gd name="T9" fmla="*/ 83 h 83"/>
                  <a:gd name="T10" fmla="*/ 42 w 84"/>
                  <a:gd name="T11" fmla="*/ 31 h 83"/>
                  <a:gd name="T12" fmla="*/ 53 w 84"/>
                  <a:gd name="T13" fmla="*/ 42 h 83"/>
                  <a:gd name="T14" fmla="*/ 42 w 84"/>
                  <a:gd name="T15" fmla="*/ 53 h 83"/>
                  <a:gd name="T16" fmla="*/ 31 w 84"/>
                  <a:gd name="T17" fmla="*/ 42 h 83"/>
                  <a:gd name="T18" fmla="*/ 42 w 84"/>
                  <a:gd name="T19" fmla="*/ 31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4" h="83">
                    <a:moveTo>
                      <a:pt x="42" y="83"/>
                    </a:moveTo>
                    <a:cubicBezTo>
                      <a:pt x="65" y="83"/>
                      <a:pt x="84" y="65"/>
                      <a:pt x="84" y="42"/>
                    </a:cubicBezTo>
                    <a:cubicBezTo>
                      <a:pt x="84" y="19"/>
                      <a:pt x="65" y="0"/>
                      <a:pt x="42" y="0"/>
                    </a:cubicBezTo>
                    <a:cubicBezTo>
                      <a:pt x="19" y="0"/>
                      <a:pt x="0" y="19"/>
                      <a:pt x="0" y="42"/>
                    </a:cubicBezTo>
                    <a:cubicBezTo>
                      <a:pt x="0" y="65"/>
                      <a:pt x="19" y="83"/>
                      <a:pt x="42" y="83"/>
                    </a:cubicBezTo>
                    <a:close/>
                    <a:moveTo>
                      <a:pt x="42" y="31"/>
                    </a:moveTo>
                    <a:cubicBezTo>
                      <a:pt x="48" y="31"/>
                      <a:pt x="53" y="36"/>
                      <a:pt x="53" y="42"/>
                    </a:cubicBezTo>
                    <a:cubicBezTo>
                      <a:pt x="53" y="48"/>
                      <a:pt x="48" y="53"/>
                      <a:pt x="42" y="53"/>
                    </a:cubicBezTo>
                    <a:cubicBezTo>
                      <a:pt x="36" y="53"/>
                      <a:pt x="31" y="48"/>
                      <a:pt x="31" y="42"/>
                    </a:cubicBezTo>
                    <a:cubicBezTo>
                      <a:pt x="31" y="36"/>
                      <a:pt x="36" y="31"/>
                      <a:pt x="42" y="3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endParaRPr lang="en-US" sz="900"/>
              </a:p>
            </p:txBody>
          </p:sp>
        </p:grpSp>
      </p:grpSp>
      <p:grpSp>
        <p:nvGrpSpPr>
          <p:cNvPr id="6" name="组合 5"/>
          <p:cNvGrpSpPr/>
          <p:nvPr/>
        </p:nvGrpSpPr>
        <p:grpSpPr>
          <a:xfrm>
            <a:off x="4583832" y="4185084"/>
            <a:ext cx="939882" cy="939882"/>
            <a:chOff x="4583832" y="4185084"/>
            <a:chExt cx="939882" cy="939882"/>
          </a:xfrm>
        </p:grpSpPr>
        <p:sp>
          <p:nvSpPr>
            <p:cNvPr id="19" name="Rectangle 18"/>
            <p:cNvSpPr/>
            <p:nvPr/>
          </p:nvSpPr>
          <p:spPr>
            <a:xfrm>
              <a:off x="4583832" y="4185084"/>
              <a:ext cx="939882" cy="9398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grpSp>
          <p:nvGrpSpPr>
            <p:cNvPr id="42" name="Group 41"/>
            <p:cNvGrpSpPr/>
            <p:nvPr/>
          </p:nvGrpSpPr>
          <p:grpSpPr>
            <a:xfrm>
              <a:off x="4807097" y="4461384"/>
              <a:ext cx="493352" cy="387281"/>
              <a:chOff x="14400213" y="5818188"/>
              <a:chExt cx="1587500" cy="1246187"/>
            </a:xfrm>
          </p:grpSpPr>
          <p:sp>
            <p:nvSpPr>
              <p:cNvPr id="43" name="Freeform 18"/>
              <p:cNvSpPr>
                <a:spLocks noEditPoints="1"/>
              </p:cNvSpPr>
              <p:nvPr/>
            </p:nvSpPr>
            <p:spPr bwMode="auto">
              <a:xfrm>
                <a:off x="14400213" y="5818188"/>
                <a:ext cx="1587500" cy="263525"/>
              </a:xfrm>
              <a:custGeom>
                <a:avLst/>
                <a:gdLst>
                  <a:gd name="T0" fmla="*/ 471 w 507"/>
                  <a:gd name="T1" fmla="*/ 0 h 84"/>
                  <a:gd name="T2" fmla="*/ 37 w 507"/>
                  <a:gd name="T3" fmla="*/ 0 h 84"/>
                  <a:gd name="T4" fmla="*/ 0 w 507"/>
                  <a:gd name="T5" fmla="*/ 37 h 84"/>
                  <a:gd name="T6" fmla="*/ 0 w 507"/>
                  <a:gd name="T7" fmla="*/ 84 h 84"/>
                  <a:gd name="T8" fmla="*/ 507 w 507"/>
                  <a:gd name="T9" fmla="*/ 84 h 84"/>
                  <a:gd name="T10" fmla="*/ 507 w 507"/>
                  <a:gd name="T11" fmla="*/ 37 h 84"/>
                  <a:gd name="T12" fmla="*/ 471 w 507"/>
                  <a:gd name="T13" fmla="*/ 0 h 84"/>
                  <a:gd name="T14" fmla="*/ 49 w 507"/>
                  <a:gd name="T15" fmla="*/ 59 h 84"/>
                  <a:gd name="T16" fmla="*/ 37 w 507"/>
                  <a:gd name="T17" fmla="*/ 46 h 84"/>
                  <a:gd name="T18" fmla="*/ 49 w 507"/>
                  <a:gd name="T19" fmla="*/ 33 h 84"/>
                  <a:gd name="T20" fmla="*/ 62 w 507"/>
                  <a:gd name="T21" fmla="*/ 46 h 84"/>
                  <a:gd name="T22" fmla="*/ 49 w 507"/>
                  <a:gd name="T23" fmla="*/ 59 h 84"/>
                  <a:gd name="T24" fmla="*/ 100 w 507"/>
                  <a:gd name="T25" fmla="*/ 59 h 84"/>
                  <a:gd name="T26" fmla="*/ 87 w 507"/>
                  <a:gd name="T27" fmla="*/ 46 h 84"/>
                  <a:gd name="T28" fmla="*/ 100 w 507"/>
                  <a:gd name="T29" fmla="*/ 33 h 84"/>
                  <a:gd name="T30" fmla="*/ 113 w 507"/>
                  <a:gd name="T31" fmla="*/ 46 h 84"/>
                  <a:gd name="T32" fmla="*/ 100 w 507"/>
                  <a:gd name="T33" fmla="*/ 59 h 84"/>
                  <a:gd name="T34" fmla="*/ 151 w 507"/>
                  <a:gd name="T35" fmla="*/ 59 h 84"/>
                  <a:gd name="T36" fmla="*/ 138 w 507"/>
                  <a:gd name="T37" fmla="*/ 46 h 84"/>
                  <a:gd name="T38" fmla="*/ 151 w 507"/>
                  <a:gd name="T39" fmla="*/ 33 h 84"/>
                  <a:gd name="T40" fmla="*/ 163 w 507"/>
                  <a:gd name="T41" fmla="*/ 46 h 84"/>
                  <a:gd name="T42" fmla="*/ 151 w 507"/>
                  <a:gd name="T43" fmla="*/ 59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07" h="84">
                    <a:moveTo>
                      <a:pt x="471" y="0"/>
                    </a:moveTo>
                    <a:cubicBezTo>
                      <a:pt x="37" y="0"/>
                      <a:pt x="37" y="0"/>
                      <a:pt x="37" y="0"/>
                    </a:cubicBezTo>
                    <a:cubicBezTo>
                      <a:pt x="17" y="0"/>
                      <a:pt x="0" y="17"/>
                      <a:pt x="0" y="37"/>
                    </a:cubicBezTo>
                    <a:cubicBezTo>
                      <a:pt x="0" y="84"/>
                      <a:pt x="0" y="84"/>
                      <a:pt x="0" y="84"/>
                    </a:cubicBezTo>
                    <a:cubicBezTo>
                      <a:pt x="507" y="84"/>
                      <a:pt x="507" y="84"/>
                      <a:pt x="507" y="84"/>
                    </a:cubicBezTo>
                    <a:cubicBezTo>
                      <a:pt x="507" y="37"/>
                      <a:pt x="507" y="37"/>
                      <a:pt x="507" y="37"/>
                    </a:cubicBezTo>
                    <a:cubicBezTo>
                      <a:pt x="507" y="17"/>
                      <a:pt x="491" y="0"/>
                      <a:pt x="471" y="0"/>
                    </a:cubicBezTo>
                    <a:close/>
                    <a:moveTo>
                      <a:pt x="49" y="59"/>
                    </a:moveTo>
                    <a:cubicBezTo>
                      <a:pt x="42" y="59"/>
                      <a:pt x="37" y="53"/>
                      <a:pt x="37" y="46"/>
                    </a:cubicBezTo>
                    <a:cubicBezTo>
                      <a:pt x="37" y="39"/>
                      <a:pt x="42" y="33"/>
                      <a:pt x="49" y="33"/>
                    </a:cubicBezTo>
                    <a:cubicBezTo>
                      <a:pt x="56" y="33"/>
                      <a:pt x="62" y="39"/>
                      <a:pt x="62" y="46"/>
                    </a:cubicBezTo>
                    <a:cubicBezTo>
                      <a:pt x="62" y="53"/>
                      <a:pt x="56" y="59"/>
                      <a:pt x="49" y="59"/>
                    </a:cubicBezTo>
                    <a:close/>
                    <a:moveTo>
                      <a:pt x="100" y="59"/>
                    </a:moveTo>
                    <a:cubicBezTo>
                      <a:pt x="93" y="59"/>
                      <a:pt x="87" y="53"/>
                      <a:pt x="87" y="46"/>
                    </a:cubicBezTo>
                    <a:cubicBezTo>
                      <a:pt x="87" y="39"/>
                      <a:pt x="93" y="33"/>
                      <a:pt x="100" y="33"/>
                    </a:cubicBezTo>
                    <a:cubicBezTo>
                      <a:pt x="107" y="33"/>
                      <a:pt x="113" y="39"/>
                      <a:pt x="113" y="46"/>
                    </a:cubicBezTo>
                    <a:cubicBezTo>
                      <a:pt x="113" y="53"/>
                      <a:pt x="107" y="59"/>
                      <a:pt x="100" y="59"/>
                    </a:cubicBezTo>
                    <a:close/>
                    <a:moveTo>
                      <a:pt x="151" y="59"/>
                    </a:moveTo>
                    <a:cubicBezTo>
                      <a:pt x="144" y="59"/>
                      <a:pt x="138" y="53"/>
                      <a:pt x="138" y="46"/>
                    </a:cubicBezTo>
                    <a:cubicBezTo>
                      <a:pt x="138" y="39"/>
                      <a:pt x="144" y="33"/>
                      <a:pt x="151" y="33"/>
                    </a:cubicBezTo>
                    <a:cubicBezTo>
                      <a:pt x="158" y="33"/>
                      <a:pt x="163" y="39"/>
                      <a:pt x="163" y="46"/>
                    </a:cubicBezTo>
                    <a:cubicBezTo>
                      <a:pt x="163" y="53"/>
                      <a:pt x="158" y="59"/>
                      <a:pt x="151" y="5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endParaRPr lang="en-US" sz="900"/>
              </a:p>
            </p:txBody>
          </p:sp>
          <p:sp>
            <p:nvSpPr>
              <p:cNvPr id="44" name="Freeform 19"/>
              <p:cNvSpPr>
                <a:spLocks noEditPoints="1"/>
              </p:cNvSpPr>
              <p:nvPr/>
            </p:nvSpPr>
            <p:spPr bwMode="auto">
              <a:xfrm>
                <a:off x="14400213" y="6111875"/>
                <a:ext cx="1587500" cy="952500"/>
              </a:xfrm>
              <a:custGeom>
                <a:avLst/>
                <a:gdLst>
                  <a:gd name="T0" fmla="*/ 0 w 507"/>
                  <a:gd name="T1" fmla="*/ 268 h 304"/>
                  <a:gd name="T2" fmla="*/ 37 w 507"/>
                  <a:gd name="T3" fmla="*/ 304 h 304"/>
                  <a:gd name="T4" fmla="*/ 471 w 507"/>
                  <a:gd name="T5" fmla="*/ 304 h 304"/>
                  <a:gd name="T6" fmla="*/ 507 w 507"/>
                  <a:gd name="T7" fmla="*/ 268 h 304"/>
                  <a:gd name="T8" fmla="*/ 507 w 507"/>
                  <a:gd name="T9" fmla="*/ 0 h 304"/>
                  <a:gd name="T10" fmla="*/ 0 w 507"/>
                  <a:gd name="T11" fmla="*/ 0 h 304"/>
                  <a:gd name="T12" fmla="*/ 0 w 507"/>
                  <a:gd name="T13" fmla="*/ 268 h 304"/>
                  <a:gd name="T14" fmla="*/ 315 w 507"/>
                  <a:gd name="T15" fmla="*/ 163 h 304"/>
                  <a:gd name="T16" fmla="*/ 374 w 507"/>
                  <a:gd name="T17" fmla="*/ 163 h 304"/>
                  <a:gd name="T18" fmla="*/ 374 w 507"/>
                  <a:gd name="T19" fmla="*/ 257 h 304"/>
                  <a:gd name="T20" fmla="*/ 315 w 507"/>
                  <a:gd name="T21" fmla="*/ 257 h 304"/>
                  <a:gd name="T22" fmla="*/ 315 w 507"/>
                  <a:gd name="T23" fmla="*/ 163 h 304"/>
                  <a:gd name="T24" fmla="*/ 224 w 507"/>
                  <a:gd name="T25" fmla="*/ 122 h 304"/>
                  <a:gd name="T26" fmla="*/ 283 w 507"/>
                  <a:gd name="T27" fmla="*/ 122 h 304"/>
                  <a:gd name="T28" fmla="*/ 283 w 507"/>
                  <a:gd name="T29" fmla="*/ 257 h 304"/>
                  <a:gd name="T30" fmla="*/ 224 w 507"/>
                  <a:gd name="T31" fmla="*/ 257 h 304"/>
                  <a:gd name="T32" fmla="*/ 224 w 507"/>
                  <a:gd name="T33" fmla="*/ 122 h 304"/>
                  <a:gd name="T34" fmla="*/ 133 w 507"/>
                  <a:gd name="T35" fmla="*/ 62 h 304"/>
                  <a:gd name="T36" fmla="*/ 192 w 507"/>
                  <a:gd name="T37" fmla="*/ 62 h 304"/>
                  <a:gd name="T38" fmla="*/ 192 w 507"/>
                  <a:gd name="T39" fmla="*/ 257 h 304"/>
                  <a:gd name="T40" fmla="*/ 133 w 507"/>
                  <a:gd name="T41" fmla="*/ 257 h 304"/>
                  <a:gd name="T42" fmla="*/ 133 w 507"/>
                  <a:gd name="T43" fmla="*/ 62 h 3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07" h="304">
                    <a:moveTo>
                      <a:pt x="0" y="268"/>
                    </a:moveTo>
                    <a:cubicBezTo>
                      <a:pt x="0" y="288"/>
                      <a:pt x="17" y="304"/>
                      <a:pt x="37" y="304"/>
                    </a:cubicBezTo>
                    <a:cubicBezTo>
                      <a:pt x="471" y="304"/>
                      <a:pt x="471" y="304"/>
                      <a:pt x="471" y="304"/>
                    </a:cubicBezTo>
                    <a:cubicBezTo>
                      <a:pt x="491" y="304"/>
                      <a:pt x="507" y="288"/>
                      <a:pt x="507" y="268"/>
                    </a:cubicBezTo>
                    <a:cubicBezTo>
                      <a:pt x="507" y="0"/>
                      <a:pt x="507" y="0"/>
                      <a:pt x="507" y="0"/>
                    </a:cubicBezTo>
                    <a:cubicBezTo>
                      <a:pt x="0" y="0"/>
                      <a:pt x="0" y="0"/>
                      <a:pt x="0" y="0"/>
                    </a:cubicBezTo>
                    <a:lnTo>
                      <a:pt x="0" y="268"/>
                    </a:lnTo>
                    <a:close/>
                    <a:moveTo>
                      <a:pt x="315" y="163"/>
                    </a:moveTo>
                    <a:cubicBezTo>
                      <a:pt x="374" y="163"/>
                      <a:pt x="374" y="163"/>
                      <a:pt x="374" y="163"/>
                    </a:cubicBezTo>
                    <a:cubicBezTo>
                      <a:pt x="374" y="257"/>
                      <a:pt x="374" y="257"/>
                      <a:pt x="374" y="257"/>
                    </a:cubicBezTo>
                    <a:cubicBezTo>
                      <a:pt x="315" y="257"/>
                      <a:pt x="315" y="257"/>
                      <a:pt x="315" y="257"/>
                    </a:cubicBezTo>
                    <a:lnTo>
                      <a:pt x="315" y="163"/>
                    </a:lnTo>
                    <a:close/>
                    <a:moveTo>
                      <a:pt x="224" y="122"/>
                    </a:moveTo>
                    <a:cubicBezTo>
                      <a:pt x="283" y="122"/>
                      <a:pt x="283" y="122"/>
                      <a:pt x="283" y="122"/>
                    </a:cubicBezTo>
                    <a:cubicBezTo>
                      <a:pt x="283" y="257"/>
                      <a:pt x="283" y="257"/>
                      <a:pt x="283" y="257"/>
                    </a:cubicBezTo>
                    <a:cubicBezTo>
                      <a:pt x="224" y="257"/>
                      <a:pt x="224" y="257"/>
                      <a:pt x="224" y="257"/>
                    </a:cubicBezTo>
                    <a:lnTo>
                      <a:pt x="224" y="122"/>
                    </a:lnTo>
                    <a:close/>
                    <a:moveTo>
                      <a:pt x="133" y="62"/>
                    </a:moveTo>
                    <a:cubicBezTo>
                      <a:pt x="192" y="62"/>
                      <a:pt x="192" y="62"/>
                      <a:pt x="192" y="62"/>
                    </a:cubicBezTo>
                    <a:cubicBezTo>
                      <a:pt x="192" y="257"/>
                      <a:pt x="192" y="257"/>
                      <a:pt x="192" y="257"/>
                    </a:cubicBezTo>
                    <a:cubicBezTo>
                      <a:pt x="133" y="257"/>
                      <a:pt x="133" y="257"/>
                      <a:pt x="133" y="257"/>
                    </a:cubicBezTo>
                    <a:lnTo>
                      <a:pt x="133" y="6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endParaRPr lang="en-US" sz="900"/>
              </a:p>
            </p:txBody>
          </p:sp>
        </p:grpSp>
      </p:grpSp>
      <p:grpSp>
        <p:nvGrpSpPr>
          <p:cNvPr id="4" name="组合 3"/>
          <p:cNvGrpSpPr/>
          <p:nvPr/>
        </p:nvGrpSpPr>
        <p:grpSpPr>
          <a:xfrm>
            <a:off x="8400405" y="2024844"/>
            <a:ext cx="939882" cy="939882"/>
            <a:chOff x="8400405" y="2024844"/>
            <a:chExt cx="939882" cy="939882"/>
          </a:xfrm>
        </p:grpSpPr>
        <p:sp>
          <p:nvSpPr>
            <p:cNvPr id="25" name="Rectangle 24"/>
            <p:cNvSpPr/>
            <p:nvPr/>
          </p:nvSpPr>
          <p:spPr>
            <a:xfrm>
              <a:off x="8400405" y="2024844"/>
              <a:ext cx="939882" cy="93988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grpSp>
          <p:nvGrpSpPr>
            <p:cNvPr id="45" name="Group 44"/>
            <p:cNvGrpSpPr/>
            <p:nvPr/>
          </p:nvGrpSpPr>
          <p:grpSpPr>
            <a:xfrm>
              <a:off x="8623669" y="2301144"/>
              <a:ext cx="493352" cy="387281"/>
              <a:chOff x="17418050" y="5818188"/>
              <a:chExt cx="1587500" cy="1246187"/>
            </a:xfrm>
          </p:grpSpPr>
          <p:sp>
            <p:nvSpPr>
              <p:cNvPr id="46" name="Freeform 20"/>
              <p:cNvSpPr>
                <a:spLocks noEditPoints="1"/>
              </p:cNvSpPr>
              <p:nvPr/>
            </p:nvSpPr>
            <p:spPr bwMode="auto">
              <a:xfrm>
                <a:off x="17418050" y="5818188"/>
                <a:ext cx="1587500" cy="263525"/>
              </a:xfrm>
              <a:custGeom>
                <a:avLst/>
                <a:gdLst>
                  <a:gd name="T0" fmla="*/ 471 w 507"/>
                  <a:gd name="T1" fmla="*/ 0 h 84"/>
                  <a:gd name="T2" fmla="*/ 37 w 507"/>
                  <a:gd name="T3" fmla="*/ 0 h 84"/>
                  <a:gd name="T4" fmla="*/ 0 w 507"/>
                  <a:gd name="T5" fmla="*/ 37 h 84"/>
                  <a:gd name="T6" fmla="*/ 0 w 507"/>
                  <a:gd name="T7" fmla="*/ 84 h 84"/>
                  <a:gd name="T8" fmla="*/ 507 w 507"/>
                  <a:gd name="T9" fmla="*/ 84 h 84"/>
                  <a:gd name="T10" fmla="*/ 507 w 507"/>
                  <a:gd name="T11" fmla="*/ 37 h 84"/>
                  <a:gd name="T12" fmla="*/ 471 w 507"/>
                  <a:gd name="T13" fmla="*/ 0 h 84"/>
                  <a:gd name="T14" fmla="*/ 49 w 507"/>
                  <a:gd name="T15" fmla="*/ 59 h 84"/>
                  <a:gd name="T16" fmla="*/ 36 w 507"/>
                  <a:gd name="T17" fmla="*/ 46 h 84"/>
                  <a:gd name="T18" fmla="*/ 49 w 507"/>
                  <a:gd name="T19" fmla="*/ 33 h 84"/>
                  <a:gd name="T20" fmla="*/ 62 w 507"/>
                  <a:gd name="T21" fmla="*/ 46 h 84"/>
                  <a:gd name="T22" fmla="*/ 49 w 507"/>
                  <a:gd name="T23" fmla="*/ 59 h 84"/>
                  <a:gd name="T24" fmla="*/ 100 w 507"/>
                  <a:gd name="T25" fmla="*/ 59 h 84"/>
                  <a:gd name="T26" fmla="*/ 87 w 507"/>
                  <a:gd name="T27" fmla="*/ 46 h 84"/>
                  <a:gd name="T28" fmla="*/ 100 w 507"/>
                  <a:gd name="T29" fmla="*/ 33 h 84"/>
                  <a:gd name="T30" fmla="*/ 112 w 507"/>
                  <a:gd name="T31" fmla="*/ 46 h 84"/>
                  <a:gd name="T32" fmla="*/ 100 w 507"/>
                  <a:gd name="T33" fmla="*/ 59 h 84"/>
                  <a:gd name="T34" fmla="*/ 150 w 507"/>
                  <a:gd name="T35" fmla="*/ 59 h 84"/>
                  <a:gd name="T36" fmla="*/ 138 w 507"/>
                  <a:gd name="T37" fmla="*/ 46 h 84"/>
                  <a:gd name="T38" fmla="*/ 150 w 507"/>
                  <a:gd name="T39" fmla="*/ 33 h 84"/>
                  <a:gd name="T40" fmla="*/ 163 w 507"/>
                  <a:gd name="T41" fmla="*/ 46 h 84"/>
                  <a:gd name="T42" fmla="*/ 150 w 507"/>
                  <a:gd name="T43" fmla="*/ 59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07" h="84">
                    <a:moveTo>
                      <a:pt x="471" y="0"/>
                    </a:moveTo>
                    <a:cubicBezTo>
                      <a:pt x="37" y="0"/>
                      <a:pt x="37" y="0"/>
                      <a:pt x="37" y="0"/>
                    </a:cubicBezTo>
                    <a:cubicBezTo>
                      <a:pt x="17" y="0"/>
                      <a:pt x="0" y="17"/>
                      <a:pt x="0" y="37"/>
                    </a:cubicBezTo>
                    <a:cubicBezTo>
                      <a:pt x="0" y="84"/>
                      <a:pt x="0" y="84"/>
                      <a:pt x="0" y="84"/>
                    </a:cubicBezTo>
                    <a:cubicBezTo>
                      <a:pt x="507" y="84"/>
                      <a:pt x="507" y="84"/>
                      <a:pt x="507" y="84"/>
                    </a:cubicBezTo>
                    <a:cubicBezTo>
                      <a:pt x="507" y="37"/>
                      <a:pt x="507" y="37"/>
                      <a:pt x="507" y="37"/>
                    </a:cubicBezTo>
                    <a:cubicBezTo>
                      <a:pt x="507" y="17"/>
                      <a:pt x="491" y="0"/>
                      <a:pt x="471" y="0"/>
                    </a:cubicBezTo>
                    <a:close/>
                    <a:moveTo>
                      <a:pt x="49" y="59"/>
                    </a:moveTo>
                    <a:cubicBezTo>
                      <a:pt x="42" y="59"/>
                      <a:pt x="36" y="53"/>
                      <a:pt x="36" y="46"/>
                    </a:cubicBezTo>
                    <a:cubicBezTo>
                      <a:pt x="36" y="39"/>
                      <a:pt x="42" y="33"/>
                      <a:pt x="49" y="33"/>
                    </a:cubicBezTo>
                    <a:cubicBezTo>
                      <a:pt x="56" y="33"/>
                      <a:pt x="62" y="39"/>
                      <a:pt x="62" y="46"/>
                    </a:cubicBezTo>
                    <a:cubicBezTo>
                      <a:pt x="62" y="53"/>
                      <a:pt x="56" y="59"/>
                      <a:pt x="49" y="59"/>
                    </a:cubicBezTo>
                    <a:close/>
                    <a:moveTo>
                      <a:pt x="100" y="59"/>
                    </a:moveTo>
                    <a:cubicBezTo>
                      <a:pt x="93" y="59"/>
                      <a:pt x="87" y="53"/>
                      <a:pt x="87" y="46"/>
                    </a:cubicBezTo>
                    <a:cubicBezTo>
                      <a:pt x="87" y="39"/>
                      <a:pt x="93" y="33"/>
                      <a:pt x="100" y="33"/>
                    </a:cubicBezTo>
                    <a:cubicBezTo>
                      <a:pt x="107" y="33"/>
                      <a:pt x="112" y="39"/>
                      <a:pt x="112" y="46"/>
                    </a:cubicBezTo>
                    <a:cubicBezTo>
                      <a:pt x="112" y="53"/>
                      <a:pt x="107" y="59"/>
                      <a:pt x="100" y="59"/>
                    </a:cubicBezTo>
                    <a:close/>
                    <a:moveTo>
                      <a:pt x="150" y="59"/>
                    </a:moveTo>
                    <a:cubicBezTo>
                      <a:pt x="143" y="59"/>
                      <a:pt x="138" y="53"/>
                      <a:pt x="138" y="46"/>
                    </a:cubicBezTo>
                    <a:cubicBezTo>
                      <a:pt x="138" y="39"/>
                      <a:pt x="143" y="33"/>
                      <a:pt x="150" y="33"/>
                    </a:cubicBezTo>
                    <a:cubicBezTo>
                      <a:pt x="157" y="33"/>
                      <a:pt x="163" y="39"/>
                      <a:pt x="163" y="46"/>
                    </a:cubicBezTo>
                    <a:cubicBezTo>
                      <a:pt x="163" y="53"/>
                      <a:pt x="157" y="59"/>
                      <a:pt x="150" y="5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endParaRPr lang="en-US" sz="900"/>
              </a:p>
            </p:txBody>
          </p:sp>
          <p:sp>
            <p:nvSpPr>
              <p:cNvPr id="47" name="Oval 21"/>
              <p:cNvSpPr>
                <a:spLocks noChangeArrowheads="1"/>
              </p:cNvSpPr>
              <p:nvPr/>
            </p:nvSpPr>
            <p:spPr bwMode="auto">
              <a:xfrm>
                <a:off x="18113375" y="6623050"/>
                <a:ext cx="198437" cy="20002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endParaRPr lang="en-US" sz="900"/>
              </a:p>
            </p:txBody>
          </p:sp>
          <p:sp>
            <p:nvSpPr>
              <p:cNvPr id="48" name="Oval 22"/>
              <p:cNvSpPr>
                <a:spLocks noChangeArrowheads="1"/>
              </p:cNvSpPr>
              <p:nvPr/>
            </p:nvSpPr>
            <p:spPr bwMode="auto">
              <a:xfrm>
                <a:off x="18383250" y="6384925"/>
                <a:ext cx="160337" cy="1587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endParaRPr lang="en-US" sz="900"/>
              </a:p>
            </p:txBody>
          </p:sp>
          <p:sp>
            <p:nvSpPr>
              <p:cNvPr id="49" name="Freeform 23"/>
              <p:cNvSpPr>
                <a:spLocks noEditPoints="1"/>
              </p:cNvSpPr>
              <p:nvPr/>
            </p:nvSpPr>
            <p:spPr bwMode="auto">
              <a:xfrm>
                <a:off x="17418050" y="6111875"/>
                <a:ext cx="1587500" cy="952500"/>
              </a:xfrm>
              <a:custGeom>
                <a:avLst/>
                <a:gdLst>
                  <a:gd name="T0" fmla="*/ 0 w 507"/>
                  <a:gd name="T1" fmla="*/ 268 h 304"/>
                  <a:gd name="T2" fmla="*/ 37 w 507"/>
                  <a:gd name="T3" fmla="*/ 304 h 304"/>
                  <a:gd name="T4" fmla="*/ 471 w 507"/>
                  <a:gd name="T5" fmla="*/ 304 h 304"/>
                  <a:gd name="T6" fmla="*/ 507 w 507"/>
                  <a:gd name="T7" fmla="*/ 268 h 304"/>
                  <a:gd name="T8" fmla="*/ 507 w 507"/>
                  <a:gd name="T9" fmla="*/ 0 h 304"/>
                  <a:gd name="T10" fmla="*/ 0 w 507"/>
                  <a:gd name="T11" fmla="*/ 0 h 304"/>
                  <a:gd name="T12" fmla="*/ 0 w 507"/>
                  <a:gd name="T13" fmla="*/ 268 h 304"/>
                  <a:gd name="T14" fmla="*/ 155 w 507"/>
                  <a:gd name="T15" fmla="*/ 52 h 304"/>
                  <a:gd name="T16" fmla="*/ 199 w 507"/>
                  <a:gd name="T17" fmla="*/ 96 h 304"/>
                  <a:gd name="T18" fmla="*/ 193 w 507"/>
                  <a:gd name="T19" fmla="*/ 119 h 304"/>
                  <a:gd name="T20" fmla="*/ 224 w 507"/>
                  <a:gd name="T21" fmla="*/ 151 h 304"/>
                  <a:gd name="T22" fmla="*/ 253 w 507"/>
                  <a:gd name="T23" fmla="*/ 142 h 304"/>
                  <a:gd name="T24" fmla="*/ 283 w 507"/>
                  <a:gd name="T25" fmla="*/ 151 h 304"/>
                  <a:gd name="T26" fmla="*/ 295 w 507"/>
                  <a:gd name="T27" fmla="*/ 139 h 304"/>
                  <a:gd name="T28" fmla="*/ 287 w 507"/>
                  <a:gd name="T29" fmla="*/ 112 h 304"/>
                  <a:gd name="T30" fmla="*/ 333 w 507"/>
                  <a:gd name="T31" fmla="*/ 66 h 304"/>
                  <a:gd name="T32" fmla="*/ 379 w 507"/>
                  <a:gd name="T33" fmla="*/ 112 h 304"/>
                  <a:gd name="T34" fmla="*/ 333 w 507"/>
                  <a:gd name="T35" fmla="*/ 158 h 304"/>
                  <a:gd name="T36" fmla="*/ 311 w 507"/>
                  <a:gd name="T37" fmla="*/ 153 h 304"/>
                  <a:gd name="T38" fmla="*/ 297 w 507"/>
                  <a:gd name="T39" fmla="*/ 166 h 304"/>
                  <a:gd name="T40" fmla="*/ 306 w 507"/>
                  <a:gd name="T41" fmla="*/ 195 h 304"/>
                  <a:gd name="T42" fmla="*/ 253 w 507"/>
                  <a:gd name="T43" fmla="*/ 247 h 304"/>
                  <a:gd name="T44" fmla="*/ 201 w 507"/>
                  <a:gd name="T45" fmla="*/ 195 h 304"/>
                  <a:gd name="T46" fmla="*/ 210 w 507"/>
                  <a:gd name="T47" fmla="*/ 166 h 304"/>
                  <a:gd name="T48" fmla="*/ 178 w 507"/>
                  <a:gd name="T49" fmla="*/ 134 h 304"/>
                  <a:gd name="T50" fmla="*/ 155 w 507"/>
                  <a:gd name="T51" fmla="*/ 141 h 304"/>
                  <a:gd name="T52" fmla="*/ 110 w 507"/>
                  <a:gd name="T53" fmla="*/ 96 h 304"/>
                  <a:gd name="T54" fmla="*/ 155 w 507"/>
                  <a:gd name="T55" fmla="*/ 52 h 3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07" h="304">
                    <a:moveTo>
                      <a:pt x="0" y="268"/>
                    </a:moveTo>
                    <a:cubicBezTo>
                      <a:pt x="0" y="288"/>
                      <a:pt x="17" y="304"/>
                      <a:pt x="37" y="304"/>
                    </a:cubicBezTo>
                    <a:cubicBezTo>
                      <a:pt x="471" y="304"/>
                      <a:pt x="471" y="304"/>
                      <a:pt x="471" y="304"/>
                    </a:cubicBezTo>
                    <a:cubicBezTo>
                      <a:pt x="491" y="304"/>
                      <a:pt x="507" y="288"/>
                      <a:pt x="507" y="268"/>
                    </a:cubicBezTo>
                    <a:cubicBezTo>
                      <a:pt x="507" y="0"/>
                      <a:pt x="507" y="0"/>
                      <a:pt x="507" y="0"/>
                    </a:cubicBezTo>
                    <a:cubicBezTo>
                      <a:pt x="0" y="0"/>
                      <a:pt x="0" y="0"/>
                      <a:pt x="0" y="0"/>
                    </a:cubicBezTo>
                    <a:lnTo>
                      <a:pt x="0" y="268"/>
                    </a:lnTo>
                    <a:close/>
                    <a:moveTo>
                      <a:pt x="155" y="52"/>
                    </a:moveTo>
                    <a:cubicBezTo>
                      <a:pt x="179" y="52"/>
                      <a:pt x="199" y="72"/>
                      <a:pt x="199" y="96"/>
                    </a:cubicBezTo>
                    <a:cubicBezTo>
                      <a:pt x="199" y="105"/>
                      <a:pt x="197" y="113"/>
                      <a:pt x="193" y="119"/>
                    </a:cubicBezTo>
                    <a:cubicBezTo>
                      <a:pt x="224" y="151"/>
                      <a:pt x="224" y="151"/>
                      <a:pt x="224" y="151"/>
                    </a:cubicBezTo>
                    <a:cubicBezTo>
                      <a:pt x="233" y="146"/>
                      <a:pt x="243" y="142"/>
                      <a:pt x="253" y="142"/>
                    </a:cubicBezTo>
                    <a:cubicBezTo>
                      <a:pt x="264" y="142"/>
                      <a:pt x="274" y="146"/>
                      <a:pt x="283" y="151"/>
                    </a:cubicBezTo>
                    <a:cubicBezTo>
                      <a:pt x="295" y="139"/>
                      <a:pt x="295" y="139"/>
                      <a:pt x="295" y="139"/>
                    </a:cubicBezTo>
                    <a:cubicBezTo>
                      <a:pt x="290" y="131"/>
                      <a:pt x="287" y="122"/>
                      <a:pt x="287" y="112"/>
                    </a:cubicBezTo>
                    <a:cubicBezTo>
                      <a:pt x="287" y="87"/>
                      <a:pt x="308" y="66"/>
                      <a:pt x="333" y="66"/>
                    </a:cubicBezTo>
                    <a:cubicBezTo>
                      <a:pt x="359" y="66"/>
                      <a:pt x="379" y="87"/>
                      <a:pt x="379" y="112"/>
                    </a:cubicBezTo>
                    <a:cubicBezTo>
                      <a:pt x="379" y="138"/>
                      <a:pt x="359" y="158"/>
                      <a:pt x="333" y="158"/>
                    </a:cubicBezTo>
                    <a:cubicBezTo>
                      <a:pt x="325" y="158"/>
                      <a:pt x="317" y="156"/>
                      <a:pt x="311" y="153"/>
                    </a:cubicBezTo>
                    <a:cubicBezTo>
                      <a:pt x="297" y="166"/>
                      <a:pt x="297" y="166"/>
                      <a:pt x="297" y="166"/>
                    </a:cubicBezTo>
                    <a:cubicBezTo>
                      <a:pt x="303" y="174"/>
                      <a:pt x="306" y="184"/>
                      <a:pt x="306" y="195"/>
                    </a:cubicBezTo>
                    <a:cubicBezTo>
                      <a:pt x="306" y="224"/>
                      <a:pt x="282" y="247"/>
                      <a:pt x="253" y="247"/>
                    </a:cubicBezTo>
                    <a:cubicBezTo>
                      <a:pt x="225" y="247"/>
                      <a:pt x="201" y="224"/>
                      <a:pt x="201" y="195"/>
                    </a:cubicBezTo>
                    <a:cubicBezTo>
                      <a:pt x="201" y="184"/>
                      <a:pt x="204" y="174"/>
                      <a:pt x="210" y="166"/>
                    </a:cubicBezTo>
                    <a:cubicBezTo>
                      <a:pt x="178" y="134"/>
                      <a:pt x="178" y="134"/>
                      <a:pt x="178" y="134"/>
                    </a:cubicBezTo>
                    <a:cubicBezTo>
                      <a:pt x="171" y="138"/>
                      <a:pt x="163" y="141"/>
                      <a:pt x="155" y="141"/>
                    </a:cubicBezTo>
                    <a:cubicBezTo>
                      <a:pt x="130" y="141"/>
                      <a:pt x="110" y="121"/>
                      <a:pt x="110" y="96"/>
                    </a:cubicBezTo>
                    <a:cubicBezTo>
                      <a:pt x="110" y="72"/>
                      <a:pt x="130" y="52"/>
                      <a:pt x="155" y="5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endParaRPr lang="en-US" sz="900"/>
              </a:p>
            </p:txBody>
          </p:sp>
          <p:sp>
            <p:nvSpPr>
              <p:cNvPr id="50" name="Oval 24"/>
              <p:cNvSpPr>
                <a:spLocks noChangeArrowheads="1"/>
              </p:cNvSpPr>
              <p:nvPr/>
            </p:nvSpPr>
            <p:spPr bwMode="auto">
              <a:xfrm>
                <a:off x="17829213" y="6337300"/>
                <a:ext cx="147637" cy="150812"/>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endParaRPr lang="en-US" sz="900"/>
              </a:p>
            </p:txBody>
          </p:sp>
        </p:grpSp>
      </p:grpSp>
      <p:grpSp>
        <p:nvGrpSpPr>
          <p:cNvPr id="5" name="组合 4"/>
          <p:cNvGrpSpPr/>
          <p:nvPr/>
        </p:nvGrpSpPr>
        <p:grpSpPr>
          <a:xfrm>
            <a:off x="8400405" y="4185084"/>
            <a:ext cx="939882" cy="939882"/>
            <a:chOff x="8400405" y="4185084"/>
            <a:chExt cx="939882" cy="939882"/>
          </a:xfrm>
        </p:grpSpPr>
        <p:sp>
          <p:nvSpPr>
            <p:cNvPr id="28" name="Rectangle 27"/>
            <p:cNvSpPr/>
            <p:nvPr/>
          </p:nvSpPr>
          <p:spPr>
            <a:xfrm>
              <a:off x="8400405" y="4185084"/>
              <a:ext cx="939882" cy="93988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grpSp>
          <p:nvGrpSpPr>
            <p:cNvPr id="51" name="Group 50"/>
            <p:cNvGrpSpPr/>
            <p:nvPr/>
          </p:nvGrpSpPr>
          <p:grpSpPr>
            <a:xfrm>
              <a:off x="8635807" y="4461384"/>
              <a:ext cx="493352" cy="387281"/>
              <a:chOff x="5348288" y="5818188"/>
              <a:chExt cx="1587500" cy="1246187"/>
            </a:xfrm>
          </p:grpSpPr>
          <p:sp>
            <p:nvSpPr>
              <p:cNvPr id="52" name="Freeform 51"/>
              <p:cNvSpPr>
                <a:spLocks noEditPoints="1"/>
              </p:cNvSpPr>
              <p:nvPr/>
            </p:nvSpPr>
            <p:spPr bwMode="auto">
              <a:xfrm>
                <a:off x="5348288" y="5818188"/>
                <a:ext cx="1587500" cy="263525"/>
              </a:xfrm>
              <a:custGeom>
                <a:avLst/>
                <a:gdLst>
                  <a:gd name="T0" fmla="*/ 471 w 507"/>
                  <a:gd name="T1" fmla="*/ 0 h 84"/>
                  <a:gd name="T2" fmla="*/ 37 w 507"/>
                  <a:gd name="T3" fmla="*/ 0 h 84"/>
                  <a:gd name="T4" fmla="*/ 0 w 507"/>
                  <a:gd name="T5" fmla="*/ 37 h 84"/>
                  <a:gd name="T6" fmla="*/ 0 w 507"/>
                  <a:gd name="T7" fmla="*/ 84 h 84"/>
                  <a:gd name="T8" fmla="*/ 507 w 507"/>
                  <a:gd name="T9" fmla="*/ 84 h 84"/>
                  <a:gd name="T10" fmla="*/ 507 w 507"/>
                  <a:gd name="T11" fmla="*/ 37 h 84"/>
                  <a:gd name="T12" fmla="*/ 471 w 507"/>
                  <a:gd name="T13" fmla="*/ 0 h 84"/>
                  <a:gd name="T14" fmla="*/ 49 w 507"/>
                  <a:gd name="T15" fmla="*/ 59 h 84"/>
                  <a:gd name="T16" fmla="*/ 36 w 507"/>
                  <a:gd name="T17" fmla="*/ 46 h 84"/>
                  <a:gd name="T18" fmla="*/ 49 w 507"/>
                  <a:gd name="T19" fmla="*/ 33 h 84"/>
                  <a:gd name="T20" fmla="*/ 62 w 507"/>
                  <a:gd name="T21" fmla="*/ 46 h 84"/>
                  <a:gd name="T22" fmla="*/ 49 w 507"/>
                  <a:gd name="T23" fmla="*/ 59 h 84"/>
                  <a:gd name="T24" fmla="*/ 100 w 507"/>
                  <a:gd name="T25" fmla="*/ 59 h 84"/>
                  <a:gd name="T26" fmla="*/ 87 w 507"/>
                  <a:gd name="T27" fmla="*/ 46 h 84"/>
                  <a:gd name="T28" fmla="*/ 100 w 507"/>
                  <a:gd name="T29" fmla="*/ 33 h 84"/>
                  <a:gd name="T30" fmla="*/ 113 w 507"/>
                  <a:gd name="T31" fmla="*/ 46 h 84"/>
                  <a:gd name="T32" fmla="*/ 100 w 507"/>
                  <a:gd name="T33" fmla="*/ 59 h 84"/>
                  <a:gd name="T34" fmla="*/ 151 w 507"/>
                  <a:gd name="T35" fmla="*/ 59 h 84"/>
                  <a:gd name="T36" fmla="*/ 138 w 507"/>
                  <a:gd name="T37" fmla="*/ 46 h 84"/>
                  <a:gd name="T38" fmla="*/ 151 w 507"/>
                  <a:gd name="T39" fmla="*/ 33 h 84"/>
                  <a:gd name="T40" fmla="*/ 163 w 507"/>
                  <a:gd name="T41" fmla="*/ 46 h 84"/>
                  <a:gd name="T42" fmla="*/ 151 w 507"/>
                  <a:gd name="T43" fmla="*/ 59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07" h="84">
                    <a:moveTo>
                      <a:pt x="471" y="0"/>
                    </a:moveTo>
                    <a:cubicBezTo>
                      <a:pt x="37" y="0"/>
                      <a:pt x="37" y="0"/>
                      <a:pt x="37" y="0"/>
                    </a:cubicBezTo>
                    <a:cubicBezTo>
                      <a:pt x="17" y="0"/>
                      <a:pt x="0" y="17"/>
                      <a:pt x="0" y="37"/>
                    </a:cubicBezTo>
                    <a:cubicBezTo>
                      <a:pt x="0" y="84"/>
                      <a:pt x="0" y="84"/>
                      <a:pt x="0" y="84"/>
                    </a:cubicBezTo>
                    <a:cubicBezTo>
                      <a:pt x="507" y="84"/>
                      <a:pt x="507" y="84"/>
                      <a:pt x="507" y="84"/>
                    </a:cubicBezTo>
                    <a:cubicBezTo>
                      <a:pt x="507" y="37"/>
                      <a:pt x="507" y="37"/>
                      <a:pt x="507" y="37"/>
                    </a:cubicBezTo>
                    <a:cubicBezTo>
                      <a:pt x="507" y="17"/>
                      <a:pt x="491" y="0"/>
                      <a:pt x="471" y="0"/>
                    </a:cubicBezTo>
                    <a:close/>
                    <a:moveTo>
                      <a:pt x="49" y="59"/>
                    </a:moveTo>
                    <a:cubicBezTo>
                      <a:pt x="42" y="59"/>
                      <a:pt x="36" y="53"/>
                      <a:pt x="36" y="46"/>
                    </a:cubicBezTo>
                    <a:cubicBezTo>
                      <a:pt x="36" y="39"/>
                      <a:pt x="42" y="33"/>
                      <a:pt x="49" y="33"/>
                    </a:cubicBezTo>
                    <a:cubicBezTo>
                      <a:pt x="56" y="33"/>
                      <a:pt x="62" y="39"/>
                      <a:pt x="62" y="46"/>
                    </a:cubicBezTo>
                    <a:cubicBezTo>
                      <a:pt x="62" y="53"/>
                      <a:pt x="56" y="59"/>
                      <a:pt x="49" y="59"/>
                    </a:cubicBezTo>
                    <a:close/>
                    <a:moveTo>
                      <a:pt x="100" y="59"/>
                    </a:moveTo>
                    <a:cubicBezTo>
                      <a:pt x="93" y="59"/>
                      <a:pt x="87" y="53"/>
                      <a:pt x="87" y="46"/>
                    </a:cubicBezTo>
                    <a:cubicBezTo>
                      <a:pt x="87" y="39"/>
                      <a:pt x="93" y="33"/>
                      <a:pt x="100" y="33"/>
                    </a:cubicBezTo>
                    <a:cubicBezTo>
                      <a:pt x="107" y="33"/>
                      <a:pt x="113" y="39"/>
                      <a:pt x="113" y="46"/>
                    </a:cubicBezTo>
                    <a:cubicBezTo>
                      <a:pt x="113" y="53"/>
                      <a:pt x="107" y="59"/>
                      <a:pt x="100" y="59"/>
                    </a:cubicBezTo>
                    <a:close/>
                    <a:moveTo>
                      <a:pt x="151" y="59"/>
                    </a:moveTo>
                    <a:cubicBezTo>
                      <a:pt x="144" y="59"/>
                      <a:pt x="138" y="53"/>
                      <a:pt x="138" y="46"/>
                    </a:cubicBezTo>
                    <a:cubicBezTo>
                      <a:pt x="138" y="39"/>
                      <a:pt x="144" y="33"/>
                      <a:pt x="151" y="33"/>
                    </a:cubicBezTo>
                    <a:cubicBezTo>
                      <a:pt x="158" y="33"/>
                      <a:pt x="163" y="39"/>
                      <a:pt x="163" y="46"/>
                    </a:cubicBezTo>
                    <a:cubicBezTo>
                      <a:pt x="163" y="53"/>
                      <a:pt x="158" y="59"/>
                      <a:pt x="151" y="5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endParaRPr lang="en-US" sz="900"/>
              </a:p>
            </p:txBody>
          </p:sp>
          <p:sp>
            <p:nvSpPr>
              <p:cNvPr id="53" name="Freeform 52"/>
              <p:cNvSpPr>
                <a:spLocks noEditPoints="1"/>
              </p:cNvSpPr>
              <p:nvPr/>
            </p:nvSpPr>
            <p:spPr bwMode="auto">
              <a:xfrm>
                <a:off x="5348288" y="6111875"/>
                <a:ext cx="1587500" cy="952500"/>
              </a:xfrm>
              <a:custGeom>
                <a:avLst/>
                <a:gdLst>
                  <a:gd name="T0" fmla="*/ 0 w 507"/>
                  <a:gd name="T1" fmla="*/ 268 h 304"/>
                  <a:gd name="T2" fmla="*/ 37 w 507"/>
                  <a:gd name="T3" fmla="*/ 304 h 304"/>
                  <a:gd name="T4" fmla="*/ 471 w 507"/>
                  <a:gd name="T5" fmla="*/ 304 h 304"/>
                  <a:gd name="T6" fmla="*/ 507 w 507"/>
                  <a:gd name="T7" fmla="*/ 268 h 304"/>
                  <a:gd name="T8" fmla="*/ 507 w 507"/>
                  <a:gd name="T9" fmla="*/ 0 h 304"/>
                  <a:gd name="T10" fmla="*/ 0 w 507"/>
                  <a:gd name="T11" fmla="*/ 0 h 304"/>
                  <a:gd name="T12" fmla="*/ 0 w 507"/>
                  <a:gd name="T13" fmla="*/ 268 h 304"/>
                  <a:gd name="T14" fmla="*/ 181 w 507"/>
                  <a:gd name="T15" fmla="*/ 200 h 304"/>
                  <a:gd name="T16" fmla="*/ 212 w 507"/>
                  <a:gd name="T17" fmla="*/ 169 h 304"/>
                  <a:gd name="T18" fmla="*/ 221 w 507"/>
                  <a:gd name="T19" fmla="*/ 89 h 304"/>
                  <a:gd name="T20" fmla="*/ 266 w 507"/>
                  <a:gd name="T21" fmla="*/ 70 h 304"/>
                  <a:gd name="T22" fmla="*/ 312 w 507"/>
                  <a:gd name="T23" fmla="*/ 89 h 304"/>
                  <a:gd name="T24" fmla="*/ 312 w 507"/>
                  <a:gd name="T25" fmla="*/ 180 h 304"/>
                  <a:gd name="T26" fmla="*/ 266 w 507"/>
                  <a:gd name="T27" fmla="*/ 199 h 304"/>
                  <a:gd name="T28" fmla="*/ 232 w 507"/>
                  <a:gd name="T29" fmla="*/ 188 h 304"/>
                  <a:gd name="T30" fmla="*/ 201 w 507"/>
                  <a:gd name="T31" fmla="*/ 220 h 304"/>
                  <a:gd name="T32" fmla="*/ 191 w 507"/>
                  <a:gd name="T33" fmla="*/ 224 h 304"/>
                  <a:gd name="T34" fmla="*/ 181 w 507"/>
                  <a:gd name="T35" fmla="*/ 220 h 304"/>
                  <a:gd name="T36" fmla="*/ 181 w 507"/>
                  <a:gd name="T37" fmla="*/ 200 h 3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07" h="304">
                    <a:moveTo>
                      <a:pt x="0" y="268"/>
                    </a:moveTo>
                    <a:cubicBezTo>
                      <a:pt x="0" y="288"/>
                      <a:pt x="17" y="304"/>
                      <a:pt x="37" y="304"/>
                    </a:cubicBezTo>
                    <a:cubicBezTo>
                      <a:pt x="471" y="304"/>
                      <a:pt x="471" y="304"/>
                      <a:pt x="471" y="304"/>
                    </a:cubicBezTo>
                    <a:cubicBezTo>
                      <a:pt x="491" y="304"/>
                      <a:pt x="507" y="288"/>
                      <a:pt x="507" y="268"/>
                    </a:cubicBezTo>
                    <a:cubicBezTo>
                      <a:pt x="507" y="0"/>
                      <a:pt x="507" y="0"/>
                      <a:pt x="507" y="0"/>
                    </a:cubicBezTo>
                    <a:cubicBezTo>
                      <a:pt x="0" y="0"/>
                      <a:pt x="0" y="0"/>
                      <a:pt x="0" y="0"/>
                    </a:cubicBezTo>
                    <a:lnTo>
                      <a:pt x="0" y="268"/>
                    </a:lnTo>
                    <a:close/>
                    <a:moveTo>
                      <a:pt x="181" y="200"/>
                    </a:moveTo>
                    <a:cubicBezTo>
                      <a:pt x="212" y="169"/>
                      <a:pt x="212" y="169"/>
                      <a:pt x="212" y="169"/>
                    </a:cubicBezTo>
                    <a:cubicBezTo>
                      <a:pt x="196" y="144"/>
                      <a:pt x="199" y="110"/>
                      <a:pt x="221" y="89"/>
                    </a:cubicBezTo>
                    <a:cubicBezTo>
                      <a:pt x="233" y="77"/>
                      <a:pt x="249" y="70"/>
                      <a:pt x="266" y="70"/>
                    </a:cubicBezTo>
                    <a:cubicBezTo>
                      <a:pt x="283" y="70"/>
                      <a:pt x="300" y="77"/>
                      <a:pt x="312" y="89"/>
                    </a:cubicBezTo>
                    <a:cubicBezTo>
                      <a:pt x="337" y="114"/>
                      <a:pt x="337" y="155"/>
                      <a:pt x="312" y="180"/>
                    </a:cubicBezTo>
                    <a:cubicBezTo>
                      <a:pt x="300" y="192"/>
                      <a:pt x="284" y="199"/>
                      <a:pt x="266" y="199"/>
                    </a:cubicBezTo>
                    <a:cubicBezTo>
                      <a:pt x="254" y="199"/>
                      <a:pt x="242" y="195"/>
                      <a:pt x="232" y="188"/>
                    </a:cubicBezTo>
                    <a:cubicBezTo>
                      <a:pt x="201" y="220"/>
                      <a:pt x="201" y="220"/>
                      <a:pt x="201" y="220"/>
                    </a:cubicBezTo>
                    <a:cubicBezTo>
                      <a:pt x="198" y="222"/>
                      <a:pt x="194" y="224"/>
                      <a:pt x="191" y="224"/>
                    </a:cubicBezTo>
                    <a:cubicBezTo>
                      <a:pt x="187" y="224"/>
                      <a:pt x="184" y="222"/>
                      <a:pt x="181" y="220"/>
                    </a:cubicBezTo>
                    <a:cubicBezTo>
                      <a:pt x="176" y="214"/>
                      <a:pt x="176" y="205"/>
                      <a:pt x="181" y="20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endParaRPr lang="en-US" sz="900"/>
              </a:p>
            </p:txBody>
          </p:sp>
          <p:sp>
            <p:nvSpPr>
              <p:cNvPr id="54" name="Freeform 53"/>
              <p:cNvSpPr>
                <a:spLocks/>
              </p:cNvSpPr>
              <p:nvPr/>
            </p:nvSpPr>
            <p:spPr bwMode="auto">
              <a:xfrm>
                <a:off x="6040438" y="6403975"/>
                <a:ext cx="280987" cy="255587"/>
              </a:xfrm>
              <a:custGeom>
                <a:avLst/>
                <a:gdLst>
                  <a:gd name="T0" fmla="*/ 45 w 90"/>
                  <a:gd name="T1" fmla="*/ 82 h 82"/>
                  <a:gd name="T2" fmla="*/ 74 w 90"/>
                  <a:gd name="T3" fmla="*/ 70 h 82"/>
                  <a:gd name="T4" fmla="*/ 74 w 90"/>
                  <a:gd name="T5" fmla="*/ 12 h 82"/>
                  <a:gd name="T6" fmla="*/ 45 w 90"/>
                  <a:gd name="T7" fmla="*/ 0 h 82"/>
                  <a:gd name="T8" fmla="*/ 16 w 90"/>
                  <a:gd name="T9" fmla="*/ 12 h 82"/>
                  <a:gd name="T10" fmla="*/ 16 w 90"/>
                  <a:gd name="T11" fmla="*/ 70 h 82"/>
                  <a:gd name="T12" fmla="*/ 45 w 90"/>
                  <a:gd name="T13" fmla="*/ 82 h 82"/>
                </a:gdLst>
                <a:ahLst/>
                <a:cxnLst>
                  <a:cxn ang="0">
                    <a:pos x="T0" y="T1"/>
                  </a:cxn>
                  <a:cxn ang="0">
                    <a:pos x="T2" y="T3"/>
                  </a:cxn>
                  <a:cxn ang="0">
                    <a:pos x="T4" y="T5"/>
                  </a:cxn>
                  <a:cxn ang="0">
                    <a:pos x="T6" y="T7"/>
                  </a:cxn>
                  <a:cxn ang="0">
                    <a:pos x="T8" y="T9"/>
                  </a:cxn>
                  <a:cxn ang="0">
                    <a:pos x="T10" y="T11"/>
                  </a:cxn>
                  <a:cxn ang="0">
                    <a:pos x="T12" y="T13"/>
                  </a:cxn>
                </a:cxnLst>
                <a:rect l="0" t="0" r="r" b="b"/>
                <a:pathLst>
                  <a:path w="90" h="82">
                    <a:moveTo>
                      <a:pt x="45" y="82"/>
                    </a:moveTo>
                    <a:cubicBezTo>
                      <a:pt x="56" y="82"/>
                      <a:pt x="67" y="78"/>
                      <a:pt x="74" y="70"/>
                    </a:cubicBezTo>
                    <a:cubicBezTo>
                      <a:pt x="90" y="54"/>
                      <a:pt x="90" y="28"/>
                      <a:pt x="74" y="12"/>
                    </a:cubicBezTo>
                    <a:cubicBezTo>
                      <a:pt x="67" y="5"/>
                      <a:pt x="56" y="0"/>
                      <a:pt x="45" y="0"/>
                    </a:cubicBezTo>
                    <a:cubicBezTo>
                      <a:pt x="34" y="0"/>
                      <a:pt x="24" y="5"/>
                      <a:pt x="16" y="12"/>
                    </a:cubicBezTo>
                    <a:cubicBezTo>
                      <a:pt x="0" y="28"/>
                      <a:pt x="0" y="54"/>
                      <a:pt x="16" y="70"/>
                    </a:cubicBezTo>
                    <a:cubicBezTo>
                      <a:pt x="24" y="78"/>
                      <a:pt x="34" y="82"/>
                      <a:pt x="45" y="8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endParaRPr lang="en-US" sz="900"/>
              </a:p>
            </p:txBody>
          </p:sp>
        </p:grpSp>
      </p:grpSp>
      <p:grpSp>
        <p:nvGrpSpPr>
          <p:cNvPr id="65" name="组合 64"/>
          <p:cNvGrpSpPr/>
          <p:nvPr/>
        </p:nvGrpSpPr>
        <p:grpSpPr>
          <a:xfrm>
            <a:off x="9434313" y="1910544"/>
            <a:ext cx="2062362" cy="1131889"/>
            <a:chOff x="7483989" y="3236385"/>
            <a:chExt cx="2062362" cy="1131889"/>
          </a:xfrm>
        </p:grpSpPr>
        <p:sp>
          <p:nvSpPr>
            <p:cNvPr id="66" name="矩形 65"/>
            <p:cNvSpPr/>
            <p:nvPr/>
          </p:nvSpPr>
          <p:spPr>
            <a:xfrm>
              <a:off x="7483989" y="3615760"/>
              <a:ext cx="2062362" cy="752514"/>
            </a:xfrm>
            <a:prstGeom prst="rect">
              <a:avLst/>
            </a:prstGeom>
          </p:spPr>
          <p:txBody>
            <a:bodyPr wrap="square">
              <a:spAutoFit/>
              <a:scene3d>
                <a:camera prst="orthographicFront"/>
                <a:lightRig rig="threePt" dir="t"/>
              </a:scene3d>
              <a:sp3d contourW="12700"/>
            </a:bodyPr>
            <a:lstStyle/>
            <a:p>
              <a:pPr algn="just">
                <a:lnSpc>
                  <a:spcPct val="130000"/>
                </a:lnSpc>
              </a:pPr>
              <a:r>
                <a:rPr lang="zh-CN" altLang="en-US" sz="1100" dirty="0">
                  <a:solidFill>
                    <a:schemeClr val="tx1">
                      <a:lumMod val="75000"/>
                      <a:lumOff val="25000"/>
                    </a:schemeClr>
                  </a:solidFill>
                  <a:latin typeface="+mn-ea"/>
                </a:rPr>
                <a:t>用户可以在投影仪或者计算机上进行演示也可以将演示文稿打印出来制作成胶片</a:t>
              </a:r>
            </a:p>
          </p:txBody>
        </p:sp>
        <p:sp>
          <p:nvSpPr>
            <p:cNvPr id="67" name="矩形 66"/>
            <p:cNvSpPr/>
            <p:nvPr/>
          </p:nvSpPr>
          <p:spPr>
            <a:xfrm>
              <a:off x="7483989" y="3236385"/>
              <a:ext cx="2050552" cy="430374"/>
            </a:xfrm>
            <a:prstGeom prst="rect">
              <a:avLst/>
            </a:prstGeom>
          </p:spPr>
          <p:txBody>
            <a:bodyPr wrap="square">
              <a:spAutoFit/>
              <a:scene3d>
                <a:camera prst="orthographicFront"/>
                <a:lightRig rig="threePt" dir="t"/>
              </a:scene3d>
              <a:sp3d contourW="12700"/>
            </a:bodyPr>
            <a:lstStyle/>
            <a:p>
              <a:pPr algn="just">
                <a:lnSpc>
                  <a:spcPct val="120000"/>
                </a:lnSpc>
              </a:pPr>
              <a:r>
                <a:rPr lang="zh-CN" altLang="en-US" sz="2000" b="1" dirty="0">
                  <a:latin typeface="+mn-ea"/>
                </a:rPr>
                <a:t>项目介绍三</a:t>
              </a:r>
            </a:p>
          </p:txBody>
        </p:sp>
      </p:grpSp>
      <p:grpSp>
        <p:nvGrpSpPr>
          <p:cNvPr id="68" name="组合 67"/>
          <p:cNvGrpSpPr/>
          <p:nvPr/>
        </p:nvGrpSpPr>
        <p:grpSpPr>
          <a:xfrm>
            <a:off x="9434313" y="4117200"/>
            <a:ext cx="2062362" cy="1131889"/>
            <a:chOff x="7483989" y="3236385"/>
            <a:chExt cx="2062362" cy="1131889"/>
          </a:xfrm>
        </p:grpSpPr>
        <p:sp>
          <p:nvSpPr>
            <p:cNvPr id="69" name="矩形 68"/>
            <p:cNvSpPr/>
            <p:nvPr/>
          </p:nvSpPr>
          <p:spPr>
            <a:xfrm>
              <a:off x="7483989" y="3615760"/>
              <a:ext cx="2062362" cy="752514"/>
            </a:xfrm>
            <a:prstGeom prst="rect">
              <a:avLst/>
            </a:prstGeom>
          </p:spPr>
          <p:txBody>
            <a:bodyPr wrap="square">
              <a:spAutoFit/>
              <a:scene3d>
                <a:camera prst="orthographicFront"/>
                <a:lightRig rig="threePt" dir="t"/>
              </a:scene3d>
              <a:sp3d contourW="12700"/>
            </a:bodyPr>
            <a:lstStyle/>
            <a:p>
              <a:pPr algn="just">
                <a:lnSpc>
                  <a:spcPct val="130000"/>
                </a:lnSpc>
              </a:pPr>
              <a:r>
                <a:rPr lang="zh-CN" altLang="en-US" sz="1100" dirty="0">
                  <a:solidFill>
                    <a:schemeClr val="tx1">
                      <a:lumMod val="75000"/>
                      <a:lumOff val="25000"/>
                    </a:schemeClr>
                  </a:solidFill>
                  <a:latin typeface="+mn-ea"/>
                </a:rPr>
                <a:t>用户可以在投影仪或者计算机上进行演示也可以将演示文稿打印出来制作成胶片</a:t>
              </a:r>
            </a:p>
          </p:txBody>
        </p:sp>
        <p:sp>
          <p:nvSpPr>
            <p:cNvPr id="70" name="矩形 69"/>
            <p:cNvSpPr/>
            <p:nvPr/>
          </p:nvSpPr>
          <p:spPr>
            <a:xfrm>
              <a:off x="7483989" y="3236385"/>
              <a:ext cx="2050552" cy="430374"/>
            </a:xfrm>
            <a:prstGeom prst="rect">
              <a:avLst/>
            </a:prstGeom>
          </p:spPr>
          <p:txBody>
            <a:bodyPr wrap="square">
              <a:spAutoFit/>
              <a:scene3d>
                <a:camera prst="orthographicFront"/>
                <a:lightRig rig="threePt" dir="t"/>
              </a:scene3d>
              <a:sp3d contourW="12700"/>
            </a:bodyPr>
            <a:lstStyle/>
            <a:p>
              <a:pPr algn="just">
                <a:lnSpc>
                  <a:spcPct val="120000"/>
                </a:lnSpc>
              </a:pPr>
              <a:r>
                <a:rPr lang="zh-CN" altLang="en-US" sz="2000" b="1" dirty="0">
                  <a:latin typeface="+mn-ea"/>
                </a:rPr>
                <a:t>项目介绍六</a:t>
              </a:r>
            </a:p>
          </p:txBody>
        </p:sp>
      </p:grpSp>
      <p:grpSp>
        <p:nvGrpSpPr>
          <p:cNvPr id="71" name="组合 70"/>
          <p:cNvGrpSpPr/>
          <p:nvPr/>
        </p:nvGrpSpPr>
        <p:grpSpPr>
          <a:xfrm>
            <a:off x="5625313" y="1910544"/>
            <a:ext cx="2062362" cy="1131889"/>
            <a:chOff x="7483989" y="3236385"/>
            <a:chExt cx="2062362" cy="1131889"/>
          </a:xfrm>
        </p:grpSpPr>
        <p:sp>
          <p:nvSpPr>
            <p:cNvPr id="72" name="矩形 71"/>
            <p:cNvSpPr/>
            <p:nvPr/>
          </p:nvSpPr>
          <p:spPr>
            <a:xfrm>
              <a:off x="7483989" y="3615760"/>
              <a:ext cx="2062362" cy="752514"/>
            </a:xfrm>
            <a:prstGeom prst="rect">
              <a:avLst/>
            </a:prstGeom>
          </p:spPr>
          <p:txBody>
            <a:bodyPr wrap="square">
              <a:spAutoFit/>
              <a:scene3d>
                <a:camera prst="orthographicFront"/>
                <a:lightRig rig="threePt" dir="t"/>
              </a:scene3d>
              <a:sp3d contourW="12700"/>
            </a:bodyPr>
            <a:lstStyle/>
            <a:p>
              <a:pPr algn="just">
                <a:lnSpc>
                  <a:spcPct val="130000"/>
                </a:lnSpc>
              </a:pPr>
              <a:r>
                <a:rPr lang="zh-CN" altLang="en-US" sz="1100" dirty="0">
                  <a:solidFill>
                    <a:schemeClr val="tx1">
                      <a:lumMod val="75000"/>
                      <a:lumOff val="25000"/>
                    </a:schemeClr>
                  </a:solidFill>
                  <a:latin typeface="+mn-ea"/>
                </a:rPr>
                <a:t>用户可以在投影仪或者计算机上进行演示也可以将演示文稿打印出来制作成胶片</a:t>
              </a:r>
            </a:p>
          </p:txBody>
        </p:sp>
        <p:sp>
          <p:nvSpPr>
            <p:cNvPr id="73" name="矩形 72"/>
            <p:cNvSpPr/>
            <p:nvPr/>
          </p:nvSpPr>
          <p:spPr>
            <a:xfrm>
              <a:off x="7483989" y="3236385"/>
              <a:ext cx="2050552" cy="430374"/>
            </a:xfrm>
            <a:prstGeom prst="rect">
              <a:avLst/>
            </a:prstGeom>
          </p:spPr>
          <p:txBody>
            <a:bodyPr wrap="square">
              <a:spAutoFit/>
              <a:scene3d>
                <a:camera prst="orthographicFront"/>
                <a:lightRig rig="threePt" dir="t"/>
              </a:scene3d>
              <a:sp3d contourW="12700"/>
            </a:bodyPr>
            <a:lstStyle/>
            <a:p>
              <a:pPr algn="just">
                <a:lnSpc>
                  <a:spcPct val="120000"/>
                </a:lnSpc>
              </a:pPr>
              <a:r>
                <a:rPr lang="zh-CN" altLang="en-US" sz="2000" b="1" dirty="0">
                  <a:latin typeface="+mn-ea"/>
                </a:rPr>
                <a:t>项目介绍二</a:t>
              </a:r>
            </a:p>
          </p:txBody>
        </p:sp>
      </p:grpSp>
      <p:grpSp>
        <p:nvGrpSpPr>
          <p:cNvPr id="74" name="组合 73"/>
          <p:cNvGrpSpPr/>
          <p:nvPr/>
        </p:nvGrpSpPr>
        <p:grpSpPr>
          <a:xfrm>
            <a:off x="5625313" y="4117200"/>
            <a:ext cx="2062362" cy="1131889"/>
            <a:chOff x="7483989" y="3236385"/>
            <a:chExt cx="2062362" cy="1131889"/>
          </a:xfrm>
        </p:grpSpPr>
        <p:sp>
          <p:nvSpPr>
            <p:cNvPr id="75" name="矩形 74"/>
            <p:cNvSpPr/>
            <p:nvPr/>
          </p:nvSpPr>
          <p:spPr>
            <a:xfrm>
              <a:off x="7483989" y="3615760"/>
              <a:ext cx="2062362" cy="752514"/>
            </a:xfrm>
            <a:prstGeom prst="rect">
              <a:avLst/>
            </a:prstGeom>
          </p:spPr>
          <p:txBody>
            <a:bodyPr wrap="square">
              <a:spAutoFit/>
              <a:scene3d>
                <a:camera prst="orthographicFront"/>
                <a:lightRig rig="threePt" dir="t"/>
              </a:scene3d>
              <a:sp3d contourW="12700"/>
            </a:bodyPr>
            <a:lstStyle/>
            <a:p>
              <a:pPr algn="just">
                <a:lnSpc>
                  <a:spcPct val="130000"/>
                </a:lnSpc>
              </a:pPr>
              <a:r>
                <a:rPr lang="zh-CN" altLang="en-US" sz="1100" dirty="0">
                  <a:solidFill>
                    <a:schemeClr val="tx1">
                      <a:lumMod val="75000"/>
                      <a:lumOff val="25000"/>
                    </a:schemeClr>
                  </a:solidFill>
                  <a:latin typeface="+mn-ea"/>
                </a:rPr>
                <a:t>用户可以在投影仪或者计算机上进行演示也可以将演示文稿打印出来制作成胶片</a:t>
              </a:r>
            </a:p>
          </p:txBody>
        </p:sp>
        <p:sp>
          <p:nvSpPr>
            <p:cNvPr id="76" name="矩形 75"/>
            <p:cNvSpPr/>
            <p:nvPr/>
          </p:nvSpPr>
          <p:spPr>
            <a:xfrm>
              <a:off x="7483989" y="3236385"/>
              <a:ext cx="2050552" cy="430374"/>
            </a:xfrm>
            <a:prstGeom prst="rect">
              <a:avLst/>
            </a:prstGeom>
          </p:spPr>
          <p:txBody>
            <a:bodyPr wrap="square">
              <a:spAutoFit/>
              <a:scene3d>
                <a:camera prst="orthographicFront"/>
                <a:lightRig rig="threePt" dir="t"/>
              </a:scene3d>
              <a:sp3d contourW="12700"/>
            </a:bodyPr>
            <a:lstStyle/>
            <a:p>
              <a:pPr algn="just">
                <a:lnSpc>
                  <a:spcPct val="120000"/>
                </a:lnSpc>
              </a:pPr>
              <a:r>
                <a:rPr lang="zh-CN" altLang="en-US" sz="2000" b="1" dirty="0">
                  <a:latin typeface="+mn-ea"/>
                </a:rPr>
                <a:t>项目介绍五</a:t>
              </a:r>
            </a:p>
          </p:txBody>
        </p:sp>
      </p:grpSp>
      <p:grpSp>
        <p:nvGrpSpPr>
          <p:cNvPr id="77" name="组合 76"/>
          <p:cNvGrpSpPr/>
          <p:nvPr/>
        </p:nvGrpSpPr>
        <p:grpSpPr>
          <a:xfrm>
            <a:off x="1805937" y="1910544"/>
            <a:ext cx="2062362" cy="1131889"/>
            <a:chOff x="7483989" y="3236385"/>
            <a:chExt cx="2062362" cy="1131889"/>
          </a:xfrm>
        </p:grpSpPr>
        <p:sp>
          <p:nvSpPr>
            <p:cNvPr id="78" name="矩形 77"/>
            <p:cNvSpPr/>
            <p:nvPr/>
          </p:nvSpPr>
          <p:spPr>
            <a:xfrm>
              <a:off x="7483989" y="3615760"/>
              <a:ext cx="2062362" cy="752514"/>
            </a:xfrm>
            <a:prstGeom prst="rect">
              <a:avLst/>
            </a:prstGeom>
          </p:spPr>
          <p:txBody>
            <a:bodyPr wrap="square">
              <a:spAutoFit/>
              <a:scene3d>
                <a:camera prst="orthographicFront"/>
                <a:lightRig rig="threePt" dir="t"/>
              </a:scene3d>
              <a:sp3d contourW="12700"/>
            </a:bodyPr>
            <a:lstStyle/>
            <a:p>
              <a:pPr algn="just">
                <a:lnSpc>
                  <a:spcPct val="130000"/>
                </a:lnSpc>
              </a:pPr>
              <a:r>
                <a:rPr lang="zh-CN" altLang="en-US" sz="1100" dirty="0">
                  <a:solidFill>
                    <a:schemeClr val="tx1">
                      <a:lumMod val="75000"/>
                      <a:lumOff val="25000"/>
                    </a:schemeClr>
                  </a:solidFill>
                  <a:latin typeface="+mn-ea"/>
                </a:rPr>
                <a:t>用户可以在投影仪或者计算机上进行演示也可以将演示文稿打印出来制作成胶片</a:t>
              </a:r>
            </a:p>
          </p:txBody>
        </p:sp>
        <p:sp>
          <p:nvSpPr>
            <p:cNvPr id="81" name="矩形 80"/>
            <p:cNvSpPr/>
            <p:nvPr/>
          </p:nvSpPr>
          <p:spPr>
            <a:xfrm>
              <a:off x="7483989" y="3236385"/>
              <a:ext cx="2050552" cy="430374"/>
            </a:xfrm>
            <a:prstGeom prst="rect">
              <a:avLst/>
            </a:prstGeom>
          </p:spPr>
          <p:txBody>
            <a:bodyPr wrap="square">
              <a:spAutoFit/>
              <a:scene3d>
                <a:camera prst="orthographicFront"/>
                <a:lightRig rig="threePt" dir="t"/>
              </a:scene3d>
              <a:sp3d contourW="12700"/>
            </a:bodyPr>
            <a:lstStyle/>
            <a:p>
              <a:pPr algn="just">
                <a:lnSpc>
                  <a:spcPct val="120000"/>
                </a:lnSpc>
              </a:pPr>
              <a:r>
                <a:rPr lang="zh-CN" altLang="en-US" sz="2000" b="1" dirty="0">
                  <a:latin typeface="+mn-ea"/>
                </a:rPr>
                <a:t>项目介绍一</a:t>
              </a:r>
            </a:p>
          </p:txBody>
        </p:sp>
      </p:grpSp>
      <p:grpSp>
        <p:nvGrpSpPr>
          <p:cNvPr id="82" name="组合 81"/>
          <p:cNvGrpSpPr/>
          <p:nvPr/>
        </p:nvGrpSpPr>
        <p:grpSpPr>
          <a:xfrm>
            <a:off x="1805937" y="4117200"/>
            <a:ext cx="2062362" cy="1131889"/>
            <a:chOff x="7483989" y="3236385"/>
            <a:chExt cx="2062362" cy="1131889"/>
          </a:xfrm>
        </p:grpSpPr>
        <p:sp>
          <p:nvSpPr>
            <p:cNvPr id="83" name="矩形 82"/>
            <p:cNvSpPr/>
            <p:nvPr/>
          </p:nvSpPr>
          <p:spPr>
            <a:xfrm>
              <a:off x="7483989" y="3615760"/>
              <a:ext cx="2062362" cy="752514"/>
            </a:xfrm>
            <a:prstGeom prst="rect">
              <a:avLst/>
            </a:prstGeom>
          </p:spPr>
          <p:txBody>
            <a:bodyPr wrap="square">
              <a:spAutoFit/>
              <a:scene3d>
                <a:camera prst="orthographicFront"/>
                <a:lightRig rig="threePt" dir="t"/>
              </a:scene3d>
              <a:sp3d contourW="12700"/>
            </a:bodyPr>
            <a:lstStyle/>
            <a:p>
              <a:pPr algn="just">
                <a:lnSpc>
                  <a:spcPct val="130000"/>
                </a:lnSpc>
              </a:pPr>
              <a:r>
                <a:rPr lang="zh-CN" altLang="en-US" sz="1100" dirty="0">
                  <a:solidFill>
                    <a:schemeClr val="tx1">
                      <a:lumMod val="75000"/>
                      <a:lumOff val="25000"/>
                    </a:schemeClr>
                  </a:solidFill>
                  <a:latin typeface="+mn-ea"/>
                </a:rPr>
                <a:t>用户可以在投影仪或者计算机上进行演示也可以将演示文稿打印出来制作成胶片</a:t>
              </a:r>
            </a:p>
          </p:txBody>
        </p:sp>
        <p:sp>
          <p:nvSpPr>
            <p:cNvPr id="84" name="矩形 83"/>
            <p:cNvSpPr/>
            <p:nvPr/>
          </p:nvSpPr>
          <p:spPr>
            <a:xfrm>
              <a:off x="7483989" y="3236385"/>
              <a:ext cx="2050552" cy="430374"/>
            </a:xfrm>
            <a:prstGeom prst="rect">
              <a:avLst/>
            </a:prstGeom>
          </p:spPr>
          <p:txBody>
            <a:bodyPr wrap="square">
              <a:spAutoFit/>
              <a:scene3d>
                <a:camera prst="orthographicFront"/>
                <a:lightRig rig="threePt" dir="t"/>
              </a:scene3d>
              <a:sp3d contourW="12700"/>
            </a:bodyPr>
            <a:lstStyle/>
            <a:p>
              <a:pPr algn="just">
                <a:lnSpc>
                  <a:spcPct val="120000"/>
                </a:lnSpc>
              </a:pPr>
              <a:r>
                <a:rPr lang="zh-CN" altLang="en-US" sz="2000" b="1" dirty="0">
                  <a:latin typeface="+mn-ea"/>
                </a:rPr>
                <a:t>项目介绍四</a:t>
              </a:r>
            </a:p>
          </p:txBody>
        </p:sp>
      </p:grpSp>
      <p:grpSp>
        <p:nvGrpSpPr>
          <p:cNvPr id="56" name="组合 55"/>
          <p:cNvGrpSpPr/>
          <p:nvPr/>
        </p:nvGrpSpPr>
        <p:grpSpPr>
          <a:xfrm>
            <a:off x="0" y="-1"/>
            <a:ext cx="8338444" cy="1268413"/>
            <a:chOff x="0" y="-1"/>
            <a:chExt cx="8338444" cy="1268413"/>
          </a:xfrm>
        </p:grpSpPr>
        <p:pic>
          <p:nvPicPr>
            <p:cNvPr id="57" name="图片 5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
              <a:ext cx="1910226" cy="1268413"/>
            </a:xfrm>
            <a:prstGeom prst="rect">
              <a:avLst/>
            </a:prstGeom>
          </p:spPr>
        </p:pic>
        <p:cxnSp>
          <p:nvCxnSpPr>
            <p:cNvPr id="58" name="直接连接符 57"/>
            <p:cNvCxnSpPr/>
            <p:nvPr/>
          </p:nvCxnSpPr>
          <p:spPr>
            <a:xfrm>
              <a:off x="3605030" y="469609"/>
              <a:ext cx="0" cy="54000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59" name="文本框 58"/>
            <p:cNvSpPr txBox="1"/>
            <p:nvPr/>
          </p:nvSpPr>
          <p:spPr>
            <a:xfrm>
              <a:off x="1661292" y="440872"/>
              <a:ext cx="1826142" cy="584775"/>
            </a:xfrm>
            <a:prstGeom prst="rect">
              <a:avLst/>
            </a:prstGeom>
            <a:noFill/>
          </p:spPr>
          <p:txBody>
            <a:bodyPr wrap="none" rtlCol="0">
              <a:spAutoFit/>
              <a:scene3d>
                <a:camera prst="orthographicFront"/>
                <a:lightRig rig="threePt" dir="t"/>
              </a:scene3d>
              <a:sp3d contourW="12700"/>
            </a:bodyPr>
            <a:lstStyle/>
            <a:p>
              <a:pPr lvl="0" algn="r">
                <a:defRPr/>
              </a:pPr>
              <a:r>
                <a:rPr lang="zh-CN" altLang="en-US" sz="3200" b="1" dirty="0">
                  <a:solidFill>
                    <a:prstClr val="black"/>
                  </a:solidFill>
                </a:rPr>
                <a:t>项目介绍</a:t>
              </a:r>
            </a:p>
          </p:txBody>
        </p:sp>
        <p:sp>
          <p:nvSpPr>
            <p:cNvPr id="60" name="文本框 59"/>
            <p:cNvSpPr txBox="1"/>
            <p:nvPr/>
          </p:nvSpPr>
          <p:spPr>
            <a:xfrm>
              <a:off x="3737617" y="533204"/>
              <a:ext cx="4600827" cy="400110"/>
            </a:xfrm>
            <a:prstGeom prst="rect">
              <a:avLst/>
            </a:prstGeom>
            <a:noFill/>
          </p:spPr>
          <p:txBody>
            <a:bodyPr wrap="square" rtlCol="0">
              <a:spAutoFit/>
              <a:scene3d>
                <a:camera prst="orthographicFront"/>
                <a:lightRig rig="threePt" dir="t"/>
              </a:scene3d>
              <a:sp3d contourW="12700"/>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altLang="zh-CN" sz="1000" b="0" i="0" u="none" strike="noStrike" kern="1200" cap="none" spc="0" normalizeH="0" baseline="0" noProof="0" dirty="0">
                  <a:ln>
                    <a:noFill/>
                  </a:ln>
                  <a:solidFill>
                    <a:schemeClr val="bg1">
                      <a:lumMod val="50000"/>
                    </a:schemeClr>
                  </a:solidFill>
                  <a:effectLst/>
                  <a:uLnTx/>
                  <a:uFillTx/>
                  <a:latin typeface="Arial"/>
                  <a:ea typeface="微软雅黑"/>
                  <a:cs typeface="+mn-cs"/>
                </a:rPr>
                <a:t>The user can demonstrate on a projector or computer, or print the presentation and make it into a film to be used in a wider field</a:t>
              </a:r>
            </a:p>
          </p:txBody>
        </p:sp>
      </p:grpSp>
    </p:spTree>
    <p:extLst>
      <p:ext uri="{BB962C8B-B14F-4D97-AF65-F5344CB8AC3E}">
        <p14:creationId xmlns:p14="http://schemas.microsoft.com/office/powerpoint/2010/main" val="3600907635"/>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12"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0-#ppt_w/2"/>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par>
                                <p:cTn id="13" presetID="2" presetClass="entr" presetSubtype="12"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0-#ppt_w/2"/>
                                          </p:val>
                                        </p:tav>
                                        <p:tav tm="100000">
                                          <p:val>
                                            <p:strVal val="#ppt_x"/>
                                          </p:val>
                                        </p:tav>
                                      </p:tavLst>
                                    </p:anim>
                                    <p:anim calcmode="lin" valueType="num">
                                      <p:cBhvr additive="base">
                                        <p:cTn id="16" dur="500" fill="hold"/>
                                        <p:tgtEl>
                                          <p:spTgt spid="3"/>
                                        </p:tgtEl>
                                        <p:attrNameLst>
                                          <p:attrName>ppt_y</p:attrName>
                                        </p:attrNameLst>
                                      </p:cBhvr>
                                      <p:tavLst>
                                        <p:tav tm="0">
                                          <p:val>
                                            <p:strVal val="1+#ppt_h/2"/>
                                          </p:val>
                                        </p:tav>
                                        <p:tav tm="100000">
                                          <p:val>
                                            <p:strVal val="#ppt_y"/>
                                          </p:val>
                                        </p:tav>
                                      </p:tavLst>
                                    </p:anim>
                                  </p:childTnLst>
                                </p:cTn>
                              </p:par>
                              <p:par>
                                <p:cTn id="17" presetID="2" presetClass="entr" presetSubtype="12"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0-#ppt_w/2"/>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par>
                                <p:cTn id="21" presetID="2" presetClass="entr" presetSubtype="12" fill="hold" nodeType="withEffect">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cBhvr additive="base">
                                        <p:cTn id="23" dur="500" fill="hold"/>
                                        <p:tgtEl>
                                          <p:spTgt spid="4"/>
                                        </p:tgtEl>
                                        <p:attrNameLst>
                                          <p:attrName>ppt_x</p:attrName>
                                        </p:attrNameLst>
                                      </p:cBhvr>
                                      <p:tavLst>
                                        <p:tav tm="0">
                                          <p:val>
                                            <p:strVal val="0-#ppt_w/2"/>
                                          </p:val>
                                        </p:tav>
                                        <p:tav tm="100000">
                                          <p:val>
                                            <p:strVal val="#ppt_x"/>
                                          </p:val>
                                        </p:tav>
                                      </p:tavLst>
                                    </p:anim>
                                    <p:anim calcmode="lin" valueType="num">
                                      <p:cBhvr additive="base">
                                        <p:cTn id="24" dur="500" fill="hold"/>
                                        <p:tgtEl>
                                          <p:spTgt spid="4"/>
                                        </p:tgtEl>
                                        <p:attrNameLst>
                                          <p:attrName>ppt_y</p:attrName>
                                        </p:attrNameLst>
                                      </p:cBhvr>
                                      <p:tavLst>
                                        <p:tav tm="0">
                                          <p:val>
                                            <p:strVal val="1+#ppt_h/2"/>
                                          </p:val>
                                        </p:tav>
                                        <p:tav tm="100000">
                                          <p:val>
                                            <p:strVal val="#ppt_y"/>
                                          </p:val>
                                        </p:tav>
                                      </p:tavLst>
                                    </p:anim>
                                  </p:childTnLst>
                                </p:cTn>
                              </p:par>
                              <p:par>
                                <p:cTn id="25" presetID="2" presetClass="entr" presetSubtype="12" fill="hold" nodeType="withEffect">
                                  <p:stCondLst>
                                    <p:cond delay="0"/>
                                  </p:stCondLst>
                                  <p:childTnLst>
                                    <p:set>
                                      <p:cBhvr>
                                        <p:cTn id="26" dur="1" fill="hold">
                                          <p:stCondLst>
                                            <p:cond delay="0"/>
                                          </p:stCondLst>
                                        </p:cTn>
                                        <p:tgtEl>
                                          <p:spTgt spid="5"/>
                                        </p:tgtEl>
                                        <p:attrNameLst>
                                          <p:attrName>style.visibility</p:attrName>
                                        </p:attrNameLst>
                                      </p:cBhvr>
                                      <p:to>
                                        <p:strVal val="visible"/>
                                      </p:to>
                                    </p:set>
                                    <p:anim calcmode="lin" valueType="num">
                                      <p:cBhvr additive="base">
                                        <p:cTn id="27" dur="500" fill="hold"/>
                                        <p:tgtEl>
                                          <p:spTgt spid="5"/>
                                        </p:tgtEl>
                                        <p:attrNameLst>
                                          <p:attrName>ppt_x</p:attrName>
                                        </p:attrNameLst>
                                      </p:cBhvr>
                                      <p:tavLst>
                                        <p:tav tm="0">
                                          <p:val>
                                            <p:strVal val="0-#ppt_w/2"/>
                                          </p:val>
                                        </p:tav>
                                        <p:tav tm="100000">
                                          <p:val>
                                            <p:strVal val="#ppt_x"/>
                                          </p:val>
                                        </p:tav>
                                      </p:tavLst>
                                    </p:anim>
                                    <p:anim calcmode="lin" valueType="num">
                                      <p:cBhvr additive="base">
                                        <p:cTn id="28" dur="500" fill="hold"/>
                                        <p:tgtEl>
                                          <p:spTgt spid="5"/>
                                        </p:tgtEl>
                                        <p:attrNameLst>
                                          <p:attrName>ppt_y</p:attrName>
                                        </p:attrNameLst>
                                      </p:cBhvr>
                                      <p:tavLst>
                                        <p:tav tm="0">
                                          <p:val>
                                            <p:strVal val="1+#ppt_h/2"/>
                                          </p:val>
                                        </p:tav>
                                        <p:tav tm="100000">
                                          <p:val>
                                            <p:strVal val="#ppt_y"/>
                                          </p:val>
                                        </p:tav>
                                      </p:tavLst>
                                    </p:anim>
                                  </p:childTnLst>
                                </p:cTn>
                              </p:par>
                            </p:childTnLst>
                          </p:cTn>
                        </p:par>
                        <p:par>
                          <p:cTn id="29" fill="hold">
                            <p:stCondLst>
                              <p:cond delay="500"/>
                            </p:stCondLst>
                            <p:childTnLst>
                              <p:par>
                                <p:cTn id="30" presetID="12" presetClass="entr" presetSubtype="8" fill="hold" nodeType="afterEffect">
                                  <p:stCondLst>
                                    <p:cond delay="0"/>
                                  </p:stCondLst>
                                  <p:childTnLst>
                                    <p:set>
                                      <p:cBhvr>
                                        <p:cTn id="31" dur="1" fill="hold">
                                          <p:stCondLst>
                                            <p:cond delay="0"/>
                                          </p:stCondLst>
                                        </p:cTn>
                                        <p:tgtEl>
                                          <p:spTgt spid="77"/>
                                        </p:tgtEl>
                                        <p:attrNameLst>
                                          <p:attrName>style.visibility</p:attrName>
                                        </p:attrNameLst>
                                      </p:cBhvr>
                                      <p:to>
                                        <p:strVal val="visible"/>
                                      </p:to>
                                    </p:set>
                                    <p:anim calcmode="lin" valueType="num">
                                      <p:cBhvr additive="base">
                                        <p:cTn id="32" dur="500"/>
                                        <p:tgtEl>
                                          <p:spTgt spid="77"/>
                                        </p:tgtEl>
                                        <p:attrNameLst>
                                          <p:attrName>ppt_x</p:attrName>
                                        </p:attrNameLst>
                                      </p:cBhvr>
                                      <p:tavLst>
                                        <p:tav tm="0">
                                          <p:val>
                                            <p:strVal val="#ppt_x-#ppt_w*1.125000"/>
                                          </p:val>
                                        </p:tav>
                                        <p:tav tm="100000">
                                          <p:val>
                                            <p:strVal val="#ppt_x"/>
                                          </p:val>
                                        </p:tav>
                                      </p:tavLst>
                                    </p:anim>
                                    <p:animEffect transition="in" filter="wipe(right)">
                                      <p:cBhvr>
                                        <p:cTn id="33" dur="500"/>
                                        <p:tgtEl>
                                          <p:spTgt spid="77"/>
                                        </p:tgtEl>
                                      </p:cBhvr>
                                    </p:animEffect>
                                  </p:childTnLst>
                                </p:cTn>
                              </p:par>
                              <p:par>
                                <p:cTn id="34" presetID="12" presetClass="entr" presetSubtype="8" fill="hold" nodeType="withEffect">
                                  <p:stCondLst>
                                    <p:cond delay="0"/>
                                  </p:stCondLst>
                                  <p:childTnLst>
                                    <p:set>
                                      <p:cBhvr>
                                        <p:cTn id="35" dur="1" fill="hold">
                                          <p:stCondLst>
                                            <p:cond delay="0"/>
                                          </p:stCondLst>
                                        </p:cTn>
                                        <p:tgtEl>
                                          <p:spTgt spid="82"/>
                                        </p:tgtEl>
                                        <p:attrNameLst>
                                          <p:attrName>style.visibility</p:attrName>
                                        </p:attrNameLst>
                                      </p:cBhvr>
                                      <p:to>
                                        <p:strVal val="visible"/>
                                      </p:to>
                                    </p:set>
                                    <p:anim calcmode="lin" valueType="num">
                                      <p:cBhvr additive="base">
                                        <p:cTn id="36" dur="500"/>
                                        <p:tgtEl>
                                          <p:spTgt spid="82"/>
                                        </p:tgtEl>
                                        <p:attrNameLst>
                                          <p:attrName>ppt_x</p:attrName>
                                        </p:attrNameLst>
                                      </p:cBhvr>
                                      <p:tavLst>
                                        <p:tav tm="0">
                                          <p:val>
                                            <p:strVal val="#ppt_x-#ppt_w*1.125000"/>
                                          </p:val>
                                        </p:tav>
                                        <p:tav tm="100000">
                                          <p:val>
                                            <p:strVal val="#ppt_x"/>
                                          </p:val>
                                        </p:tav>
                                      </p:tavLst>
                                    </p:anim>
                                    <p:animEffect transition="in" filter="wipe(right)">
                                      <p:cBhvr>
                                        <p:cTn id="37" dur="500"/>
                                        <p:tgtEl>
                                          <p:spTgt spid="82"/>
                                        </p:tgtEl>
                                      </p:cBhvr>
                                    </p:animEffect>
                                  </p:childTnLst>
                                </p:cTn>
                              </p:par>
                              <p:par>
                                <p:cTn id="38" presetID="12" presetClass="entr" presetSubtype="8" fill="hold" nodeType="withEffect">
                                  <p:stCondLst>
                                    <p:cond delay="0"/>
                                  </p:stCondLst>
                                  <p:childTnLst>
                                    <p:set>
                                      <p:cBhvr>
                                        <p:cTn id="39" dur="1" fill="hold">
                                          <p:stCondLst>
                                            <p:cond delay="0"/>
                                          </p:stCondLst>
                                        </p:cTn>
                                        <p:tgtEl>
                                          <p:spTgt spid="71"/>
                                        </p:tgtEl>
                                        <p:attrNameLst>
                                          <p:attrName>style.visibility</p:attrName>
                                        </p:attrNameLst>
                                      </p:cBhvr>
                                      <p:to>
                                        <p:strVal val="visible"/>
                                      </p:to>
                                    </p:set>
                                    <p:anim calcmode="lin" valueType="num">
                                      <p:cBhvr additive="base">
                                        <p:cTn id="40" dur="500"/>
                                        <p:tgtEl>
                                          <p:spTgt spid="71"/>
                                        </p:tgtEl>
                                        <p:attrNameLst>
                                          <p:attrName>ppt_x</p:attrName>
                                        </p:attrNameLst>
                                      </p:cBhvr>
                                      <p:tavLst>
                                        <p:tav tm="0">
                                          <p:val>
                                            <p:strVal val="#ppt_x-#ppt_w*1.125000"/>
                                          </p:val>
                                        </p:tav>
                                        <p:tav tm="100000">
                                          <p:val>
                                            <p:strVal val="#ppt_x"/>
                                          </p:val>
                                        </p:tav>
                                      </p:tavLst>
                                    </p:anim>
                                    <p:animEffect transition="in" filter="wipe(right)">
                                      <p:cBhvr>
                                        <p:cTn id="41" dur="500"/>
                                        <p:tgtEl>
                                          <p:spTgt spid="71"/>
                                        </p:tgtEl>
                                      </p:cBhvr>
                                    </p:animEffect>
                                  </p:childTnLst>
                                </p:cTn>
                              </p:par>
                              <p:par>
                                <p:cTn id="42" presetID="12" presetClass="entr" presetSubtype="8" fill="hold" nodeType="withEffect">
                                  <p:stCondLst>
                                    <p:cond delay="0"/>
                                  </p:stCondLst>
                                  <p:childTnLst>
                                    <p:set>
                                      <p:cBhvr>
                                        <p:cTn id="43" dur="1" fill="hold">
                                          <p:stCondLst>
                                            <p:cond delay="0"/>
                                          </p:stCondLst>
                                        </p:cTn>
                                        <p:tgtEl>
                                          <p:spTgt spid="74"/>
                                        </p:tgtEl>
                                        <p:attrNameLst>
                                          <p:attrName>style.visibility</p:attrName>
                                        </p:attrNameLst>
                                      </p:cBhvr>
                                      <p:to>
                                        <p:strVal val="visible"/>
                                      </p:to>
                                    </p:set>
                                    <p:anim calcmode="lin" valueType="num">
                                      <p:cBhvr additive="base">
                                        <p:cTn id="44" dur="500"/>
                                        <p:tgtEl>
                                          <p:spTgt spid="74"/>
                                        </p:tgtEl>
                                        <p:attrNameLst>
                                          <p:attrName>ppt_x</p:attrName>
                                        </p:attrNameLst>
                                      </p:cBhvr>
                                      <p:tavLst>
                                        <p:tav tm="0">
                                          <p:val>
                                            <p:strVal val="#ppt_x-#ppt_w*1.125000"/>
                                          </p:val>
                                        </p:tav>
                                        <p:tav tm="100000">
                                          <p:val>
                                            <p:strVal val="#ppt_x"/>
                                          </p:val>
                                        </p:tav>
                                      </p:tavLst>
                                    </p:anim>
                                    <p:animEffect transition="in" filter="wipe(right)">
                                      <p:cBhvr>
                                        <p:cTn id="45" dur="500"/>
                                        <p:tgtEl>
                                          <p:spTgt spid="74"/>
                                        </p:tgtEl>
                                      </p:cBhvr>
                                    </p:animEffect>
                                  </p:childTnLst>
                                </p:cTn>
                              </p:par>
                              <p:par>
                                <p:cTn id="46" presetID="12" presetClass="entr" presetSubtype="8" fill="hold" nodeType="withEffect">
                                  <p:stCondLst>
                                    <p:cond delay="0"/>
                                  </p:stCondLst>
                                  <p:childTnLst>
                                    <p:set>
                                      <p:cBhvr>
                                        <p:cTn id="47" dur="1" fill="hold">
                                          <p:stCondLst>
                                            <p:cond delay="0"/>
                                          </p:stCondLst>
                                        </p:cTn>
                                        <p:tgtEl>
                                          <p:spTgt spid="65"/>
                                        </p:tgtEl>
                                        <p:attrNameLst>
                                          <p:attrName>style.visibility</p:attrName>
                                        </p:attrNameLst>
                                      </p:cBhvr>
                                      <p:to>
                                        <p:strVal val="visible"/>
                                      </p:to>
                                    </p:set>
                                    <p:anim calcmode="lin" valueType="num">
                                      <p:cBhvr additive="base">
                                        <p:cTn id="48" dur="500"/>
                                        <p:tgtEl>
                                          <p:spTgt spid="65"/>
                                        </p:tgtEl>
                                        <p:attrNameLst>
                                          <p:attrName>ppt_x</p:attrName>
                                        </p:attrNameLst>
                                      </p:cBhvr>
                                      <p:tavLst>
                                        <p:tav tm="0">
                                          <p:val>
                                            <p:strVal val="#ppt_x-#ppt_w*1.125000"/>
                                          </p:val>
                                        </p:tav>
                                        <p:tav tm="100000">
                                          <p:val>
                                            <p:strVal val="#ppt_x"/>
                                          </p:val>
                                        </p:tav>
                                      </p:tavLst>
                                    </p:anim>
                                    <p:animEffect transition="in" filter="wipe(right)">
                                      <p:cBhvr>
                                        <p:cTn id="49" dur="500"/>
                                        <p:tgtEl>
                                          <p:spTgt spid="65"/>
                                        </p:tgtEl>
                                      </p:cBhvr>
                                    </p:animEffect>
                                  </p:childTnLst>
                                </p:cTn>
                              </p:par>
                              <p:par>
                                <p:cTn id="50" presetID="12" presetClass="entr" presetSubtype="8" fill="hold" nodeType="withEffect">
                                  <p:stCondLst>
                                    <p:cond delay="0"/>
                                  </p:stCondLst>
                                  <p:childTnLst>
                                    <p:set>
                                      <p:cBhvr>
                                        <p:cTn id="51" dur="1" fill="hold">
                                          <p:stCondLst>
                                            <p:cond delay="0"/>
                                          </p:stCondLst>
                                        </p:cTn>
                                        <p:tgtEl>
                                          <p:spTgt spid="68"/>
                                        </p:tgtEl>
                                        <p:attrNameLst>
                                          <p:attrName>style.visibility</p:attrName>
                                        </p:attrNameLst>
                                      </p:cBhvr>
                                      <p:to>
                                        <p:strVal val="visible"/>
                                      </p:to>
                                    </p:set>
                                    <p:anim calcmode="lin" valueType="num">
                                      <p:cBhvr additive="base">
                                        <p:cTn id="52" dur="500"/>
                                        <p:tgtEl>
                                          <p:spTgt spid="68"/>
                                        </p:tgtEl>
                                        <p:attrNameLst>
                                          <p:attrName>ppt_x</p:attrName>
                                        </p:attrNameLst>
                                      </p:cBhvr>
                                      <p:tavLst>
                                        <p:tav tm="0">
                                          <p:val>
                                            <p:strVal val="#ppt_x-#ppt_w*1.125000"/>
                                          </p:val>
                                        </p:tav>
                                        <p:tav tm="100000">
                                          <p:val>
                                            <p:strVal val="#ppt_x"/>
                                          </p:val>
                                        </p:tav>
                                      </p:tavLst>
                                    </p:anim>
                                    <p:animEffect transition="in" filter="wipe(right)">
                                      <p:cBhvr>
                                        <p:cTn id="53" dur="500"/>
                                        <p:tgtEl>
                                          <p:spTgt spid="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Notebook.png"/>
          <p:cNvPicPr>
            <a:picLocks noChangeAspect="1"/>
          </p:cNvPicPr>
          <p:nvPr/>
        </p:nvPicPr>
        <p:blipFill>
          <a:blip r:embed="rId3"/>
          <a:stretch>
            <a:fillRect/>
          </a:stretch>
        </p:blipFill>
        <p:spPr>
          <a:xfrm>
            <a:off x="5210008" y="2090065"/>
            <a:ext cx="6022646" cy="3454735"/>
          </a:xfrm>
          <a:prstGeom prst="rect">
            <a:avLst/>
          </a:prstGeom>
          <a:ln w="12700">
            <a:miter lim="400000"/>
          </a:ln>
        </p:spPr>
      </p:pic>
      <p:grpSp>
        <p:nvGrpSpPr>
          <p:cNvPr id="8" name="组合 7"/>
          <p:cNvGrpSpPr/>
          <p:nvPr/>
        </p:nvGrpSpPr>
        <p:grpSpPr>
          <a:xfrm>
            <a:off x="1743775" y="2218874"/>
            <a:ext cx="3437457" cy="784182"/>
            <a:chOff x="7483989" y="3284010"/>
            <a:chExt cx="3437457" cy="784182"/>
          </a:xfrm>
        </p:grpSpPr>
        <p:sp>
          <p:nvSpPr>
            <p:cNvPr id="9" name="矩形 8"/>
            <p:cNvSpPr/>
            <p:nvPr/>
          </p:nvSpPr>
          <p:spPr>
            <a:xfrm>
              <a:off x="7483989" y="3615760"/>
              <a:ext cx="3437457" cy="452432"/>
            </a:xfrm>
            <a:prstGeom prst="rect">
              <a:avLst/>
            </a:prstGeom>
          </p:spPr>
          <p:txBody>
            <a:bodyPr wrap="square">
              <a:spAutoFit/>
              <a:scene3d>
                <a:camera prst="orthographicFront"/>
                <a:lightRig rig="threePt" dir="t"/>
              </a:scene3d>
              <a:sp3d contourW="12700"/>
            </a:bodyPr>
            <a:lstStyle/>
            <a:p>
              <a:pPr algn="just">
                <a:lnSpc>
                  <a:spcPct val="130000"/>
                </a:lnSpc>
              </a:pPr>
              <a:r>
                <a:rPr lang="zh-CN" altLang="en-US" sz="900" dirty="0">
                  <a:solidFill>
                    <a:schemeClr val="tx1">
                      <a:lumMod val="75000"/>
                      <a:lumOff val="25000"/>
                    </a:schemeClr>
                  </a:solidFill>
                  <a:latin typeface="+mn-ea"/>
                </a:rPr>
                <a:t>用户可以在投影仪或者计算机上进行演示也可以将演示文稿打印出来制作成胶片用户可以在投影仪或者计算机上进行演示</a:t>
              </a:r>
            </a:p>
          </p:txBody>
        </p:sp>
        <p:sp>
          <p:nvSpPr>
            <p:cNvPr id="10" name="矩形 9"/>
            <p:cNvSpPr/>
            <p:nvPr/>
          </p:nvSpPr>
          <p:spPr>
            <a:xfrm>
              <a:off x="7483989" y="3284010"/>
              <a:ext cx="2050552" cy="396583"/>
            </a:xfrm>
            <a:prstGeom prst="rect">
              <a:avLst/>
            </a:prstGeom>
          </p:spPr>
          <p:txBody>
            <a:bodyPr wrap="square">
              <a:spAutoFit/>
              <a:scene3d>
                <a:camera prst="orthographicFront"/>
                <a:lightRig rig="threePt" dir="t"/>
              </a:scene3d>
              <a:sp3d contourW="12700"/>
            </a:bodyPr>
            <a:lstStyle/>
            <a:p>
              <a:pPr algn="just">
                <a:lnSpc>
                  <a:spcPct val="120000"/>
                </a:lnSpc>
              </a:pPr>
              <a:r>
                <a:rPr lang="zh-CN" altLang="en-US" b="1" dirty="0">
                  <a:latin typeface="+mn-ea"/>
                </a:rPr>
                <a:t>本地市场</a:t>
              </a:r>
            </a:p>
          </p:txBody>
        </p:sp>
      </p:grpSp>
      <p:grpSp>
        <p:nvGrpSpPr>
          <p:cNvPr id="11" name="组合 10"/>
          <p:cNvGrpSpPr/>
          <p:nvPr/>
        </p:nvGrpSpPr>
        <p:grpSpPr>
          <a:xfrm>
            <a:off x="1743775" y="3372638"/>
            <a:ext cx="3437457" cy="784182"/>
            <a:chOff x="7483989" y="3284010"/>
            <a:chExt cx="3437457" cy="784182"/>
          </a:xfrm>
        </p:grpSpPr>
        <p:sp>
          <p:nvSpPr>
            <p:cNvPr id="12" name="矩形 11"/>
            <p:cNvSpPr/>
            <p:nvPr/>
          </p:nvSpPr>
          <p:spPr>
            <a:xfrm>
              <a:off x="7483989" y="3615760"/>
              <a:ext cx="3437457" cy="452432"/>
            </a:xfrm>
            <a:prstGeom prst="rect">
              <a:avLst/>
            </a:prstGeom>
          </p:spPr>
          <p:txBody>
            <a:bodyPr wrap="square">
              <a:spAutoFit/>
              <a:scene3d>
                <a:camera prst="orthographicFront"/>
                <a:lightRig rig="threePt" dir="t"/>
              </a:scene3d>
              <a:sp3d contourW="12700"/>
            </a:bodyPr>
            <a:lstStyle/>
            <a:p>
              <a:pPr algn="just">
                <a:lnSpc>
                  <a:spcPct val="130000"/>
                </a:lnSpc>
              </a:pPr>
              <a:r>
                <a:rPr lang="zh-CN" altLang="en-US" sz="900" dirty="0">
                  <a:solidFill>
                    <a:schemeClr val="tx1">
                      <a:lumMod val="75000"/>
                      <a:lumOff val="25000"/>
                    </a:schemeClr>
                  </a:solidFill>
                  <a:latin typeface="+mn-ea"/>
                </a:rPr>
                <a:t>用户可以在投影仪或者计算机上进行演示也可以将演示文稿打印出来制作成胶片用户可以在投影仪或者计算机上进行演示</a:t>
              </a:r>
            </a:p>
          </p:txBody>
        </p:sp>
        <p:sp>
          <p:nvSpPr>
            <p:cNvPr id="13" name="矩形 12"/>
            <p:cNvSpPr/>
            <p:nvPr/>
          </p:nvSpPr>
          <p:spPr>
            <a:xfrm>
              <a:off x="7483989" y="3284010"/>
              <a:ext cx="2050552" cy="396583"/>
            </a:xfrm>
            <a:prstGeom prst="rect">
              <a:avLst/>
            </a:prstGeom>
          </p:spPr>
          <p:txBody>
            <a:bodyPr wrap="square">
              <a:spAutoFit/>
              <a:scene3d>
                <a:camera prst="orthographicFront"/>
                <a:lightRig rig="threePt" dir="t"/>
              </a:scene3d>
              <a:sp3d contourW="12700"/>
            </a:bodyPr>
            <a:lstStyle/>
            <a:p>
              <a:pPr algn="just">
                <a:lnSpc>
                  <a:spcPct val="120000"/>
                </a:lnSpc>
              </a:pPr>
              <a:r>
                <a:rPr lang="zh-CN" altLang="en-US" b="1" dirty="0">
                  <a:latin typeface="+mn-ea"/>
                </a:rPr>
                <a:t>周边市场</a:t>
              </a:r>
            </a:p>
          </p:txBody>
        </p:sp>
      </p:grpSp>
      <p:grpSp>
        <p:nvGrpSpPr>
          <p:cNvPr id="14" name="组合 13"/>
          <p:cNvGrpSpPr/>
          <p:nvPr/>
        </p:nvGrpSpPr>
        <p:grpSpPr>
          <a:xfrm>
            <a:off x="1743775" y="4526402"/>
            <a:ext cx="3437457" cy="784182"/>
            <a:chOff x="7483989" y="3284010"/>
            <a:chExt cx="3437457" cy="784182"/>
          </a:xfrm>
        </p:grpSpPr>
        <p:sp>
          <p:nvSpPr>
            <p:cNvPr id="15" name="矩形 14"/>
            <p:cNvSpPr/>
            <p:nvPr/>
          </p:nvSpPr>
          <p:spPr>
            <a:xfrm>
              <a:off x="7483989" y="3615760"/>
              <a:ext cx="3437457" cy="452432"/>
            </a:xfrm>
            <a:prstGeom prst="rect">
              <a:avLst/>
            </a:prstGeom>
          </p:spPr>
          <p:txBody>
            <a:bodyPr wrap="square">
              <a:spAutoFit/>
              <a:scene3d>
                <a:camera prst="orthographicFront"/>
                <a:lightRig rig="threePt" dir="t"/>
              </a:scene3d>
              <a:sp3d contourW="12700"/>
            </a:bodyPr>
            <a:lstStyle/>
            <a:p>
              <a:pPr algn="just">
                <a:lnSpc>
                  <a:spcPct val="130000"/>
                </a:lnSpc>
              </a:pPr>
              <a:r>
                <a:rPr lang="zh-CN" altLang="en-US" sz="900" dirty="0">
                  <a:solidFill>
                    <a:schemeClr val="tx1">
                      <a:lumMod val="75000"/>
                      <a:lumOff val="25000"/>
                    </a:schemeClr>
                  </a:solidFill>
                  <a:latin typeface="+mn-ea"/>
                </a:rPr>
                <a:t>用户可以在投影仪或者计算机上进行演示也可以将演示文稿打印出来制作成胶片用户可以在投影仪或者计算机上进行演示</a:t>
              </a:r>
            </a:p>
          </p:txBody>
        </p:sp>
        <p:sp>
          <p:nvSpPr>
            <p:cNvPr id="16" name="矩形 15"/>
            <p:cNvSpPr/>
            <p:nvPr/>
          </p:nvSpPr>
          <p:spPr>
            <a:xfrm>
              <a:off x="7483989" y="3284010"/>
              <a:ext cx="2050552" cy="396583"/>
            </a:xfrm>
            <a:prstGeom prst="rect">
              <a:avLst/>
            </a:prstGeom>
          </p:spPr>
          <p:txBody>
            <a:bodyPr wrap="square">
              <a:spAutoFit/>
              <a:scene3d>
                <a:camera prst="orthographicFront"/>
                <a:lightRig rig="threePt" dir="t"/>
              </a:scene3d>
              <a:sp3d contourW="12700"/>
            </a:bodyPr>
            <a:lstStyle/>
            <a:p>
              <a:pPr algn="just">
                <a:lnSpc>
                  <a:spcPct val="120000"/>
                </a:lnSpc>
              </a:pPr>
              <a:r>
                <a:rPr lang="zh-CN" altLang="en-US" b="1" dirty="0">
                  <a:latin typeface="+mn-ea"/>
                </a:rPr>
                <a:t>高端市场</a:t>
              </a:r>
            </a:p>
          </p:txBody>
        </p:sp>
      </p:grpSp>
      <p:sp>
        <p:nvSpPr>
          <p:cNvPr id="20" name="椭圆 19"/>
          <p:cNvSpPr/>
          <p:nvPr/>
        </p:nvSpPr>
        <p:spPr>
          <a:xfrm>
            <a:off x="1059296" y="2344292"/>
            <a:ext cx="533348" cy="533346"/>
          </a:xfrm>
          <a:prstGeom prst="ellipse">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zh-CN" altLang="en-US" sz="3200" b="0" i="0" u="none" strike="noStrike" cap="none" spc="0" normalizeH="0" baseline="0">
              <a:ln>
                <a:noFill/>
              </a:ln>
              <a:solidFill>
                <a:srgbClr val="FFFFFF"/>
              </a:solidFill>
              <a:effectLst/>
              <a:uFillTx/>
              <a:latin typeface="+mn-lt"/>
              <a:ea typeface="+mn-ea"/>
              <a:cs typeface="+mn-cs"/>
              <a:sym typeface="Helvetica Light"/>
            </a:endParaRPr>
          </a:p>
        </p:txBody>
      </p:sp>
      <p:sp>
        <p:nvSpPr>
          <p:cNvPr id="21" name="椭圆 20"/>
          <p:cNvSpPr/>
          <p:nvPr/>
        </p:nvSpPr>
        <p:spPr>
          <a:xfrm>
            <a:off x="1059296" y="3498056"/>
            <a:ext cx="533348" cy="533346"/>
          </a:xfrm>
          <a:prstGeom prst="ellipse">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zh-CN" altLang="en-US" sz="3200" b="0" i="0" u="none" strike="noStrike" cap="none" spc="0" normalizeH="0" baseline="0">
              <a:ln>
                <a:noFill/>
              </a:ln>
              <a:solidFill>
                <a:srgbClr val="FFFFFF"/>
              </a:solidFill>
              <a:effectLst/>
              <a:uFillTx/>
              <a:latin typeface="+mn-lt"/>
              <a:ea typeface="+mn-ea"/>
              <a:cs typeface="+mn-cs"/>
              <a:sym typeface="Helvetica Light"/>
            </a:endParaRPr>
          </a:p>
        </p:txBody>
      </p:sp>
      <p:sp>
        <p:nvSpPr>
          <p:cNvPr id="22" name="椭圆 21"/>
          <p:cNvSpPr/>
          <p:nvPr/>
        </p:nvSpPr>
        <p:spPr>
          <a:xfrm>
            <a:off x="1059296" y="4651820"/>
            <a:ext cx="533348" cy="533346"/>
          </a:xfrm>
          <a:prstGeom prst="ellipse">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zh-CN" altLang="en-US" sz="3200" b="0" i="0" u="none" strike="noStrike" cap="none" spc="0" normalizeH="0" baseline="0">
              <a:ln>
                <a:noFill/>
              </a:ln>
              <a:solidFill>
                <a:srgbClr val="FFFFFF"/>
              </a:solidFill>
              <a:effectLst/>
              <a:uFillTx/>
              <a:latin typeface="+mn-lt"/>
              <a:ea typeface="+mn-ea"/>
              <a:cs typeface="+mn-cs"/>
              <a:sym typeface="Helvetica Light"/>
            </a:endParaRPr>
          </a:p>
        </p:txBody>
      </p:sp>
      <p:sp>
        <p:nvSpPr>
          <p:cNvPr id="29" name="椭圆 22"/>
          <p:cNvSpPr/>
          <p:nvPr/>
        </p:nvSpPr>
        <p:spPr>
          <a:xfrm>
            <a:off x="1166453" y="2458690"/>
            <a:ext cx="319034" cy="304550"/>
          </a:xfrm>
          <a:custGeom>
            <a:avLst/>
            <a:gdLst>
              <a:gd name="connsiteX0" fmla="*/ 442231 w 602715"/>
              <a:gd name="connsiteY0" fmla="*/ 415741 h 575353"/>
              <a:gd name="connsiteX1" fmla="*/ 479375 w 602715"/>
              <a:gd name="connsiteY1" fmla="*/ 514894 h 575353"/>
              <a:gd name="connsiteX2" fmla="*/ 500369 w 602715"/>
              <a:gd name="connsiteY2" fmla="*/ 472976 h 575353"/>
              <a:gd name="connsiteX3" fmla="*/ 542357 w 602715"/>
              <a:gd name="connsiteY3" fmla="*/ 452017 h 575353"/>
              <a:gd name="connsiteX4" fmla="*/ 405895 w 602715"/>
              <a:gd name="connsiteY4" fmla="*/ 379466 h 575353"/>
              <a:gd name="connsiteX5" fmla="*/ 596458 w 602715"/>
              <a:gd name="connsiteY5" fmla="*/ 449598 h 575353"/>
              <a:gd name="connsiteX6" fmla="*/ 526208 w 602715"/>
              <a:gd name="connsiteY6" fmla="*/ 484262 h 575353"/>
              <a:gd name="connsiteX7" fmla="*/ 599688 w 602715"/>
              <a:gd name="connsiteY7" fmla="*/ 557618 h 575353"/>
              <a:gd name="connsiteX8" fmla="*/ 599688 w 602715"/>
              <a:gd name="connsiteY8" fmla="*/ 572129 h 575353"/>
              <a:gd name="connsiteX9" fmla="*/ 591613 w 602715"/>
              <a:gd name="connsiteY9" fmla="*/ 575353 h 575353"/>
              <a:gd name="connsiteX10" fmla="*/ 584346 w 602715"/>
              <a:gd name="connsiteY10" fmla="*/ 572129 h 575353"/>
              <a:gd name="connsiteX11" fmla="*/ 510866 w 602715"/>
              <a:gd name="connsiteY11" fmla="*/ 499578 h 575353"/>
              <a:gd name="connsiteX12" fmla="*/ 476145 w 602715"/>
              <a:gd name="connsiteY12" fmla="*/ 568904 h 575353"/>
              <a:gd name="connsiteX13" fmla="*/ 280047 w 602715"/>
              <a:gd name="connsiteY13" fmla="*/ 64374 h 575353"/>
              <a:gd name="connsiteX14" fmla="*/ 258242 w 602715"/>
              <a:gd name="connsiteY14" fmla="*/ 86154 h 575353"/>
              <a:gd name="connsiteX15" fmla="*/ 280047 w 602715"/>
              <a:gd name="connsiteY15" fmla="*/ 107934 h 575353"/>
              <a:gd name="connsiteX16" fmla="*/ 301045 w 602715"/>
              <a:gd name="connsiteY16" fmla="*/ 86154 h 575353"/>
              <a:gd name="connsiteX17" fmla="*/ 280047 w 602715"/>
              <a:gd name="connsiteY17" fmla="*/ 64374 h 575353"/>
              <a:gd name="connsiteX18" fmla="*/ 183205 w 602715"/>
              <a:gd name="connsiteY18" fmla="*/ 64374 h 575353"/>
              <a:gd name="connsiteX19" fmla="*/ 161432 w 602715"/>
              <a:gd name="connsiteY19" fmla="*/ 86154 h 575353"/>
              <a:gd name="connsiteX20" fmla="*/ 183205 w 602715"/>
              <a:gd name="connsiteY20" fmla="*/ 107934 h 575353"/>
              <a:gd name="connsiteX21" fmla="*/ 204171 w 602715"/>
              <a:gd name="connsiteY21" fmla="*/ 86154 h 575353"/>
              <a:gd name="connsiteX22" fmla="*/ 183205 w 602715"/>
              <a:gd name="connsiteY22" fmla="*/ 64374 h 575353"/>
              <a:gd name="connsiteX23" fmla="*/ 86363 w 602715"/>
              <a:gd name="connsiteY23" fmla="*/ 64374 h 575353"/>
              <a:gd name="connsiteX24" fmla="*/ 64558 w 602715"/>
              <a:gd name="connsiteY24" fmla="*/ 86154 h 575353"/>
              <a:gd name="connsiteX25" fmla="*/ 86363 w 602715"/>
              <a:gd name="connsiteY25" fmla="*/ 107934 h 575353"/>
              <a:gd name="connsiteX26" fmla="*/ 107361 w 602715"/>
              <a:gd name="connsiteY26" fmla="*/ 86154 h 575353"/>
              <a:gd name="connsiteX27" fmla="*/ 86363 w 602715"/>
              <a:gd name="connsiteY27" fmla="*/ 64374 h 575353"/>
              <a:gd name="connsiteX28" fmla="*/ 280047 w 602715"/>
              <a:gd name="connsiteY28" fmla="*/ 43401 h 575353"/>
              <a:gd name="connsiteX29" fmla="*/ 322850 w 602715"/>
              <a:gd name="connsiteY29" fmla="*/ 86154 h 575353"/>
              <a:gd name="connsiteX30" fmla="*/ 280047 w 602715"/>
              <a:gd name="connsiteY30" fmla="*/ 128907 h 575353"/>
              <a:gd name="connsiteX31" fmla="*/ 236437 w 602715"/>
              <a:gd name="connsiteY31" fmla="*/ 86154 h 575353"/>
              <a:gd name="connsiteX32" fmla="*/ 280047 w 602715"/>
              <a:gd name="connsiteY32" fmla="*/ 43401 h 575353"/>
              <a:gd name="connsiteX33" fmla="*/ 183205 w 602715"/>
              <a:gd name="connsiteY33" fmla="*/ 43401 h 575353"/>
              <a:gd name="connsiteX34" fmla="*/ 225943 w 602715"/>
              <a:gd name="connsiteY34" fmla="*/ 86154 h 575353"/>
              <a:gd name="connsiteX35" fmla="*/ 183205 w 602715"/>
              <a:gd name="connsiteY35" fmla="*/ 128907 h 575353"/>
              <a:gd name="connsiteX36" fmla="*/ 139660 w 602715"/>
              <a:gd name="connsiteY36" fmla="*/ 86154 h 575353"/>
              <a:gd name="connsiteX37" fmla="*/ 183205 w 602715"/>
              <a:gd name="connsiteY37" fmla="*/ 43401 h 575353"/>
              <a:gd name="connsiteX38" fmla="*/ 86363 w 602715"/>
              <a:gd name="connsiteY38" fmla="*/ 43401 h 575353"/>
              <a:gd name="connsiteX39" fmla="*/ 129166 w 602715"/>
              <a:gd name="connsiteY39" fmla="*/ 86154 h 575353"/>
              <a:gd name="connsiteX40" fmla="*/ 86363 w 602715"/>
              <a:gd name="connsiteY40" fmla="*/ 128907 h 575353"/>
              <a:gd name="connsiteX41" fmla="*/ 42753 w 602715"/>
              <a:gd name="connsiteY41" fmla="*/ 86154 h 575353"/>
              <a:gd name="connsiteX42" fmla="*/ 86363 w 602715"/>
              <a:gd name="connsiteY42" fmla="*/ 43401 h 575353"/>
              <a:gd name="connsiteX43" fmla="*/ 21790 w 602715"/>
              <a:gd name="connsiteY43" fmla="*/ 21754 h 575353"/>
              <a:gd name="connsiteX44" fmla="*/ 21790 w 602715"/>
              <a:gd name="connsiteY44" fmla="*/ 150669 h 575353"/>
              <a:gd name="connsiteX45" fmla="*/ 538305 w 602715"/>
              <a:gd name="connsiteY45" fmla="*/ 150669 h 575353"/>
              <a:gd name="connsiteX46" fmla="*/ 538305 w 602715"/>
              <a:gd name="connsiteY46" fmla="*/ 21754 h 575353"/>
              <a:gd name="connsiteX47" fmla="*/ 10492 w 602715"/>
              <a:gd name="connsiteY47" fmla="*/ 0 h 575353"/>
              <a:gd name="connsiteX48" fmla="*/ 548796 w 602715"/>
              <a:gd name="connsiteY48" fmla="*/ 0 h 575353"/>
              <a:gd name="connsiteX49" fmla="*/ 559288 w 602715"/>
              <a:gd name="connsiteY49" fmla="*/ 11280 h 575353"/>
              <a:gd name="connsiteX50" fmla="*/ 559288 w 602715"/>
              <a:gd name="connsiteY50" fmla="*/ 161143 h 575353"/>
              <a:gd name="connsiteX51" fmla="*/ 559288 w 602715"/>
              <a:gd name="connsiteY51" fmla="*/ 365795 h 575353"/>
              <a:gd name="connsiteX52" fmla="*/ 548796 w 602715"/>
              <a:gd name="connsiteY52" fmla="*/ 376269 h 575353"/>
              <a:gd name="connsiteX53" fmla="*/ 538305 w 602715"/>
              <a:gd name="connsiteY53" fmla="*/ 365795 h 575353"/>
              <a:gd name="connsiteX54" fmla="*/ 538305 w 602715"/>
              <a:gd name="connsiteY54" fmla="*/ 172423 h 575353"/>
              <a:gd name="connsiteX55" fmla="*/ 21790 w 602715"/>
              <a:gd name="connsiteY55" fmla="*/ 172423 h 575353"/>
              <a:gd name="connsiteX56" fmla="*/ 21790 w 602715"/>
              <a:gd name="connsiteY56" fmla="*/ 526938 h 575353"/>
              <a:gd name="connsiteX57" fmla="*/ 376894 w 602715"/>
              <a:gd name="connsiteY57" fmla="*/ 526938 h 575353"/>
              <a:gd name="connsiteX58" fmla="*/ 387386 w 602715"/>
              <a:gd name="connsiteY58" fmla="*/ 537413 h 575353"/>
              <a:gd name="connsiteX59" fmla="*/ 376894 w 602715"/>
              <a:gd name="connsiteY59" fmla="*/ 547887 h 575353"/>
              <a:gd name="connsiteX60" fmla="*/ 10492 w 602715"/>
              <a:gd name="connsiteY60" fmla="*/ 547887 h 575353"/>
              <a:gd name="connsiteX61" fmla="*/ 0 w 602715"/>
              <a:gd name="connsiteY61" fmla="*/ 537413 h 575353"/>
              <a:gd name="connsiteX62" fmla="*/ 0 w 602715"/>
              <a:gd name="connsiteY62" fmla="*/ 161143 h 575353"/>
              <a:gd name="connsiteX63" fmla="*/ 0 w 602715"/>
              <a:gd name="connsiteY63" fmla="*/ 11280 h 575353"/>
              <a:gd name="connsiteX64" fmla="*/ 10492 w 602715"/>
              <a:gd name="connsiteY64" fmla="*/ 0 h 575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602715" h="575353">
                <a:moveTo>
                  <a:pt x="442231" y="415741"/>
                </a:moveTo>
                <a:lnTo>
                  <a:pt x="479375" y="514894"/>
                </a:lnTo>
                <a:lnTo>
                  <a:pt x="500369" y="472976"/>
                </a:lnTo>
                <a:lnTo>
                  <a:pt x="542357" y="452017"/>
                </a:lnTo>
                <a:close/>
                <a:moveTo>
                  <a:pt x="405895" y="379466"/>
                </a:moveTo>
                <a:lnTo>
                  <a:pt x="596458" y="449598"/>
                </a:lnTo>
                <a:lnTo>
                  <a:pt x="526208" y="484262"/>
                </a:lnTo>
                <a:lnTo>
                  <a:pt x="599688" y="557618"/>
                </a:lnTo>
                <a:cubicBezTo>
                  <a:pt x="603725" y="561649"/>
                  <a:pt x="603725" y="568098"/>
                  <a:pt x="599688" y="572129"/>
                </a:cubicBezTo>
                <a:cubicBezTo>
                  <a:pt x="597265" y="574547"/>
                  <a:pt x="594843" y="575353"/>
                  <a:pt x="591613" y="575353"/>
                </a:cubicBezTo>
                <a:cubicBezTo>
                  <a:pt x="589191" y="575353"/>
                  <a:pt x="586768" y="574547"/>
                  <a:pt x="584346" y="572129"/>
                </a:cubicBezTo>
                <a:lnTo>
                  <a:pt x="510866" y="499578"/>
                </a:lnTo>
                <a:lnTo>
                  <a:pt x="476145" y="568904"/>
                </a:lnTo>
                <a:close/>
                <a:moveTo>
                  <a:pt x="280047" y="64374"/>
                </a:moveTo>
                <a:cubicBezTo>
                  <a:pt x="267933" y="64374"/>
                  <a:pt x="258242" y="74054"/>
                  <a:pt x="258242" y="86154"/>
                </a:cubicBezTo>
                <a:cubicBezTo>
                  <a:pt x="258242" y="98254"/>
                  <a:pt x="267933" y="107934"/>
                  <a:pt x="280047" y="107934"/>
                </a:cubicBezTo>
                <a:cubicBezTo>
                  <a:pt x="291354" y="107934"/>
                  <a:pt x="301045" y="98254"/>
                  <a:pt x="301045" y="86154"/>
                </a:cubicBezTo>
                <a:cubicBezTo>
                  <a:pt x="301045" y="74054"/>
                  <a:pt x="291354" y="64374"/>
                  <a:pt x="280047" y="64374"/>
                </a:cubicBezTo>
                <a:close/>
                <a:moveTo>
                  <a:pt x="183205" y="64374"/>
                </a:moveTo>
                <a:cubicBezTo>
                  <a:pt x="171109" y="64374"/>
                  <a:pt x="161432" y="74054"/>
                  <a:pt x="161432" y="86154"/>
                </a:cubicBezTo>
                <a:cubicBezTo>
                  <a:pt x="161432" y="98254"/>
                  <a:pt x="171109" y="107934"/>
                  <a:pt x="183205" y="107934"/>
                </a:cubicBezTo>
                <a:cubicBezTo>
                  <a:pt x="194494" y="107934"/>
                  <a:pt x="204171" y="98254"/>
                  <a:pt x="204171" y="86154"/>
                </a:cubicBezTo>
                <a:cubicBezTo>
                  <a:pt x="204171" y="74054"/>
                  <a:pt x="194494" y="64374"/>
                  <a:pt x="183205" y="64374"/>
                </a:cubicBezTo>
                <a:close/>
                <a:moveTo>
                  <a:pt x="86363" y="64374"/>
                </a:moveTo>
                <a:cubicBezTo>
                  <a:pt x="74249" y="64374"/>
                  <a:pt x="64558" y="74054"/>
                  <a:pt x="64558" y="86154"/>
                </a:cubicBezTo>
                <a:cubicBezTo>
                  <a:pt x="64558" y="98254"/>
                  <a:pt x="74249" y="107934"/>
                  <a:pt x="86363" y="107934"/>
                </a:cubicBezTo>
                <a:cubicBezTo>
                  <a:pt x="97670" y="107934"/>
                  <a:pt x="107361" y="98254"/>
                  <a:pt x="107361" y="86154"/>
                </a:cubicBezTo>
                <a:cubicBezTo>
                  <a:pt x="107361" y="74054"/>
                  <a:pt x="97670" y="64374"/>
                  <a:pt x="86363" y="64374"/>
                </a:cubicBezTo>
                <a:close/>
                <a:moveTo>
                  <a:pt x="280047" y="43401"/>
                </a:moveTo>
                <a:cubicBezTo>
                  <a:pt x="303468" y="43401"/>
                  <a:pt x="322850" y="62761"/>
                  <a:pt x="322850" y="86154"/>
                </a:cubicBezTo>
                <a:cubicBezTo>
                  <a:pt x="322850" y="109547"/>
                  <a:pt x="303468" y="128907"/>
                  <a:pt x="280047" y="128907"/>
                </a:cubicBezTo>
                <a:cubicBezTo>
                  <a:pt x="255819" y="128907"/>
                  <a:pt x="236437" y="109547"/>
                  <a:pt x="236437" y="86154"/>
                </a:cubicBezTo>
                <a:cubicBezTo>
                  <a:pt x="236437" y="62761"/>
                  <a:pt x="255819" y="43401"/>
                  <a:pt x="280047" y="43401"/>
                </a:cubicBezTo>
                <a:close/>
                <a:moveTo>
                  <a:pt x="183205" y="43401"/>
                </a:moveTo>
                <a:cubicBezTo>
                  <a:pt x="206590" y="43401"/>
                  <a:pt x="225943" y="62761"/>
                  <a:pt x="225943" y="86154"/>
                </a:cubicBezTo>
                <a:cubicBezTo>
                  <a:pt x="225943" y="109547"/>
                  <a:pt x="206590" y="128907"/>
                  <a:pt x="183205" y="128907"/>
                </a:cubicBezTo>
                <a:cubicBezTo>
                  <a:pt x="159013" y="128907"/>
                  <a:pt x="139660" y="109547"/>
                  <a:pt x="139660" y="86154"/>
                </a:cubicBezTo>
                <a:cubicBezTo>
                  <a:pt x="139660" y="62761"/>
                  <a:pt x="159013" y="43401"/>
                  <a:pt x="183205" y="43401"/>
                </a:cubicBezTo>
                <a:close/>
                <a:moveTo>
                  <a:pt x="86363" y="43401"/>
                </a:moveTo>
                <a:cubicBezTo>
                  <a:pt x="109784" y="43401"/>
                  <a:pt x="129166" y="62761"/>
                  <a:pt x="129166" y="86154"/>
                </a:cubicBezTo>
                <a:cubicBezTo>
                  <a:pt x="129166" y="109547"/>
                  <a:pt x="109784" y="128907"/>
                  <a:pt x="86363" y="128907"/>
                </a:cubicBezTo>
                <a:cubicBezTo>
                  <a:pt x="62135" y="128907"/>
                  <a:pt x="42753" y="109547"/>
                  <a:pt x="42753" y="86154"/>
                </a:cubicBezTo>
                <a:cubicBezTo>
                  <a:pt x="42753" y="62761"/>
                  <a:pt x="62135" y="43401"/>
                  <a:pt x="86363" y="43401"/>
                </a:cubicBezTo>
                <a:close/>
                <a:moveTo>
                  <a:pt x="21790" y="21754"/>
                </a:moveTo>
                <a:lnTo>
                  <a:pt x="21790" y="150669"/>
                </a:lnTo>
                <a:lnTo>
                  <a:pt x="538305" y="150669"/>
                </a:lnTo>
                <a:lnTo>
                  <a:pt x="538305" y="21754"/>
                </a:lnTo>
                <a:close/>
                <a:moveTo>
                  <a:pt x="10492" y="0"/>
                </a:moveTo>
                <a:lnTo>
                  <a:pt x="548796" y="0"/>
                </a:lnTo>
                <a:cubicBezTo>
                  <a:pt x="554446" y="0"/>
                  <a:pt x="559288" y="4834"/>
                  <a:pt x="559288" y="11280"/>
                </a:cubicBezTo>
                <a:lnTo>
                  <a:pt x="559288" y="161143"/>
                </a:lnTo>
                <a:lnTo>
                  <a:pt x="559288" y="365795"/>
                </a:lnTo>
                <a:cubicBezTo>
                  <a:pt x="559288" y="371435"/>
                  <a:pt x="554446" y="376269"/>
                  <a:pt x="548796" y="376269"/>
                </a:cubicBezTo>
                <a:cubicBezTo>
                  <a:pt x="543147" y="376269"/>
                  <a:pt x="538305" y="371435"/>
                  <a:pt x="538305" y="365795"/>
                </a:cubicBezTo>
                <a:lnTo>
                  <a:pt x="538305" y="172423"/>
                </a:lnTo>
                <a:lnTo>
                  <a:pt x="21790" y="172423"/>
                </a:lnTo>
                <a:lnTo>
                  <a:pt x="21790" y="526938"/>
                </a:lnTo>
                <a:lnTo>
                  <a:pt x="376894" y="526938"/>
                </a:lnTo>
                <a:cubicBezTo>
                  <a:pt x="382543" y="526938"/>
                  <a:pt x="387386" y="531773"/>
                  <a:pt x="387386" y="537413"/>
                </a:cubicBezTo>
                <a:cubicBezTo>
                  <a:pt x="387386" y="543053"/>
                  <a:pt x="382543" y="547887"/>
                  <a:pt x="376894" y="547887"/>
                </a:cubicBezTo>
                <a:lnTo>
                  <a:pt x="10492" y="547887"/>
                </a:lnTo>
                <a:cubicBezTo>
                  <a:pt x="4842" y="547887"/>
                  <a:pt x="0" y="543053"/>
                  <a:pt x="0" y="537413"/>
                </a:cubicBezTo>
                <a:lnTo>
                  <a:pt x="0" y="161143"/>
                </a:lnTo>
                <a:lnTo>
                  <a:pt x="0" y="11280"/>
                </a:lnTo>
                <a:cubicBezTo>
                  <a:pt x="0" y="4834"/>
                  <a:pt x="4842" y="0"/>
                  <a:pt x="10492" y="0"/>
                </a:cubicBezTo>
                <a:close/>
              </a:path>
            </a:pathLst>
          </a:cu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horz" wrap="square" lIns="50800" tIns="50800" rIns="50800" bIns="50800" numCol="1" spcCol="38100" rtlCol="0" fromWordArt="0" anchor="ctr" anchorCtr="0" forceAA="0" compatLnSpc="1">
            <a:prstTxWarp prst="textNoShape">
              <a:avLst/>
            </a:prstTxWarp>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indent="0" algn="ctr" defTabSz="825500" rtl="0" fontAlgn="auto" latinLnBrk="0" hangingPunct="0">
              <a:lnSpc>
                <a:spcPct val="100000"/>
              </a:lnSpc>
              <a:spcBef>
                <a:spcPts val="0"/>
              </a:spcBef>
              <a:spcAft>
                <a:spcPts val="0"/>
              </a:spcAft>
              <a:buClrTx/>
              <a:buSzTx/>
              <a:buFontTx/>
              <a:buNone/>
              <a:tabLst/>
            </a:pPr>
            <a:endParaRPr kumimoji="0" lang="zh-CN" altLang="en-US" sz="3200" b="0" i="0" u="none" strike="noStrike" cap="none" spc="0" normalizeH="0" baseline="0">
              <a:ln>
                <a:noFill/>
              </a:ln>
              <a:solidFill>
                <a:srgbClr val="FFFFFF"/>
              </a:solidFill>
              <a:effectLst/>
              <a:uFillTx/>
              <a:latin typeface="+mn-lt"/>
              <a:ea typeface="+mn-ea"/>
              <a:cs typeface="+mn-cs"/>
              <a:sym typeface="Helvetica Light"/>
            </a:endParaRPr>
          </a:p>
        </p:txBody>
      </p:sp>
      <p:sp>
        <p:nvSpPr>
          <p:cNvPr id="30" name="椭圆 23"/>
          <p:cNvSpPr/>
          <p:nvPr/>
        </p:nvSpPr>
        <p:spPr>
          <a:xfrm>
            <a:off x="1166453" y="3639516"/>
            <a:ext cx="319034" cy="250425"/>
          </a:xfrm>
          <a:custGeom>
            <a:avLst/>
            <a:gdLst>
              <a:gd name="connsiteX0" fmla="*/ 315239 w 606721"/>
              <a:gd name="connsiteY0" fmla="*/ 351824 h 476246"/>
              <a:gd name="connsiteX1" fmla="*/ 315239 w 606721"/>
              <a:gd name="connsiteY1" fmla="*/ 369957 h 476246"/>
              <a:gd name="connsiteX2" fmla="*/ 533394 w 606721"/>
              <a:gd name="connsiteY2" fmla="*/ 369957 h 476246"/>
              <a:gd name="connsiteX3" fmla="*/ 533394 w 606721"/>
              <a:gd name="connsiteY3" fmla="*/ 351824 h 476246"/>
              <a:gd name="connsiteX4" fmla="*/ 88066 w 606721"/>
              <a:gd name="connsiteY4" fmla="*/ 264832 h 476246"/>
              <a:gd name="connsiteX5" fmla="*/ 183188 w 606721"/>
              <a:gd name="connsiteY5" fmla="*/ 264832 h 476246"/>
              <a:gd name="connsiteX6" fmla="*/ 183188 w 606721"/>
              <a:gd name="connsiteY6" fmla="*/ 359813 h 476246"/>
              <a:gd name="connsiteX7" fmla="*/ 88066 w 606721"/>
              <a:gd name="connsiteY7" fmla="*/ 359813 h 476246"/>
              <a:gd name="connsiteX8" fmla="*/ 315239 w 606721"/>
              <a:gd name="connsiteY8" fmla="*/ 261160 h 476246"/>
              <a:gd name="connsiteX9" fmla="*/ 315239 w 606721"/>
              <a:gd name="connsiteY9" fmla="*/ 279293 h 476246"/>
              <a:gd name="connsiteX10" fmla="*/ 533394 w 606721"/>
              <a:gd name="connsiteY10" fmla="*/ 279293 h 476246"/>
              <a:gd name="connsiteX11" fmla="*/ 533394 w 606721"/>
              <a:gd name="connsiteY11" fmla="*/ 261160 h 476246"/>
              <a:gd name="connsiteX12" fmla="*/ 69901 w 606721"/>
              <a:gd name="connsiteY12" fmla="*/ 246676 h 476246"/>
              <a:gd name="connsiteX13" fmla="*/ 69901 w 606721"/>
              <a:gd name="connsiteY13" fmla="*/ 377940 h 476246"/>
              <a:gd name="connsiteX14" fmla="*/ 201365 w 606721"/>
              <a:gd name="connsiteY14" fmla="*/ 377940 h 476246"/>
              <a:gd name="connsiteX15" fmla="*/ 201365 w 606721"/>
              <a:gd name="connsiteY15" fmla="*/ 246676 h 476246"/>
              <a:gd name="connsiteX16" fmla="*/ 315239 w 606721"/>
              <a:gd name="connsiteY16" fmla="*/ 170381 h 476246"/>
              <a:gd name="connsiteX17" fmla="*/ 315239 w 606721"/>
              <a:gd name="connsiteY17" fmla="*/ 188514 h 476246"/>
              <a:gd name="connsiteX18" fmla="*/ 533394 w 606721"/>
              <a:gd name="connsiteY18" fmla="*/ 188514 h 476246"/>
              <a:gd name="connsiteX19" fmla="*/ 533394 w 606721"/>
              <a:gd name="connsiteY19" fmla="*/ 170381 h 476246"/>
              <a:gd name="connsiteX20" fmla="*/ 135627 w 606721"/>
              <a:gd name="connsiteY20" fmla="*/ 97874 h 476246"/>
              <a:gd name="connsiteX21" fmla="*/ 183188 w 606721"/>
              <a:gd name="connsiteY21" fmla="*/ 145294 h 476246"/>
              <a:gd name="connsiteX22" fmla="*/ 135627 w 606721"/>
              <a:gd name="connsiteY22" fmla="*/ 192714 h 476246"/>
              <a:gd name="connsiteX23" fmla="*/ 88066 w 606721"/>
              <a:gd name="connsiteY23" fmla="*/ 145294 h 476246"/>
              <a:gd name="connsiteX24" fmla="*/ 135627 w 606721"/>
              <a:gd name="connsiteY24" fmla="*/ 97874 h 476246"/>
              <a:gd name="connsiteX25" fmla="*/ 315239 w 606721"/>
              <a:gd name="connsiteY25" fmla="*/ 79716 h 476246"/>
              <a:gd name="connsiteX26" fmla="*/ 315239 w 606721"/>
              <a:gd name="connsiteY26" fmla="*/ 97849 h 476246"/>
              <a:gd name="connsiteX27" fmla="*/ 533394 w 606721"/>
              <a:gd name="connsiteY27" fmla="*/ 97849 h 476246"/>
              <a:gd name="connsiteX28" fmla="*/ 533394 w 606721"/>
              <a:gd name="connsiteY28" fmla="*/ 79716 h 476246"/>
              <a:gd name="connsiteX29" fmla="*/ 135690 w 606721"/>
              <a:gd name="connsiteY29" fmla="*/ 79602 h 476246"/>
              <a:gd name="connsiteX30" fmla="*/ 69901 w 606721"/>
              <a:gd name="connsiteY30" fmla="*/ 145292 h 476246"/>
              <a:gd name="connsiteX31" fmla="*/ 135690 w 606721"/>
              <a:gd name="connsiteY31" fmla="*/ 210867 h 476246"/>
              <a:gd name="connsiteX32" fmla="*/ 201365 w 606721"/>
              <a:gd name="connsiteY32" fmla="*/ 145292 h 476246"/>
              <a:gd name="connsiteX33" fmla="*/ 135690 w 606721"/>
              <a:gd name="connsiteY33" fmla="*/ 79602 h 476246"/>
              <a:gd name="connsiteX34" fmla="*/ 0 w 606721"/>
              <a:gd name="connsiteY34" fmla="*/ 0 h 476246"/>
              <a:gd name="connsiteX35" fmla="*/ 606721 w 606721"/>
              <a:gd name="connsiteY35" fmla="*/ 0 h 476246"/>
              <a:gd name="connsiteX36" fmla="*/ 606721 w 606721"/>
              <a:gd name="connsiteY36" fmla="*/ 476246 h 476246"/>
              <a:gd name="connsiteX37" fmla="*/ 0 w 606721"/>
              <a:gd name="connsiteY37" fmla="*/ 476246 h 476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606721" h="476246">
                <a:moveTo>
                  <a:pt x="315239" y="351824"/>
                </a:moveTo>
                <a:lnTo>
                  <a:pt x="315239" y="369957"/>
                </a:lnTo>
                <a:lnTo>
                  <a:pt x="533394" y="369957"/>
                </a:lnTo>
                <a:lnTo>
                  <a:pt x="533394" y="351824"/>
                </a:lnTo>
                <a:close/>
                <a:moveTo>
                  <a:pt x="88066" y="264832"/>
                </a:moveTo>
                <a:lnTo>
                  <a:pt x="183188" y="264832"/>
                </a:lnTo>
                <a:lnTo>
                  <a:pt x="183188" y="359813"/>
                </a:lnTo>
                <a:lnTo>
                  <a:pt x="88066" y="359813"/>
                </a:lnTo>
                <a:close/>
                <a:moveTo>
                  <a:pt x="315239" y="261160"/>
                </a:moveTo>
                <a:lnTo>
                  <a:pt x="315239" y="279293"/>
                </a:lnTo>
                <a:lnTo>
                  <a:pt x="533394" y="279293"/>
                </a:lnTo>
                <a:lnTo>
                  <a:pt x="533394" y="261160"/>
                </a:lnTo>
                <a:close/>
                <a:moveTo>
                  <a:pt x="69901" y="246676"/>
                </a:moveTo>
                <a:lnTo>
                  <a:pt x="69901" y="377940"/>
                </a:lnTo>
                <a:lnTo>
                  <a:pt x="201365" y="377940"/>
                </a:lnTo>
                <a:lnTo>
                  <a:pt x="201365" y="246676"/>
                </a:lnTo>
                <a:close/>
                <a:moveTo>
                  <a:pt x="315239" y="170381"/>
                </a:moveTo>
                <a:lnTo>
                  <a:pt x="315239" y="188514"/>
                </a:lnTo>
                <a:lnTo>
                  <a:pt x="533394" y="188514"/>
                </a:lnTo>
                <a:lnTo>
                  <a:pt x="533394" y="170381"/>
                </a:lnTo>
                <a:close/>
                <a:moveTo>
                  <a:pt x="135627" y="97874"/>
                </a:moveTo>
                <a:cubicBezTo>
                  <a:pt x="161894" y="97874"/>
                  <a:pt x="183188" y="119105"/>
                  <a:pt x="183188" y="145294"/>
                </a:cubicBezTo>
                <a:cubicBezTo>
                  <a:pt x="183188" y="171483"/>
                  <a:pt x="161894" y="192714"/>
                  <a:pt x="135627" y="192714"/>
                </a:cubicBezTo>
                <a:cubicBezTo>
                  <a:pt x="109360" y="192714"/>
                  <a:pt x="88066" y="171483"/>
                  <a:pt x="88066" y="145294"/>
                </a:cubicBezTo>
                <a:cubicBezTo>
                  <a:pt x="88066" y="119105"/>
                  <a:pt x="109360" y="97874"/>
                  <a:pt x="135627" y="97874"/>
                </a:cubicBezTo>
                <a:close/>
                <a:moveTo>
                  <a:pt x="315239" y="79716"/>
                </a:moveTo>
                <a:lnTo>
                  <a:pt x="315239" y="97849"/>
                </a:lnTo>
                <a:lnTo>
                  <a:pt x="533394" y="97849"/>
                </a:lnTo>
                <a:lnTo>
                  <a:pt x="533394" y="79716"/>
                </a:lnTo>
                <a:close/>
                <a:moveTo>
                  <a:pt x="135690" y="79602"/>
                </a:moveTo>
                <a:cubicBezTo>
                  <a:pt x="99369" y="79602"/>
                  <a:pt x="69901" y="109140"/>
                  <a:pt x="69901" y="145292"/>
                </a:cubicBezTo>
                <a:cubicBezTo>
                  <a:pt x="69901" y="181443"/>
                  <a:pt x="99369" y="210867"/>
                  <a:pt x="135690" y="210867"/>
                </a:cubicBezTo>
                <a:cubicBezTo>
                  <a:pt x="171897" y="210867"/>
                  <a:pt x="201365" y="181443"/>
                  <a:pt x="201365" y="145292"/>
                </a:cubicBezTo>
                <a:cubicBezTo>
                  <a:pt x="201365" y="109140"/>
                  <a:pt x="171897" y="79602"/>
                  <a:pt x="135690" y="79602"/>
                </a:cubicBezTo>
                <a:close/>
                <a:moveTo>
                  <a:pt x="0" y="0"/>
                </a:moveTo>
                <a:lnTo>
                  <a:pt x="606721" y="0"/>
                </a:lnTo>
                <a:lnTo>
                  <a:pt x="606721" y="476246"/>
                </a:lnTo>
                <a:lnTo>
                  <a:pt x="0" y="476246"/>
                </a:lnTo>
                <a:close/>
              </a:path>
            </a:pathLst>
          </a:cu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horz" wrap="square" lIns="50800" tIns="50800" rIns="50800" bIns="50800" numCol="1" spcCol="38100" rtlCol="0" fromWordArt="0" anchor="ctr" anchorCtr="0" forceAA="0" compatLnSpc="1">
            <a:prstTxWarp prst="textNoShape">
              <a:avLst/>
            </a:prstTxWarp>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indent="0" algn="ctr" defTabSz="825500" rtl="0" fontAlgn="auto" latinLnBrk="0" hangingPunct="0">
              <a:lnSpc>
                <a:spcPct val="100000"/>
              </a:lnSpc>
              <a:spcBef>
                <a:spcPts val="0"/>
              </a:spcBef>
              <a:spcAft>
                <a:spcPts val="0"/>
              </a:spcAft>
              <a:buClrTx/>
              <a:buSzTx/>
              <a:buFontTx/>
              <a:buNone/>
              <a:tabLst/>
            </a:pPr>
            <a:endParaRPr kumimoji="0" lang="zh-CN" altLang="en-US" sz="3200" b="0" i="0" u="none" strike="noStrike" cap="none" spc="0" normalizeH="0" baseline="0">
              <a:ln>
                <a:noFill/>
              </a:ln>
              <a:solidFill>
                <a:srgbClr val="FFFFFF"/>
              </a:solidFill>
              <a:effectLst/>
              <a:uFillTx/>
              <a:latin typeface="+mn-lt"/>
              <a:ea typeface="+mn-ea"/>
              <a:cs typeface="+mn-cs"/>
              <a:sym typeface="Helvetica Light"/>
            </a:endParaRPr>
          </a:p>
        </p:txBody>
      </p:sp>
      <p:sp>
        <p:nvSpPr>
          <p:cNvPr id="31" name="椭圆 24"/>
          <p:cNvSpPr/>
          <p:nvPr/>
        </p:nvSpPr>
        <p:spPr>
          <a:xfrm>
            <a:off x="1166453" y="4759200"/>
            <a:ext cx="319034" cy="318586"/>
          </a:xfrm>
          <a:custGeom>
            <a:avLst/>
            <a:gdLst>
              <a:gd name="connsiteX0" fmla="*/ 161808 w 607614"/>
              <a:gd name="connsiteY0" fmla="*/ 404249 h 606761"/>
              <a:gd name="connsiteX1" fmla="*/ 161808 w 607614"/>
              <a:gd name="connsiteY1" fmla="*/ 434590 h 606761"/>
              <a:gd name="connsiteX2" fmla="*/ 445806 w 607614"/>
              <a:gd name="connsiteY2" fmla="*/ 434590 h 606761"/>
              <a:gd name="connsiteX3" fmla="*/ 445806 w 607614"/>
              <a:gd name="connsiteY3" fmla="*/ 404249 h 606761"/>
              <a:gd name="connsiteX4" fmla="*/ 142065 w 607614"/>
              <a:gd name="connsiteY4" fmla="*/ 384526 h 606761"/>
              <a:gd name="connsiteX5" fmla="*/ 465549 w 607614"/>
              <a:gd name="connsiteY5" fmla="*/ 384526 h 606761"/>
              <a:gd name="connsiteX6" fmla="*/ 465549 w 607614"/>
              <a:gd name="connsiteY6" fmla="*/ 455071 h 606761"/>
              <a:gd name="connsiteX7" fmla="*/ 142065 w 607614"/>
              <a:gd name="connsiteY7" fmla="*/ 455071 h 606761"/>
              <a:gd name="connsiteX8" fmla="*/ 303868 w 607614"/>
              <a:gd name="connsiteY8" fmla="*/ 139594 h 606761"/>
              <a:gd name="connsiteX9" fmla="*/ 170955 w 607614"/>
              <a:gd name="connsiteY9" fmla="*/ 333713 h 606761"/>
              <a:gd name="connsiteX10" fmla="*/ 436782 w 607614"/>
              <a:gd name="connsiteY10" fmla="*/ 333713 h 606761"/>
              <a:gd name="connsiteX11" fmla="*/ 303868 w 607614"/>
              <a:gd name="connsiteY11" fmla="*/ 111348 h 606761"/>
              <a:gd name="connsiteX12" fmla="*/ 312223 w 607614"/>
              <a:gd name="connsiteY12" fmla="*/ 115329 h 606761"/>
              <a:gd name="connsiteX13" fmla="*/ 464124 w 607614"/>
              <a:gd name="connsiteY13" fmla="*/ 338263 h 606761"/>
              <a:gd name="connsiteX14" fmla="*/ 464883 w 607614"/>
              <a:gd name="connsiteY14" fmla="*/ 348879 h 606761"/>
              <a:gd name="connsiteX15" fmla="*/ 455769 w 607614"/>
              <a:gd name="connsiteY15" fmla="*/ 354187 h 606761"/>
              <a:gd name="connsiteX16" fmla="*/ 151967 w 607614"/>
              <a:gd name="connsiteY16" fmla="*/ 354187 h 606761"/>
              <a:gd name="connsiteX17" fmla="*/ 142853 w 607614"/>
              <a:gd name="connsiteY17" fmla="*/ 348879 h 606761"/>
              <a:gd name="connsiteX18" fmla="*/ 143613 w 607614"/>
              <a:gd name="connsiteY18" fmla="*/ 338263 h 606761"/>
              <a:gd name="connsiteX19" fmla="*/ 295514 w 607614"/>
              <a:gd name="connsiteY19" fmla="*/ 115329 h 606761"/>
              <a:gd name="connsiteX20" fmla="*/ 303868 w 607614"/>
              <a:gd name="connsiteY20" fmla="*/ 111348 h 606761"/>
              <a:gd name="connsiteX21" fmla="*/ 303807 w 607614"/>
              <a:gd name="connsiteY21" fmla="*/ 20478 h 606761"/>
              <a:gd name="connsiteX22" fmla="*/ 20507 w 607614"/>
              <a:gd name="connsiteY22" fmla="*/ 303380 h 606761"/>
              <a:gd name="connsiteX23" fmla="*/ 303807 w 607614"/>
              <a:gd name="connsiteY23" fmla="*/ 586283 h 606761"/>
              <a:gd name="connsiteX24" fmla="*/ 587107 w 607614"/>
              <a:gd name="connsiteY24" fmla="*/ 303380 h 606761"/>
              <a:gd name="connsiteX25" fmla="*/ 303807 w 607614"/>
              <a:gd name="connsiteY25" fmla="*/ 20478 h 606761"/>
              <a:gd name="connsiteX26" fmla="*/ 303807 w 607614"/>
              <a:gd name="connsiteY26" fmla="*/ 0 h 606761"/>
              <a:gd name="connsiteX27" fmla="*/ 607614 w 607614"/>
              <a:gd name="connsiteY27" fmla="*/ 303380 h 606761"/>
              <a:gd name="connsiteX28" fmla="*/ 303807 w 607614"/>
              <a:gd name="connsiteY28" fmla="*/ 606761 h 606761"/>
              <a:gd name="connsiteX29" fmla="*/ 0 w 607614"/>
              <a:gd name="connsiteY29" fmla="*/ 303380 h 606761"/>
              <a:gd name="connsiteX30" fmla="*/ 303807 w 607614"/>
              <a:gd name="connsiteY30" fmla="*/ 0 h 606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07614" h="606761">
                <a:moveTo>
                  <a:pt x="161808" y="404249"/>
                </a:moveTo>
                <a:lnTo>
                  <a:pt x="161808" y="434590"/>
                </a:lnTo>
                <a:lnTo>
                  <a:pt x="445806" y="434590"/>
                </a:lnTo>
                <a:lnTo>
                  <a:pt x="445806" y="404249"/>
                </a:lnTo>
                <a:close/>
                <a:moveTo>
                  <a:pt x="142065" y="384526"/>
                </a:moveTo>
                <a:lnTo>
                  <a:pt x="465549" y="384526"/>
                </a:lnTo>
                <a:lnTo>
                  <a:pt x="465549" y="455071"/>
                </a:lnTo>
                <a:lnTo>
                  <a:pt x="142065" y="455071"/>
                </a:lnTo>
                <a:close/>
                <a:moveTo>
                  <a:pt x="303868" y="139594"/>
                </a:moveTo>
                <a:lnTo>
                  <a:pt x="170955" y="333713"/>
                </a:lnTo>
                <a:lnTo>
                  <a:pt x="436782" y="333713"/>
                </a:lnTo>
                <a:close/>
                <a:moveTo>
                  <a:pt x="303868" y="111348"/>
                </a:moveTo>
                <a:cubicBezTo>
                  <a:pt x="307096" y="111348"/>
                  <a:pt x="310324" y="112675"/>
                  <a:pt x="312223" y="115329"/>
                </a:cubicBezTo>
                <a:lnTo>
                  <a:pt x="464124" y="338263"/>
                </a:lnTo>
                <a:cubicBezTo>
                  <a:pt x="466402" y="341296"/>
                  <a:pt x="466402" y="345087"/>
                  <a:pt x="464883" y="348879"/>
                </a:cubicBezTo>
                <a:cubicBezTo>
                  <a:pt x="462605" y="351912"/>
                  <a:pt x="459567" y="354187"/>
                  <a:pt x="455769" y="354187"/>
                </a:cubicBezTo>
                <a:lnTo>
                  <a:pt x="151967" y="354187"/>
                </a:lnTo>
                <a:cubicBezTo>
                  <a:pt x="148170" y="354187"/>
                  <a:pt x="145132" y="351912"/>
                  <a:pt x="142853" y="348879"/>
                </a:cubicBezTo>
                <a:cubicBezTo>
                  <a:pt x="141334" y="345087"/>
                  <a:pt x="141334" y="341296"/>
                  <a:pt x="143613" y="338263"/>
                </a:cubicBezTo>
                <a:lnTo>
                  <a:pt x="295514" y="115329"/>
                </a:lnTo>
                <a:cubicBezTo>
                  <a:pt x="297413" y="112675"/>
                  <a:pt x="300640" y="111348"/>
                  <a:pt x="303868" y="111348"/>
                </a:cubicBezTo>
                <a:close/>
                <a:moveTo>
                  <a:pt x="303807" y="20478"/>
                </a:moveTo>
                <a:cubicBezTo>
                  <a:pt x="147347" y="20478"/>
                  <a:pt x="20507" y="147139"/>
                  <a:pt x="20507" y="303380"/>
                </a:cubicBezTo>
                <a:cubicBezTo>
                  <a:pt x="20507" y="459622"/>
                  <a:pt x="147347" y="586283"/>
                  <a:pt x="303807" y="586283"/>
                </a:cubicBezTo>
                <a:cubicBezTo>
                  <a:pt x="460268" y="586283"/>
                  <a:pt x="587107" y="459622"/>
                  <a:pt x="587107" y="303380"/>
                </a:cubicBezTo>
                <a:cubicBezTo>
                  <a:pt x="587107" y="147139"/>
                  <a:pt x="460268" y="20478"/>
                  <a:pt x="303807" y="20478"/>
                </a:cubicBezTo>
                <a:close/>
                <a:moveTo>
                  <a:pt x="303807" y="0"/>
                </a:moveTo>
                <a:cubicBezTo>
                  <a:pt x="471661" y="0"/>
                  <a:pt x="607614" y="135763"/>
                  <a:pt x="607614" y="303380"/>
                </a:cubicBezTo>
                <a:cubicBezTo>
                  <a:pt x="607614" y="470998"/>
                  <a:pt x="471661" y="606761"/>
                  <a:pt x="303807" y="606761"/>
                </a:cubicBezTo>
                <a:cubicBezTo>
                  <a:pt x="135953" y="606761"/>
                  <a:pt x="0" y="470998"/>
                  <a:pt x="0" y="303380"/>
                </a:cubicBezTo>
                <a:cubicBezTo>
                  <a:pt x="0" y="135763"/>
                  <a:pt x="135953" y="0"/>
                  <a:pt x="303807" y="0"/>
                </a:cubicBezTo>
                <a:close/>
              </a:path>
            </a:pathLst>
          </a:cu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horz" wrap="square" lIns="50800" tIns="50800" rIns="50800" bIns="50800" numCol="1" spcCol="38100" rtlCol="0" fromWordArt="0" anchor="ctr" anchorCtr="0" forceAA="0" compatLnSpc="1">
            <a:prstTxWarp prst="textNoShape">
              <a:avLst/>
            </a:prstTxWarp>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indent="0" algn="ctr" defTabSz="825500" rtl="0" fontAlgn="auto" latinLnBrk="0" hangingPunct="0">
              <a:lnSpc>
                <a:spcPct val="100000"/>
              </a:lnSpc>
              <a:spcBef>
                <a:spcPts val="0"/>
              </a:spcBef>
              <a:spcAft>
                <a:spcPts val="0"/>
              </a:spcAft>
              <a:buClrTx/>
              <a:buSzTx/>
              <a:buFontTx/>
              <a:buNone/>
              <a:tabLst/>
            </a:pPr>
            <a:endParaRPr kumimoji="0" lang="zh-CN" altLang="en-US" sz="3200" b="0" i="0" u="none" strike="noStrike" cap="none" spc="0" normalizeH="0" baseline="0">
              <a:ln>
                <a:noFill/>
              </a:ln>
              <a:solidFill>
                <a:srgbClr val="FFFFFF"/>
              </a:solidFill>
              <a:effectLst/>
              <a:uFillTx/>
              <a:latin typeface="+mn-lt"/>
              <a:ea typeface="+mn-ea"/>
              <a:cs typeface="+mn-cs"/>
              <a:sym typeface="Helvetica Light"/>
            </a:endParaRPr>
          </a:p>
        </p:txBody>
      </p:sp>
      <p:pic>
        <p:nvPicPr>
          <p:cNvPr id="28" name="图片占位符 27"/>
          <p:cNvPicPr>
            <a:picLocks noGrp="1" noChangeAspect="1"/>
          </p:cNvPicPr>
          <p:nvPr>
            <p:ph type="pic" sz="quarter" idx="10"/>
          </p:nvPr>
        </p:nvPicPr>
        <p:blipFill>
          <a:blip r:embed="rId4" cstate="print">
            <a:extLst>
              <a:ext uri="{28A0092B-C50C-407E-A947-70E740481C1C}">
                <a14:useLocalDpi xmlns:a14="http://schemas.microsoft.com/office/drawing/2010/main" val="0"/>
              </a:ext>
            </a:extLst>
          </a:blip>
          <a:srcRect/>
          <a:stretch>
            <a:fillRect/>
          </a:stretch>
        </p:blipFill>
        <p:spPr/>
      </p:pic>
      <p:grpSp>
        <p:nvGrpSpPr>
          <p:cNvPr id="19" name="组合 18"/>
          <p:cNvGrpSpPr/>
          <p:nvPr/>
        </p:nvGrpSpPr>
        <p:grpSpPr>
          <a:xfrm>
            <a:off x="0" y="-1"/>
            <a:ext cx="8338444" cy="1268413"/>
            <a:chOff x="0" y="-1"/>
            <a:chExt cx="8338444" cy="1268413"/>
          </a:xfrm>
        </p:grpSpPr>
        <p:pic>
          <p:nvPicPr>
            <p:cNvPr id="23" name="图片 2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1"/>
              <a:ext cx="1910226" cy="1268413"/>
            </a:xfrm>
            <a:prstGeom prst="rect">
              <a:avLst/>
            </a:prstGeom>
          </p:spPr>
        </p:pic>
        <p:cxnSp>
          <p:nvCxnSpPr>
            <p:cNvPr id="24" name="直接连接符 23"/>
            <p:cNvCxnSpPr/>
            <p:nvPr/>
          </p:nvCxnSpPr>
          <p:spPr>
            <a:xfrm>
              <a:off x="3605030" y="469609"/>
              <a:ext cx="0" cy="54000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25" name="文本框 24"/>
            <p:cNvSpPr txBox="1"/>
            <p:nvPr/>
          </p:nvSpPr>
          <p:spPr>
            <a:xfrm>
              <a:off x="1661292" y="440872"/>
              <a:ext cx="1826142" cy="584775"/>
            </a:xfrm>
            <a:prstGeom prst="rect">
              <a:avLst/>
            </a:prstGeom>
            <a:noFill/>
          </p:spPr>
          <p:txBody>
            <a:bodyPr wrap="none" rtlCol="0">
              <a:spAutoFit/>
              <a:scene3d>
                <a:camera prst="orthographicFront"/>
                <a:lightRig rig="threePt" dir="t"/>
              </a:scene3d>
              <a:sp3d contourW="12700"/>
            </a:bodyPr>
            <a:lstStyle/>
            <a:p>
              <a:pPr lvl="0" algn="r">
                <a:defRPr/>
              </a:pPr>
              <a:r>
                <a:rPr lang="zh-CN" altLang="en-US" sz="3200" b="1" dirty="0">
                  <a:solidFill>
                    <a:prstClr val="black"/>
                  </a:solidFill>
                </a:rPr>
                <a:t>项目介绍</a:t>
              </a:r>
            </a:p>
          </p:txBody>
        </p:sp>
        <p:sp>
          <p:nvSpPr>
            <p:cNvPr id="26" name="文本框 25"/>
            <p:cNvSpPr txBox="1"/>
            <p:nvPr/>
          </p:nvSpPr>
          <p:spPr>
            <a:xfrm>
              <a:off x="3737617" y="533204"/>
              <a:ext cx="4600827" cy="400110"/>
            </a:xfrm>
            <a:prstGeom prst="rect">
              <a:avLst/>
            </a:prstGeom>
            <a:noFill/>
          </p:spPr>
          <p:txBody>
            <a:bodyPr wrap="square" rtlCol="0">
              <a:spAutoFit/>
              <a:scene3d>
                <a:camera prst="orthographicFront"/>
                <a:lightRig rig="threePt" dir="t"/>
              </a:scene3d>
              <a:sp3d contourW="12700"/>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altLang="zh-CN" sz="1000" b="0" i="0" u="none" strike="noStrike" kern="1200" cap="none" spc="0" normalizeH="0" baseline="0" noProof="0" dirty="0">
                  <a:ln>
                    <a:noFill/>
                  </a:ln>
                  <a:solidFill>
                    <a:schemeClr val="bg1">
                      <a:lumMod val="50000"/>
                    </a:schemeClr>
                  </a:solidFill>
                  <a:effectLst/>
                  <a:uLnTx/>
                  <a:uFillTx/>
                  <a:latin typeface="Arial"/>
                  <a:ea typeface="微软雅黑"/>
                  <a:cs typeface="+mn-cs"/>
                </a:rPr>
                <a:t>The user can demonstrate on a projector or computer, or print the presentation and make it into a film to be used in a wider field</a:t>
              </a:r>
            </a:p>
          </p:txBody>
        </p:sp>
      </p:grpSp>
    </p:spTree>
    <p:extLst>
      <p:ext uri="{BB962C8B-B14F-4D97-AF65-F5344CB8AC3E}">
        <p14:creationId xmlns:p14="http://schemas.microsoft.com/office/powerpoint/2010/main" val="3313677253"/>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1000"/>
                                        <p:tgtEl>
                                          <p:spTgt spid="32"/>
                                        </p:tgtEl>
                                      </p:cBhvr>
                                    </p:animEffect>
                                    <p:anim calcmode="lin" valueType="num">
                                      <p:cBhvr>
                                        <p:cTn id="8" dur="1000" fill="hold"/>
                                        <p:tgtEl>
                                          <p:spTgt spid="32"/>
                                        </p:tgtEl>
                                        <p:attrNameLst>
                                          <p:attrName>ppt_x</p:attrName>
                                        </p:attrNameLst>
                                      </p:cBhvr>
                                      <p:tavLst>
                                        <p:tav tm="0">
                                          <p:val>
                                            <p:strVal val="#ppt_x"/>
                                          </p:val>
                                        </p:tav>
                                        <p:tav tm="100000">
                                          <p:val>
                                            <p:strVal val="#ppt_x"/>
                                          </p:val>
                                        </p:tav>
                                      </p:tavLst>
                                    </p:anim>
                                    <p:anim calcmode="lin" valueType="num">
                                      <p:cBhvr>
                                        <p:cTn id="9" dur="1000" fill="hold"/>
                                        <p:tgtEl>
                                          <p:spTgt spid="3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1000"/>
                                        <p:tgtEl>
                                          <p:spTgt spid="28"/>
                                        </p:tgtEl>
                                      </p:cBhvr>
                                    </p:animEffect>
                                    <p:anim calcmode="lin" valueType="num">
                                      <p:cBhvr>
                                        <p:cTn id="13" dur="1000" fill="hold"/>
                                        <p:tgtEl>
                                          <p:spTgt spid="28"/>
                                        </p:tgtEl>
                                        <p:attrNameLst>
                                          <p:attrName>ppt_x</p:attrName>
                                        </p:attrNameLst>
                                      </p:cBhvr>
                                      <p:tavLst>
                                        <p:tav tm="0">
                                          <p:val>
                                            <p:strVal val="#ppt_x"/>
                                          </p:val>
                                        </p:tav>
                                        <p:tav tm="100000">
                                          <p:val>
                                            <p:strVal val="#ppt_x"/>
                                          </p:val>
                                        </p:tav>
                                      </p:tavLst>
                                    </p:anim>
                                    <p:anim calcmode="lin" valueType="num">
                                      <p:cBhvr>
                                        <p:cTn id="14" dur="1000" fill="hold"/>
                                        <p:tgtEl>
                                          <p:spTgt spid="28"/>
                                        </p:tgtEl>
                                        <p:attrNameLst>
                                          <p:attrName>ppt_y</p:attrName>
                                        </p:attrNameLst>
                                      </p:cBhvr>
                                      <p:tavLst>
                                        <p:tav tm="0">
                                          <p:val>
                                            <p:strVal val="#ppt_y+.1"/>
                                          </p:val>
                                        </p:tav>
                                        <p:tav tm="100000">
                                          <p:val>
                                            <p:strVal val="#ppt_y"/>
                                          </p:val>
                                        </p:tav>
                                      </p:tavLst>
                                    </p:anim>
                                  </p:childTnLst>
                                </p:cTn>
                              </p:par>
                              <p:par>
                                <p:cTn id="15" presetID="53" presetClass="entr" presetSubtype="16" fill="hold" grpId="0" nodeType="withEffect">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cBhvr>
                                        <p:cTn id="17" dur="500" fill="hold"/>
                                        <p:tgtEl>
                                          <p:spTgt spid="20"/>
                                        </p:tgtEl>
                                        <p:attrNameLst>
                                          <p:attrName>ppt_w</p:attrName>
                                        </p:attrNameLst>
                                      </p:cBhvr>
                                      <p:tavLst>
                                        <p:tav tm="0">
                                          <p:val>
                                            <p:fltVal val="0"/>
                                          </p:val>
                                        </p:tav>
                                        <p:tav tm="100000">
                                          <p:val>
                                            <p:strVal val="#ppt_w"/>
                                          </p:val>
                                        </p:tav>
                                      </p:tavLst>
                                    </p:anim>
                                    <p:anim calcmode="lin" valueType="num">
                                      <p:cBhvr>
                                        <p:cTn id="18" dur="500" fill="hold"/>
                                        <p:tgtEl>
                                          <p:spTgt spid="20"/>
                                        </p:tgtEl>
                                        <p:attrNameLst>
                                          <p:attrName>ppt_h</p:attrName>
                                        </p:attrNameLst>
                                      </p:cBhvr>
                                      <p:tavLst>
                                        <p:tav tm="0">
                                          <p:val>
                                            <p:fltVal val="0"/>
                                          </p:val>
                                        </p:tav>
                                        <p:tav tm="100000">
                                          <p:val>
                                            <p:strVal val="#ppt_h"/>
                                          </p:val>
                                        </p:tav>
                                      </p:tavLst>
                                    </p:anim>
                                    <p:animEffect transition="in" filter="fade">
                                      <p:cBhvr>
                                        <p:cTn id="19" dur="500"/>
                                        <p:tgtEl>
                                          <p:spTgt spid="20"/>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21"/>
                                        </p:tgtEl>
                                        <p:attrNameLst>
                                          <p:attrName>style.visibility</p:attrName>
                                        </p:attrNameLst>
                                      </p:cBhvr>
                                      <p:to>
                                        <p:strVal val="visible"/>
                                      </p:to>
                                    </p:set>
                                    <p:anim calcmode="lin" valueType="num">
                                      <p:cBhvr>
                                        <p:cTn id="22" dur="500" fill="hold"/>
                                        <p:tgtEl>
                                          <p:spTgt spid="21"/>
                                        </p:tgtEl>
                                        <p:attrNameLst>
                                          <p:attrName>ppt_w</p:attrName>
                                        </p:attrNameLst>
                                      </p:cBhvr>
                                      <p:tavLst>
                                        <p:tav tm="0">
                                          <p:val>
                                            <p:fltVal val="0"/>
                                          </p:val>
                                        </p:tav>
                                        <p:tav tm="100000">
                                          <p:val>
                                            <p:strVal val="#ppt_w"/>
                                          </p:val>
                                        </p:tav>
                                      </p:tavLst>
                                    </p:anim>
                                    <p:anim calcmode="lin" valueType="num">
                                      <p:cBhvr>
                                        <p:cTn id="23" dur="500" fill="hold"/>
                                        <p:tgtEl>
                                          <p:spTgt spid="21"/>
                                        </p:tgtEl>
                                        <p:attrNameLst>
                                          <p:attrName>ppt_h</p:attrName>
                                        </p:attrNameLst>
                                      </p:cBhvr>
                                      <p:tavLst>
                                        <p:tav tm="0">
                                          <p:val>
                                            <p:fltVal val="0"/>
                                          </p:val>
                                        </p:tav>
                                        <p:tav tm="100000">
                                          <p:val>
                                            <p:strVal val="#ppt_h"/>
                                          </p:val>
                                        </p:tav>
                                      </p:tavLst>
                                    </p:anim>
                                    <p:animEffect transition="in" filter="fade">
                                      <p:cBhvr>
                                        <p:cTn id="24" dur="500"/>
                                        <p:tgtEl>
                                          <p:spTgt spid="21"/>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22"/>
                                        </p:tgtEl>
                                        <p:attrNameLst>
                                          <p:attrName>style.visibility</p:attrName>
                                        </p:attrNameLst>
                                      </p:cBhvr>
                                      <p:to>
                                        <p:strVal val="visible"/>
                                      </p:to>
                                    </p:set>
                                    <p:anim calcmode="lin" valueType="num">
                                      <p:cBhvr>
                                        <p:cTn id="27" dur="500" fill="hold"/>
                                        <p:tgtEl>
                                          <p:spTgt spid="22"/>
                                        </p:tgtEl>
                                        <p:attrNameLst>
                                          <p:attrName>ppt_w</p:attrName>
                                        </p:attrNameLst>
                                      </p:cBhvr>
                                      <p:tavLst>
                                        <p:tav tm="0">
                                          <p:val>
                                            <p:fltVal val="0"/>
                                          </p:val>
                                        </p:tav>
                                        <p:tav tm="100000">
                                          <p:val>
                                            <p:strVal val="#ppt_w"/>
                                          </p:val>
                                        </p:tav>
                                      </p:tavLst>
                                    </p:anim>
                                    <p:anim calcmode="lin" valueType="num">
                                      <p:cBhvr>
                                        <p:cTn id="28" dur="500" fill="hold"/>
                                        <p:tgtEl>
                                          <p:spTgt spid="22"/>
                                        </p:tgtEl>
                                        <p:attrNameLst>
                                          <p:attrName>ppt_h</p:attrName>
                                        </p:attrNameLst>
                                      </p:cBhvr>
                                      <p:tavLst>
                                        <p:tav tm="0">
                                          <p:val>
                                            <p:fltVal val="0"/>
                                          </p:val>
                                        </p:tav>
                                        <p:tav tm="100000">
                                          <p:val>
                                            <p:strVal val="#ppt_h"/>
                                          </p:val>
                                        </p:tav>
                                      </p:tavLst>
                                    </p:anim>
                                    <p:animEffect transition="in" filter="fade">
                                      <p:cBhvr>
                                        <p:cTn id="29" dur="500"/>
                                        <p:tgtEl>
                                          <p:spTgt spid="22"/>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29"/>
                                        </p:tgtEl>
                                        <p:attrNameLst>
                                          <p:attrName>style.visibility</p:attrName>
                                        </p:attrNameLst>
                                      </p:cBhvr>
                                      <p:to>
                                        <p:strVal val="visible"/>
                                      </p:to>
                                    </p:set>
                                    <p:anim calcmode="lin" valueType="num">
                                      <p:cBhvr>
                                        <p:cTn id="32" dur="500" fill="hold"/>
                                        <p:tgtEl>
                                          <p:spTgt spid="29"/>
                                        </p:tgtEl>
                                        <p:attrNameLst>
                                          <p:attrName>ppt_w</p:attrName>
                                        </p:attrNameLst>
                                      </p:cBhvr>
                                      <p:tavLst>
                                        <p:tav tm="0">
                                          <p:val>
                                            <p:fltVal val="0"/>
                                          </p:val>
                                        </p:tav>
                                        <p:tav tm="100000">
                                          <p:val>
                                            <p:strVal val="#ppt_w"/>
                                          </p:val>
                                        </p:tav>
                                      </p:tavLst>
                                    </p:anim>
                                    <p:anim calcmode="lin" valueType="num">
                                      <p:cBhvr>
                                        <p:cTn id="33" dur="500" fill="hold"/>
                                        <p:tgtEl>
                                          <p:spTgt spid="29"/>
                                        </p:tgtEl>
                                        <p:attrNameLst>
                                          <p:attrName>ppt_h</p:attrName>
                                        </p:attrNameLst>
                                      </p:cBhvr>
                                      <p:tavLst>
                                        <p:tav tm="0">
                                          <p:val>
                                            <p:fltVal val="0"/>
                                          </p:val>
                                        </p:tav>
                                        <p:tav tm="100000">
                                          <p:val>
                                            <p:strVal val="#ppt_h"/>
                                          </p:val>
                                        </p:tav>
                                      </p:tavLst>
                                    </p:anim>
                                    <p:animEffect transition="in" filter="fade">
                                      <p:cBhvr>
                                        <p:cTn id="34" dur="500"/>
                                        <p:tgtEl>
                                          <p:spTgt spid="29"/>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30"/>
                                        </p:tgtEl>
                                        <p:attrNameLst>
                                          <p:attrName>style.visibility</p:attrName>
                                        </p:attrNameLst>
                                      </p:cBhvr>
                                      <p:to>
                                        <p:strVal val="visible"/>
                                      </p:to>
                                    </p:set>
                                    <p:anim calcmode="lin" valueType="num">
                                      <p:cBhvr>
                                        <p:cTn id="37" dur="500" fill="hold"/>
                                        <p:tgtEl>
                                          <p:spTgt spid="30"/>
                                        </p:tgtEl>
                                        <p:attrNameLst>
                                          <p:attrName>ppt_w</p:attrName>
                                        </p:attrNameLst>
                                      </p:cBhvr>
                                      <p:tavLst>
                                        <p:tav tm="0">
                                          <p:val>
                                            <p:fltVal val="0"/>
                                          </p:val>
                                        </p:tav>
                                        <p:tav tm="100000">
                                          <p:val>
                                            <p:strVal val="#ppt_w"/>
                                          </p:val>
                                        </p:tav>
                                      </p:tavLst>
                                    </p:anim>
                                    <p:anim calcmode="lin" valueType="num">
                                      <p:cBhvr>
                                        <p:cTn id="38" dur="500" fill="hold"/>
                                        <p:tgtEl>
                                          <p:spTgt spid="30"/>
                                        </p:tgtEl>
                                        <p:attrNameLst>
                                          <p:attrName>ppt_h</p:attrName>
                                        </p:attrNameLst>
                                      </p:cBhvr>
                                      <p:tavLst>
                                        <p:tav tm="0">
                                          <p:val>
                                            <p:fltVal val="0"/>
                                          </p:val>
                                        </p:tav>
                                        <p:tav tm="100000">
                                          <p:val>
                                            <p:strVal val="#ppt_h"/>
                                          </p:val>
                                        </p:tav>
                                      </p:tavLst>
                                    </p:anim>
                                    <p:animEffect transition="in" filter="fade">
                                      <p:cBhvr>
                                        <p:cTn id="39" dur="500"/>
                                        <p:tgtEl>
                                          <p:spTgt spid="30"/>
                                        </p:tgtEl>
                                      </p:cBhvr>
                                    </p:animEffect>
                                  </p:childTnLst>
                                </p:cTn>
                              </p:par>
                              <p:par>
                                <p:cTn id="40" presetID="53" presetClass="entr" presetSubtype="16" fill="hold" grpId="0" nodeType="withEffect">
                                  <p:stCondLst>
                                    <p:cond delay="0"/>
                                  </p:stCondLst>
                                  <p:childTnLst>
                                    <p:set>
                                      <p:cBhvr>
                                        <p:cTn id="41" dur="1" fill="hold">
                                          <p:stCondLst>
                                            <p:cond delay="0"/>
                                          </p:stCondLst>
                                        </p:cTn>
                                        <p:tgtEl>
                                          <p:spTgt spid="31"/>
                                        </p:tgtEl>
                                        <p:attrNameLst>
                                          <p:attrName>style.visibility</p:attrName>
                                        </p:attrNameLst>
                                      </p:cBhvr>
                                      <p:to>
                                        <p:strVal val="visible"/>
                                      </p:to>
                                    </p:set>
                                    <p:anim calcmode="lin" valueType="num">
                                      <p:cBhvr>
                                        <p:cTn id="42" dur="500" fill="hold"/>
                                        <p:tgtEl>
                                          <p:spTgt spid="31"/>
                                        </p:tgtEl>
                                        <p:attrNameLst>
                                          <p:attrName>ppt_w</p:attrName>
                                        </p:attrNameLst>
                                      </p:cBhvr>
                                      <p:tavLst>
                                        <p:tav tm="0">
                                          <p:val>
                                            <p:fltVal val="0"/>
                                          </p:val>
                                        </p:tav>
                                        <p:tav tm="100000">
                                          <p:val>
                                            <p:strVal val="#ppt_w"/>
                                          </p:val>
                                        </p:tav>
                                      </p:tavLst>
                                    </p:anim>
                                    <p:anim calcmode="lin" valueType="num">
                                      <p:cBhvr>
                                        <p:cTn id="43" dur="500" fill="hold"/>
                                        <p:tgtEl>
                                          <p:spTgt spid="31"/>
                                        </p:tgtEl>
                                        <p:attrNameLst>
                                          <p:attrName>ppt_h</p:attrName>
                                        </p:attrNameLst>
                                      </p:cBhvr>
                                      <p:tavLst>
                                        <p:tav tm="0">
                                          <p:val>
                                            <p:fltVal val="0"/>
                                          </p:val>
                                        </p:tav>
                                        <p:tav tm="100000">
                                          <p:val>
                                            <p:strVal val="#ppt_h"/>
                                          </p:val>
                                        </p:tav>
                                      </p:tavLst>
                                    </p:anim>
                                    <p:animEffect transition="in" filter="fade">
                                      <p:cBhvr>
                                        <p:cTn id="44" dur="500"/>
                                        <p:tgtEl>
                                          <p:spTgt spid="31"/>
                                        </p:tgtEl>
                                      </p:cBhvr>
                                    </p:animEffect>
                                  </p:childTnLst>
                                </p:cTn>
                              </p:par>
                            </p:childTnLst>
                          </p:cTn>
                        </p:par>
                        <p:par>
                          <p:cTn id="45" fill="hold">
                            <p:stCondLst>
                              <p:cond delay="1000"/>
                            </p:stCondLst>
                            <p:childTnLst>
                              <p:par>
                                <p:cTn id="46" presetID="22" presetClass="entr" presetSubtype="8" fill="hold" nodeType="afterEffect">
                                  <p:stCondLst>
                                    <p:cond delay="0"/>
                                  </p:stCondLst>
                                  <p:childTnLst>
                                    <p:set>
                                      <p:cBhvr>
                                        <p:cTn id="47" dur="1" fill="hold">
                                          <p:stCondLst>
                                            <p:cond delay="0"/>
                                          </p:stCondLst>
                                        </p:cTn>
                                        <p:tgtEl>
                                          <p:spTgt spid="8"/>
                                        </p:tgtEl>
                                        <p:attrNameLst>
                                          <p:attrName>style.visibility</p:attrName>
                                        </p:attrNameLst>
                                      </p:cBhvr>
                                      <p:to>
                                        <p:strVal val="visible"/>
                                      </p:to>
                                    </p:set>
                                    <p:animEffect transition="in" filter="wipe(left)">
                                      <p:cBhvr>
                                        <p:cTn id="48" dur="500"/>
                                        <p:tgtEl>
                                          <p:spTgt spid="8"/>
                                        </p:tgtEl>
                                      </p:cBhvr>
                                    </p:animEffect>
                                  </p:childTnLst>
                                </p:cTn>
                              </p:par>
                            </p:childTnLst>
                          </p:cTn>
                        </p:par>
                        <p:par>
                          <p:cTn id="49" fill="hold">
                            <p:stCondLst>
                              <p:cond delay="1500"/>
                            </p:stCondLst>
                            <p:childTnLst>
                              <p:par>
                                <p:cTn id="50" presetID="22" presetClass="entr" presetSubtype="8" fill="hold" nodeType="afterEffect">
                                  <p:stCondLst>
                                    <p:cond delay="0"/>
                                  </p:stCondLst>
                                  <p:childTnLst>
                                    <p:set>
                                      <p:cBhvr>
                                        <p:cTn id="51" dur="1" fill="hold">
                                          <p:stCondLst>
                                            <p:cond delay="0"/>
                                          </p:stCondLst>
                                        </p:cTn>
                                        <p:tgtEl>
                                          <p:spTgt spid="11"/>
                                        </p:tgtEl>
                                        <p:attrNameLst>
                                          <p:attrName>style.visibility</p:attrName>
                                        </p:attrNameLst>
                                      </p:cBhvr>
                                      <p:to>
                                        <p:strVal val="visible"/>
                                      </p:to>
                                    </p:set>
                                    <p:animEffect transition="in" filter="wipe(left)">
                                      <p:cBhvr>
                                        <p:cTn id="52" dur="500"/>
                                        <p:tgtEl>
                                          <p:spTgt spid="11"/>
                                        </p:tgtEl>
                                      </p:cBhvr>
                                    </p:animEffect>
                                  </p:childTnLst>
                                </p:cTn>
                              </p:par>
                            </p:childTnLst>
                          </p:cTn>
                        </p:par>
                        <p:par>
                          <p:cTn id="53" fill="hold">
                            <p:stCondLst>
                              <p:cond delay="2000"/>
                            </p:stCondLst>
                            <p:childTnLst>
                              <p:par>
                                <p:cTn id="54" presetID="22" presetClass="entr" presetSubtype="8" fill="hold" nodeType="afterEffect">
                                  <p:stCondLst>
                                    <p:cond delay="0"/>
                                  </p:stCondLst>
                                  <p:childTnLst>
                                    <p:set>
                                      <p:cBhvr>
                                        <p:cTn id="55" dur="1" fill="hold">
                                          <p:stCondLst>
                                            <p:cond delay="0"/>
                                          </p:stCondLst>
                                        </p:cTn>
                                        <p:tgtEl>
                                          <p:spTgt spid="14"/>
                                        </p:tgtEl>
                                        <p:attrNameLst>
                                          <p:attrName>style.visibility</p:attrName>
                                        </p:attrNameLst>
                                      </p:cBhvr>
                                      <p:to>
                                        <p:strVal val="visible"/>
                                      </p:to>
                                    </p:set>
                                    <p:animEffect transition="in" filter="wipe(left)">
                                      <p:cBhvr>
                                        <p:cTn id="5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2" grpId="0" animBg="1"/>
      <p:bldP spid="29" grpId="0" animBg="1"/>
      <p:bldP spid="30" grpId="0" animBg="1"/>
      <p:bldP spid="3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占位符 16"/>
          <p:cNvPicPr>
            <a:picLocks noGrp="1" noChangeAspect="1"/>
          </p:cNvPicPr>
          <p:nvPr>
            <p:ph type="pic" sz="quarter" idx="10"/>
          </p:nvPr>
        </p:nvPicPr>
        <p:blipFill>
          <a:blip r:embed="rId3" cstate="print">
            <a:extLst>
              <a:ext uri="{BEBA8EAE-BF5A-486C-A8C5-ECC9F3942E4B}">
                <a14:imgProps xmlns:a14="http://schemas.microsoft.com/office/drawing/2010/main">
                  <a14:imgLayer r:embed="rId4">
                    <a14:imgEffect>
                      <a14:colorTemperature colorTemp="72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p:pic>
      <p:pic>
        <p:nvPicPr>
          <p:cNvPr id="6" name="图片 5"/>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a:xfrm>
            <a:off x="0" y="0"/>
            <a:ext cx="7394428" cy="6858001"/>
          </a:xfrm>
          <a:custGeom>
            <a:avLst/>
            <a:gdLst>
              <a:gd name="connsiteX0" fmla="*/ 0 w 7394428"/>
              <a:gd name="connsiteY0" fmla="*/ 0 h 6858001"/>
              <a:gd name="connsiteX1" fmla="*/ 7394428 w 7394428"/>
              <a:gd name="connsiteY1" fmla="*/ 0 h 6858001"/>
              <a:gd name="connsiteX2" fmla="*/ 7394428 w 7394428"/>
              <a:gd name="connsiteY2" fmla="*/ 6858001 h 6858001"/>
              <a:gd name="connsiteX3" fmla="*/ 0 w 7394428"/>
              <a:gd name="connsiteY3" fmla="*/ 6858001 h 6858001"/>
            </a:gdLst>
            <a:ahLst/>
            <a:cxnLst>
              <a:cxn ang="0">
                <a:pos x="connsiteX0" y="connsiteY0"/>
              </a:cxn>
              <a:cxn ang="0">
                <a:pos x="connsiteX1" y="connsiteY1"/>
              </a:cxn>
              <a:cxn ang="0">
                <a:pos x="connsiteX2" y="connsiteY2"/>
              </a:cxn>
              <a:cxn ang="0">
                <a:pos x="connsiteX3" y="connsiteY3"/>
              </a:cxn>
            </a:cxnLst>
            <a:rect l="l" t="t" r="r" b="b"/>
            <a:pathLst>
              <a:path w="7394428" h="6858001">
                <a:moveTo>
                  <a:pt x="0" y="0"/>
                </a:moveTo>
                <a:lnTo>
                  <a:pt x="7394428" y="0"/>
                </a:lnTo>
                <a:lnTo>
                  <a:pt x="7394428" y="6858001"/>
                </a:lnTo>
                <a:lnTo>
                  <a:pt x="0" y="6858001"/>
                </a:lnTo>
                <a:close/>
              </a:path>
            </a:pathLst>
          </a:custGeom>
        </p:spPr>
      </p:pic>
      <p:sp>
        <p:nvSpPr>
          <p:cNvPr id="4" name="文本框 3"/>
          <p:cNvSpPr txBox="1"/>
          <p:nvPr/>
        </p:nvSpPr>
        <p:spPr>
          <a:xfrm>
            <a:off x="6096000" y="3489404"/>
            <a:ext cx="2236510" cy="707886"/>
          </a:xfrm>
          <a:prstGeom prst="rect">
            <a:avLst/>
          </a:prstGeom>
          <a:noFill/>
        </p:spPr>
        <p:txBody>
          <a:bodyPr wrap="none" rtlCol="0">
            <a:spAutoFit/>
            <a:scene3d>
              <a:camera prst="orthographicFront"/>
              <a:lightRig rig="threePt" dir="t"/>
            </a:scene3d>
            <a:sp3d contourW="12700"/>
          </a:bodyPr>
          <a:lstStyle/>
          <a:p>
            <a:pPr lvl="0">
              <a:defRPr/>
            </a:pPr>
            <a:r>
              <a:rPr lang="zh-CN" altLang="en-US" sz="4000" b="1" dirty="0">
                <a:solidFill>
                  <a:prstClr val="black"/>
                </a:solidFill>
              </a:rPr>
              <a:t>产品运营</a:t>
            </a:r>
          </a:p>
        </p:txBody>
      </p:sp>
      <p:sp>
        <p:nvSpPr>
          <p:cNvPr id="5" name="文本框 4"/>
          <p:cNvSpPr txBox="1"/>
          <p:nvPr/>
        </p:nvSpPr>
        <p:spPr>
          <a:xfrm>
            <a:off x="6096000" y="4235390"/>
            <a:ext cx="4600827" cy="400110"/>
          </a:xfrm>
          <a:prstGeom prst="rect">
            <a:avLst/>
          </a:prstGeom>
          <a:noFill/>
        </p:spPr>
        <p:txBody>
          <a:bodyPr wrap="square" rtlCol="0">
            <a:spAutoFit/>
            <a:scene3d>
              <a:camera prst="orthographicFront"/>
              <a:lightRig rig="threePt" dir="t"/>
            </a:scene3d>
            <a:sp3d contourW="12700"/>
          </a:bodyPr>
          <a:lstStyle/>
          <a:p/>
        </p:txBody>
      </p:sp>
      <p:cxnSp>
        <p:nvCxnSpPr>
          <p:cNvPr id="3" name="直接连接符 2"/>
          <p:cNvCxnSpPr/>
          <p:nvPr/>
        </p:nvCxnSpPr>
        <p:spPr>
          <a:xfrm>
            <a:off x="5981700" y="2846169"/>
            <a:ext cx="0" cy="1789331"/>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9" name="文本框 8"/>
          <p:cNvSpPr txBox="1"/>
          <p:nvPr/>
        </p:nvSpPr>
        <p:spPr>
          <a:xfrm>
            <a:off x="6096000" y="2846169"/>
            <a:ext cx="2111860" cy="707886"/>
          </a:xfrm>
          <a:prstGeom prst="rect">
            <a:avLst/>
          </a:prstGeom>
          <a:noFill/>
        </p:spPr>
        <p:txBody>
          <a:bodyPr wrap="none" rtlCol="0">
            <a:spAutoFit/>
            <a:scene3d>
              <a:camera prst="orthographicFront"/>
              <a:lightRig rig="threePt" dir="t"/>
            </a:scene3d>
            <a:sp3d contourW="12700"/>
          </a:bodyPr>
          <a:lstStyle/>
          <a:p>
            <a:pPr lvl="0">
              <a:defRPr/>
            </a:pPr>
            <a:r>
              <a:rPr lang="en-US" altLang="zh-CN" sz="4000" b="1" dirty="0">
                <a:solidFill>
                  <a:schemeClr val="accent1"/>
                </a:solidFill>
              </a:rPr>
              <a:t>PART03</a:t>
            </a:r>
            <a:endParaRPr lang="zh-CN" altLang="en-US" sz="4000" b="1" dirty="0">
              <a:solidFill>
                <a:schemeClr val="accent1"/>
              </a:solidFill>
            </a:endParaRPr>
          </a:p>
        </p:txBody>
      </p:sp>
    </p:spTree>
    <p:extLst>
      <p:ext uri="{BB962C8B-B14F-4D97-AF65-F5344CB8AC3E}">
        <p14:creationId xmlns:p14="http://schemas.microsoft.com/office/powerpoint/2010/main" val="30250111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0">
        <p15:prstTrans prst="crush"/>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0-#ppt_w/2"/>
                                          </p:val>
                                        </p:tav>
                                        <p:tav tm="100000">
                                          <p:val>
                                            <p:strVal val="#ppt_x"/>
                                          </p:val>
                                        </p:tav>
                                      </p:tavLst>
                                    </p:anim>
                                    <p:anim calcmode="lin" valueType="num">
                                      <p:cBhvr additive="base">
                                        <p:cTn id="8" dur="500" fill="hold"/>
                                        <p:tgtEl>
                                          <p:spTgt spid="17"/>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0-#ppt_w/2"/>
                                          </p:val>
                                        </p:tav>
                                        <p:tav tm="100000">
                                          <p:val>
                                            <p:strVal val="#ppt_x"/>
                                          </p:val>
                                        </p:tav>
                                      </p:tavLst>
                                    </p:anim>
                                    <p:anim calcmode="lin" valueType="num">
                                      <p:cBhvr additive="base">
                                        <p:cTn id="12" dur="500" fill="hold"/>
                                        <p:tgtEl>
                                          <p:spTgt spid="6"/>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22" presetClass="entr" presetSubtype="4" fill="hold" nodeType="after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down)">
                                      <p:cBhvr>
                                        <p:cTn id="16" dur="500"/>
                                        <p:tgtEl>
                                          <p:spTgt spid="3"/>
                                        </p:tgtEl>
                                      </p:cBhvr>
                                    </p:animEffect>
                                  </p:childTnLst>
                                </p:cTn>
                              </p:par>
                            </p:childTnLst>
                          </p:cTn>
                        </p:par>
                        <p:par>
                          <p:cTn id="17" fill="hold">
                            <p:stCondLst>
                              <p:cond delay="1000"/>
                            </p:stCondLst>
                            <p:childTnLst>
                              <p:par>
                                <p:cTn id="18" presetID="12" presetClass="entr" presetSubtype="8" fill="hold" grpId="0" nodeType="afterEffect">
                                  <p:stCondLst>
                                    <p:cond delay="0"/>
                                  </p:stCondLst>
                                  <p:childTnLst>
                                    <p:set>
                                      <p:cBhvr>
                                        <p:cTn id="19" dur="1" fill="hold">
                                          <p:stCondLst>
                                            <p:cond delay="0"/>
                                          </p:stCondLst>
                                        </p:cTn>
                                        <p:tgtEl>
                                          <p:spTgt spid="9"/>
                                        </p:tgtEl>
                                        <p:attrNameLst>
                                          <p:attrName>style.visibility</p:attrName>
                                        </p:attrNameLst>
                                      </p:cBhvr>
                                      <p:to>
                                        <p:strVal val="visible"/>
                                      </p:to>
                                    </p:set>
                                    <p:anim calcmode="lin" valueType="num">
                                      <p:cBhvr additive="base">
                                        <p:cTn id="20" dur="500"/>
                                        <p:tgtEl>
                                          <p:spTgt spid="9"/>
                                        </p:tgtEl>
                                        <p:attrNameLst>
                                          <p:attrName>ppt_x</p:attrName>
                                        </p:attrNameLst>
                                      </p:cBhvr>
                                      <p:tavLst>
                                        <p:tav tm="0">
                                          <p:val>
                                            <p:strVal val="#ppt_x-#ppt_w*1.125000"/>
                                          </p:val>
                                        </p:tav>
                                        <p:tav tm="100000">
                                          <p:val>
                                            <p:strVal val="#ppt_x"/>
                                          </p:val>
                                        </p:tav>
                                      </p:tavLst>
                                    </p:anim>
                                    <p:animEffect transition="in" filter="wipe(right)">
                                      <p:cBhvr>
                                        <p:cTn id="21" dur="500"/>
                                        <p:tgtEl>
                                          <p:spTgt spid="9"/>
                                        </p:tgtEl>
                                      </p:cBhvr>
                                    </p:animEffect>
                                  </p:childTnLst>
                                </p:cTn>
                              </p:par>
                              <p:par>
                                <p:cTn id="22" presetID="12" presetClass="entr" presetSubtype="2" fill="hold" grpId="0" nodeType="withEffect">
                                  <p:stCondLst>
                                    <p:cond delay="0"/>
                                  </p:stCondLst>
                                  <p:childTnLst>
                                    <p:set>
                                      <p:cBhvr>
                                        <p:cTn id="23" dur="1" fill="hold">
                                          <p:stCondLst>
                                            <p:cond delay="0"/>
                                          </p:stCondLst>
                                        </p:cTn>
                                        <p:tgtEl>
                                          <p:spTgt spid="4"/>
                                        </p:tgtEl>
                                        <p:attrNameLst>
                                          <p:attrName>style.visibility</p:attrName>
                                        </p:attrNameLst>
                                      </p:cBhvr>
                                      <p:to>
                                        <p:strVal val="visible"/>
                                      </p:to>
                                    </p:set>
                                    <p:anim calcmode="lin" valueType="num">
                                      <p:cBhvr additive="base">
                                        <p:cTn id="24" dur="500"/>
                                        <p:tgtEl>
                                          <p:spTgt spid="4"/>
                                        </p:tgtEl>
                                        <p:attrNameLst>
                                          <p:attrName>ppt_x</p:attrName>
                                        </p:attrNameLst>
                                      </p:cBhvr>
                                      <p:tavLst>
                                        <p:tav tm="0">
                                          <p:val>
                                            <p:strVal val="#ppt_x+#ppt_w*1.125000"/>
                                          </p:val>
                                        </p:tav>
                                        <p:tav tm="100000">
                                          <p:val>
                                            <p:strVal val="#ppt_x"/>
                                          </p:val>
                                        </p:tav>
                                      </p:tavLst>
                                    </p:anim>
                                    <p:animEffect transition="in" filter="wipe(left)">
                                      <p:cBhvr>
                                        <p:cTn id="25" dur="500"/>
                                        <p:tgtEl>
                                          <p:spTgt spid="4"/>
                                        </p:tgtEl>
                                      </p:cBhvr>
                                    </p:animEffect>
                                  </p:childTnLst>
                                </p:cTn>
                              </p:par>
                            </p:childTnLst>
                          </p:cTn>
                        </p:par>
                        <p:par>
                          <p:cTn id="26" fill="hold">
                            <p:stCondLst>
                              <p:cond delay="1500"/>
                            </p:stCondLst>
                            <p:childTnLst>
                              <p:par>
                                <p:cTn id="27" presetID="14" presetClass="entr" presetSubtype="10" fill="hold" grpId="0" nodeType="after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randombar(horizontal)">
                                      <p:cBhvr>
                                        <p:cTn id="2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i$liḋe-Elbow Connector 5"/>
          <p:cNvCxnSpPr>
            <a:cxnSpLocks/>
          </p:cNvCxnSpPr>
          <p:nvPr/>
        </p:nvCxnSpPr>
        <p:spPr>
          <a:xfrm flipH="1">
            <a:off x="1967956" y="3917088"/>
            <a:ext cx="8256087" cy="12700"/>
          </a:xfrm>
          <a:prstGeom prst="bentConnector5">
            <a:avLst>
              <a:gd name="adj1" fmla="val -2769"/>
              <a:gd name="adj2" fmla="val -11148071"/>
              <a:gd name="adj3" fmla="val 102769"/>
            </a:avLst>
          </a:prstGeom>
          <a:ln>
            <a:solidFill>
              <a:schemeClr val="tx1">
                <a:lumMod val="20000"/>
                <a:lumOff val="8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7" name="i$liḋe-Straight Connector 6"/>
          <p:cNvCxnSpPr/>
          <p:nvPr/>
        </p:nvCxnSpPr>
        <p:spPr>
          <a:xfrm>
            <a:off x="2976068" y="3917088"/>
            <a:ext cx="2599725" cy="0"/>
          </a:xfrm>
          <a:prstGeom prst="line">
            <a:avLst/>
          </a:prstGeom>
          <a:ln>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8" name="i$liḋe-Straight Connector 7"/>
          <p:cNvCxnSpPr>
            <a:cxnSpLocks/>
          </p:cNvCxnSpPr>
          <p:nvPr/>
        </p:nvCxnSpPr>
        <p:spPr>
          <a:xfrm>
            <a:off x="6583905" y="3917088"/>
            <a:ext cx="2632026" cy="0"/>
          </a:xfrm>
          <a:prstGeom prst="line">
            <a:avLst/>
          </a:prstGeom>
          <a:ln>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19" name="i$liḋe-Shape 6065"/>
          <p:cNvSpPr/>
          <p:nvPr/>
        </p:nvSpPr>
        <p:spPr>
          <a:xfrm>
            <a:off x="7476381" y="3493551"/>
            <a:ext cx="847076" cy="847074"/>
          </a:xfrm>
          <a:prstGeom prst="ellipse">
            <a:avLst/>
          </a:prstGeom>
          <a:solidFill>
            <a:schemeClr val="accent1"/>
          </a:solidFill>
          <a:ln w="28575" cap="flat">
            <a:solidFill>
              <a:schemeClr val="bg1"/>
            </a:solidFill>
            <a:miter lim="400000"/>
          </a:ln>
          <a:effectLst/>
        </p:spPr>
        <p:txBody>
          <a:bodyPr anchor="ctr"/>
          <a:lstStyle/>
          <a:p>
            <a:pPr algn="ctr"/>
            <a:endParaRPr/>
          </a:p>
        </p:txBody>
      </p:sp>
      <p:sp>
        <p:nvSpPr>
          <p:cNvPr id="20" name="i$liḋe-Shape 6066"/>
          <p:cNvSpPr/>
          <p:nvPr/>
        </p:nvSpPr>
        <p:spPr>
          <a:xfrm>
            <a:off x="7691187" y="3732460"/>
            <a:ext cx="438717" cy="356482"/>
          </a:xfrm>
          <a:custGeom>
            <a:avLst/>
            <a:gdLst/>
            <a:ahLst/>
            <a:cxnLst>
              <a:cxn ang="0">
                <a:pos x="wd2" y="hd2"/>
              </a:cxn>
              <a:cxn ang="5400000">
                <a:pos x="wd2" y="hd2"/>
              </a:cxn>
              <a:cxn ang="10800000">
                <a:pos x="wd2" y="hd2"/>
              </a:cxn>
              <a:cxn ang="16200000">
                <a:pos x="wd2" y="hd2"/>
              </a:cxn>
            </a:cxnLst>
            <a:rect l="0" t="0" r="r" b="b"/>
            <a:pathLst>
              <a:path w="21600" h="21600" extrusionOk="0">
                <a:moveTo>
                  <a:pt x="2024" y="0"/>
                </a:moveTo>
                <a:cubicBezTo>
                  <a:pt x="912" y="0"/>
                  <a:pt x="0" y="1122"/>
                  <a:pt x="0" y="2491"/>
                </a:cubicBezTo>
                <a:lnTo>
                  <a:pt x="0" y="11634"/>
                </a:lnTo>
                <a:cubicBezTo>
                  <a:pt x="0" y="13008"/>
                  <a:pt x="912" y="14134"/>
                  <a:pt x="2024" y="14134"/>
                </a:cubicBezTo>
                <a:lnTo>
                  <a:pt x="2024" y="16617"/>
                </a:lnTo>
                <a:cubicBezTo>
                  <a:pt x="2024" y="17994"/>
                  <a:pt x="2935" y="19109"/>
                  <a:pt x="4049" y="19109"/>
                </a:cubicBezTo>
                <a:lnTo>
                  <a:pt x="4822" y="19109"/>
                </a:lnTo>
                <a:cubicBezTo>
                  <a:pt x="5125" y="20540"/>
                  <a:pt x="6166" y="21600"/>
                  <a:pt x="7423" y="21600"/>
                </a:cubicBezTo>
                <a:cubicBezTo>
                  <a:pt x="8673" y="21600"/>
                  <a:pt x="9726" y="20540"/>
                  <a:pt x="10030" y="19109"/>
                </a:cubicBezTo>
                <a:lnTo>
                  <a:pt x="13594" y="19109"/>
                </a:lnTo>
                <a:cubicBezTo>
                  <a:pt x="13897" y="20540"/>
                  <a:pt x="14942" y="21600"/>
                  <a:pt x="16202" y="21600"/>
                </a:cubicBezTo>
                <a:cubicBezTo>
                  <a:pt x="17449" y="21600"/>
                  <a:pt x="18498" y="20540"/>
                  <a:pt x="18803" y="19109"/>
                </a:cubicBezTo>
                <a:lnTo>
                  <a:pt x="19576" y="19109"/>
                </a:lnTo>
                <a:cubicBezTo>
                  <a:pt x="20692" y="19109"/>
                  <a:pt x="21600" y="17994"/>
                  <a:pt x="21600" y="16617"/>
                </a:cubicBezTo>
                <a:lnTo>
                  <a:pt x="21600" y="11634"/>
                </a:lnTo>
                <a:cubicBezTo>
                  <a:pt x="21600" y="11142"/>
                  <a:pt x="21482" y="10663"/>
                  <a:pt x="21259" y="10248"/>
                </a:cubicBezTo>
                <a:lnTo>
                  <a:pt x="18554" y="5265"/>
                </a:lnTo>
                <a:cubicBezTo>
                  <a:pt x="18182" y="4566"/>
                  <a:pt x="17557" y="4160"/>
                  <a:pt x="16876" y="4160"/>
                </a:cubicBezTo>
                <a:lnTo>
                  <a:pt x="14177" y="4160"/>
                </a:lnTo>
                <a:lnTo>
                  <a:pt x="14177" y="2491"/>
                </a:lnTo>
                <a:cubicBezTo>
                  <a:pt x="14177" y="1122"/>
                  <a:pt x="13265" y="0"/>
                  <a:pt x="12146" y="0"/>
                </a:cubicBezTo>
                <a:lnTo>
                  <a:pt x="2024" y="0"/>
                </a:lnTo>
                <a:close/>
                <a:moveTo>
                  <a:pt x="2024" y="1669"/>
                </a:moveTo>
                <a:lnTo>
                  <a:pt x="12146" y="1669"/>
                </a:lnTo>
                <a:cubicBezTo>
                  <a:pt x="12524" y="1669"/>
                  <a:pt x="12821" y="2034"/>
                  <a:pt x="12821" y="2491"/>
                </a:cubicBezTo>
                <a:lnTo>
                  <a:pt x="12821" y="11634"/>
                </a:lnTo>
                <a:cubicBezTo>
                  <a:pt x="12821" y="12090"/>
                  <a:pt x="12524" y="12465"/>
                  <a:pt x="12146" y="12465"/>
                </a:cubicBezTo>
                <a:cubicBezTo>
                  <a:pt x="12146" y="12465"/>
                  <a:pt x="2024" y="12465"/>
                  <a:pt x="2024" y="12465"/>
                </a:cubicBezTo>
                <a:cubicBezTo>
                  <a:pt x="1649" y="12465"/>
                  <a:pt x="1350" y="12090"/>
                  <a:pt x="1350" y="11634"/>
                </a:cubicBezTo>
                <a:lnTo>
                  <a:pt x="1350" y="2491"/>
                </a:lnTo>
                <a:cubicBezTo>
                  <a:pt x="1350" y="2034"/>
                  <a:pt x="1649" y="1669"/>
                  <a:pt x="2024" y="1669"/>
                </a:cubicBezTo>
                <a:close/>
                <a:moveTo>
                  <a:pt x="14177" y="5821"/>
                </a:moveTo>
                <a:lnTo>
                  <a:pt x="16876" y="5821"/>
                </a:lnTo>
                <a:cubicBezTo>
                  <a:pt x="17102" y="5821"/>
                  <a:pt x="17311" y="5958"/>
                  <a:pt x="17440" y="6184"/>
                </a:cubicBezTo>
                <a:lnTo>
                  <a:pt x="20132" y="11175"/>
                </a:lnTo>
                <a:cubicBezTo>
                  <a:pt x="20206" y="11307"/>
                  <a:pt x="20250" y="11475"/>
                  <a:pt x="20250" y="11634"/>
                </a:cubicBezTo>
                <a:cubicBezTo>
                  <a:pt x="20250" y="11634"/>
                  <a:pt x="20250" y="16617"/>
                  <a:pt x="20250" y="16617"/>
                </a:cubicBezTo>
                <a:cubicBezTo>
                  <a:pt x="20250" y="17074"/>
                  <a:pt x="19946" y="17448"/>
                  <a:pt x="19576" y="17448"/>
                </a:cubicBezTo>
                <a:lnTo>
                  <a:pt x="18803" y="17448"/>
                </a:lnTo>
                <a:cubicBezTo>
                  <a:pt x="18498" y="16016"/>
                  <a:pt x="17455" y="14956"/>
                  <a:pt x="16202" y="14956"/>
                </a:cubicBezTo>
                <a:cubicBezTo>
                  <a:pt x="14942" y="14956"/>
                  <a:pt x="13897" y="16016"/>
                  <a:pt x="13594" y="17448"/>
                </a:cubicBezTo>
                <a:lnTo>
                  <a:pt x="10030" y="17448"/>
                </a:lnTo>
                <a:cubicBezTo>
                  <a:pt x="9729" y="16016"/>
                  <a:pt x="8678" y="14956"/>
                  <a:pt x="7423" y="14956"/>
                </a:cubicBezTo>
                <a:cubicBezTo>
                  <a:pt x="6166" y="14956"/>
                  <a:pt x="5125" y="16016"/>
                  <a:pt x="4822" y="17448"/>
                </a:cubicBezTo>
                <a:lnTo>
                  <a:pt x="4049" y="17448"/>
                </a:lnTo>
                <a:cubicBezTo>
                  <a:pt x="3676" y="17448"/>
                  <a:pt x="3374" y="17074"/>
                  <a:pt x="3374" y="16617"/>
                </a:cubicBezTo>
                <a:lnTo>
                  <a:pt x="3374" y="14134"/>
                </a:lnTo>
                <a:lnTo>
                  <a:pt x="12146" y="14134"/>
                </a:lnTo>
                <a:cubicBezTo>
                  <a:pt x="13265" y="14134"/>
                  <a:pt x="14177" y="13008"/>
                  <a:pt x="14177" y="11634"/>
                </a:cubicBezTo>
                <a:lnTo>
                  <a:pt x="14177" y="5821"/>
                </a:lnTo>
                <a:close/>
                <a:moveTo>
                  <a:pt x="15553" y="6450"/>
                </a:moveTo>
                <a:cubicBezTo>
                  <a:pt x="15182" y="6450"/>
                  <a:pt x="14885" y="6824"/>
                  <a:pt x="14885" y="7281"/>
                </a:cubicBezTo>
                <a:lnTo>
                  <a:pt x="14885" y="12263"/>
                </a:lnTo>
                <a:cubicBezTo>
                  <a:pt x="14885" y="12721"/>
                  <a:pt x="15182" y="13102"/>
                  <a:pt x="15553" y="13102"/>
                </a:cubicBezTo>
                <a:lnTo>
                  <a:pt x="18259" y="13102"/>
                </a:lnTo>
                <a:cubicBezTo>
                  <a:pt x="18629" y="13102"/>
                  <a:pt x="18934" y="12721"/>
                  <a:pt x="18934" y="12263"/>
                </a:cubicBezTo>
                <a:lnTo>
                  <a:pt x="18934" y="11022"/>
                </a:lnTo>
                <a:cubicBezTo>
                  <a:pt x="18934" y="10857"/>
                  <a:pt x="18888" y="10694"/>
                  <a:pt x="18816" y="10554"/>
                </a:cubicBezTo>
                <a:cubicBezTo>
                  <a:pt x="18816" y="10554"/>
                  <a:pt x="16798" y="6829"/>
                  <a:pt x="16798" y="6829"/>
                </a:cubicBezTo>
                <a:cubicBezTo>
                  <a:pt x="16673" y="6592"/>
                  <a:pt x="16460" y="6450"/>
                  <a:pt x="16234" y="6450"/>
                </a:cubicBezTo>
                <a:lnTo>
                  <a:pt x="15553" y="6450"/>
                </a:lnTo>
                <a:close/>
                <a:moveTo>
                  <a:pt x="15553" y="7281"/>
                </a:moveTo>
                <a:lnTo>
                  <a:pt x="16234" y="7281"/>
                </a:lnTo>
                <a:lnTo>
                  <a:pt x="18259" y="11022"/>
                </a:lnTo>
                <a:cubicBezTo>
                  <a:pt x="18259" y="11022"/>
                  <a:pt x="18259" y="12263"/>
                  <a:pt x="18259" y="12263"/>
                </a:cubicBezTo>
                <a:lnTo>
                  <a:pt x="15553" y="12263"/>
                </a:lnTo>
                <a:lnTo>
                  <a:pt x="15553" y="7281"/>
                </a:lnTo>
                <a:close/>
                <a:moveTo>
                  <a:pt x="7423" y="16617"/>
                </a:moveTo>
                <a:cubicBezTo>
                  <a:pt x="8167" y="16617"/>
                  <a:pt x="8772" y="17365"/>
                  <a:pt x="8772" y="18278"/>
                </a:cubicBezTo>
                <a:cubicBezTo>
                  <a:pt x="8772" y="19191"/>
                  <a:pt x="8167" y="19939"/>
                  <a:pt x="7423" y="19939"/>
                </a:cubicBezTo>
                <a:cubicBezTo>
                  <a:pt x="6677" y="19939"/>
                  <a:pt x="6073" y="19191"/>
                  <a:pt x="6073" y="18278"/>
                </a:cubicBezTo>
                <a:cubicBezTo>
                  <a:pt x="6073" y="17365"/>
                  <a:pt x="6677" y="16617"/>
                  <a:pt x="7423" y="16617"/>
                </a:cubicBezTo>
                <a:close/>
                <a:moveTo>
                  <a:pt x="16202" y="16617"/>
                </a:moveTo>
                <a:cubicBezTo>
                  <a:pt x="16943" y="16617"/>
                  <a:pt x="17551" y="17365"/>
                  <a:pt x="17551" y="18278"/>
                </a:cubicBezTo>
                <a:cubicBezTo>
                  <a:pt x="17551" y="19191"/>
                  <a:pt x="16943" y="19939"/>
                  <a:pt x="16202" y="19939"/>
                </a:cubicBezTo>
                <a:cubicBezTo>
                  <a:pt x="15454" y="19939"/>
                  <a:pt x="14852" y="19191"/>
                  <a:pt x="14852" y="18278"/>
                </a:cubicBezTo>
                <a:cubicBezTo>
                  <a:pt x="14852" y="17365"/>
                  <a:pt x="15454" y="16617"/>
                  <a:pt x="16202" y="16617"/>
                </a:cubicBezTo>
                <a:close/>
              </a:path>
            </a:pathLst>
          </a:custGeom>
          <a:solidFill>
            <a:srgbClr val="FFFFFF"/>
          </a:solidFill>
          <a:ln w="12700" cap="flat">
            <a:noFill/>
            <a:miter lim="400000"/>
          </a:ln>
          <a:effectLst/>
        </p:spPr>
        <p:txBody>
          <a:bodyPr anchor="ctr"/>
          <a:lstStyle/>
          <a:p>
            <a:pPr algn="ctr"/>
            <a:endParaRPr/>
          </a:p>
        </p:txBody>
      </p:sp>
      <p:sp>
        <p:nvSpPr>
          <p:cNvPr id="17" name="i$liḋe-Shape 6068"/>
          <p:cNvSpPr/>
          <p:nvPr/>
        </p:nvSpPr>
        <p:spPr>
          <a:xfrm>
            <a:off x="3852393" y="3487928"/>
            <a:ext cx="847076" cy="847074"/>
          </a:xfrm>
          <a:prstGeom prst="ellipse">
            <a:avLst/>
          </a:prstGeom>
          <a:solidFill>
            <a:schemeClr val="accent1"/>
          </a:solidFill>
          <a:ln w="28575" cap="flat">
            <a:solidFill>
              <a:schemeClr val="bg1"/>
            </a:solidFill>
            <a:miter lim="400000"/>
          </a:ln>
          <a:effectLst/>
        </p:spPr>
        <p:txBody>
          <a:bodyPr anchor="ctr"/>
          <a:lstStyle/>
          <a:p>
            <a:pPr algn="ctr"/>
            <a:endParaRPr/>
          </a:p>
        </p:txBody>
      </p:sp>
      <p:sp>
        <p:nvSpPr>
          <p:cNvPr id="18" name="i$liḋe-Shape 6069"/>
          <p:cNvSpPr/>
          <p:nvPr/>
        </p:nvSpPr>
        <p:spPr>
          <a:xfrm>
            <a:off x="4096738" y="3677325"/>
            <a:ext cx="379640" cy="481588"/>
          </a:xfrm>
          <a:custGeom>
            <a:avLst/>
            <a:gdLst/>
            <a:ahLst/>
            <a:cxnLst>
              <a:cxn ang="0">
                <a:pos x="wd2" y="hd2"/>
              </a:cxn>
              <a:cxn ang="5400000">
                <a:pos x="wd2" y="hd2"/>
              </a:cxn>
              <a:cxn ang="10800000">
                <a:pos x="wd2" y="hd2"/>
              </a:cxn>
              <a:cxn ang="16200000">
                <a:pos x="wd2" y="hd2"/>
              </a:cxn>
            </a:cxnLst>
            <a:rect l="0" t="0" r="r" b="b"/>
            <a:pathLst>
              <a:path w="21600" h="21600" extrusionOk="0">
                <a:moveTo>
                  <a:pt x="18003" y="6729"/>
                </a:moveTo>
                <a:cubicBezTo>
                  <a:pt x="17891" y="6790"/>
                  <a:pt x="17842" y="6883"/>
                  <a:pt x="17842" y="6994"/>
                </a:cubicBezTo>
                <a:cubicBezTo>
                  <a:pt x="17842" y="7080"/>
                  <a:pt x="17901" y="7139"/>
                  <a:pt x="18015" y="7191"/>
                </a:cubicBezTo>
                <a:cubicBezTo>
                  <a:pt x="18122" y="7230"/>
                  <a:pt x="18344" y="7284"/>
                  <a:pt x="18697" y="7352"/>
                </a:cubicBezTo>
                <a:cubicBezTo>
                  <a:pt x="19207" y="7434"/>
                  <a:pt x="19552" y="7540"/>
                  <a:pt x="19715" y="7661"/>
                </a:cubicBezTo>
                <a:cubicBezTo>
                  <a:pt x="19899" y="7775"/>
                  <a:pt x="19976" y="7963"/>
                  <a:pt x="19976" y="8220"/>
                </a:cubicBezTo>
                <a:cubicBezTo>
                  <a:pt x="19976" y="8479"/>
                  <a:pt x="19851" y="8684"/>
                  <a:pt x="19591" y="8842"/>
                </a:cubicBezTo>
                <a:cubicBezTo>
                  <a:pt x="19332" y="8993"/>
                  <a:pt x="18985" y="9069"/>
                  <a:pt x="18546" y="9069"/>
                </a:cubicBezTo>
                <a:cubicBezTo>
                  <a:pt x="18091" y="9069"/>
                  <a:pt x="17748" y="8987"/>
                  <a:pt x="17505" y="8826"/>
                </a:cubicBezTo>
                <a:cubicBezTo>
                  <a:pt x="17256" y="8660"/>
                  <a:pt x="17122" y="8433"/>
                  <a:pt x="17105" y="8130"/>
                </a:cubicBezTo>
                <a:lnTo>
                  <a:pt x="17814" y="8130"/>
                </a:lnTo>
                <a:cubicBezTo>
                  <a:pt x="17814" y="8283"/>
                  <a:pt x="17879" y="8395"/>
                  <a:pt x="18015" y="8471"/>
                </a:cubicBezTo>
                <a:cubicBezTo>
                  <a:pt x="18132" y="8553"/>
                  <a:pt x="18312" y="8592"/>
                  <a:pt x="18546" y="8592"/>
                </a:cubicBezTo>
                <a:cubicBezTo>
                  <a:pt x="18773" y="8592"/>
                  <a:pt x="18957" y="8562"/>
                  <a:pt x="19091" y="8501"/>
                </a:cubicBezTo>
                <a:cubicBezTo>
                  <a:pt x="19217" y="8442"/>
                  <a:pt x="19283" y="8356"/>
                  <a:pt x="19283" y="8253"/>
                </a:cubicBezTo>
                <a:cubicBezTo>
                  <a:pt x="19283" y="8152"/>
                  <a:pt x="19234" y="8078"/>
                  <a:pt x="19148" y="8024"/>
                </a:cubicBezTo>
                <a:cubicBezTo>
                  <a:pt x="19054" y="7973"/>
                  <a:pt x="18860" y="7926"/>
                  <a:pt x="18555" y="7874"/>
                </a:cubicBezTo>
                <a:cubicBezTo>
                  <a:pt x="18003" y="7775"/>
                  <a:pt x="17623" y="7669"/>
                  <a:pt x="17440" y="7554"/>
                </a:cubicBezTo>
                <a:cubicBezTo>
                  <a:pt x="17256" y="7442"/>
                  <a:pt x="17161" y="7268"/>
                  <a:pt x="17161" y="7024"/>
                </a:cubicBezTo>
                <a:cubicBezTo>
                  <a:pt x="17161" y="6759"/>
                  <a:pt x="17278" y="6550"/>
                  <a:pt x="17527" y="6388"/>
                </a:cubicBezTo>
                <a:cubicBezTo>
                  <a:pt x="17776" y="6230"/>
                  <a:pt x="18103" y="6154"/>
                  <a:pt x="18524" y="6154"/>
                </a:cubicBezTo>
                <a:cubicBezTo>
                  <a:pt x="18919" y="6154"/>
                  <a:pt x="19234" y="6230"/>
                  <a:pt x="19487" y="6397"/>
                </a:cubicBezTo>
                <a:cubicBezTo>
                  <a:pt x="19737" y="6563"/>
                  <a:pt x="19868" y="6785"/>
                  <a:pt x="19899" y="7063"/>
                </a:cubicBezTo>
                <a:lnTo>
                  <a:pt x="19179" y="7063"/>
                </a:lnTo>
                <a:cubicBezTo>
                  <a:pt x="19169" y="6926"/>
                  <a:pt x="19091" y="6820"/>
                  <a:pt x="18967" y="6747"/>
                </a:cubicBezTo>
                <a:cubicBezTo>
                  <a:pt x="18832" y="6670"/>
                  <a:pt x="18648" y="6631"/>
                  <a:pt x="18437" y="6631"/>
                </a:cubicBezTo>
                <a:cubicBezTo>
                  <a:pt x="18257" y="6631"/>
                  <a:pt x="18103" y="6661"/>
                  <a:pt x="18003" y="6729"/>
                </a:cubicBezTo>
                <a:cubicBezTo>
                  <a:pt x="18003" y="6729"/>
                  <a:pt x="18003" y="6729"/>
                  <a:pt x="18003" y="6729"/>
                </a:cubicBezTo>
                <a:close/>
                <a:moveTo>
                  <a:pt x="15761" y="7344"/>
                </a:moveTo>
                <a:cubicBezTo>
                  <a:pt x="15665" y="7405"/>
                  <a:pt x="15528" y="7434"/>
                  <a:pt x="15338" y="7434"/>
                </a:cubicBezTo>
                <a:lnTo>
                  <a:pt x="14490" y="7434"/>
                </a:lnTo>
                <a:lnTo>
                  <a:pt x="14490" y="6707"/>
                </a:lnTo>
                <a:lnTo>
                  <a:pt x="15366" y="6707"/>
                </a:lnTo>
                <a:cubicBezTo>
                  <a:pt x="15549" y="6707"/>
                  <a:pt x="15675" y="6738"/>
                  <a:pt x="15768" y="6798"/>
                </a:cubicBezTo>
                <a:cubicBezTo>
                  <a:pt x="15865" y="6857"/>
                  <a:pt x="15902" y="6950"/>
                  <a:pt x="15902" y="7070"/>
                </a:cubicBezTo>
                <a:cubicBezTo>
                  <a:pt x="15902" y="7191"/>
                  <a:pt x="15855" y="7284"/>
                  <a:pt x="15761" y="7344"/>
                </a:cubicBezTo>
                <a:cubicBezTo>
                  <a:pt x="15761" y="7344"/>
                  <a:pt x="15761" y="7344"/>
                  <a:pt x="15761" y="7344"/>
                </a:cubicBezTo>
                <a:close/>
                <a:moveTo>
                  <a:pt x="16633" y="6994"/>
                </a:moveTo>
                <a:cubicBezTo>
                  <a:pt x="16633" y="6769"/>
                  <a:pt x="16526" y="6579"/>
                  <a:pt x="16326" y="6435"/>
                </a:cubicBezTo>
                <a:cubicBezTo>
                  <a:pt x="16124" y="6299"/>
                  <a:pt x="15855" y="6230"/>
                  <a:pt x="15518" y="6230"/>
                </a:cubicBezTo>
                <a:lnTo>
                  <a:pt x="13751" y="6230"/>
                </a:lnTo>
                <a:lnTo>
                  <a:pt x="13751" y="8993"/>
                </a:lnTo>
                <a:lnTo>
                  <a:pt x="14490" y="8993"/>
                </a:lnTo>
                <a:lnTo>
                  <a:pt x="14490" y="7904"/>
                </a:lnTo>
                <a:lnTo>
                  <a:pt x="15210" y="7904"/>
                </a:lnTo>
                <a:cubicBezTo>
                  <a:pt x="15432" y="7904"/>
                  <a:pt x="15577" y="7926"/>
                  <a:pt x="15665" y="7980"/>
                </a:cubicBezTo>
                <a:cubicBezTo>
                  <a:pt x="15761" y="8032"/>
                  <a:pt x="15800" y="8122"/>
                  <a:pt x="15800" y="8245"/>
                </a:cubicBezTo>
                <a:lnTo>
                  <a:pt x="15806" y="8494"/>
                </a:lnTo>
                <a:cubicBezTo>
                  <a:pt x="15806" y="8609"/>
                  <a:pt x="15815" y="8706"/>
                  <a:pt x="15837" y="8805"/>
                </a:cubicBezTo>
                <a:cubicBezTo>
                  <a:pt x="15855" y="8895"/>
                  <a:pt x="15865" y="8963"/>
                  <a:pt x="15886" y="8987"/>
                </a:cubicBezTo>
                <a:lnTo>
                  <a:pt x="16692" y="8987"/>
                </a:lnTo>
                <a:lnTo>
                  <a:pt x="16692" y="8919"/>
                </a:lnTo>
                <a:cubicBezTo>
                  <a:pt x="16633" y="8895"/>
                  <a:pt x="16585" y="8864"/>
                  <a:pt x="16575" y="8826"/>
                </a:cubicBezTo>
                <a:cubicBezTo>
                  <a:pt x="16547" y="8788"/>
                  <a:pt x="16538" y="8720"/>
                  <a:pt x="16526" y="8638"/>
                </a:cubicBezTo>
                <a:lnTo>
                  <a:pt x="16519" y="8184"/>
                </a:lnTo>
                <a:cubicBezTo>
                  <a:pt x="16508" y="7963"/>
                  <a:pt x="16401" y="7805"/>
                  <a:pt x="16202" y="7707"/>
                </a:cubicBezTo>
                <a:cubicBezTo>
                  <a:pt x="16174" y="7691"/>
                  <a:pt x="16135" y="7685"/>
                  <a:pt x="16086" y="7661"/>
                </a:cubicBezTo>
                <a:cubicBezTo>
                  <a:pt x="16163" y="7639"/>
                  <a:pt x="16230" y="7609"/>
                  <a:pt x="16298" y="7579"/>
                </a:cubicBezTo>
                <a:cubicBezTo>
                  <a:pt x="16519" y="7456"/>
                  <a:pt x="16633" y="7260"/>
                  <a:pt x="16633" y="6994"/>
                </a:cubicBezTo>
                <a:cubicBezTo>
                  <a:pt x="16633" y="6994"/>
                  <a:pt x="16633" y="6994"/>
                  <a:pt x="16633" y="6994"/>
                </a:cubicBezTo>
                <a:close/>
                <a:moveTo>
                  <a:pt x="12311" y="8993"/>
                </a:moveTo>
                <a:lnTo>
                  <a:pt x="12311" y="7737"/>
                </a:lnTo>
                <a:lnTo>
                  <a:pt x="10936" y="7737"/>
                </a:lnTo>
                <a:lnTo>
                  <a:pt x="10936" y="8993"/>
                </a:lnTo>
                <a:lnTo>
                  <a:pt x="10200" y="8993"/>
                </a:lnTo>
                <a:lnTo>
                  <a:pt x="10200" y="6230"/>
                </a:lnTo>
                <a:lnTo>
                  <a:pt x="10936" y="6230"/>
                </a:lnTo>
                <a:lnTo>
                  <a:pt x="10936" y="7268"/>
                </a:lnTo>
                <a:lnTo>
                  <a:pt x="12311" y="7268"/>
                </a:lnTo>
                <a:lnTo>
                  <a:pt x="12311" y="6230"/>
                </a:lnTo>
                <a:lnTo>
                  <a:pt x="13033" y="6230"/>
                </a:lnTo>
                <a:lnTo>
                  <a:pt x="13033" y="8993"/>
                </a:lnTo>
                <a:cubicBezTo>
                  <a:pt x="13033" y="8993"/>
                  <a:pt x="12311" y="8993"/>
                  <a:pt x="12311" y="8993"/>
                </a:cubicBezTo>
                <a:close/>
                <a:moveTo>
                  <a:pt x="16086" y="3348"/>
                </a:moveTo>
                <a:lnTo>
                  <a:pt x="16135" y="3271"/>
                </a:lnTo>
                <a:lnTo>
                  <a:pt x="17787" y="1111"/>
                </a:lnTo>
                <a:lnTo>
                  <a:pt x="17787" y="3348"/>
                </a:lnTo>
                <a:cubicBezTo>
                  <a:pt x="17787" y="3348"/>
                  <a:pt x="16086" y="3348"/>
                  <a:pt x="16086" y="3348"/>
                </a:cubicBezTo>
                <a:close/>
                <a:moveTo>
                  <a:pt x="17787" y="5367"/>
                </a:moveTo>
                <a:lnTo>
                  <a:pt x="19104" y="5367"/>
                </a:lnTo>
                <a:lnTo>
                  <a:pt x="19104" y="4180"/>
                </a:lnTo>
                <a:lnTo>
                  <a:pt x="19868" y="4180"/>
                </a:lnTo>
                <a:lnTo>
                  <a:pt x="19868" y="3348"/>
                </a:lnTo>
                <a:lnTo>
                  <a:pt x="19104" y="3348"/>
                </a:lnTo>
                <a:lnTo>
                  <a:pt x="19104" y="0"/>
                </a:lnTo>
                <a:lnTo>
                  <a:pt x="17613" y="0"/>
                </a:lnTo>
                <a:lnTo>
                  <a:pt x="15106" y="3271"/>
                </a:lnTo>
                <a:lnTo>
                  <a:pt x="15106" y="4180"/>
                </a:lnTo>
                <a:lnTo>
                  <a:pt x="17787" y="4180"/>
                </a:lnTo>
                <a:cubicBezTo>
                  <a:pt x="17787" y="4180"/>
                  <a:pt x="17787" y="5367"/>
                  <a:pt x="17787" y="5367"/>
                </a:cubicBezTo>
                <a:close/>
                <a:moveTo>
                  <a:pt x="14415" y="5367"/>
                </a:moveTo>
                <a:lnTo>
                  <a:pt x="9776" y="5367"/>
                </a:lnTo>
                <a:lnTo>
                  <a:pt x="9776" y="5360"/>
                </a:lnTo>
                <a:cubicBezTo>
                  <a:pt x="9776" y="4876"/>
                  <a:pt x="9929" y="4451"/>
                  <a:pt x="10247" y="4095"/>
                </a:cubicBezTo>
                <a:cubicBezTo>
                  <a:pt x="10563" y="3746"/>
                  <a:pt x="11159" y="3340"/>
                  <a:pt x="12024" y="2853"/>
                </a:cubicBezTo>
                <a:cubicBezTo>
                  <a:pt x="12410" y="2643"/>
                  <a:pt x="12676" y="2443"/>
                  <a:pt x="12841" y="2271"/>
                </a:cubicBezTo>
                <a:cubicBezTo>
                  <a:pt x="13003" y="2089"/>
                  <a:pt x="13081" y="1892"/>
                  <a:pt x="13081" y="1674"/>
                </a:cubicBezTo>
                <a:cubicBezTo>
                  <a:pt x="13081" y="1440"/>
                  <a:pt x="12995" y="1243"/>
                  <a:pt x="12820" y="1106"/>
                </a:cubicBezTo>
                <a:cubicBezTo>
                  <a:pt x="12648" y="954"/>
                  <a:pt x="12416" y="885"/>
                  <a:pt x="12121" y="885"/>
                </a:cubicBezTo>
                <a:cubicBezTo>
                  <a:pt x="11824" y="885"/>
                  <a:pt x="11581" y="976"/>
                  <a:pt x="11419" y="1158"/>
                </a:cubicBezTo>
                <a:cubicBezTo>
                  <a:pt x="11235" y="1342"/>
                  <a:pt x="11159" y="1590"/>
                  <a:pt x="11169" y="1892"/>
                </a:cubicBezTo>
                <a:lnTo>
                  <a:pt x="9863" y="1892"/>
                </a:lnTo>
                <a:cubicBezTo>
                  <a:pt x="9842" y="1317"/>
                  <a:pt x="10038" y="855"/>
                  <a:pt x="10449" y="514"/>
                </a:cubicBezTo>
                <a:cubicBezTo>
                  <a:pt x="10851" y="175"/>
                  <a:pt x="11419" y="0"/>
                  <a:pt x="12139" y="0"/>
                </a:cubicBezTo>
                <a:cubicBezTo>
                  <a:pt x="12801" y="0"/>
                  <a:pt x="13348" y="159"/>
                  <a:pt x="13779" y="470"/>
                </a:cubicBezTo>
                <a:cubicBezTo>
                  <a:pt x="14194" y="786"/>
                  <a:pt x="14415" y="1188"/>
                  <a:pt x="14415" y="1679"/>
                </a:cubicBezTo>
                <a:cubicBezTo>
                  <a:pt x="14415" y="2089"/>
                  <a:pt x="14290" y="2430"/>
                  <a:pt x="14051" y="2695"/>
                </a:cubicBezTo>
                <a:cubicBezTo>
                  <a:pt x="13810" y="2960"/>
                  <a:pt x="13358" y="3263"/>
                  <a:pt x="12697" y="3595"/>
                </a:cubicBezTo>
                <a:cubicBezTo>
                  <a:pt x="12080" y="3907"/>
                  <a:pt x="11668" y="4180"/>
                  <a:pt x="11438" y="4429"/>
                </a:cubicBezTo>
                <a:lnTo>
                  <a:pt x="11438" y="4437"/>
                </a:lnTo>
                <a:lnTo>
                  <a:pt x="14415" y="4437"/>
                </a:lnTo>
                <a:cubicBezTo>
                  <a:pt x="14415" y="4437"/>
                  <a:pt x="14415" y="5367"/>
                  <a:pt x="14415" y="5367"/>
                </a:cubicBezTo>
                <a:close/>
                <a:moveTo>
                  <a:pt x="11045" y="20298"/>
                </a:moveTo>
                <a:cubicBezTo>
                  <a:pt x="11045" y="21008"/>
                  <a:pt x="10314" y="21600"/>
                  <a:pt x="9403" y="21600"/>
                </a:cubicBezTo>
                <a:cubicBezTo>
                  <a:pt x="8489" y="21600"/>
                  <a:pt x="7750" y="21008"/>
                  <a:pt x="7750" y="20298"/>
                </a:cubicBezTo>
                <a:cubicBezTo>
                  <a:pt x="7750" y="19577"/>
                  <a:pt x="8489" y="18995"/>
                  <a:pt x="9403" y="18995"/>
                </a:cubicBezTo>
                <a:cubicBezTo>
                  <a:pt x="10314" y="18995"/>
                  <a:pt x="11045" y="19577"/>
                  <a:pt x="11045" y="20298"/>
                </a:cubicBezTo>
                <a:cubicBezTo>
                  <a:pt x="11045" y="20298"/>
                  <a:pt x="11045" y="20298"/>
                  <a:pt x="11045" y="20298"/>
                </a:cubicBezTo>
                <a:close/>
                <a:moveTo>
                  <a:pt x="5175" y="20298"/>
                </a:moveTo>
                <a:cubicBezTo>
                  <a:pt x="5175" y="21008"/>
                  <a:pt x="4448" y="21600"/>
                  <a:pt x="3541" y="21600"/>
                </a:cubicBezTo>
                <a:cubicBezTo>
                  <a:pt x="2625" y="21600"/>
                  <a:pt x="1882" y="21008"/>
                  <a:pt x="1882" y="20298"/>
                </a:cubicBezTo>
                <a:cubicBezTo>
                  <a:pt x="1882" y="19577"/>
                  <a:pt x="2625" y="18995"/>
                  <a:pt x="3541" y="18995"/>
                </a:cubicBezTo>
                <a:cubicBezTo>
                  <a:pt x="4448" y="18995"/>
                  <a:pt x="5175" y="19577"/>
                  <a:pt x="5175" y="20298"/>
                </a:cubicBezTo>
                <a:cubicBezTo>
                  <a:pt x="5175" y="20298"/>
                  <a:pt x="5175" y="20298"/>
                  <a:pt x="5175" y="20298"/>
                </a:cubicBezTo>
                <a:close/>
                <a:moveTo>
                  <a:pt x="21600" y="12006"/>
                </a:moveTo>
                <a:cubicBezTo>
                  <a:pt x="21600" y="12259"/>
                  <a:pt x="21339" y="12460"/>
                  <a:pt x="21021" y="12460"/>
                </a:cubicBezTo>
                <a:lnTo>
                  <a:pt x="16990" y="12460"/>
                </a:lnTo>
                <a:lnTo>
                  <a:pt x="13714" y="18359"/>
                </a:lnTo>
                <a:cubicBezTo>
                  <a:pt x="13627" y="18526"/>
                  <a:pt x="13417" y="18624"/>
                  <a:pt x="13184" y="18624"/>
                </a:cubicBezTo>
                <a:lnTo>
                  <a:pt x="847" y="18624"/>
                </a:lnTo>
                <a:cubicBezTo>
                  <a:pt x="523" y="18624"/>
                  <a:pt x="264" y="18428"/>
                  <a:pt x="264" y="18177"/>
                </a:cubicBezTo>
                <a:cubicBezTo>
                  <a:pt x="264" y="17928"/>
                  <a:pt x="523" y="17723"/>
                  <a:pt x="847" y="17723"/>
                </a:cubicBezTo>
                <a:lnTo>
                  <a:pt x="12810" y="17723"/>
                </a:lnTo>
                <a:lnTo>
                  <a:pt x="16086" y="11824"/>
                </a:lnTo>
                <a:cubicBezTo>
                  <a:pt x="16174" y="11657"/>
                  <a:pt x="16384" y="11554"/>
                  <a:pt x="16613" y="11554"/>
                </a:cubicBezTo>
                <a:lnTo>
                  <a:pt x="21021" y="11554"/>
                </a:lnTo>
                <a:cubicBezTo>
                  <a:pt x="21339" y="11554"/>
                  <a:pt x="21600" y="11758"/>
                  <a:pt x="21600" y="12006"/>
                </a:cubicBezTo>
                <a:cubicBezTo>
                  <a:pt x="21600" y="12006"/>
                  <a:pt x="21600" y="12006"/>
                  <a:pt x="21600" y="12006"/>
                </a:cubicBezTo>
                <a:close/>
                <a:moveTo>
                  <a:pt x="3650" y="4466"/>
                </a:moveTo>
                <a:cubicBezTo>
                  <a:pt x="5034" y="4466"/>
                  <a:pt x="6147" y="5345"/>
                  <a:pt x="6147" y="6435"/>
                </a:cubicBezTo>
                <a:lnTo>
                  <a:pt x="6147" y="9675"/>
                </a:lnTo>
                <a:lnTo>
                  <a:pt x="1158" y="9675"/>
                </a:lnTo>
                <a:lnTo>
                  <a:pt x="1158" y="6435"/>
                </a:lnTo>
                <a:cubicBezTo>
                  <a:pt x="1158" y="5345"/>
                  <a:pt x="2273" y="4466"/>
                  <a:pt x="3650" y="4466"/>
                </a:cubicBezTo>
                <a:cubicBezTo>
                  <a:pt x="3650" y="4466"/>
                  <a:pt x="3650" y="4466"/>
                  <a:pt x="3650" y="4466"/>
                </a:cubicBezTo>
                <a:close/>
                <a:moveTo>
                  <a:pt x="10936" y="11113"/>
                </a:moveTo>
                <a:lnTo>
                  <a:pt x="5982" y="15080"/>
                </a:lnTo>
                <a:cubicBezTo>
                  <a:pt x="4963" y="13984"/>
                  <a:pt x="5059" y="12430"/>
                  <a:pt x="6310" y="11431"/>
                </a:cubicBezTo>
                <a:cubicBezTo>
                  <a:pt x="6992" y="10888"/>
                  <a:pt x="7903" y="10585"/>
                  <a:pt x="8872" y="10585"/>
                </a:cubicBezTo>
                <a:cubicBezTo>
                  <a:pt x="9620" y="10590"/>
                  <a:pt x="10341" y="10772"/>
                  <a:pt x="10936" y="11113"/>
                </a:cubicBezTo>
                <a:cubicBezTo>
                  <a:pt x="10936" y="11113"/>
                  <a:pt x="10936" y="11113"/>
                  <a:pt x="10936" y="11113"/>
                </a:cubicBezTo>
                <a:close/>
                <a:moveTo>
                  <a:pt x="11438" y="15405"/>
                </a:moveTo>
                <a:cubicBezTo>
                  <a:pt x="10228" y="16366"/>
                  <a:pt x="8201" y="16481"/>
                  <a:pt x="6809" y="15716"/>
                </a:cubicBezTo>
                <a:lnTo>
                  <a:pt x="11765" y="11750"/>
                </a:lnTo>
                <a:cubicBezTo>
                  <a:pt x="12784" y="12856"/>
                  <a:pt x="12685" y="14398"/>
                  <a:pt x="11438" y="15405"/>
                </a:cubicBezTo>
                <a:cubicBezTo>
                  <a:pt x="11438" y="15405"/>
                  <a:pt x="11438" y="15405"/>
                  <a:pt x="11438" y="15405"/>
                </a:cubicBezTo>
                <a:close/>
                <a:moveTo>
                  <a:pt x="1158" y="14082"/>
                </a:moveTo>
                <a:lnTo>
                  <a:pt x="1158" y="10585"/>
                </a:lnTo>
                <a:lnTo>
                  <a:pt x="5811" y="10585"/>
                </a:lnTo>
                <a:cubicBezTo>
                  <a:pt x="5704" y="10652"/>
                  <a:pt x="5590" y="10720"/>
                  <a:pt x="5493" y="10794"/>
                </a:cubicBezTo>
                <a:cubicBezTo>
                  <a:pt x="3821" y="12135"/>
                  <a:pt x="3713" y="14218"/>
                  <a:pt x="5109" y="15670"/>
                </a:cubicBezTo>
                <a:cubicBezTo>
                  <a:pt x="4686" y="15913"/>
                  <a:pt x="4187" y="16050"/>
                  <a:pt x="3650" y="16050"/>
                </a:cubicBezTo>
                <a:cubicBezTo>
                  <a:pt x="2273" y="16050"/>
                  <a:pt x="1158" y="15170"/>
                  <a:pt x="1158" y="14082"/>
                </a:cubicBezTo>
                <a:cubicBezTo>
                  <a:pt x="1158" y="14082"/>
                  <a:pt x="1158" y="14082"/>
                  <a:pt x="1158" y="14082"/>
                </a:cubicBezTo>
                <a:close/>
                <a:moveTo>
                  <a:pt x="3650" y="16958"/>
                </a:moveTo>
                <a:cubicBezTo>
                  <a:pt x="4485" y="16958"/>
                  <a:pt x="5271" y="16732"/>
                  <a:pt x="5916" y="16323"/>
                </a:cubicBezTo>
                <a:cubicBezTo>
                  <a:pt x="6761" y="16852"/>
                  <a:pt x="7778" y="17155"/>
                  <a:pt x="8872" y="17155"/>
                </a:cubicBezTo>
                <a:cubicBezTo>
                  <a:pt x="10151" y="17155"/>
                  <a:pt x="11360" y="16761"/>
                  <a:pt x="12252" y="16041"/>
                </a:cubicBezTo>
                <a:cubicBezTo>
                  <a:pt x="14088" y="14573"/>
                  <a:pt x="14067" y="12195"/>
                  <a:pt x="12204" y="10750"/>
                </a:cubicBezTo>
                <a:cubicBezTo>
                  <a:pt x="11304" y="10059"/>
                  <a:pt x="10123" y="9675"/>
                  <a:pt x="8872" y="9675"/>
                </a:cubicBezTo>
                <a:cubicBezTo>
                  <a:pt x="8326" y="9675"/>
                  <a:pt x="7799" y="9764"/>
                  <a:pt x="7297" y="9902"/>
                </a:cubicBezTo>
                <a:lnTo>
                  <a:pt x="7297" y="6435"/>
                </a:lnTo>
                <a:cubicBezTo>
                  <a:pt x="7297" y="4846"/>
                  <a:pt x="5667" y="3557"/>
                  <a:pt x="3650" y="3557"/>
                </a:cubicBezTo>
                <a:cubicBezTo>
                  <a:pt x="1639" y="3557"/>
                  <a:pt x="0" y="4846"/>
                  <a:pt x="0" y="6435"/>
                </a:cubicBezTo>
                <a:lnTo>
                  <a:pt x="0" y="14082"/>
                </a:lnTo>
                <a:cubicBezTo>
                  <a:pt x="0" y="15670"/>
                  <a:pt x="1639" y="16958"/>
                  <a:pt x="3650" y="16958"/>
                </a:cubicBezTo>
                <a:cubicBezTo>
                  <a:pt x="3650" y="16958"/>
                  <a:pt x="3650" y="16958"/>
                  <a:pt x="3650" y="16958"/>
                </a:cubicBezTo>
                <a:close/>
              </a:path>
            </a:pathLst>
          </a:custGeom>
          <a:solidFill>
            <a:srgbClr val="FFFFFF"/>
          </a:solidFill>
          <a:ln w="12700" cap="flat">
            <a:noFill/>
            <a:miter lim="400000"/>
          </a:ln>
          <a:effectLst/>
        </p:spPr>
        <p:txBody>
          <a:bodyPr anchor="ctr"/>
          <a:lstStyle/>
          <a:p>
            <a:pPr algn="ctr"/>
            <a:endParaRPr/>
          </a:p>
        </p:txBody>
      </p:sp>
      <p:sp>
        <p:nvSpPr>
          <p:cNvPr id="15" name="i$liḋe-Shape 6074"/>
          <p:cNvSpPr/>
          <p:nvPr/>
        </p:nvSpPr>
        <p:spPr>
          <a:xfrm>
            <a:off x="5656311" y="2059215"/>
            <a:ext cx="847076" cy="847074"/>
          </a:xfrm>
          <a:prstGeom prst="ellipse">
            <a:avLst/>
          </a:prstGeom>
          <a:solidFill>
            <a:schemeClr val="accent1"/>
          </a:solidFill>
          <a:ln w="28575" cap="flat">
            <a:solidFill>
              <a:schemeClr val="bg1"/>
            </a:solidFill>
            <a:miter lim="400000"/>
          </a:ln>
          <a:effectLst/>
        </p:spPr>
        <p:txBody>
          <a:bodyPr anchor="ctr"/>
          <a:lstStyle/>
          <a:p>
            <a:pPr algn="ctr"/>
            <a:endParaRPr/>
          </a:p>
        </p:txBody>
      </p:sp>
      <p:sp>
        <p:nvSpPr>
          <p:cNvPr id="16" name="i$liḋe-Shape 6075"/>
          <p:cNvSpPr/>
          <p:nvPr/>
        </p:nvSpPr>
        <p:spPr>
          <a:xfrm>
            <a:off x="5856010" y="2311044"/>
            <a:ext cx="468931" cy="325853"/>
          </a:xfrm>
          <a:custGeom>
            <a:avLst/>
            <a:gdLst/>
            <a:ahLst/>
            <a:cxnLst>
              <a:cxn ang="0">
                <a:pos x="wd2" y="hd2"/>
              </a:cxn>
              <a:cxn ang="5400000">
                <a:pos x="wd2" y="hd2"/>
              </a:cxn>
              <a:cxn ang="10800000">
                <a:pos x="wd2" y="hd2"/>
              </a:cxn>
              <a:cxn ang="16200000">
                <a:pos x="wd2" y="hd2"/>
              </a:cxn>
            </a:cxnLst>
            <a:rect l="0" t="0" r="r" b="b"/>
            <a:pathLst>
              <a:path w="21599" h="21600" extrusionOk="0">
                <a:moveTo>
                  <a:pt x="4416" y="0"/>
                </a:moveTo>
                <a:cubicBezTo>
                  <a:pt x="4300" y="0"/>
                  <a:pt x="4188" y="70"/>
                  <a:pt x="4106" y="189"/>
                </a:cubicBezTo>
                <a:cubicBezTo>
                  <a:pt x="4023" y="307"/>
                  <a:pt x="3975" y="468"/>
                  <a:pt x="3975" y="636"/>
                </a:cubicBezTo>
                <a:lnTo>
                  <a:pt x="3975" y="3704"/>
                </a:lnTo>
                <a:cubicBezTo>
                  <a:pt x="3975" y="3874"/>
                  <a:pt x="4022" y="4041"/>
                  <a:pt x="4106" y="4161"/>
                </a:cubicBezTo>
                <a:cubicBezTo>
                  <a:pt x="4189" y="4281"/>
                  <a:pt x="4298" y="4340"/>
                  <a:pt x="4416" y="4340"/>
                </a:cubicBezTo>
                <a:lnTo>
                  <a:pt x="6549" y="4340"/>
                </a:lnTo>
                <a:cubicBezTo>
                  <a:pt x="6666" y="4340"/>
                  <a:pt x="6776" y="4281"/>
                  <a:pt x="6859" y="4161"/>
                </a:cubicBezTo>
                <a:cubicBezTo>
                  <a:pt x="6942" y="4041"/>
                  <a:pt x="6990" y="3874"/>
                  <a:pt x="6990" y="3704"/>
                </a:cubicBezTo>
                <a:lnTo>
                  <a:pt x="6990" y="636"/>
                </a:lnTo>
                <a:cubicBezTo>
                  <a:pt x="6990" y="466"/>
                  <a:pt x="6942" y="309"/>
                  <a:pt x="6859" y="189"/>
                </a:cubicBezTo>
                <a:cubicBezTo>
                  <a:pt x="6776" y="69"/>
                  <a:pt x="6666" y="0"/>
                  <a:pt x="6549" y="0"/>
                </a:cubicBezTo>
                <a:lnTo>
                  <a:pt x="4416" y="0"/>
                </a:lnTo>
                <a:close/>
                <a:moveTo>
                  <a:pt x="4858" y="1271"/>
                </a:moveTo>
                <a:lnTo>
                  <a:pt x="6107" y="1271"/>
                </a:lnTo>
                <a:lnTo>
                  <a:pt x="6107" y="3069"/>
                </a:lnTo>
                <a:lnTo>
                  <a:pt x="4858" y="3069"/>
                </a:lnTo>
                <a:cubicBezTo>
                  <a:pt x="4858" y="3069"/>
                  <a:pt x="4858" y="1271"/>
                  <a:pt x="4858" y="1271"/>
                </a:cubicBezTo>
                <a:close/>
                <a:moveTo>
                  <a:pt x="3174" y="5402"/>
                </a:moveTo>
                <a:cubicBezTo>
                  <a:pt x="2762" y="5402"/>
                  <a:pt x="2429" y="5892"/>
                  <a:pt x="2429" y="6485"/>
                </a:cubicBezTo>
                <a:lnTo>
                  <a:pt x="2429" y="9554"/>
                </a:lnTo>
                <a:cubicBezTo>
                  <a:pt x="2429" y="9721"/>
                  <a:pt x="2478" y="9882"/>
                  <a:pt x="2560" y="10001"/>
                </a:cubicBezTo>
                <a:cubicBezTo>
                  <a:pt x="2643" y="10119"/>
                  <a:pt x="2754" y="10189"/>
                  <a:pt x="2871" y="10189"/>
                </a:cubicBezTo>
                <a:lnTo>
                  <a:pt x="11165" y="10189"/>
                </a:lnTo>
                <a:cubicBezTo>
                  <a:pt x="11318" y="10189"/>
                  <a:pt x="11464" y="10069"/>
                  <a:pt x="11545" y="9881"/>
                </a:cubicBezTo>
                <a:cubicBezTo>
                  <a:pt x="11625" y="9694"/>
                  <a:pt x="11628" y="9464"/>
                  <a:pt x="11559" y="9266"/>
                </a:cubicBezTo>
                <a:lnTo>
                  <a:pt x="10427" y="5998"/>
                </a:lnTo>
                <a:cubicBezTo>
                  <a:pt x="10300" y="5635"/>
                  <a:pt x="10040" y="5402"/>
                  <a:pt x="9757" y="5402"/>
                </a:cubicBezTo>
                <a:lnTo>
                  <a:pt x="3174" y="5402"/>
                </a:lnTo>
                <a:close/>
                <a:moveTo>
                  <a:pt x="3312" y="6674"/>
                </a:moveTo>
                <a:lnTo>
                  <a:pt x="9675" y="6674"/>
                </a:lnTo>
                <a:lnTo>
                  <a:pt x="10454" y="8918"/>
                </a:lnTo>
                <a:lnTo>
                  <a:pt x="3312" y="8918"/>
                </a:lnTo>
                <a:cubicBezTo>
                  <a:pt x="3312" y="8918"/>
                  <a:pt x="3312" y="6674"/>
                  <a:pt x="3312" y="6674"/>
                </a:cubicBezTo>
                <a:close/>
                <a:moveTo>
                  <a:pt x="745" y="11123"/>
                </a:moveTo>
                <a:cubicBezTo>
                  <a:pt x="320" y="11126"/>
                  <a:pt x="0" y="11619"/>
                  <a:pt x="0" y="12195"/>
                </a:cubicBezTo>
                <a:cubicBezTo>
                  <a:pt x="0" y="12312"/>
                  <a:pt x="16" y="12433"/>
                  <a:pt x="41" y="12543"/>
                </a:cubicBezTo>
                <a:lnTo>
                  <a:pt x="1691" y="19673"/>
                </a:lnTo>
                <a:cubicBezTo>
                  <a:pt x="1958" y="20828"/>
                  <a:pt x="2708" y="21600"/>
                  <a:pt x="3554" y="21600"/>
                </a:cubicBezTo>
                <a:lnTo>
                  <a:pt x="14236" y="21600"/>
                </a:lnTo>
                <a:cubicBezTo>
                  <a:pt x="16616" y="21600"/>
                  <a:pt x="18807" y="19743"/>
                  <a:pt x="19957" y="16744"/>
                </a:cubicBezTo>
                <a:lnTo>
                  <a:pt x="21461" y="12821"/>
                </a:lnTo>
                <a:cubicBezTo>
                  <a:pt x="21553" y="12636"/>
                  <a:pt x="21600" y="12416"/>
                  <a:pt x="21599" y="12205"/>
                </a:cubicBezTo>
                <a:cubicBezTo>
                  <a:pt x="21598" y="11655"/>
                  <a:pt x="21294" y="11127"/>
                  <a:pt x="20854" y="11123"/>
                </a:cubicBezTo>
                <a:lnTo>
                  <a:pt x="745" y="11123"/>
                </a:lnTo>
                <a:close/>
                <a:moveTo>
                  <a:pt x="883" y="12394"/>
                </a:moveTo>
                <a:lnTo>
                  <a:pt x="20557" y="12394"/>
                </a:lnTo>
                <a:cubicBezTo>
                  <a:pt x="20557" y="12394"/>
                  <a:pt x="19129" y="16128"/>
                  <a:pt x="19129" y="16128"/>
                </a:cubicBezTo>
                <a:cubicBezTo>
                  <a:pt x="18134" y="18722"/>
                  <a:pt x="16239" y="20329"/>
                  <a:pt x="14181" y="20329"/>
                </a:cubicBezTo>
                <a:lnTo>
                  <a:pt x="3499" y="20329"/>
                </a:lnTo>
                <a:cubicBezTo>
                  <a:pt x="3033" y="20329"/>
                  <a:pt x="2617" y="19902"/>
                  <a:pt x="2470" y="19266"/>
                </a:cubicBezTo>
                <a:lnTo>
                  <a:pt x="883" y="12394"/>
                </a:lnTo>
                <a:close/>
                <a:moveTo>
                  <a:pt x="5272" y="14301"/>
                </a:moveTo>
                <a:cubicBezTo>
                  <a:pt x="4798" y="14301"/>
                  <a:pt x="4416" y="14859"/>
                  <a:pt x="4416" y="15542"/>
                </a:cubicBezTo>
                <a:cubicBezTo>
                  <a:pt x="4416" y="16225"/>
                  <a:pt x="4798" y="16774"/>
                  <a:pt x="5272" y="16774"/>
                </a:cubicBezTo>
                <a:cubicBezTo>
                  <a:pt x="5747" y="16774"/>
                  <a:pt x="6135" y="16225"/>
                  <a:pt x="6135" y="15542"/>
                </a:cubicBezTo>
                <a:cubicBezTo>
                  <a:pt x="6135" y="14859"/>
                  <a:pt x="5747" y="14301"/>
                  <a:pt x="5272" y="14301"/>
                </a:cubicBezTo>
                <a:close/>
                <a:moveTo>
                  <a:pt x="8170" y="14301"/>
                </a:moveTo>
                <a:cubicBezTo>
                  <a:pt x="7695" y="14301"/>
                  <a:pt x="7308" y="14859"/>
                  <a:pt x="7308" y="15542"/>
                </a:cubicBezTo>
                <a:cubicBezTo>
                  <a:pt x="7308" y="16225"/>
                  <a:pt x="7695" y="16774"/>
                  <a:pt x="8170" y="16774"/>
                </a:cubicBezTo>
                <a:cubicBezTo>
                  <a:pt x="8645" y="16774"/>
                  <a:pt x="9026" y="16225"/>
                  <a:pt x="9026" y="15542"/>
                </a:cubicBezTo>
                <a:cubicBezTo>
                  <a:pt x="9026" y="14859"/>
                  <a:pt x="8645" y="14301"/>
                  <a:pt x="8170" y="14301"/>
                </a:cubicBezTo>
                <a:close/>
                <a:moveTo>
                  <a:pt x="11062" y="14301"/>
                </a:moveTo>
                <a:cubicBezTo>
                  <a:pt x="10587" y="14301"/>
                  <a:pt x="10199" y="14859"/>
                  <a:pt x="10199" y="15542"/>
                </a:cubicBezTo>
                <a:cubicBezTo>
                  <a:pt x="10199" y="16225"/>
                  <a:pt x="10587" y="16774"/>
                  <a:pt x="11062" y="16774"/>
                </a:cubicBezTo>
                <a:cubicBezTo>
                  <a:pt x="11537" y="16774"/>
                  <a:pt x="11917" y="16225"/>
                  <a:pt x="11917" y="15542"/>
                </a:cubicBezTo>
                <a:cubicBezTo>
                  <a:pt x="11917" y="14859"/>
                  <a:pt x="11537" y="14301"/>
                  <a:pt x="11062" y="14301"/>
                </a:cubicBezTo>
                <a:close/>
              </a:path>
            </a:pathLst>
          </a:custGeom>
          <a:solidFill>
            <a:srgbClr val="FFFFFF"/>
          </a:solidFill>
          <a:ln w="12700" cap="flat">
            <a:noFill/>
            <a:miter lim="400000"/>
          </a:ln>
          <a:effectLst/>
        </p:spPr>
        <p:txBody>
          <a:bodyPr anchor="ctr"/>
          <a:lstStyle/>
          <a:p>
            <a:pPr algn="ctr"/>
            <a:endParaRPr/>
          </a:p>
        </p:txBody>
      </p:sp>
      <p:grpSp>
        <p:nvGrpSpPr>
          <p:cNvPr id="23" name="组合 22"/>
          <p:cNvGrpSpPr/>
          <p:nvPr/>
        </p:nvGrpSpPr>
        <p:grpSpPr>
          <a:xfrm>
            <a:off x="1179484" y="4657323"/>
            <a:ext cx="2585055" cy="1121655"/>
            <a:chOff x="5354322" y="1967781"/>
            <a:chExt cx="2585055" cy="1121655"/>
          </a:xfrm>
        </p:grpSpPr>
        <p:sp>
          <p:nvSpPr>
            <p:cNvPr id="24" name="矩形 23"/>
            <p:cNvSpPr/>
            <p:nvPr/>
          </p:nvSpPr>
          <p:spPr>
            <a:xfrm>
              <a:off x="5354322" y="2332306"/>
              <a:ext cx="2585055" cy="757130"/>
            </a:xfrm>
            <a:prstGeom prst="rect">
              <a:avLst/>
            </a:prstGeom>
          </p:spPr>
          <p:txBody>
            <a:bodyPr wrap="square">
              <a:spAutoFit/>
              <a:scene3d>
                <a:camera prst="orthographicFront"/>
                <a:lightRig rig="threePt" dir="t"/>
              </a:scene3d>
              <a:sp3d contourW="12700"/>
            </a:bodyPr>
            <a:lstStyle/>
            <a:p>
              <a:pPr algn="ctr">
                <a:lnSpc>
                  <a:spcPct val="120000"/>
                </a:lnSpc>
              </a:pPr>
              <a:r>
                <a:rPr lang="zh-CN" altLang="en-US" sz="1200" dirty="0">
                  <a:solidFill>
                    <a:schemeClr val="tx1">
                      <a:lumMod val="75000"/>
                      <a:lumOff val="25000"/>
                    </a:schemeClr>
                  </a:solidFill>
                </a:rPr>
                <a:t>用户可以在投影仪或者计算机上可以将演示文稿打印出来制作成胶片以便应用到更广泛的领域中</a:t>
              </a:r>
            </a:p>
          </p:txBody>
        </p:sp>
        <p:sp>
          <p:nvSpPr>
            <p:cNvPr id="25" name="矩形 24"/>
            <p:cNvSpPr/>
            <p:nvPr/>
          </p:nvSpPr>
          <p:spPr>
            <a:xfrm>
              <a:off x="5604656" y="1967781"/>
              <a:ext cx="2084387" cy="396134"/>
            </a:xfrm>
            <a:prstGeom prst="rect">
              <a:avLst/>
            </a:prstGeom>
          </p:spPr>
          <p:txBody>
            <a:bodyPr wrap="square">
              <a:spAutoFit/>
              <a:scene3d>
                <a:camera prst="orthographicFront"/>
                <a:lightRig rig="threePt" dir="t"/>
              </a:scene3d>
              <a:sp3d contourW="12700"/>
            </a:bodyPr>
            <a:lstStyle/>
            <a:p>
              <a:pPr algn="ctr">
                <a:lnSpc>
                  <a:spcPct val="120000"/>
                </a:lnSpc>
              </a:pPr>
              <a:r>
                <a:rPr lang="zh-CN" altLang="en-US" b="1" dirty="0">
                  <a:solidFill>
                    <a:schemeClr val="tx1">
                      <a:lumMod val="75000"/>
                      <a:lumOff val="25000"/>
                    </a:schemeClr>
                  </a:solidFill>
                </a:rPr>
                <a:t>华南地区</a:t>
              </a:r>
            </a:p>
          </p:txBody>
        </p:sp>
      </p:grpSp>
      <p:grpSp>
        <p:nvGrpSpPr>
          <p:cNvPr id="26" name="组合 25"/>
          <p:cNvGrpSpPr/>
          <p:nvPr/>
        </p:nvGrpSpPr>
        <p:grpSpPr>
          <a:xfrm>
            <a:off x="4817985" y="4657323"/>
            <a:ext cx="2585055" cy="1121655"/>
            <a:chOff x="5354322" y="1967781"/>
            <a:chExt cx="2585055" cy="1121655"/>
          </a:xfrm>
        </p:grpSpPr>
        <p:sp>
          <p:nvSpPr>
            <p:cNvPr id="27" name="矩形 26"/>
            <p:cNvSpPr/>
            <p:nvPr/>
          </p:nvSpPr>
          <p:spPr>
            <a:xfrm>
              <a:off x="5354322" y="2332306"/>
              <a:ext cx="2585055" cy="757130"/>
            </a:xfrm>
            <a:prstGeom prst="rect">
              <a:avLst/>
            </a:prstGeom>
          </p:spPr>
          <p:txBody>
            <a:bodyPr wrap="square">
              <a:spAutoFit/>
              <a:scene3d>
                <a:camera prst="orthographicFront"/>
                <a:lightRig rig="threePt" dir="t"/>
              </a:scene3d>
              <a:sp3d contourW="12700"/>
            </a:bodyPr>
            <a:lstStyle/>
            <a:p>
              <a:pPr algn="ctr">
                <a:lnSpc>
                  <a:spcPct val="120000"/>
                </a:lnSpc>
              </a:pPr>
              <a:r>
                <a:rPr lang="zh-CN" altLang="en-US" sz="1200" dirty="0">
                  <a:solidFill>
                    <a:schemeClr val="tx1">
                      <a:lumMod val="75000"/>
                      <a:lumOff val="25000"/>
                    </a:schemeClr>
                  </a:solidFill>
                </a:rPr>
                <a:t>用户可以在投影仪或者计算机上可以将演示文稿打印出来制作成胶片以便应用到更广泛的领域中</a:t>
              </a:r>
            </a:p>
          </p:txBody>
        </p:sp>
        <p:sp>
          <p:nvSpPr>
            <p:cNvPr id="28" name="矩形 27"/>
            <p:cNvSpPr/>
            <p:nvPr/>
          </p:nvSpPr>
          <p:spPr>
            <a:xfrm>
              <a:off x="5604656" y="1967781"/>
              <a:ext cx="2084387" cy="396134"/>
            </a:xfrm>
            <a:prstGeom prst="rect">
              <a:avLst/>
            </a:prstGeom>
          </p:spPr>
          <p:txBody>
            <a:bodyPr wrap="square">
              <a:spAutoFit/>
              <a:scene3d>
                <a:camera prst="orthographicFront"/>
                <a:lightRig rig="threePt" dir="t"/>
              </a:scene3d>
              <a:sp3d contourW="12700"/>
            </a:bodyPr>
            <a:lstStyle/>
            <a:p>
              <a:pPr algn="ctr">
                <a:lnSpc>
                  <a:spcPct val="120000"/>
                </a:lnSpc>
              </a:pPr>
              <a:r>
                <a:rPr lang="zh-CN" altLang="en-US" b="1" dirty="0">
                  <a:solidFill>
                    <a:schemeClr val="tx1">
                      <a:lumMod val="75000"/>
                      <a:lumOff val="25000"/>
                    </a:schemeClr>
                  </a:solidFill>
                </a:rPr>
                <a:t>华中地区</a:t>
              </a:r>
            </a:p>
          </p:txBody>
        </p:sp>
      </p:grpSp>
      <p:grpSp>
        <p:nvGrpSpPr>
          <p:cNvPr id="29" name="组合 28"/>
          <p:cNvGrpSpPr/>
          <p:nvPr/>
        </p:nvGrpSpPr>
        <p:grpSpPr>
          <a:xfrm>
            <a:off x="8427459" y="4657323"/>
            <a:ext cx="2585055" cy="1121655"/>
            <a:chOff x="5354322" y="1967781"/>
            <a:chExt cx="2585055" cy="1121655"/>
          </a:xfrm>
        </p:grpSpPr>
        <p:sp>
          <p:nvSpPr>
            <p:cNvPr id="30" name="矩形 29"/>
            <p:cNvSpPr/>
            <p:nvPr/>
          </p:nvSpPr>
          <p:spPr>
            <a:xfrm>
              <a:off x="5354322" y="2332306"/>
              <a:ext cx="2585055" cy="757130"/>
            </a:xfrm>
            <a:prstGeom prst="rect">
              <a:avLst/>
            </a:prstGeom>
          </p:spPr>
          <p:txBody>
            <a:bodyPr wrap="square">
              <a:spAutoFit/>
              <a:scene3d>
                <a:camera prst="orthographicFront"/>
                <a:lightRig rig="threePt" dir="t"/>
              </a:scene3d>
              <a:sp3d contourW="12700"/>
            </a:bodyPr>
            <a:lstStyle/>
            <a:p>
              <a:pPr algn="ctr">
                <a:lnSpc>
                  <a:spcPct val="120000"/>
                </a:lnSpc>
              </a:pPr>
              <a:r>
                <a:rPr lang="zh-CN" altLang="en-US" sz="1200" dirty="0">
                  <a:solidFill>
                    <a:schemeClr val="tx1">
                      <a:lumMod val="75000"/>
                      <a:lumOff val="25000"/>
                    </a:schemeClr>
                  </a:solidFill>
                </a:rPr>
                <a:t>用户可以在投影仪或者计算机上可以将演示文稿打印出来制作成胶片以便应用到更广泛的领域中</a:t>
              </a:r>
            </a:p>
          </p:txBody>
        </p:sp>
        <p:sp>
          <p:nvSpPr>
            <p:cNvPr id="31" name="矩形 30"/>
            <p:cNvSpPr/>
            <p:nvPr/>
          </p:nvSpPr>
          <p:spPr>
            <a:xfrm>
              <a:off x="5604656" y="1967781"/>
              <a:ext cx="2084387" cy="396134"/>
            </a:xfrm>
            <a:prstGeom prst="rect">
              <a:avLst/>
            </a:prstGeom>
          </p:spPr>
          <p:txBody>
            <a:bodyPr wrap="square">
              <a:spAutoFit/>
              <a:scene3d>
                <a:camera prst="orthographicFront"/>
                <a:lightRig rig="threePt" dir="t"/>
              </a:scene3d>
              <a:sp3d contourW="12700"/>
            </a:bodyPr>
            <a:lstStyle/>
            <a:p>
              <a:pPr algn="ctr">
                <a:lnSpc>
                  <a:spcPct val="120000"/>
                </a:lnSpc>
              </a:pPr>
              <a:r>
                <a:rPr lang="zh-CN" altLang="en-US" b="1" dirty="0">
                  <a:solidFill>
                    <a:schemeClr val="tx1">
                      <a:lumMod val="75000"/>
                      <a:lumOff val="25000"/>
                    </a:schemeClr>
                  </a:solidFill>
                </a:rPr>
                <a:t>华北地区</a:t>
              </a:r>
            </a:p>
          </p:txBody>
        </p:sp>
      </p:grpSp>
      <p:pic>
        <p:nvPicPr>
          <p:cNvPr id="5" name="图片占位符 4"/>
          <p:cNvPicPr>
            <a:picLocks noGrp="1" noChangeAspect="1"/>
          </p:cNvPicPr>
          <p:nvPr>
            <p:ph type="pic" sz="quarter" idx="10"/>
          </p:nvPr>
        </p:nvPicPr>
        <p:blipFill>
          <a:blip r:embed="rId4" cstate="print">
            <a:extLst>
              <a:ext uri="{28A0092B-C50C-407E-A947-70E740481C1C}">
                <a14:useLocalDpi xmlns:a14="http://schemas.microsoft.com/office/drawing/2010/main" val="0"/>
              </a:ext>
            </a:extLst>
          </a:blip>
          <a:srcRect/>
          <a:stretch>
            <a:fillRect/>
          </a:stretch>
        </p:blipFill>
        <p:spPr/>
      </p:pic>
      <p:pic>
        <p:nvPicPr>
          <p:cNvPr id="9" name="图片占位符 8"/>
          <p:cNvPicPr>
            <a:picLocks noGrp="1" noChangeAspect="1"/>
          </p:cNvPicPr>
          <p:nvPr>
            <p:ph type="pic" sz="quarter" idx="11"/>
          </p:nvPr>
        </p:nvPicPr>
        <p:blipFill>
          <a:blip r:embed="rId5" cstate="print">
            <a:extLst>
              <a:ext uri="{28A0092B-C50C-407E-A947-70E740481C1C}">
                <a14:useLocalDpi xmlns:a14="http://schemas.microsoft.com/office/drawing/2010/main" val="0"/>
              </a:ext>
            </a:extLst>
          </a:blip>
          <a:srcRect/>
          <a:stretch>
            <a:fillRect/>
          </a:stretch>
        </p:blipFill>
        <p:spPr/>
      </p:pic>
      <p:pic>
        <p:nvPicPr>
          <p:cNvPr id="10" name="图片占位符 9"/>
          <p:cNvPicPr>
            <a:picLocks noGrp="1" noChangeAspect="1"/>
          </p:cNvPicPr>
          <p:nvPr>
            <p:ph type="pic" sz="quarter" idx="12"/>
          </p:nvPr>
        </p:nvPicPr>
        <p:blipFill>
          <a:blip r:embed="rId6" cstate="print">
            <a:extLst>
              <a:ext uri="{28A0092B-C50C-407E-A947-70E740481C1C}">
                <a14:useLocalDpi xmlns:a14="http://schemas.microsoft.com/office/drawing/2010/main" val="0"/>
              </a:ext>
            </a:extLst>
          </a:blip>
          <a:srcRect/>
          <a:stretch>
            <a:fillRect/>
          </a:stretch>
        </p:blipFill>
        <p:spPr/>
      </p:pic>
      <p:grpSp>
        <p:nvGrpSpPr>
          <p:cNvPr id="32" name="组合 31"/>
          <p:cNvGrpSpPr/>
          <p:nvPr/>
        </p:nvGrpSpPr>
        <p:grpSpPr>
          <a:xfrm>
            <a:off x="0" y="-1"/>
            <a:ext cx="8338444" cy="1268413"/>
            <a:chOff x="0" y="-1"/>
            <a:chExt cx="8338444" cy="1268413"/>
          </a:xfrm>
        </p:grpSpPr>
        <p:pic>
          <p:nvPicPr>
            <p:cNvPr id="33" name="图片 3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1"/>
              <a:ext cx="1910226" cy="1268413"/>
            </a:xfrm>
            <a:prstGeom prst="rect">
              <a:avLst/>
            </a:prstGeom>
          </p:spPr>
        </p:pic>
        <p:cxnSp>
          <p:nvCxnSpPr>
            <p:cNvPr id="34" name="直接连接符 33"/>
            <p:cNvCxnSpPr/>
            <p:nvPr/>
          </p:nvCxnSpPr>
          <p:spPr>
            <a:xfrm>
              <a:off x="3605030" y="469609"/>
              <a:ext cx="0" cy="54000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35" name="文本框 34"/>
            <p:cNvSpPr txBox="1"/>
            <p:nvPr/>
          </p:nvSpPr>
          <p:spPr>
            <a:xfrm>
              <a:off x="1661292" y="440872"/>
              <a:ext cx="1826142" cy="584775"/>
            </a:xfrm>
            <a:prstGeom prst="rect">
              <a:avLst/>
            </a:prstGeom>
            <a:noFill/>
          </p:spPr>
          <p:txBody>
            <a:bodyPr wrap="none" rtlCol="0">
              <a:spAutoFit/>
              <a:scene3d>
                <a:camera prst="orthographicFront"/>
                <a:lightRig rig="threePt" dir="t"/>
              </a:scene3d>
              <a:sp3d contourW="12700"/>
            </a:bodyPr>
            <a:lstStyle/>
            <a:p>
              <a:pPr lvl="0" algn="r">
                <a:defRPr/>
              </a:pPr>
              <a:r>
                <a:rPr lang="zh-CN" altLang="en-US" sz="3200" b="1" dirty="0">
                  <a:solidFill>
                    <a:prstClr val="black"/>
                  </a:solidFill>
                </a:rPr>
                <a:t>产品运营</a:t>
              </a:r>
            </a:p>
          </p:txBody>
        </p:sp>
        <p:sp>
          <p:nvSpPr>
            <p:cNvPr id="36" name="文本框 35"/>
            <p:cNvSpPr txBox="1"/>
            <p:nvPr/>
          </p:nvSpPr>
          <p:spPr>
            <a:xfrm>
              <a:off x="3737617" y="533204"/>
              <a:ext cx="4600827" cy="400110"/>
            </a:xfrm>
            <a:prstGeom prst="rect">
              <a:avLst/>
            </a:prstGeom>
            <a:noFill/>
          </p:spPr>
          <p:txBody>
            <a:bodyPr wrap="square" rtlCol="0">
              <a:spAutoFit/>
              <a:scene3d>
                <a:camera prst="orthographicFront"/>
                <a:lightRig rig="threePt" dir="t"/>
              </a:scene3d>
              <a:sp3d contourW="12700"/>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altLang="zh-CN" sz="1000" b="0" i="0" u="none" strike="noStrike" kern="1200" cap="none" spc="0" normalizeH="0" baseline="0" noProof="0" dirty="0">
                  <a:ln>
                    <a:noFill/>
                  </a:ln>
                  <a:solidFill>
                    <a:schemeClr val="bg1">
                      <a:lumMod val="50000"/>
                    </a:schemeClr>
                  </a:solidFill>
                  <a:effectLst/>
                  <a:uLnTx/>
                  <a:uFillTx/>
                  <a:latin typeface="Arial"/>
                  <a:ea typeface="微软雅黑"/>
                  <a:cs typeface="+mn-cs"/>
                </a:rPr>
                <a:t>The user can demonstrate on a projector or computer, or print the presentation and make it into a film to be used in a wider field</a:t>
              </a:r>
            </a:p>
          </p:txBody>
        </p:sp>
      </p:grpSp>
    </p:spTree>
    <p:custDataLst>
      <p:tags r:id="rId1"/>
    </p:custDataLst>
    <p:extLst>
      <p:ext uri="{BB962C8B-B14F-4D97-AF65-F5344CB8AC3E}">
        <p14:creationId xmlns:p14="http://schemas.microsoft.com/office/powerpoint/2010/main" val="688912830"/>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1000"/>
                                        <p:tgtEl>
                                          <p:spTgt spid="19"/>
                                        </p:tgtEl>
                                      </p:cBhvr>
                                    </p:animEffect>
                                    <p:anim calcmode="lin" valueType="num">
                                      <p:cBhvr>
                                        <p:cTn id="23" dur="1000" fill="hold"/>
                                        <p:tgtEl>
                                          <p:spTgt spid="19"/>
                                        </p:tgtEl>
                                        <p:attrNameLst>
                                          <p:attrName>ppt_x</p:attrName>
                                        </p:attrNameLst>
                                      </p:cBhvr>
                                      <p:tavLst>
                                        <p:tav tm="0">
                                          <p:val>
                                            <p:strVal val="#ppt_x"/>
                                          </p:val>
                                        </p:tav>
                                        <p:tav tm="100000">
                                          <p:val>
                                            <p:strVal val="#ppt_x"/>
                                          </p:val>
                                        </p:tav>
                                      </p:tavLst>
                                    </p:anim>
                                    <p:anim calcmode="lin" valueType="num">
                                      <p:cBhvr>
                                        <p:cTn id="24" dur="1000" fill="hold"/>
                                        <p:tgtEl>
                                          <p:spTgt spid="19"/>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fade">
                                      <p:cBhvr>
                                        <p:cTn id="27" dur="1000"/>
                                        <p:tgtEl>
                                          <p:spTgt spid="20"/>
                                        </p:tgtEl>
                                      </p:cBhvr>
                                    </p:animEffect>
                                    <p:anim calcmode="lin" valueType="num">
                                      <p:cBhvr>
                                        <p:cTn id="28" dur="1000" fill="hold"/>
                                        <p:tgtEl>
                                          <p:spTgt spid="20"/>
                                        </p:tgtEl>
                                        <p:attrNameLst>
                                          <p:attrName>ppt_x</p:attrName>
                                        </p:attrNameLst>
                                      </p:cBhvr>
                                      <p:tavLst>
                                        <p:tav tm="0">
                                          <p:val>
                                            <p:strVal val="#ppt_x"/>
                                          </p:val>
                                        </p:tav>
                                        <p:tav tm="100000">
                                          <p:val>
                                            <p:strVal val="#ppt_x"/>
                                          </p:val>
                                        </p:tav>
                                      </p:tavLst>
                                    </p:anim>
                                    <p:anim calcmode="lin" valueType="num">
                                      <p:cBhvr>
                                        <p:cTn id="29" dur="1000" fill="hold"/>
                                        <p:tgtEl>
                                          <p:spTgt spid="20"/>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fade">
                                      <p:cBhvr>
                                        <p:cTn id="32" dur="1000"/>
                                        <p:tgtEl>
                                          <p:spTgt spid="17"/>
                                        </p:tgtEl>
                                      </p:cBhvr>
                                    </p:animEffect>
                                    <p:anim calcmode="lin" valueType="num">
                                      <p:cBhvr>
                                        <p:cTn id="33" dur="1000" fill="hold"/>
                                        <p:tgtEl>
                                          <p:spTgt spid="17"/>
                                        </p:tgtEl>
                                        <p:attrNameLst>
                                          <p:attrName>ppt_x</p:attrName>
                                        </p:attrNameLst>
                                      </p:cBhvr>
                                      <p:tavLst>
                                        <p:tav tm="0">
                                          <p:val>
                                            <p:strVal val="#ppt_x"/>
                                          </p:val>
                                        </p:tav>
                                        <p:tav tm="100000">
                                          <p:val>
                                            <p:strVal val="#ppt_x"/>
                                          </p:val>
                                        </p:tav>
                                      </p:tavLst>
                                    </p:anim>
                                    <p:anim calcmode="lin" valueType="num">
                                      <p:cBhvr>
                                        <p:cTn id="34" dur="1000" fill="hold"/>
                                        <p:tgtEl>
                                          <p:spTgt spid="17"/>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fade">
                                      <p:cBhvr>
                                        <p:cTn id="37" dur="1000"/>
                                        <p:tgtEl>
                                          <p:spTgt spid="18"/>
                                        </p:tgtEl>
                                      </p:cBhvr>
                                    </p:animEffect>
                                    <p:anim calcmode="lin" valueType="num">
                                      <p:cBhvr>
                                        <p:cTn id="38" dur="1000" fill="hold"/>
                                        <p:tgtEl>
                                          <p:spTgt spid="18"/>
                                        </p:tgtEl>
                                        <p:attrNameLst>
                                          <p:attrName>ppt_x</p:attrName>
                                        </p:attrNameLst>
                                      </p:cBhvr>
                                      <p:tavLst>
                                        <p:tav tm="0">
                                          <p:val>
                                            <p:strVal val="#ppt_x"/>
                                          </p:val>
                                        </p:tav>
                                        <p:tav tm="100000">
                                          <p:val>
                                            <p:strVal val="#ppt_x"/>
                                          </p:val>
                                        </p:tav>
                                      </p:tavLst>
                                    </p:anim>
                                    <p:anim calcmode="lin" valueType="num">
                                      <p:cBhvr>
                                        <p:cTn id="39" dur="1000" fill="hold"/>
                                        <p:tgtEl>
                                          <p:spTgt spid="18"/>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fade">
                                      <p:cBhvr>
                                        <p:cTn id="42" dur="1000"/>
                                        <p:tgtEl>
                                          <p:spTgt spid="15"/>
                                        </p:tgtEl>
                                      </p:cBhvr>
                                    </p:animEffect>
                                    <p:anim calcmode="lin" valueType="num">
                                      <p:cBhvr>
                                        <p:cTn id="43" dur="1000" fill="hold"/>
                                        <p:tgtEl>
                                          <p:spTgt spid="15"/>
                                        </p:tgtEl>
                                        <p:attrNameLst>
                                          <p:attrName>ppt_x</p:attrName>
                                        </p:attrNameLst>
                                      </p:cBhvr>
                                      <p:tavLst>
                                        <p:tav tm="0">
                                          <p:val>
                                            <p:strVal val="#ppt_x"/>
                                          </p:val>
                                        </p:tav>
                                        <p:tav tm="100000">
                                          <p:val>
                                            <p:strVal val="#ppt_x"/>
                                          </p:val>
                                        </p:tav>
                                      </p:tavLst>
                                    </p:anim>
                                    <p:anim calcmode="lin" valueType="num">
                                      <p:cBhvr>
                                        <p:cTn id="44" dur="1000" fill="hold"/>
                                        <p:tgtEl>
                                          <p:spTgt spid="15"/>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16"/>
                                        </p:tgtEl>
                                        <p:attrNameLst>
                                          <p:attrName>style.visibility</p:attrName>
                                        </p:attrNameLst>
                                      </p:cBhvr>
                                      <p:to>
                                        <p:strVal val="visible"/>
                                      </p:to>
                                    </p:set>
                                    <p:animEffect transition="in" filter="fade">
                                      <p:cBhvr>
                                        <p:cTn id="47" dur="1000"/>
                                        <p:tgtEl>
                                          <p:spTgt spid="16"/>
                                        </p:tgtEl>
                                      </p:cBhvr>
                                    </p:animEffect>
                                    <p:anim calcmode="lin" valueType="num">
                                      <p:cBhvr>
                                        <p:cTn id="48" dur="1000" fill="hold"/>
                                        <p:tgtEl>
                                          <p:spTgt spid="16"/>
                                        </p:tgtEl>
                                        <p:attrNameLst>
                                          <p:attrName>ppt_x</p:attrName>
                                        </p:attrNameLst>
                                      </p:cBhvr>
                                      <p:tavLst>
                                        <p:tav tm="0">
                                          <p:val>
                                            <p:strVal val="#ppt_x"/>
                                          </p:val>
                                        </p:tav>
                                        <p:tav tm="100000">
                                          <p:val>
                                            <p:strVal val="#ppt_x"/>
                                          </p:val>
                                        </p:tav>
                                      </p:tavLst>
                                    </p:anim>
                                    <p:anim calcmode="lin" valueType="num">
                                      <p:cBhvr>
                                        <p:cTn id="49" dur="1000" fill="hold"/>
                                        <p:tgtEl>
                                          <p:spTgt spid="16"/>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0"/>
                                  </p:stCondLst>
                                  <p:childTnLst>
                                    <p:set>
                                      <p:cBhvr>
                                        <p:cTn id="51" dur="1" fill="hold">
                                          <p:stCondLst>
                                            <p:cond delay="0"/>
                                          </p:stCondLst>
                                        </p:cTn>
                                        <p:tgtEl>
                                          <p:spTgt spid="5"/>
                                        </p:tgtEl>
                                        <p:attrNameLst>
                                          <p:attrName>style.visibility</p:attrName>
                                        </p:attrNameLst>
                                      </p:cBhvr>
                                      <p:to>
                                        <p:strVal val="visible"/>
                                      </p:to>
                                    </p:set>
                                    <p:animEffect transition="in" filter="fade">
                                      <p:cBhvr>
                                        <p:cTn id="52" dur="1000"/>
                                        <p:tgtEl>
                                          <p:spTgt spid="5"/>
                                        </p:tgtEl>
                                      </p:cBhvr>
                                    </p:animEffect>
                                    <p:anim calcmode="lin" valueType="num">
                                      <p:cBhvr>
                                        <p:cTn id="53" dur="1000" fill="hold"/>
                                        <p:tgtEl>
                                          <p:spTgt spid="5"/>
                                        </p:tgtEl>
                                        <p:attrNameLst>
                                          <p:attrName>ppt_x</p:attrName>
                                        </p:attrNameLst>
                                      </p:cBhvr>
                                      <p:tavLst>
                                        <p:tav tm="0">
                                          <p:val>
                                            <p:strVal val="#ppt_x"/>
                                          </p:val>
                                        </p:tav>
                                        <p:tav tm="100000">
                                          <p:val>
                                            <p:strVal val="#ppt_x"/>
                                          </p:val>
                                        </p:tav>
                                      </p:tavLst>
                                    </p:anim>
                                    <p:anim calcmode="lin" valueType="num">
                                      <p:cBhvr>
                                        <p:cTn id="54" dur="1000" fill="hold"/>
                                        <p:tgtEl>
                                          <p:spTgt spid="5"/>
                                        </p:tgtEl>
                                        <p:attrNameLst>
                                          <p:attrName>ppt_y</p:attrName>
                                        </p:attrNameLst>
                                      </p:cBhvr>
                                      <p:tavLst>
                                        <p:tav tm="0">
                                          <p:val>
                                            <p:strVal val="#ppt_y+.1"/>
                                          </p:val>
                                        </p:tav>
                                        <p:tav tm="100000">
                                          <p:val>
                                            <p:strVal val="#ppt_y"/>
                                          </p:val>
                                        </p:tav>
                                      </p:tavLst>
                                    </p:anim>
                                  </p:childTnLst>
                                </p:cTn>
                              </p:par>
                              <p:par>
                                <p:cTn id="55" presetID="42" presetClass="entr" presetSubtype="0" fill="hold" nodeType="withEffect">
                                  <p:stCondLst>
                                    <p:cond delay="0"/>
                                  </p:stCondLst>
                                  <p:childTnLst>
                                    <p:set>
                                      <p:cBhvr>
                                        <p:cTn id="56" dur="1" fill="hold">
                                          <p:stCondLst>
                                            <p:cond delay="0"/>
                                          </p:stCondLst>
                                        </p:cTn>
                                        <p:tgtEl>
                                          <p:spTgt spid="9"/>
                                        </p:tgtEl>
                                        <p:attrNameLst>
                                          <p:attrName>style.visibility</p:attrName>
                                        </p:attrNameLst>
                                      </p:cBhvr>
                                      <p:to>
                                        <p:strVal val="visible"/>
                                      </p:to>
                                    </p:set>
                                    <p:animEffect transition="in" filter="fade">
                                      <p:cBhvr>
                                        <p:cTn id="57" dur="1000"/>
                                        <p:tgtEl>
                                          <p:spTgt spid="9"/>
                                        </p:tgtEl>
                                      </p:cBhvr>
                                    </p:animEffect>
                                    <p:anim calcmode="lin" valueType="num">
                                      <p:cBhvr>
                                        <p:cTn id="58" dur="1000" fill="hold"/>
                                        <p:tgtEl>
                                          <p:spTgt spid="9"/>
                                        </p:tgtEl>
                                        <p:attrNameLst>
                                          <p:attrName>ppt_x</p:attrName>
                                        </p:attrNameLst>
                                      </p:cBhvr>
                                      <p:tavLst>
                                        <p:tav tm="0">
                                          <p:val>
                                            <p:strVal val="#ppt_x"/>
                                          </p:val>
                                        </p:tav>
                                        <p:tav tm="100000">
                                          <p:val>
                                            <p:strVal val="#ppt_x"/>
                                          </p:val>
                                        </p:tav>
                                      </p:tavLst>
                                    </p:anim>
                                    <p:anim calcmode="lin" valueType="num">
                                      <p:cBhvr>
                                        <p:cTn id="59" dur="1000" fill="hold"/>
                                        <p:tgtEl>
                                          <p:spTgt spid="9"/>
                                        </p:tgtEl>
                                        <p:attrNameLst>
                                          <p:attrName>ppt_y</p:attrName>
                                        </p:attrNameLst>
                                      </p:cBhvr>
                                      <p:tavLst>
                                        <p:tav tm="0">
                                          <p:val>
                                            <p:strVal val="#ppt_y+.1"/>
                                          </p:val>
                                        </p:tav>
                                        <p:tav tm="100000">
                                          <p:val>
                                            <p:strVal val="#ppt_y"/>
                                          </p:val>
                                        </p:tav>
                                      </p:tavLst>
                                    </p:anim>
                                  </p:childTnLst>
                                </p:cTn>
                              </p:par>
                              <p:par>
                                <p:cTn id="60" presetID="42" presetClass="entr" presetSubtype="0" fill="hold" nodeType="withEffect">
                                  <p:stCondLst>
                                    <p:cond delay="0"/>
                                  </p:stCondLst>
                                  <p:childTnLst>
                                    <p:set>
                                      <p:cBhvr>
                                        <p:cTn id="61" dur="1" fill="hold">
                                          <p:stCondLst>
                                            <p:cond delay="0"/>
                                          </p:stCondLst>
                                        </p:cTn>
                                        <p:tgtEl>
                                          <p:spTgt spid="10"/>
                                        </p:tgtEl>
                                        <p:attrNameLst>
                                          <p:attrName>style.visibility</p:attrName>
                                        </p:attrNameLst>
                                      </p:cBhvr>
                                      <p:to>
                                        <p:strVal val="visible"/>
                                      </p:to>
                                    </p:set>
                                    <p:animEffect transition="in" filter="fade">
                                      <p:cBhvr>
                                        <p:cTn id="62" dur="1000"/>
                                        <p:tgtEl>
                                          <p:spTgt spid="10"/>
                                        </p:tgtEl>
                                      </p:cBhvr>
                                    </p:animEffect>
                                    <p:anim calcmode="lin" valueType="num">
                                      <p:cBhvr>
                                        <p:cTn id="63" dur="1000" fill="hold"/>
                                        <p:tgtEl>
                                          <p:spTgt spid="10"/>
                                        </p:tgtEl>
                                        <p:attrNameLst>
                                          <p:attrName>ppt_x</p:attrName>
                                        </p:attrNameLst>
                                      </p:cBhvr>
                                      <p:tavLst>
                                        <p:tav tm="0">
                                          <p:val>
                                            <p:strVal val="#ppt_x"/>
                                          </p:val>
                                        </p:tav>
                                        <p:tav tm="100000">
                                          <p:val>
                                            <p:strVal val="#ppt_x"/>
                                          </p:val>
                                        </p:tav>
                                      </p:tavLst>
                                    </p:anim>
                                    <p:anim calcmode="lin" valueType="num">
                                      <p:cBhvr>
                                        <p:cTn id="64" dur="1000" fill="hold"/>
                                        <p:tgtEl>
                                          <p:spTgt spid="10"/>
                                        </p:tgtEl>
                                        <p:attrNameLst>
                                          <p:attrName>ppt_y</p:attrName>
                                        </p:attrNameLst>
                                      </p:cBhvr>
                                      <p:tavLst>
                                        <p:tav tm="0">
                                          <p:val>
                                            <p:strVal val="#ppt_y+.1"/>
                                          </p:val>
                                        </p:tav>
                                        <p:tav tm="100000">
                                          <p:val>
                                            <p:strVal val="#ppt_y"/>
                                          </p:val>
                                        </p:tav>
                                      </p:tavLst>
                                    </p:anim>
                                  </p:childTnLst>
                                </p:cTn>
                              </p:par>
                            </p:childTnLst>
                          </p:cTn>
                        </p:par>
                        <p:par>
                          <p:cTn id="65" fill="hold">
                            <p:stCondLst>
                              <p:cond delay="1000"/>
                            </p:stCondLst>
                            <p:childTnLst>
                              <p:par>
                                <p:cTn id="66" presetID="53" presetClass="entr" presetSubtype="16" fill="hold" nodeType="afterEffect">
                                  <p:stCondLst>
                                    <p:cond delay="0"/>
                                  </p:stCondLst>
                                  <p:childTnLst>
                                    <p:set>
                                      <p:cBhvr>
                                        <p:cTn id="67" dur="1" fill="hold">
                                          <p:stCondLst>
                                            <p:cond delay="0"/>
                                          </p:stCondLst>
                                        </p:cTn>
                                        <p:tgtEl>
                                          <p:spTgt spid="23"/>
                                        </p:tgtEl>
                                        <p:attrNameLst>
                                          <p:attrName>style.visibility</p:attrName>
                                        </p:attrNameLst>
                                      </p:cBhvr>
                                      <p:to>
                                        <p:strVal val="visible"/>
                                      </p:to>
                                    </p:set>
                                    <p:anim calcmode="lin" valueType="num">
                                      <p:cBhvr>
                                        <p:cTn id="68" dur="500" fill="hold"/>
                                        <p:tgtEl>
                                          <p:spTgt spid="23"/>
                                        </p:tgtEl>
                                        <p:attrNameLst>
                                          <p:attrName>ppt_w</p:attrName>
                                        </p:attrNameLst>
                                      </p:cBhvr>
                                      <p:tavLst>
                                        <p:tav tm="0">
                                          <p:val>
                                            <p:fltVal val="0"/>
                                          </p:val>
                                        </p:tav>
                                        <p:tav tm="100000">
                                          <p:val>
                                            <p:strVal val="#ppt_w"/>
                                          </p:val>
                                        </p:tav>
                                      </p:tavLst>
                                    </p:anim>
                                    <p:anim calcmode="lin" valueType="num">
                                      <p:cBhvr>
                                        <p:cTn id="69" dur="500" fill="hold"/>
                                        <p:tgtEl>
                                          <p:spTgt spid="23"/>
                                        </p:tgtEl>
                                        <p:attrNameLst>
                                          <p:attrName>ppt_h</p:attrName>
                                        </p:attrNameLst>
                                      </p:cBhvr>
                                      <p:tavLst>
                                        <p:tav tm="0">
                                          <p:val>
                                            <p:fltVal val="0"/>
                                          </p:val>
                                        </p:tav>
                                        <p:tav tm="100000">
                                          <p:val>
                                            <p:strVal val="#ppt_h"/>
                                          </p:val>
                                        </p:tav>
                                      </p:tavLst>
                                    </p:anim>
                                    <p:animEffect transition="in" filter="fade">
                                      <p:cBhvr>
                                        <p:cTn id="70" dur="500"/>
                                        <p:tgtEl>
                                          <p:spTgt spid="23"/>
                                        </p:tgtEl>
                                      </p:cBhvr>
                                    </p:animEffect>
                                  </p:childTnLst>
                                </p:cTn>
                              </p:par>
                            </p:childTnLst>
                          </p:cTn>
                        </p:par>
                        <p:par>
                          <p:cTn id="71" fill="hold">
                            <p:stCondLst>
                              <p:cond delay="1500"/>
                            </p:stCondLst>
                            <p:childTnLst>
                              <p:par>
                                <p:cTn id="72" presetID="53" presetClass="entr" presetSubtype="16" fill="hold" nodeType="afterEffect">
                                  <p:stCondLst>
                                    <p:cond delay="0"/>
                                  </p:stCondLst>
                                  <p:childTnLst>
                                    <p:set>
                                      <p:cBhvr>
                                        <p:cTn id="73" dur="1" fill="hold">
                                          <p:stCondLst>
                                            <p:cond delay="0"/>
                                          </p:stCondLst>
                                        </p:cTn>
                                        <p:tgtEl>
                                          <p:spTgt spid="26"/>
                                        </p:tgtEl>
                                        <p:attrNameLst>
                                          <p:attrName>style.visibility</p:attrName>
                                        </p:attrNameLst>
                                      </p:cBhvr>
                                      <p:to>
                                        <p:strVal val="visible"/>
                                      </p:to>
                                    </p:set>
                                    <p:anim calcmode="lin" valueType="num">
                                      <p:cBhvr>
                                        <p:cTn id="74" dur="500" fill="hold"/>
                                        <p:tgtEl>
                                          <p:spTgt spid="26"/>
                                        </p:tgtEl>
                                        <p:attrNameLst>
                                          <p:attrName>ppt_w</p:attrName>
                                        </p:attrNameLst>
                                      </p:cBhvr>
                                      <p:tavLst>
                                        <p:tav tm="0">
                                          <p:val>
                                            <p:fltVal val="0"/>
                                          </p:val>
                                        </p:tav>
                                        <p:tav tm="100000">
                                          <p:val>
                                            <p:strVal val="#ppt_w"/>
                                          </p:val>
                                        </p:tav>
                                      </p:tavLst>
                                    </p:anim>
                                    <p:anim calcmode="lin" valueType="num">
                                      <p:cBhvr>
                                        <p:cTn id="75" dur="500" fill="hold"/>
                                        <p:tgtEl>
                                          <p:spTgt spid="26"/>
                                        </p:tgtEl>
                                        <p:attrNameLst>
                                          <p:attrName>ppt_h</p:attrName>
                                        </p:attrNameLst>
                                      </p:cBhvr>
                                      <p:tavLst>
                                        <p:tav tm="0">
                                          <p:val>
                                            <p:fltVal val="0"/>
                                          </p:val>
                                        </p:tav>
                                        <p:tav tm="100000">
                                          <p:val>
                                            <p:strVal val="#ppt_h"/>
                                          </p:val>
                                        </p:tav>
                                      </p:tavLst>
                                    </p:anim>
                                    <p:animEffect transition="in" filter="fade">
                                      <p:cBhvr>
                                        <p:cTn id="76" dur="500"/>
                                        <p:tgtEl>
                                          <p:spTgt spid="26"/>
                                        </p:tgtEl>
                                      </p:cBhvr>
                                    </p:animEffect>
                                  </p:childTnLst>
                                </p:cTn>
                              </p:par>
                            </p:childTnLst>
                          </p:cTn>
                        </p:par>
                        <p:par>
                          <p:cTn id="77" fill="hold">
                            <p:stCondLst>
                              <p:cond delay="2000"/>
                            </p:stCondLst>
                            <p:childTnLst>
                              <p:par>
                                <p:cTn id="78" presetID="53" presetClass="entr" presetSubtype="16" fill="hold" nodeType="afterEffect">
                                  <p:stCondLst>
                                    <p:cond delay="0"/>
                                  </p:stCondLst>
                                  <p:childTnLst>
                                    <p:set>
                                      <p:cBhvr>
                                        <p:cTn id="79" dur="1" fill="hold">
                                          <p:stCondLst>
                                            <p:cond delay="0"/>
                                          </p:stCondLst>
                                        </p:cTn>
                                        <p:tgtEl>
                                          <p:spTgt spid="29"/>
                                        </p:tgtEl>
                                        <p:attrNameLst>
                                          <p:attrName>style.visibility</p:attrName>
                                        </p:attrNameLst>
                                      </p:cBhvr>
                                      <p:to>
                                        <p:strVal val="visible"/>
                                      </p:to>
                                    </p:set>
                                    <p:anim calcmode="lin" valueType="num">
                                      <p:cBhvr>
                                        <p:cTn id="80" dur="500" fill="hold"/>
                                        <p:tgtEl>
                                          <p:spTgt spid="29"/>
                                        </p:tgtEl>
                                        <p:attrNameLst>
                                          <p:attrName>ppt_w</p:attrName>
                                        </p:attrNameLst>
                                      </p:cBhvr>
                                      <p:tavLst>
                                        <p:tav tm="0">
                                          <p:val>
                                            <p:fltVal val="0"/>
                                          </p:val>
                                        </p:tav>
                                        <p:tav tm="100000">
                                          <p:val>
                                            <p:strVal val="#ppt_w"/>
                                          </p:val>
                                        </p:tav>
                                      </p:tavLst>
                                    </p:anim>
                                    <p:anim calcmode="lin" valueType="num">
                                      <p:cBhvr>
                                        <p:cTn id="81" dur="500" fill="hold"/>
                                        <p:tgtEl>
                                          <p:spTgt spid="29"/>
                                        </p:tgtEl>
                                        <p:attrNameLst>
                                          <p:attrName>ppt_h</p:attrName>
                                        </p:attrNameLst>
                                      </p:cBhvr>
                                      <p:tavLst>
                                        <p:tav tm="0">
                                          <p:val>
                                            <p:fltVal val="0"/>
                                          </p:val>
                                        </p:tav>
                                        <p:tav tm="100000">
                                          <p:val>
                                            <p:strVal val="#ppt_h"/>
                                          </p:val>
                                        </p:tav>
                                      </p:tavLst>
                                    </p:anim>
                                    <p:animEffect transition="in" filter="fade">
                                      <p:cBhvr>
                                        <p:cTn id="82"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17" grpId="0" animBg="1"/>
      <p:bldP spid="18" grpId="0" animBg="1"/>
      <p:bldP spid="15" grpId="0" animBg="1"/>
      <p:bldP spid="1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占位符 4"/>
          <p:cNvPicPr>
            <a:picLocks noGrp="1" noChangeAspect="1"/>
          </p:cNvPicPr>
          <p:nvPr>
            <p:ph type="pic" sz="quarter" idx="4294967295"/>
          </p:nvPr>
        </p:nvPicPr>
        <p:blipFill>
          <a:blip r:embed="rId4" cstate="print">
            <a:extLst>
              <a:ext uri="{28A0092B-C50C-407E-A947-70E740481C1C}">
                <a14:useLocalDpi xmlns:a14="http://schemas.microsoft.com/office/drawing/2010/main" val="0"/>
              </a:ext>
            </a:extLst>
          </a:blip>
          <a:srcRect/>
          <a:stretch>
            <a:fillRect/>
          </a:stretch>
        </p:blipFill>
        <p:spPr>
          <a:xfrm>
            <a:off x="4987322" y="3675739"/>
            <a:ext cx="1729408" cy="1728111"/>
          </a:xfrm>
          <a:custGeom>
            <a:avLst/>
            <a:gdLst>
              <a:gd name="connsiteX0" fmla="*/ 1058694 w 2117388"/>
              <a:gd name="connsiteY0" fmla="*/ 0 h 2117388"/>
              <a:gd name="connsiteX1" fmla="*/ 2117388 w 2117388"/>
              <a:gd name="connsiteY1" fmla="*/ 1058694 h 2117388"/>
              <a:gd name="connsiteX2" fmla="*/ 1058694 w 2117388"/>
              <a:gd name="connsiteY2" fmla="*/ 2117388 h 2117388"/>
              <a:gd name="connsiteX3" fmla="*/ 0 w 2117388"/>
              <a:gd name="connsiteY3" fmla="*/ 1058694 h 2117388"/>
              <a:gd name="connsiteX4" fmla="*/ 1058694 w 2117388"/>
              <a:gd name="connsiteY4" fmla="*/ 0 h 21173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17388" h="2117388">
                <a:moveTo>
                  <a:pt x="1058694" y="0"/>
                </a:moveTo>
                <a:cubicBezTo>
                  <a:pt x="1643395" y="0"/>
                  <a:pt x="2117388" y="473993"/>
                  <a:pt x="2117388" y="1058694"/>
                </a:cubicBezTo>
                <a:cubicBezTo>
                  <a:pt x="2117388" y="1643395"/>
                  <a:pt x="1643395" y="2117388"/>
                  <a:pt x="1058694" y="2117388"/>
                </a:cubicBezTo>
                <a:cubicBezTo>
                  <a:pt x="473993" y="2117388"/>
                  <a:pt x="0" y="1643395"/>
                  <a:pt x="0" y="1058694"/>
                </a:cubicBezTo>
                <a:cubicBezTo>
                  <a:pt x="0" y="473993"/>
                  <a:pt x="473993" y="0"/>
                  <a:pt x="1058694" y="0"/>
                </a:cubicBezTo>
                <a:close/>
              </a:path>
            </a:pathLst>
          </a:custGeom>
        </p:spPr>
      </p:pic>
      <p:grpSp>
        <p:nvGrpSpPr>
          <p:cNvPr id="2" name="9dea9e5e-2cdd-4ffe-871f-107a645dd20e"/>
          <p:cNvGrpSpPr>
            <a:grpSpLocks noChangeAspect="1"/>
          </p:cNvGrpSpPr>
          <p:nvPr/>
        </p:nvGrpSpPr>
        <p:grpSpPr>
          <a:xfrm>
            <a:off x="4153987" y="2089780"/>
            <a:ext cx="3897814" cy="3399166"/>
            <a:chOff x="4511824" y="2924944"/>
            <a:chExt cx="3055139" cy="2664296"/>
          </a:xfrm>
        </p:grpSpPr>
        <p:sp>
          <p:nvSpPr>
            <p:cNvPr id="10" name="i$liḋe-AutoShape 4"/>
            <p:cNvSpPr>
              <a:spLocks/>
            </p:cNvSpPr>
            <p:nvPr/>
          </p:nvSpPr>
          <p:spPr bwMode="auto">
            <a:xfrm>
              <a:off x="4511824" y="2924944"/>
              <a:ext cx="3055139" cy="2664296"/>
            </a:xfrm>
            <a:custGeom>
              <a:avLst/>
              <a:gdLst>
                <a:gd name="T0" fmla="*/ 4504532 w 21410"/>
                <a:gd name="T1" fmla="*/ 3928635 h 21460"/>
                <a:gd name="T2" fmla="*/ 4504532 w 21410"/>
                <a:gd name="T3" fmla="*/ 3928635 h 21460"/>
                <a:gd name="T4" fmla="*/ 4504532 w 21410"/>
                <a:gd name="T5" fmla="*/ 3928635 h 21460"/>
                <a:gd name="T6" fmla="*/ 4504532 w 21410"/>
                <a:gd name="T7" fmla="*/ 3928635 h 2146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410" h="21460">
                  <a:moveTo>
                    <a:pt x="10087" y="1"/>
                  </a:moveTo>
                  <a:cubicBezTo>
                    <a:pt x="10004" y="-1"/>
                    <a:pt x="9920" y="0"/>
                    <a:pt x="9836" y="6"/>
                  </a:cubicBezTo>
                  <a:cubicBezTo>
                    <a:pt x="8489" y="98"/>
                    <a:pt x="7334" y="1235"/>
                    <a:pt x="7100" y="2753"/>
                  </a:cubicBezTo>
                  <a:cubicBezTo>
                    <a:pt x="6862" y="4295"/>
                    <a:pt x="7371" y="5484"/>
                    <a:pt x="8475" y="6368"/>
                  </a:cubicBezTo>
                  <a:cubicBezTo>
                    <a:pt x="9015" y="6801"/>
                    <a:pt x="9217" y="7418"/>
                    <a:pt x="9104" y="8148"/>
                  </a:cubicBezTo>
                  <a:cubicBezTo>
                    <a:pt x="8997" y="8863"/>
                    <a:pt x="8639" y="9355"/>
                    <a:pt x="8019" y="9582"/>
                  </a:cubicBezTo>
                  <a:cubicBezTo>
                    <a:pt x="7593" y="9738"/>
                    <a:pt x="7177" y="9921"/>
                    <a:pt x="6789" y="10183"/>
                  </a:cubicBezTo>
                  <a:cubicBezTo>
                    <a:pt x="6216" y="10568"/>
                    <a:pt x="5627" y="10604"/>
                    <a:pt x="5059" y="10185"/>
                  </a:cubicBezTo>
                  <a:cubicBezTo>
                    <a:pt x="4495" y="9770"/>
                    <a:pt x="4253" y="9160"/>
                    <a:pt x="4331" y="8392"/>
                  </a:cubicBezTo>
                  <a:cubicBezTo>
                    <a:pt x="4375" y="7950"/>
                    <a:pt x="4324" y="7528"/>
                    <a:pt x="4162" y="7122"/>
                  </a:cubicBezTo>
                  <a:cubicBezTo>
                    <a:pt x="3814" y="6252"/>
                    <a:pt x="3220" y="5773"/>
                    <a:pt x="2397" y="5725"/>
                  </a:cubicBezTo>
                  <a:cubicBezTo>
                    <a:pt x="1542" y="5676"/>
                    <a:pt x="877" y="6108"/>
                    <a:pt x="473" y="6978"/>
                  </a:cubicBezTo>
                  <a:cubicBezTo>
                    <a:pt x="84" y="7815"/>
                    <a:pt x="139" y="8668"/>
                    <a:pt x="615" y="9438"/>
                  </a:cubicBezTo>
                  <a:cubicBezTo>
                    <a:pt x="1175" y="10345"/>
                    <a:pt x="1970" y="10582"/>
                    <a:pt x="2890" y="10364"/>
                  </a:cubicBezTo>
                  <a:cubicBezTo>
                    <a:pt x="3411" y="10239"/>
                    <a:pt x="3861" y="10412"/>
                    <a:pt x="4243" y="10814"/>
                  </a:cubicBezTo>
                  <a:cubicBezTo>
                    <a:pt x="4798" y="11395"/>
                    <a:pt x="4894" y="12143"/>
                    <a:pt x="4553" y="13089"/>
                  </a:cubicBezTo>
                  <a:cubicBezTo>
                    <a:pt x="4293" y="13810"/>
                    <a:pt x="4158" y="14530"/>
                    <a:pt x="4139" y="15252"/>
                  </a:cubicBezTo>
                  <a:lnTo>
                    <a:pt x="4137" y="15237"/>
                  </a:lnTo>
                  <a:cubicBezTo>
                    <a:pt x="4088" y="15740"/>
                    <a:pt x="3871" y="16114"/>
                    <a:pt x="3452" y="16295"/>
                  </a:cubicBezTo>
                  <a:cubicBezTo>
                    <a:pt x="3035" y="16473"/>
                    <a:pt x="2657" y="16379"/>
                    <a:pt x="2331" y="16026"/>
                  </a:cubicBezTo>
                  <a:cubicBezTo>
                    <a:pt x="2145" y="15823"/>
                    <a:pt x="1929" y="15688"/>
                    <a:pt x="1677" y="15625"/>
                  </a:cubicBezTo>
                  <a:cubicBezTo>
                    <a:pt x="1136" y="15491"/>
                    <a:pt x="676" y="15662"/>
                    <a:pt x="328" y="16148"/>
                  </a:cubicBezTo>
                  <a:cubicBezTo>
                    <a:pt x="-34" y="16650"/>
                    <a:pt x="-98" y="17229"/>
                    <a:pt x="143" y="17823"/>
                  </a:cubicBezTo>
                  <a:cubicBezTo>
                    <a:pt x="377" y="18393"/>
                    <a:pt x="792" y="18697"/>
                    <a:pt x="1337" y="18713"/>
                  </a:cubicBezTo>
                  <a:cubicBezTo>
                    <a:pt x="1980" y="18731"/>
                    <a:pt x="2406" y="18341"/>
                    <a:pt x="2671" y="17690"/>
                  </a:cubicBezTo>
                  <a:cubicBezTo>
                    <a:pt x="2820" y="17323"/>
                    <a:pt x="3079" y="17117"/>
                    <a:pt x="3416" y="17042"/>
                  </a:cubicBezTo>
                  <a:cubicBezTo>
                    <a:pt x="3854" y="16946"/>
                    <a:pt x="4210" y="17077"/>
                    <a:pt x="4519" y="17667"/>
                  </a:cubicBezTo>
                  <a:cubicBezTo>
                    <a:pt x="4534" y="17712"/>
                    <a:pt x="4844" y="18471"/>
                    <a:pt x="5042" y="18820"/>
                  </a:cubicBezTo>
                  <a:cubicBezTo>
                    <a:pt x="5340" y="19343"/>
                    <a:pt x="5710" y="19797"/>
                    <a:pt x="6126" y="20175"/>
                  </a:cubicBezTo>
                  <a:cubicBezTo>
                    <a:pt x="6126" y="20175"/>
                    <a:pt x="6162" y="20211"/>
                    <a:pt x="6244" y="20282"/>
                  </a:cubicBezTo>
                  <a:lnTo>
                    <a:pt x="6237" y="20279"/>
                  </a:lnTo>
                  <a:cubicBezTo>
                    <a:pt x="6241" y="20283"/>
                    <a:pt x="6246" y="20287"/>
                    <a:pt x="6250" y="20291"/>
                  </a:cubicBezTo>
                  <a:cubicBezTo>
                    <a:pt x="7100" y="21006"/>
                    <a:pt x="8135" y="21438"/>
                    <a:pt x="9250" y="21457"/>
                  </a:cubicBezTo>
                  <a:cubicBezTo>
                    <a:pt x="10097" y="21487"/>
                    <a:pt x="10913" y="21286"/>
                    <a:pt x="11638" y="20903"/>
                  </a:cubicBezTo>
                  <a:cubicBezTo>
                    <a:pt x="12539" y="20410"/>
                    <a:pt x="13259" y="19679"/>
                    <a:pt x="13837" y="18730"/>
                  </a:cubicBezTo>
                  <a:cubicBezTo>
                    <a:pt x="14194" y="18144"/>
                    <a:pt x="14708" y="17915"/>
                    <a:pt x="15319" y="18009"/>
                  </a:cubicBezTo>
                  <a:cubicBezTo>
                    <a:pt x="15928" y="18105"/>
                    <a:pt x="16359" y="18483"/>
                    <a:pt x="16591" y="19150"/>
                  </a:cubicBezTo>
                  <a:cubicBezTo>
                    <a:pt x="16680" y="19406"/>
                    <a:pt x="16737" y="19673"/>
                    <a:pt x="16849" y="19921"/>
                  </a:cubicBezTo>
                  <a:cubicBezTo>
                    <a:pt x="17336" y="21003"/>
                    <a:pt x="18386" y="21598"/>
                    <a:pt x="19439" y="21373"/>
                  </a:cubicBezTo>
                  <a:cubicBezTo>
                    <a:pt x="20487" y="21148"/>
                    <a:pt x="21296" y="20132"/>
                    <a:pt x="21399" y="18907"/>
                  </a:cubicBezTo>
                  <a:cubicBezTo>
                    <a:pt x="21501" y="17691"/>
                    <a:pt x="20870" y="16487"/>
                    <a:pt x="19887" y="16060"/>
                  </a:cubicBezTo>
                  <a:cubicBezTo>
                    <a:pt x="18905" y="15631"/>
                    <a:pt x="18039" y="15899"/>
                    <a:pt x="17261" y="16670"/>
                  </a:cubicBezTo>
                  <a:cubicBezTo>
                    <a:pt x="16774" y="17152"/>
                    <a:pt x="16217" y="17206"/>
                    <a:pt x="15646" y="16928"/>
                  </a:cubicBezTo>
                  <a:cubicBezTo>
                    <a:pt x="15087" y="16656"/>
                    <a:pt x="14734" y="16170"/>
                    <a:pt x="14692" y="15444"/>
                  </a:cubicBezTo>
                  <a:cubicBezTo>
                    <a:pt x="14658" y="14883"/>
                    <a:pt x="14601" y="14326"/>
                    <a:pt x="14488" y="13780"/>
                  </a:cubicBezTo>
                  <a:lnTo>
                    <a:pt x="14479" y="13765"/>
                  </a:lnTo>
                  <a:cubicBezTo>
                    <a:pt x="14327" y="13035"/>
                    <a:pt x="14462" y="12374"/>
                    <a:pt x="14958" y="11839"/>
                  </a:cubicBezTo>
                  <a:cubicBezTo>
                    <a:pt x="15480" y="11275"/>
                    <a:pt x="16094" y="11145"/>
                    <a:pt x="16767" y="11438"/>
                  </a:cubicBezTo>
                  <a:cubicBezTo>
                    <a:pt x="17155" y="11607"/>
                    <a:pt x="17549" y="11654"/>
                    <a:pt x="17957" y="11568"/>
                  </a:cubicBezTo>
                  <a:cubicBezTo>
                    <a:pt x="18833" y="11381"/>
                    <a:pt x="19424" y="10797"/>
                    <a:pt x="19681" y="9827"/>
                  </a:cubicBezTo>
                  <a:cubicBezTo>
                    <a:pt x="19948" y="8820"/>
                    <a:pt x="19730" y="7915"/>
                    <a:pt x="19050" y="7206"/>
                  </a:cubicBezTo>
                  <a:cubicBezTo>
                    <a:pt x="18397" y="6524"/>
                    <a:pt x="17614" y="6367"/>
                    <a:pt x="16794" y="6733"/>
                  </a:cubicBezTo>
                  <a:cubicBezTo>
                    <a:pt x="15828" y="7164"/>
                    <a:pt x="15406" y="8050"/>
                    <a:pt x="15364" y="9206"/>
                  </a:cubicBezTo>
                  <a:cubicBezTo>
                    <a:pt x="15340" y="9859"/>
                    <a:pt x="15067" y="10350"/>
                    <a:pt x="14604" y="10700"/>
                  </a:cubicBezTo>
                  <a:cubicBezTo>
                    <a:pt x="13935" y="11210"/>
                    <a:pt x="13235" y="11130"/>
                    <a:pt x="12469" y="10476"/>
                  </a:cubicBezTo>
                  <a:cubicBezTo>
                    <a:pt x="12469" y="10476"/>
                    <a:pt x="11702" y="9992"/>
                    <a:pt x="11302" y="9766"/>
                  </a:cubicBezTo>
                  <a:cubicBezTo>
                    <a:pt x="10245" y="9174"/>
                    <a:pt x="10121" y="7465"/>
                    <a:pt x="11070" y="6668"/>
                  </a:cubicBezTo>
                  <a:cubicBezTo>
                    <a:pt x="11236" y="6529"/>
                    <a:pt x="11428" y="6435"/>
                    <a:pt x="11604" y="6312"/>
                  </a:cubicBezTo>
                  <a:cubicBezTo>
                    <a:pt x="12745" y="5503"/>
                    <a:pt x="13256" y="3864"/>
                    <a:pt x="12841" y="2360"/>
                  </a:cubicBezTo>
                  <a:cubicBezTo>
                    <a:pt x="12462" y="984"/>
                    <a:pt x="11338" y="38"/>
                    <a:pt x="10087" y="1"/>
                  </a:cubicBezTo>
                  <a:close/>
                  <a:moveTo>
                    <a:pt x="9231" y="10126"/>
                  </a:moveTo>
                  <a:cubicBezTo>
                    <a:pt x="9387" y="10117"/>
                    <a:pt x="9544" y="10116"/>
                    <a:pt x="9704" y="10126"/>
                  </a:cubicBezTo>
                  <a:cubicBezTo>
                    <a:pt x="12172" y="10277"/>
                    <a:pt x="14141" y="12744"/>
                    <a:pt x="14021" y="15643"/>
                  </a:cubicBezTo>
                  <a:cubicBezTo>
                    <a:pt x="13906" y="18437"/>
                    <a:pt x="11810" y="20694"/>
                    <a:pt x="9330" y="20606"/>
                  </a:cubicBezTo>
                  <a:cubicBezTo>
                    <a:pt x="6814" y="20563"/>
                    <a:pt x="4772" y="18048"/>
                    <a:pt x="4897" y="15109"/>
                  </a:cubicBezTo>
                  <a:cubicBezTo>
                    <a:pt x="5010" y="12454"/>
                    <a:pt x="6895" y="10263"/>
                    <a:pt x="9231" y="10126"/>
                  </a:cubicBezTo>
                  <a:close/>
                </a:path>
              </a:pathLst>
            </a:custGeom>
            <a:solidFill>
              <a:schemeClr val="bg1">
                <a:lumMod val="85000"/>
              </a:schemeClr>
            </a:solidFill>
            <a:ln>
              <a:noFill/>
            </a:ln>
            <a:effectLst/>
          </p:spPr>
          <p:txBody>
            <a:bodyPr lIns="0" tIns="0" rIns="0" bIns="0" anchor="ctr"/>
            <a:lstStyle/>
            <a:p>
              <a:endParaRPr lang="id-ID">
                <a:solidFill>
                  <a:schemeClr val="tx2"/>
                </a:solidFill>
              </a:endParaRPr>
            </a:p>
          </p:txBody>
        </p:sp>
        <p:grpSp>
          <p:nvGrpSpPr>
            <p:cNvPr id="11" name="组合 10"/>
            <p:cNvGrpSpPr/>
            <p:nvPr/>
          </p:nvGrpSpPr>
          <p:grpSpPr>
            <a:xfrm>
              <a:off x="6990542" y="4985927"/>
              <a:ext cx="502816" cy="502816"/>
              <a:chOff x="5675954" y="2249137"/>
              <a:chExt cx="648072" cy="648072"/>
            </a:xfrm>
          </p:grpSpPr>
          <p:sp>
            <p:nvSpPr>
              <p:cNvPr id="25" name="i$liḋe-Oval 24"/>
              <p:cNvSpPr/>
              <p:nvPr/>
            </p:nvSpPr>
            <p:spPr>
              <a:xfrm>
                <a:off x="5675954" y="2249137"/>
                <a:ext cx="648072" cy="648072"/>
              </a:xfrm>
              <a:prstGeom prst="ellipse">
                <a:avLst/>
              </a:prstGeom>
              <a:solidFill>
                <a:schemeClr val="accent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377" rtl="0" eaLnBrk="1" latinLnBrk="0" hangingPunct="1">
                  <a:defRPr sz="1800" kern="1200">
                    <a:solidFill>
                      <a:schemeClr val="lt1"/>
                    </a:solidFill>
                    <a:latin typeface="+mn-lt"/>
                    <a:ea typeface="+mn-ea"/>
                    <a:cs typeface="+mn-cs"/>
                  </a:defRPr>
                </a:lvl1pPr>
                <a:lvl2pPr marL="457189" algn="l" defTabSz="914377" rtl="0" eaLnBrk="1" latinLnBrk="0" hangingPunct="1">
                  <a:defRPr sz="1800" kern="1200">
                    <a:solidFill>
                      <a:schemeClr val="lt1"/>
                    </a:solidFill>
                    <a:latin typeface="+mn-lt"/>
                    <a:ea typeface="+mn-ea"/>
                    <a:cs typeface="+mn-cs"/>
                  </a:defRPr>
                </a:lvl2pPr>
                <a:lvl3pPr marL="914377" algn="l" defTabSz="914377" rtl="0" eaLnBrk="1" latinLnBrk="0" hangingPunct="1">
                  <a:defRPr sz="1800" kern="1200">
                    <a:solidFill>
                      <a:schemeClr val="lt1"/>
                    </a:solidFill>
                    <a:latin typeface="+mn-lt"/>
                    <a:ea typeface="+mn-ea"/>
                    <a:cs typeface="+mn-cs"/>
                  </a:defRPr>
                </a:lvl3pPr>
                <a:lvl4pPr marL="1371566" algn="l" defTabSz="914377" rtl="0" eaLnBrk="1" latinLnBrk="0" hangingPunct="1">
                  <a:defRPr sz="1800" kern="1200">
                    <a:solidFill>
                      <a:schemeClr val="lt1"/>
                    </a:solidFill>
                    <a:latin typeface="+mn-lt"/>
                    <a:ea typeface="+mn-ea"/>
                    <a:cs typeface="+mn-cs"/>
                  </a:defRPr>
                </a:lvl4pPr>
                <a:lvl5pPr marL="1828754" algn="l" defTabSz="914377" rtl="0" eaLnBrk="1" latinLnBrk="0" hangingPunct="1">
                  <a:defRPr sz="1800" kern="1200">
                    <a:solidFill>
                      <a:schemeClr val="lt1"/>
                    </a:solidFill>
                    <a:latin typeface="+mn-lt"/>
                    <a:ea typeface="+mn-ea"/>
                    <a:cs typeface="+mn-cs"/>
                  </a:defRPr>
                </a:lvl5pPr>
                <a:lvl6pPr marL="2285943" algn="l" defTabSz="914377" rtl="0" eaLnBrk="1" latinLnBrk="0" hangingPunct="1">
                  <a:defRPr sz="1800" kern="1200">
                    <a:solidFill>
                      <a:schemeClr val="lt1"/>
                    </a:solidFill>
                    <a:latin typeface="+mn-lt"/>
                    <a:ea typeface="+mn-ea"/>
                    <a:cs typeface="+mn-cs"/>
                  </a:defRPr>
                </a:lvl6pPr>
                <a:lvl7pPr marL="2743131" algn="l" defTabSz="914377" rtl="0" eaLnBrk="1" latinLnBrk="0" hangingPunct="1">
                  <a:defRPr sz="1800" kern="1200">
                    <a:solidFill>
                      <a:schemeClr val="lt1"/>
                    </a:solidFill>
                    <a:latin typeface="+mn-lt"/>
                    <a:ea typeface="+mn-ea"/>
                    <a:cs typeface="+mn-cs"/>
                  </a:defRPr>
                </a:lvl7pPr>
                <a:lvl8pPr marL="3200320" algn="l" defTabSz="914377" rtl="0" eaLnBrk="1" latinLnBrk="0" hangingPunct="1">
                  <a:defRPr sz="1800" kern="1200">
                    <a:solidFill>
                      <a:schemeClr val="lt1"/>
                    </a:solidFill>
                    <a:latin typeface="+mn-lt"/>
                    <a:ea typeface="+mn-ea"/>
                    <a:cs typeface="+mn-cs"/>
                  </a:defRPr>
                </a:lvl8pPr>
                <a:lvl9pPr marL="3657509" algn="l" defTabSz="914377" rtl="0" eaLnBrk="1" latinLnBrk="0" hangingPunct="1">
                  <a:defRPr sz="1800" kern="1200">
                    <a:solidFill>
                      <a:schemeClr val="lt1"/>
                    </a:solidFill>
                    <a:latin typeface="+mn-lt"/>
                    <a:ea typeface="+mn-ea"/>
                    <a:cs typeface="+mn-cs"/>
                  </a:defRPr>
                </a:lvl9pPr>
              </a:lstStyle>
              <a:p>
                <a:pPr algn="ctr"/>
                <a:endParaRPr lang="zh-CN" altLang="en-US" dirty="0"/>
              </a:p>
            </p:txBody>
          </p:sp>
          <p:sp>
            <p:nvSpPr>
              <p:cNvPr id="26" name="i$liḋe-Freeform 428"/>
              <p:cNvSpPr>
                <a:spLocks/>
              </p:cNvSpPr>
              <p:nvPr/>
            </p:nvSpPr>
            <p:spPr bwMode="auto">
              <a:xfrm>
                <a:off x="5809844" y="2390028"/>
                <a:ext cx="380293" cy="366291"/>
              </a:xfrm>
              <a:custGeom>
                <a:avLst/>
                <a:gdLst>
                  <a:gd name="connsiteX0" fmla="*/ 297615 w 597921"/>
                  <a:gd name="connsiteY0" fmla="*/ 96957 h 598324"/>
                  <a:gd name="connsiteX1" fmla="*/ 323434 w 597921"/>
                  <a:gd name="connsiteY1" fmla="*/ 122740 h 598324"/>
                  <a:gd name="connsiteX2" fmla="*/ 323434 w 597921"/>
                  <a:gd name="connsiteY2" fmla="*/ 289852 h 598324"/>
                  <a:gd name="connsiteX3" fmla="*/ 462572 w 597921"/>
                  <a:gd name="connsiteY3" fmla="*/ 289852 h 598324"/>
                  <a:gd name="connsiteX4" fmla="*/ 487913 w 597921"/>
                  <a:gd name="connsiteY4" fmla="*/ 315157 h 598324"/>
                  <a:gd name="connsiteX5" fmla="*/ 462572 w 597921"/>
                  <a:gd name="connsiteY5" fmla="*/ 340463 h 598324"/>
                  <a:gd name="connsiteX6" fmla="*/ 297615 w 597921"/>
                  <a:gd name="connsiteY6" fmla="*/ 340463 h 598324"/>
                  <a:gd name="connsiteX7" fmla="*/ 272274 w 597921"/>
                  <a:gd name="connsiteY7" fmla="*/ 315157 h 598324"/>
                  <a:gd name="connsiteX8" fmla="*/ 272274 w 597921"/>
                  <a:gd name="connsiteY8" fmla="*/ 122740 h 598324"/>
                  <a:gd name="connsiteX9" fmla="*/ 297615 w 597921"/>
                  <a:gd name="connsiteY9" fmla="*/ 96957 h 598324"/>
                  <a:gd name="connsiteX10" fmla="*/ 298127 w 597921"/>
                  <a:gd name="connsiteY10" fmla="*/ 0 h 598324"/>
                  <a:gd name="connsiteX11" fmla="*/ 597921 w 597921"/>
                  <a:gd name="connsiteY11" fmla="*/ 299401 h 598324"/>
                  <a:gd name="connsiteX12" fmla="*/ 298127 w 597921"/>
                  <a:gd name="connsiteY12" fmla="*/ 598324 h 598324"/>
                  <a:gd name="connsiteX13" fmla="*/ 35150 w 597921"/>
                  <a:gd name="connsiteY13" fmla="*/ 442177 h 598324"/>
                  <a:gd name="connsiteX14" fmla="*/ 34194 w 597921"/>
                  <a:gd name="connsiteY14" fmla="*/ 432149 h 598324"/>
                  <a:gd name="connsiteX15" fmla="*/ 40410 w 597921"/>
                  <a:gd name="connsiteY15" fmla="*/ 424509 h 598324"/>
                  <a:gd name="connsiteX16" fmla="*/ 74836 w 597921"/>
                  <a:gd name="connsiteY16" fmla="*/ 407796 h 598324"/>
                  <a:gd name="connsiteX17" fmla="*/ 91571 w 597921"/>
                  <a:gd name="connsiteY17" fmla="*/ 413049 h 598324"/>
                  <a:gd name="connsiteX18" fmla="*/ 298127 w 597921"/>
                  <a:gd name="connsiteY18" fmla="*/ 534815 h 598324"/>
                  <a:gd name="connsiteX19" fmla="*/ 534328 w 597921"/>
                  <a:gd name="connsiteY19" fmla="*/ 299401 h 598324"/>
                  <a:gd name="connsiteX20" fmla="*/ 298127 w 597921"/>
                  <a:gd name="connsiteY20" fmla="*/ 63509 h 598324"/>
                  <a:gd name="connsiteX21" fmla="*/ 145123 w 597921"/>
                  <a:gd name="connsiteY21" fmla="*/ 120333 h 598324"/>
                  <a:gd name="connsiteX22" fmla="*/ 200587 w 597921"/>
                  <a:gd name="connsiteY22" fmla="*/ 142299 h 598324"/>
                  <a:gd name="connsiteX23" fmla="*/ 208237 w 597921"/>
                  <a:gd name="connsiteY23" fmla="*/ 152327 h 598324"/>
                  <a:gd name="connsiteX24" fmla="*/ 203456 w 597921"/>
                  <a:gd name="connsiteY24" fmla="*/ 164265 h 598324"/>
                  <a:gd name="connsiteX25" fmla="*/ 48060 w 597921"/>
                  <a:gd name="connsiteY25" fmla="*/ 285553 h 598324"/>
                  <a:gd name="connsiteX26" fmla="*/ 35150 w 597921"/>
                  <a:gd name="connsiteY26" fmla="*/ 287463 h 598324"/>
                  <a:gd name="connsiteX27" fmla="*/ 27500 w 597921"/>
                  <a:gd name="connsiteY27" fmla="*/ 277435 h 598324"/>
                  <a:gd name="connsiteX28" fmla="*/ 246 w 597921"/>
                  <a:gd name="connsiteY28" fmla="*/ 82132 h 598324"/>
                  <a:gd name="connsiteX29" fmla="*/ 4550 w 597921"/>
                  <a:gd name="connsiteY29" fmla="*/ 70194 h 598324"/>
                  <a:gd name="connsiteX30" fmla="*/ 17459 w 597921"/>
                  <a:gd name="connsiteY30" fmla="*/ 68762 h 598324"/>
                  <a:gd name="connsiteX31" fmla="*/ 80574 w 597921"/>
                  <a:gd name="connsiteY31" fmla="*/ 94070 h 598324"/>
                  <a:gd name="connsiteX32" fmla="*/ 298127 w 597921"/>
                  <a:gd name="connsiteY32" fmla="*/ 0 h 598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597921" h="598324">
                    <a:moveTo>
                      <a:pt x="297615" y="96957"/>
                    </a:moveTo>
                    <a:cubicBezTo>
                      <a:pt x="311959" y="96957"/>
                      <a:pt x="323434" y="108416"/>
                      <a:pt x="323434" y="122740"/>
                    </a:cubicBezTo>
                    <a:lnTo>
                      <a:pt x="323434" y="289852"/>
                    </a:lnTo>
                    <a:lnTo>
                      <a:pt x="462572" y="289852"/>
                    </a:lnTo>
                    <a:cubicBezTo>
                      <a:pt x="476438" y="289852"/>
                      <a:pt x="487913" y="301311"/>
                      <a:pt x="487913" y="315157"/>
                    </a:cubicBezTo>
                    <a:cubicBezTo>
                      <a:pt x="487913" y="329004"/>
                      <a:pt x="476438" y="340463"/>
                      <a:pt x="462572" y="340463"/>
                    </a:cubicBezTo>
                    <a:lnTo>
                      <a:pt x="297615" y="340463"/>
                    </a:lnTo>
                    <a:cubicBezTo>
                      <a:pt x="283749" y="340463"/>
                      <a:pt x="272274" y="329004"/>
                      <a:pt x="272274" y="315157"/>
                    </a:cubicBezTo>
                    <a:lnTo>
                      <a:pt x="272274" y="122740"/>
                    </a:lnTo>
                    <a:cubicBezTo>
                      <a:pt x="272274" y="108416"/>
                      <a:pt x="283749" y="96957"/>
                      <a:pt x="297615" y="96957"/>
                    </a:cubicBezTo>
                    <a:close/>
                    <a:moveTo>
                      <a:pt x="298127" y="0"/>
                    </a:moveTo>
                    <a:cubicBezTo>
                      <a:pt x="463564" y="0"/>
                      <a:pt x="597921" y="134181"/>
                      <a:pt x="597921" y="299401"/>
                    </a:cubicBezTo>
                    <a:cubicBezTo>
                      <a:pt x="597921" y="464143"/>
                      <a:pt x="463564" y="598324"/>
                      <a:pt x="298127" y="598324"/>
                    </a:cubicBezTo>
                    <a:cubicBezTo>
                      <a:pt x="188155" y="598324"/>
                      <a:pt x="87268" y="538635"/>
                      <a:pt x="35150" y="442177"/>
                    </a:cubicBezTo>
                    <a:cubicBezTo>
                      <a:pt x="33238" y="438835"/>
                      <a:pt x="32760" y="435492"/>
                      <a:pt x="34194" y="432149"/>
                    </a:cubicBezTo>
                    <a:cubicBezTo>
                      <a:pt x="35150" y="428807"/>
                      <a:pt x="37541" y="425942"/>
                      <a:pt x="40410" y="424509"/>
                    </a:cubicBezTo>
                    <a:lnTo>
                      <a:pt x="74836" y="407796"/>
                    </a:lnTo>
                    <a:cubicBezTo>
                      <a:pt x="81052" y="404931"/>
                      <a:pt x="88702" y="407319"/>
                      <a:pt x="91571" y="413049"/>
                    </a:cubicBezTo>
                    <a:cubicBezTo>
                      <a:pt x="133169" y="488018"/>
                      <a:pt x="212540" y="534815"/>
                      <a:pt x="298127" y="534815"/>
                    </a:cubicBezTo>
                    <a:cubicBezTo>
                      <a:pt x="428181" y="534815"/>
                      <a:pt x="534328" y="429284"/>
                      <a:pt x="534328" y="299401"/>
                    </a:cubicBezTo>
                    <a:cubicBezTo>
                      <a:pt x="534328" y="169517"/>
                      <a:pt x="428181" y="63509"/>
                      <a:pt x="298127" y="63509"/>
                    </a:cubicBezTo>
                    <a:cubicBezTo>
                      <a:pt x="242185" y="63509"/>
                      <a:pt x="187677" y="83565"/>
                      <a:pt x="145123" y="120333"/>
                    </a:cubicBezTo>
                    <a:lnTo>
                      <a:pt x="200587" y="142299"/>
                    </a:lnTo>
                    <a:cubicBezTo>
                      <a:pt x="204890" y="144209"/>
                      <a:pt x="207759" y="148029"/>
                      <a:pt x="208237" y="152327"/>
                    </a:cubicBezTo>
                    <a:cubicBezTo>
                      <a:pt x="208715" y="157102"/>
                      <a:pt x="207281" y="161399"/>
                      <a:pt x="203456" y="164265"/>
                    </a:cubicBezTo>
                    <a:lnTo>
                      <a:pt x="48060" y="285553"/>
                    </a:lnTo>
                    <a:cubicBezTo>
                      <a:pt x="44235" y="288418"/>
                      <a:pt x="39454" y="289373"/>
                      <a:pt x="35150" y="287463"/>
                    </a:cubicBezTo>
                    <a:cubicBezTo>
                      <a:pt x="31325" y="285553"/>
                      <a:pt x="27978" y="281733"/>
                      <a:pt x="27500" y="277435"/>
                    </a:cubicBezTo>
                    <a:lnTo>
                      <a:pt x="246" y="82132"/>
                    </a:lnTo>
                    <a:cubicBezTo>
                      <a:pt x="-710" y="77835"/>
                      <a:pt x="1203" y="73060"/>
                      <a:pt x="4550" y="70194"/>
                    </a:cubicBezTo>
                    <a:cubicBezTo>
                      <a:pt x="8375" y="67807"/>
                      <a:pt x="13156" y="66852"/>
                      <a:pt x="17459" y="68762"/>
                    </a:cubicBezTo>
                    <a:lnTo>
                      <a:pt x="80574" y="94070"/>
                    </a:lnTo>
                    <a:cubicBezTo>
                      <a:pt x="137472" y="33426"/>
                      <a:pt x="214931" y="0"/>
                      <a:pt x="298127" y="0"/>
                    </a:cubicBezTo>
                    <a:close/>
                  </a:path>
                </a:pathLst>
              </a:custGeom>
              <a:solidFill>
                <a:schemeClr val="bg1"/>
              </a:solidFill>
              <a:ln>
                <a:noFill/>
              </a:ln>
            </p:spPr>
            <p:txBody>
              <a:bodyPr vert="horz" wrap="square" lIns="182832" tIns="91416" rIns="182832" bIns="91416" numCol="1" anchor="t" anchorCtr="0" compatLnSpc="1">
                <a:prstTxWarp prst="textNoShape">
                  <a:avLst/>
                </a:prstTxWarp>
              </a:bodyPr>
              <a:lstStyle>
                <a:defPPr>
                  <a:defRPr lang="zh-CN"/>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endParaRPr lang="en-US" sz="7198"/>
              </a:p>
            </p:txBody>
          </p:sp>
        </p:grpSp>
        <p:grpSp>
          <p:nvGrpSpPr>
            <p:cNvPr id="12" name="组合 11"/>
            <p:cNvGrpSpPr/>
            <p:nvPr/>
          </p:nvGrpSpPr>
          <p:grpSpPr>
            <a:xfrm>
              <a:off x="4568508" y="4910432"/>
              <a:ext cx="280010" cy="280010"/>
              <a:chOff x="7442747" y="2249137"/>
              <a:chExt cx="648072" cy="648072"/>
            </a:xfrm>
          </p:grpSpPr>
          <p:sp>
            <p:nvSpPr>
              <p:cNvPr id="23" name="i$liḋe-Oval 22"/>
              <p:cNvSpPr/>
              <p:nvPr/>
            </p:nvSpPr>
            <p:spPr>
              <a:xfrm>
                <a:off x="7442747" y="2249137"/>
                <a:ext cx="648072" cy="648072"/>
              </a:xfrm>
              <a:prstGeom prst="ellipse">
                <a:avLst/>
              </a:prstGeom>
              <a:solidFill>
                <a:schemeClr val="accent1"/>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377" rtl="0" eaLnBrk="1" latinLnBrk="0" hangingPunct="1">
                  <a:defRPr sz="1800" kern="1200">
                    <a:solidFill>
                      <a:schemeClr val="lt1"/>
                    </a:solidFill>
                    <a:latin typeface="+mn-lt"/>
                    <a:ea typeface="+mn-ea"/>
                    <a:cs typeface="+mn-cs"/>
                  </a:defRPr>
                </a:lvl1pPr>
                <a:lvl2pPr marL="457189" algn="l" defTabSz="914377" rtl="0" eaLnBrk="1" latinLnBrk="0" hangingPunct="1">
                  <a:defRPr sz="1800" kern="1200">
                    <a:solidFill>
                      <a:schemeClr val="lt1"/>
                    </a:solidFill>
                    <a:latin typeface="+mn-lt"/>
                    <a:ea typeface="+mn-ea"/>
                    <a:cs typeface="+mn-cs"/>
                  </a:defRPr>
                </a:lvl2pPr>
                <a:lvl3pPr marL="914377" algn="l" defTabSz="914377" rtl="0" eaLnBrk="1" latinLnBrk="0" hangingPunct="1">
                  <a:defRPr sz="1800" kern="1200">
                    <a:solidFill>
                      <a:schemeClr val="lt1"/>
                    </a:solidFill>
                    <a:latin typeface="+mn-lt"/>
                    <a:ea typeface="+mn-ea"/>
                    <a:cs typeface="+mn-cs"/>
                  </a:defRPr>
                </a:lvl3pPr>
                <a:lvl4pPr marL="1371566" algn="l" defTabSz="914377" rtl="0" eaLnBrk="1" latinLnBrk="0" hangingPunct="1">
                  <a:defRPr sz="1800" kern="1200">
                    <a:solidFill>
                      <a:schemeClr val="lt1"/>
                    </a:solidFill>
                    <a:latin typeface="+mn-lt"/>
                    <a:ea typeface="+mn-ea"/>
                    <a:cs typeface="+mn-cs"/>
                  </a:defRPr>
                </a:lvl4pPr>
                <a:lvl5pPr marL="1828754" algn="l" defTabSz="914377" rtl="0" eaLnBrk="1" latinLnBrk="0" hangingPunct="1">
                  <a:defRPr sz="1800" kern="1200">
                    <a:solidFill>
                      <a:schemeClr val="lt1"/>
                    </a:solidFill>
                    <a:latin typeface="+mn-lt"/>
                    <a:ea typeface="+mn-ea"/>
                    <a:cs typeface="+mn-cs"/>
                  </a:defRPr>
                </a:lvl5pPr>
                <a:lvl6pPr marL="2285943" algn="l" defTabSz="914377" rtl="0" eaLnBrk="1" latinLnBrk="0" hangingPunct="1">
                  <a:defRPr sz="1800" kern="1200">
                    <a:solidFill>
                      <a:schemeClr val="lt1"/>
                    </a:solidFill>
                    <a:latin typeface="+mn-lt"/>
                    <a:ea typeface="+mn-ea"/>
                    <a:cs typeface="+mn-cs"/>
                  </a:defRPr>
                </a:lvl6pPr>
                <a:lvl7pPr marL="2743131" algn="l" defTabSz="914377" rtl="0" eaLnBrk="1" latinLnBrk="0" hangingPunct="1">
                  <a:defRPr sz="1800" kern="1200">
                    <a:solidFill>
                      <a:schemeClr val="lt1"/>
                    </a:solidFill>
                    <a:latin typeface="+mn-lt"/>
                    <a:ea typeface="+mn-ea"/>
                    <a:cs typeface="+mn-cs"/>
                  </a:defRPr>
                </a:lvl7pPr>
                <a:lvl8pPr marL="3200320" algn="l" defTabSz="914377" rtl="0" eaLnBrk="1" latinLnBrk="0" hangingPunct="1">
                  <a:defRPr sz="1800" kern="1200">
                    <a:solidFill>
                      <a:schemeClr val="lt1"/>
                    </a:solidFill>
                    <a:latin typeface="+mn-lt"/>
                    <a:ea typeface="+mn-ea"/>
                    <a:cs typeface="+mn-cs"/>
                  </a:defRPr>
                </a:lvl8pPr>
                <a:lvl9pPr marL="3657509" algn="l" defTabSz="914377" rtl="0" eaLnBrk="1" latinLnBrk="0" hangingPunct="1">
                  <a:defRPr sz="1800" kern="1200">
                    <a:solidFill>
                      <a:schemeClr val="lt1"/>
                    </a:solidFill>
                    <a:latin typeface="+mn-lt"/>
                    <a:ea typeface="+mn-ea"/>
                    <a:cs typeface="+mn-cs"/>
                  </a:defRPr>
                </a:lvl9pPr>
              </a:lstStyle>
              <a:p>
                <a:pPr algn="ctr"/>
                <a:endParaRPr lang="zh-CN" altLang="en-US" dirty="0"/>
              </a:p>
            </p:txBody>
          </p:sp>
          <p:sp>
            <p:nvSpPr>
              <p:cNvPr id="24" name="i$liḋe-Freeform 396"/>
              <p:cNvSpPr>
                <a:spLocks noEditPoints="1"/>
              </p:cNvSpPr>
              <p:nvPr/>
            </p:nvSpPr>
            <p:spPr bwMode="auto">
              <a:xfrm>
                <a:off x="7576637" y="2390028"/>
                <a:ext cx="380293" cy="366291"/>
              </a:xfrm>
              <a:custGeom>
                <a:avLst/>
                <a:gdLst>
                  <a:gd name="connsiteX0" fmla="*/ 304701 w 609473"/>
                  <a:gd name="connsiteY0" fmla="*/ 381618 h 587034"/>
                  <a:gd name="connsiteX1" fmla="*/ 325879 w 609473"/>
                  <a:gd name="connsiteY1" fmla="*/ 394101 h 587034"/>
                  <a:gd name="connsiteX2" fmla="*/ 309542 w 609473"/>
                  <a:gd name="connsiteY2" fmla="*/ 410914 h 587034"/>
                  <a:gd name="connsiteX3" fmla="*/ 331022 w 609473"/>
                  <a:gd name="connsiteY3" fmla="*/ 433867 h 587034"/>
                  <a:gd name="connsiteX4" fmla="*/ 312466 w 609473"/>
                  <a:gd name="connsiteY4" fmla="*/ 468800 h 587034"/>
                  <a:gd name="connsiteX5" fmla="*/ 294112 w 609473"/>
                  <a:gd name="connsiteY5" fmla="*/ 468096 h 587034"/>
                  <a:gd name="connsiteX6" fmla="*/ 278380 w 609473"/>
                  <a:gd name="connsiteY6" fmla="*/ 432055 h 587034"/>
                  <a:gd name="connsiteX7" fmla="*/ 299861 w 609473"/>
                  <a:gd name="connsiteY7" fmla="*/ 410612 h 587034"/>
                  <a:gd name="connsiteX8" fmla="*/ 284028 w 609473"/>
                  <a:gd name="connsiteY8" fmla="*/ 393397 h 587034"/>
                  <a:gd name="connsiteX9" fmla="*/ 224835 w 609473"/>
                  <a:gd name="connsiteY9" fmla="*/ 380559 h 587034"/>
                  <a:gd name="connsiteX10" fmla="*/ 283211 w 609473"/>
                  <a:gd name="connsiteY10" fmla="*/ 483344 h 587034"/>
                  <a:gd name="connsiteX11" fmla="*/ 305190 w 609473"/>
                  <a:gd name="connsiteY11" fmla="*/ 499753 h 587034"/>
                  <a:gd name="connsiteX12" fmla="*/ 327069 w 609473"/>
                  <a:gd name="connsiteY12" fmla="*/ 483646 h 587034"/>
                  <a:gd name="connsiteX13" fmla="*/ 387865 w 609473"/>
                  <a:gd name="connsiteY13" fmla="*/ 380861 h 587034"/>
                  <a:gd name="connsiteX14" fmla="*/ 498972 w 609473"/>
                  <a:gd name="connsiteY14" fmla="*/ 386700 h 587034"/>
                  <a:gd name="connsiteX15" fmla="*/ 581344 w 609473"/>
                  <a:gd name="connsiteY15" fmla="*/ 414485 h 587034"/>
                  <a:gd name="connsiteX16" fmla="*/ 609473 w 609473"/>
                  <a:gd name="connsiteY16" fmla="*/ 494820 h 587034"/>
                  <a:gd name="connsiteX17" fmla="*/ 609473 w 609473"/>
                  <a:gd name="connsiteY17" fmla="*/ 529048 h 587034"/>
                  <a:gd name="connsiteX18" fmla="*/ 551399 w 609473"/>
                  <a:gd name="connsiteY18" fmla="*/ 587034 h 587034"/>
                  <a:gd name="connsiteX19" fmla="*/ 58074 w 609473"/>
                  <a:gd name="connsiteY19" fmla="*/ 587034 h 587034"/>
                  <a:gd name="connsiteX20" fmla="*/ 0 w 609473"/>
                  <a:gd name="connsiteY20" fmla="*/ 529048 h 587034"/>
                  <a:gd name="connsiteX21" fmla="*/ 0 w 609473"/>
                  <a:gd name="connsiteY21" fmla="*/ 494820 h 587034"/>
                  <a:gd name="connsiteX22" fmla="*/ 28129 w 609473"/>
                  <a:gd name="connsiteY22" fmla="*/ 414485 h 587034"/>
                  <a:gd name="connsiteX23" fmla="*/ 110501 w 609473"/>
                  <a:gd name="connsiteY23" fmla="*/ 386700 h 587034"/>
                  <a:gd name="connsiteX24" fmla="*/ 316407 w 609473"/>
                  <a:gd name="connsiteY24" fmla="*/ 206077 h 587034"/>
                  <a:gd name="connsiteX25" fmla="*/ 316407 w 609473"/>
                  <a:gd name="connsiteY25" fmla="*/ 272924 h 587034"/>
                  <a:gd name="connsiteX26" fmla="*/ 335965 w 609473"/>
                  <a:gd name="connsiteY26" fmla="*/ 266783 h 587034"/>
                  <a:gd name="connsiteX27" fmla="*/ 346551 w 609473"/>
                  <a:gd name="connsiteY27" fmla="*/ 239602 h 587034"/>
                  <a:gd name="connsiteX28" fmla="*/ 336570 w 609473"/>
                  <a:gd name="connsiteY28" fmla="*/ 216346 h 587034"/>
                  <a:gd name="connsiteX29" fmla="*/ 316407 w 609473"/>
                  <a:gd name="connsiteY29" fmla="*/ 206077 h 587034"/>
                  <a:gd name="connsiteX30" fmla="*/ 299872 w 609473"/>
                  <a:gd name="connsiteY30" fmla="*/ 94230 h 587034"/>
                  <a:gd name="connsiteX31" fmla="*/ 277793 w 609473"/>
                  <a:gd name="connsiteY31" fmla="*/ 102183 h 587034"/>
                  <a:gd name="connsiteX32" fmla="*/ 270534 w 609473"/>
                  <a:gd name="connsiteY32" fmla="*/ 122922 h 587034"/>
                  <a:gd name="connsiteX33" fmla="*/ 281322 w 609473"/>
                  <a:gd name="connsiteY33" fmla="*/ 145674 h 587034"/>
                  <a:gd name="connsiteX34" fmla="*/ 299872 w 609473"/>
                  <a:gd name="connsiteY34" fmla="*/ 154231 h 587034"/>
                  <a:gd name="connsiteX35" fmla="*/ 316407 w 609473"/>
                  <a:gd name="connsiteY35" fmla="*/ 42585 h 587034"/>
                  <a:gd name="connsiteX36" fmla="*/ 316407 w 609473"/>
                  <a:gd name="connsiteY36" fmla="*/ 56478 h 587034"/>
                  <a:gd name="connsiteX37" fmla="*/ 360061 w 609473"/>
                  <a:gd name="connsiteY37" fmla="*/ 70169 h 587034"/>
                  <a:gd name="connsiteX38" fmla="*/ 389904 w 609473"/>
                  <a:gd name="connsiteY38" fmla="*/ 129465 h 587034"/>
                  <a:gd name="connsiteX39" fmla="*/ 344837 w 609473"/>
                  <a:gd name="connsiteY39" fmla="*/ 129465 h 587034"/>
                  <a:gd name="connsiteX40" fmla="*/ 339797 w 609473"/>
                  <a:gd name="connsiteY40" fmla="*/ 107217 h 587034"/>
                  <a:gd name="connsiteX41" fmla="*/ 316407 w 609473"/>
                  <a:gd name="connsiteY41" fmla="*/ 93928 h 587034"/>
                  <a:gd name="connsiteX42" fmla="*/ 316407 w 609473"/>
                  <a:gd name="connsiteY42" fmla="*/ 159063 h 587034"/>
                  <a:gd name="connsiteX43" fmla="*/ 371050 w 609473"/>
                  <a:gd name="connsiteY43" fmla="*/ 183829 h 587034"/>
                  <a:gd name="connsiteX44" fmla="*/ 394037 w 609473"/>
                  <a:gd name="connsiteY44" fmla="*/ 234467 h 587034"/>
                  <a:gd name="connsiteX45" fmla="*/ 362380 w 609473"/>
                  <a:gd name="connsiteY45" fmla="*/ 297086 h 587034"/>
                  <a:gd name="connsiteX46" fmla="*/ 316407 w 609473"/>
                  <a:gd name="connsiteY46" fmla="*/ 311079 h 587034"/>
                  <a:gd name="connsiteX47" fmla="*/ 316407 w 609473"/>
                  <a:gd name="connsiteY47" fmla="*/ 318328 h 587034"/>
                  <a:gd name="connsiteX48" fmla="*/ 445959 w 609473"/>
                  <a:gd name="connsiteY48" fmla="*/ 180507 h 587034"/>
                  <a:gd name="connsiteX49" fmla="*/ 316407 w 609473"/>
                  <a:gd name="connsiteY49" fmla="*/ 42585 h 587034"/>
                  <a:gd name="connsiteX50" fmla="*/ 299872 w 609473"/>
                  <a:gd name="connsiteY50" fmla="*/ 42484 h 587034"/>
                  <a:gd name="connsiteX51" fmla="*/ 168808 w 609473"/>
                  <a:gd name="connsiteY51" fmla="*/ 180507 h 587034"/>
                  <a:gd name="connsiteX52" fmla="*/ 299872 w 609473"/>
                  <a:gd name="connsiteY52" fmla="*/ 318428 h 587034"/>
                  <a:gd name="connsiteX53" fmla="*/ 299872 w 609473"/>
                  <a:gd name="connsiteY53" fmla="*/ 311381 h 587034"/>
                  <a:gd name="connsiteX54" fmla="*/ 249564 w 609473"/>
                  <a:gd name="connsiteY54" fmla="*/ 296683 h 587034"/>
                  <a:gd name="connsiteX55" fmla="*/ 220729 w 609473"/>
                  <a:gd name="connsiteY55" fmla="*/ 229635 h 587034"/>
                  <a:gd name="connsiteX56" fmla="*/ 266904 w 609473"/>
                  <a:gd name="connsiteY56" fmla="*/ 229635 h 587034"/>
                  <a:gd name="connsiteX57" fmla="*/ 273659 w 609473"/>
                  <a:gd name="connsiteY57" fmla="*/ 258528 h 587034"/>
                  <a:gd name="connsiteX58" fmla="*/ 299872 w 609473"/>
                  <a:gd name="connsiteY58" fmla="*/ 273428 h 587034"/>
                  <a:gd name="connsiteX59" fmla="*/ 299872 w 609473"/>
                  <a:gd name="connsiteY59" fmla="*/ 200440 h 587034"/>
                  <a:gd name="connsiteX60" fmla="*/ 285959 w 609473"/>
                  <a:gd name="connsiteY60" fmla="*/ 196312 h 587034"/>
                  <a:gd name="connsiteX61" fmla="*/ 239784 w 609473"/>
                  <a:gd name="connsiteY61" fmla="*/ 169634 h 587034"/>
                  <a:gd name="connsiteX62" fmla="*/ 226375 w 609473"/>
                  <a:gd name="connsiteY62" fmla="*/ 128459 h 587034"/>
                  <a:gd name="connsiteX63" fmla="*/ 231618 w 609473"/>
                  <a:gd name="connsiteY63" fmla="*/ 99566 h 587034"/>
                  <a:gd name="connsiteX64" fmla="*/ 246237 w 609473"/>
                  <a:gd name="connsiteY64" fmla="*/ 77115 h 587034"/>
                  <a:gd name="connsiteX65" fmla="*/ 273256 w 609473"/>
                  <a:gd name="connsiteY65" fmla="*/ 60404 h 587034"/>
                  <a:gd name="connsiteX66" fmla="*/ 299872 w 609473"/>
                  <a:gd name="connsiteY66" fmla="*/ 56075 h 587034"/>
                  <a:gd name="connsiteX67" fmla="*/ 307333 w 609473"/>
                  <a:gd name="connsiteY67" fmla="*/ 0 h 587034"/>
                  <a:gd name="connsiteX68" fmla="*/ 488101 w 609473"/>
                  <a:gd name="connsiteY68" fmla="*/ 180507 h 587034"/>
                  <a:gd name="connsiteX69" fmla="*/ 307333 w 609473"/>
                  <a:gd name="connsiteY69" fmla="*/ 361013 h 587034"/>
                  <a:gd name="connsiteX70" fmla="*/ 126665 w 609473"/>
                  <a:gd name="connsiteY70" fmla="*/ 180507 h 587034"/>
                  <a:gd name="connsiteX71" fmla="*/ 307333 w 609473"/>
                  <a:gd name="connsiteY71" fmla="*/ 0 h 587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609473" h="587034">
                    <a:moveTo>
                      <a:pt x="304701" y="381618"/>
                    </a:moveTo>
                    <a:lnTo>
                      <a:pt x="325879" y="394101"/>
                    </a:lnTo>
                    <a:lnTo>
                      <a:pt x="309542" y="410914"/>
                    </a:lnTo>
                    <a:lnTo>
                      <a:pt x="331022" y="433867"/>
                    </a:lnTo>
                    <a:lnTo>
                      <a:pt x="312466" y="468800"/>
                    </a:lnTo>
                    <a:cubicBezTo>
                      <a:pt x="307021" y="479069"/>
                      <a:pt x="298751" y="478767"/>
                      <a:pt x="294112" y="468096"/>
                    </a:cubicBezTo>
                    <a:lnTo>
                      <a:pt x="278380" y="432055"/>
                    </a:lnTo>
                    <a:lnTo>
                      <a:pt x="299861" y="410612"/>
                    </a:lnTo>
                    <a:lnTo>
                      <a:pt x="284028" y="393397"/>
                    </a:lnTo>
                    <a:close/>
                    <a:moveTo>
                      <a:pt x="224835" y="380559"/>
                    </a:moveTo>
                    <a:lnTo>
                      <a:pt x="283211" y="483344"/>
                    </a:lnTo>
                    <a:cubicBezTo>
                      <a:pt x="289260" y="493914"/>
                      <a:pt x="297024" y="499753"/>
                      <a:pt x="305190" y="499753"/>
                    </a:cubicBezTo>
                    <a:cubicBezTo>
                      <a:pt x="313155" y="499753"/>
                      <a:pt x="320919" y="494015"/>
                      <a:pt x="327069" y="483646"/>
                    </a:cubicBezTo>
                    <a:lnTo>
                      <a:pt x="387865" y="380861"/>
                    </a:lnTo>
                    <a:lnTo>
                      <a:pt x="498972" y="386700"/>
                    </a:lnTo>
                    <a:cubicBezTo>
                      <a:pt x="529521" y="388311"/>
                      <a:pt x="565716" y="400492"/>
                      <a:pt x="581344" y="414485"/>
                    </a:cubicBezTo>
                    <a:cubicBezTo>
                      <a:pt x="597072" y="428679"/>
                      <a:pt x="609473" y="464015"/>
                      <a:pt x="609473" y="494820"/>
                    </a:cubicBezTo>
                    <a:lnTo>
                      <a:pt x="609473" y="529048"/>
                    </a:lnTo>
                    <a:cubicBezTo>
                      <a:pt x="609473" y="561061"/>
                      <a:pt x="583360" y="587034"/>
                      <a:pt x="551399" y="587034"/>
                    </a:cubicBezTo>
                    <a:lnTo>
                      <a:pt x="58074" y="587034"/>
                    </a:lnTo>
                    <a:cubicBezTo>
                      <a:pt x="26012" y="587034"/>
                      <a:pt x="0" y="561061"/>
                      <a:pt x="0" y="529048"/>
                    </a:cubicBezTo>
                    <a:lnTo>
                      <a:pt x="0" y="494820"/>
                    </a:lnTo>
                    <a:cubicBezTo>
                      <a:pt x="0" y="464015"/>
                      <a:pt x="12401" y="428679"/>
                      <a:pt x="28129" y="414485"/>
                    </a:cubicBezTo>
                    <a:cubicBezTo>
                      <a:pt x="43757" y="400492"/>
                      <a:pt x="79851" y="388311"/>
                      <a:pt x="110501" y="386700"/>
                    </a:cubicBezTo>
                    <a:close/>
                    <a:moveTo>
                      <a:pt x="316407" y="206077"/>
                    </a:moveTo>
                    <a:lnTo>
                      <a:pt x="316407" y="272924"/>
                    </a:lnTo>
                    <a:cubicBezTo>
                      <a:pt x="325379" y="271817"/>
                      <a:pt x="331832" y="269703"/>
                      <a:pt x="335965" y="266783"/>
                    </a:cubicBezTo>
                    <a:cubicBezTo>
                      <a:pt x="343023" y="261548"/>
                      <a:pt x="346551" y="252488"/>
                      <a:pt x="346551" y="239602"/>
                    </a:cubicBezTo>
                    <a:cubicBezTo>
                      <a:pt x="346551" y="229736"/>
                      <a:pt x="343224" y="222084"/>
                      <a:pt x="336570" y="216346"/>
                    </a:cubicBezTo>
                    <a:cubicBezTo>
                      <a:pt x="332638" y="213024"/>
                      <a:pt x="325884" y="209601"/>
                      <a:pt x="316407" y="206077"/>
                    </a:cubicBezTo>
                    <a:close/>
                    <a:moveTo>
                      <a:pt x="299872" y="94230"/>
                    </a:moveTo>
                    <a:cubicBezTo>
                      <a:pt x="289891" y="94431"/>
                      <a:pt x="282531" y="97149"/>
                      <a:pt x="277793" y="102183"/>
                    </a:cubicBezTo>
                    <a:cubicBezTo>
                      <a:pt x="272954" y="107317"/>
                      <a:pt x="270534" y="114163"/>
                      <a:pt x="270534" y="122922"/>
                    </a:cubicBezTo>
                    <a:cubicBezTo>
                      <a:pt x="270534" y="132586"/>
                      <a:pt x="274163" y="140137"/>
                      <a:pt x="281322" y="145674"/>
                    </a:cubicBezTo>
                    <a:cubicBezTo>
                      <a:pt x="285354" y="148795"/>
                      <a:pt x="291504" y="151613"/>
                      <a:pt x="299872" y="154231"/>
                    </a:cubicBezTo>
                    <a:close/>
                    <a:moveTo>
                      <a:pt x="316407" y="42585"/>
                    </a:moveTo>
                    <a:lnTo>
                      <a:pt x="316407" y="56478"/>
                    </a:lnTo>
                    <a:cubicBezTo>
                      <a:pt x="334957" y="57887"/>
                      <a:pt x="349576" y="62518"/>
                      <a:pt x="360061" y="70169"/>
                    </a:cubicBezTo>
                    <a:cubicBezTo>
                      <a:pt x="379318" y="82350"/>
                      <a:pt x="389198" y="102082"/>
                      <a:pt x="389904" y="129465"/>
                    </a:cubicBezTo>
                    <a:lnTo>
                      <a:pt x="344837" y="129465"/>
                    </a:lnTo>
                    <a:cubicBezTo>
                      <a:pt x="344031" y="119297"/>
                      <a:pt x="342317" y="111948"/>
                      <a:pt x="339797" y="107217"/>
                    </a:cubicBezTo>
                    <a:cubicBezTo>
                      <a:pt x="335562" y="99163"/>
                      <a:pt x="327698" y="94733"/>
                      <a:pt x="316407" y="93928"/>
                    </a:cubicBezTo>
                    <a:lnTo>
                      <a:pt x="316407" y="159063"/>
                    </a:lnTo>
                    <a:cubicBezTo>
                      <a:pt x="343527" y="168426"/>
                      <a:pt x="361674" y="176681"/>
                      <a:pt x="371050" y="183829"/>
                    </a:cubicBezTo>
                    <a:cubicBezTo>
                      <a:pt x="386375" y="195809"/>
                      <a:pt x="394037" y="212722"/>
                      <a:pt x="394037" y="234467"/>
                    </a:cubicBezTo>
                    <a:cubicBezTo>
                      <a:pt x="394037" y="263159"/>
                      <a:pt x="383451" y="284099"/>
                      <a:pt x="362380" y="297086"/>
                    </a:cubicBezTo>
                    <a:cubicBezTo>
                      <a:pt x="349475" y="305039"/>
                      <a:pt x="334151" y="309670"/>
                      <a:pt x="316407" y="311079"/>
                    </a:cubicBezTo>
                    <a:lnTo>
                      <a:pt x="316407" y="318328"/>
                    </a:lnTo>
                    <a:cubicBezTo>
                      <a:pt x="388593" y="313697"/>
                      <a:pt x="445959" y="253696"/>
                      <a:pt x="445959" y="180507"/>
                    </a:cubicBezTo>
                    <a:cubicBezTo>
                      <a:pt x="445959" y="107217"/>
                      <a:pt x="388593" y="47316"/>
                      <a:pt x="316407" y="42585"/>
                    </a:cubicBezTo>
                    <a:close/>
                    <a:moveTo>
                      <a:pt x="299872" y="42484"/>
                    </a:moveTo>
                    <a:cubicBezTo>
                      <a:pt x="226980" y="46410"/>
                      <a:pt x="168808" y="106713"/>
                      <a:pt x="168808" y="180507"/>
                    </a:cubicBezTo>
                    <a:cubicBezTo>
                      <a:pt x="168808" y="254199"/>
                      <a:pt x="226980" y="314502"/>
                      <a:pt x="299872" y="318428"/>
                    </a:cubicBezTo>
                    <a:lnTo>
                      <a:pt x="299872" y="311381"/>
                    </a:lnTo>
                    <a:cubicBezTo>
                      <a:pt x="277390" y="308864"/>
                      <a:pt x="260553" y="303931"/>
                      <a:pt x="249564" y="296683"/>
                    </a:cubicBezTo>
                    <a:cubicBezTo>
                      <a:pt x="230005" y="283596"/>
                      <a:pt x="220427" y="261246"/>
                      <a:pt x="220729" y="229635"/>
                    </a:cubicBezTo>
                    <a:lnTo>
                      <a:pt x="266904" y="229635"/>
                    </a:lnTo>
                    <a:cubicBezTo>
                      <a:pt x="268518" y="244031"/>
                      <a:pt x="270736" y="253696"/>
                      <a:pt x="273659" y="258528"/>
                    </a:cubicBezTo>
                    <a:cubicBezTo>
                      <a:pt x="278095" y="266179"/>
                      <a:pt x="286867" y="271112"/>
                      <a:pt x="299872" y="273428"/>
                    </a:cubicBezTo>
                    <a:lnTo>
                      <a:pt x="299872" y="200440"/>
                    </a:lnTo>
                    <a:lnTo>
                      <a:pt x="285959" y="196312"/>
                    </a:lnTo>
                    <a:cubicBezTo>
                      <a:pt x="264182" y="189970"/>
                      <a:pt x="248757" y="181010"/>
                      <a:pt x="239784" y="169634"/>
                    </a:cubicBezTo>
                    <a:cubicBezTo>
                      <a:pt x="230811" y="158258"/>
                      <a:pt x="226375" y="144466"/>
                      <a:pt x="226375" y="128459"/>
                    </a:cubicBezTo>
                    <a:cubicBezTo>
                      <a:pt x="226375" y="117787"/>
                      <a:pt x="228089" y="108223"/>
                      <a:pt x="231618" y="99566"/>
                    </a:cubicBezTo>
                    <a:cubicBezTo>
                      <a:pt x="235046" y="90908"/>
                      <a:pt x="239986" y="83357"/>
                      <a:pt x="246237" y="77115"/>
                    </a:cubicBezTo>
                    <a:cubicBezTo>
                      <a:pt x="254302" y="69062"/>
                      <a:pt x="263376" y="63424"/>
                      <a:pt x="273256" y="60404"/>
                    </a:cubicBezTo>
                    <a:cubicBezTo>
                      <a:pt x="279406" y="58390"/>
                      <a:pt x="288177" y="56981"/>
                      <a:pt x="299872" y="56075"/>
                    </a:cubicBezTo>
                    <a:close/>
                    <a:moveTo>
                      <a:pt x="307333" y="0"/>
                    </a:moveTo>
                    <a:cubicBezTo>
                      <a:pt x="407043" y="0"/>
                      <a:pt x="488101" y="80941"/>
                      <a:pt x="488101" y="180507"/>
                    </a:cubicBezTo>
                    <a:cubicBezTo>
                      <a:pt x="488101" y="279971"/>
                      <a:pt x="407043" y="361013"/>
                      <a:pt x="307333" y="361013"/>
                    </a:cubicBezTo>
                    <a:cubicBezTo>
                      <a:pt x="207724" y="361013"/>
                      <a:pt x="126665" y="279971"/>
                      <a:pt x="126665" y="180507"/>
                    </a:cubicBezTo>
                    <a:cubicBezTo>
                      <a:pt x="126665" y="80941"/>
                      <a:pt x="207724" y="0"/>
                      <a:pt x="307333" y="0"/>
                    </a:cubicBezTo>
                    <a:close/>
                  </a:path>
                </a:pathLst>
              </a:custGeom>
              <a:solidFill>
                <a:schemeClr val="bg1"/>
              </a:solidFill>
              <a:ln>
                <a:noFill/>
              </a:ln>
            </p:spPr>
            <p:txBody>
              <a:bodyPr vert="horz" wrap="square" lIns="182832" tIns="91416" rIns="182832" bIns="91416" numCol="1" anchor="t" anchorCtr="0" compatLnSpc="1">
                <a:prstTxWarp prst="textNoShape">
                  <a:avLst/>
                </a:prstTxWarp>
              </a:bodyPr>
              <a:lstStyle>
                <a:defPPr>
                  <a:defRPr lang="zh-CN"/>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endParaRPr lang="en-US" sz="7198"/>
              </a:p>
            </p:txBody>
          </p:sp>
        </p:grpSp>
        <p:grpSp>
          <p:nvGrpSpPr>
            <p:cNvPr id="13" name="组合 12"/>
            <p:cNvGrpSpPr/>
            <p:nvPr/>
          </p:nvGrpSpPr>
          <p:grpSpPr>
            <a:xfrm>
              <a:off x="6809943" y="3830022"/>
              <a:ext cx="431906" cy="431906"/>
              <a:chOff x="4792557" y="2249137"/>
              <a:chExt cx="648072" cy="648072"/>
            </a:xfrm>
          </p:grpSpPr>
          <p:sp>
            <p:nvSpPr>
              <p:cNvPr id="21" name="i$liḋe-Oval 20"/>
              <p:cNvSpPr/>
              <p:nvPr/>
            </p:nvSpPr>
            <p:spPr>
              <a:xfrm>
                <a:off x="4792557" y="2249137"/>
                <a:ext cx="648072" cy="648072"/>
              </a:xfrm>
              <a:prstGeom prst="ellipse">
                <a:avLst/>
              </a:prstGeom>
              <a:solidFill>
                <a:schemeClr val="accent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377" rtl="0" eaLnBrk="1" latinLnBrk="0" hangingPunct="1">
                  <a:defRPr sz="1800" kern="1200">
                    <a:solidFill>
                      <a:schemeClr val="lt1"/>
                    </a:solidFill>
                    <a:latin typeface="+mn-lt"/>
                    <a:ea typeface="+mn-ea"/>
                    <a:cs typeface="+mn-cs"/>
                  </a:defRPr>
                </a:lvl1pPr>
                <a:lvl2pPr marL="457189" algn="l" defTabSz="914377" rtl="0" eaLnBrk="1" latinLnBrk="0" hangingPunct="1">
                  <a:defRPr sz="1800" kern="1200">
                    <a:solidFill>
                      <a:schemeClr val="lt1"/>
                    </a:solidFill>
                    <a:latin typeface="+mn-lt"/>
                    <a:ea typeface="+mn-ea"/>
                    <a:cs typeface="+mn-cs"/>
                  </a:defRPr>
                </a:lvl2pPr>
                <a:lvl3pPr marL="914377" algn="l" defTabSz="914377" rtl="0" eaLnBrk="1" latinLnBrk="0" hangingPunct="1">
                  <a:defRPr sz="1800" kern="1200">
                    <a:solidFill>
                      <a:schemeClr val="lt1"/>
                    </a:solidFill>
                    <a:latin typeface="+mn-lt"/>
                    <a:ea typeface="+mn-ea"/>
                    <a:cs typeface="+mn-cs"/>
                  </a:defRPr>
                </a:lvl3pPr>
                <a:lvl4pPr marL="1371566" algn="l" defTabSz="914377" rtl="0" eaLnBrk="1" latinLnBrk="0" hangingPunct="1">
                  <a:defRPr sz="1800" kern="1200">
                    <a:solidFill>
                      <a:schemeClr val="lt1"/>
                    </a:solidFill>
                    <a:latin typeface="+mn-lt"/>
                    <a:ea typeface="+mn-ea"/>
                    <a:cs typeface="+mn-cs"/>
                  </a:defRPr>
                </a:lvl4pPr>
                <a:lvl5pPr marL="1828754" algn="l" defTabSz="914377" rtl="0" eaLnBrk="1" latinLnBrk="0" hangingPunct="1">
                  <a:defRPr sz="1800" kern="1200">
                    <a:solidFill>
                      <a:schemeClr val="lt1"/>
                    </a:solidFill>
                    <a:latin typeface="+mn-lt"/>
                    <a:ea typeface="+mn-ea"/>
                    <a:cs typeface="+mn-cs"/>
                  </a:defRPr>
                </a:lvl5pPr>
                <a:lvl6pPr marL="2285943" algn="l" defTabSz="914377" rtl="0" eaLnBrk="1" latinLnBrk="0" hangingPunct="1">
                  <a:defRPr sz="1800" kern="1200">
                    <a:solidFill>
                      <a:schemeClr val="lt1"/>
                    </a:solidFill>
                    <a:latin typeface="+mn-lt"/>
                    <a:ea typeface="+mn-ea"/>
                    <a:cs typeface="+mn-cs"/>
                  </a:defRPr>
                </a:lvl6pPr>
                <a:lvl7pPr marL="2743131" algn="l" defTabSz="914377" rtl="0" eaLnBrk="1" latinLnBrk="0" hangingPunct="1">
                  <a:defRPr sz="1800" kern="1200">
                    <a:solidFill>
                      <a:schemeClr val="lt1"/>
                    </a:solidFill>
                    <a:latin typeface="+mn-lt"/>
                    <a:ea typeface="+mn-ea"/>
                    <a:cs typeface="+mn-cs"/>
                  </a:defRPr>
                </a:lvl7pPr>
                <a:lvl8pPr marL="3200320" algn="l" defTabSz="914377" rtl="0" eaLnBrk="1" latinLnBrk="0" hangingPunct="1">
                  <a:defRPr sz="1800" kern="1200">
                    <a:solidFill>
                      <a:schemeClr val="lt1"/>
                    </a:solidFill>
                    <a:latin typeface="+mn-lt"/>
                    <a:ea typeface="+mn-ea"/>
                    <a:cs typeface="+mn-cs"/>
                  </a:defRPr>
                </a:lvl8pPr>
                <a:lvl9pPr marL="3657509" algn="l" defTabSz="914377" rtl="0" eaLnBrk="1" latinLnBrk="0" hangingPunct="1">
                  <a:defRPr sz="1800" kern="1200">
                    <a:solidFill>
                      <a:schemeClr val="lt1"/>
                    </a:solidFill>
                    <a:latin typeface="+mn-lt"/>
                    <a:ea typeface="+mn-ea"/>
                    <a:cs typeface="+mn-cs"/>
                  </a:defRPr>
                </a:lvl9pPr>
              </a:lstStyle>
              <a:p>
                <a:pPr algn="ctr"/>
                <a:endParaRPr lang="zh-CN" altLang="en-US"/>
              </a:p>
            </p:txBody>
          </p:sp>
          <p:sp>
            <p:nvSpPr>
              <p:cNvPr id="22" name="i$liḋe-Freeform 70"/>
              <p:cNvSpPr>
                <a:spLocks noEditPoints="1"/>
              </p:cNvSpPr>
              <p:nvPr/>
            </p:nvSpPr>
            <p:spPr bwMode="auto">
              <a:xfrm>
                <a:off x="4926447" y="2390028"/>
                <a:ext cx="380293" cy="366291"/>
              </a:xfrm>
              <a:custGeom>
                <a:avLst/>
                <a:gdLst>
                  <a:gd name="T0" fmla="*/ 4096 w 6827"/>
                  <a:gd name="T1" fmla="*/ 4551 h 6827"/>
                  <a:gd name="T2" fmla="*/ 6258 w 6827"/>
                  <a:gd name="T3" fmla="*/ 4096 h 6827"/>
                  <a:gd name="T4" fmla="*/ 2348 w 6827"/>
                  <a:gd name="T5" fmla="*/ 4911 h 6827"/>
                  <a:gd name="T6" fmla="*/ 569 w 6827"/>
                  <a:gd name="T7" fmla="*/ 4551 h 6827"/>
                  <a:gd name="T8" fmla="*/ 569 w 6827"/>
                  <a:gd name="T9" fmla="*/ 3982 h 6827"/>
                  <a:gd name="T10" fmla="*/ 1707 w 6827"/>
                  <a:gd name="T11" fmla="*/ 2503 h 6827"/>
                  <a:gd name="T12" fmla="*/ 3868 w 6827"/>
                  <a:gd name="T13" fmla="*/ 2731 h 6827"/>
                  <a:gd name="T14" fmla="*/ 5827 w 6827"/>
                  <a:gd name="T15" fmla="*/ 2004 h 6827"/>
                  <a:gd name="T16" fmla="*/ 6258 w 6827"/>
                  <a:gd name="T17" fmla="*/ 1820 h 6827"/>
                  <a:gd name="T18" fmla="*/ 4779 w 6827"/>
                  <a:gd name="T19" fmla="*/ 0 h 6827"/>
                  <a:gd name="T20" fmla="*/ 2854 w 6827"/>
                  <a:gd name="T21" fmla="*/ 2381 h 6827"/>
                  <a:gd name="T22" fmla="*/ 1239 w 6827"/>
                  <a:gd name="T23" fmla="*/ 2257 h 6827"/>
                  <a:gd name="T24" fmla="*/ 569 w 6827"/>
                  <a:gd name="T25" fmla="*/ 2844 h 6827"/>
                  <a:gd name="T26" fmla="*/ 569 w 6827"/>
                  <a:gd name="T27" fmla="*/ 2276 h 6827"/>
                  <a:gd name="T28" fmla="*/ 569 w 6827"/>
                  <a:gd name="T29" fmla="*/ 1707 h 6827"/>
                  <a:gd name="T30" fmla="*/ 569 w 6827"/>
                  <a:gd name="T31" fmla="*/ 1138 h 6827"/>
                  <a:gd name="T32" fmla="*/ 569 w 6827"/>
                  <a:gd name="T33" fmla="*/ 569 h 6827"/>
                  <a:gd name="T34" fmla="*/ 341 w 6827"/>
                  <a:gd name="T35" fmla="*/ 0 h 6827"/>
                  <a:gd name="T36" fmla="*/ 114 w 6827"/>
                  <a:gd name="T37" fmla="*/ 569 h 6827"/>
                  <a:gd name="T38" fmla="*/ 114 w 6827"/>
                  <a:gd name="T39" fmla="*/ 1138 h 6827"/>
                  <a:gd name="T40" fmla="*/ 114 w 6827"/>
                  <a:gd name="T41" fmla="*/ 1707 h 6827"/>
                  <a:gd name="T42" fmla="*/ 114 w 6827"/>
                  <a:gd name="T43" fmla="*/ 2276 h 6827"/>
                  <a:gd name="T44" fmla="*/ 114 w 6827"/>
                  <a:gd name="T45" fmla="*/ 2844 h 6827"/>
                  <a:gd name="T46" fmla="*/ 114 w 6827"/>
                  <a:gd name="T47" fmla="*/ 3413 h 6827"/>
                  <a:gd name="T48" fmla="*/ 114 w 6827"/>
                  <a:gd name="T49" fmla="*/ 3982 h 6827"/>
                  <a:gd name="T50" fmla="*/ 114 w 6827"/>
                  <a:gd name="T51" fmla="*/ 4551 h 6827"/>
                  <a:gd name="T52" fmla="*/ 114 w 6827"/>
                  <a:gd name="T53" fmla="*/ 5120 h 6827"/>
                  <a:gd name="T54" fmla="*/ 114 w 6827"/>
                  <a:gd name="T55" fmla="*/ 5689 h 6827"/>
                  <a:gd name="T56" fmla="*/ 114 w 6827"/>
                  <a:gd name="T57" fmla="*/ 6258 h 6827"/>
                  <a:gd name="T58" fmla="*/ 683 w 6827"/>
                  <a:gd name="T59" fmla="*/ 6713 h 6827"/>
                  <a:gd name="T60" fmla="*/ 1252 w 6827"/>
                  <a:gd name="T61" fmla="*/ 6713 h 6827"/>
                  <a:gd name="T62" fmla="*/ 1820 w 6827"/>
                  <a:gd name="T63" fmla="*/ 6713 h 6827"/>
                  <a:gd name="T64" fmla="*/ 2389 w 6827"/>
                  <a:gd name="T65" fmla="*/ 6713 h 6827"/>
                  <a:gd name="T66" fmla="*/ 2958 w 6827"/>
                  <a:gd name="T67" fmla="*/ 6713 h 6827"/>
                  <a:gd name="T68" fmla="*/ 3527 w 6827"/>
                  <a:gd name="T69" fmla="*/ 6713 h 6827"/>
                  <a:gd name="T70" fmla="*/ 4096 w 6827"/>
                  <a:gd name="T71" fmla="*/ 6713 h 6827"/>
                  <a:gd name="T72" fmla="*/ 4665 w 6827"/>
                  <a:gd name="T73" fmla="*/ 6713 h 6827"/>
                  <a:gd name="T74" fmla="*/ 5234 w 6827"/>
                  <a:gd name="T75" fmla="*/ 6713 h 6827"/>
                  <a:gd name="T76" fmla="*/ 5803 w 6827"/>
                  <a:gd name="T77" fmla="*/ 6713 h 6827"/>
                  <a:gd name="T78" fmla="*/ 6371 w 6827"/>
                  <a:gd name="T79" fmla="*/ 6713 h 6827"/>
                  <a:gd name="T80" fmla="*/ 6827 w 6827"/>
                  <a:gd name="T81" fmla="*/ 6485 h 6827"/>
                  <a:gd name="T82" fmla="*/ 6371 w 6827"/>
                  <a:gd name="T83" fmla="*/ 6258 h 6827"/>
                  <a:gd name="T84" fmla="*/ 5803 w 6827"/>
                  <a:gd name="T85" fmla="*/ 6258 h 6827"/>
                  <a:gd name="T86" fmla="*/ 5234 w 6827"/>
                  <a:gd name="T87" fmla="*/ 6258 h 6827"/>
                  <a:gd name="T88" fmla="*/ 4665 w 6827"/>
                  <a:gd name="T89" fmla="*/ 6258 h 6827"/>
                  <a:gd name="T90" fmla="*/ 4096 w 6827"/>
                  <a:gd name="T91" fmla="*/ 6258 h 6827"/>
                  <a:gd name="T92" fmla="*/ 3527 w 6827"/>
                  <a:gd name="T93" fmla="*/ 6258 h 6827"/>
                  <a:gd name="T94" fmla="*/ 2958 w 6827"/>
                  <a:gd name="T95" fmla="*/ 6258 h 6827"/>
                  <a:gd name="T96" fmla="*/ 2389 w 6827"/>
                  <a:gd name="T97" fmla="*/ 6258 h 6827"/>
                  <a:gd name="T98" fmla="*/ 1820 w 6827"/>
                  <a:gd name="T99" fmla="*/ 6258 h 6827"/>
                  <a:gd name="T100" fmla="*/ 1252 w 6827"/>
                  <a:gd name="T101" fmla="*/ 6258 h 6827"/>
                  <a:gd name="T102" fmla="*/ 683 w 6827"/>
                  <a:gd name="T103" fmla="*/ 6258 h 68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6827" h="6827">
                    <a:moveTo>
                      <a:pt x="1263" y="5234"/>
                    </a:moveTo>
                    <a:cubicBezTo>
                      <a:pt x="1316" y="5493"/>
                      <a:pt x="1546" y="5689"/>
                      <a:pt x="1820" y="5689"/>
                    </a:cubicBezTo>
                    <a:cubicBezTo>
                      <a:pt x="2114" y="5689"/>
                      <a:pt x="2354" y="5464"/>
                      <a:pt x="2383" y="5178"/>
                    </a:cubicBezTo>
                    <a:lnTo>
                      <a:pt x="3568" y="4191"/>
                    </a:lnTo>
                    <a:cubicBezTo>
                      <a:pt x="3652" y="4401"/>
                      <a:pt x="3856" y="4551"/>
                      <a:pt x="4096" y="4551"/>
                    </a:cubicBezTo>
                    <a:cubicBezTo>
                      <a:pt x="4348" y="4551"/>
                      <a:pt x="4560" y="4385"/>
                      <a:pt x="4635" y="4157"/>
                    </a:cubicBezTo>
                    <a:lnTo>
                      <a:pt x="5696" y="4736"/>
                    </a:lnTo>
                    <a:cubicBezTo>
                      <a:pt x="5732" y="5016"/>
                      <a:pt x="5969" y="5234"/>
                      <a:pt x="6258" y="5234"/>
                    </a:cubicBezTo>
                    <a:cubicBezTo>
                      <a:pt x="6571" y="5234"/>
                      <a:pt x="6827" y="4979"/>
                      <a:pt x="6827" y="4665"/>
                    </a:cubicBezTo>
                    <a:cubicBezTo>
                      <a:pt x="6827" y="4351"/>
                      <a:pt x="6571" y="4096"/>
                      <a:pt x="6258" y="4096"/>
                    </a:cubicBezTo>
                    <a:cubicBezTo>
                      <a:pt x="6006" y="4096"/>
                      <a:pt x="5794" y="4262"/>
                      <a:pt x="5719" y="4490"/>
                    </a:cubicBezTo>
                    <a:lnTo>
                      <a:pt x="4658" y="3911"/>
                    </a:lnTo>
                    <a:cubicBezTo>
                      <a:pt x="4622" y="3631"/>
                      <a:pt x="4385" y="3413"/>
                      <a:pt x="4096" y="3413"/>
                    </a:cubicBezTo>
                    <a:cubicBezTo>
                      <a:pt x="3802" y="3413"/>
                      <a:pt x="3563" y="3638"/>
                      <a:pt x="3533" y="3924"/>
                    </a:cubicBezTo>
                    <a:lnTo>
                      <a:pt x="2348" y="4911"/>
                    </a:lnTo>
                    <a:cubicBezTo>
                      <a:pt x="2265" y="4701"/>
                      <a:pt x="2060" y="4551"/>
                      <a:pt x="1820" y="4551"/>
                    </a:cubicBezTo>
                    <a:cubicBezTo>
                      <a:pt x="1546" y="4551"/>
                      <a:pt x="1316" y="4747"/>
                      <a:pt x="1263" y="5006"/>
                    </a:cubicBezTo>
                    <a:lnTo>
                      <a:pt x="455" y="5006"/>
                    </a:lnTo>
                    <a:lnTo>
                      <a:pt x="455" y="4551"/>
                    </a:lnTo>
                    <a:lnTo>
                      <a:pt x="569" y="4551"/>
                    </a:lnTo>
                    <a:cubicBezTo>
                      <a:pt x="632" y="4551"/>
                      <a:pt x="683" y="4500"/>
                      <a:pt x="683" y="4437"/>
                    </a:cubicBezTo>
                    <a:cubicBezTo>
                      <a:pt x="683" y="4374"/>
                      <a:pt x="632" y="4324"/>
                      <a:pt x="569" y="4324"/>
                    </a:cubicBezTo>
                    <a:lnTo>
                      <a:pt x="455" y="4324"/>
                    </a:lnTo>
                    <a:lnTo>
                      <a:pt x="455" y="3982"/>
                    </a:lnTo>
                    <a:lnTo>
                      <a:pt x="569" y="3982"/>
                    </a:lnTo>
                    <a:cubicBezTo>
                      <a:pt x="632" y="3982"/>
                      <a:pt x="683" y="3931"/>
                      <a:pt x="683" y="3868"/>
                    </a:cubicBezTo>
                    <a:cubicBezTo>
                      <a:pt x="683" y="3806"/>
                      <a:pt x="632" y="3755"/>
                      <a:pt x="569" y="3755"/>
                    </a:cubicBezTo>
                    <a:lnTo>
                      <a:pt x="480" y="3755"/>
                    </a:lnTo>
                    <a:lnTo>
                      <a:pt x="1407" y="2416"/>
                    </a:lnTo>
                    <a:cubicBezTo>
                      <a:pt x="1494" y="2470"/>
                      <a:pt x="1596" y="2503"/>
                      <a:pt x="1707" y="2503"/>
                    </a:cubicBezTo>
                    <a:cubicBezTo>
                      <a:pt x="1888" y="2503"/>
                      <a:pt x="2048" y="2416"/>
                      <a:pt x="2152" y="2284"/>
                    </a:cubicBezTo>
                    <a:lnTo>
                      <a:pt x="2752" y="2584"/>
                    </a:lnTo>
                    <a:cubicBezTo>
                      <a:pt x="2740" y="2631"/>
                      <a:pt x="2731" y="2680"/>
                      <a:pt x="2731" y="2731"/>
                    </a:cubicBezTo>
                    <a:cubicBezTo>
                      <a:pt x="2731" y="3044"/>
                      <a:pt x="2986" y="3300"/>
                      <a:pt x="3300" y="3300"/>
                    </a:cubicBezTo>
                    <a:cubicBezTo>
                      <a:pt x="3613" y="3300"/>
                      <a:pt x="3868" y="3044"/>
                      <a:pt x="3868" y="2731"/>
                    </a:cubicBezTo>
                    <a:cubicBezTo>
                      <a:pt x="3868" y="2608"/>
                      <a:pt x="3829" y="2496"/>
                      <a:pt x="3763" y="2403"/>
                    </a:cubicBezTo>
                    <a:lnTo>
                      <a:pt x="4488" y="1055"/>
                    </a:lnTo>
                    <a:cubicBezTo>
                      <a:pt x="4574" y="1107"/>
                      <a:pt x="4672" y="1138"/>
                      <a:pt x="4779" y="1138"/>
                    </a:cubicBezTo>
                    <a:cubicBezTo>
                      <a:pt x="4891" y="1138"/>
                      <a:pt x="4995" y="1104"/>
                      <a:pt x="5083" y="1048"/>
                    </a:cubicBezTo>
                    <a:lnTo>
                      <a:pt x="5827" y="2004"/>
                    </a:lnTo>
                    <a:cubicBezTo>
                      <a:pt x="5829" y="2007"/>
                      <a:pt x="5833" y="2009"/>
                      <a:pt x="5836" y="2011"/>
                    </a:cubicBezTo>
                    <a:cubicBezTo>
                      <a:pt x="5745" y="2112"/>
                      <a:pt x="5689" y="2244"/>
                      <a:pt x="5689" y="2389"/>
                    </a:cubicBezTo>
                    <a:cubicBezTo>
                      <a:pt x="5689" y="2703"/>
                      <a:pt x="5944" y="2958"/>
                      <a:pt x="6258" y="2958"/>
                    </a:cubicBezTo>
                    <a:cubicBezTo>
                      <a:pt x="6571" y="2958"/>
                      <a:pt x="6827" y="2703"/>
                      <a:pt x="6827" y="2389"/>
                    </a:cubicBezTo>
                    <a:cubicBezTo>
                      <a:pt x="6827" y="2076"/>
                      <a:pt x="6571" y="1820"/>
                      <a:pt x="6258" y="1820"/>
                    </a:cubicBezTo>
                    <a:cubicBezTo>
                      <a:pt x="6170" y="1820"/>
                      <a:pt x="6087" y="1842"/>
                      <a:pt x="6013" y="1878"/>
                    </a:cubicBezTo>
                    <a:cubicBezTo>
                      <a:pt x="6010" y="1874"/>
                      <a:pt x="6010" y="1869"/>
                      <a:pt x="6006" y="1864"/>
                    </a:cubicBezTo>
                    <a:lnTo>
                      <a:pt x="5248" y="890"/>
                    </a:lnTo>
                    <a:cubicBezTo>
                      <a:pt x="5311" y="798"/>
                      <a:pt x="5348" y="688"/>
                      <a:pt x="5348" y="569"/>
                    </a:cubicBezTo>
                    <a:cubicBezTo>
                      <a:pt x="5348" y="255"/>
                      <a:pt x="5092" y="0"/>
                      <a:pt x="4779" y="0"/>
                    </a:cubicBezTo>
                    <a:cubicBezTo>
                      <a:pt x="4465" y="0"/>
                      <a:pt x="4210" y="255"/>
                      <a:pt x="4210" y="569"/>
                    </a:cubicBezTo>
                    <a:cubicBezTo>
                      <a:pt x="4210" y="691"/>
                      <a:pt x="4249" y="804"/>
                      <a:pt x="4315" y="897"/>
                    </a:cubicBezTo>
                    <a:lnTo>
                      <a:pt x="3590" y="2244"/>
                    </a:lnTo>
                    <a:cubicBezTo>
                      <a:pt x="3505" y="2193"/>
                      <a:pt x="3406" y="2162"/>
                      <a:pt x="3300" y="2162"/>
                    </a:cubicBezTo>
                    <a:cubicBezTo>
                      <a:pt x="3118" y="2162"/>
                      <a:pt x="2959" y="2248"/>
                      <a:pt x="2854" y="2381"/>
                    </a:cubicBezTo>
                    <a:lnTo>
                      <a:pt x="2254" y="2081"/>
                    </a:lnTo>
                    <a:cubicBezTo>
                      <a:pt x="2267" y="2034"/>
                      <a:pt x="2276" y="1985"/>
                      <a:pt x="2276" y="1934"/>
                    </a:cubicBezTo>
                    <a:cubicBezTo>
                      <a:pt x="2276" y="1621"/>
                      <a:pt x="2020" y="1365"/>
                      <a:pt x="1707" y="1365"/>
                    </a:cubicBezTo>
                    <a:cubicBezTo>
                      <a:pt x="1393" y="1365"/>
                      <a:pt x="1138" y="1621"/>
                      <a:pt x="1138" y="1934"/>
                    </a:cubicBezTo>
                    <a:cubicBezTo>
                      <a:pt x="1138" y="2054"/>
                      <a:pt x="1176" y="2166"/>
                      <a:pt x="1239" y="2257"/>
                    </a:cubicBezTo>
                    <a:lnTo>
                      <a:pt x="593" y="3191"/>
                    </a:lnTo>
                    <a:cubicBezTo>
                      <a:pt x="585" y="3189"/>
                      <a:pt x="578" y="3186"/>
                      <a:pt x="569" y="3186"/>
                    </a:cubicBezTo>
                    <a:lnTo>
                      <a:pt x="455" y="3186"/>
                    </a:lnTo>
                    <a:lnTo>
                      <a:pt x="455" y="2844"/>
                    </a:lnTo>
                    <a:lnTo>
                      <a:pt x="569" y="2844"/>
                    </a:lnTo>
                    <a:cubicBezTo>
                      <a:pt x="632" y="2844"/>
                      <a:pt x="683" y="2794"/>
                      <a:pt x="683" y="2731"/>
                    </a:cubicBezTo>
                    <a:cubicBezTo>
                      <a:pt x="683" y="2668"/>
                      <a:pt x="632" y="2617"/>
                      <a:pt x="569" y="2617"/>
                    </a:cubicBezTo>
                    <a:lnTo>
                      <a:pt x="455" y="2617"/>
                    </a:lnTo>
                    <a:lnTo>
                      <a:pt x="455" y="2276"/>
                    </a:lnTo>
                    <a:lnTo>
                      <a:pt x="569" y="2276"/>
                    </a:lnTo>
                    <a:cubicBezTo>
                      <a:pt x="632" y="2276"/>
                      <a:pt x="683" y="2225"/>
                      <a:pt x="683" y="2162"/>
                    </a:cubicBezTo>
                    <a:cubicBezTo>
                      <a:pt x="683" y="2099"/>
                      <a:pt x="632" y="2048"/>
                      <a:pt x="569" y="2048"/>
                    </a:cubicBezTo>
                    <a:lnTo>
                      <a:pt x="455" y="2048"/>
                    </a:lnTo>
                    <a:lnTo>
                      <a:pt x="455" y="1707"/>
                    </a:lnTo>
                    <a:lnTo>
                      <a:pt x="569" y="1707"/>
                    </a:lnTo>
                    <a:cubicBezTo>
                      <a:pt x="632" y="1707"/>
                      <a:pt x="683" y="1656"/>
                      <a:pt x="683" y="1593"/>
                    </a:cubicBezTo>
                    <a:cubicBezTo>
                      <a:pt x="683" y="1530"/>
                      <a:pt x="632" y="1479"/>
                      <a:pt x="569" y="1479"/>
                    </a:cubicBezTo>
                    <a:lnTo>
                      <a:pt x="455" y="1479"/>
                    </a:lnTo>
                    <a:lnTo>
                      <a:pt x="455" y="1138"/>
                    </a:lnTo>
                    <a:lnTo>
                      <a:pt x="569" y="1138"/>
                    </a:lnTo>
                    <a:cubicBezTo>
                      <a:pt x="632" y="1138"/>
                      <a:pt x="683" y="1087"/>
                      <a:pt x="683" y="1024"/>
                    </a:cubicBezTo>
                    <a:cubicBezTo>
                      <a:pt x="683" y="961"/>
                      <a:pt x="632" y="910"/>
                      <a:pt x="569" y="910"/>
                    </a:cubicBezTo>
                    <a:lnTo>
                      <a:pt x="455" y="910"/>
                    </a:lnTo>
                    <a:lnTo>
                      <a:pt x="455" y="569"/>
                    </a:lnTo>
                    <a:lnTo>
                      <a:pt x="569" y="569"/>
                    </a:lnTo>
                    <a:cubicBezTo>
                      <a:pt x="632" y="569"/>
                      <a:pt x="683" y="518"/>
                      <a:pt x="683" y="455"/>
                    </a:cubicBezTo>
                    <a:cubicBezTo>
                      <a:pt x="683" y="392"/>
                      <a:pt x="632" y="341"/>
                      <a:pt x="569" y="341"/>
                    </a:cubicBezTo>
                    <a:lnTo>
                      <a:pt x="455" y="341"/>
                    </a:lnTo>
                    <a:lnTo>
                      <a:pt x="455" y="114"/>
                    </a:lnTo>
                    <a:cubicBezTo>
                      <a:pt x="455" y="51"/>
                      <a:pt x="404" y="0"/>
                      <a:pt x="341" y="0"/>
                    </a:cubicBezTo>
                    <a:cubicBezTo>
                      <a:pt x="278" y="0"/>
                      <a:pt x="228" y="51"/>
                      <a:pt x="228" y="114"/>
                    </a:cubicBezTo>
                    <a:lnTo>
                      <a:pt x="228" y="341"/>
                    </a:lnTo>
                    <a:lnTo>
                      <a:pt x="114" y="341"/>
                    </a:lnTo>
                    <a:cubicBezTo>
                      <a:pt x="51" y="341"/>
                      <a:pt x="0" y="392"/>
                      <a:pt x="0" y="455"/>
                    </a:cubicBezTo>
                    <a:cubicBezTo>
                      <a:pt x="0" y="518"/>
                      <a:pt x="51" y="569"/>
                      <a:pt x="114" y="569"/>
                    </a:cubicBezTo>
                    <a:lnTo>
                      <a:pt x="228" y="569"/>
                    </a:lnTo>
                    <a:lnTo>
                      <a:pt x="228" y="910"/>
                    </a:lnTo>
                    <a:lnTo>
                      <a:pt x="114" y="910"/>
                    </a:lnTo>
                    <a:cubicBezTo>
                      <a:pt x="51" y="910"/>
                      <a:pt x="0" y="961"/>
                      <a:pt x="0" y="1024"/>
                    </a:cubicBezTo>
                    <a:cubicBezTo>
                      <a:pt x="0" y="1087"/>
                      <a:pt x="51" y="1138"/>
                      <a:pt x="114" y="1138"/>
                    </a:cubicBezTo>
                    <a:lnTo>
                      <a:pt x="228" y="1138"/>
                    </a:lnTo>
                    <a:lnTo>
                      <a:pt x="228" y="1479"/>
                    </a:lnTo>
                    <a:lnTo>
                      <a:pt x="114" y="1479"/>
                    </a:lnTo>
                    <a:cubicBezTo>
                      <a:pt x="51" y="1479"/>
                      <a:pt x="0" y="1530"/>
                      <a:pt x="0" y="1593"/>
                    </a:cubicBezTo>
                    <a:cubicBezTo>
                      <a:pt x="0" y="1656"/>
                      <a:pt x="51" y="1707"/>
                      <a:pt x="114" y="1707"/>
                    </a:cubicBezTo>
                    <a:lnTo>
                      <a:pt x="228" y="1707"/>
                    </a:lnTo>
                    <a:lnTo>
                      <a:pt x="228" y="2048"/>
                    </a:lnTo>
                    <a:lnTo>
                      <a:pt x="114" y="2048"/>
                    </a:lnTo>
                    <a:cubicBezTo>
                      <a:pt x="51" y="2048"/>
                      <a:pt x="0" y="2099"/>
                      <a:pt x="0" y="2162"/>
                    </a:cubicBezTo>
                    <a:cubicBezTo>
                      <a:pt x="0" y="2225"/>
                      <a:pt x="51" y="2276"/>
                      <a:pt x="114" y="2276"/>
                    </a:cubicBezTo>
                    <a:lnTo>
                      <a:pt x="228" y="2276"/>
                    </a:lnTo>
                    <a:lnTo>
                      <a:pt x="228" y="2617"/>
                    </a:lnTo>
                    <a:lnTo>
                      <a:pt x="114" y="2617"/>
                    </a:lnTo>
                    <a:cubicBezTo>
                      <a:pt x="51" y="2617"/>
                      <a:pt x="0" y="2668"/>
                      <a:pt x="0" y="2731"/>
                    </a:cubicBezTo>
                    <a:cubicBezTo>
                      <a:pt x="0" y="2794"/>
                      <a:pt x="51" y="2844"/>
                      <a:pt x="114" y="2844"/>
                    </a:cubicBezTo>
                    <a:lnTo>
                      <a:pt x="228" y="2844"/>
                    </a:lnTo>
                    <a:lnTo>
                      <a:pt x="228" y="3186"/>
                    </a:lnTo>
                    <a:lnTo>
                      <a:pt x="114" y="3186"/>
                    </a:lnTo>
                    <a:cubicBezTo>
                      <a:pt x="51" y="3186"/>
                      <a:pt x="0" y="3237"/>
                      <a:pt x="0" y="3300"/>
                    </a:cubicBezTo>
                    <a:cubicBezTo>
                      <a:pt x="0" y="3362"/>
                      <a:pt x="51" y="3413"/>
                      <a:pt x="114" y="3413"/>
                    </a:cubicBezTo>
                    <a:lnTo>
                      <a:pt x="228" y="3413"/>
                    </a:lnTo>
                    <a:lnTo>
                      <a:pt x="228" y="3755"/>
                    </a:lnTo>
                    <a:lnTo>
                      <a:pt x="114" y="3755"/>
                    </a:lnTo>
                    <a:cubicBezTo>
                      <a:pt x="51" y="3755"/>
                      <a:pt x="0" y="3806"/>
                      <a:pt x="0" y="3868"/>
                    </a:cubicBezTo>
                    <a:cubicBezTo>
                      <a:pt x="0" y="3931"/>
                      <a:pt x="51" y="3982"/>
                      <a:pt x="114" y="3982"/>
                    </a:cubicBezTo>
                    <a:lnTo>
                      <a:pt x="228" y="3982"/>
                    </a:lnTo>
                    <a:lnTo>
                      <a:pt x="228" y="4324"/>
                    </a:lnTo>
                    <a:lnTo>
                      <a:pt x="114" y="4324"/>
                    </a:lnTo>
                    <a:cubicBezTo>
                      <a:pt x="51" y="4324"/>
                      <a:pt x="0" y="4374"/>
                      <a:pt x="0" y="4437"/>
                    </a:cubicBezTo>
                    <a:cubicBezTo>
                      <a:pt x="0" y="4500"/>
                      <a:pt x="51" y="4551"/>
                      <a:pt x="114" y="4551"/>
                    </a:cubicBezTo>
                    <a:lnTo>
                      <a:pt x="228" y="4551"/>
                    </a:lnTo>
                    <a:lnTo>
                      <a:pt x="228" y="4892"/>
                    </a:lnTo>
                    <a:lnTo>
                      <a:pt x="114" y="4892"/>
                    </a:lnTo>
                    <a:cubicBezTo>
                      <a:pt x="51" y="4892"/>
                      <a:pt x="0" y="4943"/>
                      <a:pt x="0" y="5006"/>
                    </a:cubicBezTo>
                    <a:cubicBezTo>
                      <a:pt x="0" y="5069"/>
                      <a:pt x="51" y="5120"/>
                      <a:pt x="114" y="5120"/>
                    </a:cubicBezTo>
                    <a:lnTo>
                      <a:pt x="228" y="5120"/>
                    </a:lnTo>
                    <a:lnTo>
                      <a:pt x="228" y="5461"/>
                    </a:lnTo>
                    <a:lnTo>
                      <a:pt x="114" y="5461"/>
                    </a:lnTo>
                    <a:cubicBezTo>
                      <a:pt x="51" y="5461"/>
                      <a:pt x="0" y="5512"/>
                      <a:pt x="0" y="5575"/>
                    </a:cubicBezTo>
                    <a:cubicBezTo>
                      <a:pt x="0" y="5638"/>
                      <a:pt x="51" y="5689"/>
                      <a:pt x="114" y="5689"/>
                    </a:cubicBezTo>
                    <a:lnTo>
                      <a:pt x="228" y="5689"/>
                    </a:lnTo>
                    <a:lnTo>
                      <a:pt x="228" y="6030"/>
                    </a:lnTo>
                    <a:lnTo>
                      <a:pt x="114" y="6030"/>
                    </a:lnTo>
                    <a:cubicBezTo>
                      <a:pt x="51" y="6030"/>
                      <a:pt x="0" y="6081"/>
                      <a:pt x="0" y="6144"/>
                    </a:cubicBezTo>
                    <a:cubicBezTo>
                      <a:pt x="0" y="6207"/>
                      <a:pt x="51" y="6258"/>
                      <a:pt x="114" y="6258"/>
                    </a:cubicBezTo>
                    <a:lnTo>
                      <a:pt x="228" y="6258"/>
                    </a:lnTo>
                    <a:lnTo>
                      <a:pt x="228" y="6485"/>
                    </a:lnTo>
                    <a:cubicBezTo>
                      <a:pt x="228" y="6548"/>
                      <a:pt x="278" y="6599"/>
                      <a:pt x="341" y="6599"/>
                    </a:cubicBezTo>
                    <a:lnTo>
                      <a:pt x="683" y="6599"/>
                    </a:lnTo>
                    <a:lnTo>
                      <a:pt x="683" y="6713"/>
                    </a:lnTo>
                    <a:cubicBezTo>
                      <a:pt x="683" y="6776"/>
                      <a:pt x="734" y="6827"/>
                      <a:pt x="796" y="6827"/>
                    </a:cubicBezTo>
                    <a:cubicBezTo>
                      <a:pt x="859" y="6827"/>
                      <a:pt x="910" y="6776"/>
                      <a:pt x="910" y="6713"/>
                    </a:cubicBezTo>
                    <a:lnTo>
                      <a:pt x="910" y="6599"/>
                    </a:lnTo>
                    <a:lnTo>
                      <a:pt x="1252" y="6599"/>
                    </a:lnTo>
                    <a:lnTo>
                      <a:pt x="1252" y="6713"/>
                    </a:lnTo>
                    <a:cubicBezTo>
                      <a:pt x="1252" y="6776"/>
                      <a:pt x="1302" y="6827"/>
                      <a:pt x="1365" y="6827"/>
                    </a:cubicBezTo>
                    <a:cubicBezTo>
                      <a:pt x="1428" y="6827"/>
                      <a:pt x="1479" y="6776"/>
                      <a:pt x="1479" y="6713"/>
                    </a:cubicBezTo>
                    <a:lnTo>
                      <a:pt x="1479" y="6599"/>
                    </a:lnTo>
                    <a:lnTo>
                      <a:pt x="1820" y="6599"/>
                    </a:lnTo>
                    <a:lnTo>
                      <a:pt x="1820" y="6713"/>
                    </a:lnTo>
                    <a:cubicBezTo>
                      <a:pt x="1820" y="6776"/>
                      <a:pt x="1871" y="6827"/>
                      <a:pt x="1934" y="6827"/>
                    </a:cubicBezTo>
                    <a:cubicBezTo>
                      <a:pt x="1997" y="6827"/>
                      <a:pt x="2048" y="6776"/>
                      <a:pt x="2048" y="6713"/>
                    </a:cubicBezTo>
                    <a:lnTo>
                      <a:pt x="2048" y="6599"/>
                    </a:lnTo>
                    <a:lnTo>
                      <a:pt x="2389" y="6599"/>
                    </a:lnTo>
                    <a:lnTo>
                      <a:pt x="2389" y="6713"/>
                    </a:lnTo>
                    <a:cubicBezTo>
                      <a:pt x="2389" y="6776"/>
                      <a:pt x="2440" y="6827"/>
                      <a:pt x="2503" y="6827"/>
                    </a:cubicBezTo>
                    <a:cubicBezTo>
                      <a:pt x="2566" y="6827"/>
                      <a:pt x="2617" y="6776"/>
                      <a:pt x="2617" y="6713"/>
                    </a:cubicBezTo>
                    <a:lnTo>
                      <a:pt x="2617" y="6599"/>
                    </a:lnTo>
                    <a:lnTo>
                      <a:pt x="2958" y="6599"/>
                    </a:lnTo>
                    <a:lnTo>
                      <a:pt x="2958" y="6713"/>
                    </a:lnTo>
                    <a:cubicBezTo>
                      <a:pt x="2958" y="6776"/>
                      <a:pt x="3009" y="6827"/>
                      <a:pt x="3072" y="6827"/>
                    </a:cubicBezTo>
                    <a:cubicBezTo>
                      <a:pt x="3135" y="6827"/>
                      <a:pt x="3186" y="6776"/>
                      <a:pt x="3186" y="6713"/>
                    </a:cubicBezTo>
                    <a:lnTo>
                      <a:pt x="3186" y="6599"/>
                    </a:lnTo>
                    <a:lnTo>
                      <a:pt x="3527" y="6599"/>
                    </a:lnTo>
                    <a:lnTo>
                      <a:pt x="3527" y="6713"/>
                    </a:lnTo>
                    <a:cubicBezTo>
                      <a:pt x="3527" y="6776"/>
                      <a:pt x="3578" y="6827"/>
                      <a:pt x="3641" y="6827"/>
                    </a:cubicBezTo>
                    <a:cubicBezTo>
                      <a:pt x="3704" y="6827"/>
                      <a:pt x="3755" y="6776"/>
                      <a:pt x="3755" y="6713"/>
                    </a:cubicBezTo>
                    <a:lnTo>
                      <a:pt x="3755" y="6599"/>
                    </a:lnTo>
                    <a:lnTo>
                      <a:pt x="4096" y="6599"/>
                    </a:lnTo>
                    <a:lnTo>
                      <a:pt x="4096" y="6713"/>
                    </a:lnTo>
                    <a:cubicBezTo>
                      <a:pt x="4096" y="6776"/>
                      <a:pt x="4147" y="6827"/>
                      <a:pt x="4210" y="6827"/>
                    </a:cubicBezTo>
                    <a:cubicBezTo>
                      <a:pt x="4273" y="6827"/>
                      <a:pt x="4323" y="6776"/>
                      <a:pt x="4323" y="6713"/>
                    </a:cubicBezTo>
                    <a:lnTo>
                      <a:pt x="4323" y="6599"/>
                    </a:lnTo>
                    <a:lnTo>
                      <a:pt x="4665" y="6599"/>
                    </a:lnTo>
                    <a:lnTo>
                      <a:pt x="4665" y="6713"/>
                    </a:lnTo>
                    <a:cubicBezTo>
                      <a:pt x="4665" y="6776"/>
                      <a:pt x="4716" y="6827"/>
                      <a:pt x="4779" y="6827"/>
                    </a:cubicBezTo>
                    <a:cubicBezTo>
                      <a:pt x="4842" y="6827"/>
                      <a:pt x="4892" y="6776"/>
                      <a:pt x="4892" y="6713"/>
                    </a:cubicBezTo>
                    <a:lnTo>
                      <a:pt x="4892" y="6599"/>
                    </a:lnTo>
                    <a:lnTo>
                      <a:pt x="5234" y="6599"/>
                    </a:lnTo>
                    <a:lnTo>
                      <a:pt x="5234" y="6713"/>
                    </a:lnTo>
                    <a:cubicBezTo>
                      <a:pt x="5234" y="6776"/>
                      <a:pt x="5285" y="6827"/>
                      <a:pt x="5347" y="6827"/>
                    </a:cubicBezTo>
                    <a:cubicBezTo>
                      <a:pt x="5410" y="6827"/>
                      <a:pt x="5461" y="6776"/>
                      <a:pt x="5461" y="6713"/>
                    </a:cubicBezTo>
                    <a:lnTo>
                      <a:pt x="5461" y="6599"/>
                    </a:lnTo>
                    <a:lnTo>
                      <a:pt x="5803" y="6599"/>
                    </a:lnTo>
                    <a:lnTo>
                      <a:pt x="5803" y="6713"/>
                    </a:lnTo>
                    <a:cubicBezTo>
                      <a:pt x="5803" y="6776"/>
                      <a:pt x="5853" y="6827"/>
                      <a:pt x="5916" y="6827"/>
                    </a:cubicBezTo>
                    <a:cubicBezTo>
                      <a:pt x="5979" y="6827"/>
                      <a:pt x="6030" y="6776"/>
                      <a:pt x="6030" y="6713"/>
                    </a:cubicBezTo>
                    <a:lnTo>
                      <a:pt x="6030" y="6599"/>
                    </a:lnTo>
                    <a:lnTo>
                      <a:pt x="6371" y="6599"/>
                    </a:lnTo>
                    <a:lnTo>
                      <a:pt x="6371" y="6713"/>
                    </a:lnTo>
                    <a:cubicBezTo>
                      <a:pt x="6371" y="6776"/>
                      <a:pt x="6422" y="6827"/>
                      <a:pt x="6485" y="6827"/>
                    </a:cubicBezTo>
                    <a:cubicBezTo>
                      <a:pt x="6548" y="6827"/>
                      <a:pt x="6599" y="6776"/>
                      <a:pt x="6599" y="6713"/>
                    </a:cubicBezTo>
                    <a:lnTo>
                      <a:pt x="6599" y="6599"/>
                    </a:lnTo>
                    <a:lnTo>
                      <a:pt x="6713" y="6599"/>
                    </a:lnTo>
                    <a:cubicBezTo>
                      <a:pt x="6776" y="6599"/>
                      <a:pt x="6827" y="6548"/>
                      <a:pt x="6827" y="6485"/>
                    </a:cubicBezTo>
                    <a:cubicBezTo>
                      <a:pt x="6827" y="6422"/>
                      <a:pt x="6776" y="6372"/>
                      <a:pt x="6713" y="6372"/>
                    </a:cubicBezTo>
                    <a:lnTo>
                      <a:pt x="6599" y="6372"/>
                    </a:lnTo>
                    <a:lnTo>
                      <a:pt x="6599" y="6258"/>
                    </a:lnTo>
                    <a:cubicBezTo>
                      <a:pt x="6599" y="6195"/>
                      <a:pt x="6548" y="6144"/>
                      <a:pt x="6485" y="6144"/>
                    </a:cubicBezTo>
                    <a:cubicBezTo>
                      <a:pt x="6422" y="6144"/>
                      <a:pt x="6371" y="6195"/>
                      <a:pt x="6371" y="6258"/>
                    </a:cubicBezTo>
                    <a:lnTo>
                      <a:pt x="6371" y="6372"/>
                    </a:lnTo>
                    <a:lnTo>
                      <a:pt x="6030" y="6372"/>
                    </a:lnTo>
                    <a:lnTo>
                      <a:pt x="6030" y="6258"/>
                    </a:lnTo>
                    <a:cubicBezTo>
                      <a:pt x="6030" y="6195"/>
                      <a:pt x="5979" y="6144"/>
                      <a:pt x="5916" y="6144"/>
                    </a:cubicBezTo>
                    <a:cubicBezTo>
                      <a:pt x="5853" y="6144"/>
                      <a:pt x="5803" y="6195"/>
                      <a:pt x="5803" y="6258"/>
                    </a:cubicBezTo>
                    <a:lnTo>
                      <a:pt x="5803" y="6372"/>
                    </a:lnTo>
                    <a:lnTo>
                      <a:pt x="5461" y="6372"/>
                    </a:lnTo>
                    <a:lnTo>
                      <a:pt x="5461" y="6258"/>
                    </a:lnTo>
                    <a:cubicBezTo>
                      <a:pt x="5461" y="6195"/>
                      <a:pt x="5410" y="6144"/>
                      <a:pt x="5347" y="6144"/>
                    </a:cubicBezTo>
                    <a:cubicBezTo>
                      <a:pt x="5285" y="6144"/>
                      <a:pt x="5234" y="6195"/>
                      <a:pt x="5234" y="6258"/>
                    </a:cubicBezTo>
                    <a:lnTo>
                      <a:pt x="5234" y="6372"/>
                    </a:lnTo>
                    <a:lnTo>
                      <a:pt x="4892" y="6372"/>
                    </a:lnTo>
                    <a:lnTo>
                      <a:pt x="4892" y="6258"/>
                    </a:lnTo>
                    <a:cubicBezTo>
                      <a:pt x="4892" y="6195"/>
                      <a:pt x="4842" y="6144"/>
                      <a:pt x="4779" y="6144"/>
                    </a:cubicBezTo>
                    <a:cubicBezTo>
                      <a:pt x="4716" y="6144"/>
                      <a:pt x="4665" y="6195"/>
                      <a:pt x="4665" y="6258"/>
                    </a:cubicBezTo>
                    <a:lnTo>
                      <a:pt x="4665" y="6372"/>
                    </a:lnTo>
                    <a:lnTo>
                      <a:pt x="4323" y="6372"/>
                    </a:lnTo>
                    <a:lnTo>
                      <a:pt x="4323" y="6258"/>
                    </a:lnTo>
                    <a:cubicBezTo>
                      <a:pt x="4323" y="6195"/>
                      <a:pt x="4273" y="6144"/>
                      <a:pt x="4210" y="6144"/>
                    </a:cubicBezTo>
                    <a:cubicBezTo>
                      <a:pt x="4147" y="6144"/>
                      <a:pt x="4096" y="6195"/>
                      <a:pt x="4096" y="6258"/>
                    </a:cubicBezTo>
                    <a:lnTo>
                      <a:pt x="4096" y="6372"/>
                    </a:lnTo>
                    <a:lnTo>
                      <a:pt x="3755" y="6372"/>
                    </a:lnTo>
                    <a:lnTo>
                      <a:pt x="3755" y="6258"/>
                    </a:lnTo>
                    <a:cubicBezTo>
                      <a:pt x="3755" y="6195"/>
                      <a:pt x="3704" y="6144"/>
                      <a:pt x="3641" y="6144"/>
                    </a:cubicBezTo>
                    <a:cubicBezTo>
                      <a:pt x="3578" y="6144"/>
                      <a:pt x="3527" y="6195"/>
                      <a:pt x="3527" y="6258"/>
                    </a:cubicBezTo>
                    <a:lnTo>
                      <a:pt x="3527" y="6372"/>
                    </a:lnTo>
                    <a:lnTo>
                      <a:pt x="3186" y="6372"/>
                    </a:lnTo>
                    <a:lnTo>
                      <a:pt x="3186" y="6258"/>
                    </a:lnTo>
                    <a:cubicBezTo>
                      <a:pt x="3186" y="6195"/>
                      <a:pt x="3135" y="6144"/>
                      <a:pt x="3072" y="6144"/>
                    </a:cubicBezTo>
                    <a:cubicBezTo>
                      <a:pt x="3009" y="6144"/>
                      <a:pt x="2958" y="6195"/>
                      <a:pt x="2958" y="6258"/>
                    </a:cubicBezTo>
                    <a:lnTo>
                      <a:pt x="2958" y="6372"/>
                    </a:lnTo>
                    <a:lnTo>
                      <a:pt x="2617" y="6372"/>
                    </a:lnTo>
                    <a:lnTo>
                      <a:pt x="2617" y="6258"/>
                    </a:lnTo>
                    <a:cubicBezTo>
                      <a:pt x="2617" y="6195"/>
                      <a:pt x="2566" y="6144"/>
                      <a:pt x="2503" y="6144"/>
                    </a:cubicBezTo>
                    <a:cubicBezTo>
                      <a:pt x="2440" y="6144"/>
                      <a:pt x="2389" y="6195"/>
                      <a:pt x="2389" y="6258"/>
                    </a:cubicBezTo>
                    <a:lnTo>
                      <a:pt x="2389" y="6372"/>
                    </a:lnTo>
                    <a:lnTo>
                      <a:pt x="2048" y="6372"/>
                    </a:lnTo>
                    <a:lnTo>
                      <a:pt x="2048" y="6258"/>
                    </a:lnTo>
                    <a:cubicBezTo>
                      <a:pt x="2048" y="6195"/>
                      <a:pt x="1997" y="6144"/>
                      <a:pt x="1934" y="6144"/>
                    </a:cubicBezTo>
                    <a:cubicBezTo>
                      <a:pt x="1871" y="6144"/>
                      <a:pt x="1820" y="6195"/>
                      <a:pt x="1820" y="6258"/>
                    </a:cubicBezTo>
                    <a:lnTo>
                      <a:pt x="1820" y="6372"/>
                    </a:lnTo>
                    <a:lnTo>
                      <a:pt x="1479" y="6372"/>
                    </a:lnTo>
                    <a:lnTo>
                      <a:pt x="1479" y="6258"/>
                    </a:lnTo>
                    <a:cubicBezTo>
                      <a:pt x="1479" y="6195"/>
                      <a:pt x="1428" y="6144"/>
                      <a:pt x="1365" y="6144"/>
                    </a:cubicBezTo>
                    <a:cubicBezTo>
                      <a:pt x="1302" y="6144"/>
                      <a:pt x="1252" y="6195"/>
                      <a:pt x="1252" y="6258"/>
                    </a:cubicBezTo>
                    <a:lnTo>
                      <a:pt x="1252" y="6372"/>
                    </a:lnTo>
                    <a:lnTo>
                      <a:pt x="910" y="6372"/>
                    </a:lnTo>
                    <a:lnTo>
                      <a:pt x="910" y="6258"/>
                    </a:lnTo>
                    <a:cubicBezTo>
                      <a:pt x="910" y="6195"/>
                      <a:pt x="859" y="6144"/>
                      <a:pt x="796" y="6144"/>
                    </a:cubicBezTo>
                    <a:cubicBezTo>
                      <a:pt x="734" y="6144"/>
                      <a:pt x="683" y="6195"/>
                      <a:pt x="683" y="6258"/>
                    </a:cubicBezTo>
                    <a:lnTo>
                      <a:pt x="683" y="6372"/>
                    </a:lnTo>
                    <a:lnTo>
                      <a:pt x="455" y="6372"/>
                    </a:lnTo>
                    <a:lnTo>
                      <a:pt x="455" y="5234"/>
                    </a:lnTo>
                    <a:lnTo>
                      <a:pt x="1263" y="5234"/>
                    </a:lnTo>
                    <a:close/>
                  </a:path>
                </a:pathLst>
              </a:custGeom>
              <a:solidFill>
                <a:schemeClr val="bg1"/>
              </a:solidFill>
              <a:ln>
                <a:noFill/>
              </a:ln>
            </p:spPr>
            <p:txBody>
              <a:bodyPr vert="horz" wrap="square" lIns="288000" tIns="91416" rIns="182832" bIns="91416" numCol="1" anchor="t" anchorCtr="0" compatLnSpc="1">
                <a:prstTxWarp prst="textNoShape">
                  <a:avLst/>
                </a:prstTxWarp>
              </a:bodyPr>
              <a:lstStyle>
                <a:defPPr>
                  <a:defRPr lang="zh-CN"/>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pPr defTabSz="1828343">
                  <a:lnSpc>
                    <a:spcPct val="150000"/>
                  </a:lnSpc>
                </a:pPr>
                <a:endParaRPr lang="en-GB" sz="3599" kern="0" dirty="0">
                  <a:solidFill>
                    <a:sysClr val="windowText" lastClr="000000"/>
                  </a:solidFill>
                  <a:cs typeface="+mn-ea"/>
                  <a:sym typeface="+mn-lt"/>
                </a:endParaRPr>
              </a:p>
            </p:txBody>
          </p:sp>
        </p:grpSp>
        <p:grpSp>
          <p:nvGrpSpPr>
            <p:cNvPr id="14" name="组合 13"/>
            <p:cNvGrpSpPr/>
            <p:nvPr/>
          </p:nvGrpSpPr>
          <p:grpSpPr>
            <a:xfrm>
              <a:off x="5620300" y="3022528"/>
              <a:ext cx="648072" cy="648072"/>
              <a:chOff x="3909160" y="2249137"/>
              <a:chExt cx="648072" cy="648072"/>
            </a:xfrm>
          </p:grpSpPr>
          <p:sp>
            <p:nvSpPr>
              <p:cNvPr id="19" name="i$liḋe-Oval 18"/>
              <p:cNvSpPr/>
              <p:nvPr/>
            </p:nvSpPr>
            <p:spPr>
              <a:xfrm>
                <a:off x="3909160" y="2249137"/>
                <a:ext cx="648072" cy="648072"/>
              </a:xfrm>
              <a:prstGeom prst="ellipse">
                <a:avLst/>
              </a:prstGeom>
              <a:solidFill>
                <a:schemeClr val="accent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377" rtl="0" eaLnBrk="1" latinLnBrk="0" hangingPunct="1">
                  <a:defRPr sz="1800" kern="1200">
                    <a:solidFill>
                      <a:schemeClr val="lt1"/>
                    </a:solidFill>
                    <a:latin typeface="+mn-lt"/>
                    <a:ea typeface="+mn-ea"/>
                    <a:cs typeface="+mn-cs"/>
                  </a:defRPr>
                </a:lvl1pPr>
                <a:lvl2pPr marL="457189" algn="l" defTabSz="914377" rtl="0" eaLnBrk="1" latinLnBrk="0" hangingPunct="1">
                  <a:defRPr sz="1800" kern="1200">
                    <a:solidFill>
                      <a:schemeClr val="lt1"/>
                    </a:solidFill>
                    <a:latin typeface="+mn-lt"/>
                    <a:ea typeface="+mn-ea"/>
                    <a:cs typeface="+mn-cs"/>
                  </a:defRPr>
                </a:lvl2pPr>
                <a:lvl3pPr marL="914377" algn="l" defTabSz="914377" rtl="0" eaLnBrk="1" latinLnBrk="0" hangingPunct="1">
                  <a:defRPr sz="1800" kern="1200">
                    <a:solidFill>
                      <a:schemeClr val="lt1"/>
                    </a:solidFill>
                    <a:latin typeface="+mn-lt"/>
                    <a:ea typeface="+mn-ea"/>
                    <a:cs typeface="+mn-cs"/>
                  </a:defRPr>
                </a:lvl3pPr>
                <a:lvl4pPr marL="1371566" algn="l" defTabSz="914377" rtl="0" eaLnBrk="1" latinLnBrk="0" hangingPunct="1">
                  <a:defRPr sz="1800" kern="1200">
                    <a:solidFill>
                      <a:schemeClr val="lt1"/>
                    </a:solidFill>
                    <a:latin typeface="+mn-lt"/>
                    <a:ea typeface="+mn-ea"/>
                    <a:cs typeface="+mn-cs"/>
                  </a:defRPr>
                </a:lvl4pPr>
                <a:lvl5pPr marL="1828754" algn="l" defTabSz="914377" rtl="0" eaLnBrk="1" latinLnBrk="0" hangingPunct="1">
                  <a:defRPr sz="1800" kern="1200">
                    <a:solidFill>
                      <a:schemeClr val="lt1"/>
                    </a:solidFill>
                    <a:latin typeface="+mn-lt"/>
                    <a:ea typeface="+mn-ea"/>
                    <a:cs typeface="+mn-cs"/>
                  </a:defRPr>
                </a:lvl5pPr>
                <a:lvl6pPr marL="2285943" algn="l" defTabSz="914377" rtl="0" eaLnBrk="1" latinLnBrk="0" hangingPunct="1">
                  <a:defRPr sz="1800" kern="1200">
                    <a:solidFill>
                      <a:schemeClr val="lt1"/>
                    </a:solidFill>
                    <a:latin typeface="+mn-lt"/>
                    <a:ea typeface="+mn-ea"/>
                    <a:cs typeface="+mn-cs"/>
                  </a:defRPr>
                </a:lvl6pPr>
                <a:lvl7pPr marL="2743131" algn="l" defTabSz="914377" rtl="0" eaLnBrk="1" latinLnBrk="0" hangingPunct="1">
                  <a:defRPr sz="1800" kern="1200">
                    <a:solidFill>
                      <a:schemeClr val="lt1"/>
                    </a:solidFill>
                    <a:latin typeface="+mn-lt"/>
                    <a:ea typeface="+mn-ea"/>
                    <a:cs typeface="+mn-cs"/>
                  </a:defRPr>
                </a:lvl7pPr>
                <a:lvl8pPr marL="3200320" algn="l" defTabSz="914377" rtl="0" eaLnBrk="1" latinLnBrk="0" hangingPunct="1">
                  <a:defRPr sz="1800" kern="1200">
                    <a:solidFill>
                      <a:schemeClr val="lt1"/>
                    </a:solidFill>
                    <a:latin typeface="+mn-lt"/>
                    <a:ea typeface="+mn-ea"/>
                    <a:cs typeface="+mn-cs"/>
                  </a:defRPr>
                </a:lvl8pPr>
                <a:lvl9pPr marL="3657509" algn="l" defTabSz="914377" rtl="0" eaLnBrk="1" latinLnBrk="0" hangingPunct="1">
                  <a:defRPr sz="1800" kern="1200">
                    <a:solidFill>
                      <a:schemeClr val="lt1"/>
                    </a:solidFill>
                    <a:latin typeface="+mn-lt"/>
                    <a:ea typeface="+mn-ea"/>
                    <a:cs typeface="+mn-cs"/>
                  </a:defRPr>
                </a:lvl9pPr>
              </a:lstStyle>
              <a:p>
                <a:pPr algn="ctr"/>
                <a:endParaRPr lang="zh-CN" altLang="en-US" dirty="0"/>
              </a:p>
            </p:txBody>
          </p:sp>
          <p:sp>
            <p:nvSpPr>
              <p:cNvPr id="20" name="i$liḋe-university7"/>
              <p:cNvSpPr>
                <a:spLocks/>
              </p:cNvSpPr>
              <p:nvPr/>
            </p:nvSpPr>
            <p:spPr bwMode="auto">
              <a:xfrm>
                <a:off x="4043050" y="2390028"/>
                <a:ext cx="380293" cy="366291"/>
              </a:xfrm>
              <a:custGeom>
                <a:avLst/>
                <a:gdLst>
                  <a:gd name="T0" fmla="*/ 3413 w 6827"/>
                  <a:gd name="T1" fmla="*/ 0 h 5912"/>
                  <a:gd name="T2" fmla="*/ 0 w 6827"/>
                  <a:gd name="T3" fmla="*/ 5912 h 5912"/>
                  <a:gd name="T4" fmla="*/ 6827 w 6827"/>
                  <a:gd name="T5" fmla="*/ 5912 h 5912"/>
                  <a:gd name="T6" fmla="*/ 3413 w 6827"/>
                  <a:gd name="T7" fmla="*/ 0 h 5912"/>
                  <a:gd name="T8" fmla="*/ 3413 w 6827"/>
                  <a:gd name="T9" fmla="*/ 972 h 5912"/>
                  <a:gd name="T10" fmla="*/ 4489 w 6827"/>
                  <a:gd name="T11" fmla="*/ 2835 h 5912"/>
                  <a:gd name="T12" fmla="*/ 2338 w 6827"/>
                  <a:gd name="T13" fmla="*/ 2835 h 5912"/>
                  <a:gd name="T14" fmla="*/ 3413 w 6827"/>
                  <a:gd name="T15" fmla="*/ 972 h 5912"/>
                  <a:gd name="T16" fmla="*/ 842 w 6827"/>
                  <a:gd name="T17" fmla="*/ 5426 h 5912"/>
                  <a:gd name="T18" fmla="*/ 1917 w 6827"/>
                  <a:gd name="T19" fmla="*/ 3564 h 5912"/>
                  <a:gd name="T20" fmla="*/ 2993 w 6827"/>
                  <a:gd name="T21" fmla="*/ 5426 h 5912"/>
                  <a:gd name="T22" fmla="*/ 842 w 6827"/>
                  <a:gd name="T23" fmla="*/ 5426 h 5912"/>
                  <a:gd name="T24" fmla="*/ 2338 w 6827"/>
                  <a:gd name="T25" fmla="*/ 3321 h 5912"/>
                  <a:gd name="T26" fmla="*/ 4489 w 6827"/>
                  <a:gd name="T27" fmla="*/ 3321 h 5912"/>
                  <a:gd name="T28" fmla="*/ 3413 w 6827"/>
                  <a:gd name="T29" fmla="*/ 5183 h 5912"/>
                  <a:gd name="T30" fmla="*/ 2338 w 6827"/>
                  <a:gd name="T31" fmla="*/ 3321 h 5912"/>
                  <a:gd name="T32" fmla="*/ 4910 w 6827"/>
                  <a:gd name="T33" fmla="*/ 3564 h 5912"/>
                  <a:gd name="T34" fmla="*/ 5985 w 6827"/>
                  <a:gd name="T35" fmla="*/ 5426 h 5912"/>
                  <a:gd name="T36" fmla="*/ 3834 w 6827"/>
                  <a:gd name="T37" fmla="*/ 5426 h 5912"/>
                  <a:gd name="T38" fmla="*/ 4910 w 6827"/>
                  <a:gd name="T39" fmla="*/ 3564 h 59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827" h="5912">
                    <a:moveTo>
                      <a:pt x="3413" y="0"/>
                    </a:moveTo>
                    <a:lnTo>
                      <a:pt x="0" y="5912"/>
                    </a:lnTo>
                    <a:lnTo>
                      <a:pt x="6827" y="5912"/>
                    </a:lnTo>
                    <a:lnTo>
                      <a:pt x="3413" y="0"/>
                    </a:lnTo>
                    <a:close/>
                    <a:moveTo>
                      <a:pt x="3413" y="972"/>
                    </a:moveTo>
                    <a:lnTo>
                      <a:pt x="4489" y="2835"/>
                    </a:lnTo>
                    <a:lnTo>
                      <a:pt x="2338" y="2835"/>
                    </a:lnTo>
                    <a:lnTo>
                      <a:pt x="3413" y="972"/>
                    </a:lnTo>
                    <a:close/>
                    <a:moveTo>
                      <a:pt x="842" y="5426"/>
                    </a:moveTo>
                    <a:lnTo>
                      <a:pt x="1917" y="3564"/>
                    </a:lnTo>
                    <a:lnTo>
                      <a:pt x="2993" y="5426"/>
                    </a:lnTo>
                    <a:lnTo>
                      <a:pt x="842" y="5426"/>
                    </a:lnTo>
                    <a:close/>
                    <a:moveTo>
                      <a:pt x="2338" y="3321"/>
                    </a:moveTo>
                    <a:lnTo>
                      <a:pt x="4489" y="3321"/>
                    </a:lnTo>
                    <a:lnTo>
                      <a:pt x="3413" y="5183"/>
                    </a:lnTo>
                    <a:lnTo>
                      <a:pt x="2338" y="3321"/>
                    </a:lnTo>
                    <a:close/>
                    <a:moveTo>
                      <a:pt x="4910" y="3564"/>
                    </a:moveTo>
                    <a:lnTo>
                      <a:pt x="5985" y="5426"/>
                    </a:lnTo>
                    <a:lnTo>
                      <a:pt x="3834" y="5426"/>
                    </a:lnTo>
                    <a:lnTo>
                      <a:pt x="4910" y="3564"/>
                    </a:lnTo>
                    <a:close/>
                  </a:path>
                </a:pathLst>
              </a:custGeom>
              <a:solidFill>
                <a:schemeClr val="bg1"/>
              </a:solidFill>
              <a:ln>
                <a:noFill/>
              </a:ln>
            </p:spPr>
            <p:txBody>
              <a:bodyPr vert="horz" wrap="square" lIns="91440" tIns="45720" rIns="91440" bIns="45720" numCol="1" anchor="t" anchorCtr="0" compatLnSpc="1">
                <a:prstTxWarp prst="textNoShape">
                  <a:avLst/>
                </a:prstTxWarp>
                <a:noAutofit/>
              </a:bodyPr>
              <a:lstStyle>
                <a:defPPr>
                  <a:defRPr lang="zh-CN"/>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endParaRPr lang="zh-CN" altLang="en-US" dirty="0"/>
              </a:p>
            </p:txBody>
          </p:sp>
        </p:grpSp>
        <p:grpSp>
          <p:nvGrpSpPr>
            <p:cNvPr id="15" name="组合 14"/>
            <p:cNvGrpSpPr/>
            <p:nvPr/>
          </p:nvGrpSpPr>
          <p:grpSpPr>
            <a:xfrm>
              <a:off x="4596798" y="3693274"/>
              <a:ext cx="453950" cy="453950"/>
              <a:chOff x="6559351" y="2249137"/>
              <a:chExt cx="648072" cy="648072"/>
            </a:xfrm>
          </p:grpSpPr>
          <p:sp>
            <p:nvSpPr>
              <p:cNvPr id="17" name="i$liḋe-Oval 16"/>
              <p:cNvSpPr/>
              <p:nvPr/>
            </p:nvSpPr>
            <p:spPr>
              <a:xfrm>
                <a:off x="6559351" y="2249137"/>
                <a:ext cx="648072" cy="648072"/>
              </a:xfrm>
              <a:prstGeom prst="ellipse">
                <a:avLst/>
              </a:prstGeom>
              <a:solidFill>
                <a:schemeClr val="accent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377" rtl="0" eaLnBrk="1" latinLnBrk="0" hangingPunct="1">
                  <a:defRPr sz="1800" kern="1200">
                    <a:solidFill>
                      <a:schemeClr val="lt1"/>
                    </a:solidFill>
                    <a:latin typeface="+mn-lt"/>
                    <a:ea typeface="+mn-ea"/>
                    <a:cs typeface="+mn-cs"/>
                  </a:defRPr>
                </a:lvl1pPr>
                <a:lvl2pPr marL="457189" algn="l" defTabSz="914377" rtl="0" eaLnBrk="1" latinLnBrk="0" hangingPunct="1">
                  <a:defRPr sz="1800" kern="1200">
                    <a:solidFill>
                      <a:schemeClr val="lt1"/>
                    </a:solidFill>
                    <a:latin typeface="+mn-lt"/>
                    <a:ea typeface="+mn-ea"/>
                    <a:cs typeface="+mn-cs"/>
                  </a:defRPr>
                </a:lvl2pPr>
                <a:lvl3pPr marL="914377" algn="l" defTabSz="914377" rtl="0" eaLnBrk="1" latinLnBrk="0" hangingPunct="1">
                  <a:defRPr sz="1800" kern="1200">
                    <a:solidFill>
                      <a:schemeClr val="lt1"/>
                    </a:solidFill>
                    <a:latin typeface="+mn-lt"/>
                    <a:ea typeface="+mn-ea"/>
                    <a:cs typeface="+mn-cs"/>
                  </a:defRPr>
                </a:lvl3pPr>
                <a:lvl4pPr marL="1371566" algn="l" defTabSz="914377" rtl="0" eaLnBrk="1" latinLnBrk="0" hangingPunct="1">
                  <a:defRPr sz="1800" kern="1200">
                    <a:solidFill>
                      <a:schemeClr val="lt1"/>
                    </a:solidFill>
                    <a:latin typeface="+mn-lt"/>
                    <a:ea typeface="+mn-ea"/>
                    <a:cs typeface="+mn-cs"/>
                  </a:defRPr>
                </a:lvl4pPr>
                <a:lvl5pPr marL="1828754" algn="l" defTabSz="914377" rtl="0" eaLnBrk="1" latinLnBrk="0" hangingPunct="1">
                  <a:defRPr sz="1800" kern="1200">
                    <a:solidFill>
                      <a:schemeClr val="lt1"/>
                    </a:solidFill>
                    <a:latin typeface="+mn-lt"/>
                    <a:ea typeface="+mn-ea"/>
                    <a:cs typeface="+mn-cs"/>
                  </a:defRPr>
                </a:lvl5pPr>
                <a:lvl6pPr marL="2285943" algn="l" defTabSz="914377" rtl="0" eaLnBrk="1" latinLnBrk="0" hangingPunct="1">
                  <a:defRPr sz="1800" kern="1200">
                    <a:solidFill>
                      <a:schemeClr val="lt1"/>
                    </a:solidFill>
                    <a:latin typeface="+mn-lt"/>
                    <a:ea typeface="+mn-ea"/>
                    <a:cs typeface="+mn-cs"/>
                  </a:defRPr>
                </a:lvl6pPr>
                <a:lvl7pPr marL="2743131" algn="l" defTabSz="914377" rtl="0" eaLnBrk="1" latinLnBrk="0" hangingPunct="1">
                  <a:defRPr sz="1800" kern="1200">
                    <a:solidFill>
                      <a:schemeClr val="lt1"/>
                    </a:solidFill>
                    <a:latin typeface="+mn-lt"/>
                    <a:ea typeface="+mn-ea"/>
                    <a:cs typeface="+mn-cs"/>
                  </a:defRPr>
                </a:lvl7pPr>
                <a:lvl8pPr marL="3200320" algn="l" defTabSz="914377" rtl="0" eaLnBrk="1" latinLnBrk="0" hangingPunct="1">
                  <a:defRPr sz="1800" kern="1200">
                    <a:solidFill>
                      <a:schemeClr val="lt1"/>
                    </a:solidFill>
                    <a:latin typeface="+mn-lt"/>
                    <a:ea typeface="+mn-ea"/>
                    <a:cs typeface="+mn-cs"/>
                  </a:defRPr>
                </a:lvl8pPr>
                <a:lvl9pPr marL="3657509" algn="l" defTabSz="914377" rtl="0" eaLnBrk="1" latinLnBrk="0" hangingPunct="1">
                  <a:defRPr sz="1800" kern="1200">
                    <a:solidFill>
                      <a:schemeClr val="lt1"/>
                    </a:solidFill>
                    <a:latin typeface="+mn-lt"/>
                    <a:ea typeface="+mn-ea"/>
                    <a:cs typeface="+mn-cs"/>
                  </a:defRPr>
                </a:lvl9pPr>
              </a:lstStyle>
              <a:p>
                <a:pPr algn="ctr"/>
                <a:endParaRPr lang="zh-CN" altLang="en-US"/>
              </a:p>
            </p:txBody>
          </p:sp>
          <p:sp>
            <p:nvSpPr>
              <p:cNvPr id="18" name="i$liḋe-AutoShape 75"/>
              <p:cNvSpPr>
                <a:spLocks/>
              </p:cNvSpPr>
              <p:nvPr/>
            </p:nvSpPr>
            <p:spPr bwMode="auto">
              <a:xfrm>
                <a:off x="6693241" y="2390028"/>
                <a:ext cx="380293" cy="366291"/>
              </a:xfrm>
              <a:custGeom>
                <a:avLst/>
                <a:gdLst>
                  <a:gd name="connsiteX0" fmla="*/ 0 w 582235"/>
                  <a:gd name="connsiteY0" fmla="*/ 404481 h 606722"/>
                  <a:gd name="connsiteX1" fmla="*/ 101261 w 582235"/>
                  <a:gd name="connsiteY1" fmla="*/ 404481 h 606722"/>
                  <a:gd name="connsiteX2" fmla="*/ 101261 w 582235"/>
                  <a:gd name="connsiteY2" fmla="*/ 606722 h 606722"/>
                  <a:gd name="connsiteX3" fmla="*/ 0 w 582235"/>
                  <a:gd name="connsiteY3" fmla="*/ 606722 h 606722"/>
                  <a:gd name="connsiteX4" fmla="*/ 151927 w 582235"/>
                  <a:gd name="connsiteY4" fmla="*/ 328623 h 606722"/>
                  <a:gd name="connsiteX5" fmla="*/ 253188 w 582235"/>
                  <a:gd name="connsiteY5" fmla="*/ 328623 h 606722"/>
                  <a:gd name="connsiteX6" fmla="*/ 253188 w 582235"/>
                  <a:gd name="connsiteY6" fmla="*/ 606722 h 606722"/>
                  <a:gd name="connsiteX7" fmla="*/ 151927 w 582235"/>
                  <a:gd name="connsiteY7" fmla="*/ 606722 h 606722"/>
                  <a:gd name="connsiteX8" fmla="*/ 303855 w 582235"/>
                  <a:gd name="connsiteY8" fmla="*/ 252766 h 606722"/>
                  <a:gd name="connsiteX9" fmla="*/ 405046 w 582235"/>
                  <a:gd name="connsiteY9" fmla="*/ 252766 h 606722"/>
                  <a:gd name="connsiteX10" fmla="*/ 405046 w 582235"/>
                  <a:gd name="connsiteY10" fmla="*/ 606722 h 606722"/>
                  <a:gd name="connsiteX11" fmla="*/ 303855 w 582235"/>
                  <a:gd name="connsiteY11" fmla="*/ 606722 h 606722"/>
                  <a:gd name="connsiteX12" fmla="*/ 455711 w 582235"/>
                  <a:gd name="connsiteY12" fmla="*/ 202241 h 606722"/>
                  <a:gd name="connsiteX13" fmla="*/ 556972 w 582235"/>
                  <a:gd name="connsiteY13" fmla="*/ 202241 h 606722"/>
                  <a:gd name="connsiteX14" fmla="*/ 556972 w 582235"/>
                  <a:gd name="connsiteY14" fmla="*/ 606722 h 606722"/>
                  <a:gd name="connsiteX15" fmla="*/ 455711 w 582235"/>
                  <a:gd name="connsiteY15" fmla="*/ 606722 h 606722"/>
                  <a:gd name="connsiteX16" fmla="*/ 455697 w 582235"/>
                  <a:gd name="connsiteY16" fmla="*/ 0 h 606722"/>
                  <a:gd name="connsiteX17" fmla="*/ 556785 w 582235"/>
                  <a:gd name="connsiteY17" fmla="*/ 0 h 606722"/>
                  <a:gd name="connsiteX18" fmla="*/ 556874 w 582235"/>
                  <a:gd name="connsiteY18" fmla="*/ 0 h 606722"/>
                  <a:gd name="connsiteX19" fmla="*/ 556963 w 582235"/>
                  <a:gd name="connsiteY19" fmla="*/ 0 h 606722"/>
                  <a:gd name="connsiteX20" fmla="*/ 557675 w 582235"/>
                  <a:gd name="connsiteY20" fmla="*/ 0 h 606722"/>
                  <a:gd name="connsiteX21" fmla="*/ 559366 w 582235"/>
                  <a:gd name="connsiteY21" fmla="*/ 89 h 606722"/>
                  <a:gd name="connsiteX22" fmla="*/ 560611 w 582235"/>
                  <a:gd name="connsiteY22" fmla="*/ 267 h 606722"/>
                  <a:gd name="connsiteX23" fmla="*/ 561857 w 582235"/>
                  <a:gd name="connsiteY23" fmla="*/ 444 h 606722"/>
                  <a:gd name="connsiteX24" fmla="*/ 563192 w 582235"/>
                  <a:gd name="connsiteY24" fmla="*/ 800 h 606722"/>
                  <a:gd name="connsiteX25" fmla="*/ 564171 w 582235"/>
                  <a:gd name="connsiteY25" fmla="*/ 1067 h 606722"/>
                  <a:gd name="connsiteX26" fmla="*/ 565506 w 582235"/>
                  <a:gd name="connsiteY26" fmla="*/ 1511 h 606722"/>
                  <a:gd name="connsiteX27" fmla="*/ 566574 w 582235"/>
                  <a:gd name="connsiteY27" fmla="*/ 1867 h 606722"/>
                  <a:gd name="connsiteX28" fmla="*/ 567730 w 582235"/>
                  <a:gd name="connsiteY28" fmla="*/ 2400 h 606722"/>
                  <a:gd name="connsiteX29" fmla="*/ 568798 w 582235"/>
                  <a:gd name="connsiteY29" fmla="*/ 2933 h 606722"/>
                  <a:gd name="connsiteX30" fmla="*/ 569777 w 582235"/>
                  <a:gd name="connsiteY30" fmla="*/ 3467 h 606722"/>
                  <a:gd name="connsiteX31" fmla="*/ 570934 w 582235"/>
                  <a:gd name="connsiteY31" fmla="*/ 4178 h 606722"/>
                  <a:gd name="connsiteX32" fmla="*/ 571824 w 582235"/>
                  <a:gd name="connsiteY32" fmla="*/ 4800 h 606722"/>
                  <a:gd name="connsiteX33" fmla="*/ 572891 w 582235"/>
                  <a:gd name="connsiteY33" fmla="*/ 5689 h 606722"/>
                  <a:gd name="connsiteX34" fmla="*/ 573781 w 582235"/>
                  <a:gd name="connsiteY34" fmla="*/ 6489 h 606722"/>
                  <a:gd name="connsiteX35" fmla="*/ 574760 w 582235"/>
                  <a:gd name="connsiteY35" fmla="*/ 7289 h 606722"/>
                  <a:gd name="connsiteX36" fmla="*/ 575917 w 582235"/>
                  <a:gd name="connsiteY36" fmla="*/ 8533 h 606722"/>
                  <a:gd name="connsiteX37" fmla="*/ 576451 w 582235"/>
                  <a:gd name="connsiteY37" fmla="*/ 9066 h 606722"/>
                  <a:gd name="connsiteX38" fmla="*/ 576451 w 582235"/>
                  <a:gd name="connsiteY38" fmla="*/ 9155 h 606722"/>
                  <a:gd name="connsiteX39" fmla="*/ 577964 w 582235"/>
                  <a:gd name="connsiteY39" fmla="*/ 11200 h 606722"/>
                  <a:gd name="connsiteX40" fmla="*/ 578053 w 582235"/>
                  <a:gd name="connsiteY40" fmla="*/ 11289 h 606722"/>
                  <a:gd name="connsiteX41" fmla="*/ 579209 w 582235"/>
                  <a:gd name="connsiteY41" fmla="*/ 13244 h 606722"/>
                  <a:gd name="connsiteX42" fmla="*/ 579743 w 582235"/>
                  <a:gd name="connsiteY42" fmla="*/ 14222 h 606722"/>
                  <a:gd name="connsiteX43" fmla="*/ 580277 w 582235"/>
                  <a:gd name="connsiteY43" fmla="*/ 15555 h 606722"/>
                  <a:gd name="connsiteX44" fmla="*/ 580722 w 582235"/>
                  <a:gd name="connsiteY44" fmla="*/ 16711 h 606722"/>
                  <a:gd name="connsiteX45" fmla="*/ 581167 w 582235"/>
                  <a:gd name="connsiteY45" fmla="*/ 17866 h 606722"/>
                  <a:gd name="connsiteX46" fmla="*/ 581523 w 582235"/>
                  <a:gd name="connsiteY46" fmla="*/ 19199 h 606722"/>
                  <a:gd name="connsiteX47" fmla="*/ 581790 w 582235"/>
                  <a:gd name="connsiteY47" fmla="*/ 20266 h 606722"/>
                  <a:gd name="connsiteX48" fmla="*/ 582146 w 582235"/>
                  <a:gd name="connsiteY48" fmla="*/ 22488 h 606722"/>
                  <a:gd name="connsiteX49" fmla="*/ 582146 w 582235"/>
                  <a:gd name="connsiteY49" fmla="*/ 22666 h 606722"/>
                  <a:gd name="connsiteX50" fmla="*/ 582235 w 582235"/>
                  <a:gd name="connsiteY50" fmla="*/ 25244 h 606722"/>
                  <a:gd name="connsiteX51" fmla="*/ 582235 w 582235"/>
                  <a:gd name="connsiteY51" fmla="*/ 126396 h 606722"/>
                  <a:gd name="connsiteX52" fmla="*/ 556963 w 582235"/>
                  <a:gd name="connsiteY52" fmla="*/ 151728 h 606722"/>
                  <a:gd name="connsiteX53" fmla="*/ 531691 w 582235"/>
                  <a:gd name="connsiteY53" fmla="*/ 126396 h 606722"/>
                  <a:gd name="connsiteX54" fmla="*/ 531691 w 582235"/>
                  <a:gd name="connsiteY54" fmla="*/ 79286 h 606722"/>
                  <a:gd name="connsiteX55" fmla="*/ 421260 w 582235"/>
                  <a:gd name="connsiteY55" fmla="*/ 171106 h 606722"/>
                  <a:gd name="connsiteX56" fmla="*/ 385666 w 582235"/>
                  <a:gd name="connsiteY56" fmla="*/ 167906 h 606722"/>
                  <a:gd name="connsiteX57" fmla="*/ 388869 w 582235"/>
                  <a:gd name="connsiteY57" fmla="*/ 132262 h 606722"/>
                  <a:gd name="connsiteX58" fmla="*/ 487020 w 582235"/>
                  <a:gd name="connsiteY58" fmla="*/ 50576 h 606722"/>
                  <a:gd name="connsiteX59" fmla="*/ 455697 w 582235"/>
                  <a:gd name="connsiteY59" fmla="*/ 50576 h 606722"/>
                  <a:gd name="connsiteX60" fmla="*/ 430425 w 582235"/>
                  <a:gd name="connsiteY60" fmla="*/ 25244 h 606722"/>
                  <a:gd name="connsiteX61" fmla="*/ 455697 w 582235"/>
                  <a:gd name="connsiteY61"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582235" h="606722">
                    <a:moveTo>
                      <a:pt x="0" y="404481"/>
                    </a:moveTo>
                    <a:lnTo>
                      <a:pt x="101261" y="404481"/>
                    </a:lnTo>
                    <a:lnTo>
                      <a:pt x="101261" y="606722"/>
                    </a:lnTo>
                    <a:lnTo>
                      <a:pt x="0" y="606722"/>
                    </a:lnTo>
                    <a:close/>
                    <a:moveTo>
                      <a:pt x="151927" y="328623"/>
                    </a:moveTo>
                    <a:lnTo>
                      <a:pt x="253188" y="328623"/>
                    </a:lnTo>
                    <a:lnTo>
                      <a:pt x="253188" y="606722"/>
                    </a:lnTo>
                    <a:lnTo>
                      <a:pt x="151927" y="606722"/>
                    </a:lnTo>
                    <a:close/>
                    <a:moveTo>
                      <a:pt x="303855" y="252766"/>
                    </a:moveTo>
                    <a:lnTo>
                      <a:pt x="405046" y="252766"/>
                    </a:lnTo>
                    <a:lnTo>
                      <a:pt x="405046" y="606722"/>
                    </a:lnTo>
                    <a:lnTo>
                      <a:pt x="303855" y="606722"/>
                    </a:lnTo>
                    <a:close/>
                    <a:moveTo>
                      <a:pt x="455711" y="202241"/>
                    </a:moveTo>
                    <a:lnTo>
                      <a:pt x="556972" y="202241"/>
                    </a:lnTo>
                    <a:lnTo>
                      <a:pt x="556972" y="606722"/>
                    </a:lnTo>
                    <a:lnTo>
                      <a:pt x="455711" y="606722"/>
                    </a:lnTo>
                    <a:close/>
                    <a:moveTo>
                      <a:pt x="455697" y="0"/>
                    </a:moveTo>
                    <a:lnTo>
                      <a:pt x="556785" y="0"/>
                    </a:lnTo>
                    <a:lnTo>
                      <a:pt x="556874" y="0"/>
                    </a:lnTo>
                    <a:lnTo>
                      <a:pt x="556963" y="0"/>
                    </a:lnTo>
                    <a:cubicBezTo>
                      <a:pt x="557230" y="0"/>
                      <a:pt x="557408" y="0"/>
                      <a:pt x="557675" y="0"/>
                    </a:cubicBezTo>
                    <a:cubicBezTo>
                      <a:pt x="558298" y="89"/>
                      <a:pt x="558832" y="89"/>
                      <a:pt x="559366" y="89"/>
                    </a:cubicBezTo>
                    <a:cubicBezTo>
                      <a:pt x="559811" y="178"/>
                      <a:pt x="560256" y="267"/>
                      <a:pt x="560611" y="267"/>
                    </a:cubicBezTo>
                    <a:cubicBezTo>
                      <a:pt x="561056" y="356"/>
                      <a:pt x="561412" y="444"/>
                      <a:pt x="561857" y="444"/>
                    </a:cubicBezTo>
                    <a:cubicBezTo>
                      <a:pt x="562302" y="533"/>
                      <a:pt x="562747" y="711"/>
                      <a:pt x="563192" y="800"/>
                    </a:cubicBezTo>
                    <a:cubicBezTo>
                      <a:pt x="563548" y="889"/>
                      <a:pt x="563904" y="978"/>
                      <a:pt x="564171" y="1067"/>
                    </a:cubicBezTo>
                    <a:cubicBezTo>
                      <a:pt x="564616" y="1156"/>
                      <a:pt x="565061" y="1333"/>
                      <a:pt x="565506" y="1511"/>
                    </a:cubicBezTo>
                    <a:cubicBezTo>
                      <a:pt x="565862" y="1600"/>
                      <a:pt x="566218" y="1778"/>
                      <a:pt x="566574" y="1867"/>
                    </a:cubicBezTo>
                    <a:cubicBezTo>
                      <a:pt x="566929" y="2044"/>
                      <a:pt x="567285" y="2222"/>
                      <a:pt x="567730" y="2400"/>
                    </a:cubicBezTo>
                    <a:cubicBezTo>
                      <a:pt x="568086" y="2578"/>
                      <a:pt x="568442" y="2755"/>
                      <a:pt x="568798" y="2933"/>
                    </a:cubicBezTo>
                    <a:cubicBezTo>
                      <a:pt x="569154" y="3111"/>
                      <a:pt x="569421" y="3289"/>
                      <a:pt x="569777" y="3467"/>
                    </a:cubicBezTo>
                    <a:cubicBezTo>
                      <a:pt x="570133" y="3733"/>
                      <a:pt x="570578" y="4000"/>
                      <a:pt x="570934" y="4178"/>
                    </a:cubicBezTo>
                    <a:cubicBezTo>
                      <a:pt x="571201" y="4444"/>
                      <a:pt x="571557" y="4622"/>
                      <a:pt x="571824" y="4800"/>
                    </a:cubicBezTo>
                    <a:cubicBezTo>
                      <a:pt x="572180" y="5155"/>
                      <a:pt x="572536" y="5422"/>
                      <a:pt x="572891" y="5689"/>
                    </a:cubicBezTo>
                    <a:cubicBezTo>
                      <a:pt x="573247" y="5955"/>
                      <a:pt x="573514" y="6222"/>
                      <a:pt x="573781" y="6489"/>
                    </a:cubicBezTo>
                    <a:cubicBezTo>
                      <a:pt x="574137" y="6755"/>
                      <a:pt x="574493" y="7022"/>
                      <a:pt x="574760" y="7289"/>
                    </a:cubicBezTo>
                    <a:cubicBezTo>
                      <a:pt x="575205" y="7733"/>
                      <a:pt x="575561" y="8178"/>
                      <a:pt x="575917" y="8533"/>
                    </a:cubicBezTo>
                    <a:cubicBezTo>
                      <a:pt x="576095" y="8711"/>
                      <a:pt x="576273" y="8889"/>
                      <a:pt x="576451" y="9066"/>
                    </a:cubicBezTo>
                    <a:cubicBezTo>
                      <a:pt x="576451" y="9155"/>
                      <a:pt x="576451" y="9155"/>
                      <a:pt x="576451" y="9155"/>
                    </a:cubicBezTo>
                    <a:cubicBezTo>
                      <a:pt x="576985" y="9777"/>
                      <a:pt x="577519" y="10489"/>
                      <a:pt x="577964" y="11200"/>
                    </a:cubicBezTo>
                    <a:cubicBezTo>
                      <a:pt x="577964" y="11200"/>
                      <a:pt x="578053" y="11289"/>
                      <a:pt x="578053" y="11289"/>
                    </a:cubicBezTo>
                    <a:cubicBezTo>
                      <a:pt x="578498" y="12000"/>
                      <a:pt x="578854" y="12622"/>
                      <a:pt x="579209" y="13244"/>
                    </a:cubicBezTo>
                    <a:cubicBezTo>
                      <a:pt x="579387" y="13600"/>
                      <a:pt x="579565" y="13955"/>
                      <a:pt x="579743" y="14222"/>
                    </a:cubicBezTo>
                    <a:cubicBezTo>
                      <a:pt x="579921" y="14666"/>
                      <a:pt x="580099" y="15111"/>
                      <a:pt x="580277" y="15555"/>
                    </a:cubicBezTo>
                    <a:cubicBezTo>
                      <a:pt x="580455" y="15911"/>
                      <a:pt x="580633" y="16266"/>
                      <a:pt x="580722" y="16711"/>
                    </a:cubicBezTo>
                    <a:cubicBezTo>
                      <a:pt x="580900" y="17066"/>
                      <a:pt x="581078" y="17422"/>
                      <a:pt x="581167" y="17866"/>
                    </a:cubicBezTo>
                    <a:cubicBezTo>
                      <a:pt x="581256" y="18311"/>
                      <a:pt x="581434" y="18755"/>
                      <a:pt x="581523" y="19199"/>
                    </a:cubicBezTo>
                    <a:cubicBezTo>
                      <a:pt x="581612" y="19555"/>
                      <a:pt x="581701" y="19910"/>
                      <a:pt x="581790" y="20266"/>
                    </a:cubicBezTo>
                    <a:cubicBezTo>
                      <a:pt x="581879" y="20977"/>
                      <a:pt x="582057" y="21777"/>
                      <a:pt x="582146" y="22488"/>
                    </a:cubicBezTo>
                    <a:cubicBezTo>
                      <a:pt x="582146" y="22577"/>
                      <a:pt x="582146" y="22666"/>
                      <a:pt x="582146" y="22666"/>
                    </a:cubicBezTo>
                    <a:cubicBezTo>
                      <a:pt x="582235" y="23555"/>
                      <a:pt x="582235" y="24355"/>
                      <a:pt x="582235" y="25244"/>
                    </a:cubicBezTo>
                    <a:lnTo>
                      <a:pt x="582235" y="126396"/>
                    </a:lnTo>
                    <a:cubicBezTo>
                      <a:pt x="582235" y="140351"/>
                      <a:pt x="570934" y="151728"/>
                      <a:pt x="556963" y="151728"/>
                    </a:cubicBezTo>
                    <a:cubicBezTo>
                      <a:pt x="542992" y="151728"/>
                      <a:pt x="531691" y="140351"/>
                      <a:pt x="531691" y="126396"/>
                    </a:cubicBezTo>
                    <a:lnTo>
                      <a:pt x="531691" y="79286"/>
                    </a:lnTo>
                    <a:lnTo>
                      <a:pt x="421260" y="171106"/>
                    </a:lnTo>
                    <a:cubicBezTo>
                      <a:pt x="410582" y="180083"/>
                      <a:pt x="394564" y="178572"/>
                      <a:pt x="385666" y="167906"/>
                    </a:cubicBezTo>
                    <a:cubicBezTo>
                      <a:pt x="376678" y="157150"/>
                      <a:pt x="378191" y="141240"/>
                      <a:pt x="388869" y="132262"/>
                    </a:cubicBezTo>
                    <a:lnTo>
                      <a:pt x="487020" y="50576"/>
                    </a:lnTo>
                    <a:lnTo>
                      <a:pt x="455697" y="50576"/>
                    </a:lnTo>
                    <a:cubicBezTo>
                      <a:pt x="441727" y="50576"/>
                      <a:pt x="430425" y="39288"/>
                      <a:pt x="430425" y="25244"/>
                    </a:cubicBezTo>
                    <a:cubicBezTo>
                      <a:pt x="430425" y="11289"/>
                      <a:pt x="441727" y="0"/>
                      <a:pt x="455697" y="0"/>
                    </a:cubicBezTo>
                    <a:close/>
                  </a:path>
                </a:pathLst>
              </a:custGeom>
              <a:solidFill>
                <a:schemeClr val="bg1"/>
              </a:solidFill>
              <a:ln>
                <a:noFill/>
              </a:ln>
              <a:effectLst/>
            </p:spPr>
            <p:txBody>
              <a:bodyPr lIns="121888" tIns="121888" rIns="121888" bIns="121888" anchor="ctr"/>
              <a:lstStyle>
                <a:defPPr>
                  <a:defRPr lang="zh-CN"/>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pPr fontAlgn="base" hangingPunct="0">
                  <a:spcBef>
                    <a:spcPct val="0"/>
                  </a:spcBef>
                  <a:spcAft>
                    <a:spcPct val="0"/>
                  </a:spcAft>
                </a:pPr>
                <a:endParaRPr lang="zh-CN" altLang="zh-CN" sz="6398">
                  <a:solidFill>
                    <a:srgbClr val="000000"/>
                  </a:solidFill>
                  <a:latin typeface="Calibri" panose="020F0502020204030204" pitchFamily="34" charset="0"/>
                  <a:cs typeface="Calibri" panose="020F0502020204030204" pitchFamily="34" charset="0"/>
                  <a:sym typeface="Calibri" panose="020F0502020204030204" pitchFamily="34" charset="0"/>
                </a:endParaRPr>
              </a:p>
            </p:txBody>
          </p:sp>
        </p:grpSp>
      </p:grpSp>
      <p:grpSp>
        <p:nvGrpSpPr>
          <p:cNvPr id="29" name="组合 28"/>
          <p:cNvGrpSpPr/>
          <p:nvPr/>
        </p:nvGrpSpPr>
        <p:grpSpPr>
          <a:xfrm>
            <a:off x="1172370" y="2037635"/>
            <a:ext cx="2585055" cy="1121655"/>
            <a:chOff x="5354322" y="1967781"/>
            <a:chExt cx="2585055" cy="1121655"/>
          </a:xfrm>
        </p:grpSpPr>
        <p:sp>
          <p:nvSpPr>
            <p:cNvPr id="30" name="矩形 29"/>
            <p:cNvSpPr/>
            <p:nvPr/>
          </p:nvSpPr>
          <p:spPr>
            <a:xfrm>
              <a:off x="5354322" y="2332306"/>
              <a:ext cx="2585055" cy="757130"/>
            </a:xfrm>
            <a:prstGeom prst="rect">
              <a:avLst/>
            </a:prstGeom>
          </p:spPr>
          <p:txBody>
            <a:bodyPr wrap="square">
              <a:spAutoFit/>
              <a:scene3d>
                <a:camera prst="orthographicFront"/>
                <a:lightRig rig="threePt" dir="t"/>
              </a:scene3d>
              <a:sp3d contourW="12700"/>
            </a:bodyPr>
            <a:lstStyle/>
            <a:p>
              <a:pPr algn="r">
                <a:lnSpc>
                  <a:spcPct val="120000"/>
                </a:lnSpc>
              </a:pPr>
              <a:r>
                <a:rPr lang="zh-CN" altLang="en-US" sz="1200" dirty="0">
                  <a:solidFill>
                    <a:schemeClr val="tx1">
                      <a:lumMod val="75000"/>
                      <a:lumOff val="25000"/>
                    </a:schemeClr>
                  </a:solidFill>
                </a:rPr>
                <a:t>用户可以在投影仪或者计算机上可以将演示文稿打印出来制作成胶片以便应用到更广泛的领域中</a:t>
              </a:r>
            </a:p>
          </p:txBody>
        </p:sp>
        <p:sp>
          <p:nvSpPr>
            <p:cNvPr id="31" name="矩形 30"/>
            <p:cNvSpPr/>
            <p:nvPr/>
          </p:nvSpPr>
          <p:spPr>
            <a:xfrm>
              <a:off x="5854990" y="1967781"/>
              <a:ext cx="2084387" cy="396134"/>
            </a:xfrm>
            <a:prstGeom prst="rect">
              <a:avLst/>
            </a:prstGeom>
          </p:spPr>
          <p:txBody>
            <a:bodyPr wrap="square">
              <a:spAutoFit/>
              <a:scene3d>
                <a:camera prst="orthographicFront"/>
                <a:lightRig rig="threePt" dir="t"/>
              </a:scene3d>
              <a:sp3d contourW="12700"/>
            </a:bodyPr>
            <a:lstStyle/>
            <a:p>
              <a:pPr algn="r">
                <a:lnSpc>
                  <a:spcPct val="120000"/>
                </a:lnSpc>
              </a:pPr>
              <a:r>
                <a:rPr lang="zh-CN" altLang="en-US" b="1" dirty="0">
                  <a:solidFill>
                    <a:schemeClr val="tx1">
                      <a:lumMod val="75000"/>
                      <a:lumOff val="25000"/>
                    </a:schemeClr>
                  </a:solidFill>
                </a:rPr>
                <a:t>流动资金保障</a:t>
              </a:r>
            </a:p>
          </p:txBody>
        </p:sp>
      </p:grpSp>
      <p:grpSp>
        <p:nvGrpSpPr>
          <p:cNvPr id="32" name="组合 31"/>
          <p:cNvGrpSpPr/>
          <p:nvPr/>
        </p:nvGrpSpPr>
        <p:grpSpPr>
          <a:xfrm>
            <a:off x="1172370" y="4490254"/>
            <a:ext cx="2585055" cy="1121655"/>
            <a:chOff x="5354322" y="1967781"/>
            <a:chExt cx="2585055" cy="1121655"/>
          </a:xfrm>
        </p:grpSpPr>
        <p:sp>
          <p:nvSpPr>
            <p:cNvPr id="33" name="矩形 32"/>
            <p:cNvSpPr/>
            <p:nvPr/>
          </p:nvSpPr>
          <p:spPr>
            <a:xfrm>
              <a:off x="5354322" y="2332306"/>
              <a:ext cx="2585055" cy="757130"/>
            </a:xfrm>
            <a:prstGeom prst="rect">
              <a:avLst/>
            </a:prstGeom>
          </p:spPr>
          <p:txBody>
            <a:bodyPr wrap="square">
              <a:spAutoFit/>
              <a:scene3d>
                <a:camera prst="orthographicFront"/>
                <a:lightRig rig="threePt" dir="t"/>
              </a:scene3d>
              <a:sp3d contourW="12700"/>
            </a:bodyPr>
            <a:lstStyle/>
            <a:p>
              <a:pPr algn="r">
                <a:lnSpc>
                  <a:spcPct val="120000"/>
                </a:lnSpc>
              </a:pPr>
              <a:r>
                <a:rPr lang="zh-CN" altLang="en-US" sz="1200" dirty="0">
                  <a:solidFill>
                    <a:schemeClr val="tx1">
                      <a:lumMod val="75000"/>
                      <a:lumOff val="25000"/>
                    </a:schemeClr>
                  </a:solidFill>
                </a:rPr>
                <a:t>用户可以在投影仪或者计算机上可以将演示文稿打印出来制作成胶片以便应用到更广泛的领域中</a:t>
              </a:r>
            </a:p>
          </p:txBody>
        </p:sp>
        <p:sp>
          <p:nvSpPr>
            <p:cNvPr id="34" name="矩形 33"/>
            <p:cNvSpPr/>
            <p:nvPr/>
          </p:nvSpPr>
          <p:spPr>
            <a:xfrm>
              <a:off x="5854990" y="1967781"/>
              <a:ext cx="2084387" cy="396134"/>
            </a:xfrm>
            <a:prstGeom prst="rect">
              <a:avLst/>
            </a:prstGeom>
          </p:spPr>
          <p:txBody>
            <a:bodyPr wrap="square">
              <a:spAutoFit/>
              <a:scene3d>
                <a:camera prst="orthographicFront"/>
                <a:lightRig rig="threePt" dir="t"/>
              </a:scene3d>
              <a:sp3d contourW="12700"/>
            </a:bodyPr>
            <a:lstStyle/>
            <a:p>
              <a:pPr algn="r">
                <a:lnSpc>
                  <a:spcPct val="120000"/>
                </a:lnSpc>
              </a:pPr>
              <a:r>
                <a:rPr lang="zh-CN" altLang="en-US" b="1" dirty="0">
                  <a:solidFill>
                    <a:schemeClr val="tx1">
                      <a:lumMod val="75000"/>
                      <a:lumOff val="25000"/>
                    </a:schemeClr>
                  </a:solidFill>
                </a:rPr>
                <a:t>平台丰富</a:t>
              </a:r>
            </a:p>
          </p:txBody>
        </p:sp>
      </p:grpSp>
      <p:grpSp>
        <p:nvGrpSpPr>
          <p:cNvPr id="35" name="组合 34"/>
          <p:cNvGrpSpPr/>
          <p:nvPr/>
        </p:nvGrpSpPr>
        <p:grpSpPr>
          <a:xfrm>
            <a:off x="8428299" y="2037635"/>
            <a:ext cx="2585055" cy="1121655"/>
            <a:chOff x="5354322" y="1967781"/>
            <a:chExt cx="2585055" cy="1121655"/>
          </a:xfrm>
        </p:grpSpPr>
        <p:sp>
          <p:nvSpPr>
            <p:cNvPr id="36" name="矩形 35"/>
            <p:cNvSpPr/>
            <p:nvPr/>
          </p:nvSpPr>
          <p:spPr>
            <a:xfrm>
              <a:off x="5354322" y="2332306"/>
              <a:ext cx="2585055" cy="757130"/>
            </a:xfrm>
            <a:prstGeom prst="rect">
              <a:avLst/>
            </a:prstGeom>
          </p:spPr>
          <p:txBody>
            <a:bodyPr wrap="square">
              <a:spAutoFit/>
              <a:scene3d>
                <a:camera prst="orthographicFront"/>
                <a:lightRig rig="threePt" dir="t"/>
              </a:scene3d>
              <a:sp3d contourW="12700"/>
            </a:bodyPr>
            <a:lstStyle/>
            <a:p>
              <a:pPr>
                <a:lnSpc>
                  <a:spcPct val="120000"/>
                </a:lnSpc>
              </a:pPr>
              <a:r>
                <a:rPr lang="zh-CN" altLang="en-US" sz="1200" dirty="0">
                  <a:solidFill>
                    <a:schemeClr val="tx1">
                      <a:lumMod val="75000"/>
                      <a:lumOff val="25000"/>
                    </a:schemeClr>
                  </a:solidFill>
                </a:rPr>
                <a:t>用户可以在投影仪或者计算机上可以将演示文稿打印出来制作成胶片以便应用到更广泛的领域中</a:t>
              </a:r>
            </a:p>
          </p:txBody>
        </p:sp>
        <p:sp>
          <p:nvSpPr>
            <p:cNvPr id="37" name="矩形 36"/>
            <p:cNvSpPr/>
            <p:nvPr/>
          </p:nvSpPr>
          <p:spPr>
            <a:xfrm>
              <a:off x="5354322" y="1967781"/>
              <a:ext cx="2084387" cy="396134"/>
            </a:xfrm>
            <a:prstGeom prst="rect">
              <a:avLst/>
            </a:prstGeom>
          </p:spPr>
          <p:txBody>
            <a:bodyPr wrap="square">
              <a:spAutoFit/>
              <a:scene3d>
                <a:camera prst="orthographicFront"/>
                <a:lightRig rig="threePt" dir="t"/>
              </a:scene3d>
              <a:sp3d contourW="12700"/>
            </a:bodyPr>
            <a:lstStyle/>
            <a:p>
              <a:pPr>
                <a:lnSpc>
                  <a:spcPct val="120000"/>
                </a:lnSpc>
              </a:pPr>
              <a:r>
                <a:rPr lang="zh-CN" altLang="en-US" b="1" dirty="0">
                  <a:solidFill>
                    <a:schemeClr val="tx1">
                      <a:lumMod val="75000"/>
                      <a:lumOff val="25000"/>
                    </a:schemeClr>
                  </a:solidFill>
                </a:rPr>
                <a:t>运作效率高</a:t>
              </a:r>
            </a:p>
          </p:txBody>
        </p:sp>
      </p:grpSp>
      <p:grpSp>
        <p:nvGrpSpPr>
          <p:cNvPr id="38" name="组合 37"/>
          <p:cNvGrpSpPr/>
          <p:nvPr/>
        </p:nvGrpSpPr>
        <p:grpSpPr>
          <a:xfrm>
            <a:off x="8428299" y="4490254"/>
            <a:ext cx="2585055" cy="1121655"/>
            <a:chOff x="5354322" y="1967781"/>
            <a:chExt cx="2585055" cy="1121655"/>
          </a:xfrm>
        </p:grpSpPr>
        <p:sp>
          <p:nvSpPr>
            <p:cNvPr id="39" name="矩形 38"/>
            <p:cNvSpPr/>
            <p:nvPr/>
          </p:nvSpPr>
          <p:spPr>
            <a:xfrm>
              <a:off x="5354322" y="2332306"/>
              <a:ext cx="2585055" cy="757130"/>
            </a:xfrm>
            <a:prstGeom prst="rect">
              <a:avLst/>
            </a:prstGeom>
          </p:spPr>
          <p:txBody>
            <a:bodyPr wrap="square">
              <a:spAutoFit/>
              <a:scene3d>
                <a:camera prst="orthographicFront"/>
                <a:lightRig rig="threePt" dir="t"/>
              </a:scene3d>
              <a:sp3d contourW="12700"/>
            </a:bodyPr>
            <a:lstStyle/>
            <a:p>
              <a:pPr>
                <a:lnSpc>
                  <a:spcPct val="120000"/>
                </a:lnSpc>
              </a:pPr>
              <a:r>
                <a:rPr lang="zh-CN" altLang="en-US" sz="1200" dirty="0">
                  <a:solidFill>
                    <a:schemeClr val="tx1">
                      <a:lumMod val="75000"/>
                      <a:lumOff val="25000"/>
                    </a:schemeClr>
                  </a:solidFill>
                </a:rPr>
                <a:t>用户可以在投影仪或者计算机上可以将演示文稿打印出来制作成胶片以便应用到更广泛的领域中</a:t>
              </a:r>
            </a:p>
          </p:txBody>
        </p:sp>
        <p:sp>
          <p:nvSpPr>
            <p:cNvPr id="40" name="矩形 39"/>
            <p:cNvSpPr/>
            <p:nvPr/>
          </p:nvSpPr>
          <p:spPr>
            <a:xfrm>
              <a:off x="5354322" y="1967781"/>
              <a:ext cx="2084387" cy="396134"/>
            </a:xfrm>
            <a:prstGeom prst="rect">
              <a:avLst/>
            </a:prstGeom>
          </p:spPr>
          <p:txBody>
            <a:bodyPr wrap="square">
              <a:spAutoFit/>
              <a:scene3d>
                <a:camera prst="orthographicFront"/>
                <a:lightRig rig="threePt" dir="t"/>
              </a:scene3d>
              <a:sp3d contourW="12700"/>
            </a:bodyPr>
            <a:lstStyle/>
            <a:p>
              <a:pPr>
                <a:lnSpc>
                  <a:spcPct val="120000"/>
                </a:lnSpc>
              </a:pPr>
              <a:r>
                <a:rPr lang="zh-CN" altLang="en-US" b="1" dirty="0">
                  <a:solidFill>
                    <a:schemeClr val="tx1">
                      <a:lumMod val="75000"/>
                      <a:lumOff val="25000"/>
                    </a:schemeClr>
                  </a:solidFill>
                </a:rPr>
                <a:t>体系规范</a:t>
              </a:r>
            </a:p>
          </p:txBody>
        </p:sp>
      </p:grpSp>
      <p:grpSp>
        <p:nvGrpSpPr>
          <p:cNvPr id="41" name="组合 40"/>
          <p:cNvGrpSpPr/>
          <p:nvPr/>
        </p:nvGrpSpPr>
        <p:grpSpPr>
          <a:xfrm>
            <a:off x="0" y="-1"/>
            <a:ext cx="8338444" cy="1268413"/>
            <a:chOff x="0" y="-1"/>
            <a:chExt cx="8338444" cy="1268413"/>
          </a:xfrm>
        </p:grpSpPr>
        <p:pic>
          <p:nvPicPr>
            <p:cNvPr id="42" name="图片 4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1"/>
              <a:ext cx="1910226" cy="1268413"/>
            </a:xfrm>
            <a:prstGeom prst="rect">
              <a:avLst/>
            </a:prstGeom>
          </p:spPr>
        </p:pic>
        <p:cxnSp>
          <p:nvCxnSpPr>
            <p:cNvPr id="43" name="直接连接符 42"/>
            <p:cNvCxnSpPr/>
            <p:nvPr/>
          </p:nvCxnSpPr>
          <p:spPr>
            <a:xfrm>
              <a:off x="3605030" y="469609"/>
              <a:ext cx="0" cy="54000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44" name="文本框 43"/>
            <p:cNvSpPr txBox="1"/>
            <p:nvPr/>
          </p:nvSpPr>
          <p:spPr>
            <a:xfrm>
              <a:off x="1661292" y="440872"/>
              <a:ext cx="1826142" cy="584775"/>
            </a:xfrm>
            <a:prstGeom prst="rect">
              <a:avLst/>
            </a:prstGeom>
            <a:noFill/>
          </p:spPr>
          <p:txBody>
            <a:bodyPr wrap="none" rtlCol="0">
              <a:spAutoFit/>
              <a:scene3d>
                <a:camera prst="orthographicFront"/>
                <a:lightRig rig="threePt" dir="t"/>
              </a:scene3d>
              <a:sp3d contourW="12700"/>
            </a:bodyPr>
            <a:lstStyle/>
            <a:p>
              <a:pPr lvl="0" algn="r">
                <a:defRPr/>
              </a:pPr>
              <a:r>
                <a:rPr lang="zh-CN" altLang="en-US" sz="3200" b="1" dirty="0">
                  <a:solidFill>
                    <a:prstClr val="black"/>
                  </a:solidFill>
                </a:rPr>
                <a:t>产品运营</a:t>
              </a:r>
            </a:p>
          </p:txBody>
        </p:sp>
        <p:sp>
          <p:nvSpPr>
            <p:cNvPr id="45" name="文本框 44"/>
            <p:cNvSpPr txBox="1"/>
            <p:nvPr/>
          </p:nvSpPr>
          <p:spPr>
            <a:xfrm>
              <a:off x="3737617" y="533204"/>
              <a:ext cx="4600827" cy="400110"/>
            </a:xfrm>
            <a:prstGeom prst="rect">
              <a:avLst/>
            </a:prstGeom>
            <a:noFill/>
          </p:spPr>
          <p:txBody>
            <a:bodyPr wrap="square" rtlCol="0">
              <a:spAutoFit/>
              <a:scene3d>
                <a:camera prst="orthographicFront"/>
                <a:lightRig rig="threePt" dir="t"/>
              </a:scene3d>
              <a:sp3d contourW="12700"/>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altLang="zh-CN" sz="1000" b="0" i="0" u="none" strike="noStrike" kern="1200" cap="none" spc="0" normalizeH="0" baseline="0" noProof="0" dirty="0">
                  <a:ln>
                    <a:noFill/>
                  </a:ln>
                  <a:solidFill>
                    <a:schemeClr val="bg1">
                      <a:lumMod val="50000"/>
                    </a:schemeClr>
                  </a:solidFill>
                  <a:effectLst/>
                  <a:uLnTx/>
                  <a:uFillTx/>
                  <a:latin typeface="Arial"/>
                  <a:ea typeface="微软雅黑"/>
                  <a:cs typeface="+mn-cs"/>
                </a:rPr>
                <a:t>The user can demonstrate on a projector or computer, or print the presentation and make it into a film to be used in a wider field</a:t>
              </a:r>
            </a:p>
          </p:txBody>
        </p:sp>
      </p:grpSp>
    </p:spTree>
    <p:custDataLst>
      <p:tags r:id="rId1"/>
    </p:custDataLst>
    <p:extLst>
      <p:ext uri="{BB962C8B-B14F-4D97-AF65-F5344CB8AC3E}">
        <p14:creationId xmlns:p14="http://schemas.microsoft.com/office/powerpoint/2010/main" val="3107488324"/>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2" presetClass="entr" presetSubtype="8" fill="hold" nodeType="afterEffect">
                                  <p:stCondLst>
                                    <p:cond delay="0"/>
                                  </p:stCondLst>
                                  <p:childTnLst>
                                    <p:set>
                                      <p:cBhvr>
                                        <p:cTn id="17" dur="1" fill="hold">
                                          <p:stCondLst>
                                            <p:cond delay="0"/>
                                          </p:stCondLst>
                                        </p:cTn>
                                        <p:tgtEl>
                                          <p:spTgt spid="29"/>
                                        </p:tgtEl>
                                        <p:attrNameLst>
                                          <p:attrName>style.visibility</p:attrName>
                                        </p:attrNameLst>
                                      </p:cBhvr>
                                      <p:to>
                                        <p:strVal val="visible"/>
                                      </p:to>
                                    </p:set>
                                    <p:anim calcmode="lin" valueType="num">
                                      <p:cBhvr additive="base">
                                        <p:cTn id="18" dur="500" fill="hold"/>
                                        <p:tgtEl>
                                          <p:spTgt spid="29"/>
                                        </p:tgtEl>
                                        <p:attrNameLst>
                                          <p:attrName>ppt_x</p:attrName>
                                        </p:attrNameLst>
                                      </p:cBhvr>
                                      <p:tavLst>
                                        <p:tav tm="0">
                                          <p:val>
                                            <p:strVal val="0-#ppt_w/2"/>
                                          </p:val>
                                        </p:tav>
                                        <p:tav tm="100000">
                                          <p:val>
                                            <p:strVal val="#ppt_x"/>
                                          </p:val>
                                        </p:tav>
                                      </p:tavLst>
                                    </p:anim>
                                    <p:anim calcmode="lin" valueType="num">
                                      <p:cBhvr additive="base">
                                        <p:cTn id="19" dur="500" fill="hold"/>
                                        <p:tgtEl>
                                          <p:spTgt spid="29"/>
                                        </p:tgtEl>
                                        <p:attrNameLst>
                                          <p:attrName>ppt_y</p:attrName>
                                        </p:attrNameLst>
                                      </p:cBhvr>
                                      <p:tavLst>
                                        <p:tav tm="0">
                                          <p:val>
                                            <p:strVal val="#ppt_y"/>
                                          </p:val>
                                        </p:tav>
                                        <p:tav tm="100000">
                                          <p:val>
                                            <p:strVal val="#ppt_y"/>
                                          </p:val>
                                        </p:tav>
                                      </p:tavLst>
                                    </p:anim>
                                  </p:childTnLst>
                                </p:cTn>
                              </p:par>
                              <p:par>
                                <p:cTn id="20" presetID="2" presetClass="entr" presetSubtype="8" fill="hold" nodeType="withEffect">
                                  <p:stCondLst>
                                    <p:cond delay="0"/>
                                  </p:stCondLst>
                                  <p:childTnLst>
                                    <p:set>
                                      <p:cBhvr>
                                        <p:cTn id="21" dur="1" fill="hold">
                                          <p:stCondLst>
                                            <p:cond delay="0"/>
                                          </p:stCondLst>
                                        </p:cTn>
                                        <p:tgtEl>
                                          <p:spTgt spid="32"/>
                                        </p:tgtEl>
                                        <p:attrNameLst>
                                          <p:attrName>style.visibility</p:attrName>
                                        </p:attrNameLst>
                                      </p:cBhvr>
                                      <p:to>
                                        <p:strVal val="visible"/>
                                      </p:to>
                                    </p:set>
                                    <p:anim calcmode="lin" valueType="num">
                                      <p:cBhvr additive="base">
                                        <p:cTn id="22" dur="500" fill="hold"/>
                                        <p:tgtEl>
                                          <p:spTgt spid="32"/>
                                        </p:tgtEl>
                                        <p:attrNameLst>
                                          <p:attrName>ppt_x</p:attrName>
                                        </p:attrNameLst>
                                      </p:cBhvr>
                                      <p:tavLst>
                                        <p:tav tm="0">
                                          <p:val>
                                            <p:strVal val="0-#ppt_w/2"/>
                                          </p:val>
                                        </p:tav>
                                        <p:tav tm="100000">
                                          <p:val>
                                            <p:strVal val="#ppt_x"/>
                                          </p:val>
                                        </p:tav>
                                      </p:tavLst>
                                    </p:anim>
                                    <p:anim calcmode="lin" valueType="num">
                                      <p:cBhvr additive="base">
                                        <p:cTn id="23" dur="500" fill="hold"/>
                                        <p:tgtEl>
                                          <p:spTgt spid="32"/>
                                        </p:tgtEl>
                                        <p:attrNameLst>
                                          <p:attrName>ppt_y</p:attrName>
                                        </p:attrNameLst>
                                      </p:cBhvr>
                                      <p:tavLst>
                                        <p:tav tm="0">
                                          <p:val>
                                            <p:strVal val="#ppt_y"/>
                                          </p:val>
                                        </p:tav>
                                        <p:tav tm="100000">
                                          <p:val>
                                            <p:strVal val="#ppt_y"/>
                                          </p:val>
                                        </p:tav>
                                      </p:tavLst>
                                    </p:anim>
                                  </p:childTnLst>
                                </p:cTn>
                              </p:par>
                              <p:par>
                                <p:cTn id="24" presetID="2" presetClass="entr" presetSubtype="2" fill="hold" nodeType="withEffect">
                                  <p:stCondLst>
                                    <p:cond delay="0"/>
                                  </p:stCondLst>
                                  <p:childTnLst>
                                    <p:set>
                                      <p:cBhvr>
                                        <p:cTn id="25" dur="1" fill="hold">
                                          <p:stCondLst>
                                            <p:cond delay="0"/>
                                          </p:stCondLst>
                                        </p:cTn>
                                        <p:tgtEl>
                                          <p:spTgt spid="35"/>
                                        </p:tgtEl>
                                        <p:attrNameLst>
                                          <p:attrName>style.visibility</p:attrName>
                                        </p:attrNameLst>
                                      </p:cBhvr>
                                      <p:to>
                                        <p:strVal val="visible"/>
                                      </p:to>
                                    </p:set>
                                    <p:anim calcmode="lin" valueType="num">
                                      <p:cBhvr additive="base">
                                        <p:cTn id="26" dur="500" fill="hold"/>
                                        <p:tgtEl>
                                          <p:spTgt spid="35"/>
                                        </p:tgtEl>
                                        <p:attrNameLst>
                                          <p:attrName>ppt_x</p:attrName>
                                        </p:attrNameLst>
                                      </p:cBhvr>
                                      <p:tavLst>
                                        <p:tav tm="0">
                                          <p:val>
                                            <p:strVal val="1+#ppt_w/2"/>
                                          </p:val>
                                        </p:tav>
                                        <p:tav tm="100000">
                                          <p:val>
                                            <p:strVal val="#ppt_x"/>
                                          </p:val>
                                        </p:tav>
                                      </p:tavLst>
                                    </p:anim>
                                    <p:anim calcmode="lin" valueType="num">
                                      <p:cBhvr additive="base">
                                        <p:cTn id="27" dur="500" fill="hold"/>
                                        <p:tgtEl>
                                          <p:spTgt spid="35"/>
                                        </p:tgtEl>
                                        <p:attrNameLst>
                                          <p:attrName>ppt_y</p:attrName>
                                        </p:attrNameLst>
                                      </p:cBhvr>
                                      <p:tavLst>
                                        <p:tav tm="0">
                                          <p:val>
                                            <p:strVal val="#ppt_y"/>
                                          </p:val>
                                        </p:tav>
                                        <p:tav tm="100000">
                                          <p:val>
                                            <p:strVal val="#ppt_y"/>
                                          </p:val>
                                        </p:tav>
                                      </p:tavLst>
                                    </p:anim>
                                  </p:childTnLst>
                                </p:cTn>
                              </p:par>
                              <p:par>
                                <p:cTn id="28" presetID="2" presetClass="entr" presetSubtype="2" fill="hold" nodeType="withEffect">
                                  <p:stCondLst>
                                    <p:cond delay="0"/>
                                  </p:stCondLst>
                                  <p:childTnLst>
                                    <p:set>
                                      <p:cBhvr>
                                        <p:cTn id="29" dur="1" fill="hold">
                                          <p:stCondLst>
                                            <p:cond delay="0"/>
                                          </p:stCondLst>
                                        </p:cTn>
                                        <p:tgtEl>
                                          <p:spTgt spid="38"/>
                                        </p:tgtEl>
                                        <p:attrNameLst>
                                          <p:attrName>style.visibility</p:attrName>
                                        </p:attrNameLst>
                                      </p:cBhvr>
                                      <p:to>
                                        <p:strVal val="visible"/>
                                      </p:to>
                                    </p:set>
                                    <p:anim calcmode="lin" valueType="num">
                                      <p:cBhvr additive="base">
                                        <p:cTn id="30" dur="500" fill="hold"/>
                                        <p:tgtEl>
                                          <p:spTgt spid="38"/>
                                        </p:tgtEl>
                                        <p:attrNameLst>
                                          <p:attrName>ppt_x</p:attrName>
                                        </p:attrNameLst>
                                      </p:cBhvr>
                                      <p:tavLst>
                                        <p:tav tm="0">
                                          <p:val>
                                            <p:strVal val="1+#ppt_w/2"/>
                                          </p:val>
                                        </p:tav>
                                        <p:tav tm="100000">
                                          <p:val>
                                            <p:strVal val="#ppt_x"/>
                                          </p:val>
                                        </p:tav>
                                      </p:tavLst>
                                    </p:anim>
                                    <p:anim calcmode="lin" valueType="num">
                                      <p:cBhvr additive="base">
                                        <p:cTn id="31" dur="500" fill="hold"/>
                                        <p:tgtEl>
                                          <p:spTgt spid="3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0" name="组合 59"/>
          <p:cNvGrpSpPr/>
          <p:nvPr/>
        </p:nvGrpSpPr>
        <p:grpSpPr>
          <a:xfrm>
            <a:off x="4378142" y="2160464"/>
            <a:ext cx="3440390" cy="3283971"/>
            <a:chOff x="4378142" y="2160464"/>
            <a:chExt cx="3440390" cy="3283971"/>
          </a:xfrm>
        </p:grpSpPr>
        <p:sp>
          <p:nvSpPr>
            <p:cNvPr id="19" name="îŝḷîḓé-AutoShape 6"/>
            <p:cNvSpPr>
              <a:spLocks/>
            </p:cNvSpPr>
            <p:nvPr/>
          </p:nvSpPr>
          <p:spPr bwMode="auto">
            <a:xfrm rot="18900000">
              <a:off x="4477787" y="3247829"/>
              <a:ext cx="3244839" cy="1083067"/>
            </a:xfrm>
            <a:custGeom>
              <a:avLst/>
              <a:gdLst>
                <a:gd name="T0" fmla="*/ 4132846 w 19679"/>
                <a:gd name="T1" fmla="*/ 1514203 h 19679"/>
                <a:gd name="T2" fmla="*/ 4132846 w 19679"/>
                <a:gd name="T3" fmla="*/ 1514203 h 19679"/>
                <a:gd name="T4" fmla="*/ 4132846 w 19679"/>
                <a:gd name="T5" fmla="*/ 1514203 h 19679"/>
                <a:gd name="T6" fmla="*/ 4132846 w 19679"/>
                <a:gd name="T7" fmla="*/ 1514203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9" y="6724"/>
                    <a:pt x="20639" y="12953"/>
                    <a:pt x="16796" y="16796"/>
                  </a:cubicBezTo>
                  <a:cubicBezTo>
                    <a:pt x="12953" y="20638"/>
                    <a:pt x="6724" y="20638"/>
                    <a:pt x="2881" y="16796"/>
                  </a:cubicBezTo>
                  <a:cubicBezTo>
                    <a:pt x="-961" y="12953"/>
                    <a:pt x="-961" y="6724"/>
                    <a:pt x="2881" y="2881"/>
                  </a:cubicBezTo>
                  <a:cubicBezTo>
                    <a:pt x="6724" y="-961"/>
                    <a:pt x="12953" y="-961"/>
                    <a:pt x="16796" y="2881"/>
                  </a:cubicBezTo>
                  <a:close/>
                </a:path>
              </a:pathLst>
            </a:custGeom>
            <a:noFill/>
            <a:ln w="12700" cap="flat" cmpd="sng">
              <a:solidFill>
                <a:schemeClr val="bg2">
                  <a:lumMod val="75000"/>
                </a:schemeClr>
              </a:solidFill>
              <a:prstDash val="dash"/>
              <a:miter lim="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50800" tIns="50800" rIns="50800" bIns="50800" anchor="ctr"/>
            <a:lstStyle/>
            <a:p>
              <a:endParaRPr lang="id-ID">
                <a:solidFill>
                  <a:schemeClr val="tx2"/>
                </a:solidFill>
              </a:endParaRPr>
            </a:p>
          </p:txBody>
        </p:sp>
        <p:sp>
          <p:nvSpPr>
            <p:cNvPr id="20" name="îŝḷîḓé-AutoShape 7"/>
            <p:cNvSpPr>
              <a:spLocks/>
            </p:cNvSpPr>
            <p:nvPr/>
          </p:nvSpPr>
          <p:spPr bwMode="auto">
            <a:xfrm rot="13500000">
              <a:off x="4478099" y="3248141"/>
              <a:ext cx="3244216" cy="1082444"/>
            </a:xfrm>
            <a:custGeom>
              <a:avLst/>
              <a:gdLst>
                <a:gd name="T0" fmla="*/ 4132053 w 19679"/>
                <a:gd name="T1" fmla="*/ 1513332 h 19679"/>
                <a:gd name="T2" fmla="*/ 4132053 w 19679"/>
                <a:gd name="T3" fmla="*/ 1513332 h 19679"/>
                <a:gd name="T4" fmla="*/ 4132053 w 19679"/>
                <a:gd name="T5" fmla="*/ 1513332 h 19679"/>
                <a:gd name="T6" fmla="*/ 4132053 w 19679"/>
                <a:gd name="T7" fmla="*/ 1513332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9" y="6724"/>
                    <a:pt x="20639" y="12953"/>
                    <a:pt x="16796" y="16796"/>
                  </a:cubicBezTo>
                  <a:cubicBezTo>
                    <a:pt x="12953" y="20638"/>
                    <a:pt x="6724" y="20638"/>
                    <a:pt x="2881" y="16796"/>
                  </a:cubicBezTo>
                  <a:cubicBezTo>
                    <a:pt x="-961" y="12953"/>
                    <a:pt x="-961" y="6724"/>
                    <a:pt x="2881" y="2881"/>
                  </a:cubicBezTo>
                  <a:cubicBezTo>
                    <a:pt x="6724" y="-961"/>
                    <a:pt x="12953" y="-961"/>
                    <a:pt x="16796" y="2881"/>
                  </a:cubicBezTo>
                  <a:close/>
                </a:path>
              </a:pathLst>
            </a:custGeom>
            <a:noFill/>
            <a:ln w="12700" cap="flat" cmpd="sng">
              <a:solidFill>
                <a:schemeClr val="bg2">
                  <a:lumMod val="75000"/>
                </a:schemeClr>
              </a:solidFill>
              <a:prstDash val="dash"/>
              <a:miter lim="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50800" tIns="50800" rIns="50800" bIns="50800" anchor="ctr"/>
            <a:lstStyle/>
            <a:p>
              <a:endParaRPr lang="id-ID">
                <a:solidFill>
                  <a:schemeClr val="tx2"/>
                </a:solidFill>
              </a:endParaRPr>
            </a:p>
          </p:txBody>
        </p:sp>
        <p:sp>
          <p:nvSpPr>
            <p:cNvPr id="26" name="îŝḷîḓé-AutoShape 13"/>
            <p:cNvSpPr>
              <a:spLocks/>
            </p:cNvSpPr>
            <p:nvPr/>
          </p:nvSpPr>
          <p:spPr bwMode="auto">
            <a:xfrm>
              <a:off x="5206894" y="3607397"/>
              <a:ext cx="126503" cy="126503"/>
            </a:xfrm>
            <a:custGeom>
              <a:avLst/>
              <a:gdLst>
                <a:gd name="T0" fmla="*/ 161123 w 19679"/>
                <a:gd name="T1" fmla="*/ 176861 h 19679"/>
                <a:gd name="T2" fmla="*/ 161123 w 19679"/>
                <a:gd name="T3" fmla="*/ 176861 h 19679"/>
                <a:gd name="T4" fmla="*/ 161123 w 19679"/>
                <a:gd name="T5" fmla="*/ 176861 h 19679"/>
                <a:gd name="T6" fmla="*/ 161123 w 19679"/>
                <a:gd name="T7" fmla="*/ 176861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9" y="6724"/>
                    <a:pt x="20639" y="12953"/>
                    <a:pt x="16796" y="16796"/>
                  </a:cubicBezTo>
                  <a:cubicBezTo>
                    <a:pt x="12953" y="20639"/>
                    <a:pt x="6724" y="20639"/>
                    <a:pt x="2881" y="16796"/>
                  </a:cubicBezTo>
                  <a:cubicBezTo>
                    <a:pt x="-961" y="12953"/>
                    <a:pt x="-961" y="6724"/>
                    <a:pt x="2881" y="2881"/>
                  </a:cubicBezTo>
                  <a:cubicBezTo>
                    <a:pt x="6724" y="-961"/>
                    <a:pt x="12953" y="-961"/>
                    <a:pt x="16796" y="2881"/>
                  </a:cubicBezTo>
                  <a:close/>
                </a:path>
              </a:pathLst>
            </a:custGeom>
            <a:solidFill>
              <a:schemeClr val="accent1"/>
            </a:solidFill>
            <a:ln>
              <a:noFill/>
            </a:ln>
            <a:effectLst/>
          </p:spPr>
          <p:txBody>
            <a:bodyPr lIns="50800" tIns="50800" rIns="50800" bIns="50800" anchor="ctr"/>
            <a:lstStyle/>
            <a:p>
              <a:endParaRPr lang="id-ID">
                <a:solidFill>
                  <a:schemeClr val="tx2"/>
                </a:solidFill>
              </a:endParaRPr>
            </a:p>
          </p:txBody>
        </p:sp>
        <p:sp>
          <p:nvSpPr>
            <p:cNvPr id="27" name="îŝḷîḓé-AutoShape 14"/>
            <p:cNvSpPr>
              <a:spLocks/>
            </p:cNvSpPr>
            <p:nvPr/>
          </p:nvSpPr>
          <p:spPr bwMode="auto">
            <a:xfrm>
              <a:off x="6867015" y="3868505"/>
              <a:ext cx="126503" cy="126503"/>
            </a:xfrm>
            <a:custGeom>
              <a:avLst/>
              <a:gdLst>
                <a:gd name="T0" fmla="*/ 161123 w 19679"/>
                <a:gd name="T1" fmla="*/ 176860 h 19679"/>
                <a:gd name="T2" fmla="*/ 161123 w 19679"/>
                <a:gd name="T3" fmla="*/ 176860 h 19679"/>
                <a:gd name="T4" fmla="*/ 161123 w 19679"/>
                <a:gd name="T5" fmla="*/ 176860 h 19679"/>
                <a:gd name="T6" fmla="*/ 161123 w 19679"/>
                <a:gd name="T7" fmla="*/ 176860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9" y="6724"/>
                    <a:pt x="20639" y="12953"/>
                    <a:pt x="16796" y="16796"/>
                  </a:cubicBezTo>
                  <a:cubicBezTo>
                    <a:pt x="12953" y="20639"/>
                    <a:pt x="6724" y="20639"/>
                    <a:pt x="2881" y="16796"/>
                  </a:cubicBezTo>
                  <a:cubicBezTo>
                    <a:pt x="-961" y="12953"/>
                    <a:pt x="-961" y="6724"/>
                    <a:pt x="2881" y="2881"/>
                  </a:cubicBezTo>
                  <a:cubicBezTo>
                    <a:pt x="6724" y="-961"/>
                    <a:pt x="12953" y="-961"/>
                    <a:pt x="16796" y="2881"/>
                  </a:cubicBezTo>
                  <a:close/>
                </a:path>
              </a:pathLst>
            </a:custGeom>
            <a:solidFill>
              <a:schemeClr val="accent3"/>
            </a:solidFill>
            <a:ln>
              <a:noFill/>
            </a:ln>
            <a:effectLst/>
          </p:spPr>
          <p:txBody>
            <a:bodyPr lIns="0" tIns="0" rIns="0" bIns="0" anchor="ctr"/>
            <a:lstStyle/>
            <a:p>
              <a:endParaRPr lang="id-ID">
                <a:solidFill>
                  <a:schemeClr val="tx2"/>
                </a:solidFill>
              </a:endParaRPr>
            </a:p>
          </p:txBody>
        </p:sp>
        <p:sp>
          <p:nvSpPr>
            <p:cNvPr id="28" name="îŝḷîḓé-AutoShape 15"/>
            <p:cNvSpPr>
              <a:spLocks/>
            </p:cNvSpPr>
            <p:nvPr/>
          </p:nvSpPr>
          <p:spPr bwMode="auto">
            <a:xfrm>
              <a:off x="5884901" y="4572686"/>
              <a:ext cx="126503" cy="126503"/>
            </a:xfrm>
            <a:custGeom>
              <a:avLst/>
              <a:gdLst>
                <a:gd name="T0" fmla="*/ 161123 w 19679"/>
                <a:gd name="T1" fmla="*/ 176860 h 19679"/>
                <a:gd name="T2" fmla="*/ 161123 w 19679"/>
                <a:gd name="T3" fmla="*/ 176860 h 19679"/>
                <a:gd name="T4" fmla="*/ 161123 w 19679"/>
                <a:gd name="T5" fmla="*/ 176860 h 19679"/>
                <a:gd name="T6" fmla="*/ 161123 w 19679"/>
                <a:gd name="T7" fmla="*/ 176860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9" y="6724"/>
                    <a:pt x="20639" y="12953"/>
                    <a:pt x="16796" y="16796"/>
                  </a:cubicBezTo>
                  <a:cubicBezTo>
                    <a:pt x="12953" y="20639"/>
                    <a:pt x="6724" y="20639"/>
                    <a:pt x="2881" y="16796"/>
                  </a:cubicBezTo>
                  <a:cubicBezTo>
                    <a:pt x="-961" y="12953"/>
                    <a:pt x="-961" y="6724"/>
                    <a:pt x="2881" y="2881"/>
                  </a:cubicBezTo>
                  <a:cubicBezTo>
                    <a:pt x="6724" y="-961"/>
                    <a:pt x="12953" y="-961"/>
                    <a:pt x="16796" y="2881"/>
                  </a:cubicBezTo>
                  <a:close/>
                </a:path>
              </a:pathLst>
            </a:custGeom>
            <a:solidFill>
              <a:schemeClr val="accent4"/>
            </a:solidFill>
            <a:ln>
              <a:noFill/>
            </a:ln>
            <a:effectLst/>
          </p:spPr>
          <p:txBody>
            <a:bodyPr lIns="50800" tIns="50800" rIns="50800" bIns="50800" anchor="ctr"/>
            <a:lstStyle/>
            <a:p>
              <a:endParaRPr lang="id-ID">
                <a:solidFill>
                  <a:schemeClr val="tx2"/>
                </a:solidFill>
              </a:endParaRPr>
            </a:p>
          </p:txBody>
        </p:sp>
        <p:sp>
          <p:nvSpPr>
            <p:cNvPr id="29" name="îŝḷîḓé-AutoShape 16"/>
            <p:cNvSpPr>
              <a:spLocks/>
            </p:cNvSpPr>
            <p:nvPr/>
          </p:nvSpPr>
          <p:spPr bwMode="auto">
            <a:xfrm>
              <a:off x="6188385" y="2912565"/>
              <a:ext cx="126503" cy="125880"/>
            </a:xfrm>
            <a:custGeom>
              <a:avLst/>
              <a:gdLst>
                <a:gd name="T0" fmla="*/ 161123 w 19679"/>
                <a:gd name="T1" fmla="*/ 175989 h 19679"/>
                <a:gd name="T2" fmla="*/ 161123 w 19679"/>
                <a:gd name="T3" fmla="*/ 175989 h 19679"/>
                <a:gd name="T4" fmla="*/ 161123 w 19679"/>
                <a:gd name="T5" fmla="*/ 175989 h 19679"/>
                <a:gd name="T6" fmla="*/ 161123 w 19679"/>
                <a:gd name="T7" fmla="*/ 175989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9" y="6724"/>
                    <a:pt x="20639" y="12953"/>
                    <a:pt x="16796" y="16796"/>
                  </a:cubicBezTo>
                  <a:cubicBezTo>
                    <a:pt x="12953" y="20639"/>
                    <a:pt x="6724" y="20639"/>
                    <a:pt x="2881" y="16796"/>
                  </a:cubicBezTo>
                  <a:cubicBezTo>
                    <a:pt x="-961" y="12953"/>
                    <a:pt x="-961" y="6724"/>
                    <a:pt x="2881" y="2881"/>
                  </a:cubicBezTo>
                  <a:cubicBezTo>
                    <a:pt x="6724" y="-961"/>
                    <a:pt x="12953" y="-961"/>
                    <a:pt x="16796" y="2881"/>
                  </a:cubicBezTo>
                  <a:close/>
                </a:path>
              </a:pathLst>
            </a:custGeom>
            <a:solidFill>
              <a:schemeClr val="accent2"/>
            </a:solidFill>
            <a:ln>
              <a:noFill/>
            </a:ln>
            <a:effectLst/>
          </p:spPr>
          <p:txBody>
            <a:bodyPr lIns="50800" tIns="50800" rIns="50800" bIns="50800" anchor="ctr"/>
            <a:lstStyle/>
            <a:p>
              <a:endParaRPr lang="id-ID">
                <a:solidFill>
                  <a:schemeClr val="tx2"/>
                </a:solidFill>
              </a:endParaRPr>
            </a:p>
          </p:txBody>
        </p:sp>
        <p:sp>
          <p:nvSpPr>
            <p:cNvPr id="21" name="îŝḷîḓé-AutoShape 8"/>
            <p:cNvSpPr>
              <a:spLocks/>
            </p:cNvSpPr>
            <p:nvPr/>
          </p:nvSpPr>
          <p:spPr bwMode="auto">
            <a:xfrm>
              <a:off x="4378142" y="2160464"/>
              <a:ext cx="999438" cy="999434"/>
            </a:xfrm>
            <a:custGeom>
              <a:avLst/>
              <a:gdLst>
                <a:gd name="T0" fmla="*/ 825458 w 19679"/>
                <a:gd name="T1" fmla="*/ 906083 h 19679"/>
                <a:gd name="T2" fmla="*/ 825458 w 19679"/>
                <a:gd name="T3" fmla="*/ 906083 h 19679"/>
                <a:gd name="T4" fmla="*/ 825458 w 19679"/>
                <a:gd name="T5" fmla="*/ 906083 h 19679"/>
                <a:gd name="T6" fmla="*/ 825458 w 19679"/>
                <a:gd name="T7" fmla="*/ 906083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8" y="6724"/>
                    <a:pt x="20638" y="12953"/>
                    <a:pt x="16796" y="16796"/>
                  </a:cubicBezTo>
                  <a:cubicBezTo>
                    <a:pt x="12953" y="20638"/>
                    <a:pt x="6724" y="20638"/>
                    <a:pt x="2881" y="16796"/>
                  </a:cubicBezTo>
                  <a:cubicBezTo>
                    <a:pt x="-961" y="12953"/>
                    <a:pt x="-961" y="6724"/>
                    <a:pt x="2881" y="2881"/>
                  </a:cubicBezTo>
                  <a:cubicBezTo>
                    <a:pt x="6724" y="-961"/>
                    <a:pt x="12953" y="-961"/>
                    <a:pt x="16796" y="2881"/>
                  </a:cubicBezTo>
                  <a:close/>
                </a:path>
              </a:pathLst>
            </a:custGeom>
            <a:solidFill>
              <a:schemeClr val="accent1"/>
            </a:solidFill>
            <a:ln>
              <a:noFill/>
            </a:ln>
            <a:effectLst/>
          </p:spPr>
          <p:txBody>
            <a:bodyPr lIns="0" tIns="0" rIns="0" bIns="0" anchor="ctr"/>
            <a:lstStyle/>
            <a:p>
              <a:endParaRPr lang="id-ID" dirty="0">
                <a:solidFill>
                  <a:schemeClr val="tx2"/>
                </a:solidFill>
              </a:endParaRPr>
            </a:p>
          </p:txBody>
        </p:sp>
        <p:sp>
          <p:nvSpPr>
            <p:cNvPr id="30" name="îŝḷîḓé-AutoShape 18"/>
            <p:cNvSpPr>
              <a:spLocks/>
            </p:cNvSpPr>
            <p:nvPr/>
          </p:nvSpPr>
          <p:spPr bwMode="auto">
            <a:xfrm>
              <a:off x="4681337" y="2481916"/>
              <a:ext cx="393048" cy="356530"/>
            </a:xfrm>
            <a:custGeom>
              <a:avLst/>
              <a:gdLst>
                <a:gd name="T0" fmla="*/ 324644 w 20518"/>
                <a:gd name="T1" fmla="*/ 294482 h 21600"/>
                <a:gd name="T2" fmla="*/ 324644 w 20518"/>
                <a:gd name="T3" fmla="*/ 294482 h 21600"/>
                <a:gd name="T4" fmla="*/ 324644 w 20518"/>
                <a:gd name="T5" fmla="*/ 294482 h 21600"/>
                <a:gd name="T6" fmla="*/ 324644 w 20518"/>
                <a:gd name="T7" fmla="*/ 294482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0518" h="21600">
                  <a:moveTo>
                    <a:pt x="8387" y="7104"/>
                  </a:moveTo>
                  <a:lnTo>
                    <a:pt x="6117" y="8734"/>
                  </a:lnTo>
                  <a:cubicBezTo>
                    <a:pt x="5879" y="8892"/>
                    <a:pt x="5575" y="8894"/>
                    <a:pt x="5439" y="8618"/>
                  </a:cubicBezTo>
                  <a:cubicBezTo>
                    <a:pt x="5303" y="8344"/>
                    <a:pt x="5384" y="8089"/>
                    <a:pt x="5620" y="7929"/>
                  </a:cubicBezTo>
                  <a:lnTo>
                    <a:pt x="7891" y="6205"/>
                  </a:lnTo>
                  <a:cubicBezTo>
                    <a:pt x="8127" y="6046"/>
                    <a:pt x="8431" y="6140"/>
                    <a:pt x="8569" y="6415"/>
                  </a:cubicBezTo>
                  <a:cubicBezTo>
                    <a:pt x="8705" y="6690"/>
                    <a:pt x="8624" y="6946"/>
                    <a:pt x="8387" y="7104"/>
                  </a:cubicBezTo>
                  <a:cubicBezTo>
                    <a:pt x="8387" y="7104"/>
                    <a:pt x="8387" y="7104"/>
                    <a:pt x="8387" y="7104"/>
                  </a:cubicBezTo>
                  <a:close/>
                  <a:moveTo>
                    <a:pt x="8869" y="2876"/>
                  </a:moveTo>
                  <a:lnTo>
                    <a:pt x="4627" y="7716"/>
                  </a:lnTo>
                  <a:cubicBezTo>
                    <a:pt x="4627" y="7721"/>
                    <a:pt x="4628" y="7726"/>
                    <a:pt x="4628" y="7734"/>
                  </a:cubicBezTo>
                  <a:lnTo>
                    <a:pt x="4628" y="13865"/>
                  </a:lnTo>
                  <a:cubicBezTo>
                    <a:pt x="4628" y="13886"/>
                    <a:pt x="4622" y="13906"/>
                    <a:pt x="4622" y="13927"/>
                  </a:cubicBezTo>
                  <a:lnTo>
                    <a:pt x="8759" y="18723"/>
                  </a:lnTo>
                  <a:cubicBezTo>
                    <a:pt x="9999" y="16491"/>
                    <a:pt x="9913" y="13651"/>
                    <a:pt x="9913" y="10799"/>
                  </a:cubicBezTo>
                  <a:cubicBezTo>
                    <a:pt x="9913" y="7948"/>
                    <a:pt x="10109" y="5106"/>
                    <a:pt x="8869" y="2876"/>
                  </a:cubicBezTo>
                  <a:cubicBezTo>
                    <a:pt x="8869" y="2876"/>
                    <a:pt x="8869" y="2876"/>
                    <a:pt x="8869" y="2876"/>
                  </a:cubicBezTo>
                  <a:close/>
                  <a:moveTo>
                    <a:pt x="3966" y="8499"/>
                  </a:moveTo>
                  <a:cubicBezTo>
                    <a:pt x="3966" y="8076"/>
                    <a:pt x="3671" y="7734"/>
                    <a:pt x="3305" y="7734"/>
                  </a:cubicBezTo>
                  <a:lnTo>
                    <a:pt x="2726" y="7734"/>
                  </a:lnTo>
                  <a:lnTo>
                    <a:pt x="1983" y="7734"/>
                  </a:lnTo>
                  <a:cubicBezTo>
                    <a:pt x="1618" y="7734"/>
                    <a:pt x="1322" y="8076"/>
                    <a:pt x="1322" y="8499"/>
                  </a:cubicBezTo>
                  <a:lnTo>
                    <a:pt x="1322" y="13097"/>
                  </a:lnTo>
                  <a:cubicBezTo>
                    <a:pt x="1322" y="13523"/>
                    <a:pt x="1618" y="13865"/>
                    <a:pt x="1983" y="13865"/>
                  </a:cubicBezTo>
                  <a:lnTo>
                    <a:pt x="2726" y="13865"/>
                  </a:lnTo>
                  <a:lnTo>
                    <a:pt x="3305" y="13865"/>
                  </a:lnTo>
                  <a:cubicBezTo>
                    <a:pt x="3671" y="13865"/>
                    <a:pt x="3966" y="13523"/>
                    <a:pt x="3966" y="13097"/>
                  </a:cubicBezTo>
                  <a:lnTo>
                    <a:pt x="3966" y="8499"/>
                  </a:lnTo>
                  <a:cubicBezTo>
                    <a:pt x="3966" y="8499"/>
                    <a:pt x="3966" y="8499"/>
                    <a:pt x="3966" y="8499"/>
                  </a:cubicBezTo>
                  <a:close/>
                  <a:moveTo>
                    <a:pt x="4084" y="15397"/>
                  </a:moveTo>
                  <a:lnTo>
                    <a:pt x="3305" y="15397"/>
                  </a:lnTo>
                  <a:lnTo>
                    <a:pt x="2726" y="15397"/>
                  </a:lnTo>
                  <a:lnTo>
                    <a:pt x="1322" y="15397"/>
                  </a:lnTo>
                  <a:cubicBezTo>
                    <a:pt x="591" y="15397"/>
                    <a:pt x="0" y="14711"/>
                    <a:pt x="0" y="13865"/>
                  </a:cubicBezTo>
                  <a:lnTo>
                    <a:pt x="0" y="7734"/>
                  </a:lnTo>
                  <a:cubicBezTo>
                    <a:pt x="0" y="6886"/>
                    <a:pt x="591" y="6200"/>
                    <a:pt x="1322" y="6200"/>
                  </a:cubicBezTo>
                  <a:lnTo>
                    <a:pt x="2726" y="6200"/>
                  </a:lnTo>
                  <a:lnTo>
                    <a:pt x="3305" y="6200"/>
                  </a:lnTo>
                  <a:lnTo>
                    <a:pt x="4084" y="6200"/>
                  </a:lnTo>
                  <a:lnTo>
                    <a:pt x="9335" y="0"/>
                  </a:lnTo>
                  <a:cubicBezTo>
                    <a:pt x="10572" y="3311"/>
                    <a:pt x="11239" y="6960"/>
                    <a:pt x="11239" y="10799"/>
                  </a:cubicBezTo>
                  <a:cubicBezTo>
                    <a:pt x="11239" y="14636"/>
                    <a:pt x="10572" y="18287"/>
                    <a:pt x="9335" y="21600"/>
                  </a:cubicBezTo>
                  <a:lnTo>
                    <a:pt x="4084" y="15397"/>
                  </a:lnTo>
                  <a:cubicBezTo>
                    <a:pt x="4084" y="15397"/>
                    <a:pt x="4084" y="15397"/>
                    <a:pt x="4084" y="15397"/>
                  </a:cubicBezTo>
                  <a:close/>
                  <a:moveTo>
                    <a:pt x="13502" y="16488"/>
                  </a:moveTo>
                  <a:lnTo>
                    <a:pt x="12972" y="15875"/>
                  </a:lnTo>
                  <a:cubicBezTo>
                    <a:pt x="14956" y="12888"/>
                    <a:pt x="14954" y="8710"/>
                    <a:pt x="12971" y="5725"/>
                  </a:cubicBezTo>
                  <a:lnTo>
                    <a:pt x="13501" y="5111"/>
                  </a:lnTo>
                  <a:cubicBezTo>
                    <a:pt x="15768" y="8439"/>
                    <a:pt x="15769" y="13159"/>
                    <a:pt x="13502" y="16488"/>
                  </a:cubicBezTo>
                  <a:cubicBezTo>
                    <a:pt x="13502" y="16488"/>
                    <a:pt x="13502" y="16488"/>
                    <a:pt x="13502" y="16488"/>
                  </a:cubicBezTo>
                  <a:close/>
                  <a:moveTo>
                    <a:pt x="15404" y="18692"/>
                  </a:moveTo>
                  <a:lnTo>
                    <a:pt x="14825" y="18023"/>
                  </a:lnTo>
                  <a:cubicBezTo>
                    <a:pt x="17837" y="13847"/>
                    <a:pt x="17840" y="7746"/>
                    <a:pt x="14832" y="3568"/>
                  </a:cubicBezTo>
                  <a:lnTo>
                    <a:pt x="15411" y="2897"/>
                  </a:lnTo>
                  <a:cubicBezTo>
                    <a:pt x="18682" y="7419"/>
                    <a:pt x="18679" y="14171"/>
                    <a:pt x="15404" y="18692"/>
                  </a:cubicBezTo>
                  <a:cubicBezTo>
                    <a:pt x="15404" y="18692"/>
                    <a:pt x="15404" y="18692"/>
                    <a:pt x="15404" y="18692"/>
                  </a:cubicBezTo>
                  <a:close/>
                  <a:moveTo>
                    <a:pt x="17273" y="20861"/>
                  </a:moveTo>
                  <a:lnTo>
                    <a:pt x="16726" y="20225"/>
                  </a:lnTo>
                  <a:cubicBezTo>
                    <a:pt x="20777" y="14823"/>
                    <a:pt x="20778" y="6770"/>
                    <a:pt x="16731" y="1367"/>
                  </a:cubicBezTo>
                  <a:lnTo>
                    <a:pt x="17281" y="729"/>
                  </a:lnTo>
                  <a:cubicBezTo>
                    <a:pt x="21599" y="6497"/>
                    <a:pt x="21597" y="15093"/>
                    <a:pt x="17273" y="20861"/>
                  </a:cubicBezTo>
                  <a:cubicBezTo>
                    <a:pt x="17273" y="20861"/>
                    <a:pt x="17273" y="20861"/>
                    <a:pt x="17273" y="20861"/>
                  </a:cubicBezTo>
                  <a:close/>
                </a:path>
              </a:pathLst>
            </a:custGeom>
            <a:solidFill>
              <a:schemeClr val="bg1"/>
            </a:solidFill>
            <a:ln>
              <a:noFill/>
            </a:ln>
            <a:effectLst/>
          </p:spPr>
          <p:txBody>
            <a:bodyPr lIns="0" tIns="0" rIns="0" bIns="0" anchor="ctr"/>
            <a:lstStyle/>
            <a:p>
              <a:endParaRPr lang="id-ID">
                <a:solidFill>
                  <a:schemeClr val="tx2"/>
                </a:solidFill>
              </a:endParaRPr>
            </a:p>
          </p:txBody>
        </p:sp>
        <p:sp>
          <p:nvSpPr>
            <p:cNvPr id="25" name="îŝḷîḓé-AutoShape 12"/>
            <p:cNvSpPr>
              <a:spLocks/>
            </p:cNvSpPr>
            <p:nvPr/>
          </p:nvSpPr>
          <p:spPr bwMode="auto">
            <a:xfrm>
              <a:off x="6819094" y="2160464"/>
              <a:ext cx="999438" cy="999434"/>
            </a:xfrm>
            <a:custGeom>
              <a:avLst/>
              <a:gdLst>
                <a:gd name="T0" fmla="*/ 825458 w 19679"/>
                <a:gd name="T1" fmla="*/ 906083 h 19679"/>
                <a:gd name="T2" fmla="*/ 825458 w 19679"/>
                <a:gd name="T3" fmla="*/ 906083 h 19679"/>
                <a:gd name="T4" fmla="*/ 825458 w 19679"/>
                <a:gd name="T5" fmla="*/ 906083 h 19679"/>
                <a:gd name="T6" fmla="*/ 825458 w 19679"/>
                <a:gd name="T7" fmla="*/ 906083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8" y="6724"/>
                    <a:pt x="20638" y="12953"/>
                    <a:pt x="16796" y="16796"/>
                  </a:cubicBezTo>
                  <a:cubicBezTo>
                    <a:pt x="12953" y="20638"/>
                    <a:pt x="6724" y="20638"/>
                    <a:pt x="2881" y="16796"/>
                  </a:cubicBezTo>
                  <a:cubicBezTo>
                    <a:pt x="-961" y="12953"/>
                    <a:pt x="-961" y="6724"/>
                    <a:pt x="2881" y="2881"/>
                  </a:cubicBezTo>
                  <a:cubicBezTo>
                    <a:pt x="6724" y="-961"/>
                    <a:pt x="12953" y="-961"/>
                    <a:pt x="16796" y="2881"/>
                  </a:cubicBezTo>
                  <a:close/>
                </a:path>
              </a:pathLst>
            </a:custGeom>
            <a:solidFill>
              <a:schemeClr val="accent2"/>
            </a:solidFill>
            <a:ln>
              <a:noFill/>
            </a:ln>
            <a:effectLst/>
          </p:spPr>
          <p:txBody>
            <a:bodyPr lIns="50800" tIns="50800" rIns="50800" bIns="50800" anchor="ctr"/>
            <a:lstStyle/>
            <a:p>
              <a:endParaRPr lang="id-ID">
                <a:solidFill>
                  <a:schemeClr val="tx2"/>
                </a:solidFill>
              </a:endParaRPr>
            </a:p>
          </p:txBody>
        </p:sp>
        <p:sp>
          <p:nvSpPr>
            <p:cNvPr id="31" name="îŝḷîḓé-AutoShape 19"/>
            <p:cNvSpPr>
              <a:spLocks/>
            </p:cNvSpPr>
            <p:nvPr/>
          </p:nvSpPr>
          <p:spPr bwMode="auto">
            <a:xfrm>
              <a:off x="7166976" y="2439152"/>
              <a:ext cx="303675" cy="442058"/>
            </a:xfrm>
            <a:custGeom>
              <a:avLst/>
              <a:gdLst>
                <a:gd name="T0" fmla="*/ 250825 w 21600"/>
                <a:gd name="T1" fmla="*/ 365125 h 21600"/>
                <a:gd name="T2" fmla="*/ 250825 w 21600"/>
                <a:gd name="T3" fmla="*/ 365125 h 21600"/>
                <a:gd name="T4" fmla="*/ 250825 w 21600"/>
                <a:gd name="T5" fmla="*/ 365125 h 21600"/>
                <a:gd name="T6" fmla="*/ 250825 w 21600"/>
                <a:gd name="T7" fmla="*/ 365125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15712" y="7438"/>
                  </a:moveTo>
                  <a:cubicBezTo>
                    <a:pt x="15705" y="5571"/>
                    <a:pt x="13513" y="4060"/>
                    <a:pt x="10803" y="4052"/>
                  </a:cubicBezTo>
                  <a:lnTo>
                    <a:pt x="10803" y="3317"/>
                  </a:lnTo>
                  <a:cubicBezTo>
                    <a:pt x="14101" y="3325"/>
                    <a:pt x="16772" y="5166"/>
                    <a:pt x="16777" y="7438"/>
                  </a:cubicBezTo>
                  <a:lnTo>
                    <a:pt x="15712" y="7438"/>
                  </a:lnTo>
                  <a:cubicBezTo>
                    <a:pt x="15712" y="7438"/>
                    <a:pt x="15712" y="7438"/>
                    <a:pt x="15712" y="7438"/>
                  </a:cubicBezTo>
                  <a:close/>
                  <a:moveTo>
                    <a:pt x="10799" y="1441"/>
                  </a:moveTo>
                  <a:cubicBezTo>
                    <a:pt x="5973" y="1441"/>
                    <a:pt x="2060" y="4136"/>
                    <a:pt x="2060" y="7460"/>
                  </a:cubicBezTo>
                  <a:cubicBezTo>
                    <a:pt x="2060" y="9178"/>
                    <a:pt x="3116" y="10719"/>
                    <a:pt x="4791" y="11813"/>
                  </a:cubicBezTo>
                  <a:cubicBezTo>
                    <a:pt x="4630" y="11707"/>
                    <a:pt x="4466" y="11599"/>
                    <a:pt x="4316" y="11485"/>
                  </a:cubicBezTo>
                  <a:lnTo>
                    <a:pt x="4224" y="11485"/>
                  </a:lnTo>
                  <a:cubicBezTo>
                    <a:pt x="5161" y="12281"/>
                    <a:pt x="5887" y="13197"/>
                    <a:pt x="6332" y="14205"/>
                  </a:cubicBezTo>
                  <a:cubicBezTo>
                    <a:pt x="6529" y="14268"/>
                    <a:pt x="6734" y="14319"/>
                    <a:pt x="6938" y="14372"/>
                  </a:cubicBezTo>
                  <a:cubicBezTo>
                    <a:pt x="6978" y="14459"/>
                    <a:pt x="7038" y="14540"/>
                    <a:pt x="7122" y="14609"/>
                  </a:cubicBezTo>
                  <a:cubicBezTo>
                    <a:pt x="6958" y="14685"/>
                    <a:pt x="6858" y="14770"/>
                    <a:pt x="6858" y="14857"/>
                  </a:cubicBezTo>
                  <a:cubicBezTo>
                    <a:pt x="6858" y="15248"/>
                    <a:pt x="8624" y="15565"/>
                    <a:pt x="10799" y="15565"/>
                  </a:cubicBezTo>
                  <a:cubicBezTo>
                    <a:pt x="12975" y="15565"/>
                    <a:pt x="14741" y="15248"/>
                    <a:pt x="14741" y="14857"/>
                  </a:cubicBezTo>
                  <a:cubicBezTo>
                    <a:pt x="14741" y="14770"/>
                    <a:pt x="14639" y="14685"/>
                    <a:pt x="14478" y="14609"/>
                  </a:cubicBezTo>
                  <a:cubicBezTo>
                    <a:pt x="14561" y="14540"/>
                    <a:pt x="14621" y="14459"/>
                    <a:pt x="14661" y="14372"/>
                  </a:cubicBezTo>
                  <a:cubicBezTo>
                    <a:pt x="14866" y="14319"/>
                    <a:pt x="15070" y="14268"/>
                    <a:pt x="15267" y="14205"/>
                  </a:cubicBezTo>
                  <a:cubicBezTo>
                    <a:pt x="15712" y="13197"/>
                    <a:pt x="16439" y="12281"/>
                    <a:pt x="17375" y="11485"/>
                  </a:cubicBezTo>
                  <a:lnTo>
                    <a:pt x="17283" y="11485"/>
                  </a:lnTo>
                  <a:cubicBezTo>
                    <a:pt x="17133" y="11599"/>
                    <a:pt x="16969" y="11707"/>
                    <a:pt x="16806" y="11813"/>
                  </a:cubicBezTo>
                  <a:cubicBezTo>
                    <a:pt x="18483" y="10719"/>
                    <a:pt x="19539" y="9178"/>
                    <a:pt x="19539" y="7460"/>
                  </a:cubicBezTo>
                  <a:cubicBezTo>
                    <a:pt x="19539" y="4136"/>
                    <a:pt x="15626" y="1441"/>
                    <a:pt x="10799" y="1441"/>
                  </a:cubicBezTo>
                  <a:cubicBezTo>
                    <a:pt x="10799" y="1441"/>
                    <a:pt x="10799" y="1441"/>
                    <a:pt x="10799" y="1441"/>
                  </a:cubicBezTo>
                  <a:close/>
                  <a:moveTo>
                    <a:pt x="7861" y="17073"/>
                  </a:moveTo>
                  <a:lnTo>
                    <a:pt x="12562" y="16205"/>
                  </a:lnTo>
                  <a:lnTo>
                    <a:pt x="8842" y="16205"/>
                  </a:lnTo>
                  <a:cubicBezTo>
                    <a:pt x="8299" y="16205"/>
                    <a:pt x="7861" y="16506"/>
                    <a:pt x="7861" y="16880"/>
                  </a:cubicBezTo>
                  <a:lnTo>
                    <a:pt x="7861" y="17073"/>
                  </a:lnTo>
                  <a:cubicBezTo>
                    <a:pt x="7861" y="17073"/>
                    <a:pt x="7861" y="17073"/>
                    <a:pt x="7861" y="17073"/>
                  </a:cubicBezTo>
                  <a:close/>
                  <a:moveTo>
                    <a:pt x="7861" y="18759"/>
                  </a:moveTo>
                  <a:lnTo>
                    <a:pt x="13738" y="17675"/>
                  </a:lnTo>
                  <a:lnTo>
                    <a:pt x="13738" y="16985"/>
                  </a:lnTo>
                  <a:lnTo>
                    <a:pt x="7861" y="18068"/>
                  </a:lnTo>
                  <a:lnTo>
                    <a:pt x="7861" y="18759"/>
                  </a:lnTo>
                  <a:cubicBezTo>
                    <a:pt x="7861" y="18759"/>
                    <a:pt x="7861" y="18759"/>
                    <a:pt x="7861" y="18759"/>
                  </a:cubicBezTo>
                  <a:close/>
                  <a:moveTo>
                    <a:pt x="8842" y="19577"/>
                  </a:moveTo>
                  <a:lnTo>
                    <a:pt x="12757" y="19577"/>
                  </a:lnTo>
                  <a:cubicBezTo>
                    <a:pt x="13297" y="19577"/>
                    <a:pt x="13738" y="19275"/>
                    <a:pt x="13738" y="18903"/>
                  </a:cubicBezTo>
                  <a:lnTo>
                    <a:pt x="13738" y="18670"/>
                  </a:lnTo>
                  <a:lnTo>
                    <a:pt x="8833" y="19575"/>
                  </a:lnTo>
                  <a:cubicBezTo>
                    <a:pt x="8835" y="19575"/>
                    <a:pt x="8838" y="19577"/>
                    <a:pt x="8842" y="19577"/>
                  </a:cubicBezTo>
                  <a:cubicBezTo>
                    <a:pt x="8842" y="19577"/>
                    <a:pt x="8842" y="19577"/>
                    <a:pt x="8842" y="19577"/>
                  </a:cubicBezTo>
                  <a:close/>
                  <a:moveTo>
                    <a:pt x="19625" y="11693"/>
                  </a:moveTo>
                  <a:cubicBezTo>
                    <a:pt x="18120" y="12700"/>
                    <a:pt x="17092" y="14035"/>
                    <a:pt x="16765" y="15531"/>
                  </a:cubicBezTo>
                  <a:lnTo>
                    <a:pt x="16674" y="15531"/>
                  </a:lnTo>
                  <a:cubicBezTo>
                    <a:pt x="16674" y="15806"/>
                    <a:pt x="16311" y="16061"/>
                    <a:pt x="15694" y="16275"/>
                  </a:cubicBezTo>
                  <a:lnTo>
                    <a:pt x="15694" y="19577"/>
                  </a:lnTo>
                  <a:cubicBezTo>
                    <a:pt x="15694" y="20323"/>
                    <a:pt x="14818" y="20926"/>
                    <a:pt x="13738" y="20926"/>
                  </a:cubicBezTo>
                  <a:lnTo>
                    <a:pt x="12757" y="20926"/>
                  </a:lnTo>
                  <a:cubicBezTo>
                    <a:pt x="12757" y="21298"/>
                    <a:pt x="12319" y="21599"/>
                    <a:pt x="11779" y="21599"/>
                  </a:cubicBezTo>
                  <a:lnTo>
                    <a:pt x="9820" y="21599"/>
                  </a:lnTo>
                  <a:cubicBezTo>
                    <a:pt x="9280" y="21599"/>
                    <a:pt x="8842" y="21298"/>
                    <a:pt x="8842" y="20926"/>
                  </a:cubicBezTo>
                  <a:lnTo>
                    <a:pt x="7861" y="20926"/>
                  </a:lnTo>
                  <a:cubicBezTo>
                    <a:pt x="6781" y="20926"/>
                    <a:pt x="5905" y="20323"/>
                    <a:pt x="5905" y="19577"/>
                  </a:cubicBezTo>
                  <a:lnTo>
                    <a:pt x="5905" y="16275"/>
                  </a:lnTo>
                  <a:cubicBezTo>
                    <a:pt x="5288" y="16061"/>
                    <a:pt x="4925" y="15806"/>
                    <a:pt x="4925" y="15531"/>
                  </a:cubicBezTo>
                  <a:lnTo>
                    <a:pt x="4834" y="15531"/>
                  </a:lnTo>
                  <a:cubicBezTo>
                    <a:pt x="4507" y="14035"/>
                    <a:pt x="3479" y="12700"/>
                    <a:pt x="1974" y="11693"/>
                  </a:cubicBezTo>
                  <a:cubicBezTo>
                    <a:pt x="740" y="10488"/>
                    <a:pt x="0" y="9026"/>
                    <a:pt x="0" y="7438"/>
                  </a:cubicBezTo>
                  <a:cubicBezTo>
                    <a:pt x="0" y="3329"/>
                    <a:pt x="4834" y="0"/>
                    <a:pt x="10799" y="0"/>
                  </a:cubicBezTo>
                  <a:cubicBezTo>
                    <a:pt x="16765" y="0"/>
                    <a:pt x="21600" y="3329"/>
                    <a:pt x="21600" y="7438"/>
                  </a:cubicBezTo>
                  <a:cubicBezTo>
                    <a:pt x="21600" y="9026"/>
                    <a:pt x="20859" y="10488"/>
                    <a:pt x="19625" y="11693"/>
                  </a:cubicBezTo>
                  <a:cubicBezTo>
                    <a:pt x="19625" y="11693"/>
                    <a:pt x="19625" y="11693"/>
                    <a:pt x="19625" y="11693"/>
                  </a:cubicBezTo>
                  <a:close/>
                </a:path>
              </a:pathLst>
            </a:custGeom>
            <a:solidFill>
              <a:schemeClr val="bg1"/>
            </a:solidFill>
            <a:ln>
              <a:noFill/>
            </a:ln>
            <a:effectLst/>
          </p:spPr>
          <p:txBody>
            <a:bodyPr lIns="0" tIns="0" rIns="0" bIns="0" anchor="ctr"/>
            <a:lstStyle/>
            <a:p>
              <a:endParaRPr lang="id-ID">
                <a:solidFill>
                  <a:schemeClr val="tx2"/>
                </a:solidFill>
              </a:endParaRPr>
            </a:p>
          </p:txBody>
        </p:sp>
        <p:sp>
          <p:nvSpPr>
            <p:cNvPr id="22" name="îŝḷîḓé-AutoShape 9"/>
            <p:cNvSpPr>
              <a:spLocks/>
            </p:cNvSpPr>
            <p:nvPr/>
          </p:nvSpPr>
          <p:spPr bwMode="auto">
            <a:xfrm>
              <a:off x="6819094" y="4430044"/>
              <a:ext cx="999438" cy="999434"/>
            </a:xfrm>
            <a:custGeom>
              <a:avLst/>
              <a:gdLst>
                <a:gd name="T0" fmla="*/ 825458 w 19679"/>
                <a:gd name="T1" fmla="*/ 906083 h 19679"/>
                <a:gd name="T2" fmla="*/ 825458 w 19679"/>
                <a:gd name="T3" fmla="*/ 906083 h 19679"/>
                <a:gd name="T4" fmla="*/ 825458 w 19679"/>
                <a:gd name="T5" fmla="*/ 906083 h 19679"/>
                <a:gd name="T6" fmla="*/ 825458 w 19679"/>
                <a:gd name="T7" fmla="*/ 906083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8" y="6724"/>
                    <a:pt x="20638" y="12953"/>
                    <a:pt x="16796" y="16796"/>
                  </a:cubicBezTo>
                  <a:cubicBezTo>
                    <a:pt x="12953" y="20638"/>
                    <a:pt x="6724" y="20638"/>
                    <a:pt x="2881" y="16796"/>
                  </a:cubicBezTo>
                  <a:cubicBezTo>
                    <a:pt x="-961" y="12953"/>
                    <a:pt x="-961" y="6724"/>
                    <a:pt x="2881" y="2881"/>
                  </a:cubicBezTo>
                  <a:cubicBezTo>
                    <a:pt x="6724" y="-961"/>
                    <a:pt x="12953" y="-961"/>
                    <a:pt x="16796" y="2881"/>
                  </a:cubicBezTo>
                  <a:close/>
                </a:path>
              </a:pathLst>
            </a:custGeom>
            <a:solidFill>
              <a:schemeClr val="accent3"/>
            </a:solidFill>
            <a:ln>
              <a:noFill/>
            </a:ln>
            <a:effectLst/>
          </p:spPr>
          <p:txBody>
            <a:bodyPr lIns="50800" tIns="50800" rIns="50800" bIns="50800" anchor="ctr"/>
            <a:lstStyle/>
            <a:p>
              <a:endParaRPr lang="id-ID">
                <a:solidFill>
                  <a:schemeClr val="tx2"/>
                </a:solidFill>
              </a:endParaRPr>
            </a:p>
          </p:txBody>
        </p:sp>
        <p:sp>
          <p:nvSpPr>
            <p:cNvPr id="32" name="îŝḷîḓé-AutoShape 20"/>
            <p:cNvSpPr>
              <a:spLocks/>
            </p:cNvSpPr>
            <p:nvPr/>
          </p:nvSpPr>
          <p:spPr bwMode="auto">
            <a:xfrm>
              <a:off x="7124692" y="4735160"/>
              <a:ext cx="388243" cy="389202"/>
            </a:xfrm>
            <a:custGeom>
              <a:avLst/>
              <a:gdLst>
                <a:gd name="T0" fmla="*/ 320675 w 21430"/>
                <a:gd name="T1" fmla="*/ 321469 h 21430"/>
                <a:gd name="T2" fmla="*/ 320675 w 21430"/>
                <a:gd name="T3" fmla="*/ 321469 h 21430"/>
                <a:gd name="T4" fmla="*/ 320675 w 21430"/>
                <a:gd name="T5" fmla="*/ 321469 h 21430"/>
                <a:gd name="T6" fmla="*/ 320675 w 21430"/>
                <a:gd name="T7" fmla="*/ 321469 h 2143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430" h="21430">
                  <a:moveTo>
                    <a:pt x="16377" y="4093"/>
                  </a:moveTo>
                  <a:cubicBezTo>
                    <a:pt x="15846" y="4093"/>
                    <a:pt x="15415" y="4522"/>
                    <a:pt x="15415" y="5054"/>
                  </a:cubicBezTo>
                  <a:cubicBezTo>
                    <a:pt x="15415" y="5583"/>
                    <a:pt x="15846" y="6014"/>
                    <a:pt x="16377" y="6014"/>
                  </a:cubicBezTo>
                  <a:cubicBezTo>
                    <a:pt x="16907" y="6014"/>
                    <a:pt x="17337" y="5583"/>
                    <a:pt x="17337" y="5054"/>
                  </a:cubicBezTo>
                  <a:cubicBezTo>
                    <a:pt x="17337" y="4522"/>
                    <a:pt x="16907" y="4093"/>
                    <a:pt x="16377" y="4093"/>
                  </a:cubicBezTo>
                  <a:cubicBezTo>
                    <a:pt x="16377" y="4093"/>
                    <a:pt x="16377" y="4093"/>
                    <a:pt x="16377" y="4093"/>
                  </a:cubicBezTo>
                  <a:close/>
                  <a:moveTo>
                    <a:pt x="16377" y="6745"/>
                  </a:moveTo>
                  <a:cubicBezTo>
                    <a:pt x="15441" y="6745"/>
                    <a:pt x="14685" y="5988"/>
                    <a:pt x="14685" y="5054"/>
                  </a:cubicBezTo>
                  <a:cubicBezTo>
                    <a:pt x="14685" y="4120"/>
                    <a:pt x="15441" y="3362"/>
                    <a:pt x="16377" y="3362"/>
                  </a:cubicBezTo>
                  <a:cubicBezTo>
                    <a:pt x="17311" y="3362"/>
                    <a:pt x="18067" y="4120"/>
                    <a:pt x="18067" y="5054"/>
                  </a:cubicBezTo>
                  <a:cubicBezTo>
                    <a:pt x="18067" y="5988"/>
                    <a:pt x="17311" y="6745"/>
                    <a:pt x="16377" y="6745"/>
                  </a:cubicBezTo>
                  <a:cubicBezTo>
                    <a:pt x="16377" y="6745"/>
                    <a:pt x="16377" y="6745"/>
                    <a:pt x="16377" y="6745"/>
                  </a:cubicBezTo>
                  <a:close/>
                  <a:moveTo>
                    <a:pt x="15333" y="1442"/>
                  </a:moveTo>
                  <a:cubicBezTo>
                    <a:pt x="12760" y="1442"/>
                    <a:pt x="10675" y="3525"/>
                    <a:pt x="10675" y="6098"/>
                  </a:cubicBezTo>
                  <a:cubicBezTo>
                    <a:pt x="10675" y="6795"/>
                    <a:pt x="10841" y="7451"/>
                    <a:pt x="11115" y="8046"/>
                  </a:cubicBezTo>
                  <a:lnTo>
                    <a:pt x="1710" y="17452"/>
                  </a:lnTo>
                  <a:cubicBezTo>
                    <a:pt x="1571" y="17590"/>
                    <a:pt x="1515" y="17705"/>
                    <a:pt x="1431" y="17957"/>
                  </a:cubicBezTo>
                  <a:cubicBezTo>
                    <a:pt x="1431" y="17957"/>
                    <a:pt x="1338" y="18447"/>
                    <a:pt x="1346" y="18943"/>
                  </a:cubicBezTo>
                  <a:lnTo>
                    <a:pt x="11129" y="9160"/>
                  </a:lnTo>
                  <a:cubicBezTo>
                    <a:pt x="11259" y="9030"/>
                    <a:pt x="11470" y="9030"/>
                    <a:pt x="11601" y="9160"/>
                  </a:cubicBezTo>
                  <a:cubicBezTo>
                    <a:pt x="11732" y="9290"/>
                    <a:pt x="11732" y="9502"/>
                    <a:pt x="11601" y="9632"/>
                  </a:cubicBezTo>
                  <a:lnTo>
                    <a:pt x="1565" y="19669"/>
                  </a:lnTo>
                  <a:cubicBezTo>
                    <a:pt x="1546" y="19688"/>
                    <a:pt x="1519" y="19683"/>
                    <a:pt x="1498" y="19697"/>
                  </a:cubicBezTo>
                  <a:cubicBezTo>
                    <a:pt x="1526" y="19748"/>
                    <a:pt x="1552" y="19801"/>
                    <a:pt x="1589" y="19840"/>
                  </a:cubicBezTo>
                  <a:cubicBezTo>
                    <a:pt x="2031" y="20281"/>
                    <a:pt x="3474" y="19998"/>
                    <a:pt x="3474" y="19998"/>
                  </a:cubicBezTo>
                  <a:cubicBezTo>
                    <a:pt x="3614" y="19859"/>
                    <a:pt x="3838" y="19859"/>
                    <a:pt x="3977" y="19719"/>
                  </a:cubicBezTo>
                  <a:lnTo>
                    <a:pt x="4947" y="18751"/>
                  </a:lnTo>
                  <a:lnTo>
                    <a:pt x="6019" y="18751"/>
                  </a:lnTo>
                  <a:lnTo>
                    <a:pt x="6019" y="17677"/>
                  </a:lnTo>
                  <a:lnTo>
                    <a:pt x="6952" y="16747"/>
                  </a:lnTo>
                  <a:lnTo>
                    <a:pt x="8023" y="16747"/>
                  </a:lnTo>
                  <a:lnTo>
                    <a:pt x="8023" y="15673"/>
                  </a:lnTo>
                  <a:lnTo>
                    <a:pt x="8956" y="14742"/>
                  </a:lnTo>
                  <a:lnTo>
                    <a:pt x="10028" y="14742"/>
                  </a:lnTo>
                  <a:lnTo>
                    <a:pt x="10028" y="13669"/>
                  </a:lnTo>
                  <a:lnTo>
                    <a:pt x="13384" y="10314"/>
                  </a:lnTo>
                  <a:cubicBezTo>
                    <a:pt x="13978" y="10590"/>
                    <a:pt x="14634" y="10753"/>
                    <a:pt x="15333" y="10753"/>
                  </a:cubicBezTo>
                  <a:cubicBezTo>
                    <a:pt x="17904" y="10753"/>
                    <a:pt x="19989" y="8669"/>
                    <a:pt x="19989" y="6098"/>
                  </a:cubicBezTo>
                  <a:cubicBezTo>
                    <a:pt x="19989" y="3525"/>
                    <a:pt x="17904" y="1442"/>
                    <a:pt x="15333" y="1442"/>
                  </a:cubicBezTo>
                  <a:cubicBezTo>
                    <a:pt x="15333" y="1442"/>
                    <a:pt x="15333" y="1442"/>
                    <a:pt x="15333" y="1442"/>
                  </a:cubicBezTo>
                  <a:close/>
                  <a:moveTo>
                    <a:pt x="15373" y="12111"/>
                  </a:moveTo>
                  <a:cubicBezTo>
                    <a:pt x="14825" y="12111"/>
                    <a:pt x="14293" y="12032"/>
                    <a:pt x="13789" y="11893"/>
                  </a:cubicBezTo>
                  <a:lnTo>
                    <a:pt x="11357" y="14324"/>
                  </a:lnTo>
                  <a:lnTo>
                    <a:pt x="11365" y="14324"/>
                  </a:lnTo>
                  <a:lnTo>
                    <a:pt x="11365" y="16077"/>
                  </a:lnTo>
                  <a:lnTo>
                    <a:pt x="9611" y="16077"/>
                  </a:lnTo>
                  <a:lnTo>
                    <a:pt x="9611" y="16071"/>
                  </a:lnTo>
                  <a:lnTo>
                    <a:pt x="9353" y="16329"/>
                  </a:lnTo>
                  <a:lnTo>
                    <a:pt x="9360" y="16329"/>
                  </a:lnTo>
                  <a:lnTo>
                    <a:pt x="9360" y="18082"/>
                  </a:lnTo>
                  <a:lnTo>
                    <a:pt x="7607" y="18082"/>
                  </a:lnTo>
                  <a:lnTo>
                    <a:pt x="7607" y="18075"/>
                  </a:lnTo>
                  <a:lnTo>
                    <a:pt x="7348" y="18332"/>
                  </a:lnTo>
                  <a:lnTo>
                    <a:pt x="7356" y="18332"/>
                  </a:lnTo>
                  <a:lnTo>
                    <a:pt x="7356" y="20088"/>
                  </a:lnTo>
                  <a:lnTo>
                    <a:pt x="5603" y="20088"/>
                  </a:lnTo>
                  <a:lnTo>
                    <a:pt x="5603" y="20080"/>
                  </a:lnTo>
                  <a:lnTo>
                    <a:pt x="4507" y="21173"/>
                  </a:lnTo>
                  <a:cubicBezTo>
                    <a:pt x="4247" y="21435"/>
                    <a:pt x="3601" y="21397"/>
                    <a:pt x="3339" y="21397"/>
                  </a:cubicBezTo>
                  <a:cubicBezTo>
                    <a:pt x="3339" y="21397"/>
                    <a:pt x="1038" y="21600"/>
                    <a:pt x="434" y="20995"/>
                  </a:cubicBezTo>
                  <a:cubicBezTo>
                    <a:pt x="-170" y="20391"/>
                    <a:pt x="32" y="18090"/>
                    <a:pt x="32" y="18090"/>
                  </a:cubicBezTo>
                  <a:cubicBezTo>
                    <a:pt x="32" y="17718"/>
                    <a:pt x="-6" y="17183"/>
                    <a:pt x="256" y="16922"/>
                  </a:cubicBezTo>
                  <a:lnTo>
                    <a:pt x="9535" y="7642"/>
                  </a:lnTo>
                  <a:cubicBezTo>
                    <a:pt x="9399" y="7135"/>
                    <a:pt x="9318" y="6606"/>
                    <a:pt x="9318" y="6056"/>
                  </a:cubicBezTo>
                  <a:cubicBezTo>
                    <a:pt x="9318" y="2712"/>
                    <a:pt x="12029" y="0"/>
                    <a:pt x="15373" y="0"/>
                  </a:cubicBezTo>
                  <a:cubicBezTo>
                    <a:pt x="18719" y="0"/>
                    <a:pt x="21430" y="2712"/>
                    <a:pt x="21430" y="6056"/>
                  </a:cubicBezTo>
                  <a:cubicBezTo>
                    <a:pt x="21430" y="9400"/>
                    <a:pt x="18719" y="12111"/>
                    <a:pt x="15373" y="12111"/>
                  </a:cubicBezTo>
                  <a:cubicBezTo>
                    <a:pt x="15373" y="12111"/>
                    <a:pt x="15373" y="12111"/>
                    <a:pt x="15373" y="12111"/>
                  </a:cubicBezTo>
                  <a:close/>
                </a:path>
              </a:pathLst>
            </a:custGeom>
            <a:solidFill>
              <a:schemeClr val="bg1"/>
            </a:solidFill>
            <a:ln>
              <a:noFill/>
            </a:ln>
            <a:effectLst/>
          </p:spPr>
          <p:txBody>
            <a:bodyPr lIns="51954" tIns="51954" rIns="51954" bIns="51954" anchor="ctr"/>
            <a:lstStyle/>
            <a:p>
              <a:endParaRPr lang="id-ID">
                <a:solidFill>
                  <a:schemeClr val="tx2"/>
                </a:solidFill>
              </a:endParaRPr>
            </a:p>
          </p:txBody>
        </p:sp>
        <p:sp>
          <p:nvSpPr>
            <p:cNvPr id="24" name="îŝḷîḓé-AutoShape 11"/>
            <p:cNvSpPr>
              <a:spLocks/>
            </p:cNvSpPr>
            <p:nvPr/>
          </p:nvSpPr>
          <p:spPr bwMode="auto">
            <a:xfrm>
              <a:off x="4378142" y="4445001"/>
              <a:ext cx="999438" cy="999434"/>
            </a:xfrm>
            <a:custGeom>
              <a:avLst/>
              <a:gdLst>
                <a:gd name="T0" fmla="*/ 825458 w 19679"/>
                <a:gd name="T1" fmla="*/ 906083 h 19679"/>
                <a:gd name="T2" fmla="*/ 825458 w 19679"/>
                <a:gd name="T3" fmla="*/ 906083 h 19679"/>
                <a:gd name="T4" fmla="*/ 825458 w 19679"/>
                <a:gd name="T5" fmla="*/ 906083 h 19679"/>
                <a:gd name="T6" fmla="*/ 825458 w 19679"/>
                <a:gd name="T7" fmla="*/ 906083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8" y="6724"/>
                    <a:pt x="20638" y="12953"/>
                    <a:pt x="16796" y="16796"/>
                  </a:cubicBezTo>
                  <a:cubicBezTo>
                    <a:pt x="12953" y="20638"/>
                    <a:pt x="6724" y="20638"/>
                    <a:pt x="2881" y="16796"/>
                  </a:cubicBezTo>
                  <a:cubicBezTo>
                    <a:pt x="-961" y="12953"/>
                    <a:pt x="-961" y="6724"/>
                    <a:pt x="2881" y="2881"/>
                  </a:cubicBezTo>
                  <a:cubicBezTo>
                    <a:pt x="6724" y="-961"/>
                    <a:pt x="12953" y="-961"/>
                    <a:pt x="16796" y="2881"/>
                  </a:cubicBezTo>
                  <a:close/>
                </a:path>
              </a:pathLst>
            </a:custGeom>
            <a:solidFill>
              <a:schemeClr val="accent4"/>
            </a:solidFill>
            <a:ln>
              <a:noFill/>
            </a:ln>
            <a:effectLst/>
          </p:spPr>
          <p:txBody>
            <a:bodyPr lIns="50800" tIns="50800" rIns="50800" bIns="50800" anchor="ctr"/>
            <a:lstStyle/>
            <a:p>
              <a:endParaRPr lang="id-ID">
                <a:solidFill>
                  <a:schemeClr val="tx2"/>
                </a:solidFill>
              </a:endParaRPr>
            </a:p>
          </p:txBody>
        </p:sp>
        <p:sp>
          <p:nvSpPr>
            <p:cNvPr id="33" name="îŝḷîḓé-AutoShape 21"/>
            <p:cNvSpPr>
              <a:spLocks/>
            </p:cNvSpPr>
            <p:nvPr/>
          </p:nvSpPr>
          <p:spPr bwMode="auto">
            <a:xfrm>
              <a:off x="4660676" y="4770298"/>
              <a:ext cx="434371" cy="348841"/>
            </a:xfrm>
            <a:custGeom>
              <a:avLst/>
              <a:gdLst>
                <a:gd name="T0" fmla="*/ 358758 w 21335"/>
                <a:gd name="T1" fmla="*/ 292570 h 21422"/>
                <a:gd name="T2" fmla="*/ 358758 w 21335"/>
                <a:gd name="T3" fmla="*/ 292570 h 21422"/>
                <a:gd name="T4" fmla="*/ 358758 w 21335"/>
                <a:gd name="T5" fmla="*/ 292570 h 21422"/>
                <a:gd name="T6" fmla="*/ 358758 w 21335"/>
                <a:gd name="T7" fmla="*/ 292570 h 2142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335" h="21422">
                  <a:moveTo>
                    <a:pt x="19499" y="4188"/>
                  </a:moveTo>
                  <a:lnTo>
                    <a:pt x="17977" y="2290"/>
                  </a:lnTo>
                  <a:cubicBezTo>
                    <a:pt x="17713" y="1961"/>
                    <a:pt x="17284" y="1961"/>
                    <a:pt x="17018" y="2290"/>
                  </a:cubicBezTo>
                  <a:lnTo>
                    <a:pt x="8914" y="12399"/>
                  </a:lnTo>
                  <a:cubicBezTo>
                    <a:pt x="8384" y="13060"/>
                    <a:pt x="7524" y="13060"/>
                    <a:pt x="6996" y="12399"/>
                  </a:cubicBezTo>
                  <a:lnTo>
                    <a:pt x="4317" y="9058"/>
                  </a:lnTo>
                  <a:cubicBezTo>
                    <a:pt x="4051" y="8728"/>
                    <a:pt x="3622" y="8728"/>
                    <a:pt x="3358" y="9058"/>
                  </a:cubicBezTo>
                  <a:lnTo>
                    <a:pt x="1836" y="10956"/>
                  </a:lnTo>
                  <a:cubicBezTo>
                    <a:pt x="1572" y="11286"/>
                    <a:pt x="1572" y="11821"/>
                    <a:pt x="1836" y="12152"/>
                  </a:cubicBezTo>
                  <a:lnTo>
                    <a:pt x="7523" y="19246"/>
                  </a:lnTo>
                  <a:cubicBezTo>
                    <a:pt x="7788" y="19575"/>
                    <a:pt x="8218" y="19575"/>
                    <a:pt x="8482" y="19246"/>
                  </a:cubicBezTo>
                  <a:lnTo>
                    <a:pt x="10004" y="17348"/>
                  </a:lnTo>
                  <a:cubicBezTo>
                    <a:pt x="10076" y="17257"/>
                    <a:pt x="10125" y="17149"/>
                    <a:pt x="10158" y="17036"/>
                  </a:cubicBezTo>
                  <a:lnTo>
                    <a:pt x="19499" y="5385"/>
                  </a:lnTo>
                  <a:cubicBezTo>
                    <a:pt x="19763" y="5053"/>
                    <a:pt x="19763" y="4518"/>
                    <a:pt x="19499" y="4188"/>
                  </a:cubicBezTo>
                  <a:cubicBezTo>
                    <a:pt x="19499" y="4188"/>
                    <a:pt x="19499" y="4188"/>
                    <a:pt x="19499" y="4188"/>
                  </a:cubicBezTo>
                  <a:close/>
                  <a:moveTo>
                    <a:pt x="20938" y="5983"/>
                  </a:moveTo>
                  <a:lnTo>
                    <a:pt x="8951" y="20934"/>
                  </a:lnTo>
                  <a:cubicBezTo>
                    <a:pt x="8675" y="21278"/>
                    <a:pt x="8314" y="21434"/>
                    <a:pt x="7955" y="21420"/>
                  </a:cubicBezTo>
                  <a:cubicBezTo>
                    <a:pt x="7597" y="21434"/>
                    <a:pt x="7233" y="21278"/>
                    <a:pt x="6958" y="20934"/>
                  </a:cubicBezTo>
                  <a:lnTo>
                    <a:pt x="397" y="12750"/>
                  </a:lnTo>
                  <a:cubicBezTo>
                    <a:pt x="-132" y="12090"/>
                    <a:pt x="-132" y="11019"/>
                    <a:pt x="397" y="10358"/>
                  </a:cubicBezTo>
                  <a:lnTo>
                    <a:pt x="2878" y="7263"/>
                  </a:lnTo>
                  <a:cubicBezTo>
                    <a:pt x="3408" y="6602"/>
                    <a:pt x="4267" y="6602"/>
                    <a:pt x="4797" y="7263"/>
                  </a:cubicBezTo>
                  <a:lnTo>
                    <a:pt x="7955" y="11203"/>
                  </a:lnTo>
                  <a:lnTo>
                    <a:pt x="16538" y="495"/>
                  </a:lnTo>
                  <a:cubicBezTo>
                    <a:pt x="17068" y="-165"/>
                    <a:pt x="17928" y="-165"/>
                    <a:pt x="18458" y="495"/>
                  </a:cubicBezTo>
                  <a:lnTo>
                    <a:pt x="20938" y="3590"/>
                  </a:lnTo>
                  <a:cubicBezTo>
                    <a:pt x="21467" y="4251"/>
                    <a:pt x="21467" y="5322"/>
                    <a:pt x="20938" y="5983"/>
                  </a:cubicBezTo>
                  <a:cubicBezTo>
                    <a:pt x="20938" y="5983"/>
                    <a:pt x="20938" y="5983"/>
                    <a:pt x="20938" y="5983"/>
                  </a:cubicBezTo>
                  <a:close/>
                </a:path>
              </a:pathLst>
            </a:custGeom>
            <a:solidFill>
              <a:schemeClr val="bg1"/>
            </a:solidFill>
            <a:ln>
              <a:noFill/>
            </a:ln>
            <a:effectLst/>
          </p:spPr>
          <p:txBody>
            <a:bodyPr lIns="51954" tIns="51954" rIns="51954" bIns="51954" anchor="ctr"/>
            <a:lstStyle/>
            <a:p>
              <a:endParaRPr lang="id-ID">
                <a:solidFill>
                  <a:schemeClr val="tx2"/>
                </a:solidFill>
              </a:endParaRPr>
            </a:p>
          </p:txBody>
        </p:sp>
      </p:grpSp>
      <p:grpSp>
        <p:nvGrpSpPr>
          <p:cNvPr id="48" name="组合 47"/>
          <p:cNvGrpSpPr/>
          <p:nvPr/>
        </p:nvGrpSpPr>
        <p:grpSpPr>
          <a:xfrm>
            <a:off x="1394428" y="1912717"/>
            <a:ext cx="2338462" cy="1494928"/>
            <a:chOff x="6215620" y="1891581"/>
            <a:chExt cx="2338462" cy="1494928"/>
          </a:xfrm>
        </p:grpSpPr>
        <p:sp>
          <p:nvSpPr>
            <p:cNvPr id="49" name="矩形 48"/>
            <p:cNvSpPr/>
            <p:nvPr/>
          </p:nvSpPr>
          <p:spPr>
            <a:xfrm>
              <a:off x="6215620" y="2407780"/>
              <a:ext cx="2338462" cy="978729"/>
            </a:xfrm>
            <a:prstGeom prst="rect">
              <a:avLst/>
            </a:prstGeom>
          </p:spPr>
          <p:txBody>
            <a:bodyPr wrap="square">
              <a:spAutoFit/>
              <a:scene3d>
                <a:camera prst="orthographicFront"/>
                <a:lightRig rig="threePt" dir="t"/>
              </a:scene3d>
              <a:sp3d contourW="12700"/>
            </a:bodyPr>
            <a:lstStyle/>
            <a:p>
              <a:pPr algn="ctr">
                <a:lnSpc>
                  <a:spcPct val="120000"/>
                </a:lnSpc>
              </a:pPr>
              <a:r>
                <a:rPr lang="zh-CN" altLang="en-US" sz="1600" dirty="0"/>
                <a:t>用户可以在投影仪或者计算机上进行演示也可以将演示文稿打印出来</a:t>
              </a:r>
            </a:p>
          </p:txBody>
        </p:sp>
        <p:sp>
          <p:nvSpPr>
            <p:cNvPr id="50" name="矩形 49"/>
            <p:cNvSpPr/>
            <p:nvPr/>
          </p:nvSpPr>
          <p:spPr>
            <a:xfrm>
              <a:off x="6342658" y="1891581"/>
              <a:ext cx="2084387" cy="497316"/>
            </a:xfrm>
            <a:prstGeom prst="rect">
              <a:avLst/>
            </a:prstGeom>
          </p:spPr>
          <p:txBody>
            <a:bodyPr wrap="square">
              <a:spAutoFit/>
              <a:scene3d>
                <a:camera prst="orthographicFront"/>
                <a:lightRig rig="threePt" dir="t"/>
              </a:scene3d>
              <a:sp3d contourW="12700"/>
            </a:bodyPr>
            <a:lstStyle/>
            <a:p>
              <a:pPr algn="ctr">
                <a:lnSpc>
                  <a:spcPct val="120000"/>
                </a:lnSpc>
              </a:pPr>
              <a:r>
                <a:rPr lang="zh-CN" altLang="en-US" sz="2400" b="1" dirty="0"/>
                <a:t>文字添加</a:t>
              </a:r>
            </a:p>
          </p:txBody>
        </p:sp>
      </p:grpSp>
      <p:grpSp>
        <p:nvGrpSpPr>
          <p:cNvPr id="51" name="组合 50"/>
          <p:cNvGrpSpPr/>
          <p:nvPr/>
        </p:nvGrpSpPr>
        <p:grpSpPr>
          <a:xfrm>
            <a:off x="1394428" y="4197254"/>
            <a:ext cx="2338462" cy="1494928"/>
            <a:chOff x="6215620" y="1891581"/>
            <a:chExt cx="2338462" cy="1494928"/>
          </a:xfrm>
        </p:grpSpPr>
        <p:sp>
          <p:nvSpPr>
            <p:cNvPr id="52" name="矩形 51"/>
            <p:cNvSpPr/>
            <p:nvPr/>
          </p:nvSpPr>
          <p:spPr>
            <a:xfrm>
              <a:off x="6215620" y="2407780"/>
              <a:ext cx="2338462" cy="978729"/>
            </a:xfrm>
            <a:prstGeom prst="rect">
              <a:avLst/>
            </a:prstGeom>
          </p:spPr>
          <p:txBody>
            <a:bodyPr wrap="square">
              <a:spAutoFit/>
              <a:scene3d>
                <a:camera prst="orthographicFront"/>
                <a:lightRig rig="threePt" dir="t"/>
              </a:scene3d>
              <a:sp3d contourW="12700"/>
            </a:bodyPr>
            <a:lstStyle/>
            <a:p>
              <a:pPr algn="ctr">
                <a:lnSpc>
                  <a:spcPct val="120000"/>
                </a:lnSpc>
              </a:pPr>
              <a:r>
                <a:rPr lang="zh-CN" altLang="en-US" sz="1600" dirty="0"/>
                <a:t>用户可以在投影仪或者计算机上进行演示也可以将演示文稿打印出来</a:t>
              </a:r>
            </a:p>
          </p:txBody>
        </p:sp>
        <p:sp>
          <p:nvSpPr>
            <p:cNvPr id="53" name="矩形 52"/>
            <p:cNvSpPr/>
            <p:nvPr/>
          </p:nvSpPr>
          <p:spPr>
            <a:xfrm>
              <a:off x="6342658" y="1891581"/>
              <a:ext cx="2084387" cy="497316"/>
            </a:xfrm>
            <a:prstGeom prst="rect">
              <a:avLst/>
            </a:prstGeom>
          </p:spPr>
          <p:txBody>
            <a:bodyPr wrap="square">
              <a:spAutoFit/>
              <a:scene3d>
                <a:camera prst="orthographicFront"/>
                <a:lightRig rig="threePt" dir="t"/>
              </a:scene3d>
              <a:sp3d contourW="12700"/>
            </a:bodyPr>
            <a:lstStyle/>
            <a:p>
              <a:pPr algn="ctr">
                <a:lnSpc>
                  <a:spcPct val="120000"/>
                </a:lnSpc>
              </a:pPr>
              <a:r>
                <a:rPr lang="zh-CN" altLang="en-US" sz="2400" b="1" dirty="0"/>
                <a:t>文字添加</a:t>
              </a:r>
            </a:p>
          </p:txBody>
        </p:sp>
      </p:grpSp>
      <p:grpSp>
        <p:nvGrpSpPr>
          <p:cNvPr id="54" name="组合 53"/>
          <p:cNvGrpSpPr/>
          <p:nvPr/>
        </p:nvGrpSpPr>
        <p:grpSpPr>
          <a:xfrm>
            <a:off x="8437603" y="1912717"/>
            <a:ext cx="2338462" cy="1494928"/>
            <a:chOff x="6215620" y="1891581"/>
            <a:chExt cx="2338462" cy="1494928"/>
          </a:xfrm>
        </p:grpSpPr>
        <p:sp>
          <p:nvSpPr>
            <p:cNvPr id="55" name="矩形 54"/>
            <p:cNvSpPr/>
            <p:nvPr/>
          </p:nvSpPr>
          <p:spPr>
            <a:xfrm>
              <a:off x="6215620" y="2407780"/>
              <a:ext cx="2338462" cy="978729"/>
            </a:xfrm>
            <a:prstGeom prst="rect">
              <a:avLst/>
            </a:prstGeom>
          </p:spPr>
          <p:txBody>
            <a:bodyPr wrap="square">
              <a:spAutoFit/>
              <a:scene3d>
                <a:camera prst="orthographicFront"/>
                <a:lightRig rig="threePt" dir="t"/>
              </a:scene3d>
              <a:sp3d contourW="12700"/>
            </a:bodyPr>
            <a:lstStyle/>
            <a:p>
              <a:pPr algn="ctr">
                <a:lnSpc>
                  <a:spcPct val="120000"/>
                </a:lnSpc>
              </a:pPr>
              <a:r>
                <a:rPr lang="zh-CN" altLang="en-US" sz="1600" dirty="0"/>
                <a:t>用户可以在投影仪或者计算机上进行演示也可以将演示文稿打印出来</a:t>
              </a:r>
            </a:p>
          </p:txBody>
        </p:sp>
        <p:sp>
          <p:nvSpPr>
            <p:cNvPr id="56" name="矩形 55"/>
            <p:cNvSpPr/>
            <p:nvPr/>
          </p:nvSpPr>
          <p:spPr>
            <a:xfrm>
              <a:off x="6342658" y="1891581"/>
              <a:ext cx="2084387" cy="497316"/>
            </a:xfrm>
            <a:prstGeom prst="rect">
              <a:avLst/>
            </a:prstGeom>
          </p:spPr>
          <p:txBody>
            <a:bodyPr wrap="square">
              <a:spAutoFit/>
              <a:scene3d>
                <a:camera prst="orthographicFront"/>
                <a:lightRig rig="threePt" dir="t"/>
              </a:scene3d>
              <a:sp3d contourW="12700"/>
            </a:bodyPr>
            <a:lstStyle/>
            <a:p>
              <a:pPr algn="ctr">
                <a:lnSpc>
                  <a:spcPct val="120000"/>
                </a:lnSpc>
              </a:pPr>
              <a:r>
                <a:rPr lang="zh-CN" altLang="en-US" sz="2400" b="1" dirty="0"/>
                <a:t>文字添加</a:t>
              </a:r>
            </a:p>
          </p:txBody>
        </p:sp>
      </p:grpSp>
      <p:grpSp>
        <p:nvGrpSpPr>
          <p:cNvPr id="57" name="组合 56"/>
          <p:cNvGrpSpPr/>
          <p:nvPr/>
        </p:nvGrpSpPr>
        <p:grpSpPr>
          <a:xfrm>
            <a:off x="8437603" y="4197254"/>
            <a:ext cx="2338462" cy="1494928"/>
            <a:chOff x="6215620" y="1891581"/>
            <a:chExt cx="2338462" cy="1494928"/>
          </a:xfrm>
        </p:grpSpPr>
        <p:sp>
          <p:nvSpPr>
            <p:cNvPr id="58" name="矩形 57"/>
            <p:cNvSpPr/>
            <p:nvPr/>
          </p:nvSpPr>
          <p:spPr>
            <a:xfrm>
              <a:off x="6215620" y="2407780"/>
              <a:ext cx="2338462" cy="978729"/>
            </a:xfrm>
            <a:prstGeom prst="rect">
              <a:avLst/>
            </a:prstGeom>
          </p:spPr>
          <p:txBody>
            <a:bodyPr wrap="square">
              <a:spAutoFit/>
              <a:scene3d>
                <a:camera prst="orthographicFront"/>
                <a:lightRig rig="threePt" dir="t"/>
              </a:scene3d>
              <a:sp3d contourW="12700"/>
            </a:bodyPr>
            <a:lstStyle/>
            <a:p>
              <a:pPr algn="ctr">
                <a:lnSpc>
                  <a:spcPct val="120000"/>
                </a:lnSpc>
              </a:pPr>
              <a:r>
                <a:rPr lang="zh-CN" altLang="en-US" sz="1600" dirty="0"/>
                <a:t>用户可以在投影仪或者计算机上进行演示也可以将演示文稿打印出来</a:t>
              </a:r>
            </a:p>
          </p:txBody>
        </p:sp>
        <p:sp>
          <p:nvSpPr>
            <p:cNvPr id="59" name="矩形 58"/>
            <p:cNvSpPr/>
            <p:nvPr/>
          </p:nvSpPr>
          <p:spPr>
            <a:xfrm>
              <a:off x="6342658" y="1891581"/>
              <a:ext cx="2084387" cy="497316"/>
            </a:xfrm>
            <a:prstGeom prst="rect">
              <a:avLst/>
            </a:prstGeom>
          </p:spPr>
          <p:txBody>
            <a:bodyPr wrap="square">
              <a:spAutoFit/>
              <a:scene3d>
                <a:camera prst="orthographicFront"/>
                <a:lightRig rig="threePt" dir="t"/>
              </a:scene3d>
              <a:sp3d contourW="12700"/>
            </a:bodyPr>
            <a:lstStyle/>
            <a:p>
              <a:pPr algn="ctr">
                <a:lnSpc>
                  <a:spcPct val="120000"/>
                </a:lnSpc>
              </a:pPr>
              <a:r>
                <a:rPr lang="zh-CN" altLang="en-US" sz="2400" b="1" dirty="0"/>
                <a:t>文字添加</a:t>
              </a:r>
            </a:p>
          </p:txBody>
        </p:sp>
      </p:grpSp>
      <p:grpSp>
        <p:nvGrpSpPr>
          <p:cNvPr id="34" name="组合 33"/>
          <p:cNvGrpSpPr/>
          <p:nvPr/>
        </p:nvGrpSpPr>
        <p:grpSpPr>
          <a:xfrm>
            <a:off x="0" y="-1"/>
            <a:ext cx="8338444" cy="1268413"/>
            <a:chOff x="0" y="-1"/>
            <a:chExt cx="8338444" cy="1268413"/>
          </a:xfrm>
        </p:grpSpPr>
        <p:pic>
          <p:nvPicPr>
            <p:cNvPr id="35" name="图片 3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
              <a:ext cx="1910226" cy="1268413"/>
            </a:xfrm>
            <a:prstGeom prst="rect">
              <a:avLst/>
            </a:prstGeom>
          </p:spPr>
        </p:pic>
        <p:cxnSp>
          <p:nvCxnSpPr>
            <p:cNvPr id="36" name="直接连接符 35"/>
            <p:cNvCxnSpPr/>
            <p:nvPr/>
          </p:nvCxnSpPr>
          <p:spPr>
            <a:xfrm>
              <a:off x="3605030" y="469609"/>
              <a:ext cx="0" cy="54000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37" name="文本框 36"/>
            <p:cNvSpPr txBox="1"/>
            <p:nvPr/>
          </p:nvSpPr>
          <p:spPr>
            <a:xfrm>
              <a:off x="1661292" y="440872"/>
              <a:ext cx="1826142" cy="584775"/>
            </a:xfrm>
            <a:prstGeom prst="rect">
              <a:avLst/>
            </a:prstGeom>
            <a:noFill/>
          </p:spPr>
          <p:txBody>
            <a:bodyPr wrap="none" rtlCol="0">
              <a:spAutoFit/>
              <a:scene3d>
                <a:camera prst="orthographicFront"/>
                <a:lightRig rig="threePt" dir="t"/>
              </a:scene3d>
              <a:sp3d contourW="12700"/>
            </a:bodyPr>
            <a:lstStyle/>
            <a:p>
              <a:pPr lvl="0" algn="r">
                <a:defRPr/>
              </a:pPr>
              <a:r>
                <a:rPr lang="zh-CN" altLang="en-US" sz="3200" b="1" dirty="0">
                  <a:solidFill>
                    <a:prstClr val="black"/>
                  </a:solidFill>
                </a:rPr>
                <a:t>产品运营</a:t>
              </a:r>
            </a:p>
          </p:txBody>
        </p:sp>
        <p:sp>
          <p:nvSpPr>
            <p:cNvPr id="38" name="文本框 37"/>
            <p:cNvSpPr txBox="1"/>
            <p:nvPr/>
          </p:nvSpPr>
          <p:spPr>
            <a:xfrm>
              <a:off x="3737617" y="533204"/>
              <a:ext cx="4600827" cy="400110"/>
            </a:xfrm>
            <a:prstGeom prst="rect">
              <a:avLst/>
            </a:prstGeom>
            <a:noFill/>
          </p:spPr>
          <p:txBody>
            <a:bodyPr wrap="square" rtlCol="0">
              <a:spAutoFit/>
              <a:scene3d>
                <a:camera prst="orthographicFront"/>
                <a:lightRig rig="threePt" dir="t"/>
              </a:scene3d>
              <a:sp3d contourW="12700"/>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altLang="zh-CN" sz="1000" b="0" i="0" u="none" strike="noStrike" kern="1200" cap="none" spc="0" normalizeH="0" baseline="0" noProof="0" dirty="0">
                  <a:ln>
                    <a:noFill/>
                  </a:ln>
                  <a:solidFill>
                    <a:schemeClr val="bg1">
                      <a:lumMod val="50000"/>
                    </a:schemeClr>
                  </a:solidFill>
                  <a:effectLst/>
                  <a:uLnTx/>
                  <a:uFillTx/>
                  <a:latin typeface="Arial"/>
                  <a:ea typeface="微软雅黑"/>
                  <a:cs typeface="+mn-cs"/>
                </a:rPr>
                <a:t>The user can demonstrate on a projector or computer, or print the presentation and make it into a film to be used in a wider field</a:t>
              </a:r>
            </a:p>
          </p:txBody>
        </p:sp>
      </p:grpSp>
    </p:spTree>
    <p:custDataLst>
      <p:tags r:id="rId1"/>
    </p:custDataLst>
    <p:extLst>
      <p:ext uri="{BB962C8B-B14F-4D97-AF65-F5344CB8AC3E}">
        <p14:creationId xmlns:p14="http://schemas.microsoft.com/office/powerpoint/2010/main" val="1649119422"/>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60"/>
                                        </p:tgtEl>
                                        <p:attrNameLst>
                                          <p:attrName>style.visibility</p:attrName>
                                        </p:attrNameLst>
                                      </p:cBhvr>
                                      <p:to>
                                        <p:strVal val="visible"/>
                                      </p:to>
                                    </p:set>
                                    <p:anim calcmode="lin" valueType="num">
                                      <p:cBhvr>
                                        <p:cTn id="7" dur="1000" fill="hold"/>
                                        <p:tgtEl>
                                          <p:spTgt spid="60"/>
                                        </p:tgtEl>
                                        <p:attrNameLst>
                                          <p:attrName>ppt_w</p:attrName>
                                        </p:attrNameLst>
                                      </p:cBhvr>
                                      <p:tavLst>
                                        <p:tav tm="0">
                                          <p:val>
                                            <p:fltVal val="0"/>
                                          </p:val>
                                        </p:tav>
                                        <p:tav tm="100000">
                                          <p:val>
                                            <p:strVal val="#ppt_w"/>
                                          </p:val>
                                        </p:tav>
                                      </p:tavLst>
                                    </p:anim>
                                    <p:anim calcmode="lin" valueType="num">
                                      <p:cBhvr>
                                        <p:cTn id="8" dur="1000" fill="hold"/>
                                        <p:tgtEl>
                                          <p:spTgt spid="60"/>
                                        </p:tgtEl>
                                        <p:attrNameLst>
                                          <p:attrName>ppt_h</p:attrName>
                                        </p:attrNameLst>
                                      </p:cBhvr>
                                      <p:tavLst>
                                        <p:tav tm="0">
                                          <p:val>
                                            <p:fltVal val="0"/>
                                          </p:val>
                                        </p:tav>
                                        <p:tav tm="100000">
                                          <p:val>
                                            <p:strVal val="#ppt_h"/>
                                          </p:val>
                                        </p:tav>
                                      </p:tavLst>
                                    </p:anim>
                                    <p:anim calcmode="lin" valueType="num">
                                      <p:cBhvr>
                                        <p:cTn id="9" dur="1000" fill="hold"/>
                                        <p:tgtEl>
                                          <p:spTgt spid="60"/>
                                        </p:tgtEl>
                                        <p:attrNameLst>
                                          <p:attrName>style.rotation</p:attrName>
                                        </p:attrNameLst>
                                      </p:cBhvr>
                                      <p:tavLst>
                                        <p:tav tm="0">
                                          <p:val>
                                            <p:fltVal val="90"/>
                                          </p:val>
                                        </p:tav>
                                        <p:tav tm="100000">
                                          <p:val>
                                            <p:fltVal val="0"/>
                                          </p:val>
                                        </p:tav>
                                      </p:tavLst>
                                    </p:anim>
                                    <p:animEffect transition="in" filter="fade">
                                      <p:cBhvr>
                                        <p:cTn id="10" dur="1000"/>
                                        <p:tgtEl>
                                          <p:spTgt spid="60"/>
                                        </p:tgtEl>
                                      </p:cBhvr>
                                    </p:animEffect>
                                  </p:childTnLst>
                                </p:cTn>
                              </p:par>
                            </p:childTnLst>
                          </p:cTn>
                        </p:par>
                        <p:par>
                          <p:cTn id="11" fill="hold">
                            <p:stCondLst>
                              <p:cond delay="1000"/>
                            </p:stCondLst>
                            <p:childTnLst>
                              <p:par>
                                <p:cTn id="12" presetID="42" presetClass="entr" presetSubtype="0" fill="hold" nodeType="afterEffect">
                                  <p:stCondLst>
                                    <p:cond delay="0"/>
                                  </p:stCondLst>
                                  <p:childTnLst>
                                    <p:set>
                                      <p:cBhvr>
                                        <p:cTn id="13" dur="1" fill="hold">
                                          <p:stCondLst>
                                            <p:cond delay="0"/>
                                          </p:stCondLst>
                                        </p:cTn>
                                        <p:tgtEl>
                                          <p:spTgt spid="48"/>
                                        </p:tgtEl>
                                        <p:attrNameLst>
                                          <p:attrName>style.visibility</p:attrName>
                                        </p:attrNameLst>
                                      </p:cBhvr>
                                      <p:to>
                                        <p:strVal val="visible"/>
                                      </p:to>
                                    </p:set>
                                    <p:animEffect transition="in" filter="fade">
                                      <p:cBhvr>
                                        <p:cTn id="14" dur="1000"/>
                                        <p:tgtEl>
                                          <p:spTgt spid="48"/>
                                        </p:tgtEl>
                                      </p:cBhvr>
                                    </p:animEffect>
                                    <p:anim calcmode="lin" valueType="num">
                                      <p:cBhvr>
                                        <p:cTn id="15" dur="1000" fill="hold"/>
                                        <p:tgtEl>
                                          <p:spTgt spid="48"/>
                                        </p:tgtEl>
                                        <p:attrNameLst>
                                          <p:attrName>ppt_x</p:attrName>
                                        </p:attrNameLst>
                                      </p:cBhvr>
                                      <p:tavLst>
                                        <p:tav tm="0">
                                          <p:val>
                                            <p:strVal val="#ppt_x"/>
                                          </p:val>
                                        </p:tav>
                                        <p:tav tm="100000">
                                          <p:val>
                                            <p:strVal val="#ppt_x"/>
                                          </p:val>
                                        </p:tav>
                                      </p:tavLst>
                                    </p:anim>
                                    <p:anim calcmode="lin" valueType="num">
                                      <p:cBhvr>
                                        <p:cTn id="16" dur="1000" fill="hold"/>
                                        <p:tgtEl>
                                          <p:spTgt spid="48"/>
                                        </p:tgtEl>
                                        <p:attrNameLst>
                                          <p:attrName>ppt_y</p:attrName>
                                        </p:attrNameLst>
                                      </p:cBhvr>
                                      <p:tavLst>
                                        <p:tav tm="0">
                                          <p:val>
                                            <p:strVal val="#ppt_y+.1"/>
                                          </p:val>
                                        </p:tav>
                                        <p:tav tm="100000">
                                          <p:val>
                                            <p:strVal val="#ppt_y"/>
                                          </p:val>
                                        </p:tav>
                                      </p:tavLst>
                                    </p:anim>
                                  </p:childTnLst>
                                </p:cTn>
                              </p:par>
                            </p:childTnLst>
                          </p:cTn>
                        </p:par>
                        <p:par>
                          <p:cTn id="17" fill="hold">
                            <p:stCondLst>
                              <p:cond delay="2000"/>
                            </p:stCondLst>
                            <p:childTnLst>
                              <p:par>
                                <p:cTn id="18" presetID="42" presetClass="entr" presetSubtype="0" fill="hold" nodeType="afterEffect">
                                  <p:stCondLst>
                                    <p:cond delay="0"/>
                                  </p:stCondLst>
                                  <p:childTnLst>
                                    <p:set>
                                      <p:cBhvr>
                                        <p:cTn id="19" dur="1" fill="hold">
                                          <p:stCondLst>
                                            <p:cond delay="0"/>
                                          </p:stCondLst>
                                        </p:cTn>
                                        <p:tgtEl>
                                          <p:spTgt spid="51"/>
                                        </p:tgtEl>
                                        <p:attrNameLst>
                                          <p:attrName>style.visibility</p:attrName>
                                        </p:attrNameLst>
                                      </p:cBhvr>
                                      <p:to>
                                        <p:strVal val="visible"/>
                                      </p:to>
                                    </p:set>
                                    <p:animEffect transition="in" filter="fade">
                                      <p:cBhvr>
                                        <p:cTn id="20" dur="1000"/>
                                        <p:tgtEl>
                                          <p:spTgt spid="51"/>
                                        </p:tgtEl>
                                      </p:cBhvr>
                                    </p:animEffect>
                                    <p:anim calcmode="lin" valueType="num">
                                      <p:cBhvr>
                                        <p:cTn id="21" dur="1000" fill="hold"/>
                                        <p:tgtEl>
                                          <p:spTgt spid="51"/>
                                        </p:tgtEl>
                                        <p:attrNameLst>
                                          <p:attrName>ppt_x</p:attrName>
                                        </p:attrNameLst>
                                      </p:cBhvr>
                                      <p:tavLst>
                                        <p:tav tm="0">
                                          <p:val>
                                            <p:strVal val="#ppt_x"/>
                                          </p:val>
                                        </p:tav>
                                        <p:tav tm="100000">
                                          <p:val>
                                            <p:strVal val="#ppt_x"/>
                                          </p:val>
                                        </p:tav>
                                      </p:tavLst>
                                    </p:anim>
                                    <p:anim calcmode="lin" valueType="num">
                                      <p:cBhvr>
                                        <p:cTn id="22" dur="1000" fill="hold"/>
                                        <p:tgtEl>
                                          <p:spTgt spid="51"/>
                                        </p:tgtEl>
                                        <p:attrNameLst>
                                          <p:attrName>ppt_y</p:attrName>
                                        </p:attrNameLst>
                                      </p:cBhvr>
                                      <p:tavLst>
                                        <p:tav tm="0">
                                          <p:val>
                                            <p:strVal val="#ppt_y+.1"/>
                                          </p:val>
                                        </p:tav>
                                        <p:tav tm="100000">
                                          <p:val>
                                            <p:strVal val="#ppt_y"/>
                                          </p:val>
                                        </p:tav>
                                      </p:tavLst>
                                    </p:anim>
                                  </p:childTnLst>
                                </p:cTn>
                              </p:par>
                            </p:childTnLst>
                          </p:cTn>
                        </p:par>
                        <p:par>
                          <p:cTn id="23" fill="hold">
                            <p:stCondLst>
                              <p:cond delay="3000"/>
                            </p:stCondLst>
                            <p:childTnLst>
                              <p:par>
                                <p:cTn id="24" presetID="42" presetClass="entr" presetSubtype="0" fill="hold" nodeType="afterEffect">
                                  <p:stCondLst>
                                    <p:cond delay="0"/>
                                  </p:stCondLst>
                                  <p:childTnLst>
                                    <p:set>
                                      <p:cBhvr>
                                        <p:cTn id="25" dur="1" fill="hold">
                                          <p:stCondLst>
                                            <p:cond delay="0"/>
                                          </p:stCondLst>
                                        </p:cTn>
                                        <p:tgtEl>
                                          <p:spTgt spid="54"/>
                                        </p:tgtEl>
                                        <p:attrNameLst>
                                          <p:attrName>style.visibility</p:attrName>
                                        </p:attrNameLst>
                                      </p:cBhvr>
                                      <p:to>
                                        <p:strVal val="visible"/>
                                      </p:to>
                                    </p:set>
                                    <p:animEffect transition="in" filter="fade">
                                      <p:cBhvr>
                                        <p:cTn id="26" dur="1000"/>
                                        <p:tgtEl>
                                          <p:spTgt spid="54"/>
                                        </p:tgtEl>
                                      </p:cBhvr>
                                    </p:animEffect>
                                    <p:anim calcmode="lin" valueType="num">
                                      <p:cBhvr>
                                        <p:cTn id="27" dur="1000" fill="hold"/>
                                        <p:tgtEl>
                                          <p:spTgt spid="54"/>
                                        </p:tgtEl>
                                        <p:attrNameLst>
                                          <p:attrName>ppt_x</p:attrName>
                                        </p:attrNameLst>
                                      </p:cBhvr>
                                      <p:tavLst>
                                        <p:tav tm="0">
                                          <p:val>
                                            <p:strVal val="#ppt_x"/>
                                          </p:val>
                                        </p:tav>
                                        <p:tav tm="100000">
                                          <p:val>
                                            <p:strVal val="#ppt_x"/>
                                          </p:val>
                                        </p:tav>
                                      </p:tavLst>
                                    </p:anim>
                                    <p:anim calcmode="lin" valueType="num">
                                      <p:cBhvr>
                                        <p:cTn id="28" dur="1000" fill="hold"/>
                                        <p:tgtEl>
                                          <p:spTgt spid="54"/>
                                        </p:tgtEl>
                                        <p:attrNameLst>
                                          <p:attrName>ppt_y</p:attrName>
                                        </p:attrNameLst>
                                      </p:cBhvr>
                                      <p:tavLst>
                                        <p:tav tm="0">
                                          <p:val>
                                            <p:strVal val="#ppt_y+.1"/>
                                          </p:val>
                                        </p:tav>
                                        <p:tav tm="100000">
                                          <p:val>
                                            <p:strVal val="#ppt_y"/>
                                          </p:val>
                                        </p:tav>
                                      </p:tavLst>
                                    </p:anim>
                                  </p:childTnLst>
                                </p:cTn>
                              </p:par>
                            </p:childTnLst>
                          </p:cTn>
                        </p:par>
                        <p:par>
                          <p:cTn id="29" fill="hold">
                            <p:stCondLst>
                              <p:cond delay="4000"/>
                            </p:stCondLst>
                            <p:childTnLst>
                              <p:par>
                                <p:cTn id="30" presetID="42" presetClass="entr" presetSubtype="0" fill="hold" nodeType="afterEffect">
                                  <p:stCondLst>
                                    <p:cond delay="0"/>
                                  </p:stCondLst>
                                  <p:childTnLst>
                                    <p:set>
                                      <p:cBhvr>
                                        <p:cTn id="31" dur="1" fill="hold">
                                          <p:stCondLst>
                                            <p:cond delay="0"/>
                                          </p:stCondLst>
                                        </p:cTn>
                                        <p:tgtEl>
                                          <p:spTgt spid="57"/>
                                        </p:tgtEl>
                                        <p:attrNameLst>
                                          <p:attrName>style.visibility</p:attrName>
                                        </p:attrNameLst>
                                      </p:cBhvr>
                                      <p:to>
                                        <p:strVal val="visible"/>
                                      </p:to>
                                    </p:set>
                                    <p:animEffect transition="in" filter="fade">
                                      <p:cBhvr>
                                        <p:cTn id="32" dur="1000"/>
                                        <p:tgtEl>
                                          <p:spTgt spid="57"/>
                                        </p:tgtEl>
                                      </p:cBhvr>
                                    </p:animEffect>
                                    <p:anim calcmode="lin" valueType="num">
                                      <p:cBhvr>
                                        <p:cTn id="33" dur="1000" fill="hold"/>
                                        <p:tgtEl>
                                          <p:spTgt spid="57"/>
                                        </p:tgtEl>
                                        <p:attrNameLst>
                                          <p:attrName>ppt_x</p:attrName>
                                        </p:attrNameLst>
                                      </p:cBhvr>
                                      <p:tavLst>
                                        <p:tav tm="0">
                                          <p:val>
                                            <p:strVal val="#ppt_x"/>
                                          </p:val>
                                        </p:tav>
                                        <p:tav tm="100000">
                                          <p:val>
                                            <p:strVal val="#ppt_x"/>
                                          </p:val>
                                        </p:tav>
                                      </p:tavLst>
                                    </p:anim>
                                    <p:anim calcmode="lin" valueType="num">
                                      <p:cBhvr>
                                        <p:cTn id="34" dur="1000" fill="hold"/>
                                        <p:tgtEl>
                                          <p:spTgt spid="5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占位符 16"/>
          <p:cNvPicPr>
            <a:picLocks noGrp="1" noChangeAspect="1"/>
          </p:cNvPicPr>
          <p:nvPr>
            <p:ph type="pic" sz="quarter" idx="10"/>
          </p:nvPr>
        </p:nvPicPr>
        <p:blipFill>
          <a:blip r:embed="rId3" cstate="print">
            <a:extLst>
              <a:ext uri="{BEBA8EAE-BF5A-486C-A8C5-ECC9F3942E4B}">
                <a14:imgProps xmlns:a14="http://schemas.microsoft.com/office/drawing/2010/main">
                  <a14:imgLayer r:embed="rId4">
                    <a14:imgEffect>
                      <a14:colorTemperature colorTemp="72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p:pic>
      <p:pic>
        <p:nvPicPr>
          <p:cNvPr id="6" name="图片 5"/>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a:xfrm>
            <a:off x="0" y="0"/>
            <a:ext cx="7394428" cy="6858001"/>
          </a:xfrm>
          <a:custGeom>
            <a:avLst/>
            <a:gdLst>
              <a:gd name="connsiteX0" fmla="*/ 0 w 7394428"/>
              <a:gd name="connsiteY0" fmla="*/ 0 h 6858001"/>
              <a:gd name="connsiteX1" fmla="*/ 7394428 w 7394428"/>
              <a:gd name="connsiteY1" fmla="*/ 0 h 6858001"/>
              <a:gd name="connsiteX2" fmla="*/ 7394428 w 7394428"/>
              <a:gd name="connsiteY2" fmla="*/ 6858001 h 6858001"/>
              <a:gd name="connsiteX3" fmla="*/ 0 w 7394428"/>
              <a:gd name="connsiteY3" fmla="*/ 6858001 h 6858001"/>
            </a:gdLst>
            <a:ahLst/>
            <a:cxnLst>
              <a:cxn ang="0">
                <a:pos x="connsiteX0" y="connsiteY0"/>
              </a:cxn>
              <a:cxn ang="0">
                <a:pos x="connsiteX1" y="connsiteY1"/>
              </a:cxn>
              <a:cxn ang="0">
                <a:pos x="connsiteX2" y="connsiteY2"/>
              </a:cxn>
              <a:cxn ang="0">
                <a:pos x="connsiteX3" y="connsiteY3"/>
              </a:cxn>
            </a:cxnLst>
            <a:rect l="l" t="t" r="r" b="b"/>
            <a:pathLst>
              <a:path w="7394428" h="6858001">
                <a:moveTo>
                  <a:pt x="0" y="0"/>
                </a:moveTo>
                <a:lnTo>
                  <a:pt x="7394428" y="0"/>
                </a:lnTo>
                <a:lnTo>
                  <a:pt x="7394428" y="6858001"/>
                </a:lnTo>
                <a:lnTo>
                  <a:pt x="0" y="6858001"/>
                </a:lnTo>
                <a:close/>
              </a:path>
            </a:pathLst>
          </a:custGeom>
        </p:spPr>
      </p:pic>
      <p:sp>
        <p:nvSpPr>
          <p:cNvPr id="4" name="文本框 3"/>
          <p:cNvSpPr txBox="1"/>
          <p:nvPr/>
        </p:nvSpPr>
        <p:spPr>
          <a:xfrm>
            <a:off x="6096000" y="3489404"/>
            <a:ext cx="2236510" cy="707886"/>
          </a:xfrm>
          <a:prstGeom prst="rect">
            <a:avLst/>
          </a:prstGeom>
          <a:noFill/>
        </p:spPr>
        <p:txBody>
          <a:bodyPr wrap="none" rtlCol="0">
            <a:spAutoFit/>
            <a:scene3d>
              <a:camera prst="orthographicFront"/>
              <a:lightRig rig="threePt" dir="t"/>
            </a:scene3d>
            <a:sp3d contourW="12700"/>
          </a:bodyPr>
          <a:lstStyle/>
          <a:p>
            <a:pPr lvl="0">
              <a:defRPr/>
            </a:pPr>
            <a:r>
              <a:rPr lang="zh-CN" altLang="en-US" sz="4000" b="1" dirty="0">
                <a:solidFill>
                  <a:prstClr val="black"/>
                </a:solidFill>
              </a:rPr>
              <a:t>发展规划</a:t>
            </a:r>
          </a:p>
        </p:txBody>
      </p:sp>
      <p:sp>
        <p:nvSpPr>
          <p:cNvPr id="5" name="文本框 4"/>
          <p:cNvSpPr txBox="1"/>
          <p:nvPr/>
        </p:nvSpPr>
        <p:spPr>
          <a:xfrm>
            <a:off x="6096000" y="4235390"/>
            <a:ext cx="4600827" cy="400110"/>
          </a:xfrm>
          <a:prstGeom prst="rect">
            <a:avLst/>
          </a:prstGeom>
          <a:noFill/>
        </p:spPr>
        <p:txBody>
          <a:bodyPr wrap="square" rtlCol="0">
            <a:spAutoFit/>
            <a:scene3d>
              <a:camera prst="orthographicFront"/>
              <a:lightRig rig="threePt" dir="t"/>
            </a:scene3d>
            <a:sp3d contourW="12700"/>
          </a:bodyPr>
          <a:lstStyle/>
          <a:p/>
        </p:txBody>
      </p:sp>
      <p:cxnSp>
        <p:nvCxnSpPr>
          <p:cNvPr id="3" name="直接连接符 2"/>
          <p:cNvCxnSpPr/>
          <p:nvPr/>
        </p:nvCxnSpPr>
        <p:spPr>
          <a:xfrm>
            <a:off x="5981700" y="2846169"/>
            <a:ext cx="0" cy="1789331"/>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9" name="文本框 8"/>
          <p:cNvSpPr txBox="1"/>
          <p:nvPr/>
        </p:nvSpPr>
        <p:spPr>
          <a:xfrm>
            <a:off x="6096000" y="2846169"/>
            <a:ext cx="2111860" cy="707886"/>
          </a:xfrm>
          <a:prstGeom prst="rect">
            <a:avLst/>
          </a:prstGeom>
          <a:noFill/>
        </p:spPr>
        <p:txBody>
          <a:bodyPr wrap="none" rtlCol="0">
            <a:spAutoFit/>
            <a:scene3d>
              <a:camera prst="orthographicFront"/>
              <a:lightRig rig="threePt" dir="t"/>
            </a:scene3d>
            <a:sp3d contourW="12700"/>
          </a:bodyPr>
          <a:lstStyle/>
          <a:p>
            <a:pPr lvl="0">
              <a:defRPr/>
            </a:pPr>
            <a:r>
              <a:rPr lang="en-US" altLang="zh-CN" sz="4000" b="1" dirty="0">
                <a:solidFill>
                  <a:schemeClr val="accent1"/>
                </a:solidFill>
              </a:rPr>
              <a:t>PART04</a:t>
            </a:r>
            <a:endParaRPr lang="zh-CN" altLang="en-US" sz="4000" b="1" dirty="0">
              <a:solidFill>
                <a:schemeClr val="accent1"/>
              </a:solidFill>
            </a:endParaRPr>
          </a:p>
        </p:txBody>
      </p:sp>
    </p:spTree>
    <p:extLst>
      <p:ext uri="{BB962C8B-B14F-4D97-AF65-F5344CB8AC3E}">
        <p14:creationId xmlns:p14="http://schemas.microsoft.com/office/powerpoint/2010/main" val="38500325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0">
        <p15:prstTrans prst="crush"/>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0-#ppt_w/2"/>
                                          </p:val>
                                        </p:tav>
                                        <p:tav tm="100000">
                                          <p:val>
                                            <p:strVal val="#ppt_x"/>
                                          </p:val>
                                        </p:tav>
                                      </p:tavLst>
                                    </p:anim>
                                    <p:anim calcmode="lin" valueType="num">
                                      <p:cBhvr additive="base">
                                        <p:cTn id="8" dur="500" fill="hold"/>
                                        <p:tgtEl>
                                          <p:spTgt spid="17"/>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0-#ppt_w/2"/>
                                          </p:val>
                                        </p:tav>
                                        <p:tav tm="100000">
                                          <p:val>
                                            <p:strVal val="#ppt_x"/>
                                          </p:val>
                                        </p:tav>
                                      </p:tavLst>
                                    </p:anim>
                                    <p:anim calcmode="lin" valueType="num">
                                      <p:cBhvr additive="base">
                                        <p:cTn id="12" dur="500" fill="hold"/>
                                        <p:tgtEl>
                                          <p:spTgt spid="6"/>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22" presetClass="entr" presetSubtype="4" fill="hold" nodeType="after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down)">
                                      <p:cBhvr>
                                        <p:cTn id="16" dur="500"/>
                                        <p:tgtEl>
                                          <p:spTgt spid="3"/>
                                        </p:tgtEl>
                                      </p:cBhvr>
                                    </p:animEffect>
                                  </p:childTnLst>
                                </p:cTn>
                              </p:par>
                            </p:childTnLst>
                          </p:cTn>
                        </p:par>
                        <p:par>
                          <p:cTn id="17" fill="hold">
                            <p:stCondLst>
                              <p:cond delay="1000"/>
                            </p:stCondLst>
                            <p:childTnLst>
                              <p:par>
                                <p:cTn id="18" presetID="12" presetClass="entr" presetSubtype="8" fill="hold" grpId="0" nodeType="afterEffect">
                                  <p:stCondLst>
                                    <p:cond delay="0"/>
                                  </p:stCondLst>
                                  <p:childTnLst>
                                    <p:set>
                                      <p:cBhvr>
                                        <p:cTn id="19" dur="1" fill="hold">
                                          <p:stCondLst>
                                            <p:cond delay="0"/>
                                          </p:stCondLst>
                                        </p:cTn>
                                        <p:tgtEl>
                                          <p:spTgt spid="9"/>
                                        </p:tgtEl>
                                        <p:attrNameLst>
                                          <p:attrName>style.visibility</p:attrName>
                                        </p:attrNameLst>
                                      </p:cBhvr>
                                      <p:to>
                                        <p:strVal val="visible"/>
                                      </p:to>
                                    </p:set>
                                    <p:anim calcmode="lin" valueType="num">
                                      <p:cBhvr additive="base">
                                        <p:cTn id="20" dur="500"/>
                                        <p:tgtEl>
                                          <p:spTgt spid="9"/>
                                        </p:tgtEl>
                                        <p:attrNameLst>
                                          <p:attrName>ppt_x</p:attrName>
                                        </p:attrNameLst>
                                      </p:cBhvr>
                                      <p:tavLst>
                                        <p:tav tm="0">
                                          <p:val>
                                            <p:strVal val="#ppt_x-#ppt_w*1.125000"/>
                                          </p:val>
                                        </p:tav>
                                        <p:tav tm="100000">
                                          <p:val>
                                            <p:strVal val="#ppt_x"/>
                                          </p:val>
                                        </p:tav>
                                      </p:tavLst>
                                    </p:anim>
                                    <p:animEffect transition="in" filter="wipe(right)">
                                      <p:cBhvr>
                                        <p:cTn id="21" dur="500"/>
                                        <p:tgtEl>
                                          <p:spTgt spid="9"/>
                                        </p:tgtEl>
                                      </p:cBhvr>
                                    </p:animEffect>
                                  </p:childTnLst>
                                </p:cTn>
                              </p:par>
                              <p:par>
                                <p:cTn id="22" presetID="12" presetClass="entr" presetSubtype="2" fill="hold" grpId="0" nodeType="withEffect">
                                  <p:stCondLst>
                                    <p:cond delay="0"/>
                                  </p:stCondLst>
                                  <p:childTnLst>
                                    <p:set>
                                      <p:cBhvr>
                                        <p:cTn id="23" dur="1" fill="hold">
                                          <p:stCondLst>
                                            <p:cond delay="0"/>
                                          </p:stCondLst>
                                        </p:cTn>
                                        <p:tgtEl>
                                          <p:spTgt spid="4"/>
                                        </p:tgtEl>
                                        <p:attrNameLst>
                                          <p:attrName>style.visibility</p:attrName>
                                        </p:attrNameLst>
                                      </p:cBhvr>
                                      <p:to>
                                        <p:strVal val="visible"/>
                                      </p:to>
                                    </p:set>
                                    <p:anim calcmode="lin" valueType="num">
                                      <p:cBhvr additive="base">
                                        <p:cTn id="24" dur="500"/>
                                        <p:tgtEl>
                                          <p:spTgt spid="4"/>
                                        </p:tgtEl>
                                        <p:attrNameLst>
                                          <p:attrName>ppt_x</p:attrName>
                                        </p:attrNameLst>
                                      </p:cBhvr>
                                      <p:tavLst>
                                        <p:tav tm="0">
                                          <p:val>
                                            <p:strVal val="#ppt_x+#ppt_w*1.125000"/>
                                          </p:val>
                                        </p:tav>
                                        <p:tav tm="100000">
                                          <p:val>
                                            <p:strVal val="#ppt_x"/>
                                          </p:val>
                                        </p:tav>
                                      </p:tavLst>
                                    </p:anim>
                                    <p:animEffect transition="in" filter="wipe(left)">
                                      <p:cBhvr>
                                        <p:cTn id="25" dur="500"/>
                                        <p:tgtEl>
                                          <p:spTgt spid="4"/>
                                        </p:tgtEl>
                                      </p:cBhvr>
                                    </p:animEffect>
                                  </p:childTnLst>
                                </p:cTn>
                              </p:par>
                            </p:childTnLst>
                          </p:cTn>
                        </p:par>
                        <p:par>
                          <p:cTn id="26" fill="hold">
                            <p:stCondLst>
                              <p:cond delay="1500"/>
                            </p:stCondLst>
                            <p:childTnLst>
                              <p:par>
                                <p:cTn id="27" presetID="14" presetClass="entr" presetSubtype="10" fill="hold" grpId="0" nodeType="after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randombar(horizontal)">
                                      <p:cBhvr>
                                        <p:cTn id="2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组合 6"/>
          <p:cNvGrpSpPr/>
          <p:nvPr/>
        </p:nvGrpSpPr>
        <p:grpSpPr>
          <a:xfrm>
            <a:off x="7420882" y="2013718"/>
            <a:ext cx="95251" cy="4923364"/>
            <a:chOff x="7420882" y="2013718"/>
            <a:chExt cx="95251" cy="4923364"/>
          </a:xfrm>
        </p:grpSpPr>
        <p:sp>
          <p:nvSpPr>
            <p:cNvPr id="474" name="Shape 474"/>
            <p:cNvSpPr/>
            <p:nvPr/>
          </p:nvSpPr>
          <p:spPr>
            <a:xfrm flipV="1">
              <a:off x="7468507" y="2106321"/>
              <a:ext cx="1" cy="4830761"/>
            </a:xfrm>
            <a:prstGeom prst="line">
              <a:avLst/>
            </a:prstGeom>
            <a:ln w="25400">
              <a:solidFill>
                <a:srgbClr val="EBEBEB"/>
              </a:solidFill>
              <a:miter lim="400000"/>
            </a:ln>
          </p:spPr>
          <p:txBody>
            <a:bodyPr lIns="25400" tIns="25400" rIns="25400" bIns="25400" anchor="ctr"/>
            <a:lstStyle/>
            <a:p>
              <a:pPr algn="ctr" defTabSz="412750" hangingPunct="0">
                <a:defRPr sz="3200"/>
              </a:pPr>
              <a:endParaRPr sz="1600" kern="0">
                <a:solidFill>
                  <a:srgbClr val="000000"/>
                </a:solidFill>
                <a:latin typeface="Helvetica Light"/>
                <a:sym typeface="Helvetica Light"/>
              </a:endParaRPr>
            </a:p>
          </p:txBody>
        </p:sp>
        <p:sp>
          <p:nvSpPr>
            <p:cNvPr id="478" name="Shape 478"/>
            <p:cNvSpPr/>
            <p:nvPr/>
          </p:nvSpPr>
          <p:spPr>
            <a:xfrm>
              <a:off x="7420882" y="2013718"/>
              <a:ext cx="95251" cy="95251"/>
            </a:xfrm>
            <a:prstGeom prst="ellipse">
              <a:avLst/>
            </a:prstGeom>
            <a:solidFill>
              <a:srgbClr val="EBEBEB"/>
            </a:solidFill>
            <a:ln w="12700">
              <a:miter lim="400000"/>
            </a:ln>
          </p:spPr>
          <p:txBody>
            <a:bodyPr lIns="25400" tIns="25400" rIns="25400" bIns="25400" anchor="ctr"/>
            <a:lstStyle/>
            <a:p>
              <a:pPr algn="ctr" defTabSz="412750" hangingPunct="0">
                <a:defRPr sz="3200">
                  <a:solidFill>
                    <a:srgbClr val="FFFFFF"/>
                  </a:solidFill>
                  <a:latin typeface="+mj-lt"/>
                  <a:ea typeface="+mj-ea"/>
                  <a:cs typeface="+mj-cs"/>
                  <a:sym typeface="Open Sans"/>
                </a:defRPr>
              </a:pPr>
              <a:endParaRPr sz="1600" kern="0">
                <a:solidFill>
                  <a:srgbClr val="FFFFFF"/>
                </a:solidFill>
                <a:latin typeface="Open Sans"/>
                <a:ea typeface="Open Sans"/>
                <a:cs typeface="Open Sans"/>
                <a:sym typeface="Open Sans"/>
              </a:endParaRPr>
            </a:p>
          </p:txBody>
        </p:sp>
      </p:grpSp>
      <p:sp>
        <p:nvSpPr>
          <p:cNvPr id="483" name="Shape 483"/>
          <p:cNvSpPr/>
          <p:nvPr/>
        </p:nvSpPr>
        <p:spPr>
          <a:xfrm>
            <a:off x="6996010" y="2972190"/>
            <a:ext cx="944995" cy="457201"/>
          </a:xfrm>
          <a:prstGeom prst="rect">
            <a:avLst/>
          </a:prstGeom>
          <a:solidFill>
            <a:schemeClr val="accent1"/>
          </a:solidFill>
          <a:ln w="12700">
            <a:miter lim="400000"/>
          </a:ln>
        </p:spPr>
        <p:txBody>
          <a:bodyPr lIns="25400" tIns="25400" rIns="25400" bIns="25400" anchor="ctr"/>
          <a:lstStyle/>
          <a:p>
            <a:pPr algn="ctr" defTabSz="412750" hangingPunct="0">
              <a:defRPr sz="3200">
                <a:solidFill>
                  <a:srgbClr val="FFFFFF"/>
                </a:solidFill>
                <a:latin typeface="+mj-lt"/>
                <a:ea typeface="+mj-ea"/>
                <a:cs typeface="+mj-cs"/>
                <a:sym typeface="Open Sans"/>
              </a:defRPr>
            </a:pPr>
            <a:endParaRPr sz="1600" kern="0">
              <a:solidFill>
                <a:srgbClr val="FFFFFF"/>
              </a:solidFill>
              <a:latin typeface="Open Sans"/>
              <a:ea typeface="Open Sans"/>
              <a:cs typeface="Open Sans"/>
              <a:sym typeface="Open Sans"/>
            </a:endParaRPr>
          </a:p>
        </p:txBody>
      </p:sp>
      <p:sp>
        <p:nvSpPr>
          <p:cNvPr id="484" name="Shape 484"/>
          <p:cNvSpPr/>
          <p:nvPr/>
        </p:nvSpPr>
        <p:spPr>
          <a:xfrm>
            <a:off x="7256912" y="3092043"/>
            <a:ext cx="423193" cy="217495"/>
          </a:xfrm>
          <a:prstGeom prst="rect">
            <a:avLst/>
          </a:prstGeom>
          <a:ln w="12700">
            <a:miter lim="400000"/>
          </a:ln>
          <a:extLst>
            <a:ext uri="{C572A759-6A51-4108-AA02-DFA0A04FC94B}">
              <ma14:wrappingTextBoxFlag xmlns:ma14="http://schemas.microsoft.com/office/mac/drawingml/2011/main" xmlns="" val="1"/>
            </a:ext>
          </a:extLst>
        </p:spPr>
        <p:txBody>
          <a:bodyPr wrap="none" lIns="25400" tIns="25400" rIns="25400" bIns="25400" anchor="ctr">
            <a:spAutoFit/>
          </a:bodyPr>
          <a:lstStyle>
            <a:lvl1pPr>
              <a:lnSpc>
                <a:spcPct val="90000"/>
              </a:lnSpc>
              <a:defRPr sz="2400">
                <a:solidFill>
                  <a:srgbClr val="FFFFFF"/>
                </a:solidFill>
                <a:latin typeface="Aileron SemiBold"/>
                <a:ea typeface="Aileron SemiBold"/>
                <a:cs typeface="Aileron SemiBold"/>
                <a:sym typeface="Aileron SemiBold"/>
              </a:defRPr>
            </a:lvl1pPr>
          </a:lstStyle>
          <a:p>
            <a:pPr algn="ctr" defTabSz="412750" hangingPunct="0"/>
            <a:r>
              <a:rPr lang="en-US" sz="1200" kern="0" dirty="0"/>
              <a:t>2014</a:t>
            </a:r>
            <a:endParaRPr sz="1200" kern="0" dirty="0"/>
          </a:p>
        </p:txBody>
      </p:sp>
      <p:sp>
        <p:nvSpPr>
          <p:cNvPr id="485" name="Shape 485"/>
          <p:cNvSpPr/>
          <p:nvPr/>
        </p:nvSpPr>
        <p:spPr>
          <a:xfrm>
            <a:off x="6996010" y="4805545"/>
            <a:ext cx="944995" cy="457201"/>
          </a:xfrm>
          <a:prstGeom prst="rect">
            <a:avLst/>
          </a:prstGeom>
          <a:solidFill>
            <a:schemeClr val="accent2"/>
          </a:solidFill>
          <a:ln w="12700">
            <a:miter lim="400000"/>
          </a:ln>
        </p:spPr>
        <p:txBody>
          <a:bodyPr lIns="25400" tIns="25400" rIns="25400" bIns="25400" anchor="ctr"/>
          <a:lstStyle/>
          <a:p>
            <a:pPr algn="ctr" defTabSz="412750" hangingPunct="0">
              <a:defRPr sz="3200">
                <a:solidFill>
                  <a:srgbClr val="FFFFFF"/>
                </a:solidFill>
                <a:latin typeface="+mj-lt"/>
                <a:ea typeface="+mj-ea"/>
                <a:cs typeface="+mj-cs"/>
                <a:sym typeface="Open Sans"/>
              </a:defRPr>
            </a:pPr>
            <a:endParaRPr sz="1600" kern="0">
              <a:solidFill>
                <a:srgbClr val="FFFFFF"/>
              </a:solidFill>
              <a:latin typeface="Open Sans"/>
              <a:ea typeface="Open Sans"/>
              <a:cs typeface="Open Sans"/>
              <a:sym typeface="Open Sans"/>
            </a:endParaRPr>
          </a:p>
        </p:txBody>
      </p:sp>
      <p:sp>
        <p:nvSpPr>
          <p:cNvPr id="486" name="Shape 486"/>
          <p:cNvSpPr/>
          <p:nvPr/>
        </p:nvSpPr>
        <p:spPr>
          <a:xfrm>
            <a:off x="7256912" y="4925398"/>
            <a:ext cx="423193" cy="217495"/>
          </a:xfrm>
          <a:prstGeom prst="rect">
            <a:avLst/>
          </a:prstGeom>
          <a:ln w="12700">
            <a:miter lim="400000"/>
          </a:ln>
          <a:extLst>
            <a:ext uri="{C572A759-6A51-4108-AA02-DFA0A04FC94B}">
              <ma14:wrappingTextBoxFlag xmlns:ma14="http://schemas.microsoft.com/office/mac/drawingml/2011/main" xmlns="" val="1"/>
            </a:ext>
          </a:extLst>
        </p:spPr>
        <p:txBody>
          <a:bodyPr wrap="none" lIns="25400" tIns="25400" rIns="25400" bIns="25400" anchor="ctr">
            <a:spAutoFit/>
          </a:bodyPr>
          <a:lstStyle>
            <a:lvl1pPr>
              <a:lnSpc>
                <a:spcPct val="90000"/>
              </a:lnSpc>
              <a:defRPr sz="2400">
                <a:solidFill>
                  <a:srgbClr val="FFFFFF"/>
                </a:solidFill>
                <a:latin typeface="Aileron SemiBold"/>
                <a:ea typeface="Aileron SemiBold"/>
                <a:cs typeface="Aileron SemiBold"/>
                <a:sym typeface="Aileron SemiBold"/>
              </a:defRPr>
            </a:lvl1pPr>
          </a:lstStyle>
          <a:p>
            <a:pPr algn="ctr" defTabSz="412750" hangingPunct="0"/>
            <a:r>
              <a:rPr lang="en-US" sz="1200" kern="0" dirty="0"/>
              <a:t>2015</a:t>
            </a:r>
            <a:endParaRPr sz="1200" kern="0" dirty="0"/>
          </a:p>
        </p:txBody>
      </p:sp>
      <p:grpSp>
        <p:nvGrpSpPr>
          <p:cNvPr id="25" name="组合 24"/>
          <p:cNvGrpSpPr/>
          <p:nvPr/>
        </p:nvGrpSpPr>
        <p:grpSpPr>
          <a:xfrm>
            <a:off x="3756860" y="4726689"/>
            <a:ext cx="6446293" cy="673005"/>
            <a:chOff x="3756860" y="4726689"/>
            <a:chExt cx="6446293" cy="673005"/>
          </a:xfrm>
        </p:grpSpPr>
        <p:sp>
          <p:nvSpPr>
            <p:cNvPr id="15" name="矩形 14"/>
            <p:cNvSpPr/>
            <p:nvPr/>
          </p:nvSpPr>
          <p:spPr>
            <a:xfrm>
              <a:off x="8152601" y="4803313"/>
              <a:ext cx="2050552" cy="430374"/>
            </a:xfrm>
            <a:prstGeom prst="rect">
              <a:avLst/>
            </a:prstGeom>
          </p:spPr>
          <p:txBody>
            <a:bodyPr wrap="square">
              <a:spAutoFit/>
              <a:scene3d>
                <a:camera prst="orthographicFront"/>
                <a:lightRig rig="threePt" dir="t"/>
              </a:scene3d>
              <a:sp3d contourW="12700"/>
            </a:bodyPr>
            <a:lstStyle/>
            <a:p>
              <a:pPr>
                <a:lnSpc>
                  <a:spcPct val="120000"/>
                </a:lnSpc>
              </a:pPr>
              <a:r>
                <a:rPr lang="zh-CN" altLang="en-US" sz="2000" b="1" dirty="0">
                  <a:latin typeface="+mn-ea"/>
                </a:rPr>
                <a:t>重大事件名称</a:t>
              </a:r>
            </a:p>
          </p:txBody>
        </p:sp>
        <p:sp>
          <p:nvSpPr>
            <p:cNvPr id="16" name="矩形 15"/>
            <p:cNvSpPr/>
            <p:nvPr/>
          </p:nvSpPr>
          <p:spPr>
            <a:xfrm>
              <a:off x="3756860" y="4726689"/>
              <a:ext cx="3002902" cy="673005"/>
            </a:xfrm>
            <a:prstGeom prst="rect">
              <a:avLst/>
            </a:prstGeom>
          </p:spPr>
          <p:txBody>
            <a:bodyPr wrap="square">
              <a:spAutoFit/>
              <a:scene3d>
                <a:camera prst="orthographicFront"/>
                <a:lightRig rig="threePt" dir="t"/>
              </a:scene3d>
              <a:sp3d contourW="12700"/>
            </a:bodyPr>
            <a:lstStyle/>
            <a:p>
              <a:pPr algn="r">
                <a:lnSpc>
                  <a:spcPct val="130000"/>
                </a:lnSpc>
              </a:pPr>
              <a:r>
                <a:rPr lang="zh-CN" altLang="en-US" sz="1000" dirty="0">
                  <a:solidFill>
                    <a:schemeClr val="tx1">
                      <a:lumMod val="75000"/>
                      <a:lumOff val="25000"/>
                    </a:schemeClr>
                  </a:solidFill>
                  <a:latin typeface="+mn-ea"/>
                </a:rPr>
                <a:t>单击添加文本，这一年公司发生的大记事在某某创始人的领到下大家齐心协力，风雨兼程的走过十载春秋，现今公司已经壮大成行业的领军者！</a:t>
              </a:r>
            </a:p>
          </p:txBody>
        </p:sp>
      </p:grpSp>
      <p:grpSp>
        <p:nvGrpSpPr>
          <p:cNvPr id="18" name="组合 17"/>
          <p:cNvGrpSpPr/>
          <p:nvPr/>
        </p:nvGrpSpPr>
        <p:grpSpPr>
          <a:xfrm>
            <a:off x="4709210" y="2893334"/>
            <a:ext cx="6446293" cy="673005"/>
            <a:chOff x="4709210" y="2893334"/>
            <a:chExt cx="6446293" cy="673005"/>
          </a:xfrm>
        </p:grpSpPr>
        <p:sp>
          <p:nvSpPr>
            <p:cNvPr id="14" name="矩形 13"/>
            <p:cNvSpPr/>
            <p:nvPr/>
          </p:nvSpPr>
          <p:spPr>
            <a:xfrm>
              <a:off x="8152601" y="2893334"/>
              <a:ext cx="3002902" cy="673005"/>
            </a:xfrm>
            <a:prstGeom prst="rect">
              <a:avLst/>
            </a:prstGeom>
          </p:spPr>
          <p:txBody>
            <a:bodyPr wrap="square">
              <a:spAutoFit/>
              <a:scene3d>
                <a:camera prst="orthographicFront"/>
                <a:lightRig rig="threePt" dir="t"/>
              </a:scene3d>
              <a:sp3d contourW="12700"/>
            </a:bodyPr>
            <a:lstStyle/>
            <a:p>
              <a:pPr>
                <a:lnSpc>
                  <a:spcPct val="130000"/>
                </a:lnSpc>
              </a:pPr>
              <a:r>
                <a:rPr lang="zh-CN" altLang="en-US" sz="1000" dirty="0">
                  <a:solidFill>
                    <a:schemeClr val="tx1">
                      <a:lumMod val="75000"/>
                      <a:lumOff val="25000"/>
                    </a:schemeClr>
                  </a:solidFill>
                  <a:latin typeface="+mn-ea"/>
                </a:rPr>
                <a:t>单击添加文本，这一年公司发生的大记事在某某创始人的领到下大家齐心协力，风雨兼程的走过十载春秋，现今公司已经壮大成行业的领军者！</a:t>
              </a:r>
            </a:p>
          </p:txBody>
        </p:sp>
        <p:sp>
          <p:nvSpPr>
            <p:cNvPr id="17" name="矩形 16"/>
            <p:cNvSpPr/>
            <p:nvPr/>
          </p:nvSpPr>
          <p:spPr>
            <a:xfrm>
              <a:off x="4709210" y="2978742"/>
              <a:ext cx="2050552" cy="430374"/>
            </a:xfrm>
            <a:prstGeom prst="rect">
              <a:avLst/>
            </a:prstGeom>
          </p:spPr>
          <p:txBody>
            <a:bodyPr wrap="square">
              <a:spAutoFit/>
              <a:scene3d>
                <a:camera prst="orthographicFront"/>
                <a:lightRig rig="threePt" dir="t"/>
              </a:scene3d>
              <a:sp3d contourW="12700"/>
            </a:bodyPr>
            <a:lstStyle/>
            <a:p>
              <a:pPr algn="r">
                <a:lnSpc>
                  <a:spcPct val="120000"/>
                </a:lnSpc>
              </a:pPr>
              <a:r>
                <a:rPr lang="zh-CN" altLang="en-US" sz="2000" b="1" dirty="0">
                  <a:latin typeface="+mn-ea"/>
                </a:rPr>
                <a:t>重大事件名称</a:t>
              </a:r>
            </a:p>
          </p:txBody>
        </p:sp>
      </p:grpSp>
      <p:grpSp>
        <p:nvGrpSpPr>
          <p:cNvPr id="6" name="组合 5"/>
          <p:cNvGrpSpPr/>
          <p:nvPr/>
        </p:nvGrpSpPr>
        <p:grpSpPr>
          <a:xfrm>
            <a:off x="1094049" y="1627250"/>
            <a:ext cx="772936" cy="772936"/>
            <a:chOff x="1094049" y="1627250"/>
            <a:chExt cx="772936" cy="772936"/>
          </a:xfrm>
        </p:grpSpPr>
        <p:sp>
          <p:nvSpPr>
            <p:cNvPr id="19" name="Shape 902"/>
            <p:cNvSpPr/>
            <p:nvPr/>
          </p:nvSpPr>
          <p:spPr>
            <a:xfrm>
              <a:off x="1094049" y="1627250"/>
              <a:ext cx="772936" cy="772936"/>
            </a:xfrm>
            <a:prstGeom prst="ellipse">
              <a:avLst/>
            </a:prstGeom>
            <a:solidFill>
              <a:schemeClr val="accent1"/>
            </a:solidFill>
            <a:ln w="12700">
              <a:miter lim="400000"/>
            </a:ln>
          </p:spPr>
          <p:txBody>
            <a:bodyPr lIns="25400" tIns="25400" rIns="25400" bIns="25400" anchor="ctr"/>
            <a:lstStyle/>
            <a:p>
              <a:pPr algn="ctr" defTabSz="412750" hangingPunct="0">
                <a:defRPr sz="3200">
                  <a:solidFill>
                    <a:srgbClr val="FFFFFF"/>
                  </a:solidFill>
                  <a:latin typeface="+mj-lt"/>
                  <a:ea typeface="+mj-ea"/>
                  <a:cs typeface="+mj-cs"/>
                  <a:sym typeface="Open Sans"/>
                </a:defRPr>
              </a:pPr>
              <a:endParaRPr sz="1600" kern="0">
                <a:solidFill>
                  <a:srgbClr val="FFFFFF"/>
                </a:solidFill>
                <a:latin typeface="Open Sans"/>
                <a:ea typeface="Open Sans"/>
                <a:cs typeface="Open Sans"/>
                <a:sym typeface="Open Sans"/>
              </a:endParaRPr>
            </a:p>
          </p:txBody>
        </p:sp>
        <p:sp>
          <p:nvSpPr>
            <p:cNvPr id="20" name="Shape 903"/>
            <p:cNvSpPr/>
            <p:nvPr/>
          </p:nvSpPr>
          <p:spPr>
            <a:xfrm>
              <a:off x="1328965" y="1862334"/>
              <a:ext cx="303105" cy="302769"/>
            </a:xfrm>
            <a:custGeom>
              <a:avLst/>
              <a:gdLst/>
              <a:ahLst/>
              <a:cxnLst>
                <a:cxn ang="0">
                  <a:pos x="wd2" y="hd2"/>
                </a:cxn>
                <a:cxn ang="5400000">
                  <a:pos x="wd2" y="hd2"/>
                </a:cxn>
                <a:cxn ang="10800000">
                  <a:pos x="wd2" y="hd2"/>
                </a:cxn>
                <a:cxn ang="16200000">
                  <a:pos x="wd2" y="hd2"/>
                </a:cxn>
              </a:cxnLst>
              <a:rect l="0" t="0" r="r" b="b"/>
              <a:pathLst>
                <a:path w="21600" h="21600" extrusionOk="0">
                  <a:moveTo>
                    <a:pt x="14854" y="0"/>
                  </a:moveTo>
                  <a:cubicBezTo>
                    <a:pt x="11137" y="0"/>
                    <a:pt x="8133" y="3048"/>
                    <a:pt x="8133" y="6753"/>
                  </a:cubicBezTo>
                  <a:lnTo>
                    <a:pt x="9472" y="6753"/>
                  </a:lnTo>
                  <a:cubicBezTo>
                    <a:pt x="9472" y="3795"/>
                    <a:pt x="11886" y="1365"/>
                    <a:pt x="14854" y="1365"/>
                  </a:cubicBezTo>
                  <a:cubicBezTo>
                    <a:pt x="17823" y="1365"/>
                    <a:pt x="20260" y="3795"/>
                    <a:pt x="20260" y="6753"/>
                  </a:cubicBezTo>
                  <a:cubicBezTo>
                    <a:pt x="20260" y="9711"/>
                    <a:pt x="17823" y="12141"/>
                    <a:pt x="14854" y="12141"/>
                  </a:cubicBezTo>
                  <a:lnTo>
                    <a:pt x="14854" y="13482"/>
                  </a:lnTo>
                  <a:cubicBezTo>
                    <a:pt x="18572" y="13482"/>
                    <a:pt x="21600" y="10458"/>
                    <a:pt x="21600" y="6753"/>
                  </a:cubicBezTo>
                  <a:cubicBezTo>
                    <a:pt x="21600" y="3048"/>
                    <a:pt x="18572" y="0"/>
                    <a:pt x="14854" y="0"/>
                  </a:cubicBezTo>
                  <a:close/>
                  <a:moveTo>
                    <a:pt x="14807" y="3999"/>
                  </a:moveTo>
                  <a:cubicBezTo>
                    <a:pt x="13356" y="3999"/>
                    <a:pt x="12128" y="5229"/>
                    <a:pt x="12128" y="6681"/>
                  </a:cubicBezTo>
                  <a:cubicBezTo>
                    <a:pt x="12128" y="8165"/>
                    <a:pt x="13325" y="9339"/>
                    <a:pt x="14807" y="9339"/>
                  </a:cubicBezTo>
                  <a:cubicBezTo>
                    <a:pt x="16257" y="9339"/>
                    <a:pt x="17462" y="8164"/>
                    <a:pt x="17462" y="6681"/>
                  </a:cubicBezTo>
                  <a:cubicBezTo>
                    <a:pt x="17462" y="5229"/>
                    <a:pt x="16288" y="3999"/>
                    <a:pt x="14807" y="3999"/>
                  </a:cubicBezTo>
                  <a:close/>
                  <a:moveTo>
                    <a:pt x="14807" y="5340"/>
                  </a:moveTo>
                  <a:cubicBezTo>
                    <a:pt x="15547" y="5340"/>
                    <a:pt x="16146" y="5939"/>
                    <a:pt x="16146" y="6681"/>
                  </a:cubicBezTo>
                  <a:cubicBezTo>
                    <a:pt x="16146" y="7423"/>
                    <a:pt x="15547" y="7998"/>
                    <a:pt x="14807" y="7998"/>
                  </a:cubicBezTo>
                  <a:cubicBezTo>
                    <a:pt x="14066" y="7998"/>
                    <a:pt x="13491" y="7423"/>
                    <a:pt x="13491" y="6681"/>
                  </a:cubicBezTo>
                  <a:cubicBezTo>
                    <a:pt x="13491" y="5939"/>
                    <a:pt x="14066" y="5340"/>
                    <a:pt x="14807" y="5340"/>
                  </a:cubicBezTo>
                  <a:close/>
                  <a:moveTo>
                    <a:pt x="7607" y="8956"/>
                  </a:moveTo>
                  <a:lnTo>
                    <a:pt x="0" y="17266"/>
                  </a:lnTo>
                  <a:lnTo>
                    <a:pt x="0" y="21600"/>
                  </a:lnTo>
                  <a:lnTo>
                    <a:pt x="6076" y="21600"/>
                  </a:lnTo>
                  <a:lnTo>
                    <a:pt x="6076" y="18894"/>
                  </a:lnTo>
                  <a:lnTo>
                    <a:pt x="8420" y="18894"/>
                  </a:lnTo>
                  <a:lnTo>
                    <a:pt x="12654" y="13961"/>
                  </a:lnTo>
                  <a:lnTo>
                    <a:pt x="11553" y="13027"/>
                  </a:lnTo>
                  <a:lnTo>
                    <a:pt x="7750" y="17553"/>
                  </a:lnTo>
                  <a:lnTo>
                    <a:pt x="4712" y="17553"/>
                  </a:lnTo>
                  <a:lnTo>
                    <a:pt x="4712" y="20235"/>
                  </a:lnTo>
                  <a:lnTo>
                    <a:pt x="1340" y="20235"/>
                  </a:lnTo>
                  <a:lnTo>
                    <a:pt x="1340" y="17792"/>
                  </a:lnTo>
                  <a:lnTo>
                    <a:pt x="8563" y="9890"/>
                  </a:lnTo>
                  <a:lnTo>
                    <a:pt x="7607" y="8956"/>
                  </a:lnTo>
                  <a:close/>
                </a:path>
              </a:pathLst>
            </a:custGeom>
            <a:solidFill>
              <a:srgbClr val="FFFFFF"/>
            </a:solidFill>
            <a:ln w="12700">
              <a:miter lim="400000"/>
            </a:ln>
          </p:spPr>
          <p:txBody>
            <a:bodyPr lIns="22860" rIns="22860" anchor="ctr"/>
            <a:lstStyle/>
            <a:p>
              <a:pPr defTabSz="228600" hangingPunct="0">
                <a:lnSpc>
                  <a:spcPct val="93000"/>
                </a:lnSpc>
                <a:defRPr sz="1800">
                  <a:latin typeface="+mj-lt"/>
                  <a:ea typeface="+mj-ea"/>
                  <a:cs typeface="+mj-cs"/>
                  <a:sym typeface="Open Sans"/>
                </a:defRPr>
              </a:pPr>
              <a:endParaRPr sz="900" kern="0">
                <a:solidFill>
                  <a:srgbClr val="000000"/>
                </a:solidFill>
                <a:latin typeface="Open Sans"/>
                <a:ea typeface="Open Sans"/>
                <a:cs typeface="Open Sans"/>
                <a:sym typeface="Open Sans"/>
              </a:endParaRPr>
            </a:p>
          </p:txBody>
        </p:sp>
      </p:grpSp>
      <p:grpSp>
        <p:nvGrpSpPr>
          <p:cNvPr id="5" name="组合 4"/>
          <p:cNvGrpSpPr/>
          <p:nvPr/>
        </p:nvGrpSpPr>
        <p:grpSpPr>
          <a:xfrm>
            <a:off x="2431487" y="1627250"/>
            <a:ext cx="772936" cy="772936"/>
            <a:chOff x="2431487" y="1627250"/>
            <a:chExt cx="772936" cy="772936"/>
          </a:xfrm>
        </p:grpSpPr>
        <p:sp>
          <p:nvSpPr>
            <p:cNvPr id="21" name="Shape 906"/>
            <p:cNvSpPr/>
            <p:nvPr/>
          </p:nvSpPr>
          <p:spPr>
            <a:xfrm>
              <a:off x="2431487" y="1627250"/>
              <a:ext cx="772936" cy="772936"/>
            </a:xfrm>
            <a:prstGeom prst="ellipse">
              <a:avLst/>
            </a:prstGeom>
            <a:solidFill>
              <a:schemeClr val="accent2"/>
            </a:solidFill>
            <a:ln w="12700">
              <a:miter lim="400000"/>
            </a:ln>
          </p:spPr>
          <p:txBody>
            <a:bodyPr lIns="25400" tIns="25400" rIns="25400" bIns="25400" anchor="ctr"/>
            <a:lstStyle/>
            <a:p>
              <a:pPr algn="ctr" defTabSz="412750" hangingPunct="0">
                <a:defRPr sz="3200">
                  <a:solidFill>
                    <a:srgbClr val="FFFFFF"/>
                  </a:solidFill>
                  <a:latin typeface="+mj-lt"/>
                  <a:ea typeface="+mj-ea"/>
                  <a:cs typeface="+mj-cs"/>
                  <a:sym typeface="Open Sans"/>
                </a:defRPr>
              </a:pPr>
              <a:endParaRPr sz="1600" kern="0">
                <a:solidFill>
                  <a:srgbClr val="FFFFFF"/>
                </a:solidFill>
                <a:latin typeface="Open Sans"/>
                <a:ea typeface="Open Sans"/>
                <a:cs typeface="Open Sans"/>
                <a:sym typeface="Open Sans"/>
              </a:endParaRPr>
            </a:p>
          </p:txBody>
        </p:sp>
        <p:sp>
          <p:nvSpPr>
            <p:cNvPr id="22" name="Shape 909"/>
            <p:cNvSpPr/>
            <p:nvPr/>
          </p:nvSpPr>
          <p:spPr>
            <a:xfrm>
              <a:off x="2666402" y="1890057"/>
              <a:ext cx="303106" cy="247322"/>
            </a:xfrm>
            <a:custGeom>
              <a:avLst/>
              <a:gdLst/>
              <a:ahLst/>
              <a:cxnLst>
                <a:cxn ang="0">
                  <a:pos x="wd2" y="hd2"/>
                </a:cxn>
                <a:cxn ang="5400000">
                  <a:pos x="wd2" y="hd2"/>
                </a:cxn>
                <a:cxn ang="10800000">
                  <a:pos x="wd2" y="hd2"/>
                </a:cxn>
                <a:cxn ang="16200000">
                  <a:pos x="wd2" y="hd2"/>
                </a:cxn>
              </a:cxnLst>
              <a:rect l="0" t="0" r="r" b="b"/>
              <a:pathLst>
                <a:path w="21600" h="21600" extrusionOk="0">
                  <a:moveTo>
                    <a:pt x="6992" y="0"/>
                  </a:moveTo>
                  <a:lnTo>
                    <a:pt x="4981" y="4138"/>
                  </a:lnTo>
                  <a:lnTo>
                    <a:pt x="0" y="4138"/>
                  </a:lnTo>
                  <a:lnTo>
                    <a:pt x="0" y="21600"/>
                  </a:lnTo>
                  <a:lnTo>
                    <a:pt x="5388" y="21600"/>
                  </a:lnTo>
                  <a:lnTo>
                    <a:pt x="5388" y="19898"/>
                  </a:lnTo>
                  <a:lnTo>
                    <a:pt x="1341" y="19898"/>
                  </a:lnTo>
                  <a:lnTo>
                    <a:pt x="1341" y="5840"/>
                  </a:lnTo>
                  <a:lnTo>
                    <a:pt x="5771" y="5840"/>
                  </a:lnTo>
                  <a:lnTo>
                    <a:pt x="7807" y="1702"/>
                  </a:lnTo>
                  <a:lnTo>
                    <a:pt x="13769" y="1702"/>
                  </a:lnTo>
                  <a:lnTo>
                    <a:pt x="15805" y="5840"/>
                  </a:lnTo>
                  <a:lnTo>
                    <a:pt x="20235" y="5840"/>
                  </a:lnTo>
                  <a:lnTo>
                    <a:pt x="20235" y="19898"/>
                  </a:lnTo>
                  <a:lnTo>
                    <a:pt x="16212" y="19898"/>
                  </a:lnTo>
                  <a:lnTo>
                    <a:pt x="16212" y="21600"/>
                  </a:lnTo>
                  <a:lnTo>
                    <a:pt x="21600" y="21600"/>
                  </a:lnTo>
                  <a:lnTo>
                    <a:pt x="21600" y="4138"/>
                  </a:lnTo>
                  <a:lnTo>
                    <a:pt x="16619" y="4138"/>
                  </a:lnTo>
                  <a:lnTo>
                    <a:pt x="14584" y="0"/>
                  </a:lnTo>
                  <a:lnTo>
                    <a:pt x="6992" y="0"/>
                  </a:lnTo>
                  <a:close/>
                  <a:moveTo>
                    <a:pt x="10752" y="6603"/>
                  </a:moveTo>
                  <a:cubicBezTo>
                    <a:pt x="7361" y="6603"/>
                    <a:pt x="4694" y="9933"/>
                    <a:pt x="4694" y="14087"/>
                  </a:cubicBezTo>
                  <a:cubicBezTo>
                    <a:pt x="4694" y="18241"/>
                    <a:pt x="7361" y="21600"/>
                    <a:pt x="10752" y="21600"/>
                  </a:cubicBezTo>
                  <a:cubicBezTo>
                    <a:pt x="14112" y="21600"/>
                    <a:pt x="16787" y="18241"/>
                    <a:pt x="16787" y="14087"/>
                  </a:cubicBezTo>
                  <a:cubicBezTo>
                    <a:pt x="16787" y="9933"/>
                    <a:pt x="14112" y="6603"/>
                    <a:pt x="10752" y="6603"/>
                  </a:cubicBezTo>
                  <a:close/>
                  <a:moveTo>
                    <a:pt x="17505" y="7454"/>
                  </a:moveTo>
                  <a:lnTo>
                    <a:pt x="17505" y="9098"/>
                  </a:lnTo>
                  <a:lnTo>
                    <a:pt x="18152" y="9098"/>
                  </a:lnTo>
                  <a:lnTo>
                    <a:pt x="18846" y="9098"/>
                  </a:lnTo>
                  <a:lnTo>
                    <a:pt x="18846" y="7454"/>
                  </a:lnTo>
                  <a:lnTo>
                    <a:pt x="17505" y="7454"/>
                  </a:lnTo>
                  <a:close/>
                  <a:moveTo>
                    <a:pt x="10752" y="8276"/>
                  </a:moveTo>
                  <a:cubicBezTo>
                    <a:pt x="13365" y="8276"/>
                    <a:pt x="15446" y="10856"/>
                    <a:pt x="15446" y="14087"/>
                  </a:cubicBezTo>
                  <a:cubicBezTo>
                    <a:pt x="15446" y="17318"/>
                    <a:pt x="13365" y="19898"/>
                    <a:pt x="10752" y="19898"/>
                  </a:cubicBezTo>
                  <a:cubicBezTo>
                    <a:pt x="8108" y="19898"/>
                    <a:pt x="6011" y="17318"/>
                    <a:pt x="6011" y="14087"/>
                  </a:cubicBezTo>
                  <a:cubicBezTo>
                    <a:pt x="6011" y="10856"/>
                    <a:pt x="8108" y="8276"/>
                    <a:pt x="10752" y="8276"/>
                  </a:cubicBezTo>
                  <a:close/>
                  <a:moveTo>
                    <a:pt x="10728" y="9978"/>
                  </a:moveTo>
                  <a:cubicBezTo>
                    <a:pt x="8817" y="9978"/>
                    <a:pt x="7304" y="11811"/>
                    <a:pt x="7304" y="14175"/>
                  </a:cubicBezTo>
                  <a:lnTo>
                    <a:pt x="8693" y="14175"/>
                  </a:lnTo>
                  <a:cubicBezTo>
                    <a:pt x="8693" y="12741"/>
                    <a:pt x="9569" y="11651"/>
                    <a:pt x="10728" y="11651"/>
                  </a:cubicBezTo>
                  <a:lnTo>
                    <a:pt x="10728" y="9978"/>
                  </a:lnTo>
                  <a:close/>
                </a:path>
              </a:pathLst>
            </a:custGeom>
            <a:solidFill>
              <a:srgbClr val="FFFFFF"/>
            </a:solidFill>
            <a:ln w="12700">
              <a:miter lim="400000"/>
            </a:ln>
          </p:spPr>
          <p:txBody>
            <a:bodyPr lIns="22860" rIns="22860" anchor="ctr"/>
            <a:lstStyle/>
            <a:p>
              <a:pPr defTabSz="228600" hangingPunct="0">
                <a:lnSpc>
                  <a:spcPct val="93000"/>
                </a:lnSpc>
                <a:defRPr sz="1800">
                  <a:latin typeface="+mj-lt"/>
                  <a:ea typeface="+mj-ea"/>
                  <a:cs typeface="+mj-cs"/>
                  <a:sym typeface="Open Sans"/>
                </a:defRPr>
              </a:pPr>
              <a:endParaRPr sz="900" kern="0">
                <a:solidFill>
                  <a:srgbClr val="000000"/>
                </a:solidFill>
                <a:latin typeface="Open Sans"/>
                <a:ea typeface="Open Sans"/>
                <a:cs typeface="Open Sans"/>
                <a:sym typeface="Open Sans"/>
              </a:endParaRPr>
            </a:p>
          </p:txBody>
        </p:sp>
      </p:grpSp>
      <p:grpSp>
        <p:nvGrpSpPr>
          <p:cNvPr id="4" name="组合 3"/>
          <p:cNvGrpSpPr/>
          <p:nvPr/>
        </p:nvGrpSpPr>
        <p:grpSpPr>
          <a:xfrm>
            <a:off x="3768924" y="1627250"/>
            <a:ext cx="772936" cy="772936"/>
            <a:chOff x="3768924" y="1627250"/>
            <a:chExt cx="772936" cy="772936"/>
          </a:xfrm>
        </p:grpSpPr>
        <p:sp>
          <p:nvSpPr>
            <p:cNvPr id="23" name="Shape 910"/>
            <p:cNvSpPr/>
            <p:nvPr/>
          </p:nvSpPr>
          <p:spPr>
            <a:xfrm>
              <a:off x="3768924" y="1627250"/>
              <a:ext cx="772936" cy="772936"/>
            </a:xfrm>
            <a:prstGeom prst="ellipse">
              <a:avLst/>
            </a:prstGeom>
            <a:solidFill>
              <a:schemeClr val="accent1"/>
            </a:solidFill>
            <a:ln w="12700">
              <a:miter lim="400000"/>
            </a:ln>
          </p:spPr>
          <p:txBody>
            <a:bodyPr lIns="25400" tIns="25400" rIns="25400" bIns="25400" anchor="ctr"/>
            <a:lstStyle/>
            <a:p>
              <a:pPr algn="ctr" defTabSz="412750" hangingPunct="0">
                <a:defRPr sz="3200">
                  <a:solidFill>
                    <a:srgbClr val="FFFFFF"/>
                  </a:solidFill>
                  <a:latin typeface="+mj-lt"/>
                  <a:ea typeface="+mj-ea"/>
                  <a:cs typeface="+mj-cs"/>
                  <a:sym typeface="Open Sans"/>
                </a:defRPr>
              </a:pPr>
              <a:endParaRPr sz="1600" kern="0">
                <a:solidFill>
                  <a:srgbClr val="FFFFFF"/>
                </a:solidFill>
                <a:latin typeface="Open Sans"/>
                <a:ea typeface="Open Sans"/>
                <a:cs typeface="Open Sans"/>
                <a:sym typeface="Open Sans"/>
              </a:endParaRPr>
            </a:p>
          </p:txBody>
        </p:sp>
        <p:sp>
          <p:nvSpPr>
            <p:cNvPr id="24" name="Shape 913"/>
            <p:cNvSpPr/>
            <p:nvPr/>
          </p:nvSpPr>
          <p:spPr>
            <a:xfrm>
              <a:off x="4003839" y="1870952"/>
              <a:ext cx="303106" cy="285534"/>
            </a:xfrm>
            <a:custGeom>
              <a:avLst/>
              <a:gdLst/>
              <a:ahLst/>
              <a:cxnLst>
                <a:cxn ang="0">
                  <a:pos x="wd2" y="hd2"/>
                </a:cxn>
                <a:cxn ang="5400000">
                  <a:pos x="wd2" y="hd2"/>
                </a:cxn>
                <a:cxn ang="10800000">
                  <a:pos x="wd2" y="hd2"/>
                </a:cxn>
                <a:cxn ang="16200000">
                  <a:pos x="wd2" y="hd2"/>
                </a:cxn>
              </a:cxnLst>
              <a:rect l="0" t="0" r="r" b="b"/>
              <a:pathLst>
                <a:path w="21600" h="21600" extrusionOk="0">
                  <a:moveTo>
                    <a:pt x="18229" y="0"/>
                  </a:moveTo>
                  <a:cubicBezTo>
                    <a:pt x="16359" y="0"/>
                    <a:pt x="14833" y="1577"/>
                    <a:pt x="14833" y="3604"/>
                  </a:cubicBezTo>
                  <a:cubicBezTo>
                    <a:pt x="14833" y="5598"/>
                    <a:pt x="16328" y="7183"/>
                    <a:pt x="18229" y="7183"/>
                  </a:cubicBezTo>
                  <a:cubicBezTo>
                    <a:pt x="20099" y="7183"/>
                    <a:pt x="21600" y="5598"/>
                    <a:pt x="21600" y="3604"/>
                  </a:cubicBezTo>
                  <a:cubicBezTo>
                    <a:pt x="21600" y="1577"/>
                    <a:pt x="20130" y="0"/>
                    <a:pt x="18229" y="0"/>
                  </a:cubicBezTo>
                  <a:close/>
                  <a:moveTo>
                    <a:pt x="18229" y="1432"/>
                  </a:moveTo>
                  <a:cubicBezTo>
                    <a:pt x="19351" y="1431"/>
                    <a:pt x="20227" y="2375"/>
                    <a:pt x="20227" y="3604"/>
                  </a:cubicBezTo>
                  <a:cubicBezTo>
                    <a:pt x="20227" y="4834"/>
                    <a:pt x="19382" y="5752"/>
                    <a:pt x="18229" y="5752"/>
                  </a:cubicBezTo>
                  <a:cubicBezTo>
                    <a:pt x="17107" y="5751"/>
                    <a:pt x="16206" y="4834"/>
                    <a:pt x="16206" y="3604"/>
                  </a:cubicBezTo>
                  <a:cubicBezTo>
                    <a:pt x="16206" y="2375"/>
                    <a:pt x="17076" y="1432"/>
                    <a:pt x="18229" y="1432"/>
                  </a:cubicBezTo>
                  <a:close/>
                  <a:moveTo>
                    <a:pt x="13220" y="5164"/>
                  </a:moveTo>
                  <a:lnTo>
                    <a:pt x="7754" y="8078"/>
                  </a:lnTo>
                  <a:lnTo>
                    <a:pt x="8356" y="9381"/>
                  </a:lnTo>
                  <a:lnTo>
                    <a:pt x="11101" y="7924"/>
                  </a:lnTo>
                  <a:lnTo>
                    <a:pt x="13822" y="6467"/>
                  </a:lnTo>
                  <a:lnTo>
                    <a:pt x="13220" y="5164"/>
                  </a:lnTo>
                  <a:close/>
                  <a:moveTo>
                    <a:pt x="3371" y="7209"/>
                  </a:moveTo>
                  <a:cubicBezTo>
                    <a:pt x="1493" y="7209"/>
                    <a:pt x="0" y="8786"/>
                    <a:pt x="0" y="10813"/>
                  </a:cubicBezTo>
                  <a:cubicBezTo>
                    <a:pt x="0" y="12807"/>
                    <a:pt x="1462" y="14391"/>
                    <a:pt x="3371" y="14391"/>
                  </a:cubicBezTo>
                  <a:cubicBezTo>
                    <a:pt x="5250" y="14391"/>
                    <a:pt x="6767" y="12807"/>
                    <a:pt x="6767" y="10813"/>
                  </a:cubicBezTo>
                  <a:cubicBezTo>
                    <a:pt x="6767" y="8786"/>
                    <a:pt x="5281" y="7209"/>
                    <a:pt x="3371" y="7209"/>
                  </a:cubicBezTo>
                  <a:close/>
                  <a:moveTo>
                    <a:pt x="3371" y="8640"/>
                  </a:moveTo>
                  <a:cubicBezTo>
                    <a:pt x="4530" y="8640"/>
                    <a:pt x="5418" y="9583"/>
                    <a:pt x="5418" y="10813"/>
                  </a:cubicBezTo>
                  <a:cubicBezTo>
                    <a:pt x="5418" y="12042"/>
                    <a:pt x="4530" y="12960"/>
                    <a:pt x="3371" y="12960"/>
                  </a:cubicBezTo>
                  <a:cubicBezTo>
                    <a:pt x="2213" y="12960"/>
                    <a:pt x="1348" y="12042"/>
                    <a:pt x="1348" y="10813"/>
                  </a:cubicBezTo>
                  <a:cubicBezTo>
                    <a:pt x="1349" y="9583"/>
                    <a:pt x="2213" y="8640"/>
                    <a:pt x="3371" y="8640"/>
                  </a:cubicBezTo>
                  <a:close/>
                  <a:moveTo>
                    <a:pt x="8356" y="12372"/>
                  </a:moveTo>
                  <a:lnTo>
                    <a:pt x="7754" y="13625"/>
                  </a:lnTo>
                  <a:lnTo>
                    <a:pt x="13220" y="16462"/>
                  </a:lnTo>
                  <a:lnTo>
                    <a:pt x="13533" y="15823"/>
                  </a:lnTo>
                  <a:lnTo>
                    <a:pt x="13822" y="15209"/>
                  </a:lnTo>
                  <a:lnTo>
                    <a:pt x="8356" y="12372"/>
                  </a:lnTo>
                  <a:close/>
                  <a:moveTo>
                    <a:pt x="18229" y="14417"/>
                  </a:moveTo>
                  <a:cubicBezTo>
                    <a:pt x="16359" y="14417"/>
                    <a:pt x="14833" y="15978"/>
                    <a:pt x="14833" y="17996"/>
                  </a:cubicBezTo>
                  <a:cubicBezTo>
                    <a:pt x="14833" y="19981"/>
                    <a:pt x="16328" y="21600"/>
                    <a:pt x="18229" y="21600"/>
                  </a:cubicBezTo>
                  <a:cubicBezTo>
                    <a:pt x="20099" y="21600"/>
                    <a:pt x="21600" y="19981"/>
                    <a:pt x="21600" y="17996"/>
                  </a:cubicBezTo>
                  <a:cubicBezTo>
                    <a:pt x="21600" y="15978"/>
                    <a:pt x="20130" y="14417"/>
                    <a:pt x="18229" y="14417"/>
                  </a:cubicBezTo>
                  <a:close/>
                  <a:moveTo>
                    <a:pt x="18229" y="15874"/>
                  </a:moveTo>
                  <a:cubicBezTo>
                    <a:pt x="19351" y="15874"/>
                    <a:pt x="20227" y="16772"/>
                    <a:pt x="20227" y="17996"/>
                  </a:cubicBezTo>
                  <a:cubicBezTo>
                    <a:pt x="20227" y="19187"/>
                    <a:pt x="19382" y="20143"/>
                    <a:pt x="18229" y="20143"/>
                  </a:cubicBezTo>
                  <a:cubicBezTo>
                    <a:pt x="17107" y="20143"/>
                    <a:pt x="16206" y="19187"/>
                    <a:pt x="16206" y="17996"/>
                  </a:cubicBezTo>
                  <a:cubicBezTo>
                    <a:pt x="16206" y="16772"/>
                    <a:pt x="17076" y="15874"/>
                    <a:pt x="18229" y="15874"/>
                  </a:cubicBezTo>
                  <a:close/>
                </a:path>
              </a:pathLst>
            </a:custGeom>
            <a:solidFill>
              <a:srgbClr val="FFFFFF"/>
            </a:solidFill>
            <a:ln w="12700">
              <a:miter lim="400000"/>
            </a:ln>
          </p:spPr>
          <p:txBody>
            <a:bodyPr lIns="22860" rIns="22860" anchor="ctr"/>
            <a:lstStyle/>
            <a:p>
              <a:pPr defTabSz="228600" hangingPunct="0">
                <a:lnSpc>
                  <a:spcPct val="93000"/>
                </a:lnSpc>
                <a:defRPr sz="1800">
                  <a:latin typeface="+mj-lt"/>
                  <a:ea typeface="+mj-ea"/>
                  <a:cs typeface="+mj-cs"/>
                  <a:sym typeface="Open Sans"/>
                </a:defRPr>
              </a:pPr>
              <a:endParaRPr sz="900" kern="0">
                <a:solidFill>
                  <a:srgbClr val="000000"/>
                </a:solidFill>
                <a:latin typeface="Open Sans"/>
                <a:ea typeface="Open Sans"/>
                <a:cs typeface="Open Sans"/>
                <a:sym typeface="Open Sans"/>
              </a:endParaRPr>
            </a:p>
          </p:txBody>
        </p:sp>
      </p:grpSp>
      <p:grpSp>
        <p:nvGrpSpPr>
          <p:cNvPr id="26" name="组合 25"/>
          <p:cNvGrpSpPr/>
          <p:nvPr/>
        </p:nvGrpSpPr>
        <p:grpSpPr>
          <a:xfrm>
            <a:off x="0" y="-1"/>
            <a:ext cx="8338444" cy="1268413"/>
            <a:chOff x="0" y="-1"/>
            <a:chExt cx="8338444" cy="1268413"/>
          </a:xfrm>
        </p:grpSpPr>
        <p:pic>
          <p:nvPicPr>
            <p:cNvPr id="27" name="图片 2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
              <a:ext cx="1910226" cy="1268413"/>
            </a:xfrm>
            <a:prstGeom prst="rect">
              <a:avLst/>
            </a:prstGeom>
          </p:spPr>
        </p:pic>
        <p:cxnSp>
          <p:nvCxnSpPr>
            <p:cNvPr id="28" name="直接连接符 27"/>
            <p:cNvCxnSpPr/>
            <p:nvPr/>
          </p:nvCxnSpPr>
          <p:spPr>
            <a:xfrm>
              <a:off x="3605030" y="469609"/>
              <a:ext cx="0" cy="54000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29" name="文本框 28"/>
            <p:cNvSpPr txBox="1"/>
            <p:nvPr/>
          </p:nvSpPr>
          <p:spPr>
            <a:xfrm>
              <a:off x="1661292" y="440872"/>
              <a:ext cx="1826142" cy="584775"/>
            </a:xfrm>
            <a:prstGeom prst="rect">
              <a:avLst/>
            </a:prstGeom>
            <a:noFill/>
          </p:spPr>
          <p:txBody>
            <a:bodyPr wrap="none" rtlCol="0">
              <a:spAutoFit/>
              <a:scene3d>
                <a:camera prst="orthographicFront"/>
                <a:lightRig rig="threePt" dir="t"/>
              </a:scene3d>
              <a:sp3d contourW="12700"/>
            </a:bodyPr>
            <a:lstStyle/>
            <a:p>
              <a:pPr lvl="0" algn="r">
                <a:defRPr/>
              </a:pPr>
              <a:r>
                <a:rPr lang="zh-CN" altLang="en-US" sz="3200" b="1" dirty="0">
                  <a:solidFill>
                    <a:prstClr val="black"/>
                  </a:solidFill>
                </a:rPr>
                <a:t>发展规划</a:t>
              </a:r>
            </a:p>
          </p:txBody>
        </p:sp>
        <p:sp>
          <p:nvSpPr>
            <p:cNvPr id="30" name="文本框 29"/>
            <p:cNvSpPr txBox="1"/>
            <p:nvPr/>
          </p:nvSpPr>
          <p:spPr>
            <a:xfrm>
              <a:off x="3737617" y="533204"/>
              <a:ext cx="4600827" cy="400110"/>
            </a:xfrm>
            <a:prstGeom prst="rect">
              <a:avLst/>
            </a:prstGeom>
            <a:noFill/>
          </p:spPr>
          <p:txBody>
            <a:bodyPr wrap="square" rtlCol="0">
              <a:spAutoFit/>
              <a:scene3d>
                <a:camera prst="orthographicFront"/>
                <a:lightRig rig="threePt" dir="t"/>
              </a:scene3d>
              <a:sp3d contourW="12700"/>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altLang="zh-CN" sz="1000" b="0" i="0" u="none" strike="noStrike" kern="1200" cap="none" spc="0" normalizeH="0" baseline="0" noProof="0" dirty="0">
                  <a:ln>
                    <a:noFill/>
                  </a:ln>
                  <a:solidFill>
                    <a:schemeClr val="bg1">
                      <a:lumMod val="50000"/>
                    </a:schemeClr>
                  </a:solidFill>
                  <a:effectLst/>
                  <a:uLnTx/>
                  <a:uFillTx/>
                  <a:latin typeface="Arial"/>
                  <a:ea typeface="微软雅黑"/>
                  <a:cs typeface="+mn-cs"/>
                </a:rPr>
                <a:t>The user can demonstrate on a projector or computer, or print the presentation and make it into a film to be used in a wider field</a:t>
              </a:r>
            </a:p>
          </p:txBody>
        </p:sp>
      </p:grpSp>
    </p:spTree>
    <p:extLst>
      <p:ext uri="{BB962C8B-B14F-4D97-AF65-F5344CB8AC3E}">
        <p14:creationId xmlns:p14="http://schemas.microsoft.com/office/powerpoint/2010/main" val="3721058473"/>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16"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par>
                                <p:cTn id="15" presetID="53" presetClass="entr" presetSubtype="16"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ppt_w</p:attrName>
                                        </p:attrNameLst>
                                      </p:cBhvr>
                                      <p:tavLst>
                                        <p:tav tm="0">
                                          <p:val>
                                            <p:fltVal val="0"/>
                                          </p:val>
                                        </p:tav>
                                        <p:tav tm="100000">
                                          <p:val>
                                            <p:strVal val="#ppt_w"/>
                                          </p:val>
                                        </p:tav>
                                      </p:tavLst>
                                    </p:anim>
                                    <p:anim calcmode="lin" valueType="num">
                                      <p:cBhvr>
                                        <p:cTn id="18" dur="500" fill="hold"/>
                                        <p:tgtEl>
                                          <p:spTgt spid="4"/>
                                        </p:tgtEl>
                                        <p:attrNameLst>
                                          <p:attrName>ppt_h</p:attrName>
                                        </p:attrNameLst>
                                      </p:cBhvr>
                                      <p:tavLst>
                                        <p:tav tm="0">
                                          <p:val>
                                            <p:fltVal val="0"/>
                                          </p:val>
                                        </p:tav>
                                        <p:tav tm="100000">
                                          <p:val>
                                            <p:strVal val="#ppt_h"/>
                                          </p:val>
                                        </p:tav>
                                      </p:tavLst>
                                    </p:anim>
                                    <p:animEffect transition="in" filter="fade">
                                      <p:cBhvr>
                                        <p:cTn id="19" dur="500"/>
                                        <p:tgtEl>
                                          <p:spTgt spid="4"/>
                                        </p:tgtEl>
                                      </p:cBhvr>
                                    </p:animEffect>
                                  </p:childTnLst>
                                </p:cTn>
                              </p:par>
                            </p:childTnLst>
                          </p:cTn>
                        </p:par>
                        <p:par>
                          <p:cTn id="20" fill="hold">
                            <p:stCondLst>
                              <p:cond delay="500"/>
                            </p:stCondLst>
                            <p:childTnLst>
                              <p:par>
                                <p:cTn id="21" presetID="22" presetClass="entr" presetSubtype="1" fill="hold"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up)">
                                      <p:cBhvr>
                                        <p:cTn id="23" dur="500"/>
                                        <p:tgtEl>
                                          <p:spTgt spid="7"/>
                                        </p:tgtEl>
                                      </p:cBhvr>
                                    </p:animEffect>
                                  </p:childTnLst>
                                </p:cTn>
                              </p:par>
                            </p:childTnLst>
                          </p:cTn>
                        </p:par>
                        <p:par>
                          <p:cTn id="24" fill="hold">
                            <p:stCondLst>
                              <p:cond delay="1000"/>
                            </p:stCondLst>
                            <p:childTnLst>
                              <p:par>
                                <p:cTn id="25" presetID="53" presetClass="entr" presetSubtype="16" fill="hold" grpId="0" nodeType="afterEffect">
                                  <p:stCondLst>
                                    <p:cond delay="0"/>
                                  </p:stCondLst>
                                  <p:childTnLst>
                                    <p:set>
                                      <p:cBhvr>
                                        <p:cTn id="26" dur="1" fill="hold">
                                          <p:stCondLst>
                                            <p:cond delay="0"/>
                                          </p:stCondLst>
                                        </p:cTn>
                                        <p:tgtEl>
                                          <p:spTgt spid="483"/>
                                        </p:tgtEl>
                                        <p:attrNameLst>
                                          <p:attrName>style.visibility</p:attrName>
                                        </p:attrNameLst>
                                      </p:cBhvr>
                                      <p:to>
                                        <p:strVal val="visible"/>
                                      </p:to>
                                    </p:set>
                                    <p:anim calcmode="lin" valueType="num">
                                      <p:cBhvr>
                                        <p:cTn id="27" dur="500" fill="hold"/>
                                        <p:tgtEl>
                                          <p:spTgt spid="483"/>
                                        </p:tgtEl>
                                        <p:attrNameLst>
                                          <p:attrName>ppt_w</p:attrName>
                                        </p:attrNameLst>
                                      </p:cBhvr>
                                      <p:tavLst>
                                        <p:tav tm="0">
                                          <p:val>
                                            <p:fltVal val="0"/>
                                          </p:val>
                                        </p:tav>
                                        <p:tav tm="100000">
                                          <p:val>
                                            <p:strVal val="#ppt_w"/>
                                          </p:val>
                                        </p:tav>
                                      </p:tavLst>
                                    </p:anim>
                                    <p:anim calcmode="lin" valueType="num">
                                      <p:cBhvr>
                                        <p:cTn id="28" dur="500" fill="hold"/>
                                        <p:tgtEl>
                                          <p:spTgt spid="483"/>
                                        </p:tgtEl>
                                        <p:attrNameLst>
                                          <p:attrName>ppt_h</p:attrName>
                                        </p:attrNameLst>
                                      </p:cBhvr>
                                      <p:tavLst>
                                        <p:tav tm="0">
                                          <p:val>
                                            <p:fltVal val="0"/>
                                          </p:val>
                                        </p:tav>
                                        <p:tav tm="100000">
                                          <p:val>
                                            <p:strVal val="#ppt_h"/>
                                          </p:val>
                                        </p:tav>
                                      </p:tavLst>
                                    </p:anim>
                                    <p:animEffect transition="in" filter="fade">
                                      <p:cBhvr>
                                        <p:cTn id="29" dur="500"/>
                                        <p:tgtEl>
                                          <p:spTgt spid="483"/>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484"/>
                                        </p:tgtEl>
                                        <p:attrNameLst>
                                          <p:attrName>style.visibility</p:attrName>
                                        </p:attrNameLst>
                                      </p:cBhvr>
                                      <p:to>
                                        <p:strVal val="visible"/>
                                      </p:to>
                                    </p:set>
                                    <p:anim calcmode="lin" valueType="num">
                                      <p:cBhvr>
                                        <p:cTn id="32" dur="500" fill="hold"/>
                                        <p:tgtEl>
                                          <p:spTgt spid="484"/>
                                        </p:tgtEl>
                                        <p:attrNameLst>
                                          <p:attrName>ppt_w</p:attrName>
                                        </p:attrNameLst>
                                      </p:cBhvr>
                                      <p:tavLst>
                                        <p:tav tm="0">
                                          <p:val>
                                            <p:fltVal val="0"/>
                                          </p:val>
                                        </p:tav>
                                        <p:tav tm="100000">
                                          <p:val>
                                            <p:strVal val="#ppt_w"/>
                                          </p:val>
                                        </p:tav>
                                      </p:tavLst>
                                    </p:anim>
                                    <p:anim calcmode="lin" valueType="num">
                                      <p:cBhvr>
                                        <p:cTn id="33" dur="500" fill="hold"/>
                                        <p:tgtEl>
                                          <p:spTgt spid="484"/>
                                        </p:tgtEl>
                                        <p:attrNameLst>
                                          <p:attrName>ppt_h</p:attrName>
                                        </p:attrNameLst>
                                      </p:cBhvr>
                                      <p:tavLst>
                                        <p:tav tm="0">
                                          <p:val>
                                            <p:fltVal val="0"/>
                                          </p:val>
                                        </p:tav>
                                        <p:tav tm="100000">
                                          <p:val>
                                            <p:strVal val="#ppt_h"/>
                                          </p:val>
                                        </p:tav>
                                      </p:tavLst>
                                    </p:anim>
                                    <p:animEffect transition="in" filter="fade">
                                      <p:cBhvr>
                                        <p:cTn id="34" dur="500"/>
                                        <p:tgtEl>
                                          <p:spTgt spid="484"/>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485"/>
                                        </p:tgtEl>
                                        <p:attrNameLst>
                                          <p:attrName>style.visibility</p:attrName>
                                        </p:attrNameLst>
                                      </p:cBhvr>
                                      <p:to>
                                        <p:strVal val="visible"/>
                                      </p:to>
                                    </p:set>
                                    <p:anim calcmode="lin" valueType="num">
                                      <p:cBhvr>
                                        <p:cTn id="37" dur="500" fill="hold"/>
                                        <p:tgtEl>
                                          <p:spTgt spid="485"/>
                                        </p:tgtEl>
                                        <p:attrNameLst>
                                          <p:attrName>ppt_w</p:attrName>
                                        </p:attrNameLst>
                                      </p:cBhvr>
                                      <p:tavLst>
                                        <p:tav tm="0">
                                          <p:val>
                                            <p:fltVal val="0"/>
                                          </p:val>
                                        </p:tav>
                                        <p:tav tm="100000">
                                          <p:val>
                                            <p:strVal val="#ppt_w"/>
                                          </p:val>
                                        </p:tav>
                                      </p:tavLst>
                                    </p:anim>
                                    <p:anim calcmode="lin" valueType="num">
                                      <p:cBhvr>
                                        <p:cTn id="38" dur="500" fill="hold"/>
                                        <p:tgtEl>
                                          <p:spTgt spid="485"/>
                                        </p:tgtEl>
                                        <p:attrNameLst>
                                          <p:attrName>ppt_h</p:attrName>
                                        </p:attrNameLst>
                                      </p:cBhvr>
                                      <p:tavLst>
                                        <p:tav tm="0">
                                          <p:val>
                                            <p:fltVal val="0"/>
                                          </p:val>
                                        </p:tav>
                                        <p:tav tm="100000">
                                          <p:val>
                                            <p:strVal val="#ppt_h"/>
                                          </p:val>
                                        </p:tav>
                                      </p:tavLst>
                                    </p:anim>
                                    <p:animEffect transition="in" filter="fade">
                                      <p:cBhvr>
                                        <p:cTn id="39" dur="500"/>
                                        <p:tgtEl>
                                          <p:spTgt spid="485"/>
                                        </p:tgtEl>
                                      </p:cBhvr>
                                    </p:animEffect>
                                  </p:childTnLst>
                                </p:cTn>
                              </p:par>
                              <p:par>
                                <p:cTn id="40" presetID="53" presetClass="entr" presetSubtype="16" fill="hold" grpId="0" nodeType="withEffect">
                                  <p:stCondLst>
                                    <p:cond delay="0"/>
                                  </p:stCondLst>
                                  <p:childTnLst>
                                    <p:set>
                                      <p:cBhvr>
                                        <p:cTn id="41" dur="1" fill="hold">
                                          <p:stCondLst>
                                            <p:cond delay="0"/>
                                          </p:stCondLst>
                                        </p:cTn>
                                        <p:tgtEl>
                                          <p:spTgt spid="486"/>
                                        </p:tgtEl>
                                        <p:attrNameLst>
                                          <p:attrName>style.visibility</p:attrName>
                                        </p:attrNameLst>
                                      </p:cBhvr>
                                      <p:to>
                                        <p:strVal val="visible"/>
                                      </p:to>
                                    </p:set>
                                    <p:anim calcmode="lin" valueType="num">
                                      <p:cBhvr>
                                        <p:cTn id="42" dur="500" fill="hold"/>
                                        <p:tgtEl>
                                          <p:spTgt spid="486"/>
                                        </p:tgtEl>
                                        <p:attrNameLst>
                                          <p:attrName>ppt_w</p:attrName>
                                        </p:attrNameLst>
                                      </p:cBhvr>
                                      <p:tavLst>
                                        <p:tav tm="0">
                                          <p:val>
                                            <p:fltVal val="0"/>
                                          </p:val>
                                        </p:tav>
                                        <p:tav tm="100000">
                                          <p:val>
                                            <p:strVal val="#ppt_w"/>
                                          </p:val>
                                        </p:tav>
                                      </p:tavLst>
                                    </p:anim>
                                    <p:anim calcmode="lin" valueType="num">
                                      <p:cBhvr>
                                        <p:cTn id="43" dur="500" fill="hold"/>
                                        <p:tgtEl>
                                          <p:spTgt spid="486"/>
                                        </p:tgtEl>
                                        <p:attrNameLst>
                                          <p:attrName>ppt_h</p:attrName>
                                        </p:attrNameLst>
                                      </p:cBhvr>
                                      <p:tavLst>
                                        <p:tav tm="0">
                                          <p:val>
                                            <p:fltVal val="0"/>
                                          </p:val>
                                        </p:tav>
                                        <p:tav tm="100000">
                                          <p:val>
                                            <p:strVal val="#ppt_h"/>
                                          </p:val>
                                        </p:tav>
                                      </p:tavLst>
                                    </p:anim>
                                    <p:animEffect transition="in" filter="fade">
                                      <p:cBhvr>
                                        <p:cTn id="44" dur="500"/>
                                        <p:tgtEl>
                                          <p:spTgt spid="486"/>
                                        </p:tgtEl>
                                      </p:cBhvr>
                                    </p:animEffect>
                                  </p:childTnLst>
                                </p:cTn>
                              </p:par>
                            </p:childTnLst>
                          </p:cTn>
                        </p:par>
                        <p:par>
                          <p:cTn id="45" fill="hold">
                            <p:stCondLst>
                              <p:cond delay="1500"/>
                            </p:stCondLst>
                            <p:childTnLst>
                              <p:par>
                                <p:cTn id="46" presetID="22" presetClass="entr" presetSubtype="8" fill="hold" nodeType="afterEffect">
                                  <p:stCondLst>
                                    <p:cond delay="0"/>
                                  </p:stCondLst>
                                  <p:childTnLst>
                                    <p:set>
                                      <p:cBhvr>
                                        <p:cTn id="47" dur="1" fill="hold">
                                          <p:stCondLst>
                                            <p:cond delay="0"/>
                                          </p:stCondLst>
                                        </p:cTn>
                                        <p:tgtEl>
                                          <p:spTgt spid="18"/>
                                        </p:tgtEl>
                                        <p:attrNameLst>
                                          <p:attrName>style.visibility</p:attrName>
                                        </p:attrNameLst>
                                      </p:cBhvr>
                                      <p:to>
                                        <p:strVal val="visible"/>
                                      </p:to>
                                    </p:set>
                                    <p:animEffect transition="in" filter="wipe(left)">
                                      <p:cBhvr>
                                        <p:cTn id="48" dur="500"/>
                                        <p:tgtEl>
                                          <p:spTgt spid="18"/>
                                        </p:tgtEl>
                                      </p:cBhvr>
                                    </p:animEffect>
                                  </p:childTnLst>
                                </p:cTn>
                              </p:par>
                            </p:childTnLst>
                          </p:cTn>
                        </p:par>
                        <p:par>
                          <p:cTn id="49" fill="hold">
                            <p:stCondLst>
                              <p:cond delay="2000"/>
                            </p:stCondLst>
                            <p:childTnLst>
                              <p:par>
                                <p:cTn id="50" presetID="22" presetClass="entr" presetSubtype="2" fill="hold" nodeType="afterEffect">
                                  <p:stCondLst>
                                    <p:cond delay="0"/>
                                  </p:stCondLst>
                                  <p:childTnLst>
                                    <p:set>
                                      <p:cBhvr>
                                        <p:cTn id="51" dur="1" fill="hold">
                                          <p:stCondLst>
                                            <p:cond delay="0"/>
                                          </p:stCondLst>
                                        </p:cTn>
                                        <p:tgtEl>
                                          <p:spTgt spid="25"/>
                                        </p:tgtEl>
                                        <p:attrNameLst>
                                          <p:attrName>style.visibility</p:attrName>
                                        </p:attrNameLst>
                                      </p:cBhvr>
                                      <p:to>
                                        <p:strVal val="visible"/>
                                      </p:to>
                                    </p:set>
                                    <p:animEffect transition="in" filter="wipe(right)">
                                      <p:cBhvr>
                                        <p:cTn id="5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3" grpId="0" animBg="1"/>
      <p:bldP spid="484" grpId="0" animBg="1"/>
      <p:bldP spid="485" grpId="0" animBg="1"/>
      <p:bldP spid="48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5" name="Shape 495"/>
          <p:cNvSpPr/>
          <p:nvPr/>
        </p:nvSpPr>
        <p:spPr>
          <a:xfrm flipV="1">
            <a:off x="7471682" y="-13074"/>
            <a:ext cx="1" cy="5384983"/>
          </a:xfrm>
          <a:prstGeom prst="line">
            <a:avLst/>
          </a:prstGeom>
          <a:ln w="25400">
            <a:solidFill>
              <a:srgbClr val="EBEBEB"/>
            </a:solidFill>
            <a:miter lim="400000"/>
          </a:ln>
        </p:spPr>
        <p:txBody>
          <a:bodyPr lIns="25400" tIns="25400" rIns="25400" bIns="25400" anchor="ctr"/>
          <a:lstStyle/>
          <a:p>
            <a:pPr algn="ctr" defTabSz="412750" hangingPunct="0">
              <a:defRPr sz="3200"/>
            </a:pPr>
            <a:endParaRPr sz="1600" kern="0">
              <a:solidFill>
                <a:srgbClr val="000000"/>
              </a:solidFill>
              <a:latin typeface="Helvetica Light"/>
              <a:sym typeface="Helvetica Light"/>
            </a:endParaRPr>
          </a:p>
        </p:txBody>
      </p:sp>
      <p:sp>
        <p:nvSpPr>
          <p:cNvPr id="502" name="Shape 502"/>
          <p:cNvSpPr/>
          <p:nvPr/>
        </p:nvSpPr>
        <p:spPr>
          <a:xfrm>
            <a:off x="7424057" y="1444697"/>
            <a:ext cx="95251" cy="95251"/>
          </a:xfrm>
          <a:prstGeom prst="ellipse">
            <a:avLst/>
          </a:prstGeom>
          <a:solidFill>
            <a:srgbClr val="EBEBEB"/>
          </a:solidFill>
          <a:ln w="12700">
            <a:miter lim="400000"/>
          </a:ln>
        </p:spPr>
        <p:txBody>
          <a:bodyPr lIns="25400" tIns="25400" rIns="25400" bIns="25400" anchor="ctr"/>
          <a:lstStyle/>
          <a:p>
            <a:pPr algn="ctr" defTabSz="412750" hangingPunct="0">
              <a:defRPr sz="3200">
                <a:solidFill>
                  <a:srgbClr val="FFFFFF"/>
                </a:solidFill>
                <a:latin typeface="+mj-lt"/>
                <a:ea typeface="+mj-ea"/>
                <a:cs typeface="+mj-cs"/>
                <a:sym typeface="Open Sans"/>
              </a:defRPr>
            </a:pPr>
            <a:endParaRPr sz="1600" kern="0">
              <a:solidFill>
                <a:srgbClr val="FFFFFF"/>
              </a:solidFill>
              <a:latin typeface="Open Sans"/>
              <a:ea typeface="Open Sans"/>
              <a:cs typeface="Open Sans"/>
              <a:sym typeface="Open Sans"/>
            </a:endParaRPr>
          </a:p>
        </p:txBody>
      </p:sp>
      <p:sp>
        <p:nvSpPr>
          <p:cNvPr id="503" name="Shape 503"/>
          <p:cNvSpPr/>
          <p:nvPr/>
        </p:nvSpPr>
        <p:spPr>
          <a:xfrm>
            <a:off x="7424057" y="3381375"/>
            <a:ext cx="95251" cy="95250"/>
          </a:xfrm>
          <a:prstGeom prst="ellipse">
            <a:avLst/>
          </a:prstGeom>
          <a:solidFill>
            <a:srgbClr val="EBEBEB"/>
          </a:solidFill>
          <a:ln w="12700">
            <a:miter lim="400000"/>
          </a:ln>
        </p:spPr>
        <p:txBody>
          <a:bodyPr lIns="25400" tIns="25400" rIns="25400" bIns="25400" anchor="ctr"/>
          <a:lstStyle/>
          <a:p>
            <a:pPr algn="ctr" defTabSz="412750" hangingPunct="0">
              <a:defRPr sz="3200">
                <a:solidFill>
                  <a:srgbClr val="FFFFFF"/>
                </a:solidFill>
                <a:latin typeface="+mj-lt"/>
                <a:ea typeface="+mj-ea"/>
                <a:cs typeface="+mj-cs"/>
                <a:sym typeface="Open Sans"/>
              </a:defRPr>
            </a:pPr>
            <a:endParaRPr sz="1600" kern="0">
              <a:solidFill>
                <a:srgbClr val="FFFFFF"/>
              </a:solidFill>
              <a:latin typeface="Open Sans"/>
              <a:ea typeface="Open Sans"/>
              <a:cs typeface="Open Sans"/>
              <a:sym typeface="Open Sans"/>
            </a:endParaRPr>
          </a:p>
        </p:txBody>
      </p:sp>
      <p:sp>
        <p:nvSpPr>
          <p:cNvPr id="504" name="Shape 504"/>
          <p:cNvSpPr/>
          <p:nvPr/>
        </p:nvSpPr>
        <p:spPr>
          <a:xfrm>
            <a:off x="7424057" y="5318053"/>
            <a:ext cx="95251" cy="95251"/>
          </a:xfrm>
          <a:prstGeom prst="ellipse">
            <a:avLst/>
          </a:prstGeom>
          <a:solidFill>
            <a:srgbClr val="EBEBEB"/>
          </a:solidFill>
          <a:ln w="12700">
            <a:miter lim="400000"/>
          </a:ln>
        </p:spPr>
        <p:txBody>
          <a:bodyPr lIns="25400" tIns="25400" rIns="25400" bIns="25400" anchor="ctr"/>
          <a:lstStyle/>
          <a:p>
            <a:pPr algn="ctr" defTabSz="412750" hangingPunct="0">
              <a:defRPr sz="3200">
                <a:solidFill>
                  <a:srgbClr val="FFFFFF"/>
                </a:solidFill>
                <a:latin typeface="+mj-lt"/>
                <a:ea typeface="+mj-ea"/>
                <a:cs typeface="+mj-cs"/>
                <a:sym typeface="Open Sans"/>
              </a:defRPr>
            </a:pPr>
            <a:endParaRPr sz="1600" kern="0">
              <a:solidFill>
                <a:srgbClr val="FFFFFF"/>
              </a:solidFill>
              <a:latin typeface="Open Sans"/>
              <a:ea typeface="Open Sans"/>
              <a:cs typeface="Open Sans"/>
              <a:sym typeface="Open Sans"/>
            </a:endParaRPr>
          </a:p>
        </p:txBody>
      </p:sp>
      <p:sp>
        <p:nvSpPr>
          <p:cNvPr id="505" name="Shape 505"/>
          <p:cNvSpPr/>
          <p:nvPr/>
        </p:nvSpPr>
        <p:spPr>
          <a:xfrm>
            <a:off x="6098785" y="1232549"/>
            <a:ext cx="944995" cy="457201"/>
          </a:xfrm>
          <a:prstGeom prst="rect">
            <a:avLst/>
          </a:prstGeom>
          <a:solidFill>
            <a:schemeClr val="accent1"/>
          </a:solidFill>
          <a:ln w="12700">
            <a:miter lim="400000"/>
          </a:ln>
        </p:spPr>
        <p:txBody>
          <a:bodyPr lIns="25400" tIns="25400" rIns="25400" bIns="25400" anchor="ctr"/>
          <a:lstStyle/>
          <a:p>
            <a:pPr algn="ctr" defTabSz="412750" hangingPunct="0">
              <a:defRPr sz="3200">
                <a:solidFill>
                  <a:srgbClr val="FFFFFF"/>
                </a:solidFill>
                <a:latin typeface="+mj-lt"/>
                <a:ea typeface="+mj-ea"/>
                <a:cs typeface="+mj-cs"/>
                <a:sym typeface="Open Sans"/>
              </a:defRPr>
            </a:pPr>
            <a:endParaRPr sz="1600" kern="0">
              <a:solidFill>
                <a:srgbClr val="FFFFFF"/>
              </a:solidFill>
              <a:latin typeface="Open Sans"/>
              <a:ea typeface="Open Sans"/>
              <a:cs typeface="Open Sans"/>
              <a:sym typeface="Open Sans"/>
            </a:endParaRPr>
          </a:p>
        </p:txBody>
      </p:sp>
      <p:sp>
        <p:nvSpPr>
          <p:cNvPr id="506" name="Shape 506"/>
          <p:cNvSpPr/>
          <p:nvPr/>
        </p:nvSpPr>
        <p:spPr>
          <a:xfrm>
            <a:off x="6359687" y="1352402"/>
            <a:ext cx="423193" cy="217495"/>
          </a:xfrm>
          <a:prstGeom prst="rect">
            <a:avLst/>
          </a:prstGeom>
          <a:ln w="12700">
            <a:miter lim="400000"/>
          </a:ln>
          <a:extLst>
            <a:ext uri="{C572A759-6A51-4108-AA02-DFA0A04FC94B}">
              <ma14:wrappingTextBoxFlag xmlns:ma14="http://schemas.microsoft.com/office/mac/drawingml/2011/main" xmlns="" val="1"/>
            </a:ext>
          </a:extLst>
        </p:spPr>
        <p:txBody>
          <a:bodyPr wrap="none" lIns="25400" tIns="25400" rIns="25400" bIns="25400" anchor="ctr">
            <a:spAutoFit/>
          </a:bodyPr>
          <a:lstStyle>
            <a:lvl1pPr>
              <a:lnSpc>
                <a:spcPct val="90000"/>
              </a:lnSpc>
              <a:defRPr sz="2400">
                <a:solidFill>
                  <a:srgbClr val="FFFFFF"/>
                </a:solidFill>
                <a:latin typeface="Aileron SemiBold"/>
                <a:ea typeface="Aileron SemiBold"/>
                <a:cs typeface="Aileron SemiBold"/>
                <a:sym typeface="Aileron SemiBold"/>
              </a:defRPr>
            </a:lvl1pPr>
          </a:lstStyle>
          <a:p>
            <a:pPr algn="ctr" defTabSz="412750" hangingPunct="0"/>
            <a:r>
              <a:rPr lang="en-US" sz="1200" kern="0" dirty="0"/>
              <a:t>2016</a:t>
            </a:r>
            <a:endParaRPr sz="1200" kern="0" dirty="0"/>
          </a:p>
        </p:txBody>
      </p:sp>
      <p:sp>
        <p:nvSpPr>
          <p:cNvPr id="507" name="Shape 507"/>
          <p:cNvSpPr/>
          <p:nvPr/>
        </p:nvSpPr>
        <p:spPr>
          <a:xfrm>
            <a:off x="6098785" y="3191349"/>
            <a:ext cx="944995" cy="457201"/>
          </a:xfrm>
          <a:prstGeom prst="rect">
            <a:avLst/>
          </a:prstGeom>
          <a:solidFill>
            <a:schemeClr val="accent2"/>
          </a:solidFill>
          <a:ln w="12700">
            <a:miter lim="400000"/>
          </a:ln>
        </p:spPr>
        <p:txBody>
          <a:bodyPr lIns="25400" tIns="25400" rIns="25400" bIns="25400" anchor="ctr"/>
          <a:lstStyle/>
          <a:p>
            <a:pPr algn="ctr" defTabSz="412750" hangingPunct="0">
              <a:defRPr sz="3200">
                <a:solidFill>
                  <a:srgbClr val="FFFFFF"/>
                </a:solidFill>
                <a:latin typeface="+mj-lt"/>
                <a:ea typeface="+mj-ea"/>
                <a:cs typeface="+mj-cs"/>
                <a:sym typeface="Open Sans"/>
              </a:defRPr>
            </a:pPr>
            <a:endParaRPr sz="1600" kern="0">
              <a:solidFill>
                <a:srgbClr val="FFFFFF"/>
              </a:solidFill>
              <a:latin typeface="Open Sans"/>
              <a:ea typeface="Open Sans"/>
              <a:cs typeface="Open Sans"/>
              <a:sym typeface="Open Sans"/>
            </a:endParaRPr>
          </a:p>
        </p:txBody>
      </p:sp>
      <p:sp>
        <p:nvSpPr>
          <p:cNvPr id="508" name="Shape 508"/>
          <p:cNvSpPr/>
          <p:nvPr/>
        </p:nvSpPr>
        <p:spPr>
          <a:xfrm>
            <a:off x="6359687" y="3311202"/>
            <a:ext cx="423193" cy="217495"/>
          </a:xfrm>
          <a:prstGeom prst="rect">
            <a:avLst/>
          </a:prstGeom>
          <a:ln w="12700">
            <a:miter lim="400000"/>
          </a:ln>
          <a:extLst>
            <a:ext uri="{C572A759-6A51-4108-AA02-DFA0A04FC94B}">
              <ma14:wrappingTextBoxFlag xmlns:ma14="http://schemas.microsoft.com/office/mac/drawingml/2011/main" xmlns="" val="1"/>
            </a:ext>
          </a:extLst>
        </p:spPr>
        <p:txBody>
          <a:bodyPr wrap="none" lIns="25400" tIns="25400" rIns="25400" bIns="25400" anchor="ctr">
            <a:spAutoFit/>
          </a:bodyPr>
          <a:lstStyle>
            <a:lvl1pPr>
              <a:lnSpc>
                <a:spcPct val="90000"/>
              </a:lnSpc>
              <a:defRPr sz="2400">
                <a:solidFill>
                  <a:srgbClr val="FFFFFF"/>
                </a:solidFill>
                <a:latin typeface="Aileron SemiBold"/>
                <a:ea typeface="Aileron SemiBold"/>
                <a:cs typeface="Aileron SemiBold"/>
                <a:sym typeface="Aileron SemiBold"/>
              </a:defRPr>
            </a:lvl1pPr>
          </a:lstStyle>
          <a:p>
            <a:pPr algn="ctr" defTabSz="412750" hangingPunct="0"/>
            <a:r>
              <a:rPr lang="en-US" sz="1200" kern="0" dirty="0"/>
              <a:t>2017</a:t>
            </a:r>
            <a:endParaRPr sz="1200" kern="0" dirty="0"/>
          </a:p>
        </p:txBody>
      </p:sp>
      <p:sp>
        <p:nvSpPr>
          <p:cNvPr id="509" name="Shape 509"/>
          <p:cNvSpPr/>
          <p:nvPr/>
        </p:nvSpPr>
        <p:spPr>
          <a:xfrm>
            <a:off x="6098785" y="5105905"/>
            <a:ext cx="944995" cy="457201"/>
          </a:xfrm>
          <a:prstGeom prst="rect">
            <a:avLst/>
          </a:prstGeom>
          <a:solidFill>
            <a:schemeClr val="accent1"/>
          </a:solidFill>
          <a:ln w="12700">
            <a:miter lim="400000"/>
          </a:ln>
        </p:spPr>
        <p:txBody>
          <a:bodyPr lIns="25400" tIns="25400" rIns="25400" bIns="25400" anchor="ctr"/>
          <a:lstStyle/>
          <a:p>
            <a:pPr algn="ctr" defTabSz="412750" hangingPunct="0">
              <a:defRPr sz="3200">
                <a:solidFill>
                  <a:srgbClr val="FFFFFF"/>
                </a:solidFill>
                <a:latin typeface="+mj-lt"/>
                <a:ea typeface="+mj-ea"/>
                <a:cs typeface="+mj-cs"/>
                <a:sym typeface="Open Sans"/>
              </a:defRPr>
            </a:pPr>
            <a:endParaRPr sz="1600" kern="0">
              <a:solidFill>
                <a:srgbClr val="FFFFFF"/>
              </a:solidFill>
              <a:latin typeface="Open Sans"/>
              <a:ea typeface="Open Sans"/>
              <a:cs typeface="Open Sans"/>
              <a:sym typeface="Open Sans"/>
            </a:endParaRPr>
          </a:p>
        </p:txBody>
      </p:sp>
      <p:sp>
        <p:nvSpPr>
          <p:cNvPr id="510" name="Shape 510"/>
          <p:cNvSpPr/>
          <p:nvPr/>
        </p:nvSpPr>
        <p:spPr>
          <a:xfrm>
            <a:off x="6359687" y="5225758"/>
            <a:ext cx="423193" cy="217495"/>
          </a:xfrm>
          <a:prstGeom prst="rect">
            <a:avLst/>
          </a:prstGeom>
          <a:ln w="12700">
            <a:miter lim="400000"/>
          </a:ln>
          <a:extLst>
            <a:ext uri="{C572A759-6A51-4108-AA02-DFA0A04FC94B}">
              <ma14:wrappingTextBoxFlag xmlns:ma14="http://schemas.microsoft.com/office/mac/drawingml/2011/main" xmlns="" val="1"/>
            </a:ext>
          </a:extLst>
        </p:spPr>
        <p:txBody>
          <a:bodyPr wrap="none" lIns="25400" tIns="25400" rIns="25400" bIns="25400" anchor="ctr">
            <a:spAutoFit/>
          </a:bodyPr>
          <a:lstStyle>
            <a:lvl1pPr>
              <a:lnSpc>
                <a:spcPct val="90000"/>
              </a:lnSpc>
              <a:defRPr sz="2400">
                <a:solidFill>
                  <a:srgbClr val="FFFFFF"/>
                </a:solidFill>
                <a:latin typeface="Aileron SemiBold"/>
                <a:ea typeface="Aileron SemiBold"/>
                <a:cs typeface="Aileron SemiBold"/>
                <a:sym typeface="Aileron SemiBold"/>
              </a:defRPr>
            </a:lvl1pPr>
          </a:lstStyle>
          <a:p>
            <a:pPr algn="ctr" defTabSz="412750" hangingPunct="0"/>
            <a:r>
              <a:rPr lang="en-US" sz="1200" kern="0" dirty="0"/>
              <a:t>2018</a:t>
            </a:r>
            <a:endParaRPr sz="1200" kern="0" dirty="0"/>
          </a:p>
        </p:txBody>
      </p:sp>
      <p:sp>
        <p:nvSpPr>
          <p:cNvPr id="13" name="矩形 12"/>
          <p:cNvSpPr/>
          <p:nvPr/>
        </p:nvSpPr>
        <p:spPr>
          <a:xfrm>
            <a:off x="7729307" y="1213880"/>
            <a:ext cx="3077238" cy="692497"/>
          </a:xfrm>
          <a:prstGeom prst="rect">
            <a:avLst/>
          </a:prstGeom>
        </p:spPr>
        <p:txBody>
          <a:bodyPr wrap="square">
            <a:spAutoFit/>
            <a:scene3d>
              <a:camera prst="orthographicFront"/>
              <a:lightRig rig="threePt" dir="t"/>
            </a:scene3d>
            <a:sp3d contourW="12700"/>
          </a:bodyPr>
          <a:lstStyle/>
          <a:p>
            <a:pPr algn="just">
              <a:lnSpc>
                <a:spcPct val="130000"/>
              </a:lnSpc>
            </a:pPr>
            <a:r>
              <a:rPr lang="zh-CN" altLang="en-US" sz="1000" dirty="0">
                <a:solidFill>
                  <a:schemeClr val="tx1">
                    <a:lumMod val="75000"/>
                    <a:lumOff val="25000"/>
                  </a:schemeClr>
                </a:solidFill>
                <a:latin typeface="+mn-ea"/>
              </a:rPr>
              <a:t>单击添加文本，这一年公司发生的大记事在某某创始人的领到下大家齐心协力，风雨兼程的走过十载春秋，现今公司已经壮大成行业的领军者！</a:t>
            </a:r>
          </a:p>
        </p:txBody>
      </p:sp>
      <p:sp>
        <p:nvSpPr>
          <p:cNvPr id="15" name="矩形 14"/>
          <p:cNvSpPr/>
          <p:nvPr/>
        </p:nvSpPr>
        <p:spPr>
          <a:xfrm>
            <a:off x="7729307" y="3142768"/>
            <a:ext cx="3077238" cy="673005"/>
          </a:xfrm>
          <a:prstGeom prst="rect">
            <a:avLst/>
          </a:prstGeom>
        </p:spPr>
        <p:txBody>
          <a:bodyPr wrap="square">
            <a:spAutoFit/>
            <a:scene3d>
              <a:camera prst="orthographicFront"/>
              <a:lightRig rig="threePt" dir="t"/>
            </a:scene3d>
            <a:sp3d contourW="12700"/>
          </a:bodyPr>
          <a:lstStyle/>
          <a:p>
            <a:pPr algn="just">
              <a:lnSpc>
                <a:spcPct val="130000"/>
              </a:lnSpc>
            </a:pPr>
            <a:r>
              <a:rPr lang="zh-CN" altLang="en-US" sz="1000" dirty="0">
                <a:solidFill>
                  <a:schemeClr val="tx1">
                    <a:lumMod val="75000"/>
                    <a:lumOff val="25000"/>
                  </a:schemeClr>
                </a:solidFill>
                <a:latin typeface="+mn-ea"/>
              </a:rPr>
              <a:t>单击添加文本，这一年公司发生的大记事在某某创始人的领到下大家齐心协力，风雨兼程的走过十载春秋，现今公司已经壮大成行业的领军者！</a:t>
            </a:r>
          </a:p>
        </p:txBody>
      </p:sp>
      <p:sp>
        <p:nvSpPr>
          <p:cNvPr id="16" name="矩形 15"/>
          <p:cNvSpPr/>
          <p:nvPr/>
        </p:nvSpPr>
        <p:spPr>
          <a:xfrm>
            <a:off x="7729307" y="5079446"/>
            <a:ext cx="3077238" cy="673005"/>
          </a:xfrm>
          <a:prstGeom prst="rect">
            <a:avLst/>
          </a:prstGeom>
        </p:spPr>
        <p:txBody>
          <a:bodyPr wrap="square">
            <a:spAutoFit/>
            <a:scene3d>
              <a:camera prst="orthographicFront"/>
              <a:lightRig rig="threePt" dir="t"/>
            </a:scene3d>
            <a:sp3d contourW="12700"/>
          </a:bodyPr>
          <a:lstStyle/>
          <a:p>
            <a:pPr algn="just">
              <a:lnSpc>
                <a:spcPct val="130000"/>
              </a:lnSpc>
            </a:pPr>
            <a:r>
              <a:rPr lang="zh-CN" altLang="en-US" sz="1000" dirty="0">
                <a:solidFill>
                  <a:schemeClr val="tx1">
                    <a:lumMod val="75000"/>
                    <a:lumOff val="25000"/>
                  </a:schemeClr>
                </a:solidFill>
                <a:latin typeface="+mn-ea"/>
              </a:rPr>
              <a:t>单击添加文本，这一年公司发生的大记事在某某创始人的领到下大家齐心协力，风雨兼程的走过十载春秋，现今公司已经壮大成行业的领军者！</a:t>
            </a:r>
          </a:p>
        </p:txBody>
      </p:sp>
      <p:pic>
        <p:nvPicPr>
          <p:cNvPr id="5" name="图片占位符 4"/>
          <p:cNvPicPr>
            <a:picLocks noGrp="1" noChangeAspect="1"/>
          </p:cNvPicPr>
          <p:nvPr>
            <p:ph type="pic" sz="quarter" idx="10"/>
          </p:nvPr>
        </p:nvPicPr>
        <p:blipFill>
          <a:blip r:embed="rId3" cstate="print">
            <a:extLst>
              <a:ext uri="{28A0092B-C50C-407E-A947-70E740481C1C}">
                <a14:useLocalDpi xmlns:a14="http://schemas.microsoft.com/office/drawing/2010/main" val="0"/>
              </a:ext>
            </a:extLst>
          </a:blip>
          <a:srcRect/>
          <a:stretch>
            <a:fillRect/>
          </a:stretch>
        </p:blipFill>
        <p:spPr/>
      </p:pic>
      <p:pic>
        <p:nvPicPr>
          <p:cNvPr id="6" name="图片占位符 5"/>
          <p:cNvPicPr>
            <a:picLocks noGrp="1" noChangeAspect="1"/>
          </p:cNvPicPr>
          <p:nvPr>
            <p:ph type="pic" sz="quarter" idx="11"/>
          </p:nvPr>
        </p:nvPicPr>
        <p:blipFill>
          <a:blip r:embed="rId4" cstate="print">
            <a:extLst>
              <a:ext uri="{28A0092B-C50C-407E-A947-70E740481C1C}">
                <a14:useLocalDpi xmlns:a14="http://schemas.microsoft.com/office/drawing/2010/main" val="0"/>
              </a:ext>
            </a:extLst>
          </a:blip>
          <a:srcRect/>
          <a:stretch>
            <a:fillRect/>
          </a:stretch>
        </p:blipFill>
        <p:spPr/>
      </p:pic>
    </p:spTree>
    <p:extLst>
      <p:ext uri="{BB962C8B-B14F-4D97-AF65-F5344CB8AC3E}">
        <p14:creationId xmlns:p14="http://schemas.microsoft.com/office/powerpoint/2010/main" val="922175923"/>
      </p:ext>
    </p:extLst>
  </p:cSld>
  <p:clrMapOvr>
    <a:masterClrMapping/>
  </p:clrMapOvr>
  <p:transition spd="slow" advTm="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505"/>
                                        </p:tgtEl>
                                        <p:attrNameLst>
                                          <p:attrName>style.visibility</p:attrName>
                                        </p:attrNameLst>
                                      </p:cBhvr>
                                      <p:to>
                                        <p:strVal val="visible"/>
                                      </p:to>
                                    </p:set>
                                    <p:anim calcmode="lin" valueType="num">
                                      <p:cBhvr>
                                        <p:cTn id="7" dur="500" fill="hold"/>
                                        <p:tgtEl>
                                          <p:spTgt spid="505"/>
                                        </p:tgtEl>
                                        <p:attrNameLst>
                                          <p:attrName>ppt_w</p:attrName>
                                        </p:attrNameLst>
                                      </p:cBhvr>
                                      <p:tavLst>
                                        <p:tav tm="0">
                                          <p:val>
                                            <p:fltVal val="0"/>
                                          </p:val>
                                        </p:tav>
                                        <p:tav tm="100000">
                                          <p:val>
                                            <p:strVal val="#ppt_w"/>
                                          </p:val>
                                        </p:tav>
                                      </p:tavLst>
                                    </p:anim>
                                    <p:anim calcmode="lin" valueType="num">
                                      <p:cBhvr>
                                        <p:cTn id="8" dur="500" fill="hold"/>
                                        <p:tgtEl>
                                          <p:spTgt spid="505"/>
                                        </p:tgtEl>
                                        <p:attrNameLst>
                                          <p:attrName>ppt_h</p:attrName>
                                        </p:attrNameLst>
                                      </p:cBhvr>
                                      <p:tavLst>
                                        <p:tav tm="0">
                                          <p:val>
                                            <p:fltVal val="0"/>
                                          </p:val>
                                        </p:tav>
                                        <p:tav tm="100000">
                                          <p:val>
                                            <p:strVal val="#ppt_h"/>
                                          </p:val>
                                        </p:tav>
                                      </p:tavLst>
                                    </p:anim>
                                    <p:animEffect transition="in" filter="fade">
                                      <p:cBhvr>
                                        <p:cTn id="9" dur="500"/>
                                        <p:tgtEl>
                                          <p:spTgt spid="505"/>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506"/>
                                        </p:tgtEl>
                                        <p:attrNameLst>
                                          <p:attrName>style.visibility</p:attrName>
                                        </p:attrNameLst>
                                      </p:cBhvr>
                                      <p:to>
                                        <p:strVal val="visible"/>
                                      </p:to>
                                    </p:set>
                                    <p:anim calcmode="lin" valueType="num">
                                      <p:cBhvr>
                                        <p:cTn id="12" dur="500" fill="hold"/>
                                        <p:tgtEl>
                                          <p:spTgt spid="506"/>
                                        </p:tgtEl>
                                        <p:attrNameLst>
                                          <p:attrName>ppt_w</p:attrName>
                                        </p:attrNameLst>
                                      </p:cBhvr>
                                      <p:tavLst>
                                        <p:tav tm="0">
                                          <p:val>
                                            <p:fltVal val="0"/>
                                          </p:val>
                                        </p:tav>
                                        <p:tav tm="100000">
                                          <p:val>
                                            <p:strVal val="#ppt_w"/>
                                          </p:val>
                                        </p:tav>
                                      </p:tavLst>
                                    </p:anim>
                                    <p:anim calcmode="lin" valueType="num">
                                      <p:cBhvr>
                                        <p:cTn id="13" dur="500" fill="hold"/>
                                        <p:tgtEl>
                                          <p:spTgt spid="506"/>
                                        </p:tgtEl>
                                        <p:attrNameLst>
                                          <p:attrName>ppt_h</p:attrName>
                                        </p:attrNameLst>
                                      </p:cBhvr>
                                      <p:tavLst>
                                        <p:tav tm="0">
                                          <p:val>
                                            <p:fltVal val="0"/>
                                          </p:val>
                                        </p:tav>
                                        <p:tav tm="100000">
                                          <p:val>
                                            <p:strVal val="#ppt_h"/>
                                          </p:val>
                                        </p:tav>
                                      </p:tavLst>
                                    </p:anim>
                                    <p:animEffect transition="in" filter="fade">
                                      <p:cBhvr>
                                        <p:cTn id="14" dur="500"/>
                                        <p:tgtEl>
                                          <p:spTgt spid="506"/>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507"/>
                                        </p:tgtEl>
                                        <p:attrNameLst>
                                          <p:attrName>style.visibility</p:attrName>
                                        </p:attrNameLst>
                                      </p:cBhvr>
                                      <p:to>
                                        <p:strVal val="visible"/>
                                      </p:to>
                                    </p:set>
                                    <p:anim calcmode="lin" valueType="num">
                                      <p:cBhvr>
                                        <p:cTn id="17" dur="500" fill="hold"/>
                                        <p:tgtEl>
                                          <p:spTgt spid="507"/>
                                        </p:tgtEl>
                                        <p:attrNameLst>
                                          <p:attrName>ppt_w</p:attrName>
                                        </p:attrNameLst>
                                      </p:cBhvr>
                                      <p:tavLst>
                                        <p:tav tm="0">
                                          <p:val>
                                            <p:fltVal val="0"/>
                                          </p:val>
                                        </p:tav>
                                        <p:tav tm="100000">
                                          <p:val>
                                            <p:strVal val="#ppt_w"/>
                                          </p:val>
                                        </p:tav>
                                      </p:tavLst>
                                    </p:anim>
                                    <p:anim calcmode="lin" valueType="num">
                                      <p:cBhvr>
                                        <p:cTn id="18" dur="500" fill="hold"/>
                                        <p:tgtEl>
                                          <p:spTgt spid="507"/>
                                        </p:tgtEl>
                                        <p:attrNameLst>
                                          <p:attrName>ppt_h</p:attrName>
                                        </p:attrNameLst>
                                      </p:cBhvr>
                                      <p:tavLst>
                                        <p:tav tm="0">
                                          <p:val>
                                            <p:fltVal val="0"/>
                                          </p:val>
                                        </p:tav>
                                        <p:tav tm="100000">
                                          <p:val>
                                            <p:strVal val="#ppt_h"/>
                                          </p:val>
                                        </p:tav>
                                      </p:tavLst>
                                    </p:anim>
                                    <p:animEffect transition="in" filter="fade">
                                      <p:cBhvr>
                                        <p:cTn id="19" dur="500"/>
                                        <p:tgtEl>
                                          <p:spTgt spid="507"/>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508"/>
                                        </p:tgtEl>
                                        <p:attrNameLst>
                                          <p:attrName>style.visibility</p:attrName>
                                        </p:attrNameLst>
                                      </p:cBhvr>
                                      <p:to>
                                        <p:strVal val="visible"/>
                                      </p:to>
                                    </p:set>
                                    <p:anim calcmode="lin" valueType="num">
                                      <p:cBhvr>
                                        <p:cTn id="22" dur="500" fill="hold"/>
                                        <p:tgtEl>
                                          <p:spTgt spid="508"/>
                                        </p:tgtEl>
                                        <p:attrNameLst>
                                          <p:attrName>ppt_w</p:attrName>
                                        </p:attrNameLst>
                                      </p:cBhvr>
                                      <p:tavLst>
                                        <p:tav tm="0">
                                          <p:val>
                                            <p:fltVal val="0"/>
                                          </p:val>
                                        </p:tav>
                                        <p:tav tm="100000">
                                          <p:val>
                                            <p:strVal val="#ppt_w"/>
                                          </p:val>
                                        </p:tav>
                                      </p:tavLst>
                                    </p:anim>
                                    <p:anim calcmode="lin" valueType="num">
                                      <p:cBhvr>
                                        <p:cTn id="23" dur="500" fill="hold"/>
                                        <p:tgtEl>
                                          <p:spTgt spid="508"/>
                                        </p:tgtEl>
                                        <p:attrNameLst>
                                          <p:attrName>ppt_h</p:attrName>
                                        </p:attrNameLst>
                                      </p:cBhvr>
                                      <p:tavLst>
                                        <p:tav tm="0">
                                          <p:val>
                                            <p:fltVal val="0"/>
                                          </p:val>
                                        </p:tav>
                                        <p:tav tm="100000">
                                          <p:val>
                                            <p:strVal val="#ppt_h"/>
                                          </p:val>
                                        </p:tav>
                                      </p:tavLst>
                                    </p:anim>
                                    <p:animEffect transition="in" filter="fade">
                                      <p:cBhvr>
                                        <p:cTn id="24" dur="500"/>
                                        <p:tgtEl>
                                          <p:spTgt spid="508"/>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509"/>
                                        </p:tgtEl>
                                        <p:attrNameLst>
                                          <p:attrName>style.visibility</p:attrName>
                                        </p:attrNameLst>
                                      </p:cBhvr>
                                      <p:to>
                                        <p:strVal val="visible"/>
                                      </p:to>
                                    </p:set>
                                    <p:anim calcmode="lin" valueType="num">
                                      <p:cBhvr>
                                        <p:cTn id="27" dur="500" fill="hold"/>
                                        <p:tgtEl>
                                          <p:spTgt spid="509"/>
                                        </p:tgtEl>
                                        <p:attrNameLst>
                                          <p:attrName>ppt_w</p:attrName>
                                        </p:attrNameLst>
                                      </p:cBhvr>
                                      <p:tavLst>
                                        <p:tav tm="0">
                                          <p:val>
                                            <p:fltVal val="0"/>
                                          </p:val>
                                        </p:tav>
                                        <p:tav tm="100000">
                                          <p:val>
                                            <p:strVal val="#ppt_w"/>
                                          </p:val>
                                        </p:tav>
                                      </p:tavLst>
                                    </p:anim>
                                    <p:anim calcmode="lin" valueType="num">
                                      <p:cBhvr>
                                        <p:cTn id="28" dur="500" fill="hold"/>
                                        <p:tgtEl>
                                          <p:spTgt spid="509"/>
                                        </p:tgtEl>
                                        <p:attrNameLst>
                                          <p:attrName>ppt_h</p:attrName>
                                        </p:attrNameLst>
                                      </p:cBhvr>
                                      <p:tavLst>
                                        <p:tav tm="0">
                                          <p:val>
                                            <p:fltVal val="0"/>
                                          </p:val>
                                        </p:tav>
                                        <p:tav tm="100000">
                                          <p:val>
                                            <p:strVal val="#ppt_h"/>
                                          </p:val>
                                        </p:tav>
                                      </p:tavLst>
                                    </p:anim>
                                    <p:animEffect transition="in" filter="fade">
                                      <p:cBhvr>
                                        <p:cTn id="29" dur="500"/>
                                        <p:tgtEl>
                                          <p:spTgt spid="509"/>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510"/>
                                        </p:tgtEl>
                                        <p:attrNameLst>
                                          <p:attrName>style.visibility</p:attrName>
                                        </p:attrNameLst>
                                      </p:cBhvr>
                                      <p:to>
                                        <p:strVal val="visible"/>
                                      </p:to>
                                    </p:set>
                                    <p:anim calcmode="lin" valueType="num">
                                      <p:cBhvr>
                                        <p:cTn id="32" dur="500" fill="hold"/>
                                        <p:tgtEl>
                                          <p:spTgt spid="510"/>
                                        </p:tgtEl>
                                        <p:attrNameLst>
                                          <p:attrName>ppt_w</p:attrName>
                                        </p:attrNameLst>
                                      </p:cBhvr>
                                      <p:tavLst>
                                        <p:tav tm="0">
                                          <p:val>
                                            <p:fltVal val="0"/>
                                          </p:val>
                                        </p:tav>
                                        <p:tav tm="100000">
                                          <p:val>
                                            <p:strVal val="#ppt_w"/>
                                          </p:val>
                                        </p:tav>
                                      </p:tavLst>
                                    </p:anim>
                                    <p:anim calcmode="lin" valueType="num">
                                      <p:cBhvr>
                                        <p:cTn id="33" dur="500" fill="hold"/>
                                        <p:tgtEl>
                                          <p:spTgt spid="510"/>
                                        </p:tgtEl>
                                        <p:attrNameLst>
                                          <p:attrName>ppt_h</p:attrName>
                                        </p:attrNameLst>
                                      </p:cBhvr>
                                      <p:tavLst>
                                        <p:tav tm="0">
                                          <p:val>
                                            <p:fltVal val="0"/>
                                          </p:val>
                                        </p:tav>
                                        <p:tav tm="100000">
                                          <p:val>
                                            <p:strVal val="#ppt_h"/>
                                          </p:val>
                                        </p:tav>
                                      </p:tavLst>
                                    </p:anim>
                                    <p:animEffect transition="in" filter="fade">
                                      <p:cBhvr>
                                        <p:cTn id="34" dur="500"/>
                                        <p:tgtEl>
                                          <p:spTgt spid="510"/>
                                        </p:tgtEl>
                                      </p:cBhvr>
                                    </p:animEffect>
                                  </p:childTnLst>
                                </p:cTn>
                              </p:par>
                            </p:childTnLst>
                          </p:cTn>
                        </p:par>
                        <p:par>
                          <p:cTn id="35" fill="hold">
                            <p:stCondLst>
                              <p:cond delay="500"/>
                            </p:stCondLst>
                            <p:childTnLst>
                              <p:par>
                                <p:cTn id="36" presetID="2" presetClass="entr" presetSubtype="2" fill="hold" grpId="0" nodeType="afterEffect">
                                  <p:stCondLst>
                                    <p:cond delay="0"/>
                                  </p:stCondLst>
                                  <p:childTnLst>
                                    <p:set>
                                      <p:cBhvr>
                                        <p:cTn id="37" dur="1" fill="hold">
                                          <p:stCondLst>
                                            <p:cond delay="0"/>
                                          </p:stCondLst>
                                        </p:cTn>
                                        <p:tgtEl>
                                          <p:spTgt spid="13"/>
                                        </p:tgtEl>
                                        <p:attrNameLst>
                                          <p:attrName>style.visibility</p:attrName>
                                        </p:attrNameLst>
                                      </p:cBhvr>
                                      <p:to>
                                        <p:strVal val="visible"/>
                                      </p:to>
                                    </p:set>
                                    <p:anim calcmode="lin" valueType="num">
                                      <p:cBhvr additive="base">
                                        <p:cTn id="38" dur="500" fill="hold"/>
                                        <p:tgtEl>
                                          <p:spTgt spid="13"/>
                                        </p:tgtEl>
                                        <p:attrNameLst>
                                          <p:attrName>ppt_x</p:attrName>
                                        </p:attrNameLst>
                                      </p:cBhvr>
                                      <p:tavLst>
                                        <p:tav tm="0">
                                          <p:val>
                                            <p:strVal val="1+#ppt_w/2"/>
                                          </p:val>
                                        </p:tav>
                                        <p:tav tm="100000">
                                          <p:val>
                                            <p:strVal val="#ppt_x"/>
                                          </p:val>
                                        </p:tav>
                                      </p:tavLst>
                                    </p:anim>
                                    <p:anim calcmode="lin" valueType="num">
                                      <p:cBhvr additive="base">
                                        <p:cTn id="39" dur="500" fill="hold"/>
                                        <p:tgtEl>
                                          <p:spTgt spid="13"/>
                                        </p:tgtEl>
                                        <p:attrNameLst>
                                          <p:attrName>ppt_y</p:attrName>
                                        </p:attrNameLst>
                                      </p:cBhvr>
                                      <p:tavLst>
                                        <p:tav tm="0">
                                          <p:val>
                                            <p:strVal val="#ppt_y"/>
                                          </p:val>
                                        </p:tav>
                                        <p:tav tm="100000">
                                          <p:val>
                                            <p:strVal val="#ppt_y"/>
                                          </p:val>
                                        </p:tav>
                                      </p:tavLst>
                                    </p:anim>
                                  </p:childTnLst>
                                </p:cTn>
                              </p:par>
                              <p:par>
                                <p:cTn id="40" presetID="2" presetClass="entr" presetSubtype="2" fill="hold" grpId="0" nodeType="withEffect">
                                  <p:stCondLst>
                                    <p:cond delay="0"/>
                                  </p:stCondLst>
                                  <p:childTnLst>
                                    <p:set>
                                      <p:cBhvr>
                                        <p:cTn id="41" dur="1" fill="hold">
                                          <p:stCondLst>
                                            <p:cond delay="0"/>
                                          </p:stCondLst>
                                        </p:cTn>
                                        <p:tgtEl>
                                          <p:spTgt spid="15"/>
                                        </p:tgtEl>
                                        <p:attrNameLst>
                                          <p:attrName>style.visibility</p:attrName>
                                        </p:attrNameLst>
                                      </p:cBhvr>
                                      <p:to>
                                        <p:strVal val="visible"/>
                                      </p:to>
                                    </p:set>
                                    <p:anim calcmode="lin" valueType="num">
                                      <p:cBhvr additive="base">
                                        <p:cTn id="42" dur="500" fill="hold"/>
                                        <p:tgtEl>
                                          <p:spTgt spid="15"/>
                                        </p:tgtEl>
                                        <p:attrNameLst>
                                          <p:attrName>ppt_x</p:attrName>
                                        </p:attrNameLst>
                                      </p:cBhvr>
                                      <p:tavLst>
                                        <p:tav tm="0">
                                          <p:val>
                                            <p:strVal val="1+#ppt_w/2"/>
                                          </p:val>
                                        </p:tav>
                                        <p:tav tm="100000">
                                          <p:val>
                                            <p:strVal val="#ppt_x"/>
                                          </p:val>
                                        </p:tav>
                                      </p:tavLst>
                                    </p:anim>
                                    <p:anim calcmode="lin" valueType="num">
                                      <p:cBhvr additive="base">
                                        <p:cTn id="43" dur="500" fill="hold"/>
                                        <p:tgtEl>
                                          <p:spTgt spid="15"/>
                                        </p:tgtEl>
                                        <p:attrNameLst>
                                          <p:attrName>ppt_y</p:attrName>
                                        </p:attrNameLst>
                                      </p:cBhvr>
                                      <p:tavLst>
                                        <p:tav tm="0">
                                          <p:val>
                                            <p:strVal val="#ppt_y"/>
                                          </p:val>
                                        </p:tav>
                                        <p:tav tm="100000">
                                          <p:val>
                                            <p:strVal val="#ppt_y"/>
                                          </p:val>
                                        </p:tav>
                                      </p:tavLst>
                                    </p:anim>
                                  </p:childTnLst>
                                </p:cTn>
                              </p:par>
                              <p:par>
                                <p:cTn id="44" presetID="2" presetClass="entr" presetSubtype="2" fill="hold" grpId="0" nodeType="withEffect">
                                  <p:stCondLst>
                                    <p:cond delay="0"/>
                                  </p:stCondLst>
                                  <p:childTnLst>
                                    <p:set>
                                      <p:cBhvr>
                                        <p:cTn id="45" dur="1" fill="hold">
                                          <p:stCondLst>
                                            <p:cond delay="0"/>
                                          </p:stCondLst>
                                        </p:cTn>
                                        <p:tgtEl>
                                          <p:spTgt spid="16"/>
                                        </p:tgtEl>
                                        <p:attrNameLst>
                                          <p:attrName>style.visibility</p:attrName>
                                        </p:attrNameLst>
                                      </p:cBhvr>
                                      <p:to>
                                        <p:strVal val="visible"/>
                                      </p:to>
                                    </p:set>
                                    <p:anim calcmode="lin" valueType="num">
                                      <p:cBhvr additive="base">
                                        <p:cTn id="46" dur="500" fill="hold"/>
                                        <p:tgtEl>
                                          <p:spTgt spid="16"/>
                                        </p:tgtEl>
                                        <p:attrNameLst>
                                          <p:attrName>ppt_x</p:attrName>
                                        </p:attrNameLst>
                                      </p:cBhvr>
                                      <p:tavLst>
                                        <p:tav tm="0">
                                          <p:val>
                                            <p:strVal val="1+#ppt_w/2"/>
                                          </p:val>
                                        </p:tav>
                                        <p:tav tm="100000">
                                          <p:val>
                                            <p:strVal val="#ppt_x"/>
                                          </p:val>
                                        </p:tav>
                                      </p:tavLst>
                                    </p:anim>
                                    <p:anim calcmode="lin" valueType="num">
                                      <p:cBhvr additive="base">
                                        <p:cTn id="47" dur="500" fill="hold"/>
                                        <p:tgtEl>
                                          <p:spTgt spid="16"/>
                                        </p:tgtEl>
                                        <p:attrNameLst>
                                          <p:attrName>ppt_y</p:attrName>
                                        </p:attrNameLst>
                                      </p:cBhvr>
                                      <p:tavLst>
                                        <p:tav tm="0">
                                          <p:val>
                                            <p:strVal val="#ppt_y"/>
                                          </p:val>
                                        </p:tav>
                                        <p:tav tm="100000">
                                          <p:val>
                                            <p:strVal val="#ppt_y"/>
                                          </p:val>
                                        </p:tav>
                                      </p:tavLst>
                                    </p:anim>
                                  </p:childTnLst>
                                </p:cTn>
                              </p:par>
                            </p:childTnLst>
                          </p:cTn>
                        </p:par>
                        <p:par>
                          <p:cTn id="48" fill="hold">
                            <p:stCondLst>
                              <p:cond delay="1000"/>
                            </p:stCondLst>
                            <p:childTnLst>
                              <p:par>
                                <p:cTn id="49" presetID="42" presetClass="entr" presetSubtype="0" fill="hold" nodeType="afterEffect">
                                  <p:stCondLst>
                                    <p:cond delay="0"/>
                                  </p:stCondLst>
                                  <p:childTnLst>
                                    <p:set>
                                      <p:cBhvr>
                                        <p:cTn id="50" dur="1" fill="hold">
                                          <p:stCondLst>
                                            <p:cond delay="0"/>
                                          </p:stCondLst>
                                        </p:cTn>
                                        <p:tgtEl>
                                          <p:spTgt spid="5"/>
                                        </p:tgtEl>
                                        <p:attrNameLst>
                                          <p:attrName>style.visibility</p:attrName>
                                        </p:attrNameLst>
                                      </p:cBhvr>
                                      <p:to>
                                        <p:strVal val="visible"/>
                                      </p:to>
                                    </p:set>
                                    <p:animEffect transition="in" filter="fade">
                                      <p:cBhvr>
                                        <p:cTn id="51" dur="1000"/>
                                        <p:tgtEl>
                                          <p:spTgt spid="5"/>
                                        </p:tgtEl>
                                      </p:cBhvr>
                                    </p:animEffect>
                                    <p:anim calcmode="lin" valueType="num">
                                      <p:cBhvr>
                                        <p:cTn id="52" dur="1000" fill="hold"/>
                                        <p:tgtEl>
                                          <p:spTgt spid="5"/>
                                        </p:tgtEl>
                                        <p:attrNameLst>
                                          <p:attrName>ppt_x</p:attrName>
                                        </p:attrNameLst>
                                      </p:cBhvr>
                                      <p:tavLst>
                                        <p:tav tm="0">
                                          <p:val>
                                            <p:strVal val="#ppt_x"/>
                                          </p:val>
                                        </p:tav>
                                        <p:tav tm="100000">
                                          <p:val>
                                            <p:strVal val="#ppt_x"/>
                                          </p:val>
                                        </p:tav>
                                      </p:tavLst>
                                    </p:anim>
                                    <p:anim calcmode="lin" valueType="num">
                                      <p:cBhvr>
                                        <p:cTn id="53" dur="1000" fill="hold"/>
                                        <p:tgtEl>
                                          <p:spTgt spid="5"/>
                                        </p:tgtEl>
                                        <p:attrNameLst>
                                          <p:attrName>ppt_y</p:attrName>
                                        </p:attrNameLst>
                                      </p:cBhvr>
                                      <p:tavLst>
                                        <p:tav tm="0">
                                          <p:val>
                                            <p:strVal val="#ppt_y+.1"/>
                                          </p:val>
                                        </p:tav>
                                        <p:tav tm="100000">
                                          <p:val>
                                            <p:strVal val="#ppt_y"/>
                                          </p:val>
                                        </p:tav>
                                      </p:tavLst>
                                    </p:anim>
                                  </p:childTnLst>
                                </p:cTn>
                              </p:par>
                              <p:par>
                                <p:cTn id="54" presetID="47" presetClass="entr" presetSubtype="0" fill="hold" nodeType="withEffect">
                                  <p:stCondLst>
                                    <p:cond delay="0"/>
                                  </p:stCondLst>
                                  <p:childTnLst>
                                    <p:set>
                                      <p:cBhvr>
                                        <p:cTn id="55" dur="1" fill="hold">
                                          <p:stCondLst>
                                            <p:cond delay="0"/>
                                          </p:stCondLst>
                                        </p:cTn>
                                        <p:tgtEl>
                                          <p:spTgt spid="6"/>
                                        </p:tgtEl>
                                        <p:attrNameLst>
                                          <p:attrName>style.visibility</p:attrName>
                                        </p:attrNameLst>
                                      </p:cBhvr>
                                      <p:to>
                                        <p:strVal val="visible"/>
                                      </p:to>
                                    </p:set>
                                    <p:animEffect transition="in" filter="fade">
                                      <p:cBhvr>
                                        <p:cTn id="56" dur="1000"/>
                                        <p:tgtEl>
                                          <p:spTgt spid="6"/>
                                        </p:tgtEl>
                                      </p:cBhvr>
                                    </p:animEffect>
                                    <p:anim calcmode="lin" valueType="num">
                                      <p:cBhvr>
                                        <p:cTn id="57" dur="1000" fill="hold"/>
                                        <p:tgtEl>
                                          <p:spTgt spid="6"/>
                                        </p:tgtEl>
                                        <p:attrNameLst>
                                          <p:attrName>ppt_x</p:attrName>
                                        </p:attrNameLst>
                                      </p:cBhvr>
                                      <p:tavLst>
                                        <p:tav tm="0">
                                          <p:val>
                                            <p:strVal val="#ppt_x"/>
                                          </p:val>
                                        </p:tav>
                                        <p:tav tm="100000">
                                          <p:val>
                                            <p:strVal val="#ppt_x"/>
                                          </p:val>
                                        </p:tav>
                                      </p:tavLst>
                                    </p:anim>
                                    <p:anim calcmode="lin" valueType="num">
                                      <p:cBhvr>
                                        <p:cTn id="58"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5" grpId="0" animBg="1"/>
      <p:bldP spid="506" grpId="0" animBg="1"/>
      <p:bldP spid="507" grpId="0" animBg="1"/>
      <p:bldP spid="508" grpId="0" animBg="1"/>
      <p:bldP spid="509" grpId="0" animBg="1"/>
      <p:bldP spid="510" grpId="0" animBg="1"/>
      <p:bldP spid="13" grpId="0"/>
      <p:bldP spid="15" grpId="0"/>
      <p:bldP spid="1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7" name="组合 76"/>
          <p:cNvGrpSpPr/>
          <p:nvPr/>
        </p:nvGrpSpPr>
        <p:grpSpPr>
          <a:xfrm>
            <a:off x="1550655" y="2210779"/>
            <a:ext cx="4431045" cy="728753"/>
            <a:chOff x="1550655" y="2210779"/>
            <a:chExt cx="4431045" cy="728753"/>
          </a:xfrm>
        </p:grpSpPr>
        <p:grpSp>
          <p:nvGrpSpPr>
            <p:cNvPr id="39" name="组合 38"/>
            <p:cNvGrpSpPr/>
            <p:nvPr/>
          </p:nvGrpSpPr>
          <p:grpSpPr>
            <a:xfrm>
              <a:off x="1550655" y="2210779"/>
              <a:ext cx="4431045" cy="728753"/>
              <a:chOff x="1868155" y="1448779"/>
              <a:chExt cx="6723671" cy="1105810"/>
            </a:xfrm>
          </p:grpSpPr>
          <p:sp>
            <p:nvSpPr>
              <p:cNvPr id="3" name="íṡľíḍè-Arrow: Chevron 31"/>
              <p:cNvSpPr/>
              <p:nvPr/>
            </p:nvSpPr>
            <p:spPr>
              <a:xfrm>
                <a:off x="6095624" y="1448779"/>
                <a:ext cx="2496202" cy="1105810"/>
              </a:xfrm>
              <a:prstGeom prst="chevron">
                <a:avLst>
                  <a:gd name="adj" fmla="val 41391"/>
                </a:avLst>
              </a:prstGeom>
              <a:solidFill>
                <a:schemeClr val="accent1"/>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p>
            </p:txBody>
          </p:sp>
          <p:sp>
            <p:nvSpPr>
              <p:cNvPr id="9" name="íṡľíḍè-Arrow: Chevron 37"/>
              <p:cNvSpPr/>
              <p:nvPr/>
            </p:nvSpPr>
            <p:spPr>
              <a:xfrm>
                <a:off x="1868155" y="1448779"/>
                <a:ext cx="4692810" cy="1105810"/>
              </a:xfrm>
              <a:prstGeom prst="chevron">
                <a:avLst>
                  <a:gd name="adj" fmla="val 41391"/>
                </a:avLst>
              </a:prstGeom>
              <a:solidFill>
                <a:schemeClr val="bg1"/>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p>
            </p:txBody>
          </p:sp>
          <p:sp>
            <p:nvSpPr>
              <p:cNvPr id="19" name="íṡľíḍè-Freeform: Shape 47"/>
              <p:cNvSpPr>
                <a:spLocks/>
              </p:cNvSpPr>
              <p:nvPr/>
            </p:nvSpPr>
            <p:spPr bwMode="auto">
              <a:xfrm>
                <a:off x="7191455" y="1744376"/>
                <a:ext cx="321337" cy="504618"/>
              </a:xfrm>
              <a:custGeom>
                <a:avLst/>
                <a:gdLst>
                  <a:gd name="connsiteX0" fmla="*/ 107157 w 214313"/>
                  <a:gd name="connsiteY0" fmla="*/ 288925 h 336550"/>
                  <a:gd name="connsiteX1" fmla="*/ 92075 w 214313"/>
                  <a:gd name="connsiteY1" fmla="*/ 303213 h 336550"/>
                  <a:gd name="connsiteX2" fmla="*/ 107157 w 214313"/>
                  <a:gd name="connsiteY2" fmla="*/ 317501 h 336550"/>
                  <a:gd name="connsiteX3" fmla="*/ 122239 w 214313"/>
                  <a:gd name="connsiteY3" fmla="*/ 303213 h 336550"/>
                  <a:gd name="connsiteX4" fmla="*/ 107157 w 214313"/>
                  <a:gd name="connsiteY4" fmla="*/ 288925 h 336550"/>
                  <a:gd name="connsiteX5" fmla="*/ 30187 w 214313"/>
                  <a:gd name="connsiteY5" fmla="*/ 41275 h 336550"/>
                  <a:gd name="connsiteX6" fmla="*/ 22225 w 214313"/>
                  <a:gd name="connsiteY6" fmla="*/ 50461 h 336550"/>
                  <a:gd name="connsiteX7" fmla="*/ 22225 w 214313"/>
                  <a:gd name="connsiteY7" fmla="*/ 259103 h 336550"/>
                  <a:gd name="connsiteX8" fmla="*/ 30187 w 214313"/>
                  <a:gd name="connsiteY8" fmla="*/ 268288 h 336550"/>
                  <a:gd name="connsiteX9" fmla="*/ 184126 w 214313"/>
                  <a:gd name="connsiteY9" fmla="*/ 268288 h 336550"/>
                  <a:gd name="connsiteX10" fmla="*/ 192088 w 214313"/>
                  <a:gd name="connsiteY10" fmla="*/ 259103 h 336550"/>
                  <a:gd name="connsiteX11" fmla="*/ 192088 w 214313"/>
                  <a:gd name="connsiteY11" fmla="*/ 50461 h 336550"/>
                  <a:gd name="connsiteX12" fmla="*/ 184126 w 214313"/>
                  <a:gd name="connsiteY12" fmla="*/ 41275 h 336550"/>
                  <a:gd name="connsiteX13" fmla="*/ 30187 w 214313"/>
                  <a:gd name="connsiteY13" fmla="*/ 41275 h 336550"/>
                  <a:gd name="connsiteX14" fmla="*/ 92812 w 214313"/>
                  <a:gd name="connsiteY14" fmla="*/ 15875 h 336550"/>
                  <a:gd name="connsiteX15" fmla="*/ 88900 w 214313"/>
                  <a:gd name="connsiteY15" fmla="*/ 21318 h 336550"/>
                  <a:gd name="connsiteX16" fmla="*/ 92812 w 214313"/>
                  <a:gd name="connsiteY16" fmla="*/ 25400 h 336550"/>
                  <a:gd name="connsiteX17" fmla="*/ 121501 w 214313"/>
                  <a:gd name="connsiteY17" fmla="*/ 25400 h 336550"/>
                  <a:gd name="connsiteX18" fmla="*/ 125413 w 214313"/>
                  <a:gd name="connsiteY18" fmla="*/ 21318 h 336550"/>
                  <a:gd name="connsiteX19" fmla="*/ 121501 w 214313"/>
                  <a:gd name="connsiteY19" fmla="*/ 15875 h 336550"/>
                  <a:gd name="connsiteX20" fmla="*/ 92812 w 214313"/>
                  <a:gd name="connsiteY20" fmla="*/ 15875 h 336550"/>
                  <a:gd name="connsiteX21" fmla="*/ 48948 w 214313"/>
                  <a:gd name="connsiteY21" fmla="*/ 0 h 336550"/>
                  <a:gd name="connsiteX22" fmla="*/ 165365 w 214313"/>
                  <a:gd name="connsiteY22" fmla="*/ 0 h 336550"/>
                  <a:gd name="connsiteX23" fmla="*/ 214313 w 214313"/>
                  <a:gd name="connsiteY23" fmla="*/ 48642 h 336550"/>
                  <a:gd name="connsiteX24" fmla="*/ 214313 w 214313"/>
                  <a:gd name="connsiteY24" fmla="*/ 287908 h 336550"/>
                  <a:gd name="connsiteX25" fmla="*/ 165365 w 214313"/>
                  <a:gd name="connsiteY25" fmla="*/ 336550 h 336550"/>
                  <a:gd name="connsiteX26" fmla="*/ 48948 w 214313"/>
                  <a:gd name="connsiteY26" fmla="*/ 336550 h 336550"/>
                  <a:gd name="connsiteX27" fmla="*/ 0 w 214313"/>
                  <a:gd name="connsiteY27" fmla="*/ 287908 h 336550"/>
                  <a:gd name="connsiteX28" fmla="*/ 0 w 214313"/>
                  <a:gd name="connsiteY28" fmla="*/ 48642 h 336550"/>
                  <a:gd name="connsiteX29" fmla="*/ 48948 w 214313"/>
                  <a:gd name="connsiteY29" fmla="*/ 0 h 336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214313" h="336550">
                    <a:moveTo>
                      <a:pt x="107157" y="288925"/>
                    </a:moveTo>
                    <a:cubicBezTo>
                      <a:pt x="98827" y="288925"/>
                      <a:pt x="92075" y="295322"/>
                      <a:pt x="92075" y="303213"/>
                    </a:cubicBezTo>
                    <a:cubicBezTo>
                      <a:pt x="92075" y="311104"/>
                      <a:pt x="98827" y="317501"/>
                      <a:pt x="107157" y="317501"/>
                    </a:cubicBezTo>
                    <a:cubicBezTo>
                      <a:pt x="115487" y="317501"/>
                      <a:pt x="122239" y="311104"/>
                      <a:pt x="122239" y="303213"/>
                    </a:cubicBezTo>
                    <a:cubicBezTo>
                      <a:pt x="122239" y="295322"/>
                      <a:pt x="115487" y="288925"/>
                      <a:pt x="107157" y="288925"/>
                    </a:cubicBezTo>
                    <a:close/>
                    <a:moveTo>
                      <a:pt x="30187" y="41275"/>
                    </a:moveTo>
                    <a:cubicBezTo>
                      <a:pt x="26206" y="41275"/>
                      <a:pt x="22225" y="45212"/>
                      <a:pt x="22225" y="50461"/>
                    </a:cubicBezTo>
                    <a:cubicBezTo>
                      <a:pt x="22225" y="50461"/>
                      <a:pt x="22225" y="50461"/>
                      <a:pt x="22225" y="259103"/>
                    </a:cubicBezTo>
                    <a:cubicBezTo>
                      <a:pt x="22225" y="264352"/>
                      <a:pt x="26206" y="268288"/>
                      <a:pt x="30187" y="268288"/>
                    </a:cubicBezTo>
                    <a:cubicBezTo>
                      <a:pt x="30187" y="268288"/>
                      <a:pt x="30187" y="268288"/>
                      <a:pt x="184126" y="268288"/>
                    </a:cubicBezTo>
                    <a:cubicBezTo>
                      <a:pt x="188107" y="268288"/>
                      <a:pt x="192088" y="264352"/>
                      <a:pt x="192088" y="259103"/>
                    </a:cubicBezTo>
                    <a:lnTo>
                      <a:pt x="192088" y="50461"/>
                    </a:lnTo>
                    <a:cubicBezTo>
                      <a:pt x="192088" y="45212"/>
                      <a:pt x="188107" y="41275"/>
                      <a:pt x="184126" y="41275"/>
                    </a:cubicBezTo>
                    <a:cubicBezTo>
                      <a:pt x="184126" y="41275"/>
                      <a:pt x="184126" y="41275"/>
                      <a:pt x="30187" y="41275"/>
                    </a:cubicBezTo>
                    <a:close/>
                    <a:moveTo>
                      <a:pt x="92812" y="15875"/>
                    </a:moveTo>
                    <a:cubicBezTo>
                      <a:pt x="90204" y="15875"/>
                      <a:pt x="88900" y="18596"/>
                      <a:pt x="88900" y="21318"/>
                    </a:cubicBezTo>
                    <a:cubicBezTo>
                      <a:pt x="88900" y="24039"/>
                      <a:pt x="90204" y="25400"/>
                      <a:pt x="92812" y="25400"/>
                    </a:cubicBezTo>
                    <a:cubicBezTo>
                      <a:pt x="92812" y="25400"/>
                      <a:pt x="92812" y="25400"/>
                      <a:pt x="121501" y="25400"/>
                    </a:cubicBezTo>
                    <a:cubicBezTo>
                      <a:pt x="124109" y="25400"/>
                      <a:pt x="125413" y="24039"/>
                      <a:pt x="125413" y="21318"/>
                    </a:cubicBezTo>
                    <a:cubicBezTo>
                      <a:pt x="125413" y="18596"/>
                      <a:pt x="124109" y="15875"/>
                      <a:pt x="121501" y="15875"/>
                    </a:cubicBezTo>
                    <a:cubicBezTo>
                      <a:pt x="121501" y="15875"/>
                      <a:pt x="121501" y="15875"/>
                      <a:pt x="92812" y="15875"/>
                    </a:cubicBezTo>
                    <a:close/>
                    <a:moveTo>
                      <a:pt x="48948" y="0"/>
                    </a:moveTo>
                    <a:cubicBezTo>
                      <a:pt x="48948" y="0"/>
                      <a:pt x="48948" y="0"/>
                      <a:pt x="165365" y="0"/>
                    </a:cubicBezTo>
                    <a:cubicBezTo>
                      <a:pt x="193146" y="0"/>
                      <a:pt x="214313" y="22349"/>
                      <a:pt x="214313" y="48642"/>
                    </a:cubicBezTo>
                    <a:cubicBezTo>
                      <a:pt x="214313" y="48642"/>
                      <a:pt x="214313" y="48642"/>
                      <a:pt x="214313" y="287908"/>
                    </a:cubicBezTo>
                    <a:cubicBezTo>
                      <a:pt x="214313" y="314201"/>
                      <a:pt x="193146" y="336550"/>
                      <a:pt x="165365" y="336550"/>
                    </a:cubicBezTo>
                    <a:cubicBezTo>
                      <a:pt x="165365" y="336550"/>
                      <a:pt x="165365" y="336550"/>
                      <a:pt x="48948" y="336550"/>
                    </a:cubicBezTo>
                    <a:cubicBezTo>
                      <a:pt x="21167" y="336550"/>
                      <a:pt x="0" y="314201"/>
                      <a:pt x="0" y="287908"/>
                    </a:cubicBezTo>
                    <a:cubicBezTo>
                      <a:pt x="0" y="287908"/>
                      <a:pt x="0" y="287908"/>
                      <a:pt x="0" y="48642"/>
                    </a:cubicBezTo>
                    <a:cubicBezTo>
                      <a:pt x="0" y="22349"/>
                      <a:pt x="21167" y="0"/>
                      <a:pt x="48948" y="0"/>
                    </a:cubicBezTo>
                    <a:close/>
                  </a:path>
                </a:pathLst>
              </a:custGeom>
              <a:solidFill>
                <a:schemeClr val="bg1"/>
              </a:solidFill>
              <a:ln>
                <a:noFill/>
              </a:ln>
            </p:spPr>
            <p:txBody>
              <a:bodyPr anchor="ctr"/>
              <a:lstStyle/>
              <a:p>
                <a:pPr algn="ctr"/>
                <a:endParaRPr/>
              </a:p>
            </p:txBody>
          </p:sp>
        </p:grpSp>
        <p:sp>
          <p:nvSpPr>
            <p:cNvPr id="71" name="矩形 70"/>
            <p:cNvSpPr/>
            <p:nvPr/>
          </p:nvSpPr>
          <p:spPr>
            <a:xfrm>
              <a:off x="1992981" y="2316795"/>
              <a:ext cx="2248819" cy="535531"/>
            </a:xfrm>
            <a:prstGeom prst="rect">
              <a:avLst/>
            </a:prstGeom>
          </p:spPr>
          <p:txBody>
            <a:bodyPr wrap="square">
              <a:spAutoFit/>
              <a:scene3d>
                <a:camera prst="orthographicFront"/>
                <a:lightRig rig="threePt" dir="t"/>
              </a:scene3d>
              <a:sp3d contourW="12700"/>
            </a:bodyPr>
            <a:lstStyle/>
            <a:p>
              <a:pPr>
                <a:lnSpc>
                  <a:spcPct val="120000"/>
                </a:lnSpc>
              </a:pPr>
              <a:r>
                <a:rPr lang="zh-CN" altLang="en-US" sz="1200" dirty="0"/>
                <a:t>用户可以在投影仪或者计算机上可以将演示文稿打印出来</a:t>
              </a:r>
            </a:p>
          </p:txBody>
        </p:sp>
      </p:grpSp>
      <p:grpSp>
        <p:nvGrpSpPr>
          <p:cNvPr id="79" name="组合 78"/>
          <p:cNvGrpSpPr/>
          <p:nvPr/>
        </p:nvGrpSpPr>
        <p:grpSpPr>
          <a:xfrm>
            <a:off x="1550655" y="3459233"/>
            <a:ext cx="4431045" cy="728753"/>
            <a:chOff x="1550655" y="3459233"/>
            <a:chExt cx="4431045" cy="728753"/>
          </a:xfrm>
        </p:grpSpPr>
        <p:grpSp>
          <p:nvGrpSpPr>
            <p:cNvPr id="46" name="组合 45"/>
            <p:cNvGrpSpPr/>
            <p:nvPr/>
          </p:nvGrpSpPr>
          <p:grpSpPr>
            <a:xfrm>
              <a:off x="1550655" y="3459233"/>
              <a:ext cx="4431045" cy="728753"/>
              <a:chOff x="1868155" y="1448779"/>
              <a:chExt cx="6723671" cy="1105810"/>
            </a:xfrm>
          </p:grpSpPr>
          <p:sp>
            <p:nvSpPr>
              <p:cNvPr id="51" name="íṡľíḍè-Arrow: Chevron 31"/>
              <p:cNvSpPr/>
              <p:nvPr/>
            </p:nvSpPr>
            <p:spPr>
              <a:xfrm>
                <a:off x="6095624" y="1448779"/>
                <a:ext cx="2496202" cy="1105810"/>
              </a:xfrm>
              <a:prstGeom prst="chevron">
                <a:avLst>
                  <a:gd name="adj" fmla="val 41391"/>
                </a:avLst>
              </a:prstGeom>
              <a:solidFill>
                <a:schemeClr val="accent2"/>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p>
            </p:txBody>
          </p:sp>
          <p:sp>
            <p:nvSpPr>
              <p:cNvPr id="52" name="íṡľíḍè-Arrow: Chevron 37"/>
              <p:cNvSpPr/>
              <p:nvPr/>
            </p:nvSpPr>
            <p:spPr>
              <a:xfrm>
                <a:off x="1868155" y="1448779"/>
                <a:ext cx="4692810" cy="1105810"/>
              </a:xfrm>
              <a:prstGeom prst="chevron">
                <a:avLst>
                  <a:gd name="adj" fmla="val 41391"/>
                </a:avLst>
              </a:prstGeom>
              <a:solidFill>
                <a:schemeClr val="bg1"/>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p>
            </p:txBody>
          </p:sp>
          <p:sp>
            <p:nvSpPr>
              <p:cNvPr id="53" name="íṡľíḍè-Freeform: Shape 47"/>
              <p:cNvSpPr>
                <a:spLocks/>
              </p:cNvSpPr>
              <p:nvPr/>
            </p:nvSpPr>
            <p:spPr bwMode="auto">
              <a:xfrm>
                <a:off x="7191455" y="1744376"/>
                <a:ext cx="321337" cy="504618"/>
              </a:xfrm>
              <a:custGeom>
                <a:avLst/>
                <a:gdLst>
                  <a:gd name="connsiteX0" fmla="*/ 107157 w 214313"/>
                  <a:gd name="connsiteY0" fmla="*/ 288925 h 336550"/>
                  <a:gd name="connsiteX1" fmla="*/ 92075 w 214313"/>
                  <a:gd name="connsiteY1" fmla="*/ 303213 h 336550"/>
                  <a:gd name="connsiteX2" fmla="*/ 107157 w 214313"/>
                  <a:gd name="connsiteY2" fmla="*/ 317501 h 336550"/>
                  <a:gd name="connsiteX3" fmla="*/ 122239 w 214313"/>
                  <a:gd name="connsiteY3" fmla="*/ 303213 h 336550"/>
                  <a:gd name="connsiteX4" fmla="*/ 107157 w 214313"/>
                  <a:gd name="connsiteY4" fmla="*/ 288925 h 336550"/>
                  <a:gd name="connsiteX5" fmla="*/ 30187 w 214313"/>
                  <a:gd name="connsiteY5" fmla="*/ 41275 h 336550"/>
                  <a:gd name="connsiteX6" fmla="*/ 22225 w 214313"/>
                  <a:gd name="connsiteY6" fmla="*/ 50461 h 336550"/>
                  <a:gd name="connsiteX7" fmla="*/ 22225 w 214313"/>
                  <a:gd name="connsiteY7" fmla="*/ 259103 h 336550"/>
                  <a:gd name="connsiteX8" fmla="*/ 30187 w 214313"/>
                  <a:gd name="connsiteY8" fmla="*/ 268288 h 336550"/>
                  <a:gd name="connsiteX9" fmla="*/ 184126 w 214313"/>
                  <a:gd name="connsiteY9" fmla="*/ 268288 h 336550"/>
                  <a:gd name="connsiteX10" fmla="*/ 192088 w 214313"/>
                  <a:gd name="connsiteY10" fmla="*/ 259103 h 336550"/>
                  <a:gd name="connsiteX11" fmla="*/ 192088 w 214313"/>
                  <a:gd name="connsiteY11" fmla="*/ 50461 h 336550"/>
                  <a:gd name="connsiteX12" fmla="*/ 184126 w 214313"/>
                  <a:gd name="connsiteY12" fmla="*/ 41275 h 336550"/>
                  <a:gd name="connsiteX13" fmla="*/ 30187 w 214313"/>
                  <a:gd name="connsiteY13" fmla="*/ 41275 h 336550"/>
                  <a:gd name="connsiteX14" fmla="*/ 92812 w 214313"/>
                  <a:gd name="connsiteY14" fmla="*/ 15875 h 336550"/>
                  <a:gd name="connsiteX15" fmla="*/ 88900 w 214313"/>
                  <a:gd name="connsiteY15" fmla="*/ 21318 h 336550"/>
                  <a:gd name="connsiteX16" fmla="*/ 92812 w 214313"/>
                  <a:gd name="connsiteY16" fmla="*/ 25400 h 336550"/>
                  <a:gd name="connsiteX17" fmla="*/ 121501 w 214313"/>
                  <a:gd name="connsiteY17" fmla="*/ 25400 h 336550"/>
                  <a:gd name="connsiteX18" fmla="*/ 125413 w 214313"/>
                  <a:gd name="connsiteY18" fmla="*/ 21318 h 336550"/>
                  <a:gd name="connsiteX19" fmla="*/ 121501 w 214313"/>
                  <a:gd name="connsiteY19" fmla="*/ 15875 h 336550"/>
                  <a:gd name="connsiteX20" fmla="*/ 92812 w 214313"/>
                  <a:gd name="connsiteY20" fmla="*/ 15875 h 336550"/>
                  <a:gd name="connsiteX21" fmla="*/ 48948 w 214313"/>
                  <a:gd name="connsiteY21" fmla="*/ 0 h 336550"/>
                  <a:gd name="connsiteX22" fmla="*/ 165365 w 214313"/>
                  <a:gd name="connsiteY22" fmla="*/ 0 h 336550"/>
                  <a:gd name="connsiteX23" fmla="*/ 214313 w 214313"/>
                  <a:gd name="connsiteY23" fmla="*/ 48642 h 336550"/>
                  <a:gd name="connsiteX24" fmla="*/ 214313 w 214313"/>
                  <a:gd name="connsiteY24" fmla="*/ 287908 h 336550"/>
                  <a:gd name="connsiteX25" fmla="*/ 165365 w 214313"/>
                  <a:gd name="connsiteY25" fmla="*/ 336550 h 336550"/>
                  <a:gd name="connsiteX26" fmla="*/ 48948 w 214313"/>
                  <a:gd name="connsiteY26" fmla="*/ 336550 h 336550"/>
                  <a:gd name="connsiteX27" fmla="*/ 0 w 214313"/>
                  <a:gd name="connsiteY27" fmla="*/ 287908 h 336550"/>
                  <a:gd name="connsiteX28" fmla="*/ 0 w 214313"/>
                  <a:gd name="connsiteY28" fmla="*/ 48642 h 336550"/>
                  <a:gd name="connsiteX29" fmla="*/ 48948 w 214313"/>
                  <a:gd name="connsiteY29" fmla="*/ 0 h 336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214313" h="336550">
                    <a:moveTo>
                      <a:pt x="107157" y="288925"/>
                    </a:moveTo>
                    <a:cubicBezTo>
                      <a:pt x="98827" y="288925"/>
                      <a:pt x="92075" y="295322"/>
                      <a:pt x="92075" y="303213"/>
                    </a:cubicBezTo>
                    <a:cubicBezTo>
                      <a:pt x="92075" y="311104"/>
                      <a:pt x="98827" y="317501"/>
                      <a:pt x="107157" y="317501"/>
                    </a:cubicBezTo>
                    <a:cubicBezTo>
                      <a:pt x="115487" y="317501"/>
                      <a:pt x="122239" y="311104"/>
                      <a:pt x="122239" y="303213"/>
                    </a:cubicBezTo>
                    <a:cubicBezTo>
                      <a:pt x="122239" y="295322"/>
                      <a:pt x="115487" y="288925"/>
                      <a:pt x="107157" y="288925"/>
                    </a:cubicBezTo>
                    <a:close/>
                    <a:moveTo>
                      <a:pt x="30187" y="41275"/>
                    </a:moveTo>
                    <a:cubicBezTo>
                      <a:pt x="26206" y="41275"/>
                      <a:pt x="22225" y="45212"/>
                      <a:pt x="22225" y="50461"/>
                    </a:cubicBezTo>
                    <a:cubicBezTo>
                      <a:pt x="22225" y="50461"/>
                      <a:pt x="22225" y="50461"/>
                      <a:pt x="22225" y="259103"/>
                    </a:cubicBezTo>
                    <a:cubicBezTo>
                      <a:pt x="22225" y="264352"/>
                      <a:pt x="26206" y="268288"/>
                      <a:pt x="30187" y="268288"/>
                    </a:cubicBezTo>
                    <a:cubicBezTo>
                      <a:pt x="30187" y="268288"/>
                      <a:pt x="30187" y="268288"/>
                      <a:pt x="184126" y="268288"/>
                    </a:cubicBezTo>
                    <a:cubicBezTo>
                      <a:pt x="188107" y="268288"/>
                      <a:pt x="192088" y="264352"/>
                      <a:pt x="192088" y="259103"/>
                    </a:cubicBezTo>
                    <a:lnTo>
                      <a:pt x="192088" y="50461"/>
                    </a:lnTo>
                    <a:cubicBezTo>
                      <a:pt x="192088" y="45212"/>
                      <a:pt x="188107" y="41275"/>
                      <a:pt x="184126" y="41275"/>
                    </a:cubicBezTo>
                    <a:cubicBezTo>
                      <a:pt x="184126" y="41275"/>
                      <a:pt x="184126" y="41275"/>
                      <a:pt x="30187" y="41275"/>
                    </a:cubicBezTo>
                    <a:close/>
                    <a:moveTo>
                      <a:pt x="92812" y="15875"/>
                    </a:moveTo>
                    <a:cubicBezTo>
                      <a:pt x="90204" y="15875"/>
                      <a:pt x="88900" y="18596"/>
                      <a:pt x="88900" y="21318"/>
                    </a:cubicBezTo>
                    <a:cubicBezTo>
                      <a:pt x="88900" y="24039"/>
                      <a:pt x="90204" y="25400"/>
                      <a:pt x="92812" y="25400"/>
                    </a:cubicBezTo>
                    <a:cubicBezTo>
                      <a:pt x="92812" y="25400"/>
                      <a:pt x="92812" y="25400"/>
                      <a:pt x="121501" y="25400"/>
                    </a:cubicBezTo>
                    <a:cubicBezTo>
                      <a:pt x="124109" y="25400"/>
                      <a:pt x="125413" y="24039"/>
                      <a:pt x="125413" y="21318"/>
                    </a:cubicBezTo>
                    <a:cubicBezTo>
                      <a:pt x="125413" y="18596"/>
                      <a:pt x="124109" y="15875"/>
                      <a:pt x="121501" y="15875"/>
                    </a:cubicBezTo>
                    <a:cubicBezTo>
                      <a:pt x="121501" y="15875"/>
                      <a:pt x="121501" y="15875"/>
                      <a:pt x="92812" y="15875"/>
                    </a:cubicBezTo>
                    <a:close/>
                    <a:moveTo>
                      <a:pt x="48948" y="0"/>
                    </a:moveTo>
                    <a:cubicBezTo>
                      <a:pt x="48948" y="0"/>
                      <a:pt x="48948" y="0"/>
                      <a:pt x="165365" y="0"/>
                    </a:cubicBezTo>
                    <a:cubicBezTo>
                      <a:pt x="193146" y="0"/>
                      <a:pt x="214313" y="22349"/>
                      <a:pt x="214313" y="48642"/>
                    </a:cubicBezTo>
                    <a:cubicBezTo>
                      <a:pt x="214313" y="48642"/>
                      <a:pt x="214313" y="48642"/>
                      <a:pt x="214313" y="287908"/>
                    </a:cubicBezTo>
                    <a:cubicBezTo>
                      <a:pt x="214313" y="314201"/>
                      <a:pt x="193146" y="336550"/>
                      <a:pt x="165365" y="336550"/>
                    </a:cubicBezTo>
                    <a:cubicBezTo>
                      <a:pt x="165365" y="336550"/>
                      <a:pt x="165365" y="336550"/>
                      <a:pt x="48948" y="336550"/>
                    </a:cubicBezTo>
                    <a:cubicBezTo>
                      <a:pt x="21167" y="336550"/>
                      <a:pt x="0" y="314201"/>
                      <a:pt x="0" y="287908"/>
                    </a:cubicBezTo>
                    <a:cubicBezTo>
                      <a:pt x="0" y="287908"/>
                      <a:pt x="0" y="287908"/>
                      <a:pt x="0" y="48642"/>
                    </a:cubicBezTo>
                    <a:cubicBezTo>
                      <a:pt x="0" y="22349"/>
                      <a:pt x="21167" y="0"/>
                      <a:pt x="48948" y="0"/>
                    </a:cubicBezTo>
                    <a:close/>
                  </a:path>
                </a:pathLst>
              </a:custGeom>
              <a:solidFill>
                <a:schemeClr val="bg1"/>
              </a:solidFill>
              <a:ln>
                <a:noFill/>
              </a:ln>
            </p:spPr>
            <p:txBody>
              <a:bodyPr anchor="ctr"/>
              <a:lstStyle/>
              <a:p>
                <a:pPr algn="ctr"/>
                <a:endParaRPr/>
              </a:p>
            </p:txBody>
          </p:sp>
        </p:grpSp>
        <p:sp>
          <p:nvSpPr>
            <p:cNvPr id="72" name="矩形 71"/>
            <p:cNvSpPr/>
            <p:nvPr/>
          </p:nvSpPr>
          <p:spPr>
            <a:xfrm>
              <a:off x="1992981" y="3552549"/>
              <a:ext cx="2248819" cy="535531"/>
            </a:xfrm>
            <a:prstGeom prst="rect">
              <a:avLst/>
            </a:prstGeom>
          </p:spPr>
          <p:txBody>
            <a:bodyPr wrap="square">
              <a:spAutoFit/>
              <a:scene3d>
                <a:camera prst="orthographicFront"/>
                <a:lightRig rig="threePt" dir="t"/>
              </a:scene3d>
              <a:sp3d contourW="12700"/>
            </a:bodyPr>
            <a:lstStyle/>
            <a:p>
              <a:pPr>
                <a:lnSpc>
                  <a:spcPct val="120000"/>
                </a:lnSpc>
              </a:pPr>
              <a:r>
                <a:rPr lang="zh-CN" altLang="en-US" sz="1200" dirty="0"/>
                <a:t>用户可以在投影仪或者计算机上可以将演示文稿打印出来</a:t>
              </a:r>
            </a:p>
          </p:txBody>
        </p:sp>
      </p:grpSp>
      <p:grpSp>
        <p:nvGrpSpPr>
          <p:cNvPr id="81" name="组合 80"/>
          <p:cNvGrpSpPr/>
          <p:nvPr/>
        </p:nvGrpSpPr>
        <p:grpSpPr>
          <a:xfrm>
            <a:off x="1550655" y="4707686"/>
            <a:ext cx="4431045" cy="728753"/>
            <a:chOff x="1550655" y="4707686"/>
            <a:chExt cx="4431045" cy="728753"/>
          </a:xfrm>
        </p:grpSpPr>
        <p:grpSp>
          <p:nvGrpSpPr>
            <p:cNvPr id="55" name="组合 54"/>
            <p:cNvGrpSpPr/>
            <p:nvPr/>
          </p:nvGrpSpPr>
          <p:grpSpPr>
            <a:xfrm>
              <a:off x="1550655" y="4707686"/>
              <a:ext cx="4431045" cy="728753"/>
              <a:chOff x="1868155" y="1448779"/>
              <a:chExt cx="6723671" cy="1105810"/>
            </a:xfrm>
          </p:grpSpPr>
          <p:sp>
            <p:nvSpPr>
              <p:cNvPr id="60" name="íṡľíḍè-Arrow: Chevron 31"/>
              <p:cNvSpPr/>
              <p:nvPr/>
            </p:nvSpPr>
            <p:spPr>
              <a:xfrm>
                <a:off x="6095624" y="1448779"/>
                <a:ext cx="2496202" cy="1105810"/>
              </a:xfrm>
              <a:prstGeom prst="chevron">
                <a:avLst>
                  <a:gd name="adj" fmla="val 41391"/>
                </a:avLst>
              </a:prstGeom>
              <a:solidFill>
                <a:schemeClr val="accent1"/>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p>
            </p:txBody>
          </p:sp>
          <p:sp>
            <p:nvSpPr>
              <p:cNvPr id="61" name="íṡľíḍè-Arrow: Chevron 37"/>
              <p:cNvSpPr/>
              <p:nvPr/>
            </p:nvSpPr>
            <p:spPr>
              <a:xfrm>
                <a:off x="1868155" y="1448779"/>
                <a:ext cx="4692810" cy="1105810"/>
              </a:xfrm>
              <a:prstGeom prst="chevron">
                <a:avLst>
                  <a:gd name="adj" fmla="val 41391"/>
                </a:avLst>
              </a:prstGeom>
              <a:solidFill>
                <a:schemeClr val="bg1"/>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p>
            </p:txBody>
          </p:sp>
          <p:sp>
            <p:nvSpPr>
              <p:cNvPr id="62" name="íṡľíḍè-Freeform: Shape 47"/>
              <p:cNvSpPr>
                <a:spLocks/>
              </p:cNvSpPr>
              <p:nvPr/>
            </p:nvSpPr>
            <p:spPr bwMode="auto">
              <a:xfrm>
                <a:off x="7191455" y="1744376"/>
                <a:ext cx="321337" cy="504618"/>
              </a:xfrm>
              <a:custGeom>
                <a:avLst/>
                <a:gdLst>
                  <a:gd name="connsiteX0" fmla="*/ 107157 w 214313"/>
                  <a:gd name="connsiteY0" fmla="*/ 288925 h 336550"/>
                  <a:gd name="connsiteX1" fmla="*/ 92075 w 214313"/>
                  <a:gd name="connsiteY1" fmla="*/ 303213 h 336550"/>
                  <a:gd name="connsiteX2" fmla="*/ 107157 w 214313"/>
                  <a:gd name="connsiteY2" fmla="*/ 317501 h 336550"/>
                  <a:gd name="connsiteX3" fmla="*/ 122239 w 214313"/>
                  <a:gd name="connsiteY3" fmla="*/ 303213 h 336550"/>
                  <a:gd name="connsiteX4" fmla="*/ 107157 w 214313"/>
                  <a:gd name="connsiteY4" fmla="*/ 288925 h 336550"/>
                  <a:gd name="connsiteX5" fmla="*/ 30187 w 214313"/>
                  <a:gd name="connsiteY5" fmla="*/ 41275 h 336550"/>
                  <a:gd name="connsiteX6" fmla="*/ 22225 w 214313"/>
                  <a:gd name="connsiteY6" fmla="*/ 50461 h 336550"/>
                  <a:gd name="connsiteX7" fmla="*/ 22225 w 214313"/>
                  <a:gd name="connsiteY7" fmla="*/ 259103 h 336550"/>
                  <a:gd name="connsiteX8" fmla="*/ 30187 w 214313"/>
                  <a:gd name="connsiteY8" fmla="*/ 268288 h 336550"/>
                  <a:gd name="connsiteX9" fmla="*/ 184126 w 214313"/>
                  <a:gd name="connsiteY9" fmla="*/ 268288 h 336550"/>
                  <a:gd name="connsiteX10" fmla="*/ 192088 w 214313"/>
                  <a:gd name="connsiteY10" fmla="*/ 259103 h 336550"/>
                  <a:gd name="connsiteX11" fmla="*/ 192088 w 214313"/>
                  <a:gd name="connsiteY11" fmla="*/ 50461 h 336550"/>
                  <a:gd name="connsiteX12" fmla="*/ 184126 w 214313"/>
                  <a:gd name="connsiteY12" fmla="*/ 41275 h 336550"/>
                  <a:gd name="connsiteX13" fmla="*/ 30187 w 214313"/>
                  <a:gd name="connsiteY13" fmla="*/ 41275 h 336550"/>
                  <a:gd name="connsiteX14" fmla="*/ 92812 w 214313"/>
                  <a:gd name="connsiteY14" fmla="*/ 15875 h 336550"/>
                  <a:gd name="connsiteX15" fmla="*/ 88900 w 214313"/>
                  <a:gd name="connsiteY15" fmla="*/ 21318 h 336550"/>
                  <a:gd name="connsiteX16" fmla="*/ 92812 w 214313"/>
                  <a:gd name="connsiteY16" fmla="*/ 25400 h 336550"/>
                  <a:gd name="connsiteX17" fmla="*/ 121501 w 214313"/>
                  <a:gd name="connsiteY17" fmla="*/ 25400 h 336550"/>
                  <a:gd name="connsiteX18" fmla="*/ 125413 w 214313"/>
                  <a:gd name="connsiteY18" fmla="*/ 21318 h 336550"/>
                  <a:gd name="connsiteX19" fmla="*/ 121501 w 214313"/>
                  <a:gd name="connsiteY19" fmla="*/ 15875 h 336550"/>
                  <a:gd name="connsiteX20" fmla="*/ 92812 w 214313"/>
                  <a:gd name="connsiteY20" fmla="*/ 15875 h 336550"/>
                  <a:gd name="connsiteX21" fmla="*/ 48948 w 214313"/>
                  <a:gd name="connsiteY21" fmla="*/ 0 h 336550"/>
                  <a:gd name="connsiteX22" fmla="*/ 165365 w 214313"/>
                  <a:gd name="connsiteY22" fmla="*/ 0 h 336550"/>
                  <a:gd name="connsiteX23" fmla="*/ 214313 w 214313"/>
                  <a:gd name="connsiteY23" fmla="*/ 48642 h 336550"/>
                  <a:gd name="connsiteX24" fmla="*/ 214313 w 214313"/>
                  <a:gd name="connsiteY24" fmla="*/ 287908 h 336550"/>
                  <a:gd name="connsiteX25" fmla="*/ 165365 w 214313"/>
                  <a:gd name="connsiteY25" fmla="*/ 336550 h 336550"/>
                  <a:gd name="connsiteX26" fmla="*/ 48948 w 214313"/>
                  <a:gd name="connsiteY26" fmla="*/ 336550 h 336550"/>
                  <a:gd name="connsiteX27" fmla="*/ 0 w 214313"/>
                  <a:gd name="connsiteY27" fmla="*/ 287908 h 336550"/>
                  <a:gd name="connsiteX28" fmla="*/ 0 w 214313"/>
                  <a:gd name="connsiteY28" fmla="*/ 48642 h 336550"/>
                  <a:gd name="connsiteX29" fmla="*/ 48948 w 214313"/>
                  <a:gd name="connsiteY29" fmla="*/ 0 h 336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214313" h="336550">
                    <a:moveTo>
                      <a:pt x="107157" y="288925"/>
                    </a:moveTo>
                    <a:cubicBezTo>
                      <a:pt x="98827" y="288925"/>
                      <a:pt x="92075" y="295322"/>
                      <a:pt x="92075" y="303213"/>
                    </a:cubicBezTo>
                    <a:cubicBezTo>
                      <a:pt x="92075" y="311104"/>
                      <a:pt x="98827" y="317501"/>
                      <a:pt x="107157" y="317501"/>
                    </a:cubicBezTo>
                    <a:cubicBezTo>
                      <a:pt x="115487" y="317501"/>
                      <a:pt x="122239" y="311104"/>
                      <a:pt x="122239" y="303213"/>
                    </a:cubicBezTo>
                    <a:cubicBezTo>
                      <a:pt x="122239" y="295322"/>
                      <a:pt x="115487" y="288925"/>
                      <a:pt x="107157" y="288925"/>
                    </a:cubicBezTo>
                    <a:close/>
                    <a:moveTo>
                      <a:pt x="30187" y="41275"/>
                    </a:moveTo>
                    <a:cubicBezTo>
                      <a:pt x="26206" y="41275"/>
                      <a:pt x="22225" y="45212"/>
                      <a:pt x="22225" y="50461"/>
                    </a:cubicBezTo>
                    <a:cubicBezTo>
                      <a:pt x="22225" y="50461"/>
                      <a:pt x="22225" y="50461"/>
                      <a:pt x="22225" y="259103"/>
                    </a:cubicBezTo>
                    <a:cubicBezTo>
                      <a:pt x="22225" y="264352"/>
                      <a:pt x="26206" y="268288"/>
                      <a:pt x="30187" y="268288"/>
                    </a:cubicBezTo>
                    <a:cubicBezTo>
                      <a:pt x="30187" y="268288"/>
                      <a:pt x="30187" y="268288"/>
                      <a:pt x="184126" y="268288"/>
                    </a:cubicBezTo>
                    <a:cubicBezTo>
                      <a:pt x="188107" y="268288"/>
                      <a:pt x="192088" y="264352"/>
                      <a:pt x="192088" y="259103"/>
                    </a:cubicBezTo>
                    <a:lnTo>
                      <a:pt x="192088" y="50461"/>
                    </a:lnTo>
                    <a:cubicBezTo>
                      <a:pt x="192088" y="45212"/>
                      <a:pt x="188107" y="41275"/>
                      <a:pt x="184126" y="41275"/>
                    </a:cubicBezTo>
                    <a:cubicBezTo>
                      <a:pt x="184126" y="41275"/>
                      <a:pt x="184126" y="41275"/>
                      <a:pt x="30187" y="41275"/>
                    </a:cubicBezTo>
                    <a:close/>
                    <a:moveTo>
                      <a:pt x="92812" y="15875"/>
                    </a:moveTo>
                    <a:cubicBezTo>
                      <a:pt x="90204" y="15875"/>
                      <a:pt x="88900" y="18596"/>
                      <a:pt x="88900" y="21318"/>
                    </a:cubicBezTo>
                    <a:cubicBezTo>
                      <a:pt x="88900" y="24039"/>
                      <a:pt x="90204" y="25400"/>
                      <a:pt x="92812" y="25400"/>
                    </a:cubicBezTo>
                    <a:cubicBezTo>
                      <a:pt x="92812" y="25400"/>
                      <a:pt x="92812" y="25400"/>
                      <a:pt x="121501" y="25400"/>
                    </a:cubicBezTo>
                    <a:cubicBezTo>
                      <a:pt x="124109" y="25400"/>
                      <a:pt x="125413" y="24039"/>
                      <a:pt x="125413" y="21318"/>
                    </a:cubicBezTo>
                    <a:cubicBezTo>
                      <a:pt x="125413" y="18596"/>
                      <a:pt x="124109" y="15875"/>
                      <a:pt x="121501" y="15875"/>
                    </a:cubicBezTo>
                    <a:cubicBezTo>
                      <a:pt x="121501" y="15875"/>
                      <a:pt x="121501" y="15875"/>
                      <a:pt x="92812" y="15875"/>
                    </a:cubicBezTo>
                    <a:close/>
                    <a:moveTo>
                      <a:pt x="48948" y="0"/>
                    </a:moveTo>
                    <a:cubicBezTo>
                      <a:pt x="48948" y="0"/>
                      <a:pt x="48948" y="0"/>
                      <a:pt x="165365" y="0"/>
                    </a:cubicBezTo>
                    <a:cubicBezTo>
                      <a:pt x="193146" y="0"/>
                      <a:pt x="214313" y="22349"/>
                      <a:pt x="214313" y="48642"/>
                    </a:cubicBezTo>
                    <a:cubicBezTo>
                      <a:pt x="214313" y="48642"/>
                      <a:pt x="214313" y="48642"/>
                      <a:pt x="214313" y="287908"/>
                    </a:cubicBezTo>
                    <a:cubicBezTo>
                      <a:pt x="214313" y="314201"/>
                      <a:pt x="193146" y="336550"/>
                      <a:pt x="165365" y="336550"/>
                    </a:cubicBezTo>
                    <a:cubicBezTo>
                      <a:pt x="165365" y="336550"/>
                      <a:pt x="165365" y="336550"/>
                      <a:pt x="48948" y="336550"/>
                    </a:cubicBezTo>
                    <a:cubicBezTo>
                      <a:pt x="21167" y="336550"/>
                      <a:pt x="0" y="314201"/>
                      <a:pt x="0" y="287908"/>
                    </a:cubicBezTo>
                    <a:cubicBezTo>
                      <a:pt x="0" y="287908"/>
                      <a:pt x="0" y="287908"/>
                      <a:pt x="0" y="48642"/>
                    </a:cubicBezTo>
                    <a:cubicBezTo>
                      <a:pt x="0" y="22349"/>
                      <a:pt x="21167" y="0"/>
                      <a:pt x="48948" y="0"/>
                    </a:cubicBezTo>
                    <a:close/>
                  </a:path>
                </a:pathLst>
              </a:custGeom>
              <a:solidFill>
                <a:schemeClr val="bg1"/>
              </a:solidFill>
              <a:ln>
                <a:noFill/>
              </a:ln>
            </p:spPr>
            <p:txBody>
              <a:bodyPr anchor="ctr"/>
              <a:lstStyle/>
              <a:p>
                <a:pPr algn="ctr"/>
                <a:endParaRPr/>
              </a:p>
            </p:txBody>
          </p:sp>
        </p:grpSp>
        <p:sp>
          <p:nvSpPr>
            <p:cNvPr id="73" name="矩形 72"/>
            <p:cNvSpPr/>
            <p:nvPr/>
          </p:nvSpPr>
          <p:spPr>
            <a:xfrm>
              <a:off x="1992981" y="4801002"/>
              <a:ext cx="2248819" cy="535531"/>
            </a:xfrm>
            <a:prstGeom prst="rect">
              <a:avLst/>
            </a:prstGeom>
          </p:spPr>
          <p:txBody>
            <a:bodyPr wrap="square">
              <a:spAutoFit/>
              <a:scene3d>
                <a:camera prst="orthographicFront"/>
                <a:lightRig rig="threePt" dir="t"/>
              </a:scene3d>
              <a:sp3d contourW="12700"/>
            </a:bodyPr>
            <a:lstStyle/>
            <a:p>
              <a:pPr>
                <a:lnSpc>
                  <a:spcPct val="120000"/>
                </a:lnSpc>
              </a:pPr>
              <a:r>
                <a:rPr lang="zh-CN" altLang="en-US" sz="1200" dirty="0"/>
                <a:t>用户可以在投影仪或者计算机上可以将演示文稿打印出来</a:t>
              </a:r>
            </a:p>
          </p:txBody>
        </p:sp>
      </p:grpSp>
      <p:grpSp>
        <p:nvGrpSpPr>
          <p:cNvPr id="78" name="组合 77"/>
          <p:cNvGrpSpPr/>
          <p:nvPr/>
        </p:nvGrpSpPr>
        <p:grpSpPr>
          <a:xfrm>
            <a:off x="6210300" y="2210779"/>
            <a:ext cx="4431045" cy="728753"/>
            <a:chOff x="6210300" y="2210779"/>
            <a:chExt cx="4431045" cy="728753"/>
          </a:xfrm>
        </p:grpSpPr>
        <p:grpSp>
          <p:nvGrpSpPr>
            <p:cNvPr id="40" name="组合 39"/>
            <p:cNvGrpSpPr/>
            <p:nvPr/>
          </p:nvGrpSpPr>
          <p:grpSpPr>
            <a:xfrm>
              <a:off x="6210300" y="2210779"/>
              <a:ext cx="4431045" cy="728753"/>
              <a:chOff x="1868155" y="1448779"/>
              <a:chExt cx="6723671" cy="1105810"/>
            </a:xfrm>
          </p:grpSpPr>
          <p:sp>
            <p:nvSpPr>
              <p:cNvPr id="41" name="íṡľíḍè-Arrow: Chevron 31"/>
              <p:cNvSpPr/>
              <p:nvPr/>
            </p:nvSpPr>
            <p:spPr>
              <a:xfrm>
                <a:off x="6095624" y="1448779"/>
                <a:ext cx="2496202" cy="1105810"/>
              </a:xfrm>
              <a:prstGeom prst="chevron">
                <a:avLst>
                  <a:gd name="adj" fmla="val 41391"/>
                </a:avLst>
              </a:prstGeom>
              <a:solidFill>
                <a:schemeClr val="accent2"/>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p>
            </p:txBody>
          </p:sp>
          <p:sp>
            <p:nvSpPr>
              <p:cNvPr id="42" name="íṡľíḍè-Arrow: Chevron 37"/>
              <p:cNvSpPr/>
              <p:nvPr/>
            </p:nvSpPr>
            <p:spPr>
              <a:xfrm>
                <a:off x="1868155" y="1448779"/>
                <a:ext cx="4692810" cy="1105810"/>
              </a:xfrm>
              <a:prstGeom prst="chevron">
                <a:avLst>
                  <a:gd name="adj" fmla="val 41391"/>
                </a:avLst>
              </a:prstGeom>
              <a:solidFill>
                <a:schemeClr val="bg1"/>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p>
            </p:txBody>
          </p:sp>
          <p:sp>
            <p:nvSpPr>
              <p:cNvPr id="43" name="íṡľíḍè-Freeform: Shape 47"/>
              <p:cNvSpPr>
                <a:spLocks/>
              </p:cNvSpPr>
              <p:nvPr/>
            </p:nvSpPr>
            <p:spPr bwMode="auto">
              <a:xfrm>
                <a:off x="7191455" y="1744376"/>
                <a:ext cx="321337" cy="504618"/>
              </a:xfrm>
              <a:custGeom>
                <a:avLst/>
                <a:gdLst>
                  <a:gd name="connsiteX0" fmla="*/ 107157 w 214313"/>
                  <a:gd name="connsiteY0" fmla="*/ 288925 h 336550"/>
                  <a:gd name="connsiteX1" fmla="*/ 92075 w 214313"/>
                  <a:gd name="connsiteY1" fmla="*/ 303213 h 336550"/>
                  <a:gd name="connsiteX2" fmla="*/ 107157 w 214313"/>
                  <a:gd name="connsiteY2" fmla="*/ 317501 h 336550"/>
                  <a:gd name="connsiteX3" fmla="*/ 122239 w 214313"/>
                  <a:gd name="connsiteY3" fmla="*/ 303213 h 336550"/>
                  <a:gd name="connsiteX4" fmla="*/ 107157 w 214313"/>
                  <a:gd name="connsiteY4" fmla="*/ 288925 h 336550"/>
                  <a:gd name="connsiteX5" fmla="*/ 30187 w 214313"/>
                  <a:gd name="connsiteY5" fmla="*/ 41275 h 336550"/>
                  <a:gd name="connsiteX6" fmla="*/ 22225 w 214313"/>
                  <a:gd name="connsiteY6" fmla="*/ 50461 h 336550"/>
                  <a:gd name="connsiteX7" fmla="*/ 22225 w 214313"/>
                  <a:gd name="connsiteY7" fmla="*/ 259103 h 336550"/>
                  <a:gd name="connsiteX8" fmla="*/ 30187 w 214313"/>
                  <a:gd name="connsiteY8" fmla="*/ 268288 h 336550"/>
                  <a:gd name="connsiteX9" fmla="*/ 184126 w 214313"/>
                  <a:gd name="connsiteY9" fmla="*/ 268288 h 336550"/>
                  <a:gd name="connsiteX10" fmla="*/ 192088 w 214313"/>
                  <a:gd name="connsiteY10" fmla="*/ 259103 h 336550"/>
                  <a:gd name="connsiteX11" fmla="*/ 192088 w 214313"/>
                  <a:gd name="connsiteY11" fmla="*/ 50461 h 336550"/>
                  <a:gd name="connsiteX12" fmla="*/ 184126 w 214313"/>
                  <a:gd name="connsiteY12" fmla="*/ 41275 h 336550"/>
                  <a:gd name="connsiteX13" fmla="*/ 30187 w 214313"/>
                  <a:gd name="connsiteY13" fmla="*/ 41275 h 336550"/>
                  <a:gd name="connsiteX14" fmla="*/ 92812 w 214313"/>
                  <a:gd name="connsiteY14" fmla="*/ 15875 h 336550"/>
                  <a:gd name="connsiteX15" fmla="*/ 88900 w 214313"/>
                  <a:gd name="connsiteY15" fmla="*/ 21318 h 336550"/>
                  <a:gd name="connsiteX16" fmla="*/ 92812 w 214313"/>
                  <a:gd name="connsiteY16" fmla="*/ 25400 h 336550"/>
                  <a:gd name="connsiteX17" fmla="*/ 121501 w 214313"/>
                  <a:gd name="connsiteY17" fmla="*/ 25400 h 336550"/>
                  <a:gd name="connsiteX18" fmla="*/ 125413 w 214313"/>
                  <a:gd name="connsiteY18" fmla="*/ 21318 h 336550"/>
                  <a:gd name="connsiteX19" fmla="*/ 121501 w 214313"/>
                  <a:gd name="connsiteY19" fmla="*/ 15875 h 336550"/>
                  <a:gd name="connsiteX20" fmla="*/ 92812 w 214313"/>
                  <a:gd name="connsiteY20" fmla="*/ 15875 h 336550"/>
                  <a:gd name="connsiteX21" fmla="*/ 48948 w 214313"/>
                  <a:gd name="connsiteY21" fmla="*/ 0 h 336550"/>
                  <a:gd name="connsiteX22" fmla="*/ 165365 w 214313"/>
                  <a:gd name="connsiteY22" fmla="*/ 0 h 336550"/>
                  <a:gd name="connsiteX23" fmla="*/ 214313 w 214313"/>
                  <a:gd name="connsiteY23" fmla="*/ 48642 h 336550"/>
                  <a:gd name="connsiteX24" fmla="*/ 214313 w 214313"/>
                  <a:gd name="connsiteY24" fmla="*/ 287908 h 336550"/>
                  <a:gd name="connsiteX25" fmla="*/ 165365 w 214313"/>
                  <a:gd name="connsiteY25" fmla="*/ 336550 h 336550"/>
                  <a:gd name="connsiteX26" fmla="*/ 48948 w 214313"/>
                  <a:gd name="connsiteY26" fmla="*/ 336550 h 336550"/>
                  <a:gd name="connsiteX27" fmla="*/ 0 w 214313"/>
                  <a:gd name="connsiteY27" fmla="*/ 287908 h 336550"/>
                  <a:gd name="connsiteX28" fmla="*/ 0 w 214313"/>
                  <a:gd name="connsiteY28" fmla="*/ 48642 h 336550"/>
                  <a:gd name="connsiteX29" fmla="*/ 48948 w 214313"/>
                  <a:gd name="connsiteY29" fmla="*/ 0 h 336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214313" h="336550">
                    <a:moveTo>
                      <a:pt x="107157" y="288925"/>
                    </a:moveTo>
                    <a:cubicBezTo>
                      <a:pt x="98827" y="288925"/>
                      <a:pt x="92075" y="295322"/>
                      <a:pt x="92075" y="303213"/>
                    </a:cubicBezTo>
                    <a:cubicBezTo>
                      <a:pt x="92075" y="311104"/>
                      <a:pt x="98827" y="317501"/>
                      <a:pt x="107157" y="317501"/>
                    </a:cubicBezTo>
                    <a:cubicBezTo>
                      <a:pt x="115487" y="317501"/>
                      <a:pt x="122239" y="311104"/>
                      <a:pt x="122239" y="303213"/>
                    </a:cubicBezTo>
                    <a:cubicBezTo>
                      <a:pt x="122239" y="295322"/>
                      <a:pt x="115487" y="288925"/>
                      <a:pt x="107157" y="288925"/>
                    </a:cubicBezTo>
                    <a:close/>
                    <a:moveTo>
                      <a:pt x="30187" y="41275"/>
                    </a:moveTo>
                    <a:cubicBezTo>
                      <a:pt x="26206" y="41275"/>
                      <a:pt x="22225" y="45212"/>
                      <a:pt x="22225" y="50461"/>
                    </a:cubicBezTo>
                    <a:cubicBezTo>
                      <a:pt x="22225" y="50461"/>
                      <a:pt x="22225" y="50461"/>
                      <a:pt x="22225" y="259103"/>
                    </a:cubicBezTo>
                    <a:cubicBezTo>
                      <a:pt x="22225" y="264352"/>
                      <a:pt x="26206" y="268288"/>
                      <a:pt x="30187" y="268288"/>
                    </a:cubicBezTo>
                    <a:cubicBezTo>
                      <a:pt x="30187" y="268288"/>
                      <a:pt x="30187" y="268288"/>
                      <a:pt x="184126" y="268288"/>
                    </a:cubicBezTo>
                    <a:cubicBezTo>
                      <a:pt x="188107" y="268288"/>
                      <a:pt x="192088" y="264352"/>
                      <a:pt x="192088" y="259103"/>
                    </a:cubicBezTo>
                    <a:lnTo>
                      <a:pt x="192088" y="50461"/>
                    </a:lnTo>
                    <a:cubicBezTo>
                      <a:pt x="192088" y="45212"/>
                      <a:pt x="188107" y="41275"/>
                      <a:pt x="184126" y="41275"/>
                    </a:cubicBezTo>
                    <a:cubicBezTo>
                      <a:pt x="184126" y="41275"/>
                      <a:pt x="184126" y="41275"/>
                      <a:pt x="30187" y="41275"/>
                    </a:cubicBezTo>
                    <a:close/>
                    <a:moveTo>
                      <a:pt x="92812" y="15875"/>
                    </a:moveTo>
                    <a:cubicBezTo>
                      <a:pt x="90204" y="15875"/>
                      <a:pt x="88900" y="18596"/>
                      <a:pt x="88900" y="21318"/>
                    </a:cubicBezTo>
                    <a:cubicBezTo>
                      <a:pt x="88900" y="24039"/>
                      <a:pt x="90204" y="25400"/>
                      <a:pt x="92812" y="25400"/>
                    </a:cubicBezTo>
                    <a:cubicBezTo>
                      <a:pt x="92812" y="25400"/>
                      <a:pt x="92812" y="25400"/>
                      <a:pt x="121501" y="25400"/>
                    </a:cubicBezTo>
                    <a:cubicBezTo>
                      <a:pt x="124109" y="25400"/>
                      <a:pt x="125413" y="24039"/>
                      <a:pt x="125413" y="21318"/>
                    </a:cubicBezTo>
                    <a:cubicBezTo>
                      <a:pt x="125413" y="18596"/>
                      <a:pt x="124109" y="15875"/>
                      <a:pt x="121501" y="15875"/>
                    </a:cubicBezTo>
                    <a:cubicBezTo>
                      <a:pt x="121501" y="15875"/>
                      <a:pt x="121501" y="15875"/>
                      <a:pt x="92812" y="15875"/>
                    </a:cubicBezTo>
                    <a:close/>
                    <a:moveTo>
                      <a:pt x="48948" y="0"/>
                    </a:moveTo>
                    <a:cubicBezTo>
                      <a:pt x="48948" y="0"/>
                      <a:pt x="48948" y="0"/>
                      <a:pt x="165365" y="0"/>
                    </a:cubicBezTo>
                    <a:cubicBezTo>
                      <a:pt x="193146" y="0"/>
                      <a:pt x="214313" y="22349"/>
                      <a:pt x="214313" y="48642"/>
                    </a:cubicBezTo>
                    <a:cubicBezTo>
                      <a:pt x="214313" y="48642"/>
                      <a:pt x="214313" y="48642"/>
                      <a:pt x="214313" y="287908"/>
                    </a:cubicBezTo>
                    <a:cubicBezTo>
                      <a:pt x="214313" y="314201"/>
                      <a:pt x="193146" y="336550"/>
                      <a:pt x="165365" y="336550"/>
                    </a:cubicBezTo>
                    <a:cubicBezTo>
                      <a:pt x="165365" y="336550"/>
                      <a:pt x="165365" y="336550"/>
                      <a:pt x="48948" y="336550"/>
                    </a:cubicBezTo>
                    <a:cubicBezTo>
                      <a:pt x="21167" y="336550"/>
                      <a:pt x="0" y="314201"/>
                      <a:pt x="0" y="287908"/>
                    </a:cubicBezTo>
                    <a:cubicBezTo>
                      <a:pt x="0" y="287908"/>
                      <a:pt x="0" y="287908"/>
                      <a:pt x="0" y="48642"/>
                    </a:cubicBezTo>
                    <a:cubicBezTo>
                      <a:pt x="0" y="22349"/>
                      <a:pt x="21167" y="0"/>
                      <a:pt x="48948" y="0"/>
                    </a:cubicBezTo>
                    <a:close/>
                  </a:path>
                </a:pathLst>
              </a:custGeom>
              <a:solidFill>
                <a:schemeClr val="bg1"/>
              </a:solidFill>
              <a:ln>
                <a:noFill/>
              </a:ln>
            </p:spPr>
            <p:txBody>
              <a:bodyPr anchor="ctr"/>
              <a:lstStyle/>
              <a:p>
                <a:pPr algn="ctr"/>
                <a:endParaRPr/>
              </a:p>
            </p:txBody>
          </p:sp>
        </p:grpSp>
        <p:sp>
          <p:nvSpPr>
            <p:cNvPr id="74" name="矩形 73"/>
            <p:cNvSpPr/>
            <p:nvPr/>
          </p:nvSpPr>
          <p:spPr>
            <a:xfrm>
              <a:off x="6620475" y="2316795"/>
              <a:ext cx="2248819" cy="535531"/>
            </a:xfrm>
            <a:prstGeom prst="rect">
              <a:avLst/>
            </a:prstGeom>
          </p:spPr>
          <p:txBody>
            <a:bodyPr wrap="square">
              <a:spAutoFit/>
              <a:scene3d>
                <a:camera prst="orthographicFront"/>
                <a:lightRig rig="threePt" dir="t"/>
              </a:scene3d>
              <a:sp3d contourW="12700"/>
            </a:bodyPr>
            <a:lstStyle/>
            <a:p>
              <a:pPr>
                <a:lnSpc>
                  <a:spcPct val="120000"/>
                </a:lnSpc>
              </a:pPr>
              <a:r>
                <a:rPr lang="zh-CN" altLang="en-US" sz="1200" dirty="0"/>
                <a:t>用户可以在投影仪或者计算机上可以将演示文稿打印出来</a:t>
              </a:r>
            </a:p>
          </p:txBody>
        </p:sp>
      </p:grpSp>
      <p:grpSp>
        <p:nvGrpSpPr>
          <p:cNvPr id="80" name="组合 79"/>
          <p:cNvGrpSpPr/>
          <p:nvPr/>
        </p:nvGrpSpPr>
        <p:grpSpPr>
          <a:xfrm>
            <a:off x="6210300" y="3459233"/>
            <a:ext cx="4431045" cy="728753"/>
            <a:chOff x="6210300" y="3459233"/>
            <a:chExt cx="4431045" cy="728753"/>
          </a:xfrm>
        </p:grpSpPr>
        <p:grpSp>
          <p:nvGrpSpPr>
            <p:cNvPr id="47" name="组合 46"/>
            <p:cNvGrpSpPr/>
            <p:nvPr/>
          </p:nvGrpSpPr>
          <p:grpSpPr>
            <a:xfrm>
              <a:off x="6210300" y="3459233"/>
              <a:ext cx="4431045" cy="728753"/>
              <a:chOff x="1868155" y="1448779"/>
              <a:chExt cx="6723671" cy="1105810"/>
            </a:xfrm>
          </p:grpSpPr>
          <p:sp>
            <p:nvSpPr>
              <p:cNvPr id="48" name="íṡľíḍè-Arrow: Chevron 31"/>
              <p:cNvSpPr/>
              <p:nvPr/>
            </p:nvSpPr>
            <p:spPr>
              <a:xfrm>
                <a:off x="6095624" y="1448779"/>
                <a:ext cx="2496202" cy="1105810"/>
              </a:xfrm>
              <a:prstGeom prst="chevron">
                <a:avLst>
                  <a:gd name="adj" fmla="val 41391"/>
                </a:avLst>
              </a:prstGeom>
              <a:solidFill>
                <a:schemeClr val="accent1"/>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p>
            </p:txBody>
          </p:sp>
          <p:sp>
            <p:nvSpPr>
              <p:cNvPr id="49" name="íṡľíḍè-Arrow: Chevron 37"/>
              <p:cNvSpPr/>
              <p:nvPr/>
            </p:nvSpPr>
            <p:spPr>
              <a:xfrm>
                <a:off x="1868155" y="1448779"/>
                <a:ext cx="4692810" cy="1105810"/>
              </a:xfrm>
              <a:prstGeom prst="chevron">
                <a:avLst>
                  <a:gd name="adj" fmla="val 41391"/>
                </a:avLst>
              </a:prstGeom>
              <a:solidFill>
                <a:schemeClr val="bg1"/>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p>
            </p:txBody>
          </p:sp>
          <p:sp>
            <p:nvSpPr>
              <p:cNvPr id="50" name="íṡľíḍè-Freeform: Shape 47"/>
              <p:cNvSpPr>
                <a:spLocks/>
              </p:cNvSpPr>
              <p:nvPr/>
            </p:nvSpPr>
            <p:spPr bwMode="auto">
              <a:xfrm>
                <a:off x="7191455" y="1744376"/>
                <a:ext cx="321337" cy="504618"/>
              </a:xfrm>
              <a:custGeom>
                <a:avLst/>
                <a:gdLst>
                  <a:gd name="connsiteX0" fmla="*/ 107157 w 214313"/>
                  <a:gd name="connsiteY0" fmla="*/ 288925 h 336550"/>
                  <a:gd name="connsiteX1" fmla="*/ 92075 w 214313"/>
                  <a:gd name="connsiteY1" fmla="*/ 303213 h 336550"/>
                  <a:gd name="connsiteX2" fmla="*/ 107157 w 214313"/>
                  <a:gd name="connsiteY2" fmla="*/ 317501 h 336550"/>
                  <a:gd name="connsiteX3" fmla="*/ 122239 w 214313"/>
                  <a:gd name="connsiteY3" fmla="*/ 303213 h 336550"/>
                  <a:gd name="connsiteX4" fmla="*/ 107157 w 214313"/>
                  <a:gd name="connsiteY4" fmla="*/ 288925 h 336550"/>
                  <a:gd name="connsiteX5" fmla="*/ 30187 w 214313"/>
                  <a:gd name="connsiteY5" fmla="*/ 41275 h 336550"/>
                  <a:gd name="connsiteX6" fmla="*/ 22225 w 214313"/>
                  <a:gd name="connsiteY6" fmla="*/ 50461 h 336550"/>
                  <a:gd name="connsiteX7" fmla="*/ 22225 w 214313"/>
                  <a:gd name="connsiteY7" fmla="*/ 259103 h 336550"/>
                  <a:gd name="connsiteX8" fmla="*/ 30187 w 214313"/>
                  <a:gd name="connsiteY8" fmla="*/ 268288 h 336550"/>
                  <a:gd name="connsiteX9" fmla="*/ 184126 w 214313"/>
                  <a:gd name="connsiteY9" fmla="*/ 268288 h 336550"/>
                  <a:gd name="connsiteX10" fmla="*/ 192088 w 214313"/>
                  <a:gd name="connsiteY10" fmla="*/ 259103 h 336550"/>
                  <a:gd name="connsiteX11" fmla="*/ 192088 w 214313"/>
                  <a:gd name="connsiteY11" fmla="*/ 50461 h 336550"/>
                  <a:gd name="connsiteX12" fmla="*/ 184126 w 214313"/>
                  <a:gd name="connsiteY12" fmla="*/ 41275 h 336550"/>
                  <a:gd name="connsiteX13" fmla="*/ 30187 w 214313"/>
                  <a:gd name="connsiteY13" fmla="*/ 41275 h 336550"/>
                  <a:gd name="connsiteX14" fmla="*/ 92812 w 214313"/>
                  <a:gd name="connsiteY14" fmla="*/ 15875 h 336550"/>
                  <a:gd name="connsiteX15" fmla="*/ 88900 w 214313"/>
                  <a:gd name="connsiteY15" fmla="*/ 21318 h 336550"/>
                  <a:gd name="connsiteX16" fmla="*/ 92812 w 214313"/>
                  <a:gd name="connsiteY16" fmla="*/ 25400 h 336550"/>
                  <a:gd name="connsiteX17" fmla="*/ 121501 w 214313"/>
                  <a:gd name="connsiteY17" fmla="*/ 25400 h 336550"/>
                  <a:gd name="connsiteX18" fmla="*/ 125413 w 214313"/>
                  <a:gd name="connsiteY18" fmla="*/ 21318 h 336550"/>
                  <a:gd name="connsiteX19" fmla="*/ 121501 w 214313"/>
                  <a:gd name="connsiteY19" fmla="*/ 15875 h 336550"/>
                  <a:gd name="connsiteX20" fmla="*/ 92812 w 214313"/>
                  <a:gd name="connsiteY20" fmla="*/ 15875 h 336550"/>
                  <a:gd name="connsiteX21" fmla="*/ 48948 w 214313"/>
                  <a:gd name="connsiteY21" fmla="*/ 0 h 336550"/>
                  <a:gd name="connsiteX22" fmla="*/ 165365 w 214313"/>
                  <a:gd name="connsiteY22" fmla="*/ 0 h 336550"/>
                  <a:gd name="connsiteX23" fmla="*/ 214313 w 214313"/>
                  <a:gd name="connsiteY23" fmla="*/ 48642 h 336550"/>
                  <a:gd name="connsiteX24" fmla="*/ 214313 w 214313"/>
                  <a:gd name="connsiteY24" fmla="*/ 287908 h 336550"/>
                  <a:gd name="connsiteX25" fmla="*/ 165365 w 214313"/>
                  <a:gd name="connsiteY25" fmla="*/ 336550 h 336550"/>
                  <a:gd name="connsiteX26" fmla="*/ 48948 w 214313"/>
                  <a:gd name="connsiteY26" fmla="*/ 336550 h 336550"/>
                  <a:gd name="connsiteX27" fmla="*/ 0 w 214313"/>
                  <a:gd name="connsiteY27" fmla="*/ 287908 h 336550"/>
                  <a:gd name="connsiteX28" fmla="*/ 0 w 214313"/>
                  <a:gd name="connsiteY28" fmla="*/ 48642 h 336550"/>
                  <a:gd name="connsiteX29" fmla="*/ 48948 w 214313"/>
                  <a:gd name="connsiteY29" fmla="*/ 0 h 336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214313" h="336550">
                    <a:moveTo>
                      <a:pt x="107157" y="288925"/>
                    </a:moveTo>
                    <a:cubicBezTo>
                      <a:pt x="98827" y="288925"/>
                      <a:pt x="92075" y="295322"/>
                      <a:pt x="92075" y="303213"/>
                    </a:cubicBezTo>
                    <a:cubicBezTo>
                      <a:pt x="92075" y="311104"/>
                      <a:pt x="98827" y="317501"/>
                      <a:pt x="107157" y="317501"/>
                    </a:cubicBezTo>
                    <a:cubicBezTo>
                      <a:pt x="115487" y="317501"/>
                      <a:pt x="122239" y="311104"/>
                      <a:pt x="122239" y="303213"/>
                    </a:cubicBezTo>
                    <a:cubicBezTo>
                      <a:pt x="122239" y="295322"/>
                      <a:pt x="115487" y="288925"/>
                      <a:pt x="107157" y="288925"/>
                    </a:cubicBezTo>
                    <a:close/>
                    <a:moveTo>
                      <a:pt x="30187" y="41275"/>
                    </a:moveTo>
                    <a:cubicBezTo>
                      <a:pt x="26206" y="41275"/>
                      <a:pt x="22225" y="45212"/>
                      <a:pt x="22225" y="50461"/>
                    </a:cubicBezTo>
                    <a:cubicBezTo>
                      <a:pt x="22225" y="50461"/>
                      <a:pt x="22225" y="50461"/>
                      <a:pt x="22225" y="259103"/>
                    </a:cubicBezTo>
                    <a:cubicBezTo>
                      <a:pt x="22225" y="264352"/>
                      <a:pt x="26206" y="268288"/>
                      <a:pt x="30187" y="268288"/>
                    </a:cubicBezTo>
                    <a:cubicBezTo>
                      <a:pt x="30187" y="268288"/>
                      <a:pt x="30187" y="268288"/>
                      <a:pt x="184126" y="268288"/>
                    </a:cubicBezTo>
                    <a:cubicBezTo>
                      <a:pt x="188107" y="268288"/>
                      <a:pt x="192088" y="264352"/>
                      <a:pt x="192088" y="259103"/>
                    </a:cubicBezTo>
                    <a:lnTo>
                      <a:pt x="192088" y="50461"/>
                    </a:lnTo>
                    <a:cubicBezTo>
                      <a:pt x="192088" y="45212"/>
                      <a:pt x="188107" y="41275"/>
                      <a:pt x="184126" y="41275"/>
                    </a:cubicBezTo>
                    <a:cubicBezTo>
                      <a:pt x="184126" y="41275"/>
                      <a:pt x="184126" y="41275"/>
                      <a:pt x="30187" y="41275"/>
                    </a:cubicBezTo>
                    <a:close/>
                    <a:moveTo>
                      <a:pt x="92812" y="15875"/>
                    </a:moveTo>
                    <a:cubicBezTo>
                      <a:pt x="90204" y="15875"/>
                      <a:pt x="88900" y="18596"/>
                      <a:pt x="88900" y="21318"/>
                    </a:cubicBezTo>
                    <a:cubicBezTo>
                      <a:pt x="88900" y="24039"/>
                      <a:pt x="90204" y="25400"/>
                      <a:pt x="92812" y="25400"/>
                    </a:cubicBezTo>
                    <a:cubicBezTo>
                      <a:pt x="92812" y="25400"/>
                      <a:pt x="92812" y="25400"/>
                      <a:pt x="121501" y="25400"/>
                    </a:cubicBezTo>
                    <a:cubicBezTo>
                      <a:pt x="124109" y="25400"/>
                      <a:pt x="125413" y="24039"/>
                      <a:pt x="125413" y="21318"/>
                    </a:cubicBezTo>
                    <a:cubicBezTo>
                      <a:pt x="125413" y="18596"/>
                      <a:pt x="124109" y="15875"/>
                      <a:pt x="121501" y="15875"/>
                    </a:cubicBezTo>
                    <a:cubicBezTo>
                      <a:pt x="121501" y="15875"/>
                      <a:pt x="121501" y="15875"/>
                      <a:pt x="92812" y="15875"/>
                    </a:cubicBezTo>
                    <a:close/>
                    <a:moveTo>
                      <a:pt x="48948" y="0"/>
                    </a:moveTo>
                    <a:cubicBezTo>
                      <a:pt x="48948" y="0"/>
                      <a:pt x="48948" y="0"/>
                      <a:pt x="165365" y="0"/>
                    </a:cubicBezTo>
                    <a:cubicBezTo>
                      <a:pt x="193146" y="0"/>
                      <a:pt x="214313" y="22349"/>
                      <a:pt x="214313" y="48642"/>
                    </a:cubicBezTo>
                    <a:cubicBezTo>
                      <a:pt x="214313" y="48642"/>
                      <a:pt x="214313" y="48642"/>
                      <a:pt x="214313" y="287908"/>
                    </a:cubicBezTo>
                    <a:cubicBezTo>
                      <a:pt x="214313" y="314201"/>
                      <a:pt x="193146" y="336550"/>
                      <a:pt x="165365" y="336550"/>
                    </a:cubicBezTo>
                    <a:cubicBezTo>
                      <a:pt x="165365" y="336550"/>
                      <a:pt x="165365" y="336550"/>
                      <a:pt x="48948" y="336550"/>
                    </a:cubicBezTo>
                    <a:cubicBezTo>
                      <a:pt x="21167" y="336550"/>
                      <a:pt x="0" y="314201"/>
                      <a:pt x="0" y="287908"/>
                    </a:cubicBezTo>
                    <a:cubicBezTo>
                      <a:pt x="0" y="287908"/>
                      <a:pt x="0" y="287908"/>
                      <a:pt x="0" y="48642"/>
                    </a:cubicBezTo>
                    <a:cubicBezTo>
                      <a:pt x="0" y="22349"/>
                      <a:pt x="21167" y="0"/>
                      <a:pt x="48948" y="0"/>
                    </a:cubicBezTo>
                    <a:close/>
                  </a:path>
                </a:pathLst>
              </a:custGeom>
              <a:solidFill>
                <a:schemeClr val="bg1"/>
              </a:solidFill>
              <a:ln>
                <a:noFill/>
              </a:ln>
            </p:spPr>
            <p:txBody>
              <a:bodyPr anchor="ctr"/>
              <a:lstStyle/>
              <a:p>
                <a:pPr algn="ctr"/>
                <a:endParaRPr/>
              </a:p>
            </p:txBody>
          </p:sp>
        </p:grpSp>
        <p:sp>
          <p:nvSpPr>
            <p:cNvPr id="75" name="矩形 74"/>
            <p:cNvSpPr/>
            <p:nvPr/>
          </p:nvSpPr>
          <p:spPr>
            <a:xfrm>
              <a:off x="6620475" y="3552549"/>
              <a:ext cx="2248819" cy="535531"/>
            </a:xfrm>
            <a:prstGeom prst="rect">
              <a:avLst/>
            </a:prstGeom>
          </p:spPr>
          <p:txBody>
            <a:bodyPr wrap="square">
              <a:spAutoFit/>
              <a:scene3d>
                <a:camera prst="orthographicFront"/>
                <a:lightRig rig="threePt" dir="t"/>
              </a:scene3d>
              <a:sp3d contourW="12700"/>
            </a:bodyPr>
            <a:lstStyle/>
            <a:p>
              <a:pPr>
                <a:lnSpc>
                  <a:spcPct val="120000"/>
                </a:lnSpc>
              </a:pPr>
              <a:r>
                <a:rPr lang="zh-CN" altLang="en-US" sz="1200" dirty="0"/>
                <a:t>用户可以在投影仪或者计算机上可以将演示文稿打印出来</a:t>
              </a:r>
            </a:p>
          </p:txBody>
        </p:sp>
      </p:grpSp>
      <p:grpSp>
        <p:nvGrpSpPr>
          <p:cNvPr id="82" name="组合 81"/>
          <p:cNvGrpSpPr/>
          <p:nvPr/>
        </p:nvGrpSpPr>
        <p:grpSpPr>
          <a:xfrm>
            <a:off x="6210300" y="4707686"/>
            <a:ext cx="4431045" cy="728753"/>
            <a:chOff x="6210300" y="4707686"/>
            <a:chExt cx="4431045" cy="728753"/>
          </a:xfrm>
        </p:grpSpPr>
        <p:grpSp>
          <p:nvGrpSpPr>
            <p:cNvPr id="56" name="组合 55"/>
            <p:cNvGrpSpPr/>
            <p:nvPr/>
          </p:nvGrpSpPr>
          <p:grpSpPr>
            <a:xfrm>
              <a:off x="6210300" y="4707686"/>
              <a:ext cx="4431045" cy="728753"/>
              <a:chOff x="1868155" y="1448779"/>
              <a:chExt cx="6723671" cy="1105810"/>
            </a:xfrm>
          </p:grpSpPr>
          <p:sp>
            <p:nvSpPr>
              <p:cNvPr id="57" name="íṡľíḍè-Arrow: Chevron 31"/>
              <p:cNvSpPr/>
              <p:nvPr/>
            </p:nvSpPr>
            <p:spPr>
              <a:xfrm>
                <a:off x="6095624" y="1448779"/>
                <a:ext cx="2496202" cy="1105810"/>
              </a:xfrm>
              <a:prstGeom prst="chevron">
                <a:avLst>
                  <a:gd name="adj" fmla="val 41391"/>
                </a:avLst>
              </a:prstGeom>
              <a:solidFill>
                <a:schemeClr val="accent2"/>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p>
            </p:txBody>
          </p:sp>
          <p:sp>
            <p:nvSpPr>
              <p:cNvPr id="58" name="íṡľíḍè-Arrow: Chevron 37"/>
              <p:cNvSpPr/>
              <p:nvPr/>
            </p:nvSpPr>
            <p:spPr>
              <a:xfrm>
                <a:off x="1868155" y="1448779"/>
                <a:ext cx="4692810" cy="1105810"/>
              </a:xfrm>
              <a:prstGeom prst="chevron">
                <a:avLst>
                  <a:gd name="adj" fmla="val 41391"/>
                </a:avLst>
              </a:prstGeom>
              <a:solidFill>
                <a:schemeClr val="bg1"/>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p>
            </p:txBody>
          </p:sp>
          <p:sp>
            <p:nvSpPr>
              <p:cNvPr id="59" name="íṡľíḍè-Freeform: Shape 47"/>
              <p:cNvSpPr>
                <a:spLocks/>
              </p:cNvSpPr>
              <p:nvPr/>
            </p:nvSpPr>
            <p:spPr bwMode="auto">
              <a:xfrm>
                <a:off x="7191455" y="1744376"/>
                <a:ext cx="321337" cy="504618"/>
              </a:xfrm>
              <a:custGeom>
                <a:avLst/>
                <a:gdLst>
                  <a:gd name="connsiteX0" fmla="*/ 107157 w 214313"/>
                  <a:gd name="connsiteY0" fmla="*/ 288925 h 336550"/>
                  <a:gd name="connsiteX1" fmla="*/ 92075 w 214313"/>
                  <a:gd name="connsiteY1" fmla="*/ 303213 h 336550"/>
                  <a:gd name="connsiteX2" fmla="*/ 107157 w 214313"/>
                  <a:gd name="connsiteY2" fmla="*/ 317501 h 336550"/>
                  <a:gd name="connsiteX3" fmla="*/ 122239 w 214313"/>
                  <a:gd name="connsiteY3" fmla="*/ 303213 h 336550"/>
                  <a:gd name="connsiteX4" fmla="*/ 107157 w 214313"/>
                  <a:gd name="connsiteY4" fmla="*/ 288925 h 336550"/>
                  <a:gd name="connsiteX5" fmla="*/ 30187 w 214313"/>
                  <a:gd name="connsiteY5" fmla="*/ 41275 h 336550"/>
                  <a:gd name="connsiteX6" fmla="*/ 22225 w 214313"/>
                  <a:gd name="connsiteY6" fmla="*/ 50461 h 336550"/>
                  <a:gd name="connsiteX7" fmla="*/ 22225 w 214313"/>
                  <a:gd name="connsiteY7" fmla="*/ 259103 h 336550"/>
                  <a:gd name="connsiteX8" fmla="*/ 30187 w 214313"/>
                  <a:gd name="connsiteY8" fmla="*/ 268288 h 336550"/>
                  <a:gd name="connsiteX9" fmla="*/ 184126 w 214313"/>
                  <a:gd name="connsiteY9" fmla="*/ 268288 h 336550"/>
                  <a:gd name="connsiteX10" fmla="*/ 192088 w 214313"/>
                  <a:gd name="connsiteY10" fmla="*/ 259103 h 336550"/>
                  <a:gd name="connsiteX11" fmla="*/ 192088 w 214313"/>
                  <a:gd name="connsiteY11" fmla="*/ 50461 h 336550"/>
                  <a:gd name="connsiteX12" fmla="*/ 184126 w 214313"/>
                  <a:gd name="connsiteY12" fmla="*/ 41275 h 336550"/>
                  <a:gd name="connsiteX13" fmla="*/ 30187 w 214313"/>
                  <a:gd name="connsiteY13" fmla="*/ 41275 h 336550"/>
                  <a:gd name="connsiteX14" fmla="*/ 92812 w 214313"/>
                  <a:gd name="connsiteY14" fmla="*/ 15875 h 336550"/>
                  <a:gd name="connsiteX15" fmla="*/ 88900 w 214313"/>
                  <a:gd name="connsiteY15" fmla="*/ 21318 h 336550"/>
                  <a:gd name="connsiteX16" fmla="*/ 92812 w 214313"/>
                  <a:gd name="connsiteY16" fmla="*/ 25400 h 336550"/>
                  <a:gd name="connsiteX17" fmla="*/ 121501 w 214313"/>
                  <a:gd name="connsiteY17" fmla="*/ 25400 h 336550"/>
                  <a:gd name="connsiteX18" fmla="*/ 125413 w 214313"/>
                  <a:gd name="connsiteY18" fmla="*/ 21318 h 336550"/>
                  <a:gd name="connsiteX19" fmla="*/ 121501 w 214313"/>
                  <a:gd name="connsiteY19" fmla="*/ 15875 h 336550"/>
                  <a:gd name="connsiteX20" fmla="*/ 92812 w 214313"/>
                  <a:gd name="connsiteY20" fmla="*/ 15875 h 336550"/>
                  <a:gd name="connsiteX21" fmla="*/ 48948 w 214313"/>
                  <a:gd name="connsiteY21" fmla="*/ 0 h 336550"/>
                  <a:gd name="connsiteX22" fmla="*/ 165365 w 214313"/>
                  <a:gd name="connsiteY22" fmla="*/ 0 h 336550"/>
                  <a:gd name="connsiteX23" fmla="*/ 214313 w 214313"/>
                  <a:gd name="connsiteY23" fmla="*/ 48642 h 336550"/>
                  <a:gd name="connsiteX24" fmla="*/ 214313 w 214313"/>
                  <a:gd name="connsiteY24" fmla="*/ 287908 h 336550"/>
                  <a:gd name="connsiteX25" fmla="*/ 165365 w 214313"/>
                  <a:gd name="connsiteY25" fmla="*/ 336550 h 336550"/>
                  <a:gd name="connsiteX26" fmla="*/ 48948 w 214313"/>
                  <a:gd name="connsiteY26" fmla="*/ 336550 h 336550"/>
                  <a:gd name="connsiteX27" fmla="*/ 0 w 214313"/>
                  <a:gd name="connsiteY27" fmla="*/ 287908 h 336550"/>
                  <a:gd name="connsiteX28" fmla="*/ 0 w 214313"/>
                  <a:gd name="connsiteY28" fmla="*/ 48642 h 336550"/>
                  <a:gd name="connsiteX29" fmla="*/ 48948 w 214313"/>
                  <a:gd name="connsiteY29" fmla="*/ 0 h 336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214313" h="336550">
                    <a:moveTo>
                      <a:pt x="107157" y="288925"/>
                    </a:moveTo>
                    <a:cubicBezTo>
                      <a:pt x="98827" y="288925"/>
                      <a:pt x="92075" y="295322"/>
                      <a:pt x="92075" y="303213"/>
                    </a:cubicBezTo>
                    <a:cubicBezTo>
                      <a:pt x="92075" y="311104"/>
                      <a:pt x="98827" y="317501"/>
                      <a:pt x="107157" y="317501"/>
                    </a:cubicBezTo>
                    <a:cubicBezTo>
                      <a:pt x="115487" y="317501"/>
                      <a:pt x="122239" y="311104"/>
                      <a:pt x="122239" y="303213"/>
                    </a:cubicBezTo>
                    <a:cubicBezTo>
                      <a:pt x="122239" y="295322"/>
                      <a:pt x="115487" y="288925"/>
                      <a:pt x="107157" y="288925"/>
                    </a:cubicBezTo>
                    <a:close/>
                    <a:moveTo>
                      <a:pt x="30187" y="41275"/>
                    </a:moveTo>
                    <a:cubicBezTo>
                      <a:pt x="26206" y="41275"/>
                      <a:pt x="22225" y="45212"/>
                      <a:pt x="22225" y="50461"/>
                    </a:cubicBezTo>
                    <a:cubicBezTo>
                      <a:pt x="22225" y="50461"/>
                      <a:pt x="22225" y="50461"/>
                      <a:pt x="22225" y="259103"/>
                    </a:cubicBezTo>
                    <a:cubicBezTo>
                      <a:pt x="22225" y="264352"/>
                      <a:pt x="26206" y="268288"/>
                      <a:pt x="30187" y="268288"/>
                    </a:cubicBezTo>
                    <a:cubicBezTo>
                      <a:pt x="30187" y="268288"/>
                      <a:pt x="30187" y="268288"/>
                      <a:pt x="184126" y="268288"/>
                    </a:cubicBezTo>
                    <a:cubicBezTo>
                      <a:pt x="188107" y="268288"/>
                      <a:pt x="192088" y="264352"/>
                      <a:pt x="192088" y="259103"/>
                    </a:cubicBezTo>
                    <a:lnTo>
                      <a:pt x="192088" y="50461"/>
                    </a:lnTo>
                    <a:cubicBezTo>
                      <a:pt x="192088" y="45212"/>
                      <a:pt x="188107" y="41275"/>
                      <a:pt x="184126" y="41275"/>
                    </a:cubicBezTo>
                    <a:cubicBezTo>
                      <a:pt x="184126" y="41275"/>
                      <a:pt x="184126" y="41275"/>
                      <a:pt x="30187" y="41275"/>
                    </a:cubicBezTo>
                    <a:close/>
                    <a:moveTo>
                      <a:pt x="92812" y="15875"/>
                    </a:moveTo>
                    <a:cubicBezTo>
                      <a:pt x="90204" y="15875"/>
                      <a:pt x="88900" y="18596"/>
                      <a:pt x="88900" y="21318"/>
                    </a:cubicBezTo>
                    <a:cubicBezTo>
                      <a:pt x="88900" y="24039"/>
                      <a:pt x="90204" y="25400"/>
                      <a:pt x="92812" y="25400"/>
                    </a:cubicBezTo>
                    <a:cubicBezTo>
                      <a:pt x="92812" y="25400"/>
                      <a:pt x="92812" y="25400"/>
                      <a:pt x="121501" y="25400"/>
                    </a:cubicBezTo>
                    <a:cubicBezTo>
                      <a:pt x="124109" y="25400"/>
                      <a:pt x="125413" y="24039"/>
                      <a:pt x="125413" y="21318"/>
                    </a:cubicBezTo>
                    <a:cubicBezTo>
                      <a:pt x="125413" y="18596"/>
                      <a:pt x="124109" y="15875"/>
                      <a:pt x="121501" y="15875"/>
                    </a:cubicBezTo>
                    <a:cubicBezTo>
                      <a:pt x="121501" y="15875"/>
                      <a:pt x="121501" y="15875"/>
                      <a:pt x="92812" y="15875"/>
                    </a:cubicBezTo>
                    <a:close/>
                    <a:moveTo>
                      <a:pt x="48948" y="0"/>
                    </a:moveTo>
                    <a:cubicBezTo>
                      <a:pt x="48948" y="0"/>
                      <a:pt x="48948" y="0"/>
                      <a:pt x="165365" y="0"/>
                    </a:cubicBezTo>
                    <a:cubicBezTo>
                      <a:pt x="193146" y="0"/>
                      <a:pt x="214313" y="22349"/>
                      <a:pt x="214313" y="48642"/>
                    </a:cubicBezTo>
                    <a:cubicBezTo>
                      <a:pt x="214313" y="48642"/>
                      <a:pt x="214313" y="48642"/>
                      <a:pt x="214313" y="287908"/>
                    </a:cubicBezTo>
                    <a:cubicBezTo>
                      <a:pt x="214313" y="314201"/>
                      <a:pt x="193146" y="336550"/>
                      <a:pt x="165365" y="336550"/>
                    </a:cubicBezTo>
                    <a:cubicBezTo>
                      <a:pt x="165365" y="336550"/>
                      <a:pt x="165365" y="336550"/>
                      <a:pt x="48948" y="336550"/>
                    </a:cubicBezTo>
                    <a:cubicBezTo>
                      <a:pt x="21167" y="336550"/>
                      <a:pt x="0" y="314201"/>
                      <a:pt x="0" y="287908"/>
                    </a:cubicBezTo>
                    <a:cubicBezTo>
                      <a:pt x="0" y="287908"/>
                      <a:pt x="0" y="287908"/>
                      <a:pt x="0" y="48642"/>
                    </a:cubicBezTo>
                    <a:cubicBezTo>
                      <a:pt x="0" y="22349"/>
                      <a:pt x="21167" y="0"/>
                      <a:pt x="48948" y="0"/>
                    </a:cubicBezTo>
                    <a:close/>
                  </a:path>
                </a:pathLst>
              </a:custGeom>
              <a:solidFill>
                <a:schemeClr val="bg1"/>
              </a:solidFill>
              <a:ln>
                <a:noFill/>
              </a:ln>
            </p:spPr>
            <p:txBody>
              <a:bodyPr anchor="ctr"/>
              <a:lstStyle/>
              <a:p>
                <a:pPr algn="ctr"/>
                <a:endParaRPr/>
              </a:p>
            </p:txBody>
          </p:sp>
        </p:grpSp>
        <p:sp>
          <p:nvSpPr>
            <p:cNvPr id="76" name="矩形 75"/>
            <p:cNvSpPr/>
            <p:nvPr/>
          </p:nvSpPr>
          <p:spPr>
            <a:xfrm>
              <a:off x="6620475" y="4801002"/>
              <a:ext cx="2248819" cy="535531"/>
            </a:xfrm>
            <a:prstGeom prst="rect">
              <a:avLst/>
            </a:prstGeom>
          </p:spPr>
          <p:txBody>
            <a:bodyPr wrap="square">
              <a:spAutoFit/>
              <a:scene3d>
                <a:camera prst="orthographicFront"/>
                <a:lightRig rig="threePt" dir="t"/>
              </a:scene3d>
              <a:sp3d contourW="12700"/>
            </a:bodyPr>
            <a:lstStyle/>
            <a:p>
              <a:pPr>
                <a:lnSpc>
                  <a:spcPct val="120000"/>
                </a:lnSpc>
              </a:pPr>
              <a:r>
                <a:rPr lang="zh-CN" altLang="en-US" sz="1200" dirty="0"/>
                <a:t>用户可以在投影仪或者计算机上可以将演示文稿打印出来</a:t>
              </a:r>
            </a:p>
          </p:txBody>
        </p:sp>
      </p:grpSp>
      <p:grpSp>
        <p:nvGrpSpPr>
          <p:cNvPr id="38" name="组合 37"/>
          <p:cNvGrpSpPr/>
          <p:nvPr/>
        </p:nvGrpSpPr>
        <p:grpSpPr>
          <a:xfrm>
            <a:off x="0" y="-1"/>
            <a:ext cx="8338444" cy="1268413"/>
            <a:chOff x="0" y="-1"/>
            <a:chExt cx="8338444" cy="1268413"/>
          </a:xfrm>
        </p:grpSpPr>
        <p:pic>
          <p:nvPicPr>
            <p:cNvPr id="44" name="图片 4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
              <a:ext cx="1910226" cy="1268413"/>
            </a:xfrm>
            <a:prstGeom prst="rect">
              <a:avLst/>
            </a:prstGeom>
          </p:spPr>
        </p:pic>
        <p:cxnSp>
          <p:nvCxnSpPr>
            <p:cNvPr id="45" name="直接连接符 44"/>
            <p:cNvCxnSpPr/>
            <p:nvPr/>
          </p:nvCxnSpPr>
          <p:spPr>
            <a:xfrm>
              <a:off x="3605030" y="469609"/>
              <a:ext cx="0" cy="54000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54" name="文本框 53"/>
            <p:cNvSpPr txBox="1"/>
            <p:nvPr/>
          </p:nvSpPr>
          <p:spPr>
            <a:xfrm>
              <a:off x="1661292" y="440872"/>
              <a:ext cx="1826142" cy="584775"/>
            </a:xfrm>
            <a:prstGeom prst="rect">
              <a:avLst/>
            </a:prstGeom>
            <a:noFill/>
          </p:spPr>
          <p:txBody>
            <a:bodyPr wrap="none" rtlCol="0">
              <a:spAutoFit/>
              <a:scene3d>
                <a:camera prst="orthographicFront"/>
                <a:lightRig rig="threePt" dir="t"/>
              </a:scene3d>
              <a:sp3d contourW="12700"/>
            </a:bodyPr>
            <a:lstStyle/>
            <a:p>
              <a:pPr lvl="0" algn="r">
                <a:defRPr/>
              </a:pPr>
              <a:r>
                <a:rPr lang="zh-CN" altLang="en-US" sz="3200" b="1" dirty="0">
                  <a:solidFill>
                    <a:prstClr val="black"/>
                  </a:solidFill>
                </a:rPr>
                <a:t>发展规划</a:t>
              </a:r>
            </a:p>
          </p:txBody>
        </p:sp>
        <p:sp>
          <p:nvSpPr>
            <p:cNvPr id="63" name="文本框 62"/>
            <p:cNvSpPr txBox="1"/>
            <p:nvPr/>
          </p:nvSpPr>
          <p:spPr>
            <a:xfrm>
              <a:off x="3737617" y="533204"/>
              <a:ext cx="4600827" cy="400110"/>
            </a:xfrm>
            <a:prstGeom prst="rect">
              <a:avLst/>
            </a:prstGeom>
            <a:noFill/>
          </p:spPr>
          <p:txBody>
            <a:bodyPr wrap="square" rtlCol="0">
              <a:spAutoFit/>
              <a:scene3d>
                <a:camera prst="orthographicFront"/>
                <a:lightRig rig="threePt" dir="t"/>
              </a:scene3d>
              <a:sp3d contourW="12700"/>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altLang="zh-CN" sz="1000" b="0" i="0" u="none" strike="noStrike" kern="1200" cap="none" spc="0" normalizeH="0" baseline="0" noProof="0" dirty="0">
                  <a:ln>
                    <a:noFill/>
                  </a:ln>
                  <a:solidFill>
                    <a:schemeClr val="bg1">
                      <a:lumMod val="50000"/>
                    </a:schemeClr>
                  </a:solidFill>
                  <a:effectLst/>
                  <a:uLnTx/>
                  <a:uFillTx/>
                  <a:latin typeface="Arial"/>
                  <a:ea typeface="微软雅黑"/>
                  <a:cs typeface="+mn-cs"/>
                </a:rPr>
                <a:t>The user can demonstrate on a projector or computer, or print the presentation and make it into a film to be used in a wider field</a:t>
              </a:r>
            </a:p>
          </p:txBody>
        </p:sp>
      </p:grpSp>
    </p:spTree>
    <p:custDataLst>
      <p:tags r:id="rId1"/>
    </p:custDataLst>
    <p:extLst>
      <p:ext uri="{BB962C8B-B14F-4D97-AF65-F5344CB8AC3E}">
        <p14:creationId xmlns:p14="http://schemas.microsoft.com/office/powerpoint/2010/main" val="3396423396"/>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afterEffect">
                                  <p:stCondLst>
                                    <p:cond delay="0"/>
                                  </p:stCondLst>
                                  <p:childTnLst>
                                    <p:set>
                                      <p:cBhvr>
                                        <p:cTn id="6" dur="1" fill="hold">
                                          <p:stCondLst>
                                            <p:cond delay="0"/>
                                          </p:stCondLst>
                                        </p:cTn>
                                        <p:tgtEl>
                                          <p:spTgt spid="77"/>
                                        </p:tgtEl>
                                        <p:attrNameLst>
                                          <p:attrName>style.visibility</p:attrName>
                                        </p:attrNameLst>
                                      </p:cBhvr>
                                      <p:to>
                                        <p:strVal val="visible"/>
                                      </p:to>
                                    </p:set>
                                    <p:anim calcmode="lin" valueType="num">
                                      <p:cBhvr additive="base">
                                        <p:cTn id="7" dur="500"/>
                                        <p:tgtEl>
                                          <p:spTgt spid="77"/>
                                        </p:tgtEl>
                                        <p:attrNameLst>
                                          <p:attrName>ppt_x</p:attrName>
                                        </p:attrNameLst>
                                      </p:cBhvr>
                                      <p:tavLst>
                                        <p:tav tm="0">
                                          <p:val>
                                            <p:strVal val="#ppt_x-#ppt_w*1.125000"/>
                                          </p:val>
                                        </p:tav>
                                        <p:tav tm="100000">
                                          <p:val>
                                            <p:strVal val="#ppt_x"/>
                                          </p:val>
                                        </p:tav>
                                      </p:tavLst>
                                    </p:anim>
                                    <p:animEffect transition="in" filter="wipe(right)">
                                      <p:cBhvr>
                                        <p:cTn id="8" dur="500"/>
                                        <p:tgtEl>
                                          <p:spTgt spid="77"/>
                                        </p:tgtEl>
                                      </p:cBhvr>
                                    </p:animEffect>
                                  </p:childTnLst>
                                </p:cTn>
                              </p:par>
                            </p:childTnLst>
                          </p:cTn>
                        </p:par>
                        <p:par>
                          <p:cTn id="9" fill="hold">
                            <p:stCondLst>
                              <p:cond delay="500"/>
                            </p:stCondLst>
                            <p:childTnLst>
                              <p:par>
                                <p:cTn id="10" presetID="12" presetClass="entr" presetSubtype="8" fill="hold" nodeType="afterEffect">
                                  <p:stCondLst>
                                    <p:cond delay="0"/>
                                  </p:stCondLst>
                                  <p:childTnLst>
                                    <p:set>
                                      <p:cBhvr>
                                        <p:cTn id="11" dur="1" fill="hold">
                                          <p:stCondLst>
                                            <p:cond delay="0"/>
                                          </p:stCondLst>
                                        </p:cTn>
                                        <p:tgtEl>
                                          <p:spTgt spid="78"/>
                                        </p:tgtEl>
                                        <p:attrNameLst>
                                          <p:attrName>style.visibility</p:attrName>
                                        </p:attrNameLst>
                                      </p:cBhvr>
                                      <p:to>
                                        <p:strVal val="visible"/>
                                      </p:to>
                                    </p:set>
                                    <p:anim calcmode="lin" valueType="num">
                                      <p:cBhvr additive="base">
                                        <p:cTn id="12" dur="500"/>
                                        <p:tgtEl>
                                          <p:spTgt spid="78"/>
                                        </p:tgtEl>
                                        <p:attrNameLst>
                                          <p:attrName>ppt_x</p:attrName>
                                        </p:attrNameLst>
                                      </p:cBhvr>
                                      <p:tavLst>
                                        <p:tav tm="0">
                                          <p:val>
                                            <p:strVal val="#ppt_x-#ppt_w*1.125000"/>
                                          </p:val>
                                        </p:tav>
                                        <p:tav tm="100000">
                                          <p:val>
                                            <p:strVal val="#ppt_x"/>
                                          </p:val>
                                        </p:tav>
                                      </p:tavLst>
                                    </p:anim>
                                    <p:animEffect transition="in" filter="wipe(right)">
                                      <p:cBhvr>
                                        <p:cTn id="13" dur="500"/>
                                        <p:tgtEl>
                                          <p:spTgt spid="78"/>
                                        </p:tgtEl>
                                      </p:cBhvr>
                                    </p:animEffect>
                                  </p:childTnLst>
                                </p:cTn>
                              </p:par>
                            </p:childTnLst>
                          </p:cTn>
                        </p:par>
                        <p:par>
                          <p:cTn id="14" fill="hold">
                            <p:stCondLst>
                              <p:cond delay="1000"/>
                            </p:stCondLst>
                            <p:childTnLst>
                              <p:par>
                                <p:cTn id="15" presetID="12" presetClass="entr" presetSubtype="8" fill="hold" nodeType="afterEffect">
                                  <p:stCondLst>
                                    <p:cond delay="0"/>
                                  </p:stCondLst>
                                  <p:childTnLst>
                                    <p:set>
                                      <p:cBhvr>
                                        <p:cTn id="16" dur="1" fill="hold">
                                          <p:stCondLst>
                                            <p:cond delay="0"/>
                                          </p:stCondLst>
                                        </p:cTn>
                                        <p:tgtEl>
                                          <p:spTgt spid="79"/>
                                        </p:tgtEl>
                                        <p:attrNameLst>
                                          <p:attrName>style.visibility</p:attrName>
                                        </p:attrNameLst>
                                      </p:cBhvr>
                                      <p:to>
                                        <p:strVal val="visible"/>
                                      </p:to>
                                    </p:set>
                                    <p:anim calcmode="lin" valueType="num">
                                      <p:cBhvr additive="base">
                                        <p:cTn id="17" dur="500"/>
                                        <p:tgtEl>
                                          <p:spTgt spid="79"/>
                                        </p:tgtEl>
                                        <p:attrNameLst>
                                          <p:attrName>ppt_x</p:attrName>
                                        </p:attrNameLst>
                                      </p:cBhvr>
                                      <p:tavLst>
                                        <p:tav tm="0">
                                          <p:val>
                                            <p:strVal val="#ppt_x-#ppt_w*1.125000"/>
                                          </p:val>
                                        </p:tav>
                                        <p:tav tm="100000">
                                          <p:val>
                                            <p:strVal val="#ppt_x"/>
                                          </p:val>
                                        </p:tav>
                                      </p:tavLst>
                                    </p:anim>
                                    <p:animEffect transition="in" filter="wipe(right)">
                                      <p:cBhvr>
                                        <p:cTn id="18" dur="500"/>
                                        <p:tgtEl>
                                          <p:spTgt spid="79"/>
                                        </p:tgtEl>
                                      </p:cBhvr>
                                    </p:animEffect>
                                  </p:childTnLst>
                                </p:cTn>
                              </p:par>
                            </p:childTnLst>
                          </p:cTn>
                        </p:par>
                        <p:par>
                          <p:cTn id="19" fill="hold">
                            <p:stCondLst>
                              <p:cond delay="1500"/>
                            </p:stCondLst>
                            <p:childTnLst>
                              <p:par>
                                <p:cTn id="20" presetID="12" presetClass="entr" presetSubtype="8" fill="hold" nodeType="afterEffect">
                                  <p:stCondLst>
                                    <p:cond delay="0"/>
                                  </p:stCondLst>
                                  <p:childTnLst>
                                    <p:set>
                                      <p:cBhvr>
                                        <p:cTn id="21" dur="1" fill="hold">
                                          <p:stCondLst>
                                            <p:cond delay="0"/>
                                          </p:stCondLst>
                                        </p:cTn>
                                        <p:tgtEl>
                                          <p:spTgt spid="80"/>
                                        </p:tgtEl>
                                        <p:attrNameLst>
                                          <p:attrName>style.visibility</p:attrName>
                                        </p:attrNameLst>
                                      </p:cBhvr>
                                      <p:to>
                                        <p:strVal val="visible"/>
                                      </p:to>
                                    </p:set>
                                    <p:anim calcmode="lin" valueType="num">
                                      <p:cBhvr additive="base">
                                        <p:cTn id="22" dur="500"/>
                                        <p:tgtEl>
                                          <p:spTgt spid="80"/>
                                        </p:tgtEl>
                                        <p:attrNameLst>
                                          <p:attrName>ppt_x</p:attrName>
                                        </p:attrNameLst>
                                      </p:cBhvr>
                                      <p:tavLst>
                                        <p:tav tm="0">
                                          <p:val>
                                            <p:strVal val="#ppt_x-#ppt_w*1.125000"/>
                                          </p:val>
                                        </p:tav>
                                        <p:tav tm="100000">
                                          <p:val>
                                            <p:strVal val="#ppt_x"/>
                                          </p:val>
                                        </p:tav>
                                      </p:tavLst>
                                    </p:anim>
                                    <p:animEffect transition="in" filter="wipe(right)">
                                      <p:cBhvr>
                                        <p:cTn id="23" dur="500"/>
                                        <p:tgtEl>
                                          <p:spTgt spid="80"/>
                                        </p:tgtEl>
                                      </p:cBhvr>
                                    </p:animEffect>
                                  </p:childTnLst>
                                </p:cTn>
                              </p:par>
                            </p:childTnLst>
                          </p:cTn>
                        </p:par>
                        <p:par>
                          <p:cTn id="24" fill="hold">
                            <p:stCondLst>
                              <p:cond delay="2000"/>
                            </p:stCondLst>
                            <p:childTnLst>
                              <p:par>
                                <p:cTn id="25" presetID="12" presetClass="entr" presetSubtype="8" fill="hold" nodeType="afterEffect">
                                  <p:stCondLst>
                                    <p:cond delay="0"/>
                                  </p:stCondLst>
                                  <p:childTnLst>
                                    <p:set>
                                      <p:cBhvr>
                                        <p:cTn id="26" dur="1" fill="hold">
                                          <p:stCondLst>
                                            <p:cond delay="0"/>
                                          </p:stCondLst>
                                        </p:cTn>
                                        <p:tgtEl>
                                          <p:spTgt spid="81"/>
                                        </p:tgtEl>
                                        <p:attrNameLst>
                                          <p:attrName>style.visibility</p:attrName>
                                        </p:attrNameLst>
                                      </p:cBhvr>
                                      <p:to>
                                        <p:strVal val="visible"/>
                                      </p:to>
                                    </p:set>
                                    <p:anim calcmode="lin" valueType="num">
                                      <p:cBhvr additive="base">
                                        <p:cTn id="27" dur="500"/>
                                        <p:tgtEl>
                                          <p:spTgt spid="81"/>
                                        </p:tgtEl>
                                        <p:attrNameLst>
                                          <p:attrName>ppt_x</p:attrName>
                                        </p:attrNameLst>
                                      </p:cBhvr>
                                      <p:tavLst>
                                        <p:tav tm="0">
                                          <p:val>
                                            <p:strVal val="#ppt_x-#ppt_w*1.125000"/>
                                          </p:val>
                                        </p:tav>
                                        <p:tav tm="100000">
                                          <p:val>
                                            <p:strVal val="#ppt_x"/>
                                          </p:val>
                                        </p:tav>
                                      </p:tavLst>
                                    </p:anim>
                                    <p:animEffect transition="in" filter="wipe(right)">
                                      <p:cBhvr>
                                        <p:cTn id="28" dur="500"/>
                                        <p:tgtEl>
                                          <p:spTgt spid="81"/>
                                        </p:tgtEl>
                                      </p:cBhvr>
                                    </p:animEffect>
                                  </p:childTnLst>
                                </p:cTn>
                              </p:par>
                            </p:childTnLst>
                          </p:cTn>
                        </p:par>
                        <p:par>
                          <p:cTn id="29" fill="hold">
                            <p:stCondLst>
                              <p:cond delay="2500"/>
                            </p:stCondLst>
                            <p:childTnLst>
                              <p:par>
                                <p:cTn id="30" presetID="12" presetClass="entr" presetSubtype="8" fill="hold" nodeType="afterEffect">
                                  <p:stCondLst>
                                    <p:cond delay="0"/>
                                  </p:stCondLst>
                                  <p:childTnLst>
                                    <p:set>
                                      <p:cBhvr>
                                        <p:cTn id="31" dur="1" fill="hold">
                                          <p:stCondLst>
                                            <p:cond delay="0"/>
                                          </p:stCondLst>
                                        </p:cTn>
                                        <p:tgtEl>
                                          <p:spTgt spid="82"/>
                                        </p:tgtEl>
                                        <p:attrNameLst>
                                          <p:attrName>style.visibility</p:attrName>
                                        </p:attrNameLst>
                                      </p:cBhvr>
                                      <p:to>
                                        <p:strVal val="visible"/>
                                      </p:to>
                                    </p:set>
                                    <p:anim calcmode="lin" valueType="num">
                                      <p:cBhvr additive="base">
                                        <p:cTn id="32" dur="500"/>
                                        <p:tgtEl>
                                          <p:spTgt spid="82"/>
                                        </p:tgtEl>
                                        <p:attrNameLst>
                                          <p:attrName>ppt_x</p:attrName>
                                        </p:attrNameLst>
                                      </p:cBhvr>
                                      <p:tavLst>
                                        <p:tav tm="0">
                                          <p:val>
                                            <p:strVal val="#ppt_x-#ppt_w*1.125000"/>
                                          </p:val>
                                        </p:tav>
                                        <p:tav tm="100000">
                                          <p:val>
                                            <p:strVal val="#ppt_x"/>
                                          </p:val>
                                        </p:tav>
                                      </p:tavLst>
                                    </p:anim>
                                    <p:animEffect transition="in" filter="wipe(right)">
                                      <p:cBhvr>
                                        <p:cTn id="33" dur="500"/>
                                        <p:tgtEl>
                                          <p:spTgt spid="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 name="图片 54"/>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rot="5400000" flipV="1">
            <a:off x="8470951" y="3136951"/>
            <a:ext cx="3187700" cy="4254398"/>
          </a:xfrm>
          <a:custGeom>
            <a:avLst/>
            <a:gdLst>
              <a:gd name="connsiteX0" fmla="*/ 6878636 w 6878636"/>
              <a:gd name="connsiteY0" fmla="*/ 4267200 h 4267200"/>
              <a:gd name="connsiteX1" fmla="*/ 6878636 w 6878636"/>
              <a:gd name="connsiteY1" fmla="*/ 0 h 4267200"/>
              <a:gd name="connsiteX2" fmla="*/ 0 w 6878636"/>
              <a:gd name="connsiteY2" fmla="*/ 0 h 4267200"/>
              <a:gd name="connsiteX3" fmla="*/ 0 w 6878636"/>
              <a:gd name="connsiteY3" fmla="*/ 4267200 h 4267200"/>
            </a:gdLst>
            <a:ahLst/>
            <a:cxnLst>
              <a:cxn ang="0">
                <a:pos x="connsiteX0" y="connsiteY0"/>
              </a:cxn>
              <a:cxn ang="0">
                <a:pos x="connsiteX1" y="connsiteY1"/>
              </a:cxn>
              <a:cxn ang="0">
                <a:pos x="connsiteX2" y="connsiteY2"/>
              </a:cxn>
              <a:cxn ang="0">
                <a:pos x="connsiteX3" y="connsiteY3"/>
              </a:cxn>
            </a:cxnLst>
            <a:rect l="l" t="t" r="r" b="b"/>
            <a:pathLst>
              <a:path w="6878636" h="4267200">
                <a:moveTo>
                  <a:pt x="6878636" y="4267200"/>
                </a:moveTo>
                <a:lnTo>
                  <a:pt x="6878636" y="0"/>
                </a:lnTo>
                <a:lnTo>
                  <a:pt x="0" y="0"/>
                </a:lnTo>
                <a:lnTo>
                  <a:pt x="0" y="4267200"/>
                </a:lnTo>
                <a:close/>
              </a:path>
            </a:pathLst>
          </a:custGeom>
        </p:spPr>
      </p:pic>
      <p:pic>
        <p:nvPicPr>
          <p:cNvPr id="12" name="图片 11"/>
          <p:cNvPicPr>
            <a:picLocks noChangeAspect="1"/>
          </p:cNvPicPr>
          <p:nvPr/>
        </p:nvPicPr>
        <p:blipFill rotWithShape="1">
          <a:blip r:embed="rId4" cstate="print">
            <a:extLst>
              <a:ext uri="{28A0092B-C50C-407E-A947-70E740481C1C}">
                <a14:useLocalDpi xmlns:a14="http://schemas.microsoft.com/office/drawing/2010/main" val="0"/>
              </a:ext>
            </a:extLst>
          </a:blip>
          <a:srcRect l="9296" t="278" r="313" b="1"/>
          <a:stretch/>
        </p:blipFill>
        <p:spPr>
          <a:xfrm rot="16200000" flipV="1">
            <a:off x="-1301802" y="1301800"/>
            <a:ext cx="6857999" cy="4254398"/>
          </a:xfrm>
          <a:custGeom>
            <a:avLst/>
            <a:gdLst>
              <a:gd name="connsiteX0" fmla="*/ 6878636 w 6878636"/>
              <a:gd name="connsiteY0" fmla="*/ 4267200 h 4267200"/>
              <a:gd name="connsiteX1" fmla="*/ 6878636 w 6878636"/>
              <a:gd name="connsiteY1" fmla="*/ 0 h 4267200"/>
              <a:gd name="connsiteX2" fmla="*/ 0 w 6878636"/>
              <a:gd name="connsiteY2" fmla="*/ 0 h 4267200"/>
              <a:gd name="connsiteX3" fmla="*/ 0 w 6878636"/>
              <a:gd name="connsiteY3" fmla="*/ 4267200 h 4267200"/>
            </a:gdLst>
            <a:ahLst/>
            <a:cxnLst>
              <a:cxn ang="0">
                <a:pos x="connsiteX0" y="connsiteY0"/>
              </a:cxn>
              <a:cxn ang="0">
                <a:pos x="connsiteX1" y="connsiteY1"/>
              </a:cxn>
              <a:cxn ang="0">
                <a:pos x="connsiteX2" y="connsiteY2"/>
              </a:cxn>
              <a:cxn ang="0">
                <a:pos x="connsiteX3" y="connsiteY3"/>
              </a:cxn>
            </a:cxnLst>
            <a:rect l="l" t="t" r="r" b="b"/>
            <a:pathLst>
              <a:path w="6878636" h="4267200">
                <a:moveTo>
                  <a:pt x="6878636" y="4267200"/>
                </a:moveTo>
                <a:lnTo>
                  <a:pt x="6878636" y="0"/>
                </a:lnTo>
                <a:lnTo>
                  <a:pt x="0" y="0"/>
                </a:lnTo>
                <a:lnTo>
                  <a:pt x="0" y="4267200"/>
                </a:lnTo>
                <a:close/>
              </a:path>
            </a:pathLst>
          </a:custGeom>
        </p:spPr>
      </p:pic>
      <p:grpSp>
        <p:nvGrpSpPr>
          <p:cNvPr id="39" name="组合 38"/>
          <p:cNvGrpSpPr/>
          <p:nvPr/>
        </p:nvGrpSpPr>
        <p:grpSpPr>
          <a:xfrm>
            <a:off x="1663697" y="2411639"/>
            <a:ext cx="1101726" cy="1101726"/>
            <a:chOff x="2492372" y="2609850"/>
            <a:chExt cx="1101726" cy="1101726"/>
          </a:xfrm>
        </p:grpSpPr>
        <p:sp>
          <p:nvSpPr>
            <p:cNvPr id="40" name="椭圆 39"/>
            <p:cNvSpPr/>
            <p:nvPr/>
          </p:nvSpPr>
          <p:spPr>
            <a:xfrm>
              <a:off x="2492372" y="2609850"/>
              <a:ext cx="1101726" cy="1101726"/>
            </a:xfrm>
            <a:prstGeom prst="ellips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41" name="椭圆 40"/>
            <p:cNvSpPr/>
            <p:nvPr/>
          </p:nvSpPr>
          <p:spPr>
            <a:xfrm>
              <a:off x="2630086" y="2747564"/>
              <a:ext cx="826298" cy="82629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42" name="椭圆 4"/>
            <p:cNvSpPr/>
            <p:nvPr/>
          </p:nvSpPr>
          <p:spPr>
            <a:xfrm>
              <a:off x="2828920" y="2946680"/>
              <a:ext cx="428630" cy="428066"/>
            </a:xfrm>
            <a:custGeom>
              <a:avLst/>
              <a:gdLst>
                <a:gd name="connsiteX0" fmla="*/ 86413 w 591547"/>
                <a:gd name="connsiteY0" fmla="*/ 515758 h 590770"/>
                <a:gd name="connsiteX1" fmla="*/ 171919 w 591547"/>
                <a:gd name="connsiteY1" fmla="*/ 515758 h 590770"/>
                <a:gd name="connsiteX2" fmla="*/ 171919 w 591547"/>
                <a:gd name="connsiteY2" fmla="*/ 537523 h 590770"/>
                <a:gd name="connsiteX3" fmla="*/ 86413 w 591547"/>
                <a:gd name="connsiteY3" fmla="*/ 537523 h 590770"/>
                <a:gd name="connsiteX4" fmla="*/ 86413 w 591547"/>
                <a:gd name="connsiteY4" fmla="*/ 461733 h 590770"/>
                <a:gd name="connsiteX5" fmla="*/ 171919 w 591547"/>
                <a:gd name="connsiteY5" fmla="*/ 461733 h 590770"/>
                <a:gd name="connsiteX6" fmla="*/ 171919 w 591547"/>
                <a:gd name="connsiteY6" fmla="*/ 483498 h 590770"/>
                <a:gd name="connsiteX7" fmla="*/ 86413 w 591547"/>
                <a:gd name="connsiteY7" fmla="*/ 483498 h 590770"/>
                <a:gd name="connsiteX8" fmla="*/ 86413 w 591547"/>
                <a:gd name="connsiteY8" fmla="*/ 408616 h 590770"/>
                <a:gd name="connsiteX9" fmla="*/ 171919 w 591547"/>
                <a:gd name="connsiteY9" fmla="*/ 408616 h 590770"/>
                <a:gd name="connsiteX10" fmla="*/ 171919 w 591547"/>
                <a:gd name="connsiteY10" fmla="*/ 429474 h 590770"/>
                <a:gd name="connsiteX11" fmla="*/ 86413 w 591547"/>
                <a:gd name="connsiteY11" fmla="*/ 429474 h 590770"/>
                <a:gd name="connsiteX12" fmla="*/ 204177 w 591547"/>
                <a:gd name="connsiteY12" fmla="*/ 357041 h 590770"/>
                <a:gd name="connsiteX13" fmla="*/ 204177 w 591547"/>
                <a:gd name="connsiteY13" fmla="*/ 569815 h 590770"/>
                <a:gd name="connsiteX14" fmla="*/ 333300 w 591547"/>
                <a:gd name="connsiteY14" fmla="*/ 569815 h 590770"/>
                <a:gd name="connsiteX15" fmla="*/ 333300 w 591547"/>
                <a:gd name="connsiteY15" fmla="*/ 382026 h 590770"/>
                <a:gd name="connsiteX16" fmla="*/ 183194 w 591547"/>
                <a:gd name="connsiteY16" fmla="*/ 357041 h 590770"/>
                <a:gd name="connsiteX17" fmla="*/ 75053 w 591547"/>
                <a:gd name="connsiteY17" fmla="*/ 382026 h 590770"/>
                <a:gd name="connsiteX18" fmla="*/ 75053 w 591547"/>
                <a:gd name="connsiteY18" fmla="*/ 569815 h 590770"/>
                <a:gd name="connsiteX19" fmla="*/ 183194 w 591547"/>
                <a:gd name="connsiteY19" fmla="*/ 569815 h 590770"/>
                <a:gd name="connsiteX20" fmla="*/ 247709 w 591547"/>
                <a:gd name="connsiteY20" fmla="*/ 311838 h 590770"/>
                <a:gd name="connsiteX21" fmla="*/ 322851 w 591547"/>
                <a:gd name="connsiteY21" fmla="*/ 311838 h 590770"/>
                <a:gd name="connsiteX22" fmla="*/ 322851 w 591547"/>
                <a:gd name="connsiteY22" fmla="*/ 332826 h 590770"/>
                <a:gd name="connsiteX23" fmla="*/ 247709 w 591547"/>
                <a:gd name="connsiteY23" fmla="*/ 332826 h 590770"/>
                <a:gd name="connsiteX24" fmla="*/ 247709 w 591547"/>
                <a:gd name="connsiteY24" fmla="*/ 257944 h 590770"/>
                <a:gd name="connsiteX25" fmla="*/ 322851 w 591547"/>
                <a:gd name="connsiteY25" fmla="*/ 257944 h 590770"/>
                <a:gd name="connsiteX26" fmla="*/ 322851 w 591547"/>
                <a:gd name="connsiteY26" fmla="*/ 279580 h 590770"/>
                <a:gd name="connsiteX27" fmla="*/ 247709 w 591547"/>
                <a:gd name="connsiteY27" fmla="*/ 279580 h 590770"/>
                <a:gd name="connsiteX28" fmla="*/ 247709 w 591547"/>
                <a:gd name="connsiteY28" fmla="*/ 203919 h 590770"/>
                <a:gd name="connsiteX29" fmla="*/ 322851 w 591547"/>
                <a:gd name="connsiteY29" fmla="*/ 203919 h 590770"/>
                <a:gd name="connsiteX30" fmla="*/ 322851 w 591547"/>
                <a:gd name="connsiteY30" fmla="*/ 225684 h 590770"/>
                <a:gd name="connsiteX31" fmla="*/ 247709 w 591547"/>
                <a:gd name="connsiteY31" fmla="*/ 225684 h 590770"/>
                <a:gd name="connsiteX32" fmla="*/ 247709 w 591547"/>
                <a:gd name="connsiteY32" fmla="*/ 150672 h 590770"/>
                <a:gd name="connsiteX33" fmla="*/ 322851 w 591547"/>
                <a:gd name="connsiteY33" fmla="*/ 150672 h 590770"/>
                <a:gd name="connsiteX34" fmla="*/ 322851 w 591547"/>
                <a:gd name="connsiteY34" fmla="*/ 171660 h 590770"/>
                <a:gd name="connsiteX35" fmla="*/ 247709 w 591547"/>
                <a:gd name="connsiteY35" fmla="*/ 171660 h 590770"/>
                <a:gd name="connsiteX36" fmla="*/ 355090 w 591547"/>
                <a:gd name="connsiteY36" fmla="*/ 102357 h 590770"/>
                <a:gd name="connsiteX37" fmla="*/ 355090 w 591547"/>
                <a:gd name="connsiteY37" fmla="*/ 373160 h 590770"/>
                <a:gd name="connsiteX38" fmla="*/ 355090 w 591547"/>
                <a:gd name="connsiteY38" fmla="*/ 376384 h 590770"/>
                <a:gd name="connsiteX39" fmla="*/ 355090 w 591547"/>
                <a:gd name="connsiteY39" fmla="*/ 569815 h 590770"/>
                <a:gd name="connsiteX40" fmla="*/ 484213 w 591547"/>
                <a:gd name="connsiteY40" fmla="*/ 569815 h 590770"/>
                <a:gd name="connsiteX41" fmla="*/ 484213 w 591547"/>
                <a:gd name="connsiteY41" fmla="*/ 154744 h 590770"/>
                <a:gd name="connsiteX42" fmla="*/ 333300 w 591547"/>
                <a:gd name="connsiteY42" fmla="*/ 99939 h 590770"/>
                <a:gd name="connsiteX43" fmla="*/ 236458 w 591547"/>
                <a:gd name="connsiteY43" fmla="*/ 125730 h 590770"/>
                <a:gd name="connsiteX44" fmla="*/ 236458 w 591547"/>
                <a:gd name="connsiteY44" fmla="*/ 341728 h 590770"/>
                <a:gd name="connsiteX45" fmla="*/ 333300 w 591547"/>
                <a:gd name="connsiteY45" fmla="*/ 360265 h 590770"/>
                <a:gd name="connsiteX46" fmla="*/ 397862 w 591547"/>
                <a:gd name="connsiteY46" fmla="*/ 21761 h 590770"/>
                <a:gd name="connsiteX47" fmla="*/ 387371 w 591547"/>
                <a:gd name="connsiteY47" fmla="*/ 32238 h 590770"/>
                <a:gd name="connsiteX48" fmla="*/ 397862 w 591547"/>
                <a:gd name="connsiteY48" fmla="*/ 42716 h 590770"/>
                <a:gd name="connsiteX49" fmla="*/ 409160 w 591547"/>
                <a:gd name="connsiteY49" fmla="*/ 32238 h 590770"/>
                <a:gd name="connsiteX50" fmla="*/ 397862 w 591547"/>
                <a:gd name="connsiteY50" fmla="*/ 21761 h 590770"/>
                <a:gd name="connsiteX51" fmla="*/ 397862 w 591547"/>
                <a:gd name="connsiteY51" fmla="*/ 0 h 590770"/>
                <a:gd name="connsiteX52" fmla="*/ 430143 w 591547"/>
                <a:gd name="connsiteY52" fmla="*/ 32238 h 590770"/>
                <a:gd name="connsiteX53" fmla="*/ 409160 w 591547"/>
                <a:gd name="connsiteY53" fmla="*/ 62865 h 590770"/>
                <a:gd name="connsiteX54" fmla="*/ 409160 w 591547"/>
                <a:gd name="connsiteY54" fmla="*/ 100745 h 590770"/>
                <a:gd name="connsiteX55" fmla="*/ 498740 w 591547"/>
                <a:gd name="connsiteY55" fmla="*/ 137819 h 590770"/>
                <a:gd name="connsiteX56" fmla="*/ 506003 w 591547"/>
                <a:gd name="connsiteY56" fmla="*/ 147491 h 590770"/>
                <a:gd name="connsiteX57" fmla="*/ 506003 w 591547"/>
                <a:gd name="connsiteY57" fmla="*/ 569815 h 590770"/>
                <a:gd name="connsiteX58" fmla="*/ 591547 w 591547"/>
                <a:gd name="connsiteY58" fmla="*/ 569815 h 590770"/>
                <a:gd name="connsiteX59" fmla="*/ 591547 w 591547"/>
                <a:gd name="connsiteY59" fmla="*/ 590770 h 590770"/>
                <a:gd name="connsiteX60" fmla="*/ 494705 w 591547"/>
                <a:gd name="connsiteY60" fmla="*/ 590770 h 590770"/>
                <a:gd name="connsiteX61" fmla="*/ 344598 w 591547"/>
                <a:gd name="connsiteY61" fmla="*/ 590770 h 590770"/>
                <a:gd name="connsiteX62" fmla="*/ 193685 w 591547"/>
                <a:gd name="connsiteY62" fmla="*/ 590770 h 590770"/>
                <a:gd name="connsiteX63" fmla="*/ 64562 w 591547"/>
                <a:gd name="connsiteY63" fmla="*/ 590770 h 590770"/>
                <a:gd name="connsiteX64" fmla="*/ 0 w 591547"/>
                <a:gd name="connsiteY64" fmla="*/ 590770 h 590770"/>
                <a:gd name="connsiteX65" fmla="*/ 0 w 591547"/>
                <a:gd name="connsiteY65" fmla="*/ 569815 h 590770"/>
                <a:gd name="connsiteX66" fmla="*/ 54070 w 591547"/>
                <a:gd name="connsiteY66" fmla="*/ 569815 h 590770"/>
                <a:gd name="connsiteX67" fmla="*/ 54070 w 591547"/>
                <a:gd name="connsiteY67" fmla="*/ 373160 h 590770"/>
                <a:gd name="connsiteX68" fmla="*/ 62141 w 591547"/>
                <a:gd name="connsiteY68" fmla="*/ 362683 h 590770"/>
                <a:gd name="connsiteX69" fmla="*/ 191264 w 591547"/>
                <a:gd name="connsiteY69" fmla="*/ 333668 h 590770"/>
                <a:gd name="connsiteX70" fmla="*/ 195299 w 591547"/>
                <a:gd name="connsiteY70" fmla="*/ 333668 h 590770"/>
                <a:gd name="connsiteX71" fmla="*/ 196106 w 591547"/>
                <a:gd name="connsiteY71" fmla="*/ 333668 h 590770"/>
                <a:gd name="connsiteX72" fmla="*/ 215475 w 591547"/>
                <a:gd name="connsiteY72" fmla="*/ 336892 h 590770"/>
                <a:gd name="connsiteX73" fmla="*/ 215475 w 591547"/>
                <a:gd name="connsiteY73" fmla="*/ 116864 h 590770"/>
                <a:gd name="connsiteX74" fmla="*/ 223545 w 591547"/>
                <a:gd name="connsiteY74" fmla="*/ 106387 h 590770"/>
                <a:gd name="connsiteX75" fmla="*/ 341370 w 591547"/>
                <a:gd name="connsiteY75" fmla="*/ 75760 h 590770"/>
                <a:gd name="connsiteX76" fmla="*/ 342984 w 591547"/>
                <a:gd name="connsiteY76" fmla="*/ 75760 h 590770"/>
                <a:gd name="connsiteX77" fmla="*/ 345405 w 591547"/>
                <a:gd name="connsiteY77" fmla="*/ 75760 h 590770"/>
                <a:gd name="connsiteX78" fmla="*/ 347020 w 591547"/>
                <a:gd name="connsiteY78" fmla="*/ 75760 h 590770"/>
                <a:gd name="connsiteX79" fmla="*/ 348634 w 591547"/>
                <a:gd name="connsiteY79" fmla="*/ 75760 h 590770"/>
                <a:gd name="connsiteX80" fmla="*/ 387371 w 591547"/>
                <a:gd name="connsiteY80" fmla="*/ 91879 h 590770"/>
                <a:gd name="connsiteX81" fmla="*/ 387371 w 591547"/>
                <a:gd name="connsiteY81" fmla="*/ 62865 h 590770"/>
                <a:gd name="connsiteX82" fmla="*/ 365581 w 591547"/>
                <a:gd name="connsiteY82" fmla="*/ 32238 h 590770"/>
                <a:gd name="connsiteX83" fmla="*/ 397862 w 591547"/>
                <a:gd name="connsiteY83" fmla="*/ 0 h 590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591547" h="590770">
                  <a:moveTo>
                    <a:pt x="86413" y="515758"/>
                  </a:moveTo>
                  <a:lnTo>
                    <a:pt x="171919" y="515758"/>
                  </a:lnTo>
                  <a:lnTo>
                    <a:pt x="171919" y="537523"/>
                  </a:lnTo>
                  <a:lnTo>
                    <a:pt x="86413" y="537523"/>
                  </a:lnTo>
                  <a:close/>
                  <a:moveTo>
                    <a:pt x="86413" y="461733"/>
                  </a:moveTo>
                  <a:lnTo>
                    <a:pt x="171919" y="461733"/>
                  </a:lnTo>
                  <a:lnTo>
                    <a:pt x="171919" y="483498"/>
                  </a:lnTo>
                  <a:lnTo>
                    <a:pt x="86413" y="483498"/>
                  </a:lnTo>
                  <a:close/>
                  <a:moveTo>
                    <a:pt x="86413" y="408616"/>
                  </a:moveTo>
                  <a:lnTo>
                    <a:pt x="171919" y="408616"/>
                  </a:lnTo>
                  <a:lnTo>
                    <a:pt x="171919" y="429474"/>
                  </a:lnTo>
                  <a:lnTo>
                    <a:pt x="86413" y="429474"/>
                  </a:lnTo>
                  <a:close/>
                  <a:moveTo>
                    <a:pt x="204177" y="357041"/>
                  </a:moveTo>
                  <a:lnTo>
                    <a:pt x="204177" y="569815"/>
                  </a:lnTo>
                  <a:lnTo>
                    <a:pt x="333300" y="569815"/>
                  </a:lnTo>
                  <a:lnTo>
                    <a:pt x="333300" y="382026"/>
                  </a:lnTo>
                  <a:close/>
                  <a:moveTo>
                    <a:pt x="183194" y="357041"/>
                  </a:moveTo>
                  <a:lnTo>
                    <a:pt x="75053" y="382026"/>
                  </a:lnTo>
                  <a:lnTo>
                    <a:pt x="75053" y="569815"/>
                  </a:lnTo>
                  <a:lnTo>
                    <a:pt x="183194" y="569815"/>
                  </a:lnTo>
                  <a:close/>
                  <a:moveTo>
                    <a:pt x="247709" y="311838"/>
                  </a:moveTo>
                  <a:lnTo>
                    <a:pt x="322851" y="311838"/>
                  </a:lnTo>
                  <a:lnTo>
                    <a:pt x="322851" y="332826"/>
                  </a:lnTo>
                  <a:lnTo>
                    <a:pt x="247709" y="332826"/>
                  </a:lnTo>
                  <a:close/>
                  <a:moveTo>
                    <a:pt x="247709" y="257944"/>
                  </a:moveTo>
                  <a:lnTo>
                    <a:pt x="322851" y="257944"/>
                  </a:lnTo>
                  <a:lnTo>
                    <a:pt x="322851" y="279580"/>
                  </a:lnTo>
                  <a:lnTo>
                    <a:pt x="247709" y="279580"/>
                  </a:lnTo>
                  <a:close/>
                  <a:moveTo>
                    <a:pt x="247709" y="203919"/>
                  </a:moveTo>
                  <a:lnTo>
                    <a:pt x="322851" y="203919"/>
                  </a:lnTo>
                  <a:lnTo>
                    <a:pt x="322851" y="225684"/>
                  </a:lnTo>
                  <a:lnTo>
                    <a:pt x="247709" y="225684"/>
                  </a:lnTo>
                  <a:close/>
                  <a:moveTo>
                    <a:pt x="247709" y="150672"/>
                  </a:moveTo>
                  <a:lnTo>
                    <a:pt x="322851" y="150672"/>
                  </a:lnTo>
                  <a:lnTo>
                    <a:pt x="322851" y="171660"/>
                  </a:lnTo>
                  <a:lnTo>
                    <a:pt x="247709" y="171660"/>
                  </a:lnTo>
                  <a:close/>
                  <a:moveTo>
                    <a:pt x="355090" y="102357"/>
                  </a:moveTo>
                  <a:lnTo>
                    <a:pt x="355090" y="373160"/>
                  </a:lnTo>
                  <a:lnTo>
                    <a:pt x="355090" y="376384"/>
                  </a:lnTo>
                  <a:lnTo>
                    <a:pt x="355090" y="569815"/>
                  </a:lnTo>
                  <a:lnTo>
                    <a:pt x="484213" y="569815"/>
                  </a:lnTo>
                  <a:lnTo>
                    <a:pt x="484213" y="154744"/>
                  </a:lnTo>
                  <a:close/>
                  <a:moveTo>
                    <a:pt x="333300" y="99939"/>
                  </a:moveTo>
                  <a:lnTo>
                    <a:pt x="236458" y="125730"/>
                  </a:lnTo>
                  <a:lnTo>
                    <a:pt x="236458" y="341728"/>
                  </a:lnTo>
                  <a:lnTo>
                    <a:pt x="333300" y="360265"/>
                  </a:lnTo>
                  <a:close/>
                  <a:moveTo>
                    <a:pt x="397862" y="21761"/>
                  </a:moveTo>
                  <a:cubicBezTo>
                    <a:pt x="392213" y="21761"/>
                    <a:pt x="387371" y="26596"/>
                    <a:pt x="387371" y="32238"/>
                  </a:cubicBezTo>
                  <a:cubicBezTo>
                    <a:pt x="387371" y="37880"/>
                    <a:pt x="392213" y="42716"/>
                    <a:pt x="397862" y="42716"/>
                  </a:cubicBezTo>
                  <a:cubicBezTo>
                    <a:pt x="404318" y="42716"/>
                    <a:pt x="409160" y="37880"/>
                    <a:pt x="409160" y="32238"/>
                  </a:cubicBezTo>
                  <a:cubicBezTo>
                    <a:pt x="409160" y="26596"/>
                    <a:pt x="404318" y="21761"/>
                    <a:pt x="397862" y="21761"/>
                  </a:cubicBezTo>
                  <a:close/>
                  <a:moveTo>
                    <a:pt x="397862" y="0"/>
                  </a:moveTo>
                  <a:cubicBezTo>
                    <a:pt x="415616" y="0"/>
                    <a:pt x="430143" y="14507"/>
                    <a:pt x="430143" y="32238"/>
                  </a:cubicBezTo>
                  <a:cubicBezTo>
                    <a:pt x="430143" y="45940"/>
                    <a:pt x="421266" y="58029"/>
                    <a:pt x="409160" y="62865"/>
                  </a:cubicBezTo>
                  <a:lnTo>
                    <a:pt x="409160" y="100745"/>
                  </a:lnTo>
                  <a:lnTo>
                    <a:pt x="498740" y="137819"/>
                  </a:lnTo>
                  <a:cubicBezTo>
                    <a:pt x="502775" y="139431"/>
                    <a:pt x="506003" y="143461"/>
                    <a:pt x="506003" y="147491"/>
                  </a:cubicBezTo>
                  <a:lnTo>
                    <a:pt x="506003" y="569815"/>
                  </a:lnTo>
                  <a:lnTo>
                    <a:pt x="591547" y="569815"/>
                  </a:lnTo>
                  <a:lnTo>
                    <a:pt x="591547" y="590770"/>
                  </a:lnTo>
                  <a:lnTo>
                    <a:pt x="494705" y="590770"/>
                  </a:lnTo>
                  <a:lnTo>
                    <a:pt x="344598" y="590770"/>
                  </a:lnTo>
                  <a:lnTo>
                    <a:pt x="193685" y="590770"/>
                  </a:lnTo>
                  <a:lnTo>
                    <a:pt x="64562" y="590770"/>
                  </a:lnTo>
                  <a:lnTo>
                    <a:pt x="0" y="590770"/>
                  </a:lnTo>
                  <a:lnTo>
                    <a:pt x="0" y="569815"/>
                  </a:lnTo>
                  <a:lnTo>
                    <a:pt x="54070" y="569815"/>
                  </a:lnTo>
                  <a:lnTo>
                    <a:pt x="54070" y="373160"/>
                  </a:lnTo>
                  <a:cubicBezTo>
                    <a:pt x="54070" y="368324"/>
                    <a:pt x="57298" y="364294"/>
                    <a:pt x="62141" y="362683"/>
                  </a:cubicBezTo>
                  <a:lnTo>
                    <a:pt x="191264" y="333668"/>
                  </a:lnTo>
                  <a:cubicBezTo>
                    <a:pt x="192878" y="332862"/>
                    <a:pt x="194492" y="332862"/>
                    <a:pt x="195299" y="333668"/>
                  </a:cubicBezTo>
                  <a:cubicBezTo>
                    <a:pt x="196106" y="333668"/>
                    <a:pt x="196106" y="333668"/>
                    <a:pt x="196106" y="333668"/>
                  </a:cubicBezTo>
                  <a:lnTo>
                    <a:pt x="215475" y="336892"/>
                  </a:lnTo>
                  <a:lnTo>
                    <a:pt x="215475" y="116864"/>
                  </a:lnTo>
                  <a:cubicBezTo>
                    <a:pt x="215475" y="112028"/>
                    <a:pt x="218703" y="107999"/>
                    <a:pt x="223545" y="106387"/>
                  </a:cubicBezTo>
                  <a:lnTo>
                    <a:pt x="341370" y="75760"/>
                  </a:lnTo>
                  <a:cubicBezTo>
                    <a:pt x="342177" y="75760"/>
                    <a:pt x="342177" y="75760"/>
                    <a:pt x="342984" y="75760"/>
                  </a:cubicBezTo>
                  <a:cubicBezTo>
                    <a:pt x="343791" y="75760"/>
                    <a:pt x="344598" y="74954"/>
                    <a:pt x="345405" y="75760"/>
                  </a:cubicBezTo>
                  <a:cubicBezTo>
                    <a:pt x="346213" y="75760"/>
                    <a:pt x="347020" y="75760"/>
                    <a:pt x="347020" y="75760"/>
                  </a:cubicBezTo>
                  <a:cubicBezTo>
                    <a:pt x="347827" y="75760"/>
                    <a:pt x="347827" y="75760"/>
                    <a:pt x="348634" y="75760"/>
                  </a:cubicBezTo>
                  <a:lnTo>
                    <a:pt x="387371" y="91879"/>
                  </a:lnTo>
                  <a:lnTo>
                    <a:pt x="387371" y="62865"/>
                  </a:lnTo>
                  <a:cubicBezTo>
                    <a:pt x="375265" y="58029"/>
                    <a:pt x="365581" y="45940"/>
                    <a:pt x="365581" y="32238"/>
                  </a:cubicBezTo>
                  <a:cubicBezTo>
                    <a:pt x="365581" y="14507"/>
                    <a:pt x="380107" y="0"/>
                    <a:pt x="397862"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grpSp>
        <p:nvGrpSpPr>
          <p:cNvPr id="43" name="组合 42"/>
          <p:cNvGrpSpPr/>
          <p:nvPr/>
        </p:nvGrpSpPr>
        <p:grpSpPr>
          <a:xfrm>
            <a:off x="3607194" y="2411639"/>
            <a:ext cx="1101726" cy="1101726"/>
            <a:chOff x="2492372" y="2609850"/>
            <a:chExt cx="1101726" cy="1101726"/>
          </a:xfrm>
        </p:grpSpPr>
        <p:sp>
          <p:nvSpPr>
            <p:cNvPr id="44" name="椭圆 43"/>
            <p:cNvSpPr/>
            <p:nvPr/>
          </p:nvSpPr>
          <p:spPr>
            <a:xfrm>
              <a:off x="2492372" y="2609850"/>
              <a:ext cx="1101726" cy="1101726"/>
            </a:xfrm>
            <a:prstGeom prst="ellips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45" name="椭圆 44"/>
            <p:cNvSpPr/>
            <p:nvPr/>
          </p:nvSpPr>
          <p:spPr>
            <a:xfrm>
              <a:off x="2630086" y="2747564"/>
              <a:ext cx="826298" cy="82629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46" name="椭圆 9"/>
            <p:cNvSpPr/>
            <p:nvPr/>
          </p:nvSpPr>
          <p:spPr>
            <a:xfrm>
              <a:off x="2848053" y="2946398"/>
              <a:ext cx="390364" cy="428630"/>
            </a:xfrm>
            <a:custGeom>
              <a:avLst/>
              <a:gdLst>
                <a:gd name="connsiteX0" fmla="*/ 407268 w 554291"/>
                <a:gd name="connsiteY0" fmla="*/ 399541 h 608626"/>
                <a:gd name="connsiteX1" fmla="*/ 432963 w 554291"/>
                <a:gd name="connsiteY1" fmla="*/ 425086 h 608626"/>
                <a:gd name="connsiteX2" fmla="*/ 432963 w 554291"/>
                <a:gd name="connsiteY2" fmla="*/ 438328 h 608626"/>
                <a:gd name="connsiteX3" fmla="*/ 446105 w 554291"/>
                <a:gd name="connsiteY3" fmla="*/ 438328 h 608626"/>
                <a:gd name="connsiteX4" fmla="*/ 471800 w 554291"/>
                <a:gd name="connsiteY4" fmla="*/ 463873 h 608626"/>
                <a:gd name="connsiteX5" fmla="*/ 446105 w 554291"/>
                <a:gd name="connsiteY5" fmla="*/ 489536 h 608626"/>
                <a:gd name="connsiteX6" fmla="*/ 432963 w 554291"/>
                <a:gd name="connsiteY6" fmla="*/ 489536 h 608626"/>
                <a:gd name="connsiteX7" fmla="*/ 432963 w 554291"/>
                <a:gd name="connsiteY7" fmla="*/ 502660 h 608626"/>
                <a:gd name="connsiteX8" fmla="*/ 407268 w 554291"/>
                <a:gd name="connsiteY8" fmla="*/ 528323 h 608626"/>
                <a:gd name="connsiteX9" fmla="*/ 381573 w 554291"/>
                <a:gd name="connsiteY9" fmla="*/ 502660 h 608626"/>
                <a:gd name="connsiteX10" fmla="*/ 381573 w 554291"/>
                <a:gd name="connsiteY10" fmla="*/ 489536 h 608626"/>
                <a:gd name="connsiteX11" fmla="*/ 368431 w 554291"/>
                <a:gd name="connsiteY11" fmla="*/ 489536 h 608626"/>
                <a:gd name="connsiteX12" fmla="*/ 342736 w 554291"/>
                <a:gd name="connsiteY12" fmla="*/ 463873 h 608626"/>
                <a:gd name="connsiteX13" fmla="*/ 368431 w 554291"/>
                <a:gd name="connsiteY13" fmla="*/ 438328 h 608626"/>
                <a:gd name="connsiteX14" fmla="*/ 381573 w 554291"/>
                <a:gd name="connsiteY14" fmla="*/ 438328 h 608626"/>
                <a:gd name="connsiteX15" fmla="*/ 381573 w 554291"/>
                <a:gd name="connsiteY15" fmla="*/ 425086 h 608626"/>
                <a:gd name="connsiteX16" fmla="*/ 407268 w 554291"/>
                <a:gd name="connsiteY16" fmla="*/ 399541 h 608626"/>
                <a:gd name="connsiteX17" fmla="*/ 407270 w 554291"/>
                <a:gd name="connsiteY17" fmla="*/ 358185 h 608626"/>
                <a:gd name="connsiteX18" fmla="*/ 301434 w 554291"/>
                <a:gd name="connsiteY18" fmla="*/ 463843 h 608626"/>
                <a:gd name="connsiteX19" fmla="*/ 407270 w 554291"/>
                <a:gd name="connsiteY19" fmla="*/ 569619 h 608626"/>
                <a:gd name="connsiteX20" fmla="*/ 513106 w 554291"/>
                <a:gd name="connsiteY20" fmla="*/ 463843 h 608626"/>
                <a:gd name="connsiteX21" fmla="*/ 407270 w 554291"/>
                <a:gd name="connsiteY21" fmla="*/ 358185 h 608626"/>
                <a:gd name="connsiteX22" fmla="*/ 316218 w 554291"/>
                <a:gd name="connsiteY22" fmla="*/ 170998 h 608626"/>
                <a:gd name="connsiteX23" fmla="*/ 289231 w 554291"/>
                <a:gd name="connsiteY23" fmla="*/ 197940 h 608626"/>
                <a:gd name="connsiteX24" fmla="*/ 316218 w 554291"/>
                <a:gd name="connsiteY24" fmla="*/ 224881 h 608626"/>
                <a:gd name="connsiteX25" fmla="*/ 343205 w 554291"/>
                <a:gd name="connsiteY25" fmla="*/ 197940 h 608626"/>
                <a:gd name="connsiteX26" fmla="*/ 316218 w 554291"/>
                <a:gd name="connsiteY26" fmla="*/ 170998 h 608626"/>
                <a:gd name="connsiteX27" fmla="*/ 111586 w 554291"/>
                <a:gd name="connsiteY27" fmla="*/ 170998 h 608626"/>
                <a:gd name="connsiteX28" fmla="*/ 84599 w 554291"/>
                <a:gd name="connsiteY28" fmla="*/ 197940 h 608626"/>
                <a:gd name="connsiteX29" fmla="*/ 111586 w 554291"/>
                <a:gd name="connsiteY29" fmla="*/ 224881 h 608626"/>
                <a:gd name="connsiteX30" fmla="*/ 138573 w 554291"/>
                <a:gd name="connsiteY30" fmla="*/ 197940 h 608626"/>
                <a:gd name="connsiteX31" fmla="*/ 111586 w 554291"/>
                <a:gd name="connsiteY31" fmla="*/ 170998 h 608626"/>
                <a:gd name="connsiteX32" fmla="*/ 9387 w 554291"/>
                <a:gd name="connsiteY32" fmla="*/ 134568 h 608626"/>
                <a:gd name="connsiteX33" fmla="*/ 418417 w 554291"/>
                <a:gd name="connsiteY33" fmla="*/ 134568 h 608626"/>
                <a:gd name="connsiteX34" fmla="*/ 427804 w 554291"/>
                <a:gd name="connsiteY34" fmla="*/ 143939 h 608626"/>
                <a:gd name="connsiteX35" fmla="*/ 427804 w 554291"/>
                <a:gd name="connsiteY35" fmla="*/ 320349 h 608626"/>
                <a:gd name="connsiteX36" fmla="*/ 554291 w 554291"/>
                <a:gd name="connsiteY36" fmla="*/ 463843 h 608626"/>
                <a:gd name="connsiteX37" fmla="*/ 409382 w 554291"/>
                <a:gd name="connsiteY37" fmla="*/ 608626 h 608626"/>
                <a:gd name="connsiteX38" fmla="*/ 286415 w 554291"/>
                <a:gd name="connsiteY38" fmla="*/ 540452 h 608626"/>
                <a:gd name="connsiteX39" fmla="*/ 46934 w 554291"/>
                <a:gd name="connsiteY39" fmla="*/ 540452 h 608626"/>
                <a:gd name="connsiteX40" fmla="*/ 0 w 554291"/>
                <a:gd name="connsiteY40" fmla="*/ 493596 h 608626"/>
                <a:gd name="connsiteX41" fmla="*/ 0 w 554291"/>
                <a:gd name="connsiteY41" fmla="*/ 143939 h 608626"/>
                <a:gd name="connsiteX42" fmla="*/ 9387 w 554291"/>
                <a:gd name="connsiteY42" fmla="*/ 134568 h 608626"/>
                <a:gd name="connsiteX43" fmla="*/ 211220 w 554291"/>
                <a:gd name="connsiteY43" fmla="*/ 0 h 608626"/>
                <a:gd name="connsiteX44" fmla="*/ 216618 w 554291"/>
                <a:gd name="connsiteY44" fmla="*/ 0 h 608626"/>
                <a:gd name="connsiteX45" fmla="*/ 335962 w 554291"/>
                <a:gd name="connsiteY45" fmla="*/ 118197 h 608626"/>
                <a:gd name="connsiteX46" fmla="*/ 289022 w 554291"/>
                <a:gd name="connsiteY46" fmla="*/ 118197 h 608626"/>
                <a:gd name="connsiteX47" fmla="*/ 216618 w 554291"/>
                <a:gd name="connsiteY47" fmla="*/ 46857 h 608626"/>
                <a:gd name="connsiteX48" fmla="*/ 211220 w 554291"/>
                <a:gd name="connsiteY48" fmla="*/ 46857 h 608626"/>
                <a:gd name="connsiteX49" fmla="*/ 138816 w 554291"/>
                <a:gd name="connsiteY49" fmla="*/ 118197 h 608626"/>
                <a:gd name="connsiteX50" fmla="*/ 91876 w 554291"/>
                <a:gd name="connsiteY50" fmla="*/ 118197 h 608626"/>
                <a:gd name="connsiteX51" fmla="*/ 211220 w 554291"/>
                <a:gd name="connsiteY51" fmla="*/ 0 h 608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554291" h="608626">
                  <a:moveTo>
                    <a:pt x="407268" y="399541"/>
                  </a:moveTo>
                  <a:cubicBezTo>
                    <a:pt x="421465" y="399541"/>
                    <a:pt x="432963" y="410908"/>
                    <a:pt x="432963" y="425086"/>
                  </a:cubicBezTo>
                  <a:lnTo>
                    <a:pt x="432963" y="438328"/>
                  </a:lnTo>
                  <a:lnTo>
                    <a:pt x="446105" y="438328"/>
                  </a:lnTo>
                  <a:cubicBezTo>
                    <a:pt x="460302" y="438328"/>
                    <a:pt x="471800" y="449812"/>
                    <a:pt x="471800" y="463873"/>
                  </a:cubicBezTo>
                  <a:cubicBezTo>
                    <a:pt x="471800" y="478052"/>
                    <a:pt x="460302" y="489536"/>
                    <a:pt x="446105" y="489536"/>
                  </a:cubicBezTo>
                  <a:lnTo>
                    <a:pt x="432963" y="489536"/>
                  </a:lnTo>
                  <a:lnTo>
                    <a:pt x="432963" y="502660"/>
                  </a:lnTo>
                  <a:cubicBezTo>
                    <a:pt x="432963" y="516839"/>
                    <a:pt x="421465" y="528323"/>
                    <a:pt x="407268" y="528323"/>
                  </a:cubicBezTo>
                  <a:cubicBezTo>
                    <a:pt x="393071" y="528323"/>
                    <a:pt x="381573" y="516839"/>
                    <a:pt x="381573" y="502660"/>
                  </a:cubicBezTo>
                  <a:lnTo>
                    <a:pt x="381573" y="489536"/>
                  </a:lnTo>
                  <a:lnTo>
                    <a:pt x="368431" y="489536"/>
                  </a:lnTo>
                  <a:cubicBezTo>
                    <a:pt x="354234" y="489536"/>
                    <a:pt x="342736" y="478052"/>
                    <a:pt x="342736" y="463873"/>
                  </a:cubicBezTo>
                  <a:cubicBezTo>
                    <a:pt x="342736" y="449812"/>
                    <a:pt x="354234" y="438328"/>
                    <a:pt x="368431" y="438328"/>
                  </a:cubicBezTo>
                  <a:lnTo>
                    <a:pt x="381573" y="438328"/>
                  </a:lnTo>
                  <a:lnTo>
                    <a:pt x="381573" y="425086"/>
                  </a:lnTo>
                  <a:cubicBezTo>
                    <a:pt x="381573" y="410908"/>
                    <a:pt x="393071" y="399541"/>
                    <a:pt x="407268" y="399541"/>
                  </a:cubicBezTo>
                  <a:close/>
                  <a:moveTo>
                    <a:pt x="407270" y="358185"/>
                  </a:moveTo>
                  <a:cubicBezTo>
                    <a:pt x="348837" y="358185"/>
                    <a:pt x="301434" y="405509"/>
                    <a:pt x="301434" y="463843"/>
                  </a:cubicBezTo>
                  <a:cubicBezTo>
                    <a:pt x="301434" y="522295"/>
                    <a:pt x="348837" y="569619"/>
                    <a:pt x="407270" y="569619"/>
                  </a:cubicBezTo>
                  <a:cubicBezTo>
                    <a:pt x="465703" y="569619"/>
                    <a:pt x="513106" y="522295"/>
                    <a:pt x="513106" y="463843"/>
                  </a:cubicBezTo>
                  <a:cubicBezTo>
                    <a:pt x="513106" y="405509"/>
                    <a:pt x="465703" y="358185"/>
                    <a:pt x="407270" y="358185"/>
                  </a:cubicBezTo>
                  <a:close/>
                  <a:moveTo>
                    <a:pt x="316218" y="170998"/>
                  </a:moveTo>
                  <a:cubicBezTo>
                    <a:pt x="301317" y="170998"/>
                    <a:pt x="289231" y="183063"/>
                    <a:pt x="289231" y="197940"/>
                  </a:cubicBezTo>
                  <a:cubicBezTo>
                    <a:pt x="289231" y="212816"/>
                    <a:pt x="301317" y="224881"/>
                    <a:pt x="316218" y="224881"/>
                  </a:cubicBezTo>
                  <a:cubicBezTo>
                    <a:pt x="331002" y="224881"/>
                    <a:pt x="343205" y="212816"/>
                    <a:pt x="343205" y="197940"/>
                  </a:cubicBezTo>
                  <a:cubicBezTo>
                    <a:pt x="343205" y="183063"/>
                    <a:pt x="331002" y="170998"/>
                    <a:pt x="316218" y="170998"/>
                  </a:cubicBezTo>
                  <a:close/>
                  <a:moveTo>
                    <a:pt x="111586" y="170998"/>
                  </a:moveTo>
                  <a:cubicBezTo>
                    <a:pt x="96801" y="170998"/>
                    <a:pt x="84599" y="183063"/>
                    <a:pt x="84599" y="197940"/>
                  </a:cubicBezTo>
                  <a:cubicBezTo>
                    <a:pt x="84599" y="212816"/>
                    <a:pt x="96801" y="224881"/>
                    <a:pt x="111586" y="224881"/>
                  </a:cubicBezTo>
                  <a:cubicBezTo>
                    <a:pt x="126487" y="224881"/>
                    <a:pt x="138573" y="212816"/>
                    <a:pt x="138573" y="197940"/>
                  </a:cubicBezTo>
                  <a:cubicBezTo>
                    <a:pt x="138573" y="183063"/>
                    <a:pt x="126487" y="170998"/>
                    <a:pt x="111586" y="170998"/>
                  </a:cubicBezTo>
                  <a:close/>
                  <a:moveTo>
                    <a:pt x="9387" y="134568"/>
                  </a:moveTo>
                  <a:lnTo>
                    <a:pt x="418417" y="134568"/>
                  </a:lnTo>
                  <a:cubicBezTo>
                    <a:pt x="423580" y="134568"/>
                    <a:pt x="427804" y="138785"/>
                    <a:pt x="427804" y="143939"/>
                  </a:cubicBezTo>
                  <a:lnTo>
                    <a:pt x="427804" y="320349"/>
                  </a:lnTo>
                  <a:cubicBezTo>
                    <a:pt x="499026" y="329486"/>
                    <a:pt x="554291" y="390398"/>
                    <a:pt x="554291" y="463843"/>
                  </a:cubicBezTo>
                  <a:cubicBezTo>
                    <a:pt x="554291" y="543731"/>
                    <a:pt x="489287" y="608626"/>
                    <a:pt x="409382" y="608626"/>
                  </a:cubicBezTo>
                  <a:cubicBezTo>
                    <a:pt x="357520" y="608626"/>
                    <a:pt x="311994" y="581333"/>
                    <a:pt x="286415" y="540452"/>
                  </a:cubicBezTo>
                  <a:lnTo>
                    <a:pt x="46934" y="540452"/>
                  </a:lnTo>
                  <a:cubicBezTo>
                    <a:pt x="21003" y="540452"/>
                    <a:pt x="0" y="519484"/>
                    <a:pt x="0" y="493596"/>
                  </a:cubicBezTo>
                  <a:lnTo>
                    <a:pt x="0" y="143939"/>
                  </a:lnTo>
                  <a:cubicBezTo>
                    <a:pt x="0" y="138785"/>
                    <a:pt x="4224" y="134568"/>
                    <a:pt x="9387" y="134568"/>
                  </a:cubicBezTo>
                  <a:close/>
                  <a:moveTo>
                    <a:pt x="211220" y="0"/>
                  </a:moveTo>
                  <a:lnTo>
                    <a:pt x="216618" y="0"/>
                  </a:lnTo>
                  <a:cubicBezTo>
                    <a:pt x="282099" y="0"/>
                    <a:pt x="335493" y="52949"/>
                    <a:pt x="335962" y="118197"/>
                  </a:cubicBezTo>
                  <a:lnTo>
                    <a:pt x="289022" y="118197"/>
                  </a:lnTo>
                  <a:cubicBezTo>
                    <a:pt x="288553" y="78837"/>
                    <a:pt x="256282" y="46857"/>
                    <a:pt x="216618" y="46857"/>
                  </a:cubicBezTo>
                  <a:lnTo>
                    <a:pt x="211220" y="46857"/>
                  </a:lnTo>
                  <a:cubicBezTo>
                    <a:pt x="171556" y="46857"/>
                    <a:pt x="139285" y="78837"/>
                    <a:pt x="138816" y="118197"/>
                  </a:cubicBezTo>
                  <a:lnTo>
                    <a:pt x="91876" y="118197"/>
                  </a:lnTo>
                  <a:cubicBezTo>
                    <a:pt x="92345" y="52949"/>
                    <a:pt x="145739" y="0"/>
                    <a:pt x="21122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grpSp>
        <p:nvGrpSpPr>
          <p:cNvPr id="35" name="组合 34"/>
          <p:cNvGrpSpPr/>
          <p:nvPr/>
        </p:nvGrpSpPr>
        <p:grpSpPr>
          <a:xfrm>
            <a:off x="5550691" y="2411639"/>
            <a:ext cx="1101726" cy="1101726"/>
            <a:chOff x="2492372" y="2609850"/>
            <a:chExt cx="1101726" cy="1101726"/>
          </a:xfrm>
        </p:grpSpPr>
        <p:sp>
          <p:nvSpPr>
            <p:cNvPr id="36" name="椭圆 35"/>
            <p:cNvSpPr/>
            <p:nvPr/>
          </p:nvSpPr>
          <p:spPr>
            <a:xfrm>
              <a:off x="2492372" y="2609850"/>
              <a:ext cx="1101726" cy="1101726"/>
            </a:xfrm>
            <a:prstGeom prst="ellips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37" name="椭圆 36"/>
            <p:cNvSpPr/>
            <p:nvPr/>
          </p:nvSpPr>
          <p:spPr>
            <a:xfrm>
              <a:off x="2630086" y="2747564"/>
              <a:ext cx="826298" cy="82629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38" name="椭圆 14"/>
            <p:cNvSpPr/>
            <p:nvPr/>
          </p:nvSpPr>
          <p:spPr>
            <a:xfrm>
              <a:off x="2828920" y="2946714"/>
              <a:ext cx="428630" cy="427997"/>
            </a:xfrm>
            <a:custGeom>
              <a:avLst/>
              <a:gdLst>
                <a:gd name="connsiteX0" fmla="*/ 414666 w 606487"/>
                <a:gd name="connsiteY0" fmla="*/ 244368 h 605592"/>
                <a:gd name="connsiteX1" fmla="*/ 440469 w 606487"/>
                <a:gd name="connsiteY1" fmla="*/ 270042 h 605592"/>
                <a:gd name="connsiteX2" fmla="*/ 440469 w 606487"/>
                <a:gd name="connsiteY2" fmla="*/ 381912 h 605592"/>
                <a:gd name="connsiteX3" fmla="*/ 414666 w 606487"/>
                <a:gd name="connsiteY3" fmla="*/ 407586 h 605592"/>
                <a:gd name="connsiteX4" fmla="*/ 388956 w 606487"/>
                <a:gd name="connsiteY4" fmla="*/ 381912 h 605592"/>
                <a:gd name="connsiteX5" fmla="*/ 388956 w 606487"/>
                <a:gd name="connsiteY5" fmla="*/ 270042 h 605592"/>
                <a:gd name="connsiteX6" fmla="*/ 414666 w 606487"/>
                <a:gd name="connsiteY6" fmla="*/ 244368 h 605592"/>
                <a:gd name="connsiteX7" fmla="*/ 302702 w 606487"/>
                <a:gd name="connsiteY7" fmla="*/ 167240 h 605592"/>
                <a:gd name="connsiteX8" fmla="*/ 328412 w 606487"/>
                <a:gd name="connsiteY8" fmla="*/ 192915 h 605592"/>
                <a:gd name="connsiteX9" fmla="*/ 328412 w 606487"/>
                <a:gd name="connsiteY9" fmla="*/ 381911 h 605592"/>
                <a:gd name="connsiteX10" fmla="*/ 302702 w 606487"/>
                <a:gd name="connsiteY10" fmla="*/ 407586 h 605592"/>
                <a:gd name="connsiteX11" fmla="*/ 276899 w 606487"/>
                <a:gd name="connsiteY11" fmla="*/ 381911 h 605592"/>
                <a:gd name="connsiteX12" fmla="*/ 276899 w 606487"/>
                <a:gd name="connsiteY12" fmla="*/ 192915 h 605592"/>
                <a:gd name="connsiteX13" fmla="*/ 302702 w 606487"/>
                <a:gd name="connsiteY13" fmla="*/ 167240 h 605592"/>
                <a:gd name="connsiteX14" fmla="*/ 190632 w 606487"/>
                <a:gd name="connsiteY14" fmla="*/ 107965 h 605592"/>
                <a:gd name="connsiteX15" fmla="*/ 216353 w 606487"/>
                <a:gd name="connsiteY15" fmla="*/ 133737 h 605592"/>
                <a:gd name="connsiteX16" fmla="*/ 216353 w 606487"/>
                <a:gd name="connsiteY16" fmla="*/ 381907 h 605592"/>
                <a:gd name="connsiteX17" fmla="*/ 190632 w 606487"/>
                <a:gd name="connsiteY17" fmla="*/ 407586 h 605592"/>
                <a:gd name="connsiteX18" fmla="*/ 164911 w 606487"/>
                <a:gd name="connsiteY18" fmla="*/ 381907 h 605592"/>
                <a:gd name="connsiteX19" fmla="*/ 164911 w 606487"/>
                <a:gd name="connsiteY19" fmla="*/ 133737 h 605592"/>
                <a:gd name="connsiteX20" fmla="*/ 190632 w 606487"/>
                <a:gd name="connsiteY20" fmla="*/ 107965 h 605592"/>
                <a:gd name="connsiteX21" fmla="*/ 86256 w 606487"/>
                <a:gd name="connsiteY21" fmla="*/ 51447 h 605592"/>
                <a:gd name="connsiteX22" fmla="*/ 86256 w 606487"/>
                <a:gd name="connsiteY22" fmla="*/ 464229 h 605592"/>
                <a:gd name="connsiteX23" fmla="*/ 517724 w 606487"/>
                <a:gd name="connsiteY23" fmla="*/ 464229 h 605592"/>
                <a:gd name="connsiteX24" fmla="*/ 517724 w 606487"/>
                <a:gd name="connsiteY24" fmla="*/ 51447 h 605592"/>
                <a:gd name="connsiteX25" fmla="*/ 25719 w 606487"/>
                <a:gd name="connsiteY25" fmla="*/ 0 h 605592"/>
                <a:gd name="connsiteX26" fmla="*/ 580861 w 606487"/>
                <a:gd name="connsiteY26" fmla="*/ 0 h 605592"/>
                <a:gd name="connsiteX27" fmla="*/ 606487 w 606487"/>
                <a:gd name="connsiteY27" fmla="*/ 25677 h 605592"/>
                <a:gd name="connsiteX28" fmla="*/ 579468 w 606487"/>
                <a:gd name="connsiteY28" fmla="*/ 51447 h 605592"/>
                <a:gd name="connsiteX29" fmla="*/ 569162 w 606487"/>
                <a:gd name="connsiteY29" fmla="*/ 51447 h 605592"/>
                <a:gd name="connsiteX30" fmla="*/ 569162 w 606487"/>
                <a:gd name="connsiteY30" fmla="*/ 488608 h 605592"/>
                <a:gd name="connsiteX31" fmla="*/ 543443 w 606487"/>
                <a:gd name="connsiteY31" fmla="*/ 514285 h 605592"/>
                <a:gd name="connsiteX32" fmla="*/ 476499 w 606487"/>
                <a:gd name="connsiteY32" fmla="*/ 514285 h 605592"/>
                <a:gd name="connsiteX33" fmla="*/ 476499 w 606487"/>
                <a:gd name="connsiteY33" fmla="*/ 579915 h 605592"/>
                <a:gd name="connsiteX34" fmla="*/ 450687 w 606487"/>
                <a:gd name="connsiteY34" fmla="*/ 605592 h 605592"/>
                <a:gd name="connsiteX35" fmla="*/ 424968 w 606487"/>
                <a:gd name="connsiteY35" fmla="*/ 579915 h 605592"/>
                <a:gd name="connsiteX36" fmla="*/ 424968 w 606487"/>
                <a:gd name="connsiteY36" fmla="*/ 514285 h 605592"/>
                <a:gd name="connsiteX37" fmla="*/ 180219 w 606487"/>
                <a:gd name="connsiteY37" fmla="*/ 514285 h 605592"/>
                <a:gd name="connsiteX38" fmla="*/ 180219 w 606487"/>
                <a:gd name="connsiteY38" fmla="*/ 579915 h 605592"/>
                <a:gd name="connsiteX39" fmla="*/ 154500 w 606487"/>
                <a:gd name="connsiteY39" fmla="*/ 605592 h 605592"/>
                <a:gd name="connsiteX40" fmla="*/ 128688 w 606487"/>
                <a:gd name="connsiteY40" fmla="*/ 579915 h 605592"/>
                <a:gd name="connsiteX41" fmla="*/ 128688 w 606487"/>
                <a:gd name="connsiteY41" fmla="*/ 514285 h 605592"/>
                <a:gd name="connsiteX42" fmla="*/ 61744 w 606487"/>
                <a:gd name="connsiteY42" fmla="*/ 514285 h 605592"/>
                <a:gd name="connsiteX43" fmla="*/ 36025 w 606487"/>
                <a:gd name="connsiteY43" fmla="*/ 488608 h 605592"/>
                <a:gd name="connsiteX44" fmla="*/ 36025 w 606487"/>
                <a:gd name="connsiteY44" fmla="*/ 51447 h 605592"/>
                <a:gd name="connsiteX45" fmla="*/ 25719 w 606487"/>
                <a:gd name="connsiteY45" fmla="*/ 51447 h 605592"/>
                <a:gd name="connsiteX46" fmla="*/ 0 w 606487"/>
                <a:gd name="connsiteY46" fmla="*/ 25677 h 605592"/>
                <a:gd name="connsiteX47" fmla="*/ 25719 w 606487"/>
                <a:gd name="connsiteY47" fmla="*/ 0 h 605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606487" h="605592">
                  <a:moveTo>
                    <a:pt x="414666" y="244368"/>
                  </a:moveTo>
                  <a:cubicBezTo>
                    <a:pt x="428774" y="244368"/>
                    <a:pt x="440469" y="255954"/>
                    <a:pt x="440469" y="270042"/>
                  </a:cubicBezTo>
                  <a:lnTo>
                    <a:pt x="440469" y="381912"/>
                  </a:lnTo>
                  <a:cubicBezTo>
                    <a:pt x="439170" y="396000"/>
                    <a:pt x="428774" y="407586"/>
                    <a:pt x="414666" y="407586"/>
                  </a:cubicBezTo>
                  <a:cubicBezTo>
                    <a:pt x="400465" y="407586"/>
                    <a:pt x="388956" y="396000"/>
                    <a:pt x="388956" y="381912"/>
                  </a:cubicBezTo>
                  <a:lnTo>
                    <a:pt x="388956" y="270042"/>
                  </a:lnTo>
                  <a:cubicBezTo>
                    <a:pt x="388956" y="255954"/>
                    <a:pt x="400558" y="244368"/>
                    <a:pt x="414666" y="244368"/>
                  </a:cubicBezTo>
                  <a:close/>
                  <a:moveTo>
                    <a:pt x="302702" y="167240"/>
                  </a:moveTo>
                  <a:cubicBezTo>
                    <a:pt x="316810" y="167240"/>
                    <a:pt x="328412" y="178826"/>
                    <a:pt x="328412" y="192915"/>
                  </a:cubicBezTo>
                  <a:lnTo>
                    <a:pt x="328412" y="381911"/>
                  </a:lnTo>
                  <a:cubicBezTo>
                    <a:pt x="328412" y="396000"/>
                    <a:pt x="316810" y="407586"/>
                    <a:pt x="302702" y="407586"/>
                  </a:cubicBezTo>
                  <a:cubicBezTo>
                    <a:pt x="288408" y="407586"/>
                    <a:pt x="276899" y="396000"/>
                    <a:pt x="276899" y="381911"/>
                  </a:cubicBezTo>
                  <a:lnTo>
                    <a:pt x="276899" y="192915"/>
                  </a:lnTo>
                  <a:cubicBezTo>
                    <a:pt x="276899" y="178826"/>
                    <a:pt x="288594" y="167240"/>
                    <a:pt x="302702" y="167240"/>
                  </a:cubicBezTo>
                  <a:close/>
                  <a:moveTo>
                    <a:pt x="190632" y="107965"/>
                  </a:moveTo>
                  <a:cubicBezTo>
                    <a:pt x="204746" y="107965"/>
                    <a:pt x="216353" y="119646"/>
                    <a:pt x="216353" y="133737"/>
                  </a:cubicBezTo>
                  <a:lnTo>
                    <a:pt x="216353" y="381907"/>
                  </a:lnTo>
                  <a:cubicBezTo>
                    <a:pt x="216353" y="395998"/>
                    <a:pt x="204746" y="407586"/>
                    <a:pt x="190632" y="407586"/>
                  </a:cubicBezTo>
                  <a:cubicBezTo>
                    <a:pt x="176425" y="407586"/>
                    <a:pt x="164911" y="395998"/>
                    <a:pt x="164911" y="381907"/>
                  </a:cubicBezTo>
                  <a:lnTo>
                    <a:pt x="164911" y="133737"/>
                  </a:lnTo>
                  <a:cubicBezTo>
                    <a:pt x="164911" y="119646"/>
                    <a:pt x="176518" y="107965"/>
                    <a:pt x="190632" y="107965"/>
                  </a:cubicBezTo>
                  <a:close/>
                  <a:moveTo>
                    <a:pt x="86256" y="51447"/>
                  </a:moveTo>
                  <a:lnTo>
                    <a:pt x="86256" y="464229"/>
                  </a:lnTo>
                  <a:lnTo>
                    <a:pt x="517724" y="464229"/>
                  </a:lnTo>
                  <a:lnTo>
                    <a:pt x="517724" y="51447"/>
                  </a:lnTo>
                  <a:close/>
                  <a:moveTo>
                    <a:pt x="25719" y="0"/>
                  </a:moveTo>
                  <a:lnTo>
                    <a:pt x="580861" y="0"/>
                  </a:lnTo>
                  <a:cubicBezTo>
                    <a:pt x="594974" y="0"/>
                    <a:pt x="606580" y="11587"/>
                    <a:pt x="606487" y="25677"/>
                  </a:cubicBezTo>
                  <a:cubicBezTo>
                    <a:pt x="606487" y="39767"/>
                    <a:pt x="593581" y="51447"/>
                    <a:pt x="579468" y="51447"/>
                  </a:cubicBezTo>
                  <a:lnTo>
                    <a:pt x="569162" y="51447"/>
                  </a:lnTo>
                  <a:lnTo>
                    <a:pt x="569162" y="488608"/>
                  </a:lnTo>
                  <a:cubicBezTo>
                    <a:pt x="569162" y="503996"/>
                    <a:pt x="557556" y="514285"/>
                    <a:pt x="543443" y="514285"/>
                  </a:cubicBezTo>
                  <a:lnTo>
                    <a:pt x="476499" y="514285"/>
                  </a:lnTo>
                  <a:lnTo>
                    <a:pt x="476499" y="579915"/>
                  </a:lnTo>
                  <a:cubicBezTo>
                    <a:pt x="476499" y="594005"/>
                    <a:pt x="464800" y="605592"/>
                    <a:pt x="450687" y="605592"/>
                  </a:cubicBezTo>
                  <a:cubicBezTo>
                    <a:pt x="436574" y="605592"/>
                    <a:pt x="424968" y="594005"/>
                    <a:pt x="424968" y="579915"/>
                  </a:cubicBezTo>
                  <a:lnTo>
                    <a:pt x="424968" y="514285"/>
                  </a:lnTo>
                  <a:lnTo>
                    <a:pt x="180219" y="514285"/>
                  </a:lnTo>
                  <a:lnTo>
                    <a:pt x="180219" y="579915"/>
                  </a:lnTo>
                  <a:cubicBezTo>
                    <a:pt x="180219" y="594005"/>
                    <a:pt x="168613" y="605592"/>
                    <a:pt x="154500" y="605592"/>
                  </a:cubicBezTo>
                  <a:cubicBezTo>
                    <a:pt x="140387" y="605592"/>
                    <a:pt x="128688" y="594005"/>
                    <a:pt x="128688" y="579915"/>
                  </a:cubicBezTo>
                  <a:lnTo>
                    <a:pt x="128688" y="514285"/>
                  </a:lnTo>
                  <a:lnTo>
                    <a:pt x="61744" y="514285"/>
                  </a:lnTo>
                  <a:cubicBezTo>
                    <a:pt x="47631" y="514285"/>
                    <a:pt x="36025" y="502698"/>
                    <a:pt x="36025" y="488608"/>
                  </a:cubicBezTo>
                  <a:lnTo>
                    <a:pt x="36025" y="51447"/>
                  </a:lnTo>
                  <a:lnTo>
                    <a:pt x="25719" y="51447"/>
                  </a:lnTo>
                  <a:cubicBezTo>
                    <a:pt x="11606" y="51447"/>
                    <a:pt x="0" y="39767"/>
                    <a:pt x="0" y="25677"/>
                  </a:cubicBezTo>
                  <a:cubicBezTo>
                    <a:pt x="0" y="11587"/>
                    <a:pt x="11606" y="0"/>
                    <a:pt x="25719"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grpSp>
        <p:nvGrpSpPr>
          <p:cNvPr id="51" name="组合 50"/>
          <p:cNvGrpSpPr/>
          <p:nvPr/>
        </p:nvGrpSpPr>
        <p:grpSpPr>
          <a:xfrm>
            <a:off x="7494188" y="2411639"/>
            <a:ext cx="1101726" cy="1101726"/>
            <a:chOff x="2492372" y="2609850"/>
            <a:chExt cx="1101726" cy="1101726"/>
          </a:xfrm>
        </p:grpSpPr>
        <p:sp>
          <p:nvSpPr>
            <p:cNvPr id="52" name="椭圆 51"/>
            <p:cNvSpPr/>
            <p:nvPr/>
          </p:nvSpPr>
          <p:spPr>
            <a:xfrm>
              <a:off x="2492372" y="2609850"/>
              <a:ext cx="1101726" cy="1101726"/>
            </a:xfrm>
            <a:prstGeom prst="ellips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53" name="椭圆 52"/>
            <p:cNvSpPr/>
            <p:nvPr/>
          </p:nvSpPr>
          <p:spPr>
            <a:xfrm>
              <a:off x="2630086" y="2747564"/>
              <a:ext cx="826298" cy="82629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54" name="椭圆 18"/>
            <p:cNvSpPr/>
            <p:nvPr/>
          </p:nvSpPr>
          <p:spPr>
            <a:xfrm>
              <a:off x="2828920" y="2946800"/>
              <a:ext cx="428630" cy="427825"/>
            </a:xfrm>
            <a:custGeom>
              <a:avLst/>
              <a:gdLst>
                <a:gd name="connsiteX0" fmla="*/ 278663 w 601358"/>
                <a:gd name="connsiteY0" fmla="*/ 227291 h 600230"/>
                <a:gd name="connsiteX1" fmla="*/ 321097 w 601358"/>
                <a:gd name="connsiteY1" fmla="*/ 237836 h 600230"/>
                <a:gd name="connsiteX2" fmla="*/ 278077 w 601358"/>
                <a:gd name="connsiteY2" fmla="*/ 280600 h 600230"/>
                <a:gd name="connsiteX3" fmla="*/ 237207 w 601358"/>
                <a:gd name="connsiteY3" fmla="*/ 321998 h 600230"/>
                <a:gd name="connsiteX4" fmla="*/ 278663 w 601358"/>
                <a:gd name="connsiteY4" fmla="*/ 363591 h 600230"/>
                <a:gd name="connsiteX5" fmla="*/ 320119 w 601358"/>
                <a:gd name="connsiteY5" fmla="*/ 322779 h 600230"/>
                <a:gd name="connsiteX6" fmla="*/ 363139 w 601358"/>
                <a:gd name="connsiteY6" fmla="*/ 279819 h 600230"/>
                <a:gd name="connsiteX7" fmla="*/ 373503 w 601358"/>
                <a:gd name="connsiteY7" fmla="*/ 321998 h 600230"/>
                <a:gd name="connsiteX8" fmla="*/ 278663 w 601358"/>
                <a:gd name="connsiteY8" fmla="*/ 416900 h 600230"/>
                <a:gd name="connsiteX9" fmla="*/ 183823 w 601358"/>
                <a:gd name="connsiteY9" fmla="*/ 321998 h 600230"/>
                <a:gd name="connsiteX10" fmla="*/ 278663 w 601358"/>
                <a:gd name="connsiteY10" fmla="*/ 227291 h 600230"/>
                <a:gd name="connsiteX11" fmla="*/ 278663 w 601358"/>
                <a:gd name="connsiteY11" fmla="*/ 135486 h 600230"/>
                <a:gd name="connsiteX12" fmla="*/ 387996 w 601358"/>
                <a:gd name="connsiteY12" fmla="*/ 171031 h 600230"/>
                <a:gd name="connsiteX13" fmla="*/ 349466 w 601358"/>
                <a:gd name="connsiteY13" fmla="*/ 209310 h 600230"/>
                <a:gd name="connsiteX14" fmla="*/ 278663 w 601358"/>
                <a:gd name="connsiteY14" fmla="*/ 188803 h 600230"/>
                <a:gd name="connsiteX15" fmla="*/ 145271 w 601358"/>
                <a:gd name="connsiteY15" fmla="*/ 321999 h 600230"/>
                <a:gd name="connsiteX16" fmla="*/ 278663 w 601358"/>
                <a:gd name="connsiteY16" fmla="*/ 455390 h 600230"/>
                <a:gd name="connsiteX17" fmla="*/ 412249 w 601358"/>
                <a:gd name="connsiteY17" fmla="*/ 321999 h 600230"/>
                <a:gd name="connsiteX18" fmla="*/ 391517 w 601358"/>
                <a:gd name="connsiteY18" fmla="*/ 251300 h 600230"/>
                <a:gd name="connsiteX19" fmla="*/ 430048 w 601358"/>
                <a:gd name="connsiteY19" fmla="*/ 213021 h 600230"/>
                <a:gd name="connsiteX20" fmla="*/ 465449 w 601358"/>
                <a:gd name="connsiteY20" fmla="*/ 321999 h 600230"/>
                <a:gd name="connsiteX21" fmla="*/ 278663 w 601358"/>
                <a:gd name="connsiteY21" fmla="*/ 508707 h 600230"/>
                <a:gd name="connsiteX22" fmla="*/ 91876 w 601358"/>
                <a:gd name="connsiteY22" fmla="*/ 321999 h 600230"/>
                <a:gd name="connsiteX23" fmla="*/ 278663 w 601358"/>
                <a:gd name="connsiteY23" fmla="*/ 135486 h 600230"/>
                <a:gd name="connsiteX24" fmla="*/ 278671 w 601358"/>
                <a:gd name="connsiteY24" fmla="*/ 43751 h 600230"/>
                <a:gd name="connsiteX25" fmla="*/ 453500 w 601358"/>
                <a:gd name="connsiteY25" fmla="*/ 105647 h 600230"/>
                <a:gd name="connsiteX26" fmla="*/ 415366 w 601358"/>
                <a:gd name="connsiteY26" fmla="*/ 143527 h 600230"/>
                <a:gd name="connsiteX27" fmla="*/ 278671 w 601358"/>
                <a:gd name="connsiteY27" fmla="*/ 97056 h 600230"/>
                <a:gd name="connsiteX28" fmla="*/ 53387 w 601358"/>
                <a:gd name="connsiteY28" fmla="*/ 321991 h 600230"/>
                <a:gd name="connsiteX29" fmla="*/ 278671 w 601358"/>
                <a:gd name="connsiteY29" fmla="*/ 547120 h 600230"/>
                <a:gd name="connsiteX30" fmla="*/ 504150 w 601358"/>
                <a:gd name="connsiteY30" fmla="*/ 321991 h 600230"/>
                <a:gd name="connsiteX31" fmla="*/ 457411 w 601358"/>
                <a:gd name="connsiteY31" fmla="*/ 185507 h 600230"/>
                <a:gd name="connsiteX32" fmla="*/ 495545 w 601358"/>
                <a:gd name="connsiteY32" fmla="*/ 147627 h 600230"/>
                <a:gd name="connsiteX33" fmla="*/ 557537 w 601358"/>
                <a:gd name="connsiteY33" fmla="*/ 321991 h 600230"/>
                <a:gd name="connsiteX34" fmla="*/ 278671 w 601358"/>
                <a:gd name="connsiteY34" fmla="*/ 600230 h 600230"/>
                <a:gd name="connsiteX35" fmla="*/ 0 w 601358"/>
                <a:gd name="connsiteY35" fmla="*/ 321991 h 600230"/>
                <a:gd name="connsiteX36" fmla="*/ 278671 w 601358"/>
                <a:gd name="connsiteY36" fmla="*/ 43751 h 600230"/>
                <a:gd name="connsiteX37" fmla="*/ 531345 w 601358"/>
                <a:gd name="connsiteY37" fmla="*/ 0 h 600230"/>
                <a:gd name="connsiteX38" fmla="*/ 549142 w 601358"/>
                <a:gd name="connsiteY38" fmla="*/ 17770 h 600230"/>
                <a:gd name="connsiteX39" fmla="*/ 549142 w 601358"/>
                <a:gd name="connsiteY39" fmla="*/ 52138 h 600230"/>
                <a:gd name="connsiteX40" fmla="*/ 583562 w 601358"/>
                <a:gd name="connsiteY40" fmla="*/ 52138 h 600230"/>
                <a:gd name="connsiteX41" fmla="*/ 601358 w 601358"/>
                <a:gd name="connsiteY41" fmla="*/ 69907 h 600230"/>
                <a:gd name="connsiteX42" fmla="*/ 583562 w 601358"/>
                <a:gd name="connsiteY42" fmla="*/ 87677 h 600230"/>
                <a:gd name="connsiteX43" fmla="*/ 538777 w 601358"/>
                <a:gd name="connsiteY43" fmla="*/ 87677 h 600230"/>
                <a:gd name="connsiteX44" fmla="*/ 522936 w 601358"/>
                <a:gd name="connsiteY44" fmla="*/ 103299 h 600230"/>
                <a:gd name="connsiteX45" fmla="*/ 531150 w 601358"/>
                <a:gd name="connsiteY45" fmla="*/ 103299 h 600230"/>
                <a:gd name="connsiteX46" fmla="*/ 548946 w 601358"/>
                <a:gd name="connsiteY46" fmla="*/ 121069 h 600230"/>
                <a:gd name="connsiteX47" fmla="*/ 531150 w 601358"/>
                <a:gd name="connsiteY47" fmla="*/ 138838 h 600230"/>
                <a:gd name="connsiteX48" fmla="*/ 487343 w 601358"/>
                <a:gd name="connsiteY48" fmla="*/ 138838 h 600230"/>
                <a:gd name="connsiteX49" fmla="*/ 291385 w 601358"/>
                <a:gd name="connsiteY49" fmla="*/ 334696 h 600230"/>
                <a:gd name="connsiteX50" fmla="*/ 278673 w 601358"/>
                <a:gd name="connsiteY50" fmla="*/ 339773 h 600230"/>
                <a:gd name="connsiteX51" fmla="*/ 266157 w 601358"/>
                <a:gd name="connsiteY51" fmla="*/ 334696 h 600230"/>
                <a:gd name="connsiteX52" fmla="*/ 266157 w 601358"/>
                <a:gd name="connsiteY52" fmla="*/ 309506 h 600230"/>
                <a:gd name="connsiteX53" fmla="*/ 461332 w 601358"/>
                <a:gd name="connsiteY53" fmla="*/ 114625 h 600230"/>
                <a:gd name="connsiteX54" fmla="*/ 461332 w 601358"/>
                <a:gd name="connsiteY54" fmla="*/ 69126 h 600230"/>
                <a:gd name="connsiteX55" fmla="*/ 479129 w 601358"/>
                <a:gd name="connsiteY55" fmla="*/ 51356 h 600230"/>
                <a:gd name="connsiteX56" fmla="*/ 496926 w 601358"/>
                <a:gd name="connsiteY56" fmla="*/ 69126 h 600230"/>
                <a:gd name="connsiteX57" fmla="*/ 496926 w 601358"/>
                <a:gd name="connsiteY57" fmla="*/ 79085 h 600230"/>
                <a:gd name="connsiteX58" fmla="*/ 513549 w 601358"/>
                <a:gd name="connsiteY58" fmla="*/ 62487 h 600230"/>
                <a:gd name="connsiteX59" fmla="*/ 513549 w 601358"/>
                <a:gd name="connsiteY59" fmla="*/ 17770 h 600230"/>
                <a:gd name="connsiteX60" fmla="*/ 531345 w 601358"/>
                <a:gd name="connsiteY60" fmla="*/ 0 h 600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601358" h="600230">
                  <a:moveTo>
                    <a:pt x="278663" y="227291"/>
                  </a:moveTo>
                  <a:cubicBezTo>
                    <a:pt x="293916" y="227291"/>
                    <a:pt x="308191" y="231392"/>
                    <a:pt x="321097" y="237836"/>
                  </a:cubicBezTo>
                  <a:lnTo>
                    <a:pt x="278077" y="280600"/>
                  </a:lnTo>
                  <a:cubicBezTo>
                    <a:pt x="255393" y="280991"/>
                    <a:pt x="237207" y="299346"/>
                    <a:pt x="237207" y="321998"/>
                  </a:cubicBezTo>
                  <a:cubicBezTo>
                    <a:pt x="237207" y="344845"/>
                    <a:pt x="255784" y="363591"/>
                    <a:pt x="278663" y="363591"/>
                  </a:cubicBezTo>
                  <a:cubicBezTo>
                    <a:pt x="301347" y="363591"/>
                    <a:pt x="319728" y="345235"/>
                    <a:pt x="320119" y="322779"/>
                  </a:cubicBezTo>
                  <a:lnTo>
                    <a:pt x="363139" y="279819"/>
                  </a:lnTo>
                  <a:cubicBezTo>
                    <a:pt x="369592" y="292512"/>
                    <a:pt x="373503" y="306767"/>
                    <a:pt x="373503" y="321998"/>
                  </a:cubicBezTo>
                  <a:cubicBezTo>
                    <a:pt x="373503" y="374331"/>
                    <a:pt x="331070" y="416900"/>
                    <a:pt x="278663" y="416900"/>
                  </a:cubicBezTo>
                  <a:cubicBezTo>
                    <a:pt x="226452" y="416900"/>
                    <a:pt x="183823" y="374331"/>
                    <a:pt x="183823" y="321998"/>
                  </a:cubicBezTo>
                  <a:cubicBezTo>
                    <a:pt x="183823" y="269860"/>
                    <a:pt x="226452" y="227291"/>
                    <a:pt x="278663" y="227291"/>
                  </a:cubicBezTo>
                  <a:close/>
                  <a:moveTo>
                    <a:pt x="278663" y="135486"/>
                  </a:moveTo>
                  <a:cubicBezTo>
                    <a:pt x="319541" y="135486"/>
                    <a:pt x="357094" y="148766"/>
                    <a:pt x="387996" y="171031"/>
                  </a:cubicBezTo>
                  <a:lnTo>
                    <a:pt x="349466" y="209310"/>
                  </a:lnTo>
                  <a:cubicBezTo>
                    <a:pt x="328929" y="196420"/>
                    <a:pt x="304676" y="188803"/>
                    <a:pt x="278663" y="188803"/>
                  </a:cubicBezTo>
                  <a:cubicBezTo>
                    <a:pt x="205121" y="188803"/>
                    <a:pt x="145271" y="248566"/>
                    <a:pt x="145271" y="321999"/>
                  </a:cubicBezTo>
                  <a:cubicBezTo>
                    <a:pt x="145271" y="395432"/>
                    <a:pt x="205121" y="455390"/>
                    <a:pt x="278663" y="455390"/>
                  </a:cubicBezTo>
                  <a:cubicBezTo>
                    <a:pt x="352204" y="455390"/>
                    <a:pt x="412249" y="395627"/>
                    <a:pt x="412249" y="321999"/>
                  </a:cubicBezTo>
                  <a:cubicBezTo>
                    <a:pt x="412249" y="296024"/>
                    <a:pt x="404621" y="271806"/>
                    <a:pt x="391517" y="251300"/>
                  </a:cubicBezTo>
                  <a:lnTo>
                    <a:pt x="430048" y="213021"/>
                  </a:lnTo>
                  <a:cubicBezTo>
                    <a:pt x="452345" y="243683"/>
                    <a:pt x="465449" y="281376"/>
                    <a:pt x="465449" y="321999"/>
                  </a:cubicBezTo>
                  <a:cubicBezTo>
                    <a:pt x="465449" y="424923"/>
                    <a:pt x="381738" y="508707"/>
                    <a:pt x="278663" y="508707"/>
                  </a:cubicBezTo>
                  <a:cubicBezTo>
                    <a:pt x="175587" y="508707"/>
                    <a:pt x="91876" y="424923"/>
                    <a:pt x="91876" y="321999"/>
                  </a:cubicBezTo>
                  <a:cubicBezTo>
                    <a:pt x="91876" y="219270"/>
                    <a:pt x="175587" y="135486"/>
                    <a:pt x="278663" y="135486"/>
                  </a:cubicBezTo>
                  <a:close/>
                  <a:moveTo>
                    <a:pt x="278671" y="43751"/>
                  </a:moveTo>
                  <a:cubicBezTo>
                    <a:pt x="344770" y="43751"/>
                    <a:pt x="405588" y="66986"/>
                    <a:pt x="453500" y="105647"/>
                  </a:cubicBezTo>
                  <a:lnTo>
                    <a:pt x="415366" y="143527"/>
                  </a:lnTo>
                  <a:cubicBezTo>
                    <a:pt x="377428" y="114629"/>
                    <a:pt x="330103" y="97056"/>
                    <a:pt x="278671" y="97056"/>
                  </a:cubicBezTo>
                  <a:cubicBezTo>
                    <a:pt x="154491" y="97056"/>
                    <a:pt x="53387" y="198003"/>
                    <a:pt x="53387" y="321991"/>
                  </a:cubicBezTo>
                  <a:cubicBezTo>
                    <a:pt x="53387" y="446173"/>
                    <a:pt x="154491" y="547120"/>
                    <a:pt x="278671" y="547120"/>
                  </a:cubicBezTo>
                  <a:cubicBezTo>
                    <a:pt x="403046" y="547120"/>
                    <a:pt x="504150" y="446173"/>
                    <a:pt x="504150" y="321991"/>
                  </a:cubicBezTo>
                  <a:cubicBezTo>
                    <a:pt x="504150" y="270638"/>
                    <a:pt x="486550" y="223582"/>
                    <a:pt x="457411" y="185507"/>
                  </a:cubicBezTo>
                  <a:lnTo>
                    <a:pt x="495545" y="147627"/>
                  </a:lnTo>
                  <a:cubicBezTo>
                    <a:pt x="534070" y="195269"/>
                    <a:pt x="557537" y="255994"/>
                    <a:pt x="557537" y="321991"/>
                  </a:cubicBezTo>
                  <a:cubicBezTo>
                    <a:pt x="557537" y="475462"/>
                    <a:pt x="432380" y="600230"/>
                    <a:pt x="278671" y="600230"/>
                  </a:cubicBezTo>
                  <a:cubicBezTo>
                    <a:pt x="124962" y="600230"/>
                    <a:pt x="0" y="475462"/>
                    <a:pt x="0" y="321991"/>
                  </a:cubicBezTo>
                  <a:cubicBezTo>
                    <a:pt x="0" y="168519"/>
                    <a:pt x="124962" y="43751"/>
                    <a:pt x="278671" y="43751"/>
                  </a:cubicBezTo>
                  <a:close/>
                  <a:moveTo>
                    <a:pt x="531345" y="0"/>
                  </a:moveTo>
                  <a:cubicBezTo>
                    <a:pt x="541124" y="0"/>
                    <a:pt x="549142" y="8006"/>
                    <a:pt x="549142" y="17770"/>
                  </a:cubicBezTo>
                  <a:lnTo>
                    <a:pt x="549142" y="52138"/>
                  </a:lnTo>
                  <a:lnTo>
                    <a:pt x="583562" y="52138"/>
                  </a:lnTo>
                  <a:cubicBezTo>
                    <a:pt x="593340" y="52138"/>
                    <a:pt x="601358" y="59948"/>
                    <a:pt x="601358" y="69907"/>
                  </a:cubicBezTo>
                  <a:cubicBezTo>
                    <a:pt x="601358" y="79671"/>
                    <a:pt x="593340" y="87677"/>
                    <a:pt x="583562" y="87677"/>
                  </a:cubicBezTo>
                  <a:lnTo>
                    <a:pt x="538777" y="87677"/>
                  </a:lnTo>
                  <a:lnTo>
                    <a:pt x="522936" y="103299"/>
                  </a:lnTo>
                  <a:lnTo>
                    <a:pt x="531150" y="103299"/>
                  </a:lnTo>
                  <a:cubicBezTo>
                    <a:pt x="541124" y="103299"/>
                    <a:pt x="548946" y="111305"/>
                    <a:pt x="548946" y="121069"/>
                  </a:cubicBezTo>
                  <a:cubicBezTo>
                    <a:pt x="548946" y="130832"/>
                    <a:pt x="541124" y="138838"/>
                    <a:pt x="531150" y="138838"/>
                  </a:cubicBezTo>
                  <a:lnTo>
                    <a:pt x="487343" y="138838"/>
                  </a:lnTo>
                  <a:lnTo>
                    <a:pt x="291385" y="334696"/>
                  </a:lnTo>
                  <a:cubicBezTo>
                    <a:pt x="287865" y="338016"/>
                    <a:pt x="283367" y="339773"/>
                    <a:pt x="278673" y="339773"/>
                  </a:cubicBezTo>
                  <a:cubicBezTo>
                    <a:pt x="274175" y="339773"/>
                    <a:pt x="269677" y="338016"/>
                    <a:pt x="266157" y="334696"/>
                  </a:cubicBezTo>
                  <a:cubicBezTo>
                    <a:pt x="259116" y="327666"/>
                    <a:pt x="259116" y="316536"/>
                    <a:pt x="266157" y="309506"/>
                  </a:cubicBezTo>
                  <a:lnTo>
                    <a:pt x="461332" y="114625"/>
                  </a:lnTo>
                  <a:lnTo>
                    <a:pt x="461332" y="69126"/>
                  </a:lnTo>
                  <a:cubicBezTo>
                    <a:pt x="461332" y="59167"/>
                    <a:pt x="469155" y="51356"/>
                    <a:pt x="479129" y="51356"/>
                  </a:cubicBezTo>
                  <a:cubicBezTo>
                    <a:pt x="488907" y="51356"/>
                    <a:pt x="496926" y="59167"/>
                    <a:pt x="496926" y="69126"/>
                  </a:cubicBezTo>
                  <a:lnTo>
                    <a:pt x="496926" y="79085"/>
                  </a:lnTo>
                  <a:lnTo>
                    <a:pt x="513549" y="62487"/>
                  </a:lnTo>
                  <a:lnTo>
                    <a:pt x="513549" y="17770"/>
                  </a:lnTo>
                  <a:cubicBezTo>
                    <a:pt x="513549" y="8006"/>
                    <a:pt x="521567" y="0"/>
                    <a:pt x="531345"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grpSp>
        <p:nvGrpSpPr>
          <p:cNvPr id="47" name="组合 46"/>
          <p:cNvGrpSpPr/>
          <p:nvPr/>
        </p:nvGrpSpPr>
        <p:grpSpPr>
          <a:xfrm>
            <a:off x="9437685" y="2411639"/>
            <a:ext cx="1101726" cy="1101726"/>
            <a:chOff x="2492372" y="2609850"/>
            <a:chExt cx="1101726" cy="1101726"/>
          </a:xfrm>
        </p:grpSpPr>
        <p:sp>
          <p:nvSpPr>
            <p:cNvPr id="48" name="椭圆 47"/>
            <p:cNvSpPr/>
            <p:nvPr/>
          </p:nvSpPr>
          <p:spPr>
            <a:xfrm>
              <a:off x="2492372" y="2609850"/>
              <a:ext cx="1101726" cy="1101726"/>
            </a:xfrm>
            <a:prstGeom prst="ellips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49" name="椭圆 48"/>
            <p:cNvSpPr/>
            <p:nvPr/>
          </p:nvSpPr>
          <p:spPr>
            <a:xfrm>
              <a:off x="2630086" y="2747564"/>
              <a:ext cx="826298" cy="82629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50" name="椭圆 22"/>
            <p:cNvSpPr/>
            <p:nvPr/>
          </p:nvSpPr>
          <p:spPr>
            <a:xfrm>
              <a:off x="2831526" y="2946398"/>
              <a:ext cx="423418" cy="428630"/>
            </a:xfrm>
            <a:custGeom>
              <a:avLst/>
              <a:gdLst>
                <a:gd name="T0" fmla="*/ 6341 w 6593"/>
                <a:gd name="T1" fmla="*/ 3572 h 6684"/>
                <a:gd name="T2" fmla="*/ 6434 w 6593"/>
                <a:gd name="T3" fmla="*/ 2935 h 6684"/>
                <a:gd name="T4" fmla="*/ 6137 w 6593"/>
                <a:gd name="T5" fmla="*/ 2230 h 6684"/>
                <a:gd name="T6" fmla="*/ 5945 w 6593"/>
                <a:gd name="T7" fmla="*/ 1614 h 6684"/>
                <a:gd name="T8" fmla="*/ 5372 w 6593"/>
                <a:gd name="T9" fmla="*/ 1107 h 6684"/>
                <a:gd name="T10" fmla="*/ 4932 w 6593"/>
                <a:gd name="T11" fmla="*/ 635 h 6684"/>
                <a:gd name="T12" fmla="*/ 4196 w 6593"/>
                <a:gd name="T13" fmla="*/ 427 h 6684"/>
                <a:gd name="T14" fmla="*/ 3594 w 6593"/>
                <a:gd name="T15" fmla="*/ 194 h 6684"/>
                <a:gd name="T16" fmla="*/ 2840 w 6593"/>
                <a:gd name="T17" fmla="*/ 324 h 6684"/>
                <a:gd name="T18" fmla="*/ 2197 w 6593"/>
                <a:gd name="T19" fmla="*/ 375 h 6684"/>
                <a:gd name="T20" fmla="*/ 1576 w 6593"/>
                <a:gd name="T21" fmla="*/ 822 h 6684"/>
                <a:gd name="T22" fmla="*/ 1018 w 6593"/>
                <a:gd name="T23" fmla="*/ 1146 h 6684"/>
                <a:gd name="T24" fmla="*/ 652 w 6593"/>
                <a:gd name="T25" fmla="*/ 1816 h 6684"/>
                <a:gd name="T26" fmla="*/ 290 w 6593"/>
                <a:gd name="T27" fmla="*/ 2350 h 6684"/>
                <a:gd name="T28" fmla="*/ 252 w 6593"/>
                <a:gd name="T29" fmla="*/ 3114 h 6684"/>
                <a:gd name="T30" fmla="*/ 158 w 6593"/>
                <a:gd name="T31" fmla="*/ 3751 h 6684"/>
                <a:gd name="T32" fmla="*/ 456 w 6593"/>
                <a:gd name="T33" fmla="*/ 4456 h 6684"/>
                <a:gd name="T34" fmla="*/ 648 w 6593"/>
                <a:gd name="T35" fmla="*/ 5072 h 6684"/>
                <a:gd name="T36" fmla="*/ 1221 w 6593"/>
                <a:gd name="T37" fmla="*/ 5579 h 6684"/>
                <a:gd name="T38" fmla="*/ 1661 w 6593"/>
                <a:gd name="T39" fmla="*/ 6051 h 6684"/>
                <a:gd name="T40" fmla="*/ 2397 w 6593"/>
                <a:gd name="T41" fmla="*/ 6259 h 6684"/>
                <a:gd name="T42" fmla="*/ 2998 w 6593"/>
                <a:gd name="T43" fmla="*/ 6492 h 6684"/>
                <a:gd name="T44" fmla="*/ 3752 w 6593"/>
                <a:gd name="T45" fmla="*/ 6360 h 6684"/>
                <a:gd name="T46" fmla="*/ 4394 w 6593"/>
                <a:gd name="T47" fmla="*/ 6310 h 6684"/>
                <a:gd name="T48" fmla="*/ 5016 w 6593"/>
                <a:gd name="T49" fmla="*/ 5863 h 6684"/>
                <a:gd name="T50" fmla="*/ 5573 w 6593"/>
                <a:gd name="T51" fmla="*/ 5539 h 6684"/>
                <a:gd name="T52" fmla="*/ 5940 w 6593"/>
                <a:gd name="T53" fmla="*/ 4868 h 6684"/>
                <a:gd name="T54" fmla="*/ 6301 w 6593"/>
                <a:gd name="T55" fmla="*/ 4335 h 6684"/>
                <a:gd name="T56" fmla="*/ 4090 w 6593"/>
                <a:gd name="T57" fmla="*/ 4436 h 6684"/>
                <a:gd name="T58" fmla="*/ 3517 w 6593"/>
                <a:gd name="T59" fmla="*/ 4879 h 6684"/>
                <a:gd name="T60" fmla="*/ 3408 w 6593"/>
                <a:gd name="T61" fmla="*/ 5238 h 6684"/>
                <a:gd name="T62" fmla="*/ 3029 w 6593"/>
                <a:gd name="T63" fmla="*/ 5118 h 6684"/>
                <a:gd name="T64" fmla="*/ 2896 w 6593"/>
                <a:gd name="T65" fmla="*/ 4782 h 6684"/>
                <a:gd name="T66" fmla="*/ 2332 w 6593"/>
                <a:gd name="T67" fmla="*/ 4439 h 6684"/>
                <a:gd name="T68" fmla="*/ 2568 w 6593"/>
                <a:gd name="T69" fmla="*/ 4099 h 6684"/>
                <a:gd name="T70" fmla="*/ 3432 w 6593"/>
                <a:gd name="T71" fmla="*/ 4210 h 6684"/>
                <a:gd name="T72" fmla="*/ 3301 w 6593"/>
                <a:gd name="T73" fmla="*/ 3628 h 6684"/>
                <a:gd name="T74" fmla="*/ 2341 w 6593"/>
                <a:gd name="T75" fmla="*/ 2667 h 6684"/>
                <a:gd name="T76" fmla="*/ 3065 w 6593"/>
                <a:gd name="T77" fmla="*/ 1732 h 6684"/>
                <a:gd name="T78" fmla="*/ 3198 w 6593"/>
                <a:gd name="T79" fmla="*/ 1447 h 6684"/>
                <a:gd name="T80" fmla="*/ 3541 w 6593"/>
                <a:gd name="T81" fmla="*/ 1684 h 6684"/>
                <a:gd name="T82" fmla="*/ 4078 w 6593"/>
                <a:gd name="T83" fmla="*/ 1990 h 6684"/>
                <a:gd name="T84" fmla="*/ 4058 w 6593"/>
                <a:gd name="T85" fmla="*/ 2442 h 6684"/>
                <a:gd name="T86" fmla="*/ 3318 w 6593"/>
                <a:gd name="T87" fmla="*/ 2391 h 6684"/>
                <a:gd name="T88" fmla="*/ 3108 w 6593"/>
                <a:gd name="T89" fmla="*/ 2816 h 6684"/>
                <a:gd name="T90" fmla="*/ 3826 w 6593"/>
                <a:gd name="T91" fmla="*/ 3168 h 66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6593" h="6684">
                  <a:moveTo>
                    <a:pt x="6441" y="3708"/>
                  </a:moveTo>
                  <a:lnTo>
                    <a:pt x="6341" y="3572"/>
                  </a:lnTo>
                  <a:cubicBezTo>
                    <a:pt x="6233" y="3423"/>
                    <a:pt x="6230" y="3222"/>
                    <a:pt x="6337" y="3072"/>
                  </a:cubicBezTo>
                  <a:lnTo>
                    <a:pt x="6434" y="2935"/>
                  </a:lnTo>
                  <a:cubicBezTo>
                    <a:pt x="6584" y="2724"/>
                    <a:pt x="6514" y="2431"/>
                    <a:pt x="6286" y="2310"/>
                  </a:cubicBezTo>
                  <a:lnTo>
                    <a:pt x="6137" y="2230"/>
                  </a:lnTo>
                  <a:cubicBezTo>
                    <a:pt x="5974" y="2143"/>
                    <a:pt x="5886" y="1962"/>
                    <a:pt x="5917" y="1780"/>
                  </a:cubicBezTo>
                  <a:lnTo>
                    <a:pt x="5945" y="1614"/>
                  </a:lnTo>
                  <a:cubicBezTo>
                    <a:pt x="5988" y="1359"/>
                    <a:pt x="5798" y="1124"/>
                    <a:pt x="5540" y="1114"/>
                  </a:cubicBezTo>
                  <a:lnTo>
                    <a:pt x="5372" y="1107"/>
                  </a:lnTo>
                  <a:cubicBezTo>
                    <a:pt x="5188" y="1099"/>
                    <a:pt x="5029" y="975"/>
                    <a:pt x="4978" y="798"/>
                  </a:cubicBezTo>
                  <a:lnTo>
                    <a:pt x="4932" y="635"/>
                  </a:lnTo>
                  <a:cubicBezTo>
                    <a:pt x="4860" y="387"/>
                    <a:pt x="4588" y="259"/>
                    <a:pt x="4350" y="360"/>
                  </a:cubicBezTo>
                  <a:lnTo>
                    <a:pt x="4196" y="427"/>
                  </a:lnTo>
                  <a:cubicBezTo>
                    <a:pt x="4026" y="500"/>
                    <a:pt x="3830" y="456"/>
                    <a:pt x="3706" y="319"/>
                  </a:cubicBezTo>
                  <a:lnTo>
                    <a:pt x="3594" y="194"/>
                  </a:lnTo>
                  <a:cubicBezTo>
                    <a:pt x="3421" y="0"/>
                    <a:pt x="3120" y="3"/>
                    <a:pt x="2950" y="198"/>
                  </a:cubicBezTo>
                  <a:lnTo>
                    <a:pt x="2840" y="324"/>
                  </a:lnTo>
                  <a:cubicBezTo>
                    <a:pt x="2718" y="463"/>
                    <a:pt x="2522" y="510"/>
                    <a:pt x="2353" y="439"/>
                  </a:cubicBezTo>
                  <a:lnTo>
                    <a:pt x="2197" y="375"/>
                  </a:lnTo>
                  <a:cubicBezTo>
                    <a:pt x="1958" y="276"/>
                    <a:pt x="1688" y="410"/>
                    <a:pt x="1620" y="659"/>
                  </a:cubicBezTo>
                  <a:lnTo>
                    <a:pt x="1576" y="822"/>
                  </a:lnTo>
                  <a:cubicBezTo>
                    <a:pt x="1528" y="999"/>
                    <a:pt x="1370" y="1126"/>
                    <a:pt x="1186" y="1136"/>
                  </a:cubicBezTo>
                  <a:lnTo>
                    <a:pt x="1018" y="1146"/>
                  </a:lnTo>
                  <a:cubicBezTo>
                    <a:pt x="761" y="1160"/>
                    <a:pt x="574" y="1398"/>
                    <a:pt x="621" y="1651"/>
                  </a:cubicBezTo>
                  <a:lnTo>
                    <a:pt x="652" y="1816"/>
                  </a:lnTo>
                  <a:cubicBezTo>
                    <a:pt x="685" y="1998"/>
                    <a:pt x="598" y="2179"/>
                    <a:pt x="438" y="2268"/>
                  </a:cubicBezTo>
                  <a:lnTo>
                    <a:pt x="290" y="2350"/>
                  </a:lnTo>
                  <a:cubicBezTo>
                    <a:pt x="65" y="2475"/>
                    <a:pt x="0" y="2770"/>
                    <a:pt x="152" y="2978"/>
                  </a:cubicBezTo>
                  <a:lnTo>
                    <a:pt x="252" y="3114"/>
                  </a:lnTo>
                  <a:cubicBezTo>
                    <a:pt x="360" y="3263"/>
                    <a:pt x="362" y="3464"/>
                    <a:pt x="256" y="3614"/>
                  </a:cubicBezTo>
                  <a:lnTo>
                    <a:pt x="158" y="3751"/>
                  </a:lnTo>
                  <a:cubicBezTo>
                    <a:pt x="9" y="3962"/>
                    <a:pt x="78" y="4255"/>
                    <a:pt x="306" y="4376"/>
                  </a:cubicBezTo>
                  <a:lnTo>
                    <a:pt x="456" y="4456"/>
                  </a:lnTo>
                  <a:cubicBezTo>
                    <a:pt x="618" y="4543"/>
                    <a:pt x="706" y="4724"/>
                    <a:pt x="676" y="4906"/>
                  </a:cubicBezTo>
                  <a:lnTo>
                    <a:pt x="648" y="5072"/>
                  </a:lnTo>
                  <a:cubicBezTo>
                    <a:pt x="605" y="5327"/>
                    <a:pt x="794" y="5562"/>
                    <a:pt x="1053" y="5572"/>
                  </a:cubicBezTo>
                  <a:lnTo>
                    <a:pt x="1221" y="5579"/>
                  </a:lnTo>
                  <a:cubicBezTo>
                    <a:pt x="1405" y="5587"/>
                    <a:pt x="1564" y="5711"/>
                    <a:pt x="1614" y="5888"/>
                  </a:cubicBezTo>
                  <a:lnTo>
                    <a:pt x="1661" y="6051"/>
                  </a:lnTo>
                  <a:cubicBezTo>
                    <a:pt x="1733" y="6299"/>
                    <a:pt x="2005" y="6427"/>
                    <a:pt x="2242" y="6326"/>
                  </a:cubicBezTo>
                  <a:lnTo>
                    <a:pt x="2397" y="6259"/>
                  </a:lnTo>
                  <a:cubicBezTo>
                    <a:pt x="2566" y="6186"/>
                    <a:pt x="2762" y="6230"/>
                    <a:pt x="2886" y="6367"/>
                  </a:cubicBezTo>
                  <a:lnTo>
                    <a:pt x="2998" y="6492"/>
                  </a:lnTo>
                  <a:cubicBezTo>
                    <a:pt x="3170" y="6684"/>
                    <a:pt x="3472" y="6682"/>
                    <a:pt x="3641" y="6487"/>
                  </a:cubicBezTo>
                  <a:lnTo>
                    <a:pt x="3752" y="6360"/>
                  </a:lnTo>
                  <a:cubicBezTo>
                    <a:pt x="3873" y="6222"/>
                    <a:pt x="4069" y="6175"/>
                    <a:pt x="4238" y="6246"/>
                  </a:cubicBezTo>
                  <a:lnTo>
                    <a:pt x="4394" y="6310"/>
                  </a:lnTo>
                  <a:cubicBezTo>
                    <a:pt x="4633" y="6408"/>
                    <a:pt x="4904" y="6275"/>
                    <a:pt x="4972" y="6026"/>
                  </a:cubicBezTo>
                  <a:lnTo>
                    <a:pt x="5016" y="5863"/>
                  </a:lnTo>
                  <a:cubicBezTo>
                    <a:pt x="5064" y="5686"/>
                    <a:pt x="5221" y="5559"/>
                    <a:pt x="5405" y="5548"/>
                  </a:cubicBezTo>
                  <a:lnTo>
                    <a:pt x="5573" y="5539"/>
                  </a:lnTo>
                  <a:cubicBezTo>
                    <a:pt x="5830" y="5524"/>
                    <a:pt x="6017" y="5287"/>
                    <a:pt x="5970" y="5034"/>
                  </a:cubicBezTo>
                  <a:lnTo>
                    <a:pt x="5940" y="4868"/>
                  </a:lnTo>
                  <a:cubicBezTo>
                    <a:pt x="5906" y="4687"/>
                    <a:pt x="5993" y="4506"/>
                    <a:pt x="6153" y="4416"/>
                  </a:cubicBezTo>
                  <a:lnTo>
                    <a:pt x="6301" y="4335"/>
                  </a:lnTo>
                  <a:cubicBezTo>
                    <a:pt x="6528" y="4211"/>
                    <a:pt x="6593" y="3916"/>
                    <a:pt x="6441" y="3708"/>
                  </a:cubicBezTo>
                  <a:close/>
                  <a:moveTo>
                    <a:pt x="4090" y="4436"/>
                  </a:moveTo>
                  <a:cubicBezTo>
                    <a:pt x="3969" y="4583"/>
                    <a:pt x="3812" y="4682"/>
                    <a:pt x="3629" y="4732"/>
                  </a:cubicBezTo>
                  <a:cubicBezTo>
                    <a:pt x="3549" y="4754"/>
                    <a:pt x="3513" y="4796"/>
                    <a:pt x="3517" y="4879"/>
                  </a:cubicBezTo>
                  <a:cubicBezTo>
                    <a:pt x="3521" y="4960"/>
                    <a:pt x="3517" y="5043"/>
                    <a:pt x="3517" y="5124"/>
                  </a:cubicBezTo>
                  <a:cubicBezTo>
                    <a:pt x="3517" y="5198"/>
                    <a:pt x="3480" y="5236"/>
                    <a:pt x="3408" y="5238"/>
                  </a:cubicBezTo>
                  <a:cubicBezTo>
                    <a:pt x="3320" y="5240"/>
                    <a:pt x="3232" y="5240"/>
                    <a:pt x="3144" y="5238"/>
                  </a:cubicBezTo>
                  <a:cubicBezTo>
                    <a:pt x="3066" y="5236"/>
                    <a:pt x="3030" y="5192"/>
                    <a:pt x="3029" y="5118"/>
                  </a:cubicBezTo>
                  <a:cubicBezTo>
                    <a:pt x="3028" y="5058"/>
                    <a:pt x="3028" y="4998"/>
                    <a:pt x="3028" y="4939"/>
                  </a:cubicBezTo>
                  <a:cubicBezTo>
                    <a:pt x="3026" y="4807"/>
                    <a:pt x="3022" y="4802"/>
                    <a:pt x="2896" y="4782"/>
                  </a:cubicBezTo>
                  <a:cubicBezTo>
                    <a:pt x="2733" y="4756"/>
                    <a:pt x="2574" y="4719"/>
                    <a:pt x="2426" y="4647"/>
                  </a:cubicBezTo>
                  <a:cubicBezTo>
                    <a:pt x="2310" y="4591"/>
                    <a:pt x="2298" y="4562"/>
                    <a:pt x="2332" y="4439"/>
                  </a:cubicBezTo>
                  <a:cubicBezTo>
                    <a:pt x="2357" y="4348"/>
                    <a:pt x="2381" y="4256"/>
                    <a:pt x="2410" y="4167"/>
                  </a:cubicBezTo>
                  <a:cubicBezTo>
                    <a:pt x="2444" y="4063"/>
                    <a:pt x="2472" y="4050"/>
                    <a:pt x="2568" y="4099"/>
                  </a:cubicBezTo>
                  <a:cubicBezTo>
                    <a:pt x="2732" y="4184"/>
                    <a:pt x="2906" y="4232"/>
                    <a:pt x="3089" y="4255"/>
                  </a:cubicBezTo>
                  <a:cubicBezTo>
                    <a:pt x="3206" y="4270"/>
                    <a:pt x="3322" y="4258"/>
                    <a:pt x="3432" y="4210"/>
                  </a:cubicBezTo>
                  <a:cubicBezTo>
                    <a:pt x="3636" y="4120"/>
                    <a:pt x="3668" y="3884"/>
                    <a:pt x="3496" y="3743"/>
                  </a:cubicBezTo>
                  <a:cubicBezTo>
                    <a:pt x="3437" y="3695"/>
                    <a:pt x="3370" y="3659"/>
                    <a:pt x="3301" y="3628"/>
                  </a:cubicBezTo>
                  <a:cubicBezTo>
                    <a:pt x="3122" y="3550"/>
                    <a:pt x="2936" y="3490"/>
                    <a:pt x="2768" y="3388"/>
                  </a:cubicBezTo>
                  <a:cubicBezTo>
                    <a:pt x="2494" y="3224"/>
                    <a:pt x="2321" y="3000"/>
                    <a:pt x="2341" y="2667"/>
                  </a:cubicBezTo>
                  <a:cubicBezTo>
                    <a:pt x="2364" y="2291"/>
                    <a:pt x="2577" y="2056"/>
                    <a:pt x="2921" y="1931"/>
                  </a:cubicBezTo>
                  <a:cubicBezTo>
                    <a:pt x="3064" y="1879"/>
                    <a:pt x="3064" y="1882"/>
                    <a:pt x="3065" y="1732"/>
                  </a:cubicBezTo>
                  <a:lnTo>
                    <a:pt x="3065" y="1582"/>
                  </a:lnTo>
                  <a:cubicBezTo>
                    <a:pt x="3068" y="1470"/>
                    <a:pt x="3086" y="1450"/>
                    <a:pt x="3198" y="1447"/>
                  </a:cubicBezTo>
                  <a:cubicBezTo>
                    <a:pt x="3233" y="1446"/>
                    <a:pt x="3268" y="1447"/>
                    <a:pt x="3302" y="1447"/>
                  </a:cubicBezTo>
                  <a:cubicBezTo>
                    <a:pt x="3540" y="1447"/>
                    <a:pt x="3540" y="1447"/>
                    <a:pt x="3541" y="1684"/>
                  </a:cubicBezTo>
                  <a:cubicBezTo>
                    <a:pt x="3542" y="1852"/>
                    <a:pt x="3541" y="1854"/>
                    <a:pt x="3709" y="1879"/>
                  </a:cubicBezTo>
                  <a:cubicBezTo>
                    <a:pt x="3837" y="1899"/>
                    <a:pt x="3960" y="1938"/>
                    <a:pt x="4078" y="1990"/>
                  </a:cubicBezTo>
                  <a:cubicBezTo>
                    <a:pt x="4144" y="2019"/>
                    <a:pt x="4169" y="2064"/>
                    <a:pt x="4149" y="2134"/>
                  </a:cubicBezTo>
                  <a:cubicBezTo>
                    <a:pt x="4120" y="2236"/>
                    <a:pt x="4092" y="2340"/>
                    <a:pt x="4058" y="2442"/>
                  </a:cubicBezTo>
                  <a:cubicBezTo>
                    <a:pt x="4028" y="2538"/>
                    <a:pt x="3997" y="2552"/>
                    <a:pt x="3904" y="2507"/>
                  </a:cubicBezTo>
                  <a:cubicBezTo>
                    <a:pt x="3718" y="2418"/>
                    <a:pt x="3524" y="2380"/>
                    <a:pt x="3318" y="2391"/>
                  </a:cubicBezTo>
                  <a:cubicBezTo>
                    <a:pt x="3265" y="2394"/>
                    <a:pt x="3212" y="2402"/>
                    <a:pt x="3162" y="2423"/>
                  </a:cubicBezTo>
                  <a:cubicBezTo>
                    <a:pt x="2985" y="2500"/>
                    <a:pt x="2956" y="2696"/>
                    <a:pt x="3108" y="2816"/>
                  </a:cubicBezTo>
                  <a:cubicBezTo>
                    <a:pt x="3184" y="2878"/>
                    <a:pt x="3272" y="2922"/>
                    <a:pt x="3362" y="2959"/>
                  </a:cubicBezTo>
                  <a:cubicBezTo>
                    <a:pt x="3520" y="3024"/>
                    <a:pt x="3677" y="3086"/>
                    <a:pt x="3826" y="3168"/>
                  </a:cubicBezTo>
                  <a:cubicBezTo>
                    <a:pt x="4297" y="3434"/>
                    <a:pt x="4425" y="4030"/>
                    <a:pt x="4090" y="4436"/>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sp>
        <p:nvSpPr>
          <p:cNvPr id="24" name="文本框 23"/>
          <p:cNvSpPr txBox="1"/>
          <p:nvPr/>
        </p:nvSpPr>
        <p:spPr>
          <a:xfrm>
            <a:off x="1506674" y="3778248"/>
            <a:ext cx="1415772" cy="461665"/>
          </a:xfrm>
          <a:prstGeom prst="rect">
            <a:avLst/>
          </a:prstGeom>
          <a:noFill/>
        </p:spPr>
        <p:txBody>
          <a:bodyPr wrap="none" rtlCol="0">
            <a:spAutoFit/>
            <a:scene3d>
              <a:camera prst="orthographicFront"/>
              <a:lightRig rig="threePt" dir="t"/>
            </a:scene3d>
            <a:sp3d contourW="12700"/>
          </a:bodyPr>
          <a:lstStyle/>
          <a:p>
            <a:pPr lvl="0" algn="ctr">
              <a:defRPr/>
            </a:pPr>
            <a:r>
              <a:rPr lang="zh-CN" altLang="en-US" sz="2400" b="1" dirty="0">
                <a:solidFill>
                  <a:prstClr val="black"/>
                </a:solidFill>
              </a:rPr>
              <a:t>公司介绍</a:t>
            </a:r>
          </a:p>
        </p:txBody>
      </p:sp>
      <p:sp>
        <p:nvSpPr>
          <p:cNvPr id="25" name="文本框 24"/>
          <p:cNvSpPr txBox="1"/>
          <p:nvPr/>
        </p:nvSpPr>
        <p:spPr>
          <a:xfrm>
            <a:off x="3450171" y="3778248"/>
            <a:ext cx="1415772" cy="461665"/>
          </a:xfrm>
          <a:prstGeom prst="rect">
            <a:avLst/>
          </a:prstGeom>
          <a:noFill/>
        </p:spPr>
        <p:txBody>
          <a:bodyPr wrap="none" rtlCol="0">
            <a:spAutoFit/>
            <a:scene3d>
              <a:camera prst="orthographicFront"/>
              <a:lightRig rig="threePt" dir="t"/>
            </a:scene3d>
            <a:sp3d contourW="12700"/>
          </a:bodyPr>
          <a:lstStyle/>
          <a:p>
            <a:pPr lvl="0" algn="ctr">
              <a:defRPr/>
            </a:pPr>
            <a:r>
              <a:rPr lang="zh-CN" altLang="en-US" sz="2400" b="1" dirty="0">
                <a:solidFill>
                  <a:prstClr val="black"/>
                </a:solidFill>
              </a:rPr>
              <a:t>项目介绍</a:t>
            </a:r>
          </a:p>
        </p:txBody>
      </p:sp>
      <p:sp>
        <p:nvSpPr>
          <p:cNvPr id="26" name="文本框 25"/>
          <p:cNvSpPr txBox="1"/>
          <p:nvPr/>
        </p:nvSpPr>
        <p:spPr>
          <a:xfrm>
            <a:off x="5393668" y="3778248"/>
            <a:ext cx="1415772" cy="461665"/>
          </a:xfrm>
          <a:prstGeom prst="rect">
            <a:avLst/>
          </a:prstGeom>
          <a:noFill/>
        </p:spPr>
        <p:txBody>
          <a:bodyPr wrap="none" rtlCol="0">
            <a:spAutoFit/>
            <a:scene3d>
              <a:camera prst="orthographicFront"/>
              <a:lightRig rig="threePt" dir="t"/>
            </a:scene3d>
            <a:sp3d contourW="12700"/>
          </a:bodyPr>
          <a:lstStyle/>
          <a:p>
            <a:pPr lvl="0" algn="ctr">
              <a:defRPr/>
            </a:pPr>
            <a:r>
              <a:rPr lang="zh-CN" altLang="en-US" sz="2400" b="1" dirty="0">
                <a:solidFill>
                  <a:prstClr val="black"/>
                </a:solidFill>
              </a:rPr>
              <a:t>产品运营</a:t>
            </a:r>
          </a:p>
        </p:txBody>
      </p:sp>
      <p:sp>
        <p:nvSpPr>
          <p:cNvPr id="27" name="文本框 26"/>
          <p:cNvSpPr txBox="1"/>
          <p:nvPr/>
        </p:nvSpPr>
        <p:spPr>
          <a:xfrm>
            <a:off x="7337165" y="3778248"/>
            <a:ext cx="1415772" cy="461665"/>
          </a:xfrm>
          <a:prstGeom prst="rect">
            <a:avLst/>
          </a:prstGeom>
          <a:noFill/>
        </p:spPr>
        <p:txBody>
          <a:bodyPr wrap="none" rtlCol="0">
            <a:spAutoFit/>
            <a:scene3d>
              <a:camera prst="orthographicFront"/>
              <a:lightRig rig="threePt" dir="t"/>
            </a:scene3d>
            <a:sp3d contourW="12700"/>
          </a:bodyPr>
          <a:lstStyle/>
          <a:p>
            <a:pPr lvl="0" algn="ctr">
              <a:defRPr/>
            </a:pPr>
            <a:r>
              <a:rPr lang="zh-CN" altLang="en-US" sz="2400" b="1" dirty="0">
                <a:solidFill>
                  <a:prstClr val="black"/>
                </a:solidFill>
              </a:rPr>
              <a:t>发展规划</a:t>
            </a:r>
          </a:p>
        </p:txBody>
      </p:sp>
      <p:sp>
        <p:nvSpPr>
          <p:cNvPr id="28" name="文本框 27"/>
          <p:cNvSpPr txBox="1"/>
          <p:nvPr/>
        </p:nvSpPr>
        <p:spPr>
          <a:xfrm>
            <a:off x="9280662" y="3778248"/>
            <a:ext cx="1415772" cy="461665"/>
          </a:xfrm>
          <a:prstGeom prst="rect">
            <a:avLst/>
          </a:prstGeom>
          <a:noFill/>
        </p:spPr>
        <p:txBody>
          <a:bodyPr wrap="none" rtlCol="0">
            <a:spAutoFit/>
            <a:scene3d>
              <a:camera prst="orthographicFront"/>
              <a:lightRig rig="threePt" dir="t"/>
            </a:scene3d>
            <a:sp3d contourW="12700"/>
          </a:bodyPr>
          <a:lstStyle/>
          <a:p>
            <a:pPr lvl="0" algn="ctr">
              <a:defRPr/>
            </a:pPr>
            <a:r>
              <a:rPr lang="zh-CN" altLang="en-US" sz="2400" b="1" dirty="0">
                <a:solidFill>
                  <a:prstClr val="black"/>
                </a:solidFill>
              </a:rPr>
              <a:t>资本融资</a:t>
            </a:r>
          </a:p>
        </p:txBody>
      </p:sp>
      <p:sp>
        <p:nvSpPr>
          <p:cNvPr id="29" name="文本框 28"/>
          <p:cNvSpPr txBox="1"/>
          <p:nvPr/>
        </p:nvSpPr>
        <p:spPr>
          <a:xfrm>
            <a:off x="4516078" y="634607"/>
            <a:ext cx="3159839" cy="830997"/>
          </a:xfrm>
          <a:prstGeom prst="rect">
            <a:avLst/>
          </a:prstGeom>
          <a:noFill/>
        </p:spPr>
        <p:txBody>
          <a:bodyPr wrap="none" rtlCol="0">
            <a:spAutoFit/>
            <a:scene3d>
              <a:camera prst="orthographicFront"/>
              <a:lightRig rig="threePt" dir="t"/>
            </a:scene3d>
            <a:sp3d contourW="127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0" noProof="0" dirty="0">
                <a:ln>
                  <a:noFill/>
                </a:ln>
                <a:solidFill>
                  <a:srgbClr val="EE464C"/>
                </a:solidFill>
                <a:effectLst/>
                <a:uLnTx/>
                <a:uFillTx/>
                <a:latin typeface="Arial"/>
                <a:ea typeface="微软雅黑"/>
                <a:cs typeface="+mn-cs"/>
              </a:rPr>
              <a:t>CONTENT</a:t>
            </a:r>
            <a:endParaRPr kumimoji="0" lang="zh-CN" altLang="en-US" sz="4800" b="1" i="0" u="none" strike="noStrike" kern="1200" cap="none" spc="0" normalizeH="0" baseline="0" noProof="0" dirty="0">
              <a:ln>
                <a:noFill/>
              </a:ln>
              <a:solidFill>
                <a:srgbClr val="EE464C"/>
              </a:solidFill>
              <a:effectLst/>
              <a:uLnTx/>
              <a:uFillTx/>
              <a:latin typeface="Arial"/>
              <a:ea typeface="微软雅黑"/>
              <a:cs typeface="+mn-cs"/>
            </a:endParaRPr>
          </a:p>
        </p:txBody>
      </p:sp>
    </p:spTree>
    <p:extLst>
      <p:ext uri="{BB962C8B-B14F-4D97-AF65-F5344CB8AC3E}">
        <p14:creationId xmlns:p14="http://schemas.microsoft.com/office/powerpoint/2010/main" val="41108822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advTm="0">
        <p15:prstTrans prst="curtains"/>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1000"/>
                                        <p:tgtEl>
                                          <p:spTgt spid="29"/>
                                        </p:tgtEl>
                                      </p:cBhvr>
                                    </p:animEffect>
                                    <p:anim calcmode="lin" valueType="num">
                                      <p:cBhvr>
                                        <p:cTn id="8" dur="1000" fill="hold"/>
                                        <p:tgtEl>
                                          <p:spTgt spid="29"/>
                                        </p:tgtEl>
                                        <p:attrNameLst>
                                          <p:attrName>ppt_x</p:attrName>
                                        </p:attrNameLst>
                                      </p:cBhvr>
                                      <p:tavLst>
                                        <p:tav tm="0">
                                          <p:val>
                                            <p:strVal val="#ppt_x"/>
                                          </p:val>
                                        </p:tav>
                                        <p:tav tm="100000">
                                          <p:val>
                                            <p:strVal val="#ppt_x"/>
                                          </p:val>
                                        </p:tav>
                                      </p:tavLst>
                                    </p:anim>
                                    <p:anim calcmode="lin" valueType="num">
                                      <p:cBhvr>
                                        <p:cTn id="9" dur="1000" fill="hold"/>
                                        <p:tgtEl>
                                          <p:spTgt spid="29"/>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39"/>
                                        </p:tgtEl>
                                        <p:attrNameLst>
                                          <p:attrName>style.visibility</p:attrName>
                                        </p:attrNameLst>
                                      </p:cBhvr>
                                      <p:to>
                                        <p:strVal val="visible"/>
                                      </p:to>
                                    </p:set>
                                    <p:anim calcmode="lin" valueType="num">
                                      <p:cBhvr>
                                        <p:cTn id="13" dur="500" fill="hold"/>
                                        <p:tgtEl>
                                          <p:spTgt spid="39"/>
                                        </p:tgtEl>
                                        <p:attrNameLst>
                                          <p:attrName>ppt_w</p:attrName>
                                        </p:attrNameLst>
                                      </p:cBhvr>
                                      <p:tavLst>
                                        <p:tav tm="0">
                                          <p:val>
                                            <p:fltVal val="0"/>
                                          </p:val>
                                        </p:tav>
                                        <p:tav tm="100000">
                                          <p:val>
                                            <p:strVal val="#ppt_w"/>
                                          </p:val>
                                        </p:tav>
                                      </p:tavLst>
                                    </p:anim>
                                    <p:anim calcmode="lin" valueType="num">
                                      <p:cBhvr>
                                        <p:cTn id="14" dur="500" fill="hold"/>
                                        <p:tgtEl>
                                          <p:spTgt spid="39"/>
                                        </p:tgtEl>
                                        <p:attrNameLst>
                                          <p:attrName>ppt_h</p:attrName>
                                        </p:attrNameLst>
                                      </p:cBhvr>
                                      <p:tavLst>
                                        <p:tav tm="0">
                                          <p:val>
                                            <p:fltVal val="0"/>
                                          </p:val>
                                        </p:tav>
                                        <p:tav tm="100000">
                                          <p:val>
                                            <p:strVal val="#ppt_h"/>
                                          </p:val>
                                        </p:tav>
                                      </p:tavLst>
                                    </p:anim>
                                    <p:animEffect transition="in" filter="fade">
                                      <p:cBhvr>
                                        <p:cTn id="15" dur="500"/>
                                        <p:tgtEl>
                                          <p:spTgt spid="39"/>
                                        </p:tgtEl>
                                      </p:cBhvr>
                                    </p:animEffect>
                                  </p:childTnLst>
                                </p:cTn>
                              </p:par>
                              <p:par>
                                <p:cTn id="16" presetID="53" presetClass="entr" presetSubtype="16" fill="hold" nodeType="withEffect">
                                  <p:stCondLst>
                                    <p:cond delay="0"/>
                                  </p:stCondLst>
                                  <p:childTnLst>
                                    <p:set>
                                      <p:cBhvr>
                                        <p:cTn id="17" dur="1" fill="hold">
                                          <p:stCondLst>
                                            <p:cond delay="0"/>
                                          </p:stCondLst>
                                        </p:cTn>
                                        <p:tgtEl>
                                          <p:spTgt spid="43"/>
                                        </p:tgtEl>
                                        <p:attrNameLst>
                                          <p:attrName>style.visibility</p:attrName>
                                        </p:attrNameLst>
                                      </p:cBhvr>
                                      <p:to>
                                        <p:strVal val="visible"/>
                                      </p:to>
                                    </p:set>
                                    <p:anim calcmode="lin" valueType="num">
                                      <p:cBhvr>
                                        <p:cTn id="18" dur="500" fill="hold"/>
                                        <p:tgtEl>
                                          <p:spTgt spid="43"/>
                                        </p:tgtEl>
                                        <p:attrNameLst>
                                          <p:attrName>ppt_w</p:attrName>
                                        </p:attrNameLst>
                                      </p:cBhvr>
                                      <p:tavLst>
                                        <p:tav tm="0">
                                          <p:val>
                                            <p:fltVal val="0"/>
                                          </p:val>
                                        </p:tav>
                                        <p:tav tm="100000">
                                          <p:val>
                                            <p:strVal val="#ppt_w"/>
                                          </p:val>
                                        </p:tav>
                                      </p:tavLst>
                                    </p:anim>
                                    <p:anim calcmode="lin" valueType="num">
                                      <p:cBhvr>
                                        <p:cTn id="19" dur="500" fill="hold"/>
                                        <p:tgtEl>
                                          <p:spTgt spid="43"/>
                                        </p:tgtEl>
                                        <p:attrNameLst>
                                          <p:attrName>ppt_h</p:attrName>
                                        </p:attrNameLst>
                                      </p:cBhvr>
                                      <p:tavLst>
                                        <p:tav tm="0">
                                          <p:val>
                                            <p:fltVal val="0"/>
                                          </p:val>
                                        </p:tav>
                                        <p:tav tm="100000">
                                          <p:val>
                                            <p:strVal val="#ppt_h"/>
                                          </p:val>
                                        </p:tav>
                                      </p:tavLst>
                                    </p:anim>
                                    <p:animEffect transition="in" filter="fade">
                                      <p:cBhvr>
                                        <p:cTn id="20" dur="500"/>
                                        <p:tgtEl>
                                          <p:spTgt spid="43"/>
                                        </p:tgtEl>
                                      </p:cBhvr>
                                    </p:animEffect>
                                  </p:childTnLst>
                                </p:cTn>
                              </p:par>
                              <p:par>
                                <p:cTn id="21" presetID="53" presetClass="entr" presetSubtype="16" fill="hold" nodeType="withEffect">
                                  <p:stCondLst>
                                    <p:cond delay="0"/>
                                  </p:stCondLst>
                                  <p:childTnLst>
                                    <p:set>
                                      <p:cBhvr>
                                        <p:cTn id="22" dur="1" fill="hold">
                                          <p:stCondLst>
                                            <p:cond delay="0"/>
                                          </p:stCondLst>
                                        </p:cTn>
                                        <p:tgtEl>
                                          <p:spTgt spid="35"/>
                                        </p:tgtEl>
                                        <p:attrNameLst>
                                          <p:attrName>style.visibility</p:attrName>
                                        </p:attrNameLst>
                                      </p:cBhvr>
                                      <p:to>
                                        <p:strVal val="visible"/>
                                      </p:to>
                                    </p:set>
                                    <p:anim calcmode="lin" valueType="num">
                                      <p:cBhvr>
                                        <p:cTn id="23" dur="500" fill="hold"/>
                                        <p:tgtEl>
                                          <p:spTgt spid="35"/>
                                        </p:tgtEl>
                                        <p:attrNameLst>
                                          <p:attrName>ppt_w</p:attrName>
                                        </p:attrNameLst>
                                      </p:cBhvr>
                                      <p:tavLst>
                                        <p:tav tm="0">
                                          <p:val>
                                            <p:fltVal val="0"/>
                                          </p:val>
                                        </p:tav>
                                        <p:tav tm="100000">
                                          <p:val>
                                            <p:strVal val="#ppt_w"/>
                                          </p:val>
                                        </p:tav>
                                      </p:tavLst>
                                    </p:anim>
                                    <p:anim calcmode="lin" valueType="num">
                                      <p:cBhvr>
                                        <p:cTn id="24" dur="500" fill="hold"/>
                                        <p:tgtEl>
                                          <p:spTgt spid="35"/>
                                        </p:tgtEl>
                                        <p:attrNameLst>
                                          <p:attrName>ppt_h</p:attrName>
                                        </p:attrNameLst>
                                      </p:cBhvr>
                                      <p:tavLst>
                                        <p:tav tm="0">
                                          <p:val>
                                            <p:fltVal val="0"/>
                                          </p:val>
                                        </p:tav>
                                        <p:tav tm="100000">
                                          <p:val>
                                            <p:strVal val="#ppt_h"/>
                                          </p:val>
                                        </p:tav>
                                      </p:tavLst>
                                    </p:anim>
                                    <p:animEffect transition="in" filter="fade">
                                      <p:cBhvr>
                                        <p:cTn id="25" dur="500"/>
                                        <p:tgtEl>
                                          <p:spTgt spid="35"/>
                                        </p:tgtEl>
                                      </p:cBhvr>
                                    </p:animEffect>
                                  </p:childTnLst>
                                </p:cTn>
                              </p:par>
                              <p:par>
                                <p:cTn id="26" presetID="53" presetClass="entr" presetSubtype="16" fill="hold" nodeType="withEffect">
                                  <p:stCondLst>
                                    <p:cond delay="0"/>
                                  </p:stCondLst>
                                  <p:childTnLst>
                                    <p:set>
                                      <p:cBhvr>
                                        <p:cTn id="27" dur="1" fill="hold">
                                          <p:stCondLst>
                                            <p:cond delay="0"/>
                                          </p:stCondLst>
                                        </p:cTn>
                                        <p:tgtEl>
                                          <p:spTgt spid="51"/>
                                        </p:tgtEl>
                                        <p:attrNameLst>
                                          <p:attrName>style.visibility</p:attrName>
                                        </p:attrNameLst>
                                      </p:cBhvr>
                                      <p:to>
                                        <p:strVal val="visible"/>
                                      </p:to>
                                    </p:set>
                                    <p:anim calcmode="lin" valueType="num">
                                      <p:cBhvr>
                                        <p:cTn id="28" dur="500" fill="hold"/>
                                        <p:tgtEl>
                                          <p:spTgt spid="51"/>
                                        </p:tgtEl>
                                        <p:attrNameLst>
                                          <p:attrName>ppt_w</p:attrName>
                                        </p:attrNameLst>
                                      </p:cBhvr>
                                      <p:tavLst>
                                        <p:tav tm="0">
                                          <p:val>
                                            <p:fltVal val="0"/>
                                          </p:val>
                                        </p:tav>
                                        <p:tav tm="100000">
                                          <p:val>
                                            <p:strVal val="#ppt_w"/>
                                          </p:val>
                                        </p:tav>
                                      </p:tavLst>
                                    </p:anim>
                                    <p:anim calcmode="lin" valueType="num">
                                      <p:cBhvr>
                                        <p:cTn id="29" dur="500" fill="hold"/>
                                        <p:tgtEl>
                                          <p:spTgt spid="51"/>
                                        </p:tgtEl>
                                        <p:attrNameLst>
                                          <p:attrName>ppt_h</p:attrName>
                                        </p:attrNameLst>
                                      </p:cBhvr>
                                      <p:tavLst>
                                        <p:tav tm="0">
                                          <p:val>
                                            <p:fltVal val="0"/>
                                          </p:val>
                                        </p:tav>
                                        <p:tav tm="100000">
                                          <p:val>
                                            <p:strVal val="#ppt_h"/>
                                          </p:val>
                                        </p:tav>
                                      </p:tavLst>
                                    </p:anim>
                                    <p:animEffect transition="in" filter="fade">
                                      <p:cBhvr>
                                        <p:cTn id="30" dur="500"/>
                                        <p:tgtEl>
                                          <p:spTgt spid="51"/>
                                        </p:tgtEl>
                                      </p:cBhvr>
                                    </p:animEffect>
                                  </p:childTnLst>
                                </p:cTn>
                              </p:par>
                              <p:par>
                                <p:cTn id="31" presetID="53" presetClass="entr" presetSubtype="16" fill="hold" nodeType="withEffect">
                                  <p:stCondLst>
                                    <p:cond delay="0"/>
                                  </p:stCondLst>
                                  <p:childTnLst>
                                    <p:set>
                                      <p:cBhvr>
                                        <p:cTn id="32" dur="1" fill="hold">
                                          <p:stCondLst>
                                            <p:cond delay="0"/>
                                          </p:stCondLst>
                                        </p:cTn>
                                        <p:tgtEl>
                                          <p:spTgt spid="47"/>
                                        </p:tgtEl>
                                        <p:attrNameLst>
                                          <p:attrName>style.visibility</p:attrName>
                                        </p:attrNameLst>
                                      </p:cBhvr>
                                      <p:to>
                                        <p:strVal val="visible"/>
                                      </p:to>
                                    </p:set>
                                    <p:anim calcmode="lin" valueType="num">
                                      <p:cBhvr>
                                        <p:cTn id="33" dur="500" fill="hold"/>
                                        <p:tgtEl>
                                          <p:spTgt spid="47"/>
                                        </p:tgtEl>
                                        <p:attrNameLst>
                                          <p:attrName>ppt_w</p:attrName>
                                        </p:attrNameLst>
                                      </p:cBhvr>
                                      <p:tavLst>
                                        <p:tav tm="0">
                                          <p:val>
                                            <p:fltVal val="0"/>
                                          </p:val>
                                        </p:tav>
                                        <p:tav tm="100000">
                                          <p:val>
                                            <p:strVal val="#ppt_w"/>
                                          </p:val>
                                        </p:tav>
                                      </p:tavLst>
                                    </p:anim>
                                    <p:anim calcmode="lin" valueType="num">
                                      <p:cBhvr>
                                        <p:cTn id="34" dur="500" fill="hold"/>
                                        <p:tgtEl>
                                          <p:spTgt spid="47"/>
                                        </p:tgtEl>
                                        <p:attrNameLst>
                                          <p:attrName>ppt_h</p:attrName>
                                        </p:attrNameLst>
                                      </p:cBhvr>
                                      <p:tavLst>
                                        <p:tav tm="0">
                                          <p:val>
                                            <p:fltVal val="0"/>
                                          </p:val>
                                        </p:tav>
                                        <p:tav tm="100000">
                                          <p:val>
                                            <p:strVal val="#ppt_h"/>
                                          </p:val>
                                        </p:tav>
                                      </p:tavLst>
                                    </p:anim>
                                    <p:animEffect transition="in" filter="fade">
                                      <p:cBhvr>
                                        <p:cTn id="35" dur="500"/>
                                        <p:tgtEl>
                                          <p:spTgt spid="47"/>
                                        </p:tgtEl>
                                      </p:cBhvr>
                                    </p:animEffect>
                                  </p:childTnLst>
                                </p:cTn>
                              </p:par>
                            </p:childTnLst>
                          </p:cTn>
                        </p:par>
                        <p:par>
                          <p:cTn id="36" fill="hold">
                            <p:stCondLst>
                              <p:cond delay="1500"/>
                            </p:stCondLst>
                            <p:childTnLst>
                              <p:par>
                                <p:cTn id="37" presetID="12" presetClass="entr" presetSubtype="1" fill="hold" grpId="0" nodeType="afterEffect">
                                  <p:stCondLst>
                                    <p:cond delay="0"/>
                                  </p:stCondLst>
                                  <p:childTnLst>
                                    <p:set>
                                      <p:cBhvr>
                                        <p:cTn id="38" dur="1" fill="hold">
                                          <p:stCondLst>
                                            <p:cond delay="0"/>
                                          </p:stCondLst>
                                        </p:cTn>
                                        <p:tgtEl>
                                          <p:spTgt spid="24"/>
                                        </p:tgtEl>
                                        <p:attrNameLst>
                                          <p:attrName>style.visibility</p:attrName>
                                        </p:attrNameLst>
                                      </p:cBhvr>
                                      <p:to>
                                        <p:strVal val="visible"/>
                                      </p:to>
                                    </p:set>
                                    <p:anim calcmode="lin" valueType="num">
                                      <p:cBhvr additive="base">
                                        <p:cTn id="39" dur="500"/>
                                        <p:tgtEl>
                                          <p:spTgt spid="24"/>
                                        </p:tgtEl>
                                        <p:attrNameLst>
                                          <p:attrName>ppt_y</p:attrName>
                                        </p:attrNameLst>
                                      </p:cBhvr>
                                      <p:tavLst>
                                        <p:tav tm="0">
                                          <p:val>
                                            <p:strVal val="#ppt_y-#ppt_h*1.125000"/>
                                          </p:val>
                                        </p:tav>
                                        <p:tav tm="100000">
                                          <p:val>
                                            <p:strVal val="#ppt_y"/>
                                          </p:val>
                                        </p:tav>
                                      </p:tavLst>
                                    </p:anim>
                                    <p:animEffect transition="in" filter="wipe(down)">
                                      <p:cBhvr>
                                        <p:cTn id="40" dur="500"/>
                                        <p:tgtEl>
                                          <p:spTgt spid="24"/>
                                        </p:tgtEl>
                                      </p:cBhvr>
                                    </p:animEffect>
                                  </p:childTnLst>
                                </p:cTn>
                              </p:par>
                              <p:par>
                                <p:cTn id="41" presetID="12" presetClass="entr" presetSubtype="1" fill="hold" grpId="0" nodeType="withEffect">
                                  <p:stCondLst>
                                    <p:cond delay="250"/>
                                  </p:stCondLst>
                                  <p:childTnLst>
                                    <p:set>
                                      <p:cBhvr>
                                        <p:cTn id="42" dur="1" fill="hold">
                                          <p:stCondLst>
                                            <p:cond delay="0"/>
                                          </p:stCondLst>
                                        </p:cTn>
                                        <p:tgtEl>
                                          <p:spTgt spid="25"/>
                                        </p:tgtEl>
                                        <p:attrNameLst>
                                          <p:attrName>style.visibility</p:attrName>
                                        </p:attrNameLst>
                                      </p:cBhvr>
                                      <p:to>
                                        <p:strVal val="visible"/>
                                      </p:to>
                                    </p:set>
                                    <p:anim calcmode="lin" valueType="num">
                                      <p:cBhvr additive="base">
                                        <p:cTn id="43" dur="500"/>
                                        <p:tgtEl>
                                          <p:spTgt spid="25"/>
                                        </p:tgtEl>
                                        <p:attrNameLst>
                                          <p:attrName>ppt_y</p:attrName>
                                        </p:attrNameLst>
                                      </p:cBhvr>
                                      <p:tavLst>
                                        <p:tav tm="0">
                                          <p:val>
                                            <p:strVal val="#ppt_y-#ppt_h*1.125000"/>
                                          </p:val>
                                        </p:tav>
                                        <p:tav tm="100000">
                                          <p:val>
                                            <p:strVal val="#ppt_y"/>
                                          </p:val>
                                        </p:tav>
                                      </p:tavLst>
                                    </p:anim>
                                    <p:animEffect transition="in" filter="wipe(down)">
                                      <p:cBhvr>
                                        <p:cTn id="44" dur="500"/>
                                        <p:tgtEl>
                                          <p:spTgt spid="25"/>
                                        </p:tgtEl>
                                      </p:cBhvr>
                                    </p:animEffect>
                                  </p:childTnLst>
                                </p:cTn>
                              </p:par>
                              <p:par>
                                <p:cTn id="45" presetID="12" presetClass="entr" presetSubtype="1" fill="hold" grpId="0" nodeType="withEffect">
                                  <p:stCondLst>
                                    <p:cond delay="500"/>
                                  </p:stCondLst>
                                  <p:childTnLst>
                                    <p:set>
                                      <p:cBhvr>
                                        <p:cTn id="46" dur="1" fill="hold">
                                          <p:stCondLst>
                                            <p:cond delay="0"/>
                                          </p:stCondLst>
                                        </p:cTn>
                                        <p:tgtEl>
                                          <p:spTgt spid="26"/>
                                        </p:tgtEl>
                                        <p:attrNameLst>
                                          <p:attrName>style.visibility</p:attrName>
                                        </p:attrNameLst>
                                      </p:cBhvr>
                                      <p:to>
                                        <p:strVal val="visible"/>
                                      </p:to>
                                    </p:set>
                                    <p:anim calcmode="lin" valueType="num">
                                      <p:cBhvr additive="base">
                                        <p:cTn id="47" dur="500"/>
                                        <p:tgtEl>
                                          <p:spTgt spid="26"/>
                                        </p:tgtEl>
                                        <p:attrNameLst>
                                          <p:attrName>ppt_y</p:attrName>
                                        </p:attrNameLst>
                                      </p:cBhvr>
                                      <p:tavLst>
                                        <p:tav tm="0">
                                          <p:val>
                                            <p:strVal val="#ppt_y-#ppt_h*1.125000"/>
                                          </p:val>
                                        </p:tav>
                                        <p:tav tm="100000">
                                          <p:val>
                                            <p:strVal val="#ppt_y"/>
                                          </p:val>
                                        </p:tav>
                                      </p:tavLst>
                                    </p:anim>
                                    <p:animEffect transition="in" filter="wipe(down)">
                                      <p:cBhvr>
                                        <p:cTn id="48" dur="500"/>
                                        <p:tgtEl>
                                          <p:spTgt spid="26"/>
                                        </p:tgtEl>
                                      </p:cBhvr>
                                    </p:animEffect>
                                  </p:childTnLst>
                                </p:cTn>
                              </p:par>
                              <p:par>
                                <p:cTn id="49" presetID="12" presetClass="entr" presetSubtype="1" fill="hold" grpId="0" nodeType="withEffect">
                                  <p:stCondLst>
                                    <p:cond delay="750"/>
                                  </p:stCondLst>
                                  <p:childTnLst>
                                    <p:set>
                                      <p:cBhvr>
                                        <p:cTn id="50" dur="1" fill="hold">
                                          <p:stCondLst>
                                            <p:cond delay="0"/>
                                          </p:stCondLst>
                                        </p:cTn>
                                        <p:tgtEl>
                                          <p:spTgt spid="27"/>
                                        </p:tgtEl>
                                        <p:attrNameLst>
                                          <p:attrName>style.visibility</p:attrName>
                                        </p:attrNameLst>
                                      </p:cBhvr>
                                      <p:to>
                                        <p:strVal val="visible"/>
                                      </p:to>
                                    </p:set>
                                    <p:anim calcmode="lin" valueType="num">
                                      <p:cBhvr additive="base">
                                        <p:cTn id="51" dur="500"/>
                                        <p:tgtEl>
                                          <p:spTgt spid="27"/>
                                        </p:tgtEl>
                                        <p:attrNameLst>
                                          <p:attrName>ppt_y</p:attrName>
                                        </p:attrNameLst>
                                      </p:cBhvr>
                                      <p:tavLst>
                                        <p:tav tm="0">
                                          <p:val>
                                            <p:strVal val="#ppt_y-#ppt_h*1.125000"/>
                                          </p:val>
                                        </p:tav>
                                        <p:tav tm="100000">
                                          <p:val>
                                            <p:strVal val="#ppt_y"/>
                                          </p:val>
                                        </p:tav>
                                      </p:tavLst>
                                    </p:anim>
                                    <p:animEffect transition="in" filter="wipe(down)">
                                      <p:cBhvr>
                                        <p:cTn id="52" dur="500"/>
                                        <p:tgtEl>
                                          <p:spTgt spid="27"/>
                                        </p:tgtEl>
                                      </p:cBhvr>
                                    </p:animEffect>
                                  </p:childTnLst>
                                </p:cTn>
                              </p:par>
                              <p:par>
                                <p:cTn id="53" presetID="12" presetClass="entr" presetSubtype="1" fill="hold" grpId="0" nodeType="withEffect">
                                  <p:stCondLst>
                                    <p:cond delay="1000"/>
                                  </p:stCondLst>
                                  <p:childTnLst>
                                    <p:set>
                                      <p:cBhvr>
                                        <p:cTn id="54" dur="1" fill="hold">
                                          <p:stCondLst>
                                            <p:cond delay="0"/>
                                          </p:stCondLst>
                                        </p:cTn>
                                        <p:tgtEl>
                                          <p:spTgt spid="28"/>
                                        </p:tgtEl>
                                        <p:attrNameLst>
                                          <p:attrName>style.visibility</p:attrName>
                                        </p:attrNameLst>
                                      </p:cBhvr>
                                      <p:to>
                                        <p:strVal val="visible"/>
                                      </p:to>
                                    </p:set>
                                    <p:anim calcmode="lin" valueType="num">
                                      <p:cBhvr additive="base">
                                        <p:cTn id="55" dur="500"/>
                                        <p:tgtEl>
                                          <p:spTgt spid="28"/>
                                        </p:tgtEl>
                                        <p:attrNameLst>
                                          <p:attrName>ppt_y</p:attrName>
                                        </p:attrNameLst>
                                      </p:cBhvr>
                                      <p:tavLst>
                                        <p:tav tm="0">
                                          <p:val>
                                            <p:strVal val="#ppt_y-#ppt_h*1.125000"/>
                                          </p:val>
                                        </p:tav>
                                        <p:tav tm="100000">
                                          <p:val>
                                            <p:strVal val="#ppt_y"/>
                                          </p:val>
                                        </p:tav>
                                      </p:tavLst>
                                    </p:anim>
                                    <p:animEffect transition="in" filter="wipe(down)">
                                      <p:cBhvr>
                                        <p:cTn id="56"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P spid="26" grpId="0"/>
      <p:bldP spid="27" grpId="0"/>
      <p:bldP spid="28" grpId="0"/>
      <p:bldP spid="2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占位符 16"/>
          <p:cNvPicPr>
            <a:picLocks noGrp="1" noChangeAspect="1"/>
          </p:cNvPicPr>
          <p:nvPr>
            <p:ph type="pic" sz="quarter" idx="10"/>
          </p:nvPr>
        </p:nvPicPr>
        <p:blipFill>
          <a:blip r:embed="rId3" cstate="print">
            <a:extLst>
              <a:ext uri="{BEBA8EAE-BF5A-486C-A8C5-ECC9F3942E4B}">
                <a14:imgProps xmlns:a14="http://schemas.microsoft.com/office/drawing/2010/main">
                  <a14:imgLayer r:embed="rId4">
                    <a14:imgEffect>
                      <a14:colorTemperature colorTemp="72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p:pic>
      <p:pic>
        <p:nvPicPr>
          <p:cNvPr id="6" name="图片 5"/>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a:xfrm>
            <a:off x="0" y="0"/>
            <a:ext cx="7394428" cy="6858001"/>
          </a:xfrm>
          <a:custGeom>
            <a:avLst/>
            <a:gdLst>
              <a:gd name="connsiteX0" fmla="*/ 0 w 7394428"/>
              <a:gd name="connsiteY0" fmla="*/ 0 h 6858001"/>
              <a:gd name="connsiteX1" fmla="*/ 7394428 w 7394428"/>
              <a:gd name="connsiteY1" fmla="*/ 0 h 6858001"/>
              <a:gd name="connsiteX2" fmla="*/ 7394428 w 7394428"/>
              <a:gd name="connsiteY2" fmla="*/ 6858001 h 6858001"/>
              <a:gd name="connsiteX3" fmla="*/ 0 w 7394428"/>
              <a:gd name="connsiteY3" fmla="*/ 6858001 h 6858001"/>
            </a:gdLst>
            <a:ahLst/>
            <a:cxnLst>
              <a:cxn ang="0">
                <a:pos x="connsiteX0" y="connsiteY0"/>
              </a:cxn>
              <a:cxn ang="0">
                <a:pos x="connsiteX1" y="connsiteY1"/>
              </a:cxn>
              <a:cxn ang="0">
                <a:pos x="connsiteX2" y="connsiteY2"/>
              </a:cxn>
              <a:cxn ang="0">
                <a:pos x="connsiteX3" y="connsiteY3"/>
              </a:cxn>
            </a:cxnLst>
            <a:rect l="l" t="t" r="r" b="b"/>
            <a:pathLst>
              <a:path w="7394428" h="6858001">
                <a:moveTo>
                  <a:pt x="0" y="0"/>
                </a:moveTo>
                <a:lnTo>
                  <a:pt x="7394428" y="0"/>
                </a:lnTo>
                <a:lnTo>
                  <a:pt x="7394428" y="6858001"/>
                </a:lnTo>
                <a:lnTo>
                  <a:pt x="0" y="6858001"/>
                </a:lnTo>
                <a:close/>
              </a:path>
            </a:pathLst>
          </a:custGeom>
        </p:spPr>
      </p:pic>
      <p:sp>
        <p:nvSpPr>
          <p:cNvPr id="4" name="文本框 3"/>
          <p:cNvSpPr txBox="1"/>
          <p:nvPr/>
        </p:nvSpPr>
        <p:spPr>
          <a:xfrm>
            <a:off x="6096000" y="3489404"/>
            <a:ext cx="2236510" cy="707886"/>
          </a:xfrm>
          <a:prstGeom prst="rect">
            <a:avLst/>
          </a:prstGeom>
          <a:noFill/>
        </p:spPr>
        <p:txBody>
          <a:bodyPr wrap="none" rtlCol="0">
            <a:spAutoFit/>
            <a:scene3d>
              <a:camera prst="orthographicFront"/>
              <a:lightRig rig="threePt" dir="t"/>
            </a:scene3d>
            <a:sp3d contourW="12700"/>
          </a:bodyPr>
          <a:lstStyle/>
          <a:p>
            <a:pPr lvl="0">
              <a:defRPr/>
            </a:pPr>
            <a:r>
              <a:rPr lang="zh-CN" altLang="en-US" sz="4000" b="1" dirty="0">
                <a:solidFill>
                  <a:prstClr val="black"/>
                </a:solidFill>
              </a:rPr>
              <a:t>资本融资</a:t>
            </a:r>
          </a:p>
        </p:txBody>
      </p:sp>
      <p:sp>
        <p:nvSpPr>
          <p:cNvPr id="5" name="文本框 4"/>
          <p:cNvSpPr txBox="1"/>
          <p:nvPr/>
        </p:nvSpPr>
        <p:spPr>
          <a:xfrm>
            <a:off x="6096000" y="4235390"/>
            <a:ext cx="4600827" cy="400110"/>
          </a:xfrm>
          <a:prstGeom prst="rect">
            <a:avLst/>
          </a:prstGeom>
          <a:noFill/>
        </p:spPr>
        <p:txBody>
          <a:bodyPr wrap="square" rtlCol="0">
            <a:spAutoFit/>
            <a:scene3d>
              <a:camera prst="orthographicFront"/>
              <a:lightRig rig="threePt" dir="t"/>
            </a:scene3d>
            <a:sp3d contourW="12700"/>
          </a:bodyPr>
          <a:lstStyle/>
          <a:p/>
        </p:txBody>
      </p:sp>
      <p:cxnSp>
        <p:nvCxnSpPr>
          <p:cNvPr id="3" name="直接连接符 2"/>
          <p:cNvCxnSpPr/>
          <p:nvPr/>
        </p:nvCxnSpPr>
        <p:spPr>
          <a:xfrm>
            <a:off x="5981700" y="2846169"/>
            <a:ext cx="0" cy="1789331"/>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9" name="文本框 8"/>
          <p:cNvSpPr txBox="1"/>
          <p:nvPr/>
        </p:nvSpPr>
        <p:spPr>
          <a:xfrm>
            <a:off x="6096000" y="2846169"/>
            <a:ext cx="2111860" cy="707886"/>
          </a:xfrm>
          <a:prstGeom prst="rect">
            <a:avLst/>
          </a:prstGeom>
          <a:noFill/>
        </p:spPr>
        <p:txBody>
          <a:bodyPr wrap="none" rtlCol="0">
            <a:spAutoFit/>
            <a:scene3d>
              <a:camera prst="orthographicFront"/>
              <a:lightRig rig="threePt" dir="t"/>
            </a:scene3d>
            <a:sp3d contourW="12700"/>
          </a:bodyPr>
          <a:lstStyle/>
          <a:p>
            <a:pPr lvl="0">
              <a:defRPr/>
            </a:pPr>
            <a:r>
              <a:rPr lang="en-US" altLang="zh-CN" sz="4000" b="1" dirty="0">
                <a:solidFill>
                  <a:schemeClr val="accent1"/>
                </a:solidFill>
              </a:rPr>
              <a:t>PART05</a:t>
            </a:r>
            <a:endParaRPr lang="zh-CN" altLang="en-US" sz="4000" b="1" dirty="0">
              <a:solidFill>
                <a:schemeClr val="accent1"/>
              </a:solidFill>
            </a:endParaRPr>
          </a:p>
        </p:txBody>
      </p:sp>
    </p:spTree>
    <p:extLst>
      <p:ext uri="{BB962C8B-B14F-4D97-AF65-F5344CB8AC3E}">
        <p14:creationId xmlns:p14="http://schemas.microsoft.com/office/powerpoint/2010/main" val="14024987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0">
        <p15:prstTrans prst="crush"/>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0-#ppt_w/2"/>
                                          </p:val>
                                        </p:tav>
                                        <p:tav tm="100000">
                                          <p:val>
                                            <p:strVal val="#ppt_x"/>
                                          </p:val>
                                        </p:tav>
                                      </p:tavLst>
                                    </p:anim>
                                    <p:anim calcmode="lin" valueType="num">
                                      <p:cBhvr additive="base">
                                        <p:cTn id="8" dur="500" fill="hold"/>
                                        <p:tgtEl>
                                          <p:spTgt spid="17"/>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0-#ppt_w/2"/>
                                          </p:val>
                                        </p:tav>
                                        <p:tav tm="100000">
                                          <p:val>
                                            <p:strVal val="#ppt_x"/>
                                          </p:val>
                                        </p:tav>
                                      </p:tavLst>
                                    </p:anim>
                                    <p:anim calcmode="lin" valueType="num">
                                      <p:cBhvr additive="base">
                                        <p:cTn id="12" dur="500" fill="hold"/>
                                        <p:tgtEl>
                                          <p:spTgt spid="6"/>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22" presetClass="entr" presetSubtype="4" fill="hold" nodeType="after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down)">
                                      <p:cBhvr>
                                        <p:cTn id="16" dur="500"/>
                                        <p:tgtEl>
                                          <p:spTgt spid="3"/>
                                        </p:tgtEl>
                                      </p:cBhvr>
                                    </p:animEffect>
                                  </p:childTnLst>
                                </p:cTn>
                              </p:par>
                            </p:childTnLst>
                          </p:cTn>
                        </p:par>
                        <p:par>
                          <p:cTn id="17" fill="hold">
                            <p:stCondLst>
                              <p:cond delay="1000"/>
                            </p:stCondLst>
                            <p:childTnLst>
                              <p:par>
                                <p:cTn id="18" presetID="12" presetClass="entr" presetSubtype="8" fill="hold" grpId="0" nodeType="afterEffect">
                                  <p:stCondLst>
                                    <p:cond delay="0"/>
                                  </p:stCondLst>
                                  <p:childTnLst>
                                    <p:set>
                                      <p:cBhvr>
                                        <p:cTn id="19" dur="1" fill="hold">
                                          <p:stCondLst>
                                            <p:cond delay="0"/>
                                          </p:stCondLst>
                                        </p:cTn>
                                        <p:tgtEl>
                                          <p:spTgt spid="9"/>
                                        </p:tgtEl>
                                        <p:attrNameLst>
                                          <p:attrName>style.visibility</p:attrName>
                                        </p:attrNameLst>
                                      </p:cBhvr>
                                      <p:to>
                                        <p:strVal val="visible"/>
                                      </p:to>
                                    </p:set>
                                    <p:anim calcmode="lin" valueType="num">
                                      <p:cBhvr additive="base">
                                        <p:cTn id="20" dur="500"/>
                                        <p:tgtEl>
                                          <p:spTgt spid="9"/>
                                        </p:tgtEl>
                                        <p:attrNameLst>
                                          <p:attrName>ppt_x</p:attrName>
                                        </p:attrNameLst>
                                      </p:cBhvr>
                                      <p:tavLst>
                                        <p:tav tm="0">
                                          <p:val>
                                            <p:strVal val="#ppt_x-#ppt_w*1.125000"/>
                                          </p:val>
                                        </p:tav>
                                        <p:tav tm="100000">
                                          <p:val>
                                            <p:strVal val="#ppt_x"/>
                                          </p:val>
                                        </p:tav>
                                      </p:tavLst>
                                    </p:anim>
                                    <p:animEffect transition="in" filter="wipe(right)">
                                      <p:cBhvr>
                                        <p:cTn id="21" dur="500"/>
                                        <p:tgtEl>
                                          <p:spTgt spid="9"/>
                                        </p:tgtEl>
                                      </p:cBhvr>
                                    </p:animEffect>
                                  </p:childTnLst>
                                </p:cTn>
                              </p:par>
                              <p:par>
                                <p:cTn id="22" presetID="12" presetClass="entr" presetSubtype="2" fill="hold" grpId="0" nodeType="withEffect">
                                  <p:stCondLst>
                                    <p:cond delay="0"/>
                                  </p:stCondLst>
                                  <p:childTnLst>
                                    <p:set>
                                      <p:cBhvr>
                                        <p:cTn id="23" dur="1" fill="hold">
                                          <p:stCondLst>
                                            <p:cond delay="0"/>
                                          </p:stCondLst>
                                        </p:cTn>
                                        <p:tgtEl>
                                          <p:spTgt spid="4"/>
                                        </p:tgtEl>
                                        <p:attrNameLst>
                                          <p:attrName>style.visibility</p:attrName>
                                        </p:attrNameLst>
                                      </p:cBhvr>
                                      <p:to>
                                        <p:strVal val="visible"/>
                                      </p:to>
                                    </p:set>
                                    <p:anim calcmode="lin" valueType="num">
                                      <p:cBhvr additive="base">
                                        <p:cTn id="24" dur="500"/>
                                        <p:tgtEl>
                                          <p:spTgt spid="4"/>
                                        </p:tgtEl>
                                        <p:attrNameLst>
                                          <p:attrName>ppt_x</p:attrName>
                                        </p:attrNameLst>
                                      </p:cBhvr>
                                      <p:tavLst>
                                        <p:tav tm="0">
                                          <p:val>
                                            <p:strVal val="#ppt_x+#ppt_w*1.125000"/>
                                          </p:val>
                                        </p:tav>
                                        <p:tav tm="100000">
                                          <p:val>
                                            <p:strVal val="#ppt_x"/>
                                          </p:val>
                                        </p:tav>
                                      </p:tavLst>
                                    </p:anim>
                                    <p:animEffect transition="in" filter="wipe(left)">
                                      <p:cBhvr>
                                        <p:cTn id="25" dur="500"/>
                                        <p:tgtEl>
                                          <p:spTgt spid="4"/>
                                        </p:tgtEl>
                                      </p:cBhvr>
                                    </p:animEffect>
                                  </p:childTnLst>
                                </p:cTn>
                              </p:par>
                            </p:childTnLst>
                          </p:cTn>
                        </p:par>
                        <p:par>
                          <p:cTn id="26" fill="hold">
                            <p:stCondLst>
                              <p:cond delay="1500"/>
                            </p:stCondLst>
                            <p:childTnLst>
                              <p:par>
                                <p:cTn id="27" presetID="14" presetClass="entr" presetSubtype="10" fill="hold" grpId="0" nodeType="after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randombar(horizontal)">
                                      <p:cBhvr>
                                        <p:cTn id="2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4645"/>
          <p:cNvSpPr/>
          <p:nvPr/>
        </p:nvSpPr>
        <p:spPr>
          <a:xfrm>
            <a:off x="9058501" y="2733637"/>
            <a:ext cx="340695" cy="335197"/>
          </a:xfrm>
          <a:custGeom>
            <a:avLst/>
            <a:gdLst/>
            <a:ahLst/>
            <a:cxnLst/>
            <a:rect l="0" t="0" r="0" b="0"/>
            <a:pathLst>
              <a:path w="120000" h="120000" extrusionOk="0">
                <a:moveTo>
                  <a:pt x="60000" y="0"/>
                </a:moveTo>
                <a:lnTo>
                  <a:pt x="60000" y="0"/>
                </a:lnTo>
                <a:cubicBezTo>
                  <a:pt x="27050" y="0"/>
                  <a:pt x="0" y="26893"/>
                  <a:pt x="0" y="59898"/>
                </a:cubicBezTo>
                <a:cubicBezTo>
                  <a:pt x="0" y="92903"/>
                  <a:pt x="27050" y="119796"/>
                  <a:pt x="60000" y="119796"/>
                </a:cubicBezTo>
                <a:cubicBezTo>
                  <a:pt x="92949" y="119796"/>
                  <a:pt x="119796" y="92903"/>
                  <a:pt x="119796" y="59898"/>
                </a:cubicBezTo>
                <a:cubicBezTo>
                  <a:pt x="119796" y="26893"/>
                  <a:pt x="92949" y="0"/>
                  <a:pt x="60000" y="0"/>
                </a:cubicBezTo>
                <a:close/>
                <a:moveTo>
                  <a:pt x="65898" y="110831"/>
                </a:moveTo>
                <a:lnTo>
                  <a:pt x="65898" y="110831"/>
                </a:lnTo>
                <a:cubicBezTo>
                  <a:pt x="65898" y="92903"/>
                  <a:pt x="65898" y="92903"/>
                  <a:pt x="65898" y="92903"/>
                </a:cubicBezTo>
                <a:cubicBezTo>
                  <a:pt x="65898" y="89847"/>
                  <a:pt x="63050" y="86791"/>
                  <a:pt x="60000" y="86791"/>
                </a:cubicBezTo>
                <a:cubicBezTo>
                  <a:pt x="60000" y="86791"/>
                  <a:pt x="56949" y="89847"/>
                  <a:pt x="56949" y="92903"/>
                </a:cubicBezTo>
                <a:cubicBezTo>
                  <a:pt x="56949" y="110831"/>
                  <a:pt x="56949" y="110831"/>
                  <a:pt x="56949" y="110831"/>
                </a:cubicBezTo>
                <a:cubicBezTo>
                  <a:pt x="30101" y="110831"/>
                  <a:pt x="12000" y="89847"/>
                  <a:pt x="9152" y="62954"/>
                </a:cubicBezTo>
                <a:cubicBezTo>
                  <a:pt x="30101" y="62954"/>
                  <a:pt x="30101" y="62954"/>
                  <a:pt x="30101" y="62954"/>
                </a:cubicBezTo>
                <a:cubicBezTo>
                  <a:pt x="30101" y="62954"/>
                  <a:pt x="32949" y="62954"/>
                  <a:pt x="32949" y="59898"/>
                </a:cubicBezTo>
                <a:cubicBezTo>
                  <a:pt x="32949" y="56842"/>
                  <a:pt x="30101" y="56842"/>
                  <a:pt x="30101" y="56842"/>
                </a:cubicBezTo>
                <a:cubicBezTo>
                  <a:pt x="9152" y="56842"/>
                  <a:pt x="9152" y="56842"/>
                  <a:pt x="9152" y="56842"/>
                </a:cubicBezTo>
                <a:cubicBezTo>
                  <a:pt x="12000" y="29949"/>
                  <a:pt x="30101" y="8964"/>
                  <a:pt x="56949" y="8964"/>
                </a:cubicBezTo>
                <a:cubicBezTo>
                  <a:pt x="56949" y="26893"/>
                  <a:pt x="56949" y="26893"/>
                  <a:pt x="56949" y="26893"/>
                </a:cubicBezTo>
                <a:cubicBezTo>
                  <a:pt x="56949" y="29949"/>
                  <a:pt x="60000" y="33005"/>
                  <a:pt x="60000" y="33005"/>
                </a:cubicBezTo>
                <a:cubicBezTo>
                  <a:pt x="63050" y="33005"/>
                  <a:pt x="65898" y="29949"/>
                  <a:pt x="65898" y="26893"/>
                </a:cubicBezTo>
                <a:cubicBezTo>
                  <a:pt x="65898" y="8964"/>
                  <a:pt x="65898" y="8964"/>
                  <a:pt x="65898" y="8964"/>
                </a:cubicBezTo>
                <a:cubicBezTo>
                  <a:pt x="89898" y="8964"/>
                  <a:pt x="110847" y="29949"/>
                  <a:pt x="113898" y="56842"/>
                </a:cubicBezTo>
                <a:cubicBezTo>
                  <a:pt x="92949" y="56842"/>
                  <a:pt x="92949" y="56842"/>
                  <a:pt x="92949" y="56842"/>
                </a:cubicBezTo>
                <a:cubicBezTo>
                  <a:pt x="89898" y="56842"/>
                  <a:pt x="89898" y="56842"/>
                  <a:pt x="89898" y="59898"/>
                </a:cubicBezTo>
                <a:cubicBezTo>
                  <a:pt x="89898" y="62954"/>
                  <a:pt x="89898" y="62954"/>
                  <a:pt x="92949" y="62954"/>
                </a:cubicBezTo>
                <a:cubicBezTo>
                  <a:pt x="113898" y="62954"/>
                  <a:pt x="113898" y="62954"/>
                  <a:pt x="113898" y="62954"/>
                </a:cubicBezTo>
                <a:cubicBezTo>
                  <a:pt x="110847" y="89847"/>
                  <a:pt x="89898" y="110831"/>
                  <a:pt x="65898" y="110831"/>
                </a:cubicBezTo>
                <a:close/>
              </a:path>
            </a:pathLst>
          </a:custGeom>
          <a:solidFill>
            <a:srgbClr val="111111"/>
          </a:solidFill>
          <a:ln>
            <a:noFill/>
          </a:ln>
        </p:spPr>
        <p:txBody>
          <a:bodyPr lIns="45713" tIns="22850" rIns="45713" bIns="22850" anchor="ctr" anchorCtr="0">
            <a:noAutofit/>
          </a:bodyPr>
          <a:lstStyle/>
          <a:p>
            <a:endParaRPr>
              <a:solidFill>
                <a:schemeClr val="dk1"/>
              </a:solidFill>
              <a:latin typeface="Roboto"/>
              <a:ea typeface="Roboto"/>
              <a:cs typeface="Roboto"/>
              <a:sym typeface="Roboto"/>
            </a:endParaRPr>
          </a:p>
        </p:txBody>
      </p:sp>
      <p:sp>
        <p:nvSpPr>
          <p:cNvPr id="3" name="Shape 4675"/>
          <p:cNvSpPr/>
          <p:nvPr/>
        </p:nvSpPr>
        <p:spPr>
          <a:xfrm>
            <a:off x="5268535" y="2746544"/>
            <a:ext cx="379730" cy="347689"/>
          </a:xfrm>
          <a:custGeom>
            <a:avLst/>
            <a:gdLst/>
            <a:ahLst/>
            <a:cxnLst/>
            <a:rect l="0" t="0" r="0" b="0"/>
            <a:pathLst>
              <a:path w="120000" h="120000" extrusionOk="0">
                <a:moveTo>
                  <a:pt x="36151" y="32949"/>
                </a:moveTo>
                <a:lnTo>
                  <a:pt x="36151" y="32949"/>
                </a:lnTo>
                <a:cubicBezTo>
                  <a:pt x="27823" y="0"/>
                  <a:pt x="27823" y="0"/>
                  <a:pt x="27823" y="0"/>
                </a:cubicBezTo>
                <a:cubicBezTo>
                  <a:pt x="2649" y="0"/>
                  <a:pt x="2649" y="0"/>
                  <a:pt x="2649" y="0"/>
                </a:cubicBezTo>
                <a:lnTo>
                  <a:pt x="0" y="3050"/>
                </a:lnTo>
                <a:cubicBezTo>
                  <a:pt x="0" y="6101"/>
                  <a:pt x="2649" y="9152"/>
                  <a:pt x="2649" y="9152"/>
                </a:cubicBezTo>
                <a:cubicBezTo>
                  <a:pt x="22145" y="9152"/>
                  <a:pt x="22145" y="9152"/>
                  <a:pt x="22145" y="9152"/>
                </a:cubicBezTo>
                <a:cubicBezTo>
                  <a:pt x="30662" y="32949"/>
                  <a:pt x="30662" y="32949"/>
                  <a:pt x="30662" y="32949"/>
                </a:cubicBezTo>
                <a:lnTo>
                  <a:pt x="30662" y="32949"/>
                </a:lnTo>
                <a:cubicBezTo>
                  <a:pt x="36151" y="80949"/>
                  <a:pt x="36151" y="80949"/>
                  <a:pt x="36151" y="80949"/>
                </a:cubicBezTo>
                <a:cubicBezTo>
                  <a:pt x="36151" y="89898"/>
                  <a:pt x="44479" y="95796"/>
                  <a:pt x="52807" y="95796"/>
                </a:cubicBezTo>
                <a:cubicBezTo>
                  <a:pt x="91798" y="95796"/>
                  <a:pt x="91798" y="95796"/>
                  <a:pt x="91798" y="95796"/>
                </a:cubicBezTo>
                <a:cubicBezTo>
                  <a:pt x="100315" y="95796"/>
                  <a:pt x="108643" y="89898"/>
                  <a:pt x="108643" y="80949"/>
                </a:cubicBezTo>
                <a:cubicBezTo>
                  <a:pt x="119810" y="32949"/>
                  <a:pt x="119810" y="32949"/>
                  <a:pt x="119810" y="32949"/>
                </a:cubicBezTo>
                <a:lnTo>
                  <a:pt x="36151" y="32949"/>
                </a:lnTo>
                <a:close/>
                <a:moveTo>
                  <a:pt x="100315" y="80949"/>
                </a:moveTo>
                <a:lnTo>
                  <a:pt x="100315" y="80949"/>
                </a:lnTo>
                <a:cubicBezTo>
                  <a:pt x="100315" y="84000"/>
                  <a:pt x="97476" y="86847"/>
                  <a:pt x="91798" y="86847"/>
                </a:cubicBezTo>
                <a:cubicBezTo>
                  <a:pt x="52807" y="86847"/>
                  <a:pt x="52807" y="86847"/>
                  <a:pt x="52807" y="86847"/>
                </a:cubicBezTo>
                <a:cubicBezTo>
                  <a:pt x="47318" y="86847"/>
                  <a:pt x="44479" y="84000"/>
                  <a:pt x="44479" y="80949"/>
                </a:cubicBezTo>
                <a:cubicBezTo>
                  <a:pt x="38990" y="39050"/>
                  <a:pt x="38990" y="39050"/>
                  <a:pt x="38990" y="39050"/>
                </a:cubicBezTo>
                <a:cubicBezTo>
                  <a:pt x="108643" y="39050"/>
                  <a:pt x="108643" y="39050"/>
                  <a:pt x="108643" y="39050"/>
                </a:cubicBezTo>
                <a:lnTo>
                  <a:pt x="100315" y="80949"/>
                </a:lnTo>
                <a:close/>
                <a:moveTo>
                  <a:pt x="52807" y="104949"/>
                </a:moveTo>
                <a:lnTo>
                  <a:pt x="52807" y="104949"/>
                </a:lnTo>
                <a:cubicBezTo>
                  <a:pt x="47318" y="104949"/>
                  <a:pt x="44479" y="107796"/>
                  <a:pt x="44479" y="110847"/>
                </a:cubicBezTo>
                <a:cubicBezTo>
                  <a:pt x="44479" y="116949"/>
                  <a:pt x="47318" y="119796"/>
                  <a:pt x="52807" y="119796"/>
                </a:cubicBezTo>
                <a:cubicBezTo>
                  <a:pt x="55646" y="119796"/>
                  <a:pt x="58485" y="116949"/>
                  <a:pt x="58485" y="110847"/>
                </a:cubicBezTo>
                <a:cubicBezTo>
                  <a:pt x="58485" y="107796"/>
                  <a:pt x="55646" y="104949"/>
                  <a:pt x="52807" y="104949"/>
                </a:cubicBezTo>
                <a:close/>
                <a:moveTo>
                  <a:pt x="89148" y="104949"/>
                </a:moveTo>
                <a:lnTo>
                  <a:pt x="89148" y="104949"/>
                </a:lnTo>
                <a:cubicBezTo>
                  <a:pt x="86309" y="104949"/>
                  <a:pt x="80630" y="107796"/>
                  <a:pt x="80630" y="110847"/>
                </a:cubicBezTo>
                <a:cubicBezTo>
                  <a:pt x="80630" y="116949"/>
                  <a:pt x="86309" y="119796"/>
                  <a:pt x="89148" y="119796"/>
                </a:cubicBezTo>
                <a:cubicBezTo>
                  <a:pt x="91798" y="119796"/>
                  <a:pt x="97476" y="116949"/>
                  <a:pt x="97476" y="110847"/>
                </a:cubicBezTo>
                <a:cubicBezTo>
                  <a:pt x="97476" y="107796"/>
                  <a:pt x="91798" y="104949"/>
                  <a:pt x="89148" y="104949"/>
                </a:cubicBezTo>
                <a:close/>
              </a:path>
            </a:pathLst>
          </a:custGeom>
          <a:solidFill>
            <a:srgbClr val="111111"/>
          </a:solidFill>
          <a:ln>
            <a:noFill/>
          </a:ln>
        </p:spPr>
        <p:txBody>
          <a:bodyPr lIns="45713" tIns="22850" rIns="45713" bIns="22850" anchor="ctr" anchorCtr="0">
            <a:noAutofit/>
          </a:bodyPr>
          <a:lstStyle/>
          <a:p>
            <a:endParaRPr>
              <a:solidFill>
                <a:schemeClr val="dk1"/>
              </a:solidFill>
              <a:latin typeface="Roboto"/>
              <a:ea typeface="Roboto"/>
              <a:cs typeface="Roboto"/>
              <a:sym typeface="Roboto"/>
            </a:endParaRPr>
          </a:p>
        </p:txBody>
      </p:sp>
      <p:sp>
        <p:nvSpPr>
          <p:cNvPr id="4" name="Shape 4689"/>
          <p:cNvSpPr/>
          <p:nvPr/>
        </p:nvSpPr>
        <p:spPr>
          <a:xfrm>
            <a:off x="1502793" y="2733666"/>
            <a:ext cx="355507" cy="360568"/>
          </a:xfrm>
          <a:custGeom>
            <a:avLst/>
            <a:gdLst/>
            <a:ahLst/>
            <a:cxnLst/>
            <a:rect l="0" t="0" r="0" b="0"/>
            <a:pathLst>
              <a:path w="120000" h="120000" extrusionOk="0">
                <a:moveTo>
                  <a:pt x="17059" y="16845"/>
                </a:moveTo>
                <a:lnTo>
                  <a:pt x="17059" y="16845"/>
                </a:lnTo>
                <a:cubicBezTo>
                  <a:pt x="17059" y="16845"/>
                  <a:pt x="14151" y="16845"/>
                  <a:pt x="14151" y="19495"/>
                </a:cubicBezTo>
                <a:cubicBezTo>
                  <a:pt x="14151" y="22334"/>
                  <a:pt x="17059" y="22334"/>
                  <a:pt x="17059" y="22334"/>
                </a:cubicBezTo>
                <a:cubicBezTo>
                  <a:pt x="19967" y="22334"/>
                  <a:pt x="22875" y="22334"/>
                  <a:pt x="22875" y="19495"/>
                </a:cubicBezTo>
                <a:cubicBezTo>
                  <a:pt x="22875" y="16845"/>
                  <a:pt x="19967" y="16845"/>
                  <a:pt x="17059" y="16845"/>
                </a:cubicBezTo>
                <a:close/>
                <a:moveTo>
                  <a:pt x="105654" y="0"/>
                </a:moveTo>
                <a:lnTo>
                  <a:pt x="105654" y="0"/>
                </a:lnTo>
                <a:cubicBezTo>
                  <a:pt x="14151" y="0"/>
                  <a:pt x="14151" y="0"/>
                  <a:pt x="14151" y="0"/>
                </a:cubicBezTo>
                <a:cubicBezTo>
                  <a:pt x="5621" y="0"/>
                  <a:pt x="0" y="8328"/>
                  <a:pt x="0" y="16845"/>
                </a:cubicBezTo>
                <a:cubicBezTo>
                  <a:pt x="0" y="105993"/>
                  <a:pt x="0" y="105993"/>
                  <a:pt x="0" y="105993"/>
                </a:cubicBezTo>
                <a:cubicBezTo>
                  <a:pt x="0" y="114321"/>
                  <a:pt x="5621" y="119810"/>
                  <a:pt x="14151" y="119810"/>
                </a:cubicBezTo>
                <a:cubicBezTo>
                  <a:pt x="105654" y="119810"/>
                  <a:pt x="105654" y="119810"/>
                  <a:pt x="105654" y="119810"/>
                </a:cubicBezTo>
                <a:cubicBezTo>
                  <a:pt x="114184" y="119810"/>
                  <a:pt x="119806" y="114321"/>
                  <a:pt x="119806" y="105993"/>
                </a:cubicBezTo>
                <a:cubicBezTo>
                  <a:pt x="119806" y="16845"/>
                  <a:pt x="119806" y="16845"/>
                  <a:pt x="119806" y="16845"/>
                </a:cubicBezTo>
                <a:cubicBezTo>
                  <a:pt x="119806" y="8328"/>
                  <a:pt x="114184" y="0"/>
                  <a:pt x="105654" y="0"/>
                </a:cubicBezTo>
                <a:close/>
                <a:moveTo>
                  <a:pt x="114184" y="105993"/>
                </a:moveTo>
                <a:lnTo>
                  <a:pt x="114184" y="105993"/>
                </a:lnTo>
                <a:cubicBezTo>
                  <a:pt x="114184" y="108643"/>
                  <a:pt x="108368" y="111482"/>
                  <a:pt x="105654" y="111482"/>
                </a:cubicBezTo>
                <a:cubicBezTo>
                  <a:pt x="14151" y="111482"/>
                  <a:pt x="14151" y="111482"/>
                  <a:pt x="14151" y="111482"/>
                </a:cubicBezTo>
                <a:cubicBezTo>
                  <a:pt x="11437" y="111482"/>
                  <a:pt x="5621" y="108643"/>
                  <a:pt x="5621" y="105993"/>
                </a:cubicBezTo>
                <a:cubicBezTo>
                  <a:pt x="5621" y="38990"/>
                  <a:pt x="5621" y="38990"/>
                  <a:pt x="5621" y="38990"/>
                </a:cubicBezTo>
                <a:cubicBezTo>
                  <a:pt x="114184" y="38990"/>
                  <a:pt x="114184" y="38990"/>
                  <a:pt x="114184" y="38990"/>
                </a:cubicBezTo>
                <a:lnTo>
                  <a:pt x="114184" y="105993"/>
                </a:lnTo>
                <a:close/>
                <a:moveTo>
                  <a:pt x="114184" y="30662"/>
                </a:moveTo>
                <a:lnTo>
                  <a:pt x="114184" y="30662"/>
                </a:lnTo>
                <a:cubicBezTo>
                  <a:pt x="5621" y="30662"/>
                  <a:pt x="5621" y="30662"/>
                  <a:pt x="5621" y="30662"/>
                </a:cubicBezTo>
                <a:cubicBezTo>
                  <a:pt x="5621" y="16845"/>
                  <a:pt x="5621" y="16845"/>
                  <a:pt x="5621" y="16845"/>
                </a:cubicBezTo>
                <a:cubicBezTo>
                  <a:pt x="5621" y="11167"/>
                  <a:pt x="11437" y="8328"/>
                  <a:pt x="14151" y="8328"/>
                </a:cubicBezTo>
                <a:cubicBezTo>
                  <a:pt x="105654" y="8328"/>
                  <a:pt x="105654" y="8328"/>
                  <a:pt x="105654" y="8328"/>
                </a:cubicBezTo>
                <a:cubicBezTo>
                  <a:pt x="108368" y="8328"/>
                  <a:pt x="114184" y="11167"/>
                  <a:pt x="114184" y="16845"/>
                </a:cubicBezTo>
                <a:lnTo>
                  <a:pt x="114184" y="30662"/>
                </a:lnTo>
                <a:close/>
                <a:moveTo>
                  <a:pt x="48465" y="16845"/>
                </a:moveTo>
                <a:lnTo>
                  <a:pt x="48465" y="16845"/>
                </a:lnTo>
                <a:cubicBezTo>
                  <a:pt x="45557" y="16845"/>
                  <a:pt x="45557" y="16845"/>
                  <a:pt x="45557" y="19495"/>
                </a:cubicBezTo>
                <a:cubicBezTo>
                  <a:pt x="45557" y="22334"/>
                  <a:pt x="45557" y="22334"/>
                  <a:pt x="48465" y="22334"/>
                </a:cubicBezTo>
                <a:cubicBezTo>
                  <a:pt x="51373" y="22334"/>
                  <a:pt x="51373" y="22334"/>
                  <a:pt x="51373" y="19495"/>
                </a:cubicBezTo>
                <a:cubicBezTo>
                  <a:pt x="51373" y="16845"/>
                  <a:pt x="51373" y="16845"/>
                  <a:pt x="48465" y="16845"/>
                </a:cubicBezTo>
                <a:close/>
                <a:moveTo>
                  <a:pt x="34313" y="16845"/>
                </a:moveTo>
                <a:lnTo>
                  <a:pt x="34313" y="16845"/>
                </a:lnTo>
                <a:cubicBezTo>
                  <a:pt x="31405" y="16845"/>
                  <a:pt x="28497" y="16845"/>
                  <a:pt x="28497" y="19495"/>
                </a:cubicBezTo>
                <a:cubicBezTo>
                  <a:pt x="28497" y="22334"/>
                  <a:pt x="31405" y="22334"/>
                  <a:pt x="34313" y="22334"/>
                </a:cubicBezTo>
                <a:cubicBezTo>
                  <a:pt x="34313" y="22334"/>
                  <a:pt x="37027" y="22334"/>
                  <a:pt x="37027" y="19495"/>
                </a:cubicBezTo>
                <a:cubicBezTo>
                  <a:pt x="37027" y="16845"/>
                  <a:pt x="34313" y="16845"/>
                  <a:pt x="34313" y="16845"/>
                </a:cubicBezTo>
                <a:close/>
              </a:path>
            </a:pathLst>
          </a:custGeom>
          <a:solidFill>
            <a:srgbClr val="111111"/>
          </a:solidFill>
          <a:ln>
            <a:noFill/>
          </a:ln>
        </p:spPr>
        <p:txBody>
          <a:bodyPr lIns="45713" tIns="22850" rIns="45713" bIns="22850" anchor="ctr" anchorCtr="0">
            <a:noAutofit/>
          </a:bodyPr>
          <a:lstStyle/>
          <a:p>
            <a:endParaRPr>
              <a:solidFill>
                <a:schemeClr val="dk1"/>
              </a:solidFill>
              <a:latin typeface="Roboto"/>
              <a:ea typeface="Roboto"/>
              <a:cs typeface="Roboto"/>
              <a:sym typeface="Roboto"/>
            </a:endParaRPr>
          </a:p>
        </p:txBody>
      </p:sp>
      <p:sp>
        <p:nvSpPr>
          <p:cNvPr id="5" name="Rectangle 12"/>
          <p:cNvSpPr/>
          <p:nvPr/>
        </p:nvSpPr>
        <p:spPr>
          <a:xfrm>
            <a:off x="1226241" y="3068834"/>
            <a:ext cx="2121093" cy="1015663"/>
          </a:xfrm>
          <a:prstGeom prst="rect">
            <a:avLst/>
          </a:prstGeom>
        </p:spPr>
        <p:txBody>
          <a:bodyPr wrap="none">
            <a:spAutoFit/>
          </a:bodyPr>
          <a:lstStyle/>
          <a:p>
            <a:r>
              <a:rPr lang="id-ID" sz="6000" b="1" spc="300" dirty="0">
                <a:solidFill>
                  <a:schemeClr val="bg1">
                    <a:lumMod val="85000"/>
                  </a:schemeClr>
                </a:solidFill>
                <a:latin typeface="Lato Black" panose="020F0502020204030203" pitchFamily="34" charset="0"/>
                <a:ea typeface="Lato Black" panose="020F0502020204030203" pitchFamily="34" charset="0"/>
                <a:cs typeface="Lato Black" panose="020F0502020204030203" pitchFamily="34" charset="0"/>
              </a:rPr>
              <a:t>957+</a:t>
            </a:r>
          </a:p>
        </p:txBody>
      </p:sp>
      <p:sp>
        <p:nvSpPr>
          <p:cNvPr id="6" name="Rectangle 14"/>
          <p:cNvSpPr/>
          <p:nvPr/>
        </p:nvSpPr>
        <p:spPr>
          <a:xfrm>
            <a:off x="5043503" y="3068835"/>
            <a:ext cx="2121093" cy="1015663"/>
          </a:xfrm>
          <a:prstGeom prst="rect">
            <a:avLst/>
          </a:prstGeom>
        </p:spPr>
        <p:txBody>
          <a:bodyPr wrap="none">
            <a:spAutoFit/>
          </a:bodyPr>
          <a:lstStyle/>
          <a:p>
            <a:r>
              <a:rPr lang="id-ID" sz="6000" b="1" spc="300" dirty="0">
                <a:solidFill>
                  <a:schemeClr val="bg1">
                    <a:lumMod val="85000"/>
                  </a:schemeClr>
                </a:solidFill>
                <a:latin typeface="Lato Black" panose="020F0502020204030203" pitchFamily="34" charset="0"/>
                <a:ea typeface="Lato Black" panose="020F0502020204030203" pitchFamily="34" charset="0"/>
                <a:cs typeface="Lato Black" panose="020F0502020204030203" pitchFamily="34" charset="0"/>
              </a:rPr>
              <a:t>568+</a:t>
            </a:r>
          </a:p>
        </p:txBody>
      </p:sp>
      <p:sp>
        <p:nvSpPr>
          <p:cNvPr id="7" name="Rectangle 15"/>
          <p:cNvSpPr/>
          <p:nvPr/>
        </p:nvSpPr>
        <p:spPr>
          <a:xfrm>
            <a:off x="8860765" y="3024666"/>
            <a:ext cx="2121093" cy="1015663"/>
          </a:xfrm>
          <a:prstGeom prst="rect">
            <a:avLst/>
          </a:prstGeom>
        </p:spPr>
        <p:txBody>
          <a:bodyPr wrap="none">
            <a:spAutoFit/>
          </a:bodyPr>
          <a:lstStyle/>
          <a:p>
            <a:r>
              <a:rPr lang="id-ID" sz="6000" b="1" spc="300" dirty="0">
                <a:solidFill>
                  <a:schemeClr val="bg1">
                    <a:lumMod val="85000"/>
                  </a:schemeClr>
                </a:solidFill>
                <a:latin typeface="Lato Black" panose="020F0502020204030203" pitchFamily="34" charset="0"/>
                <a:ea typeface="Lato Black" panose="020F0502020204030203" pitchFamily="34" charset="0"/>
                <a:cs typeface="Lato Black" panose="020F0502020204030203" pitchFamily="34" charset="0"/>
              </a:rPr>
              <a:t>532+</a:t>
            </a:r>
          </a:p>
        </p:txBody>
      </p:sp>
      <p:sp>
        <p:nvSpPr>
          <p:cNvPr id="9" name="矩形 8"/>
          <p:cNvSpPr/>
          <p:nvPr/>
        </p:nvSpPr>
        <p:spPr>
          <a:xfrm>
            <a:off x="945128" y="4130834"/>
            <a:ext cx="2674372" cy="867930"/>
          </a:xfrm>
          <a:prstGeom prst="rect">
            <a:avLst/>
          </a:prstGeom>
        </p:spPr>
        <p:txBody>
          <a:bodyPr wrap="square">
            <a:spAutoFit/>
            <a:scene3d>
              <a:camera prst="orthographicFront"/>
              <a:lightRig rig="threePt" dir="t"/>
            </a:scene3d>
            <a:sp3d contourW="12700"/>
          </a:bodyPr>
          <a:lstStyle/>
          <a:p>
            <a:pPr algn="just">
              <a:lnSpc>
                <a:spcPct val="120000"/>
              </a:lnSpc>
            </a:pPr>
            <a:r>
              <a:rPr lang="zh-CN" altLang="en-US" sz="1400" dirty="0">
                <a:solidFill>
                  <a:schemeClr val="tx1">
                    <a:lumMod val="50000"/>
                    <a:lumOff val="50000"/>
                  </a:schemeClr>
                </a:solidFill>
              </a:rPr>
              <a:t>用户可以在投影仪或者计算机上进行演示，也可以将演示文稿打印出来，制作成胶片</a:t>
            </a:r>
          </a:p>
        </p:txBody>
      </p:sp>
      <p:sp>
        <p:nvSpPr>
          <p:cNvPr id="10" name="矩形 9"/>
          <p:cNvSpPr/>
          <p:nvPr/>
        </p:nvSpPr>
        <p:spPr>
          <a:xfrm>
            <a:off x="1976314" y="2689555"/>
            <a:ext cx="1362071" cy="461665"/>
          </a:xfrm>
          <a:prstGeom prst="rect">
            <a:avLst/>
          </a:prstGeom>
        </p:spPr>
        <p:txBody>
          <a:bodyPr wrap="square">
            <a:spAutoFit/>
            <a:scene3d>
              <a:camera prst="orthographicFront"/>
              <a:lightRig rig="threePt" dir="t"/>
            </a:scene3d>
            <a:sp3d contourW="12700"/>
          </a:bodyPr>
          <a:lstStyle/>
          <a:p>
            <a:pPr algn="just">
              <a:lnSpc>
                <a:spcPct val="120000"/>
              </a:lnSpc>
            </a:pPr>
            <a:r>
              <a:rPr lang="zh-CN" altLang="en-US" sz="2000" b="1" dirty="0">
                <a:solidFill>
                  <a:schemeClr val="tx1">
                    <a:lumMod val="65000"/>
                    <a:lumOff val="35000"/>
                  </a:schemeClr>
                </a:solidFill>
              </a:rPr>
              <a:t>文字添加</a:t>
            </a:r>
          </a:p>
        </p:txBody>
      </p:sp>
      <p:sp>
        <p:nvSpPr>
          <p:cNvPr id="11" name="矩形 10"/>
          <p:cNvSpPr/>
          <p:nvPr/>
        </p:nvSpPr>
        <p:spPr>
          <a:xfrm>
            <a:off x="5772945" y="2689555"/>
            <a:ext cx="1362071" cy="461665"/>
          </a:xfrm>
          <a:prstGeom prst="rect">
            <a:avLst/>
          </a:prstGeom>
        </p:spPr>
        <p:txBody>
          <a:bodyPr wrap="square">
            <a:spAutoFit/>
            <a:scene3d>
              <a:camera prst="orthographicFront"/>
              <a:lightRig rig="threePt" dir="t"/>
            </a:scene3d>
            <a:sp3d contourW="12700"/>
          </a:bodyPr>
          <a:lstStyle/>
          <a:p>
            <a:pPr algn="just">
              <a:lnSpc>
                <a:spcPct val="120000"/>
              </a:lnSpc>
            </a:pPr>
            <a:r>
              <a:rPr lang="zh-CN" altLang="en-US" sz="2000" b="1" dirty="0">
                <a:solidFill>
                  <a:schemeClr val="tx1">
                    <a:lumMod val="65000"/>
                    <a:lumOff val="35000"/>
                  </a:schemeClr>
                </a:solidFill>
              </a:rPr>
              <a:t>文字添加</a:t>
            </a:r>
          </a:p>
        </p:txBody>
      </p:sp>
      <p:sp>
        <p:nvSpPr>
          <p:cNvPr id="12" name="矩形 11"/>
          <p:cNvSpPr/>
          <p:nvPr/>
        </p:nvSpPr>
        <p:spPr>
          <a:xfrm>
            <a:off x="9536288" y="2689555"/>
            <a:ext cx="1362071" cy="461665"/>
          </a:xfrm>
          <a:prstGeom prst="rect">
            <a:avLst/>
          </a:prstGeom>
        </p:spPr>
        <p:txBody>
          <a:bodyPr wrap="square">
            <a:spAutoFit/>
            <a:scene3d>
              <a:camera prst="orthographicFront"/>
              <a:lightRig rig="threePt" dir="t"/>
            </a:scene3d>
            <a:sp3d contourW="12700"/>
          </a:bodyPr>
          <a:lstStyle/>
          <a:p>
            <a:pPr algn="just">
              <a:lnSpc>
                <a:spcPct val="120000"/>
              </a:lnSpc>
            </a:pPr>
            <a:r>
              <a:rPr lang="zh-CN" altLang="en-US" sz="2000" b="1" dirty="0">
                <a:solidFill>
                  <a:schemeClr val="tx1">
                    <a:lumMod val="65000"/>
                    <a:lumOff val="35000"/>
                  </a:schemeClr>
                </a:solidFill>
              </a:rPr>
              <a:t>文字添加</a:t>
            </a:r>
          </a:p>
        </p:txBody>
      </p:sp>
      <p:sp>
        <p:nvSpPr>
          <p:cNvPr id="13" name="矩形 12"/>
          <p:cNvSpPr/>
          <p:nvPr/>
        </p:nvSpPr>
        <p:spPr>
          <a:xfrm>
            <a:off x="4766863" y="4130834"/>
            <a:ext cx="2674372" cy="867930"/>
          </a:xfrm>
          <a:prstGeom prst="rect">
            <a:avLst/>
          </a:prstGeom>
        </p:spPr>
        <p:txBody>
          <a:bodyPr wrap="square">
            <a:spAutoFit/>
            <a:scene3d>
              <a:camera prst="orthographicFront"/>
              <a:lightRig rig="threePt" dir="t"/>
            </a:scene3d>
            <a:sp3d contourW="12700"/>
          </a:bodyPr>
          <a:lstStyle/>
          <a:p>
            <a:pPr algn="just">
              <a:lnSpc>
                <a:spcPct val="120000"/>
              </a:lnSpc>
            </a:pPr>
            <a:r>
              <a:rPr lang="zh-CN" altLang="en-US" sz="1400" dirty="0">
                <a:solidFill>
                  <a:schemeClr val="tx1">
                    <a:lumMod val="50000"/>
                    <a:lumOff val="50000"/>
                  </a:schemeClr>
                </a:solidFill>
              </a:rPr>
              <a:t>用户可以在投影仪或者计算机上进行演示，也可以将演示文稿打印出来，制作成胶片</a:t>
            </a:r>
          </a:p>
        </p:txBody>
      </p:sp>
      <p:sp>
        <p:nvSpPr>
          <p:cNvPr id="14" name="矩形 13"/>
          <p:cNvSpPr/>
          <p:nvPr/>
        </p:nvSpPr>
        <p:spPr>
          <a:xfrm>
            <a:off x="8584125" y="4130834"/>
            <a:ext cx="2674372" cy="867930"/>
          </a:xfrm>
          <a:prstGeom prst="rect">
            <a:avLst/>
          </a:prstGeom>
        </p:spPr>
        <p:txBody>
          <a:bodyPr wrap="square">
            <a:spAutoFit/>
            <a:scene3d>
              <a:camera prst="orthographicFront"/>
              <a:lightRig rig="threePt" dir="t"/>
            </a:scene3d>
            <a:sp3d contourW="12700"/>
          </a:bodyPr>
          <a:lstStyle/>
          <a:p>
            <a:pPr algn="just">
              <a:lnSpc>
                <a:spcPct val="120000"/>
              </a:lnSpc>
            </a:pPr>
            <a:r>
              <a:rPr lang="zh-CN" altLang="en-US" sz="1400" dirty="0">
                <a:solidFill>
                  <a:schemeClr val="tx1">
                    <a:lumMod val="50000"/>
                    <a:lumOff val="50000"/>
                  </a:schemeClr>
                </a:solidFill>
              </a:rPr>
              <a:t>用户可以在投影仪或者计算机上进行演示，也可以将演示文稿打印出来，制作成胶片</a:t>
            </a:r>
          </a:p>
        </p:txBody>
      </p:sp>
      <p:grpSp>
        <p:nvGrpSpPr>
          <p:cNvPr id="15" name="组合 14"/>
          <p:cNvGrpSpPr/>
          <p:nvPr/>
        </p:nvGrpSpPr>
        <p:grpSpPr>
          <a:xfrm>
            <a:off x="0" y="-1"/>
            <a:ext cx="8338444" cy="1268413"/>
            <a:chOff x="0" y="-1"/>
            <a:chExt cx="8338444" cy="1268413"/>
          </a:xfrm>
        </p:grpSpPr>
        <p:pic>
          <p:nvPicPr>
            <p:cNvPr id="16" name="图片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
              <a:ext cx="1910226" cy="1268413"/>
            </a:xfrm>
            <a:prstGeom prst="rect">
              <a:avLst/>
            </a:prstGeom>
          </p:spPr>
        </p:pic>
        <p:cxnSp>
          <p:nvCxnSpPr>
            <p:cNvPr id="17" name="直接连接符 16"/>
            <p:cNvCxnSpPr/>
            <p:nvPr/>
          </p:nvCxnSpPr>
          <p:spPr>
            <a:xfrm>
              <a:off x="3605030" y="469609"/>
              <a:ext cx="0" cy="54000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8" name="文本框 17"/>
            <p:cNvSpPr txBox="1"/>
            <p:nvPr/>
          </p:nvSpPr>
          <p:spPr>
            <a:xfrm>
              <a:off x="1661292" y="440872"/>
              <a:ext cx="1826142" cy="584775"/>
            </a:xfrm>
            <a:prstGeom prst="rect">
              <a:avLst/>
            </a:prstGeom>
            <a:noFill/>
          </p:spPr>
          <p:txBody>
            <a:bodyPr wrap="none" rtlCol="0">
              <a:spAutoFit/>
              <a:scene3d>
                <a:camera prst="orthographicFront"/>
                <a:lightRig rig="threePt" dir="t"/>
              </a:scene3d>
              <a:sp3d contourW="12700"/>
            </a:bodyPr>
            <a:lstStyle/>
            <a:p>
              <a:pPr lvl="0" algn="r">
                <a:defRPr/>
              </a:pPr>
              <a:r>
                <a:rPr lang="zh-CN" altLang="en-US" sz="3200" b="1" dirty="0">
                  <a:solidFill>
                    <a:prstClr val="black"/>
                  </a:solidFill>
                </a:rPr>
                <a:t>资本融资</a:t>
              </a:r>
            </a:p>
          </p:txBody>
        </p:sp>
        <p:sp>
          <p:nvSpPr>
            <p:cNvPr id="19" name="文本框 18"/>
            <p:cNvSpPr txBox="1"/>
            <p:nvPr/>
          </p:nvSpPr>
          <p:spPr>
            <a:xfrm>
              <a:off x="3737617" y="533204"/>
              <a:ext cx="4600827" cy="400110"/>
            </a:xfrm>
            <a:prstGeom prst="rect">
              <a:avLst/>
            </a:prstGeom>
            <a:noFill/>
          </p:spPr>
          <p:txBody>
            <a:bodyPr wrap="square" rtlCol="0">
              <a:spAutoFit/>
              <a:scene3d>
                <a:camera prst="orthographicFront"/>
                <a:lightRig rig="threePt" dir="t"/>
              </a:scene3d>
              <a:sp3d contourW="12700"/>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altLang="zh-CN" sz="1000" b="0" i="0" u="none" strike="noStrike" kern="1200" cap="none" spc="0" normalizeH="0" baseline="0" noProof="0" dirty="0">
                  <a:ln>
                    <a:noFill/>
                  </a:ln>
                  <a:solidFill>
                    <a:schemeClr val="bg1">
                      <a:lumMod val="50000"/>
                    </a:schemeClr>
                  </a:solidFill>
                  <a:effectLst/>
                  <a:uLnTx/>
                  <a:uFillTx/>
                  <a:latin typeface="Arial"/>
                  <a:ea typeface="微软雅黑"/>
                  <a:cs typeface="+mn-cs"/>
                </a:rPr>
                <a:t>The user can demonstrate on a projector or computer, or print the presentation and make it into a film to be used in a wider field</a:t>
              </a:r>
            </a:p>
          </p:txBody>
        </p:sp>
      </p:grpSp>
    </p:spTree>
    <p:extLst>
      <p:ext uri="{BB962C8B-B14F-4D97-AF65-F5344CB8AC3E}">
        <p14:creationId xmlns:p14="http://schemas.microsoft.com/office/powerpoint/2010/main" val="2478332802"/>
      </p:ext>
    </p:extLst>
  </p:cSld>
  <p:clrMapOvr>
    <a:masterClrMapping/>
  </p:clrMapOvr>
  <mc:AlternateContent xmlns:mc="http://schemas.openxmlformats.org/markup-compatibility/2006" xmlns:p14="http://schemas.microsoft.com/office/powerpoint/2010/main">
    <mc:Choice Requires="p14">
      <p:transition spd="slow" p14:dur="3000" advTm="0">
        <p14:reveal/>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p:cTn id="17" dur="500" fill="hold"/>
                                        <p:tgtEl>
                                          <p:spTgt spid="2"/>
                                        </p:tgtEl>
                                        <p:attrNameLst>
                                          <p:attrName>ppt_w</p:attrName>
                                        </p:attrNameLst>
                                      </p:cBhvr>
                                      <p:tavLst>
                                        <p:tav tm="0">
                                          <p:val>
                                            <p:fltVal val="0"/>
                                          </p:val>
                                        </p:tav>
                                        <p:tav tm="100000">
                                          <p:val>
                                            <p:strVal val="#ppt_w"/>
                                          </p:val>
                                        </p:tav>
                                      </p:tavLst>
                                    </p:anim>
                                    <p:anim calcmode="lin" valueType="num">
                                      <p:cBhvr>
                                        <p:cTn id="18" dur="500" fill="hold"/>
                                        <p:tgtEl>
                                          <p:spTgt spid="2"/>
                                        </p:tgtEl>
                                        <p:attrNameLst>
                                          <p:attrName>ppt_h</p:attrName>
                                        </p:attrNameLst>
                                      </p:cBhvr>
                                      <p:tavLst>
                                        <p:tav tm="0">
                                          <p:val>
                                            <p:fltVal val="0"/>
                                          </p:val>
                                        </p:tav>
                                        <p:tav tm="100000">
                                          <p:val>
                                            <p:strVal val="#ppt_h"/>
                                          </p:val>
                                        </p:tav>
                                      </p:tavLst>
                                    </p:anim>
                                    <p:animEffect transition="in" filter="fade">
                                      <p:cBhvr>
                                        <p:cTn id="19" dur="500"/>
                                        <p:tgtEl>
                                          <p:spTgt spid="2"/>
                                        </p:tgtEl>
                                      </p:cBhvr>
                                    </p:animEffect>
                                  </p:childTnLst>
                                </p:cTn>
                              </p:par>
                            </p:childTnLst>
                          </p:cTn>
                        </p:par>
                        <p:par>
                          <p:cTn id="20" fill="hold">
                            <p:stCondLst>
                              <p:cond delay="500"/>
                            </p:stCondLst>
                            <p:childTnLst>
                              <p:par>
                                <p:cTn id="21" presetID="2" presetClass="entr" presetSubtype="2" fill="hold" grpId="0" nodeType="after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500" fill="hold"/>
                                        <p:tgtEl>
                                          <p:spTgt spid="10"/>
                                        </p:tgtEl>
                                        <p:attrNameLst>
                                          <p:attrName>ppt_x</p:attrName>
                                        </p:attrNameLst>
                                      </p:cBhvr>
                                      <p:tavLst>
                                        <p:tav tm="0">
                                          <p:val>
                                            <p:strVal val="1+#ppt_w/2"/>
                                          </p:val>
                                        </p:tav>
                                        <p:tav tm="100000">
                                          <p:val>
                                            <p:strVal val="#ppt_x"/>
                                          </p:val>
                                        </p:tav>
                                      </p:tavLst>
                                    </p:anim>
                                    <p:anim calcmode="lin" valueType="num">
                                      <p:cBhvr additive="base">
                                        <p:cTn id="24" dur="500" fill="hold"/>
                                        <p:tgtEl>
                                          <p:spTgt spid="10"/>
                                        </p:tgtEl>
                                        <p:attrNameLst>
                                          <p:attrName>ppt_y</p:attrName>
                                        </p:attrNameLst>
                                      </p:cBhvr>
                                      <p:tavLst>
                                        <p:tav tm="0">
                                          <p:val>
                                            <p:strVal val="#ppt_y"/>
                                          </p:val>
                                        </p:tav>
                                        <p:tav tm="100000">
                                          <p:val>
                                            <p:strVal val="#ppt_y"/>
                                          </p:val>
                                        </p:tav>
                                      </p:tavLst>
                                    </p:anim>
                                  </p:childTnLst>
                                </p:cTn>
                              </p:par>
                              <p:par>
                                <p:cTn id="25" presetID="2" presetClass="entr" presetSubtype="2"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additive="base">
                                        <p:cTn id="27" dur="500" fill="hold"/>
                                        <p:tgtEl>
                                          <p:spTgt spid="11"/>
                                        </p:tgtEl>
                                        <p:attrNameLst>
                                          <p:attrName>ppt_x</p:attrName>
                                        </p:attrNameLst>
                                      </p:cBhvr>
                                      <p:tavLst>
                                        <p:tav tm="0">
                                          <p:val>
                                            <p:strVal val="1+#ppt_w/2"/>
                                          </p:val>
                                        </p:tav>
                                        <p:tav tm="100000">
                                          <p:val>
                                            <p:strVal val="#ppt_x"/>
                                          </p:val>
                                        </p:tav>
                                      </p:tavLst>
                                    </p:anim>
                                    <p:anim calcmode="lin" valueType="num">
                                      <p:cBhvr additive="base">
                                        <p:cTn id="28" dur="500" fill="hold"/>
                                        <p:tgtEl>
                                          <p:spTgt spid="11"/>
                                        </p:tgtEl>
                                        <p:attrNameLst>
                                          <p:attrName>ppt_y</p:attrName>
                                        </p:attrNameLst>
                                      </p:cBhvr>
                                      <p:tavLst>
                                        <p:tav tm="0">
                                          <p:val>
                                            <p:strVal val="#ppt_y"/>
                                          </p:val>
                                        </p:tav>
                                        <p:tav tm="100000">
                                          <p:val>
                                            <p:strVal val="#ppt_y"/>
                                          </p:val>
                                        </p:tav>
                                      </p:tavLst>
                                    </p:anim>
                                  </p:childTnLst>
                                </p:cTn>
                              </p:par>
                              <p:par>
                                <p:cTn id="29" presetID="2" presetClass="entr" presetSubtype="2" fill="hold" grpId="0" nodeType="with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500" fill="hold"/>
                                        <p:tgtEl>
                                          <p:spTgt spid="12"/>
                                        </p:tgtEl>
                                        <p:attrNameLst>
                                          <p:attrName>ppt_x</p:attrName>
                                        </p:attrNameLst>
                                      </p:cBhvr>
                                      <p:tavLst>
                                        <p:tav tm="0">
                                          <p:val>
                                            <p:strVal val="1+#ppt_w/2"/>
                                          </p:val>
                                        </p:tav>
                                        <p:tav tm="100000">
                                          <p:val>
                                            <p:strVal val="#ppt_x"/>
                                          </p:val>
                                        </p:tav>
                                      </p:tavLst>
                                    </p:anim>
                                    <p:anim calcmode="lin" valueType="num">
                                      <p:cBhvr additive="base">
                                        <p:cTn id="32" dur="500" fill="hold"/>
                                        <p:tgtEl>
                                          <p:spTgt spid="12"/>
                                        </p:tgtEl>
                                        <p:attrNameLst>
                                          <p:attrName>ppt_y</p:attrName>
                                        </p:attrNameLst>
                                      </p:cBhvr>
                                      <p:tavLst>
                                        <p:tav tm="0">
                                          <p:val>
                                            <p:strVal val="#ppt_y"/>
                                          </p:val>
                                        </p:tav>
                                        <p:tav tm="100000">
                                          <p:val>
                                            <p:strVal val="#ppt_y"/>
                                          </p:val>
                                        </p:tav>
                                      </p:tavLst>
                                    </p:anim>
                                  </p:childTnLst>
                                </p:cTn>
                              </p:par>
                            </p:childTnLst>
                          </p:cTn>
                        </p:par>
                        <p:par>
                          <p:cTn id="33" fill="hold">
                            <p:stCondLst>
                              <p:cond delay="1000"/>
                            </p:stCondLst>
                            <p:childTnLst>
                              <p:par>
                                <p:cTn id="34" presetID="53" presetClass="entr" presetSubtype="16" fill="hold" grpId="0" nodeType="afterEffect">
                                  <p:stCondLst>
                                    <p:cond delay="0"/>
                                  </p:stCondLst>
                                  <p:childTnLst>
                                    <p:set>
                                      <p:cBhvr>
                                        <p:cTn id="35" dur="1" fill="hold">
                                          <p:stCondLst>
                                            <p:cond delay="0"/>
                                          </p:stCondLst>
                                        </p:cTn>
                                        <p:tgtEl>
                                          <p:spTgt spid="5"/>
                                        </p:tgtEl>
                                        <p:attrNameLst>
                                          <p:attrName>style.visibility</p:attrName>
                                        </p:attrNameLst>
                                      </p:cBhvr>
                                      <p:to>
                                        <p:strVal val="visible"/>
                                      </p:to>
                                    </p:set>
                                    <p:anim calcmode="lin" valueType="num">
                                      <p:cBhvr>
                                        <p:cTn id="36" dur="500" fill="hold"/>
                                        <p:tgtEl>
                                          <p:spTgt spid="5"/>
                                        </p:tgtEl>
                                        <p:attrNameLst>
                                          <p:attrName>ppt_w</p:attrName>
                                        </p:attrNameLst>
                                      </p:cBhvr>
                                      <p:tavLst>
                                        <p:tav tm="0">
                                          <p:val>
                                            <p:fltVal val="0"/>
                                          </p:val>
                                        </p:tav>
                                        <p:tav tm="100000">
                                          <p:val>
                                            <p:strVal val="#ppt_w"/>
                                          </p:val>
                                        </p:tav>
                                      </p:tavLst>
                                    </p:anim>
                                    <p:anim calcmode="lin" valueType="num">
                                      <p:cBhvr>
                                        <p:cTn id="37" dur="500" fill="hold"/>
                                        <p:tgtEl>
                                          <p:spTgt spid="5"/>
                                        </p:tgtEl>
                                        <p:attrNameLst>
                                          <p:attrName>ppt_h</p:attrName>
                                        </p:attrNameLst>
                                      </p:cBhvr>
                                      <p:tavLst>
                                        <p:tav tm="0">
                                          <p:val>
                                            <p:fltVal val="0"/>
                                          </p:val>
                                        </p:tav>
                                        <p:tav tm="100000">
                                          <p:val>
                                            <p:strVal val="#ppt_h"/>
                                          </p:val>
                                        </p:tav>
                                      </p:tavLst>
                                    </p:anim>
                                    <p:animEffect transition="in" filter="fade">
                                      <p:cBhvr>
                                        <p:cTn id="38" dur="500"/>
                                        <p:tgtEl>
                                          <p:spTgt spid="5"/>
                                        </p:tgtEl>
                                      </p:cBhvr>
                                    </p:animEffect>
                                  </p:childTnLst>
                                </p:cTn>
                              </p:par>
                              <p:par>
                                <p:cTn id="39" presetID="53" presetClass="entr" presetSubtype="16" fill="hold" grpId="0" nodeType="withEffect">
                                  <p:stCondLst>
                                    <p:cond delay="0"/>
                                  </p:stCondLst>
                                  <p:childTnLst>
                                    <p:set>
                                      <p:cBhvr>
                                        <p:cTn id="40" dur="1" fill="hold">
                                          <p:stCondLst>
                                            <p:cond delay="0"/>
                                          </p:stCondLst>
                                        </p:cTn>
                                        <p:tgtEl>
                                          <p:spTgt spid="6"/>
                                        </p:tgtEl>
                                        <p:attrNameLst>
                                          <p:attrName>style.visibility</p:attrName>
                                        </p:attrNameLst>
                                      </p:cBhvr>
                                      <p:to>
                                        <p:strVal val="visible"/>
                                      </p:to>
                                    </p:set>
                                    <p:anim calcmode="lin" valueType="num">
                                      <p:cBhvr>
                                        <p:cTn id="41" dur="500" fill="hold"/>
                                        <p:tgtEl>
                                          <p:spTgt spid="6"/>
                                        </p:tgtEl>
                                        <p:attrNameLst>
                                          <p:attrName>ppt_w</p:attrName>
                                        </p:attrNameLst>
                                      </p:cBhvr>
                                      <p:tavLst>
                                        <p:tav tm="0">
                                          <p:val>
                                            <p:fltVal val="0"/>
                                          </p:val>
                                        </p:tav>
                                        <p:tav tm="100000">
                                          <p:val>
                                            <p:strVal val="#ppt_w"/>
                                          </p:val>
                                        </p:tav>
                                      </p:tavLst>
                                    </p:anim>
                                    <p:anim calcmode="lin" valueType="num">
                                      <p:cBhvr>
                                        <p:cTn id="42" dur="500" fill="hold"/>
                                        <p:tgtEl>
                                          <p:spTgt spid="6"/>
                                        </p:tgtEl>
                                        <p:attrNameLst>
                                          <p:attrName>ppt_h</p:attrName>
                                        </p:attrNameLst>
                                      </p:cBhvr>
                                      <p:tavLst>
                                        <p:tav tm="0">
                                          <p:val>
                                            <p:fltVal val="0"/>
                                          </p:val>
                                        </p:tav>
                                        <p:tav tm="100000">
                                          <p:val>
                                            <p:strVal val="#ppt_h"/>
                                          </p:val>
                                        </p:tav>
                                      </p:tavLst>
                                    </p:anim>
                                    <p:animEffect transition="in" filter="fade">
                                      <p:cBhvr>
                                        <p:cTn id="43" dur="500"/>
                                        <p:tgtEl>
                                          <p:spTgt spid="6"/>
                                        </p:tgtEl>
                                      </p:cBhvr>
                                    </p:animEffect>
                                  </p:childTnLst>
                                </p:cTn>
                              </p:par>
                              <p:par>
                                <p:cTn id="44" presetID="53" presetClass="entr" presetSubtype="16" fill="hold" grpId="0" nodeType="withEffect">
                                  <p:stCondLst>
                                    <p:cond delay="0"/>
                                  </p:stCondLst>
                                  <p:childTnLst>
                                    <p:set>
                                      <p:cBhvr>
                                        <p:cTn id="45" dur="1" fill="hold">
                                          <p:stCondLst>
                                            <p:cond delay="0"/>
                                          </p:stCondLst>
                                        </p:cTn>
                                        <p:tgtEl>
                                          <p:spTgt spid="7"/>
                                        </p:tgtEl>
                                        <p:attrNameLst>
                                          <p:attrName>style.visibility</p:attrName>
                                        </p:attrNameLst>
                                      </p:cBhvr>
                                      <p:to>
                                        <p:strVal val="visible"/>
                                      </p:to>
                                    </p:set>
                                    <p:anim calcmode="lin" valueType="num">
                                      <p:cBhvr>
                                        <p:cTn id="46" dur="500" fill="hold"/>
                                        <p:tgtEl>
                                          <p:spTgt spid="7"/>
                                        </p:tgtEl>
                                        <p:attrNameLst>
                                          <p:attrName>ppt_w</p:attrName>
                                        </p:attrNameLst>
                                      </p:cBhvr>
                                      <p:tavLst>
                                        <p:tav tm="0">
                                          <p:val>
                                            <p:fltVal val="0"/>
                                          </p:val>
                                        </p:tav>
                                        <p:tav tm="100000">
                                          <p:val>
                                            <p:strVal val="#ppt_w"/>
                                          </p:val>
                                        </p:tav>
                                      </p:tavLst>
                                    </p:anim>
                                    <p:anim calcmode="lin" valueType="num">
                                      <p:cBhvr>
                                        <p:cTn id="47" dur="500" fill="hold"/>
                                        <p:tgtEl>
                                          <p:spTgt spid="7"/>
                                        </p:tgtEl>
                                        <p:attrNameLst>
                                          <p:attrName>ppt_h</p:attrName>
                                        </p:attrNameLst>
                                      </p:cBhvr>
                                      <p:tavLst>
                                        <p:tav tm="0">
                                          <p:val>
                                            <p:fltVal val="0"/>
                                          </p:val>
                                        </p:tav>
                                        <p:tav tm="100000">
                                          <p:val>
                                            <p:strVal val="#ppt_h"/>
                                          </p:val>
                                        </p:tav>
                                      </p:tavLst>
                                    </p:anim>
                                    <p:animEffect transition="in" filter="fade">
                                      <p:cBhvr>
                                        <p:cTn id="48" dur="500"/>
                                        <p:tgtEl>
                                          <p:spTgt spid="7"/>
                                        </p:tgtEl>
                                      </p:cBhvr>
                                    </p:animEffect>
                                  </p:childTnLst>
                                </p:cTn>
                              </p:par>
                            </p:childTnLst>
                          </p:cTn>
                        </p:par>
                        <p:par>
                          <p:cTn id="49" fill="hold">
                            <p:stCondLst>
                              <p:cond delay="1500"/>
                            </p:stCondLst>
                            <p:childTnLst>
                              <p:par>
                                <p:cTn id="50" presetID="14" presetClass="entr" presetSubtype="10" fill="hold" grpId="0" nodeType="afterEffect">
                                  <p:stCondLst>
                                    <p:cond delay="0"/>
                                  </p:stCondLst>
                                  <p:childTnLst>
                                    <p:set>
                                      <p:cBhvr>
                                        <p:cTn id="51" dur="1" fill="hold">
                                          <p:stCondLst>
                                            <p:cond delay="0"/>
                                          </p:stCondLst>
                                        </p:cTn>
                                        <p:tgtEl>
                                          <p:spTgt spid="9"/>
                                        </p:tgtEl>
                                        <p:attrNameLst>
                                          <p:attrName>style.visibility</p:attrName>
                                        </p:attrNameLst>
                                      </p:cBhvr>
                                      <p:to>
                                        <p:strVal val="visible"/>
                                      </p:to>
                                    </p:set>
                                    <p:animEffect transition="in" filter="randombar(horizontal)">
                                      <p:cBhvr>
                                        <p:cTn id="52" dur="500"/>
                                        <p:tgtEl>
                                          <p:spTgt spid="9"/>
                                        </p:tgtEl>
                                      </p:cBhvr>
                                    </p:animEffect>
                                  </p:childTnLst>
                                </p:cTn>
                              </p:par>
                              <p:par>
                                <p:cTn id="53" presetID="14" presetClass="entr" presetSubtype="10" fill="hold" grpId="0" nodeType="withEffect">
                                  <p:stCondLst>
                                    <p:cond delay="0"/>
                                  </p:stCondLst>
                                  <p:childTnLst>
                                    <p:set>
                                      <p:cBhvr>
                                        <p:cTn id="54" dur="1" fill="hold">
                                          <p:stCondLst>
                                            <p:cond delay="0"/>
                                          </p:stCondLst>
                                        </p:cTn>
                                        <p:tgtEl>
                                          <p:spTgt spid="13"/>
                                        </p:tgtEl>
                                        <p:attrNameLst>
                                          <p:attrName>style.visibility</p:attrName>
                                        </p:attrNameLst>
                                      </p:cBhvr>
                                      <p:to>
                                        <p:strVal val="visible"/>
                                      </p:to>
                                    </p:set>
                                    <p:animEffect transition="in" filter="randombar(horizontal)">
                                      <p:cBhvr>
                                        <p:cTn id="55" dur="500"/>
                                        <p:tgtEl>
                                          <p:spTgt spid="13"/>
                                        </p:tgtEl>
                                      </p:cBhvr>
                                    </p:animEffect>
                                  </p:childTnLst>
                                </p:cTn>
                              </p:par>
                              <p:par>
                                <p:cTn id="56" presetID="14" presetClass="entr" presetSubtype="10" fill="hold" grpId="0" nodeType="withEffect">
                                  <p:stCondLst>
                                    <p:cond delay="0"/>
                                  </p:stCondLst>
                                  <p:childTnLst>
                                    <p:set>
                                      <p:cBhvr>
                                        <p:cTn id="57" dur="1" fill="hold">
                                          <p:stCondLst>
                                            <p:cond delay="0"/>
                                          </p:stCondLst>
                                        </p:cTn>
                                        <p:tgtEl>
                                          <p:spTgt spid="14"/>
                                        </p:tgtEl>
                                        <p:attrNameLst>
                                          <p:attrName>style.visibility</p:attrName>
                                        </p:attrNameLst>
                                      </p:cBhvr>
                                      <p:to>
                                        <p:strVal val="visible"/>
                                      </p:to>
                                    </p:set>
                                    <p:animEffect transition="in" filter="randombar(horizontal)">
                                      <p:cBhvr>
                                        <p:cTn id="5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p:bldP spid="6" grpId="0"/>
      <p:bldP spid="7" grpId="0"/>
      <p:bldP spid="9" grpId="0"/>
      <p:bldP spid="10" grpId="0"/>
      <p:bldP spid="11" grpId="0"/>
      <p:bldP spid="12" grpId="0"/>
      <p:bldP spid="13" grpId="0"/>
      <p:bldP spid="1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ff733d52-0ec8-4580-a8c8-72d04ea13762" descr="4AcAAB+LCAAAAAAABADNVU1vozAQ/S/e3RuNCNp+cWNbZcWh20qJtocqBxe7wRU2kTFVqij/vWODAQdoy6WquCTDm5n35os9+qletxSFaMmxVNcMbyTmsaIceSgmKBRllnnoDxOEic1fmZfbAoUP+8at++aeqfQqz3L5H2cl1QEEUwxn1d+w5+Rg7yQDBq/GNoYFWC/W7dMTS+gqpZxazIoJFQmyTDEBhD/zQYBkm1QJWhS14fbxmSaq4xaealRZpBDzx2LxOzg/iyIdzKTxDwcPLWmSC/I1JE/82fx0iGbg0Ly+0I9Lc6zcttI3TDBe8hpmMt/gXcc09ysjIySjXVgsFJUvTUPn2mZ+L5WEBItccqwg4d4//GrLcHYxM7xiQegOIlmyyOl/TVKP3uCE6RfNgJlxa53uMAwtBW4Dqvt+LdpDkdhkVp0tYRMWerOl/wCrCaEYmm8saO0qsGQgLhWqr+3gjZJa0Z2aJkN7dAUMVX5MgaFjUrYKagYO9w9pR+S5LBQHj2nkW7+uhHouguPJPLkcmM3gHIzvCjzukUN2mk67q1PHrKsOVr+gKkoSyFuvcHWAjL13lypqwZjCK5CSc920wC7YUUMt5/40fkul03r5nrj1gLzms6SX9+MPkkENXara/bM3yoV/ppjao8VNOUF1LqcilY41PG+3Ov/g4AcAAA=="/>
          <p:cNvGrpSpPr>
            <a:grpSpLocks noChangeAspect="1"/>
          </p:cNvGrpSpPr>
          <p:nvPr/>
        </p:nvGrpSpPr>
        <p:grpSpPr>
          <a:xfrm>
            <a:off x="2171790" y="1640114"/>
            <a:ext cx="7848420" cy="3026228"/>
            <a:chOff x="2722492" y="2128228"/>
            <a:chExt cx="6747016" cy="2601544"/>
          </a:xfrm>
        </p:grpSpPr>
        <p:sp>
          <p:nvSpPr>
            <p:cNvPr id="3" name="RelativeShape"/>
            <p:cNvSpPr/>
            <p:nvPr/>
          </p:nvSpPr>
          <p:spPr>
            <a:xfrm>
              <a:off x="3073183" y="3188255"/>
              <a:ext cx="3669066" cy="347750"/>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sz="2000">
                <a:latin typeface="Century Gothic" panose="020B0502020202020204" pitchFamily="34" charset="0"/>
              </a:endParaRPr>
            </a:p>
          </p:txBody>
        </p:sp>
        <p:sp>
          <p:nvSpPr>
            <p:cNvPr id="4" name="ValueText"/>
            <p:cNvSpPr txBox="1"/>
            <p:nvPr/>
          </p:nvSpPr>
          <p:spPr>
            <a:xfrm>
              <a:off x="2732384" y="2518742"/>
              <a:ext cx="744483" cy="558362"/>
            </a:xfrm>
            <a:prstGeom prst="rect">
              <a:avLst/>
            </a:prstGeom>
          </p:spPr>
          <p:txBody>
            <a:bodyPr wrap="none" lIns="0" tIns="0" rIns="0" bIns="0">
              <a:prstTxWarp prst="textPlain">
                <a:avLst/>
              </a:prstTxWarp>
              <a:normAutofit/>
            </a:bodyPr>
            <a:lstStyle/>
            <a:p>
              <a:r>
                <a:rPr lang="en-US" sz="2000">
                  <a:solidFill>
                    <a:schemeClr val="accent1">
                      <a:lumMod val="100000"/>
                    </a:schemeClr>
                  </a:solidFill>
                  <a:latin typeface="Century Gothic" panose="020B0502020202020204" pitchFamily="34" charset="0"/>
                </a:rPr>
                <a:t>68%</a:t>
              </a:r>
            </a:p>
          </p:txBody>
        </p:sp>
        <p:sp>
          <p:nvSpPr>
            <p:cNvPr id="5" name="IconShape"/>
            <p:cNvSpPr>
              <a:spLocks noChangeAspect="1"/>
            </p:cNvSpPr>
            <p:nvPr/>
          </p:nvSpPr>
          <p:spPr bwMode="auto">
            <a:xfrm>
              <a:off x="2732384" y="3915927"/>
              <a:ext cx="323849" cy="426435"/>
            </a:xfrm>
            <a:custGeom>
              <a:avLst/>
              <a:gdLst>
                <a:gd name="connsiteX0" fmla="*/ 59286 w 255588"/>
                <a:gd name="connsiteY0" fmla="*/ 203200 h 336550"/>
                <a:gd name="connsiteX1" fmla="*/ 85635 w 255588"/>
                <a:gd name="connsiteY1" fmla="*/ 231962 h 336550"/>
                <a:gd name="connsiteX2" fmla="*/ 127794 w 255588"/>
                <a:gd name="connsiteY2" fmla="*/ 254187 h 336550"/>
                <a:gd name="connsiteX3" fmla="*/ 168636 w 255588"/>
                <a:gd name="connsiteY3" fmla="*/ 231962 h 336550"/>
                <a:gd name="connsiteX4" fmla="*/ 196302 w 255588"/>
                <a:gd name="connsiteY4" fmla="*/ 203200 h 336550"/>
                <a:gd name="connsiteX5" fmla="*/ 255588 w 255588"/>
                <a:gd name="connsiteY5" fmla="*/ 277719 h 336550"/>
                <a:gd name="connsiteX6" fmla="*/ 255588 w 255588"/>
                <a:gd name="connsiteY6" fmla="*/ 336550 h 336550"/>
                <a:gd name="connsiteX7" fmla="*/ 0 w 255588"/>
                <a:gd name="connsiteY7" fmla="*/ 336550 h 336550"/>
                <a:gd name="connsiteX8" fmla="*/ 0 w 255588"/>
                <a:gd name="connsiteY8" fmla="*/ 277719 h 336550"/>
                <a:gd name="connsiteX9" fmla="*/ 59286 w 255588"/>
                <a:gd name="connsiteY9" fmla="*/ 203200 h 336550"/>
                <a:gd name="connsiteX10" fmla="*/ 126861 w 255588"/>
                <a:gd name="connsiteY10" fmla="*/ 33338 h 336550"/>
                <a:gd name="connsiteX11" fmla="*/ 134715 w 255588"/>
                <a:gd name="connsiteY11" fmla="*/ 34645 h 336550"/>
                <a:gd name="connsiteX12" fmla="*/ 142569 w 255588"/>
                <a:gd name="connsiteY12" fmla="*/ 35953 h 336550"/>
                <a:gd name="connsiteX13" fmla="*/ 150423 w 255588"/>
                <a:gd name="connsiteY13" fmla="*/ 39875 h 336550"/>
                <a:gd name="connsiteX14" fmla="*/ 155659 w 255588"/>
                <a:gd name="connsiteY14" fmla="*/ 43797 h 336550"/>
                <a:gd name="connsiteX15" fmla="*/ 159586 w 255588"/>
                <a:gd name="connsiteY15" fmla="*/ 47719 h 336550"/>
                <a:gd name="connsiteX16" fmla="*/ 160895 w 255588"/>
                <a:gd name="connsiteY16" fmla="*/ 51641 h 336550"/>
                <a:gd name="connsiteX17" fmla="*/ 163513 w 255588"/>
                <a:gd name="connsiteY17" fmla="*/ 55563 h 336550"/>
                <a:gd name="connsiteX18" fmla="*/ 159586 w 255588"/>
                <a:gd name="connsiteY18" fmla="*/ 52948 h 336550"/>
                <a:gd name="connsiteX19" fmla="*/ 151732 w 255588"/>
                <a:gd name="connsiteY19" fmla="*/ 50333 h 336550"/>
                <a:gd name="connsiteX20" fmla="*/ 145187 w 255588"/>
                <a:gd name="connsiteY20" fmla="*/ 49026 h 336550"/>
                <a:gd name="connsiteX21" fmla="*/ 139951 w 255588"/>
                <a:gd name="connsiteY21" fmla="*/ 46411 h 336550"/>
                <a:gd name="connsiteX22" fmla="*/ 133406 w 255588"/>
                <a:gd name="connsiteY22" fmla="*/ 46411 h 336550"/>
                <a:gd name="connsiteX23" fmla="*/ 126861 w 255588"/>
                <a:gd name="connsiteY23" fmla="*/ 46411 h 336550"/>
                <a:gd name="connsiteX24" fmla="*/ 119007 w 255588"/>
                <a:gd name="connsiteY24" fmla="*/ 46411 h 336550"/>
                <a:gd name="connsiteX25" fmla="*/ 112462 w 255588"/>
                <a:gd name="connsiteY25" fmla="*/ 46411 h 336550"/>
                <a:gd name="connsiteX26" fmla="*/ 107226 w 255588"/>
                <a:gd name="connsiteY26" fmla="*/ 49026 h 336550"/>
                <a:gd name="connsiteX27" fmla="*/ 100681 w 255588"/>
                <a:gd name="connsiteY27" fmla="*/ 50333 h 336550"/>
                <a:gd name="connsiteX28" fmla="*/ 92827 w 255588"/>
                <a:gd name="connsiteY28" fmla="*/ 52948 h 336550"/>
                <a:gd name="connsiteX29" fmla="*/ 88900 w 255588"/>
                <a:gd name="connsiteY29" fmla="*/ 55563 h 336550"/>
                <a:gd name="connsiteX30" fmla="*/ 91518 w 255588"/>
                <a:gd name="connsiteY30" fmla="*/ 51641 h 336550"/>
                <a:gd name="connsiteX31" fmla="*/ 94136 w 255588"/>
                <a:gd name="connsiteY31" fmla="*/ 47719 h 336550"/>
                <a:gd name="connsiteX32" fmla="*/ 98063 w 255588"/>
                <a:gd name="connsiteY32" fmla="*/ 43797 h 336550"/>
                <a:gd name="connsiteX33" fmla="*/ 103299 w 255588"/>
                <a:gd name="connsiteY33" fmla="*/ 39875 h 336550"/>
                <a:gd name="connsiteX34" fmla="*/ 109844 w 255588"/>
                <a:gd name="connsiteY34" fmla="*/ 35953 h 336550"/>
                <a:gd name="connsiteX35" fmla="*/ 117698 w 255588"/>
                <a:gd name="connsiteY35" fmla="*/ 34645 h 336550"/>
                <a:gd name="connsiteX36" fmla="*/ 126861 w 255588"/>
                <a:gd name="connsiteY36" fmla="*/ 33338 h 336550"/>
                <a:gd name="connsiteX37" fmla="*/ 127794 w 255588"/>
                <a:gd name="connsiteY37" fmla="*/ 25400 h 336550"/>
                <a:gd name="connsiteX38" fmla="*/ 58097 w 255588"/>
                <a:gd name="connsiteY38" fmla="*/ 93899 h 336550"/>
                <a:gd name="connsiteX39" fmla="*/ 58097 w 255588"/>
                <a:gd name="connsiteY39" fmla="*/ 100485 h 336550"/>
                <a:gd name="connsiteX40" fmla="*/ 51522 w 255588"/>
                <a:gd name="connsiteY40" fmla="*/ 99168 h 336550"/>
                <a:gd name="connsiteX41" fmla="*/ 50207 w 255588"/>
                <a:gd name="connsiteY41" fmla="*/ 99168 h 336550"/>
                <a:gd name="connsiteX42" fmla="*/ 48892 w 255588"/>
                <a:gd name="connsiteY42" fmla="*/ 99168 h 336550"/>
                <a:gd name="connsiteX43" fmla="*/ 44947 w 255588"/>
                <a:gd name="connsiteY43" fmla="*/ 103120 h 336550"/>
                <a:gd name="connsiteX44" fmla="*/ 42317 w 255588"/>
                <a:gd name="connsiteY44" fmla="*/ 121562 h 336550"/>
                <a:gd name="connsiteX45" fmla="*/ 55467 w 255588"/>
                <a:gd name="connsiteY45" fmla="*/ 137370 h 336550"/>
                <a:gd name="connsiteX46" fmla="*/ 60727 w 255588"/>
                <a:gd name="connsiteY46" fmla="*/ 138687 h 336550"/>
                <a:gd name="connsiteX47" fmla="*/ 60727 w 255588"/>
                <a:gd name="connsiteY47" fmla="*/ 142639 h 336550"/>
                <a:gd name="connsiteX48" fmla="*/ 127794 w 255588"/>
                <a:gd name="connsiteY48" fmla="*/ 211138 h 336550"/>
                <a:gd name="connsiteX49" fmla="*/ 193545 w 255588"/>
                <a:gd name="connsiteY49" fmla="*/ 142639 h 336550"/>
                <a:gd name="connsiteX50" fmla="*/ 194860 w 255588"/>
                <a:gd name="connsiteY50" fmla="*/ 138687 h 336550"/>
                <a:gd name="connsiteX51" fmla="*/ 200120 w 255588"/>
                <a:gd name="connsiteY51" fmla="*/ 137370 h 336550"/>
                <a:gd name="connsiteX52" fmla="*/ 213270 w 255588"/>
                <a:gd name="connsiteY52" fmla="*/ 121562 h 336550"/>
                <a:gd name="connsiteX53" fmla="*/ 208010 w 255588"/>
                <a:gd name="connsiteY53" fmla="*/ 100485 h 336550"/>
                <a:gd name="connsiteX54" fmla="*/ 206695 w 255588"/>
                <a:gd name="connsiteY54" fmla="*/ 99168 h 336550"/>
                <a:gd name="connsiteX55" fmla="*/ 204065 w 255588"/>
                <a:gd name="connsiteY55" fmla="*/ 99168 h 336550"/>
                <a:gd name="connsiteX56" fmla="*/ 197490 w 255588"/>
                <a:gd name="connsiteY56" fmla="*/ 100485 h 336550"/>
                <a:gd name="connsiteX57" fmla="*/ 197490 w 255588"/>
                <a:gd name="connsiteY57" fmla="*/ 93899 h 336550"/>
                <a:gd name="connsiteX58" fmla="*/ 127794 w 255588"/>
                <a:gd name="connsiteY58" fmla="*/ 25400 h 336550"/>
                <a:gd name="connsiteX59" fmla="*/ 113355 w 255588"/>
                <a:gd name="connsiteY59" fmla="*/ 0 h 336550"/>
                <a:gd name="connsiteX60" fmla="*/ 125170 w 255588"/>
                <a:gd name="connsiteY60" fmla="*/ 2633 h 336550"/>
                <a:gd name="connsiteX61" fmla="*/ 135672 w 255588"/>
                <a:gd name="connsiteY61" fmla="*/ 0 h 336550"/>
                <a:gd name="connsiteX62" fmla="*/ 147486 w 255588"/>
                <a:gd name="connsiteY62" fmla="*/ 5267 h 336550"/>
                <a:gd name="connsiteX63" fmla="*/ 159301 w 255588"/>
                <a:gd name="connsiteY63" fmla="*/ 5267 h 336550"/>
                <a:gd name="connsiteX64" fmla="*/ 168490 w 255588"/>
                <a:gd name="connsiteY64" fmla="*/ 13167 h 336550"/>
                <a:gd name="connsiteX65" fmla="*/ 180305 w 255588"/>
                <a:gd name="connsiteY65" fmla="*/ 14484 h 336550"/>
                <a:gd name="connsiteX66" fmla="*/ 186869 w 255588"/>
                <a:gd name="connsiteY66" fmla="*/ 25017 h 336550"/>
                <a:gd name="connsiteX67" fmla="*/ 198683 w 255588"/>
                <a:gd name="connsiteY67" fmla="*/ 30284 h 336550"/>
                <a:gd name="connsiteX68" fmla="*/ 202622 w 255588"/>
                <a:gd name="connsiteY68" fmla="*/ 42134 h 336550"/>
                <a:gd name="connsiteX69" fmla="*/ 210498 w 255588"/>
                <a:gd name="connsiteY69" fmla="*/ 50034 h 336550"/>
                <a:gd name="connsiteX70" fmla="*/ 210498 w 255588"/>
                <a:gd name="connsiteY70" fmla="*/ 61884 h 336550"/>
                <a:gd name="connsiteX71" fmla="*/ 214436 w 255588"/>
                <a:gd name="connsiteY71" fmla="*/ 73735 h 336550"/>
                <a:gd name="connsiteX72" fmla="*/ 210498 w 255588"/>
                <a:gd name="connsiteY72" fmla="*/ 84268 h 336550"/>
                <a:gd name="connsiteX73" fmla="*/ 210498 w 255588"/>
                <a:gd name="connsiteY73" fmla="*/ 86902 h 336550"/>
                <a:gd name="connsiteX74" fmla="*/ 226251 w 255588"/>
                <a:gd name="connsiteY74" fmla="*/ 123769 h 336550"/>
                <a:gd name="connsiteX75" fmla="*/ 205247 w 255588"/>
                <a:gd name="connsiteY75" fmla="*/ 148786 h 336550"/>
                <a:gd name="connsiteX76" fmla="*/ 127795 w 255588"/>
                <a:gd name="connsiteY76" fmla="*/ 223838 h 336550"/>
                <a:gd name="connsiteX77" fmla="*/ 50343 w 255588"/>
                <a:gd name="connsiteY77" fmla="*/ 148786 h 336550"/>
                <a:gd name="connsiteX78" fmla="*/ 29339 w 255588"/>
                <a:gd name="connsiteY78" fmla="*/ 123769 h 336550"/>
                <a:gd name="connsiteX79" fmla="*/ 38529 w 255588"/>
                <a:gd name="connsiteY79" fmla="*/ 89535 h 336550"/>
                <a:gd name="connsiteX80" fmla="*/ 38529 w 255588"/>
                <a:gd name="connsiteY80" fmla="*/ 84268 h 336550"/>
                <a:gd name="connsiteX81" fmla="*/ 34590 w 255588"/>
                <a:gd name="connsiteY81" fmla="*/ 73735 h 336550"/>
                <a:gd name="connsiteX82" fmla="*/ 38529 w 255588"/>
                <a:gd name="connsiteY82" fmla="*/ 61884 h 336550"/>
                <a:gd name="connsiteX83" fmla="*/ 38529 w 255588"/>
                <a:gd name="connsiteY83" fmla="*/ 50034 h 336550"/>
                <a:gd name="connsiteX84" fmla="*/ 47718 w 255588"/>
                <a:gd name="connsiteY84" fmla="*/ 42134 h 336550"/>
                <a:gd name="connsiteX85" fmla="*/ 51656 w 255588"/>
                <a:gd name="connsiteY85" fmla="*/ 30284 h 336550"/>
                <a:gd name="connsiteX86" fmla="*/ 62158 w 255588"/>
                <a:gd name="connsiteY86" fmla="*/ 25017 h 336550"/>
                <a:gd name="connsiteX87" fmla="*/ 68722 w 255588"/>
                <a:gd name="connsiteY87" fmla="*/ 14484 h 336550"/>
                <a:gd name="connsiteX88" fmla="*/ 80536 w 255588"/>
                <a:gd name="connsiteY88" fmla="*/ 13167 h 336550"/>
                <a:gd name="connsiteX89" fmla="*/ 89726 w 255588"/>
                <a:gd name="connsiteY89" fmla="*/ 5267 h 336550"/>
                <a:gd name="connsiteX90" fmla="*/ 101540 w 255588"/>
                <a:gd name="connsiteY90" fmla="*/ 5267 h 336550"/>
                <a:gd name="connsiteX91" fmla="*/ 113355 w 255588"/>
                <a:gd name="connsiteY91" fmla="*/ 0 h 336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255588" h="336550">
                  <a:moveTo>
                    <a:pt x="59286" y="203200"/>
                  </a:moveTo>
                  <a:cubicBezTo>
                    <a:pt x="65873" y="216274"/>
                    <a:pt x="75096" y="226732"/>
                    <a:pt x="85635" y="231962"/>
                  </a:cubicBezTo>
                  <a:cubicBezTo>
                    <a:pt x="109350" y="243728"/>
                    <a:pt x="127794" y="254187"/>
                    <a:pt x="127794" y="254187"/>
                  </a:cubicBezTo>
                  <a:cubicBezTo>
                    <a:pt x="127794" y="254187"/>
                    <a:pt x="144921" y="243728"/>
                    <a:pt x="168636" y="231962"/>
                  </a:cubicBezTo>
                  <a:cubicBezTo>
                    <a:pt x="180493" y="226732"/>
                    <a:pt x="189715" y="216274"/>
                    <a:pt x="196302" y="203200"/>
                  </a:cubicBezTo>
                  <a:cubicBezTo>
                    <a:pt x="231874" y="217581"/>
                    <a:pt x="255588" y="248957"/>
                    <a:pt x="255588" y="277719"/>
                  </a:cubicBezTo>
                  <a:cubicBezTo>
                    <a:pt x="255588" y="277719"/>
                    <a:pt x="255588" y="277719"/>
                    <a:pt x="255588" y="336550"/>
                  </a:cubicBezTo>
                  <a:cubicBezTo>
                    <a:pt x="255588" y="336550"/>
                    <a:pt x="255588" y="336550"/>
                    <a:pt x="0" y="336550"/>
                  </a:cubicBezTo>
                  <a:cubicBezTo>
                    <a:pt x="0" y="336550"/>
                    <a:pt x="0" y="336550"/>
                    <a:pt x="0" y="277719"/>
                  </a:cubicBezTo>
                  <a:cubicBezTo>
                    <a:pt x="0" y="250265"/>
                    <a:pt x="23714" y="217581"/>
                    <a:pt x="59286" y="203200"/>
                  </a:cubicBezTo>
                  <a:close/>
                  <a:moveTo>
                    <a:pt x="126861" y="33338"/>
                  </a:moveTo>
                  <a:cubicBezTo>
                    <a:pt x="129479" y="33338"/>
                    <a:pt x="132097" y="33338"/>
                    <a:pt x="134715" y="34645"/>
                  </a:cubicBezTo>
                  <a:cubicBezTo>
                    <a:pt x="137333" y="34645"/>
                    <a:pt x="139951" y="35953"/>
                    <a:pt x="142569" y="35953"/>
                  </a:cubicBezTo>
                  <a:cubicBezTo>
                    <a:pt x="145187" y="37260"/>
                    <a:pt x="147805" y="38567"/>
                    <a:pt x="150423" y="39875"/>
                  </a:cubicBezTo>
                  <a:cubicBezTo>
                    <a:pt x="151732" y="41182"/>
                    <a:pt x="154350" y="42489"/>
                    <a:pt x="155659" y="43797"/>
                  </a:cubicBezTo>
                  <a:cubicBezTo>
                    <a:pt x="156968" y="45104"/>
                    <a:pt x="158277" y="46411"/>
                    <a:pt x="159586" y="47719"/>
                  </a:cubicBezTo>
                  <a:cubicBezTo>
                    <a:pt x="160895" y="49026"/>
                    <a:pt x="160895" y="50333"/>
                    <a:pt x="160895" y="51641"/>
                  </a:cubicBezTo>
                  <a:cubicBezTo>
                    <a:pt x="162204" y="54256"/>
                    <a:pt x="163513" y="55563"/>
                    <a:pt x="163513" y="55563"/>
                  </a:cubicBezTo>
                  <a:cubicBezTo>
                    <a:pt x="163513" y="55563"/>
                    <a:pt x="162204" y="54256"/>
                    <a:pt x="159586" y="52948"/>
                  </a:cubicBezTo>
                  <a:cubicBezTo>
                    <a:pt x="158277" y="52948"/>
                    <a:pt x="154350" y="51641"/>
                    <a:pt x="151732" y="50333"/>
                  </a:cubicBezTo>
                  <a:cubicBezTo>
                    <a:pt x="149114" y="49026"/>
                    <a:pt x="147805" y="49026"/>
                    <a:pt x="145187" y="49026"/>
                  </a:cubicBezTo>
                  <a:cubicBezTo>
                    <a:pt x="143878" y="47719"/>
                    <a:pt x="141260" y="47719"/>
                    <a:pt x="139951" y="46411"/>
                  </a:cubicBezTo>
                  <a:cubicBezTo>
                    <a:pt x="137333" y="46411"/>
                    <a:pt x="134715" y="46411"/>
                    <a:pt x="133406" y="46411"/>
                  </a:cubicBezTo>
                  <a:cubicBezTo>
                    <a:pt x="130788" y="46411"/>
                    <a:pt x="128170" y="46411"/>
                    <a:pt x="126861" y="46411"/>
                  </a:cubicBezTo>
                  <a:cubicBezTo>
                    <a:pt x="124243" y="46411"/>
                    <a:pt x="121625" y="46411"/>
                    <a:pt x="119007" y="46411"/>
                  </a:cubicBezTo>
                  <a:cubicBezTo>
                    <a:pt x="117698" y="46411"/>
                    <a:pt x="115080" y="46411"/>
                    <a:pt x="112462" y="46411"/>
                  </a:cubicBezTo>
                  <a:cubicBezTo>
                    <a:pt x="111153" y="47719"/>
                    <a:pt x="108535" y="47719"/>
                    <a:pt x="107226" y="49026"/>
                  </a:cubicBezTo>
                  <a:cubicBezTo>
                    <a:pt x="104608" y="49026"/>
                    <a:pt x="103299" y="49026"/>
                    <a:pt x="100681" y="50333"/>
                  </a:cubicBezTo>
                  <a:cubicBezTo>
                    <a:pt x="98063" y="51641"/>
                    <a:pt x="95445" y="52948"/>
                    <a:pt x="92827" y="52948"/>
                  </a:cubicBezTo>
                  <a:cubicBezTo>
                    <a:pt x="90209" y="54256"/>
                    <a:pt x="88900" y="55563"/>
                    <a:pt x="88900" y="55563"/>
                  </a:cubicBezTo>
                  <a:cubicBezTo>
                    <a:pt x="88900" y="55563"/>
                    <a:pt x="90209" y="54256"/>
                    <a:pt x="91518" y="51641"/>
                  </a:cubicBezTo>
                  <a:cubicBezTo>
                    <a:pt x="91518" y="50333"/>
                    <a:pt x="92827" y="49026"/>
                    <a:pt x="94136" y="47719"/>
                  </a:cubicBezTo>
                  <a:cubicBezTo>
                    <a:pt x="95445" y="46411"/>
                    <a:pt x="96754" y="45104"/>
                    <a:pt x="98063" y="43797"/>
                  </a:cubicBezTo>
                  <a:cubicBezTo>
                    <a:pt x="99372" y="42489"/>
                    <a:pt x="100681" y="41182"/>
                    <a:pt x="103299" y="39875"/>
                  </a:cubicBezTo>
                  <a:cubicBezTo>
                    <a:pt x="104608" y="38567"/>
                    <a:pt x="107226" y="37260"/>
                    <a:pt x="109844" y="35953"/>
                  </a:cubicBezTo>
                  <a:cubicBezTo>
                    <a:pt x="112462" y="35953"/>
                    <a:pt x="115080" y="34645"/>
                    <a:pt x="117698" y="34645"/>
                  </a:cubicBezTo>
                  <a:cubicBezTo>
                    <a:pt x="120316" y="33338"/>
                    <a:pt x="124243" y="33338"/>
                    <a:pt x="126861" y="33338"/>
                  </a:cubicBezTo>
                  <a:close/>
                  <a:moveTo>
                    <a:pt x="127794" y="25400"/>
                  </a:moveTo>
                  <a:cubicBezTo>
                    <a:pt x="92288" y="25400"/>
                    <a:pt x="64673" y="53063"/>
                    <a:pt x="58097" y="93899"/>
                  </a:cubicBezTo>
                  <a:cubicBezTo>
                    <a:pt x="58097" y="93899"/>
                    <a:pt x="58097" y="93899"/>
                    <a:pt x="58097" y="100485"/>
                  </a:cubicBezTo>
                  <a:cubicBezTo>
                    <a:pt x="58097" y="100485"/>
                    <a:pt x="58097" y="100485"/>
                    <a:pt x="51522" y="99168"/>
                  </a:cubicBezTo>
                  <a:cubicBezTo>
                    <a:pt x="51522" y="99168"/>
                    <a:pt x="50207" y="99168"/>
                    <a:pt x="50207" y="99168"/>
                  </a:cubicBezTo>
                  <a:cubicBezTo>
                    <a:pt x="50207" y="99168"/>
                    <a:pt x="48892" y="99168"/>
                    <a:pt x="48892" y="99168"/>
                  </a:cubicBezTo>
                  <a:cubicBezTo>
                    <a:pt x="47577" y="99168"/>
                    <a:pt x="46262" y="100485"/>
                    <a:pt x="44947" y="103120"/>
                  </a:cubicBezTo>
                  <a:cubicBezTo>
                    <a:pt x="41002" y="107072"/>
                    <a:pt x="39687" y="113658"/>
                    <a:pt x="42317" y="121562"/>
                  </a:cubicBezTo>
                  <a:cubicBezTo>
                    <a:pt x="44947" y="130783"/>
                    <a:pt x="50207" y="137370"/>
                    <a:pt x="55467" y="137370"/>
                  </a:cubicBezTo>
                  <a:cubicBezTo>
                    <a:pt x="55467" y="137370"/>
                    <a:pt x="55467" y="137370"/>
                    <a:pt x="60727" y="138687"/>
                  </a:cubicBezTo>
                  <a:cubicBezTo>
                    <a:pt x="60727" y="138687"/>
                    <a:pt x="60727" y="138687"/>
                    <a:pt x="60727" y="142639"/>
                  </a:cubicBezTo>
                  <a:cubicBezTo>
                    <a:pt x="69933" y="176888"/>
                    <a:pt x="96233" y="211138"/>
                    <a:pt x="127794" y="211138"/>
                  </a:cubicBezTo>
                  <a:cubicBezTo>
                    <a:pt x="159354" y="211138"/>
                    <a:pt x="184340" y="176888"/>
                    <a:pt x="193545" y="142639"/>
                  </a:cubicBezTo>
                  <a:cubicBezTo>
                    <a:pt x="193545" y="142639"/>
                    <a:pt x="193545" y="142639"/>
                    <a:pt x="194860" y="138687"/>
                  </a:cubicBezTo>
                  <a:cubicBezTo>
                    <a:pt x="194860" y="138687"/>
                    <a:pt x="194860" y="138687"/>
                    <a:pt x="200120" y="137370"/>
                  </a:cubicBezTo>
                  <a:cubicBezTo>
                    <a:pt x="204065" y="137370"/>
                    <a:pt x="210640" y="130783"/>
                    <a:pt x="213270" y="121562"/>
                  </a:cubicBezTo>
                  <a:cubicBezTo>
                    <a:pt x="215900" y="112341"/>
                    <a:pt x="213270" y="103120"/>
                    <a:pt x="208010" y="100485"/>
                  </a:cubicBezTo>
                  <a:cubicBezTo>
                    <a:pt x="208010" y="100485"/>
                    <a:pt x="206695" y="99168"/>
                    <a:pt x="206695" y="99168"/>
                  </a:cubicBezTo>
                  <a:cubicBezTo>
                    <a:pt x="205380" y="99168"/>
                    <a:pt x="205380" y="99168"/>
                    <a:pt x="204065" y="99168"/>
                  </a:cubicBezTo>
                  <a:cubicBezTo>
                    <a:pt x="204065" y="99168"/>
                    <a:pt x="204065" y="99168"/>
                    <a:pt x="197490" y="100485"/>
                  </a:cubicBezTo>
                  <a:cubicBezTo>
                    <a:pt x="197490" y="100485"/>
                    <a:pt x="197490" y="100485"/>
                    <a:pt x="197490" y="93899"/>
                  </a:cubicBezTo>
                  <a:cubicBezTo>
                    <a:pt x="190915" y="53063"/>
                    <a:pt x="163299" y="25400"/>
                    <a:pt x="127794" y="25400"/>
                  </a:cubicBezTo>
                  <a:close/>
                  <a:moveTo>
                    <a:pt x="113355" y="0"/>
                  </a:moveTo>
                  <a:cubicBezTo>
                    <a:pt x="117293" y="0"/>
                    <a:pt x="121231" y="2633"/>
                    <a:pt x="125170" y="2633"/>
                  </a:cubicBezTo>
                  <a:cubicBezTo>
                    <a:pt x="129108" y="2633"/>
                    <a:pt x="133046" y="0"/>
                    <a:pt x="135672" y="0"/>
                  </a:cubicBezTo>
                  <a:cubicBezTo>
                    <a:pt x="139610" y="0"/>
                    <a:pt x="143548" y="5267"/>
                    <a:pt x="147486" y="5267"/>
                  </a:cubicBezTo>
                  <a:cubicBezTo>
                    <a:pt x="151425" y="6583"/>
                    <a:pt x="155363" y="3950"/>
                    <a:pt x="159301" y="5267"/>
                  </a:cubicBezTo>
                  <a:cubicBezTo>
                    <a:pt x="163239" y="6583"/>
                    <a:pt x="164552" y="10533"/>
                    <a:pt x="168490" y="13167"/>
                  </a:cubicBezTo>
                  <a:cubicBezTo>
                    <a:pt x="172428" y="14484"/>
                    <a:pt x="177679" y="13167"/>
                    <a:pt x="180305" y="14484"/>
                  </a:cubicBezTo>
                  <a:cubicBezTo>
                    <a:pt x="182930" y="17117"/>
                    <a:pt x="184243" y="22384"/>
                    <a:pt x="186869" y="25017"/>
                  </a:cubicBezTo>
                  <a:cubicBezTo>
                    <a:pt x="190807" y="27650"/>
                    <a:pt x="196058" y="27650"/>
                    <a:pt x="198683" y="30284"/>
                  </a:cubicBezTo>
                  <a:cubicBezTo>
                    <a:pt x="201309" y="32917"/>
                    <a:pt x="199996" y="38184"/>
                    <a:pt x="202622" y="42134"/>
                  </a:cubicBezTo>
                  <a:cubicBezTo>
                    <a:pt x="203934" y="44767"/>
                    <a:pt x="209185" y="46084"/>
                    <a:pt x="210498" y="50034"/>
                  </a:cubicBezTo>
                  <a:cubicBezTo>
                    <a:pt x="211811" y="53984"/>
                    <a:pt x="209185" y="57934"/>
                    <a:pt x="210498" y="61884"/>
                  </a:cubicBezTo>
                  <a:cubicBezTo>
                    <a:pt x="210498" y="65835"/>
                    <a:pt x="214436" y="69785"/>
                    <a:pt x="214436" y="73735"/>
                  </a:cubicBezTo>
                  <a:cubicBezTo>
                    <a:pt x="214436" y="77685"/>
                    <a:pt x="210498" y="80318"/>
                    <a:pt x="210498" y="84268"/>
                  </a:cubicBezTo>
                  <a:cubicBezTo>
                    <a:pt x="210498" y="85585"/>
                    <a:pt x="210498" y="85585"/>
                    <a:pt x="210498" y="86902"/>
                  </a:cubicBezTo>
                  <a:cubicBezTo>
                    <a:pt x="223625" y="90852"/>
                    <a:pt x="230189" y="106652"/>
                    <a:pt x="226251" y="123769"/>
                  </a:cubicBezTo>
                  <a:cubicBezTo>
                    <a:pt x="222313" y="136936"/>
                    <a:pt x="214436" y="146153"/>
                    <a:pt x="205247" y="148786"/>
                  </a:cubicBezTo>
                  <a:cubicBezTo>
                    <a:pt x="194745" y="185654"/>
                    <a:pt x="165865" y="223838"/>
                    <a:pt x="127795" y="223838"/>
                  </a:cubicBezTo>
                  <a:cubicBezTo>
                    <a:pt x="89726" y="223838"/>
                    <a:pt x="60845" y="185654"/>
                    <a:pt x="50343" y="148786"/>
                  </a:cubicBezTo>
                  <a:cubicBezTo>
                    <a:pt x="41154" y="146153"/>
                    <a:pt x="33278" y="136936"/>
                    <a:pt x="29339" y="123769"/>
                  </a:cubicBezTo>
                  <a:cubicBezTo>
                    <a:pt x="25401" y="109285"/>
                    <a:pt x="30652" y="96119"/>
                    <a:pt x="38529" y="89535"/>
                  </a:cubicBezTo>
                  <a:cubicBezTo>
                    <a:pt x="38529" y="88218"/>
                    <a:pt x="39841" y="85585"/>
                    <a:pt x="38529" y="84268"/>
                  </a:cubicBezTo>
                  <a:cubicBezTo>
                    <a:pt x="38529" y="80318"/>
                    <a:pt x="34590" y="77685"/>
                    <a:pt x="34590" y="73735"/>
                  </a:cubicBezTo>
                  <a:cubicBezTo>
                    <a:pt x="34590" y="69785"/>
                    <a:pt x="38529" y="65835"/>
                    <a:pt x="38529" y="61884"/>
                  </a:cubicBezTo>
                  <a:cubicBezTo>
                    <a:pt x="39841" y="57934"/>
                    <a:pt x="37216" y="53984"/>
                    <a:pt x="38529" y="50034"/>
                  </a:cubicBezTo>
                  <a:cubicBezTo>
                    <a:pt x="39841" y="46084"/>
                    <a:pt x="45092" y="44767"/>
                    <a:pt x="47718" y="42134"/>
                  </a:cubicBezTo>
                  <a:cubicBezTo>
                    <a:pt x="49031" y="38184"/>
                    <a:pt x="49031" y="32917"/>
                    <a:pt x="51656" y="30284"/>
                  </a:cubicBezTo>
                  <a:cubicBezTo>
                    <a:pt x="52969" y="27650"/>
                    <a:pt x="59532" y="27650"/>
                    <a:pt x="62158" y="25017"/>
                  </a:cubicBezTo>
                  <a:cubicBezTo>
                    <a:pt x="64783" y="22384"/>
                    <a:pt x="66096" y="17117"/>
                    <a:pt x="68722" y="14484"/>
                  </a:cubicBezTo>
                  <a:cubicBezTo>
                    <a:pt x="72660" y="13167"/>
                    <a:pt x="77911" y="14484"/>
                    <a:pt x="80536" y="13167"/>
                  </a:cubicBezTo>
                  <a:cubicBezTo>
                    <a:pt x="84475" y="10533"/>
                    <a:pt x="85787" y="6583"/>
                    <a:pt x="89726" y="5267"/>
                  </a:cubicBezTo>
                  <a:cubicBezTo>
                    <a:pt x="93664" y="3950"/>
                    <a:pt x="98915" y="6583"/>
                    <a:pt x="101540" y="5267"/>
                  </a:cubicBezTo>
                  <a:cubicBezTo>
                    <a:pt x="105478" y="5267"/>
                    <a:pt x="109417" y="0"/>
                    <a:pt x="113355" y="0"/>
                  </a:cubicBezTo>
                  <a:close/>
                </a:path>
              </a:pathLst>
            </a:custGeom>
            <a:solidFill>
              <a:schemeClr val="accent1">
                <a:lumMod val="10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sz="2000">
                <a:latin typeface="Century Gothic" panose="020B0502020202020204" pitchFamily="34" charset="0"/>
              </a:endParaRPr>
            </a:p>
          </p:txBody>
        </p:sp>
        <p:sp>
          <p:nvSpPr>
            <p:cNvPr id="6" name="IconShape"/>
            <p:cNvSpPr>
              <a:spLocks noChangeAspect="1"/>
            </p:cNvSpPr>
            <p:nvPr/>
          </p:nvSpPr>
          <p:spPr bwMode="auto">
            <a:xfrm>
              <a:off x="3184922" y="3915927"/>
              <a:ext cx="323849" cy="426435"/>
            </a:xfrm>
            <a:custGeom>
              <a:avLst/>
              <a:gdLst>
                <a:gd name="connsiteX0" fmla="*/ 59286 w 255588"/>
                <a:gd name="connsiteY0" fmla="*/ 203200 h 336550"/>
                <a:gd name="connsiteX1" fmla="*/ 85635 w 255588"/>
                <a:gd name="connsiteY1" fmla="*/ 231962 h 336550"/>
                <a:gd name="connsiteX2" fmla="*/ 127794 w 255588"/>
                <a:gd name="connsiteY2" fmla="*/ 254187 h 336550"/>
                <a:gd name="connsiteX3" fmla="*/ 168636 w 255588"/>
                <a:gd name="connsiteY3" fmla="*/ 231962 h 336550"/>
                <a:gd name="connsiteX4" fmla="*/ 196302 w 255588"/>
                <a:gd name="connsiteY4" fmla="*/ 203200 h 336550"/>
                <a:gd name="connsiteX5" fmla="*/ 255588 w 255588"/>
                <a:gd name="connsiteY5" fmla="*/ 277719 h 336550"/>
                <a:gd name="connsiteX6" fmla="*/ 255588 w 255588"/>
                <a:gd name="connsiteY6" fmla="*/ 336550 h 336550"/>
                <a:gd name="connsiteX7" fmla="*/ 0 w 255588"/>
                <a:gd name="connsiteY7" fmla="*/ 336550 h 336550"/>
                <a:gd name="connsiteX8" fmla="*/ 0 w 255588"/>
                <a:gd name="connsiteY8" fmla="*/ 277719 h 336550"/>
                <a:gd name="connsiteX9" fmla="*/ 59286 w 255588"/>
                <a:gd name="connsiteY9" fmla="*/ 203200 h 336550"/>
                <a:gd name="connsiteX10" fmla="*/ 126861 w 255588"/>
                <a:gd name="connsiteY10" fmla="*/ 33338 h 336550"/>
                <a:gd name="connsiteX11" fmla="*/ 134715 w 255588"/>
                <a:gd name="connsiteY11" fmla="*/ 34645 h 336550"/>
                <a:gd name="connsiteX12" fmla="*/ 142569 w 255588"/>
                <a:gd name="connsiteY12" fmla="*/ 35953 h 336550"/>
                <a:gd name="connsiteX13" fmla="*/ 150423 w 255588"/>
                <a:gd name="connsiteY13" fmla="*/ 39875 h 336550"/>
                <a:gd name="connsiteX14" fmla="*/ 155659 w 255588"/>
                <a:gd name="connsiteY14" fmla="*/ 43797 h 336550"/>
                <a:gd name="connsiteX15" fmla="*/ 159586 w 255588"/>
                <a:gd name="connsiteY15" fmla="*/ 47719 h 336550"/>
                <a:gd name="connsiteX16" fmla="*/ 160895 w 255588"/>
                <a:gd name="connsiteY16" fmla="*/ 51641 h 336550"/>
                <a:gd name="connsiteX17" fmla="*/ 163513 w 255588"/>
                <a:gd name="connsiteY17" fmla="*/ 55563 h 336550"/>
                <a:gd name="connsiteX18" fmla="*/ 159586 w 255588"/>
                <a:gd name="connsiteY18" fmla="*/ 52948 h 336550"/>
                <a:gd name="connsiteX19" fmla="*/ 151732 w 255588"/>
                <a:gd name="connsiteY19" fmla="*/ 50333 h 336550"/>
                <a:gd name="connsiteX20" fmla="*/ 145187 w 255588"/>
                <a:gd name="connsiteY20" fmla="*/ 49026 h 336550"/>
                <a:gd name="connsiteX21" fmla="*/ 139951 w 255588"/>
                <a:gd name="connsiteY21" fmla="*/ 46411 h 336550"/>
                <a:gd name="connsiteX22" fmla="*/ 133406 w 255588"/>
                <a:gd name="connsiteY22" fmla="*/ 46411 h 336550"/>
                <a:gd name="connsiteX23" fmla="*/ 126861 w 255588"/>
                <a:gd name="connsiteY23" fmla="*/ 46411 h 336550"/>
                <a:gd name="connsiteX24" fmla="*/ 119007 w 255588"/>
                <a:gd name="connsiteY24" fmla="*/ 46411 h 336550"/>
                <a:gd name="connsiteX25" fmla="*/ 112462 w 255588"/>
                <a:gd name="connsiteY25" fmla="*/ 46411 h 336550"/>
                <a:gd name="connsiteX26" fmla="*/ 107226 w 255588"/>
                <a:gd name="connsiteY26" fmla="*/ 49026 h 336550"/>
                <a:gd name="connsiteX27" fmla="*/ 100681 w 255588"/>
                <a:gd name="connsiteY27" fmla="*/ 50333 h 336550"/>
                <a:gd name="connsiteX28" fmla="*/ 92827 w 255588"/>
                <a:gd name="connsiteY28" fmla="*/ 52948 h 336550"/>
                <a:gd name="connsiteX29" fmla="*/ 88900 w 255588"/>
                <a:gd name="connsiteY29" fmla="*/ 55563 h 336550"/>
                <a:gd name="connsiteX30" fmla="*/ 91518 w 255588"/>
                <a:gd name="connsiteY30" fmla="*/ 51641 h 336550"/>
                <a:gd name="connsiteX31" fmla="*/ 94136 w 255588"/>
                <a:gd name="connsiteY31" fmla="*/ 47719 h 336550"/>
                <a:gd name="connsiteX32" fmla="*/ 98063 w 255588"/>
                <a:gd name="connsiteY32" fmla="*/ 43797 h 336550"/>
                <a:gd name="connsiteX33" fmla="*/ 103299 w 255588"/>
                <a:gd name="connsiteY33" fmla="*/ 39875 h 336550"/>
                <a:gd name="connsiteX34" fmla="*/ 109844 w 255588"/>
                <a:gd name="connsiteY34" fmla="*/ 35953 h 336550"/>
                <a:gd name="connsiteX35" fmla="*/ 117698 w 255588"/>
                <a:gd name="connsiteY35" fmla="*/ 34645 h 336550"/>
                <a:gd name="connsiteX36" fmla="*/ 126861 w 255588"/>
                <a:gd name="connsiteY36" fmla="*/ 33338 h 336550"/>
                <a:gd name="connsiteX37" fmla="*/ 127794 w 255588"/>
                <a:gd name="connsiteY37" fmla="*/ 25400 h 336550"/>
                <a:gd name="connsiteX38" fmla="*/ 58097 w 255588"/>
                <a:gd name="connsiteY38" fmla="*/ 93899 h 336550"/>
                <a:gd name="connsiteX39" fmla="*/ 58097 w 255588"/>
                <a:gd name="connsiteY39" fmla="*/ 100485 h 336550"/>
                <a:gd name="connsiteX40" fmla="*/ 51522 w 255588"/>
                <a:gd name="connsiteY40" fmla="*/ 99168 h 336550"/>
                <a:gd name="connsiteX41" fmla="*/ 50207 w 255588"/>
                <a:gd name="connsiteY41" fmla="*/ 99168 h 336550"/>
                <a:gd name="connsiteX42" fmla="*/ 48892 w 255588"/>
                <a:gd name="connsiteY42" fmla="*/ 99168 h 336550"/>
                <a:gd name="connsiteX43" fmla="*/ 44947 w 255588"/>
                <a:gd name="connsiteY43" fmla="*/ 103120 h 336550"/>
                <a:gd name="connsiteX44" fmla="*/ 42317 w 255588"/>
                <a:gd name="connsiteY44" fmla="*/ 121562 h 336550"/>
                <a:gd name="connsiteX45" fmla="*/ 55467 w 255588"/>
                <a:gd name="connsiteY45" fmla="*/ 137370 h 336550"/>
                <a:gd name="connsiteX46" fmla="*/ 60727 w 255588"/>
                <a:gd name="connsiteY46" fmla="*/ 138687 h 336550"/>
                <a:gd name="connsiteX47" fmla="*/ 60727 w 255588"/>
                <a:gd name="connsiteY47" fmla="*/ 142639 h 336550"/>
                <a:gd name="connsiteX48" fmla="*/ 127794 w 255588"/>
                <a:gd name="connsiteY48" fmla="*/ 211138 h 336550"/>
                <a:gd name="connsiteX49" fmla="*/ 193545 w 255588"/>
                <a:gd name="connsiteY49" fmla="*/ 142639 h 336550"/>
                <a:gd name="connsiteX50" fmla="*/ 194860 w 255588"/>
                <a:gd name="connsiteY50" fmla="*/ 138687 h 336550"/>
                <a:gd name="connsiteX51" fmla="*/ 200120 w 255588"/>
                <a:gd name="connsiteY51" fmla="*/ 137370 h 336550"/>
                <a:gd name="connsiteX52" fmla="*/ 213270 w 255588"/>
                <a:gd name="connsiteY52" fmla="*/ 121562 h 336550"/>
                <a:gd name="connsiteX53" fmla="*/ 208010 w 255588"/>
                <a:gd name="connsiteY53" fmla="*/ 100485 h 336550"/>
                <a:gd name="connsiteX54" fmla="*/ 206695 w 255588"/>
                <a:gd name="connsiteY54" fmla="*/ 99168 h 336550"/>
                <a:gd name="connsiteX55" fmla="*/ 204065 w 255588"/>
                <a:gd name="connsiteY55" fmla="*/ 99168 h 336550"/>
                <a:gd name="connsiteX56" fmla="*/ 197490 w 255588"/>
                <a:gd name="connsiteY56" fmla="*/ 100485 h 336550"/>
                <a:gd name="connsiteX57" fmla="*/ 197490 w 255588"/>
                <a:gd name="connsiteY57" fmla="*/ 93899 h 336550"/>
                <a:gd name="connsiteX58" fmla="*/ 127794 w 255588"/>
                <a:gd name="connsiteY58" fmla="*/ 25400 h 336550"/>
                <a:gd name="connsiteX59" fmla="*/ 113355 w 255588"/>
                <a:gd name="connsiteY59" fmla="*/ 0 h 336550"/>
                <a:gd name="connsiteX60" fmla="*/ 125170 w 255588"/>
                <a:gd name="connsiteY60" fmla="*/ 2633 h 336550"/>
                <a:gd name="connsiteX61" fmla="*/ 135672 w 255588"/>
                <a:gd name="connsiteY61" fmla="*/ 0 h 336550"/>
                <a:gd name="connsiteX62" fmla="*/ 147486 w 255588"/>
                <a:gd name="connsiteY62" fmla="*/ 5267 h 336550"/>
                <a:gd name="connsiteX63" fmla="*/ 159301 w 255588"/>
                <a:gd name="connsiteY63" fmla="*/ 5267 h 336550"/>
                <a:gd name="connsiteX64" fmla="*/ 168490 w 255588"/>
                <a:gd name="connsiteY64" fmla="*/ 13167 h 336550"/>
                <a:gd name="connsiteX65" fmla="*/ 180305 w 255588"/>
                <a:gd name="connsiteY65" fmla="*/ 14484 h 336550"/>
                <a:gd name="connsiteX66" fmla="*/ 186869 w 255588"/>
                <a:gd name="connsiteY66" fmla="*/ 25017 h 336550"/>
                <a:gd name="connsiteX67" fmla="*/ 198683 w 255588"/>
                <a:gd name="connsiteY67" fmla="*/ 30284 h 336550"/>
                <a:gd name="connsiteX68" fmla="*/ 202622 w 255588"/>
                <a:gd name="connsiteY68" fmla="*/ 42134 h 336550"/>
                <a:gd name="connsiteX69" fmla="*/ 210498 w 255588"/>
                <a:gd name="connsiteY69" fmla="*/ 50034 h 336550"/>
                <a:gd name="connsiteX70" fmla="*/ 210498 w 255588"/>
                <a:gd name="connsiteY70" fmla="*/ 61884 h 336550"/>
                <a:gd name="connsiteX71" fmla="*/ 214436 w 255588"/>
                <a:gd name="connsiteY71" fmla="*/ 73735 h 336550"/>
                <a:gd name="connsiteX72" fmla="*/ 210498 w 255588"/>
                <a:gd name="connsiteY72" fmla="*/ 84268 h 336550"/>
                <a:gd name="connsiteX73" fmla="*/ 210498 w 255588"/>
                <a:gd name="connsiteY73" fmla="*/ 86902 h 336550"/>
                <a:gd name="connsiteX74" fmla="*/ 226251 w 255588"/>
                <a:gd name="connsiteY74" fmla="*/ 123769 h 336550"/>
                <a:gd name="connsiteX75" fmla="*/ 205247 w 255588"/>
                <a:gd name="connsiteY75" fmla="*/ 148786 h 336550"/>
                <a:gd name="connsiteX76" fmla="*/ 127795 w 255588"/>
                <a:gd name="connsiteY76" fmla="*/ 223838 h 336550"/>
                <a:gd name="connsiteX77" fmla="*/ 50343 w 255588"/>
                <a:gd name="connsiteY77" fmla="*/ 148786 h 336550"/>
                <a:gd name="connsiteX78" fmla="*/ 29339 w 255588"/>
                <a:gd name="connsiteY78" fmla="*/ 123769 h 336550"/>
                <a:gd name="connsiteX79" fmla="*/ 38529 w 255588"/>
                <a:gd name="connsiteY79" fmla="*/ 89535 h 336550"/>
                <a:gd name="connsiteX80" fmla="*/ 38529 w 255588"/>
                <a:gd name="connsiteY80" fmla="*/ 84268 h 336550"/>
                <a:gd name="connsiteX81" fmla="*/ 34590 w 255588"/>
                <a:gd name="connsiteY81" fmla="*/ 73735 h 336550"/>
                <a:gd name="connsiteX82" fmla="*/ 38529 w 255588"/>
                <a:gd name="connsiteY82" fmla="*/ 61884 h 336550"/>
                <a:gd name="connsiteX83" fmla="*/ 38529 w 255588"/>
                <a:gd name="connsiteY83" fmla="*/ 50034 h 336550"/>
                <a:gd name="connsiteX84" fmla="*/ 47718 w 255588"/>
                <a:gd name="connsiteY84" fmla="*/ 42134 h 336550"/>
                <a:gd name="connsiteX85" fmla="*/ 51656 w 255588"/>
                <a:gd name="connsiteY85" fmla="*/ 30284 h 336550"/>
                <a:gd name="connsiteX86" fmla="*/ 62158 w 255588"/>
                <a:gd name="connsiteY86" fmla="*/ 25017 h 336550"/>
                <a:gd name="connsiteX87" fmla="*/ 68722 w 255588"/>
                <a:gd name="connsiteY87" fmla="*/ 14484 h 336550"/>
                <a:gd name="connsiteX88" fmla="*/ 80536 w 255588"/>
                <a:gd name="connsiteY88" fmla="*/ 13167 h 336550"/>
                <a:gd name="connsiteX89" fmla="*/ 89726 w 255588"/>
                <a:gd name="connsiteY89" fmla="*/ 5267 h 336550"/>
                <a:gd name="connsiteX90" fmla="*/ 101540 w 255588"/>
                <a:gd name="connsiteY90" fmla="*/ 5267 h 336550"/>
                <a:gd name="connsiteX91" fmla="*/ 113355 w 255588"/>
                <a:gd name="connsiteY91" fmla="*/ 0 h 336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255588" h="336550">
                  <a:moveTo>
                    <a:pt x="59286" y="203200"/>
                  </a:moveTo>
                  <a:cubicBezTo>
                    <a:pt x="65873" y="216274"/>
                    <a:pt x="75096" y="226732"/>
                    <a:pt x="85635" y="231962"/>
                  </a:cubicBezTo>
                  <a:cubicBezTo>
                    <a:pt x="109350" y="243728"/>
                    <a:pt x="127794" y="254187"/>
                    <a:pt x="127794" y="254187"/>
                  </a:cubicBezTo>
                  <a:cubicBezTo>
                    <a:pt x="127794" y="254187"/>
                    <a:pt x="144921" y="243728"/>
                    <a:pt x="168636" y="231962"/>
                  </a:cubicBezTo>
                  <a:cubicBezTo>
                    <a:pt x="180493" y="226732"/>
                    <a:pt x="189715" y="216274"/>
                    <a:pt x="196302" y="203200"/>
                  </a:cubicBezTo>
                  <a:cubicBezTo>
                    <a:pt x="231874" y="217581"/>
                    <a:pt x="255588" y="248957"/>
                    <a:pt x="255588" y="277719"/>
                  </a:cubicBezTo>
                  <a:cubicBezTo>
                    <a:pt x="255588" y="277719"/>
                    <a:pt x="255588" y="277719"/>
                    <a:pt x="255588" y="336550"/>
                  </a:cubicBezTo>
                  <a:cubicBezTo>
                    <a:pt x="255588" y="336550"/>
                    <a:pt x="255588" y="336550"/>
                    <a:pt x="0" y="336550"/>
                  </a:cubicBezTo>
                  <a:cubicBezTo>
                    <a:pt x="0" y="336550"/>
                    <a:pt x="0" y="336550"/>
                    <a:pt x="0" y="277719"/>
                  </a:cubicBezTo>
                  <a:cubicBezTo>
                    <a:pt x="0" y="250265"/>
                    <a:pt x="23714" y="217581"/>
                    <a:pt x="59286" y="203200"/>
                  </a:cubicBezTo>
                  <a:close/>
                  <a:moveTo>
                    <a:pt x="126861" y="33338"/>
                  </a:moveTo>
                  <a:cubicBezTo>
                    <a:pt x="129479" y="33338"/>
                    <a:pt x="132097" y="33338"/>
                    <a:pt x="134715" y="34645"/>
                  </a:cubicBezTo>
                  <a:cubicBezTo>
                    <a:pt x="137333" y="34645"/>
                    <a:pt x="139951" y="35953"/>
                    <a:pt x="142569" y="35953"/>
                  </a:cubicBezTo>
                  <a:cubicBezTo>
                    <a:pt x="145187" y="37260"/>
                    <a:pt x="147805" y="38567"/>
                    <a:pt x="150423" y="39875"/>
                  </a:cubicBezTo>
                  <a:cubicBezTo>
                    <a:pt x="151732" y="41182"/>
                    <a:pt x="154350" y="42489"/>
                    <a:pt x="155659" y="43797"/>
                  </a:cubicBezTo>
                  <a:cubicBezTo>
                    <a:pt x="156968" y="45104"/>
                    <a:pt x="158277" y="46411"/>
                    <a:pt x="159586" y="47719"/>
                  </a:cubicBezTo>
                  <a:cubicBezTo>
                    <a:pt x="160895" y="49026"/>
                    <a:pt x="160895" y="50333"/>
                    <a:pt x="160895" y="51641"/>
                  </a:cubicBezTo>
                  <a:cubicBezTo>
                    <a:pt x="162204" y="54256"/>
                    <a:pt x="163513" y="55563"/>
                    <a:pt x="163513" y="55563"/>
                  </a:cubicBezTo>
                  <a:cubicBezTo>
                    <a:pt x="163513" y="55563"/>
                    <a:pt x="162204" y="54256"/>
                    <a:pt x="159586" y="52948"/>
                  </a:cubicBezTo>
                  <a:cubicBezTo>
                    <a:pt x="158277" y="52948"/>
                    <a:pt x="154350" y="51641"/>
                    <a:pt x="151732" y="50333"/>
                  </a:cubicBezTo>
                  <a:cubicBezTo>
                    <a:pt x="149114" y="49026"/>
                    <a:pt x="147805" y="49026"/>
                    <a:pt x="145187" y="49026"/>
                  </a:cubicBezTo>
                  <a:cubicBezTo>
                    <a:pt x="143878" y="47719"/>
                    <a:pt x="141260" y="47719"/>
                    <a:pt x="139951" y="46411"/>
                  </a:cubicBezTo>
                  <a:cubicBezTo>
                    <a:pt x="137333" y="46411"/>
                    <a:pt x="134715" y="46411"/>
                    <a:pt x="133406" y="46411"/>
                  </a:cubicBezTo>
                  <a:cubicBezTo>
                    <a:pt x="130788" y="46411"/>
                    <a:pt x="128170" y="46411"/>
                    <a:pt x="126861" y="46411"/>
                  </a:cubicBezTo>
                  <a:cubicBezTo>
                    <a:pt x="124243" y="46411"/>
                    <a:pt x="121625" y="46411"/>
                    <a:pt x="119007" y="46411"/>
                  </a:cubicBezTo>
                  <a:cubicBezTo>
                    <a:pt x="117698" y="46411"/>
                    <a:pt x="115080" y="46411"/>
                    <a:pt x="112462" y="46411"/>
                  </a:cubicBezTo>
                  <a:cubicBezTo>
                    <a:pt x="111153" y="47719"/>
                    <a:pt x="108535" y="47719"/>
                    <a:pt x="107226" y="49026"/>
                  </a:cubicBezTo>
                  <a:cubicBezTo>
                    <a:pt x="104608" y="49026"/>
                    <a:pt x="103299" y="49026"/>
                    <a:pt x="100681" y="50333"/>
                  </a:cubicBezTo>
                  <a:cubicBezTo>
                    <a:pt x="98063" y="51641"/>
                    <a:pt x="95445" y="52948"/>
                    <a:pt x="92827" y="52948"/>
                  </a:cubicBezTo>
                  <a:cubicBezTo>
                    <a:pt x="90209" y="54256"/>
                    <a:pt x="88900" y="55563"/>
                    <a:pt x="88900" y="55563"/>
                  </a:cubicBezTo>
                  <a:cubicBezTo>
                    <a:pt x="88900" y="55563"/>
                    <a:pt x="90209" y="54256"/>
                    <a:pt x="91518" y="51641"/>
                  </a:cubicBezTo>
                  <a:cubicBezTo>
                    <a:pt x="91518" y="50333"/>
                    <a:pt x="92827" y="49026"/>
                    <a:pt x="94136" y="47719"/>
                  </a:cubicBezTo>
                  <a:cubicBezTo>
                    <a:pt x="95445" y="46411"/>
                    <a:pt x="96754" y="45104"/>
                    <a:pt x="98063" y="43797"/>
                  </a:cubicBezTo>
                  <a:cubicBezTo>
                    <a:pt x="99372" y="42489"/>
                    <a:pt x="100681" y="41182"/>
                    <a:pt x="103299" y="39875"/>
                  </a:cubicBezTo>
                  <a:cubicBezTo>
                    <a:pt x="104608" y="38567"/>
                    <a:pt x="107226" y="37260"/>
                    <a:pt x="109844" y="35953"/>
                  </a:cubicBezTo>
                  <a:cubicBezTo>
                    <a:pt x="112462" y="35953"/>
                    <a:pt x="115080" y="34645"/>
                    <a:pt x="117698" y="34645"/>
                  </a:cubicBezTo>
                  <a:cubicBezTo>
                    <a:pt x="120316" y="33338"/>
                    <a:pt x="124243" y="33338"/>
                    <a:pt x="126861" y="33338"/>
                  </a:cubicBezTo>
                  <a:close/>
                  <a:moveTo>
                    <a:pt x="127794" y="25400"/>
                  </a:moveTo>
                  <a:cubicBezTo>
                    <a:pt x="92288" y="25400"/>
                    <a:pt x="64673" y="53063"/>
                    <a:pt x="58097" y="93899"/>
                  </a:cubicBezTo>
                  <a:cubicBezTo>
                    <a:pt x="58097" y="93899"/>
                    <a:pt x="58097" y="93899"/>
                    <a:pt x="58097" y="100485"/>
                  </a:cubicBezTo>
                  <a:cubicBezTo>
                    <a:pt x="58097" y="100485"/>
                    <a:pt x="58097" y="100485"/>
                    <a:pt x="51522" y="99168"/>
                  </a:cubicBezTo>
                  <a:cubicBezTo>
                    <a:pt x="51522" y="99168"/>
                    <a:pt x="50207" y="99168"/>
                    <a:pt x="50207" y="99168"/>
                  </a:cubicBezTo>
                  <a:cubicBezTo>
                    <a:pt x="50207" y="99168"/>
                    <a:pt x="48892" y="99168"/>
                    <a:pt x="48892" y="99168"/>
                  </a:cubicBezTo>
                  <a:cubicBezTo>
                    <a:pt x="47577" y="99168"/>
                    <a:pt x="46262" y="100485"/>
                    <a:pt x="44947" y="103120"/>
                  </a:cubicBezTo>
                  <a:cubicBezTo>
                    <a:pt x="41002" y="107072"/>
                    <a:pt x="39687" y="113658"/>
                    <a:pt x="42317" y="121562"/>
                  </a:cubicBezTo>
                  <a:cubicBezTo>
                    <a:pt x="44947" y="130783"/>
                    <a:pt x="50207" y="137370"/>
                    <a:pt x="55467" y="137370"/>
                  </a:cubicBezTo>
                  <a:cubicBezTo>
                    <a:pt x="55467" y="137370"/>
                    <a:pt x="55467" y="137370"/>
                    <a:pt x="60727" y="138687"/>
                  </a:cubicBezTo>
                  <a:cubicBezTo>
                    <a:pt x="60727" y="138687"/>
                    <a:pt x="60727" y="138687"/>
                    <a:pt x="60727" y="142639"/>
                  </a:cubicBezTo>
                  <a:cubicBezTo>
                    <a:pt x="69933" y="176888"/>
                    <a:pt x="96233" y="211138"/>
                    <a:pt x="127794" y="211138"/>
                  </a:cubicBezTo>
                  <a:cubicBezTo>
                    <a:pt x="159354" y="211138"/>
                    <a:pt x="184340" y="176888"/>
                    <a:pt x="193545" y="142639"/>
                  </a:cubicBezTo>
                  <a:cubicBezTo>
                    <a:pt x="193545" y="142639"/>
                    <a:pt x="193545" y="142639"/>
                    <a:pt x="194860" y="138687"/>
                  </a:cubicBezTo>
                  <a:cubicBezTo>
                    <a:pt x="194860" y="138687"/>
                    <a:pt x="194860" y="138687"/>
                    <a:pt x="200120" y="137370"/>
                  </a:cubicBezTo>
                  <a:cubicBezTo>
                    <a:pt x="204065" y="137370"/>
                    <a:pt x="210640" y="130783"/>
                    <a:pt x="213270" y="121562"/>
                  </a:cubicBezTo>
                  <a:cubicBezTo>
                    <a:pt x="215900" y="112341"/>
                    <a:pt x="213270" y="103120"/>
                    <a:pt x="208010" y="100485"/>
                  </a:cubicBezTo>
                  <a:cubicBezTo>
                    <a:pt x="208010" y="100485"/>
                    <a:pt x="206695" y="99168"/>
                    <a:pt x="206695" y="99168"/>
                  </a:cubicBezTo>
                  <a:cubicBezTo>
                    <a:pt x="205380" y="99168"/>
                    <a:pt x="205380" y="99168"/>
                    <a:pt x="204065" y="99168"/>
                  </a:cubicBezTo>
                  <a:cubicBezTo>
                    <a:pt x="204065" y="99168"/>
                    <a:pt x="204065" y="99168"/>
                    <a:pt x="197490" y="100485"/>
                  </a:cubicBezTo>
                  <a:cubicBezTo>
                    <a:pt x="197490" y="100485"/>
                    <a:pt x="197490" y="100485"/>
                    <a:pt x="197490" y="93899"/>
                  </a:cubicBezTo>
                  <a:cubicBezTo>
                    <a:pt x="190915" y="53063"/>
                    <a:pt x="163299" y="25400"/>
                    <a:pt x="127794" y="25400"/>
                  </a:cubicBezTo>
                  <a:close/>
                  <a:moveTo>
                    <a:pt x="113355" y="0"/>
                  </a:moveTo>
                  <a:cubicBezTo>
                    <a:pt x="117293" y="0"/>
                    <a:pt x="121231" y="2633"/>
                    <a:pt x="125170" y="2633"/>
                  </a:cubicBezTo>
                  <a:cubicBezTo>
                    <a:pt x="129108" y="2633"/>
                    <a:pt x="133046" y="0"/>
                    <a:pt x="135672" y="0"/>
                  </a:cubicBezTo>
                  <a:cubicBezTo>
                    <a:pt x="139610" y="0"/>
                    <a:pt x="143548" y="5267"/>
                    <a:pt x="147486" y="5267"/>
                  </a:cubicBezTo>
                  <a:cubicBezTo>
                    <a:pt x="151425" y="6583"/>
                    <a:pt x="155363" y="3950"/>
                    <a:pt x="159301" y="5267"/>
                  </a:cubicBezTo>
                  <a:cubicBezTo>
                    <a:pt x="163239" y="6583"/>
                    <a:pt x="164552" y="10533"/>
                    <a:pt x="168490" y="13167"/>
                  </a:cubicBezTo>
                  <a:cubicBezTo>
                    <a:pt x="172428" y="14484"/>
                    <a:pt x="177679" y="13167"/>
                    <a:pt x="180305" y="14484"/>
                  </a:cubicBezTo>
                  <a:cubicBezTo>
                    <a:pt x="182930" y="17117"/>
                    <a:pt x="184243" y="22384"/>
                    <a:pt x="186869" y="25017"/>
                  </a:cubicBezTo>
                  <a:cubicBezTo>
                    <a:pt x="190807" y="27650"/>
                    <a:pt x="196058" y="27650"/>
                    <a:pt x="198683" y="30284"/>
                  </a:cubicBezTo>
                  <a:cubicBezTo>
                    <a:pt x="201309" y="32917"/>
                    <a:pt x="199996" y="38184"/>
                    <a:pt x="202622" y="42134"/>
                  </a:cubicBezTo>
                  <a:cubicBezTo>
                    <a:pt x="203934" y="44767"/>
                    <a:pt x="209185" y="46084"/>
                    <a:pt x="210498" y="50034"/>
                  </a:cubicBezTo>
                  <a:cubicBezTo>
                    <a:pt x="211811" y="53984"/>
                    <a:pt x="209185" y="57934"/>
                    <a:pt x="210498" y="61884"/>
                  </a:cubicBezTo>
                  <a:cubicBezTo>
                    <a:pt x="210498" y="65835"/>
                    <a:pt x="214436" y="69785"/>
                    <a:pt x="214436" y="73735"/>
                  </a:cubicBezTo>
                  <a:cubicBezTo>
                    <a:pt x="214436" y="77685"/>
                    <a:pt x="210498" y="80318"/>
                    <a:pt x="210498" y="84268"/>
                  </a:cubicBezTo>
                  <a:cubicBezTo>
                    <a:pt x="210498" y="85585"/>
                    <a:pt x="210498" y="85585"/>
                    <a:pt x="210498" y="86902"/>
                  </a:cubicBezTo>
                  <a:cubicBezTo>
                    <a:pt x="223625" y="90852"/>
                    <a:pt x="230189" y="106652"/>
                    <a:pt x="226251" y="123769"/>
                  </a:cubicBezTo>
                  <a:cubicBezTo>
                    <a:pt x="222313" y="136936"/>
                    <a:pt x="214436" y="146153"/>
                    <a:pt x="205247" y="148786"/>
                  </a:cubicBezTo>
                  <a:cubicBezTo>
                    <a:pt x="194745" y="185654"/>
                    <a:pt x="165865" y="223838"/>
                    <a:pt x="127795" y="223838"/>
                  </a:cubicBezTo>
                  <a:cubicBezTo>
                    <a:pt x="89726" y="223838"/>
                    <a:pt x="60845" y="185654"/>
                    <a:pt x="50343" y="148786"/>
                  </a:cubicBezTo>
                  <a:cubicBezTo>
                    <a:pt x="41154" y="146153"/>
                    <a:pt x="33278" y="136936"/>
                    <a:pt x="29339" y="123769"/>
                  </a:cubicBezTo>
                  <a:cubicBezTo>
                    <a:pt x="25401" y="109285"/>
                    <a:pt x="30652" y="96119"/>
                    <a:pt x="38529" y="89535"/>
                  </a:cubicBezTo>
                  <a:cubicBezTo>
                    <a:pt x="38529" y="88218"/>
                    <a:pt x="39841" y="85585"/>
                    <a:pt x="38529" y="84268"/>
                  </a:cubicBezTo>
                  <a:cubicBezTo>
                    <a:pt x="38529" y="80318"/>
                    <a:pt x="34590" y="77685"/>
                    <a:pt x="34590" y="73735"/>
                  </a:cubicBezTo>
                  <a:cubicBezTo>
                    <a:pt x="34590" y="69785"/>
                    <a:pt x="38529" y="65835"/>
                    <a:pt x="38529" y="61884"/>
                  </a:cubicBezTo>
                  <a:cubicBezTo>
                    <a:pt x="39841" y="57934"/>
                    <a:pt x="37216" y="53984"/>
                    <a:pt x="38529" y="50034"/>
                  </a:cubicBezTo>
                  <a:cubicBezTo>
                    <a:pt x="39841" y="46084"/>
                    <a:pt x="45092" y="44767"/>
                    <a:pt x="47718" y="42134"/>
                  </a:cubicBezTo>
                  <a:cubicBezTo>
                    <a:pt x="49031" y="38184"/>
                    <a:pt x="49031" y="32917"/>
                    <a:pt x="51656" y="30284"/>
                  </a:cubicBezTo>
                  <a:cubicBezTo>
                    <a:pt x="52969" y="27650"/>
                    <a:pt x="59532" y="27650"/>
                    <a:pt x="62158" y="25017"/>
                  </a:cubicBezTo>
                  <a:cubicBezTo>
                    <a:pt x="64783" y="22384"/>
                    <a:pt x="66096" y="17117"/>
                    <a:pt x="68722" y="14484"/>
                  </a:cubicBezTo>
                  <a:cubicBezTo>
                    <a:pt x="72660" y="13167"/>
                    <a:pt x="77911" y="14484"/>
                    <a:pt x="80536" y="13167"/>
                  </a:cubicBezTo>
                  <a:cubicBezTo>
                    <a:pt x="84475" y="10533"/>
                    <a:pt x="85787" y="6583"/>
                    <a:pt x="89726" y="5267"/>
                  </a:cubicBezTo>
                  <a:cubicBezTo>
                    <a:pt x="93664" y="3950"/>
                    <a:pt x="98915" y="6583"/>
                    <a:pt x="101540" y="5267"/>
                  </a:cubicBezTo>
                  <a:cubicBezTo>
                    <a:pt x="105478" y="5267"/>
                    <a:pt x="109417" y="0"/>
                    <a:pt x="113355" y="0"/>
                  </a:cubicBezTo>
                  <a:close/>
                </a:path>
              </a:pathLst>
            </a:custGeom>
            <a:solidFill>
              <a:schemeClr val="accent1">
                <a:lumMod val="10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sz="2000">
                <a:latin typeface="Century Gothic" panose="020B0502020202020204" pitchFamily="34" charset="0"/>
              </a:endParaRPr>
            </a:p>
          </p:txBody>
        </p:sp>
        <p:sp>
          <p:nvSpPr>
            <p:cNvPr id="7" name="IconShape"/>
            <p:cNvSpPr>
              <a:spLocks noChangeAspect="1"/>
            </p:cNvSpPr>
            <p:nvPr/>
          </p:nvSpPr>
          <p:spPr bwMode="auto">
            <a:xfrm>
              <a:off x="3637458" y="3915927"/>
              <a:ext cx="323849" cy="426435"/>
            </a:xfrm>
            <a:custGeom>
              <a:avLst/>
              <a:gdLst>
                <a:gd name="connsiteX0" fmla="*/ 59286 w 255588"/>
                <a:gd name="connsiteY0" fmla="*/ 203200 h 336550"/>
                <a:gd name="connsiteX1" fmla="*/ 85635 w 255588"/>
                <a:gd name="connsiteY1" fmla="*/ 231962 h 336550"/>
                <a:gd name="connsiteX2" fmla="*/ 127794 w 255588"/>
                <a:gd name="connsiteY2" fmla="*/ 254187 h 336550"/>
                <a:gd name="connsiteX3" fmla="*/ 168636 w 255588"/>
                <a:gd name="connsiteY3" fmla="*/ 231962 h 336550"/>
                <a:gd name="connsiteX4" fmla="*/ 196302 w 255588"/>
                <a:gd name="connsiteY4" fmla="*/ 203200 h 336550"/>
                <a:gd name="connsiteX5" fmla="*/ 255588 w 255588"/>
                <a:gd name="connsiteY5" fmla="*/ 277719 h 336550"/>
                <a:gd name="connsiteX6" fmla="*/ 255588 w 255588"/>
                <a:gd name="connsiteY6" fmla="*/ 336550 h 336550"/>
                <a:gd name="connsiteX7" fmla="*/ 0 w 255588"/>
                <a:gd name="connsiteY7" fmla="*/ 336550 h 336550"/>
                <a:gd name="connsiteX8" fmla="*/ 0 w 255588"/>
                <a:gd name="connsiteY8" fmla="*/ 277719 h 336550"/>
                <a:gd name="connsiteX9" fmla="*/ 59286 w 255588"/>
                <a:gd name="connsiteY9" fmla="*/ 203200 h 336550"/>
                <a:gd name="connsiteX10" fmla="*/ 126861 w 255588"/>
                <a:gd name="connsiteY10" fmla="*/ 33338 h 336550"/>
                <a:gd name="connsiteX11" fmla="*/ 134715 w 255588"/>
                <a:gd name="connsiteY11" fmla="*/ 34645 h 336550"/>
                <a:gd name="connsiteX12" fmla="*/ 142569 w 255588"/>
                <a:gd name="connsiteY12" fmla="*/ 35953 h 336550"/>
                <a:gd name="connsiteX13" fmla="*/ 150423 w 255588"/>
                <a:gd name="connsiteY13" fmla="*/ 39875 h 336550"/>
                <a:gd name="connsiteX14" fmla="*/ 155659 w 255588"/>
                <a:gd name="connsiteY14" fmla="*/ 43797 h 336550"/>
                <a:gd name="connsiteX15" fmla="*/ 159586 w 255588"/>
                <a:gd name="connsiteY15" fmla="*/ 47719 h 336550"/>
                <a:gd name="connsiteX16" fmla="*/ 160895 w 255588"/>
                <a:gd name="connsiteY16" fmla="*/ 51641 h 336550"/>
                <a:gd name="connsiteX17" fmla="*/ 163513 w 255588"/>
                <a:gd name="connsiteY17" fmla="*/ 55563 h 336550"/>
                <a:gd name="connsiteX18" fmla="*/ 159586 w 255588"/>
                <a:gd name="connsiteY18" fmla="*/ 52948 h 336550"/>
                <a:gd name="connsiteX19" fmla="*/ 151732 w 255588"/>
                <a:gd name="connsiteY19" fmla="*/ 50333 h 336550"/>
                <a:gd name="connsiteX20" fmla="*/ 145187 w 255588"/>
                <a:gd name="connsiteY20" fmla="*/ 49026 h 336550"/>
                <a:gd name="connsiteX21" fmla="*/ 139951 w 255588"/>
                <a:gd name="connsiteY21" fmla="*/ 46411 h 336550"/>
                <a:gd name="connsiteX22" fmla="*/ 133406 w 255588"/>
                <a:gd name="connsiteY22" fmla="*/ 46411 h 336550"/>
                <a:gd name="connsiteX23" fmla="*/ 126861 w 255588"/>
                <a:gd name="connsiteY23" fmla="*/ 46411 h 336550"/>
                <a:gd name="connsiteX24" fmla="*/ 119007 w 255588"/>
                <a:gd name="connsiteY24" fmla="*/ 46411 h 336550"/>
                <a:gd name="connsiteX25" fmla="*/ 112462 w 255588"/>
                <a:gd name="connsiteY25" fmla="*/ 46411 h 336550"/>
                <a:gd name="connsiteX26" fmla="*/ 107226 w 255588"/>
                <a:gd name="connsiteY26" fmla="*/ 49026 h 336550"/>
                <a:gd name="connsiteX27" fmla="*/ 100681 w 255588"/>
                <a:gd name="connsiteY27" fmla="*/ 50333 h 336550"/>
                <a:gd name="connsiteX28" fmla="*/ 92827 w 255588"/>
                <a:gd name="connsiteY28" fmla="*/ 52948 h 336550"/>
                <a:gd name="connsiteX29" fmla="*/ 88900 w 255588"/>
                <a:gd name="connsiteY29" fmla="*/ 55563 h 336550"/>
                <a:gd name="connsiteX30" fmla="*/ 91518 w 255588"/>
                <a:gd name="connsiteY30" fmla="*/ 51641 h 336550"/>
                <a:gd name="connsiteX31" fmla="*/ 94136 w 255588"/>
                <a:gd name="connsiteY31" fmla="*/ 47719 h 336550"/>
                <a:gd name="connsiteX32" fmla="*/ 98063 w 255588"/>
                <a:gd name="connsiteY32" fmla="*/ 43797 h 336550"/>
                <a:gd name="connsiteX33" fmla="*/ 103299 w 255588"/>
                <a:gd name="connsiteY33" fmla="*/ 39875 h 336550"/>
                <a:gd name="connsiteX34" fmla="*/ 109844 w 255588"/>
                <a:gd name="connsiteY34" fmla="*/ 35953 h 336550"/>
                <a:gd name="connsiteX35" fmla="*/ 117698 w 255588"/>
                <a:gd name="connsiteY35" fmla="*/ 34645 h 336550"/>
                <a:gd name="connsiteX36" fmla="*/ 126861 w 255588"/>
                <a:gd name="connsiteY36" fmla="*/ 33338 h 336550"/>
                <a:gd name="connsiteX37" fmla="*/ 127794 w 255588"/>
                <a:gd name="connsiteY37" fmla="*/ 25400 h 336550"/>
                <a:gd name="connsiteX38" fmla="*/ 58097 w 255588"/>
                <a:gd name="connsiteY38" fmla="*/ 93899 h 336550"/>
                <a:gd name="connsiteX39" fmla="*/ 58097 w 255588"/>
                <a:gd name="connsiteY39" fmla="*/ 100485 h 336550"/>
                <a:gd name="connsiteX40" fmla="*/ 51522 w 255588"/>
                <a:gd name="connsiteY40" fmla="*/ 99168 h 336550"/>
                <a:gd name="connsiteX41" fmla="*/ 50207 w 255588"/>
                <a:gd name="connsiteY41" fmla="*/ 99168 h 336550"/>
                <a:gd name="connsiteX42" fmla="*/ 48892 w 255588"/>
                <a:gd name="connsiteY42" fmla="*/ 99168 h 336550"/>
                <a:gd name="connsiteX43" fmla="*/ 44947 w 255588"/>
                <a:gd name="connsiteY43" fmla="*/ 103120 h 336550"/>
                <a:gd name="connsiteX44" fmla="*/ 42317 w 255588"/>
                <a:gd name="connsiteY44" fmla="*/ 121562 h 336550"/>
                <a:gd name="connsiteX45" fmla="*/ 55467 w 255588"/>
                <a:gd name="connsiteY45" fmla="*/ 137370 h 336550"/>
                <a:gd name="connsiteX46" fmla="*/ 60727 w 255588"/>
                <a:gd name="connsiteY46" fmla="*/ 138687 h 336550"/>
                <a:gd name="connsiteX47" fmla="*/ 60727 w 255588"/>
                <a:gd name="connsiteY47" fmla="*/ 142639 h 336550"/>
                <a:gd name="connsiteX48" fmla="*/ 127794 w 255588"/>
                <a:gd name="connsiteY48" fmla="*/ 211138 h 336550"/>
                <a:gd name="connsiteX49" fmla="*/ 193545 w 255588"/>
                <a:gd name="connsiteY49" fmla="*/ 142639 h 336550"/>
                <a:gd name="connsiteX50" fmla="*/ 194860 w 255588"/>
                <a:gd name="connsiteY50" fmla="*/ 138687 h 336550"/>
                <a:gd name="connsiteX51" fmla="*/ 200120 w 255588"/>
                <a:gd name="connsiteY51" fmla="*/ 137370 h 336550"/>
                <a:gd name="connsiteX52" fmla="*/ 213270 w 255588"/>
                <a:gd name="connsiteY52" fmla="*/ 121562 h 336550"/>
                <a:gd name="connsiteX53" fmla="*/ 208010 w 255588"/>
                <a:gd name="connsiteY53" fmla="*/ 100485 h 336550"/>
                <a:gd name="connsiteX54" fmla="*/ 206695 w 255588"/>
                <a:gd name="connsiteY54" fmla="*/ 99168 h 336550"/>
                <a:gd name="connsiteX55" fmla="*/ 204065 w 255588"/>
                <a:gd name="connsiteY55" fmla="*/ 99168 h 336550"/>
                <a:gd name="connsiteX56" fmla="*/ 197490 w 255588"/>
                <a:gd name="connsiteY56" fmla="*/ 100485 h 336550"/>
                <a:gd name="connsiteX57" fmla="*/ 197490 w 255588"/>
                <a:gd name="connsiteY57" fmla="*/ 93899 h 336550"/>
                <a:gd name="connsiteX58" fmla="*/ 127794 w 255588"/>
                <a:gd name="connsiteY58" fmla="*/ 25400 h 336550"/>
                <a:gd name="connsiteX59" fmla="*/ 113355 w 255588"/>
                <a:gd name="connsiteY59" fmla="*/ 0 h 336550"/>
                <a:gd name="connsiteX60" fmla="*/ 125170 w 255588"/>
                <a:gd name="connsiteY60" fmla="*/ 2633 h 336550"/>
                <a:gd name="connsiteX61" fmla="*/ 135672 w 255588"/>
                <a:gd name="connsiteY61" fmla="*/ 0 h 336550"/>
                <a:gd name="connsiteX62" fmla="*/ 147486 w 255588"/>
                <a:gd name="connsiteY62" fmla="*/ 5267 h 336550"/>
                <a:gd name="connsiteX63" fmla="*/ 159301 w 255588"/>
                <a:gd name="connsiteY63" fmla="*/ 5267 h 336550"/>
                <a:gd name="connsiteX64" fmla="*/ 168490 w 255588"/>
                <a:gd name="connsiteY64" fmla="*/ 13167 h 336550"/>
                <a:gd name="connsiteX65" fmla="*/ 180305 w 255588"/>
                <a:gd name="connsiteY65" fmla="*/ 14484 h 336550"/>
                <a:gd name="connsiteX66" fmla="*/ 186869 w 255588"/>
                <a:gd name="connsiteY66" fmla="*/ 25017 h 336550"/>
                <a:gd name="connsiteX67" fmla="*/ 198683 w 255588"/>
                <a:gd name="connsiteY67" fmla="*/ 30284 h 336550"/>
                <a:gd name="connsiteX68" fmla="*/ 202622 w 255588"/>
                <a:gd name="connsiteY68" fmla="*/ 42134 h 336550"/>
                <a:gd name="connsiteX69" fmla="*/ 210498 w 255588"/>
                <a:gd name="connsiteY69" fmla="*/ 50034 h 336550"/>
                <a:gd name="connsiteX70" fmla="*/ 210498 w 255588"/>
                <a:gd name="connsiteY70" fmla="*/ 61884 h 336550"/>
                <a:gd name="connsiteX71" fmla="*/ 214436 w 255588"/>
                <a:gd name="connsiteY71" fmla="*/ 73735 h 336550"/>
                <a:gd name="connsiteX72" fmla="*/ 210498 w 255588"/>
                <a:gd name="connsiteY72" fmla="*/ 84268 h 336550"/>
                <a:gd name="connsiteX73" fmla="*/ 210498 w 255588"/>
                <a:gd name="connsiteY73" fmla="*/ 86902 h 336550"/>
                <a:gd name="connsiteX74" fmla="*/ 226251 w 255588"/>
                <a:gd name="connsiteY74" fmla="*/ 123769 h 336550"/>
                <a:gd name="connsiteX75" fmla="*/ 205247 w 255588"/>
                <a:gd name="connsiteY75" fmla="*/ 148786 h 336550"/>
                <a:gd name="connsiteX76" fmla="*/ 127795 w 255588"/>
                <a:gd name="connsiteY76" fmla="*/ 223838 h 336550"/>
                <a:gd name="connsiteX77" fmla="*/ 50343 w 255588"/>
                <a:gd name="connsiteY77" fmla="*/ 148786 h 336550"/>
                <a:gd name="connsiteX78" fmla="*/ 29339 w 255588"/>
                <a:gd name="connsiteY78" fmla="*/ 123769 h 336550"/>
                <a:gd name="connsiteX79" fmla="*/ 38529 w 255588"/>
                <a:gd name="connsiteY79" fmla="*/ 89535 h 336550"/>
                <a:gd name="connsiteX80" fmla="*/ 38529 w 255588"/>
                <a:gd name="connsiteY80" fmla="*/ 84268 h 336550"/>
                <a:gd name="connsiteX81" fmla="*/ 34590 w 255588"/>
                <a:gd name="connsiteY81" fmla="*/ 73735 h 336550"/>
                <a:gd name="connsiteX82" fmla="*/ 38529 w 255588"/>
                <a:gd name="connsiteY82" fmla="*/ 61884 h 336550"/>
                <a:gd name="connsiteX83" fmla="*/ 38529 w 255588"/>
                <a:gd name="connsiteY83" fmla="*/ 50034 h 336550"/>
                <a:gd name="connsiteX84" fmla="*/ 47718 w 255588"/>
                <a:gd name="connsiteY84" fmla="*/ 42134 h 336550"/>
                <a:gd name="connsiteX85" fmla="*/ 51656 w 255588"/>
                <a:gd name="connsiteY85" fmla="*/ 30284 h 336550"/>
                <a:gd name="connsiteX86" fmla="*/ 62158 w 255588"/>
                <a:gd name="connsiteY86" fmla="*/ 25017 h 336550"/>
                <a:gd name="connsiteX87" fmla="*/ 68722 w 255588"/>
                <a:gd name="connsiteY87" fmla="*/ 14484 h 336550"/>
                <a:gd name="connsiteX88" fmla="*/ 80536 w 255588"/>
                <a:gd name="connsiteY88" fmla="*/ 13167 h 336550"/>
                <a:gd name="connsiteX89" fmla="*/ 89726 w 255588"/>
                <a:gd name="connsiteY89" fmla="*/ 5267 h 336550"/>
                <a:gd name="connsiteX90" fmla="*/ 101540 w 255588"/>
                <a:gd name="connsiteY90" fmla="*/ 5267 h 336550"/>
                <a:gd name="connsiteX91" fmla="*/ 113355 w 255588"/>
                <a:gd name="connsiteY91" fmla="*/ 0 h 336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255588" h="336550">
                  <a:moveTo>
                    <a:pt x="59286" y="203200"/>
                  </a:moveTo>
                  <a:cubicBezTo>
                    <a:pt x="65873" y="216274"/>
                    <a:pt x="75096" y="226732"/>
                    <a:pt x="85635" y="231962"/>
                  </a:cubicBezTo>
                  <a:cubicBezTo>
                    <a:pt x="109350" y="243728"/>
                    <a:pt x="127794" y="254187"/>
                    <a:pt x="127794" y="254187"/>
                  </a:cubicBezTo>
                  <a:cubicBezTo>
                    <a:pt x="127794" y="254187"/>
                    <a:pt x="144921" y="243728"/>
                    <a:pt x="168636" y="231962"/>
                  </a:cubicBezTo>
                  <a:cubicBezTo>
                    <a:pt x="180493" y="226732"/>
                    <a:pt x="189715" y="216274"/>
                    <a:pt x="196302" y="203200"/>
                  </a:cubicBezTo>
                  <a:cubicBezTo>
                    <a:pt x="231874" y="217581"/>
                    <a:pt x="255588" y="248957"/>
                    <a:pt x="255588" y="277719"/>
                  </a:cubicBezTo>
                  <a:cubicBezTo>
                    <a:pt x="255588" y="277719"/>
                    <a:pt x="255588" y="277719"/>
                    <a:pt x="255588" y="336550"/>
                  </a:cubicBezTo>
                  <a:cubicBezTo>
                    <a:pt x="255588" y="336550"/>
                    <a:pt x="255588" y="336550"/>
                    <a:pt x="0" y="336550"/>
                  </a:cubicBezTo>
                  <a:cubicBezTo>
                    <a:pt x="0" y="336550"/>
                    <a:pt x="0" y="336550"/>
                    <a:pt x="0" y="277719"/>
                  </a:cubicBezTo>
                  <a:cubicBezTo>
                    <a:pt x="0" y="250265"/>
                    <a:pt x="23714" y="217581"/>
                    <a:pt x="59286" y="203200"/>
                  </a:cubicBezTo>
                  <a:close/>
                  <a:moveTo>
                    <a:pt x="126861" y="33338"/>
                  </a:moveTo>
                  <a:cubicBezTo>
                    <a:pt x="129479" y="33338"/>
                    <a:pt x="132097" y="33338"/>
                    <a:pt x="134715" y="34645"/>
                  </a:cubicBezTo>
                  <a:cubicBezTo>
                    <a:pt x="137333" y="34645"/>
                    <a:pt x="139951" y="35953"/>
                    <a:pt x="142569" y="35953"/>
                  </a:cubicBezTo>
                  <a:cubicBezTo>
                    <a:pt x="145187" y="37260"/>
                    <a:pt x="147805" y="38567"/>
                    <a:pt x="150423" y="39875"/>
                  </a:cubicBezTo>
                  <a:cubicBezTo>
                    <a:pt x="151732" y="41182"/>
                    <a:pt x="154350" y="42489"/>
                    <a:pt x="155659" y="43797"/>
                  </a:cubicBezTo>
                  <a:cubicBezTo>
                    <a:pt x="156968" y="45104"/>
                    <a:pt x="158277" y="46411"/>
                    <a:pt x="159586" y="47719"/>
                  </a:cubicBezTo>
                  <a:cubicBezTo>
                    <a:pt x="160895" y="49026"/>
                    <a:pt x="160895" y="50333"/>
                    <a:pt x="160895" y="51641"/>
                  </a:cubicBezTo>
                  <a:cubicBezTo>
                    <a:pt x="162204" y="54256"/>
                    <a:pt x="163513" y="55563"/>
                    <a:pt x="163513" y="55563"/>
                  </a:cubicBezTo>
                  <a:cubicBezTo>
                    <a:pt x="163513" y="55563"/>
                    <a:pt x="162204" y="54256"/>
                    <a:pt x="159586" y="52948"/>
                  </a:cubicBezTo>
                  <a:cubicBezTo>
                    <a:pt x="158277" y="52948"/>
                    <a:pt x="154350" y="51641"/>
                    <a:pt x="151732" y="50333"/>
                  </a:cubicBezTo>
                  <a:cubicBezTo>
                    <a:pt x="149114" y="49026"/>
                    <a:pt x="147805" y="49026"/>
                    <a:pt x="145187" y="49026"/>
                  </a:cubicBezTo>
                  <a:cubicBezTo>
                    <a:pt x="143878" y="47719"/>
                    <a:pt x="141260" y="47719"/>
                    <a:pt x="139951" y="46411"/>
                  </a:cubicBezTo>
                  <a:cubicBezTo>
                    <a:pt x="137333" y="46411"/>
                    <a:pt x="134715" y="46411"/>
                    <a:pt x="133406" y="46411"/>
                  </a:cubicBezTo>
                  <a:cubicBezTo>
                    <a:pt x="130788" y="46411"/>
                    <a:pt x="128170" y="46411"/>
                    <a:pt x="126861" y="46411"/>
                  </a:cubicBezTo>
                  <a:cubicBezTo>
                    <a:pt x="124243" y="46411"/>
                    <a:pt x="121625" y="46411"/>
                    <a:pt x="119007" y="46411"/>
                  </a:cubicBezTo>
                  <a:cubicBezTo>
                    <a:pt x="117698" y="46411"/>
                    <a:pt x="115080" y="46411"/>
                    <a:pt x="112462" y="46411"/>
                  </a:cubicBezTo>
                  <a:cubicBezTo>
                    <a:pt x="111153" y="47719"/>
                    <a:pt x="108535" y="47719"/>
                    <a:pt x="107226" y="49026"/>
                  </a:cubicBezTo>
                  <a:cubicBezTo>
                    <a:pt x="104608" y="49026"/>
                    <a:pt x="103299" y="49026"/>
                    <a:pt x="100681" y="50333"/>
                  </a:cubicBezTo>
                  <a:cubicBezTo>
                    <a:pt x="98063" y="51641"/>
                    <a:pt x="95445" y="52948"/>
                    <a:pt x="92827" y="52948"/>
                  </a:cubicBezTo>
                  <a:cubicBezTo>
                    <a:pt x="90209" y="54256"/>
                    <a:pt x="88900" y="55563"/>
                    <a:pt x="88900" y="55563"/>
                  </a:cubicBezTo>
                  <a:cubicBezTo>
                    <a:pt x="88900" y="55563"/>
                    <a:pt x="90209" y="54256"/>
                    <a:pt x="91518" y="51641"/>
                  </a:cubicBezTo>
                  <a:cubicBezTo>
                    <a:pt x="91518" y="50333"/>
                    <a:pt x="92827" y="49026"/>
                    <a:pt x="94136" y="47719"/>
                  </a:cubicBezTo>
                  <a:cubicBezTo>
                    <a:pt x="95445" y="46411"/>
                    <a:pt x="96754" y="45104"/>
                    <a:pt x="98063" y="43797"/>
                  </a:cubicBezTo>
                  <a:cubicBezTo>
                    <a:pt x="99372" y="42489"/>
                    <a:pt x="100681" y="41182"/>
                    <a:pt x="103299" y="39875"/>
                  </a:cubicBezTo>
                  <a:cubicBezTo>
                    <a:pt x="104608" y="38567"/>
                    <a:pt x="107226" y="37260"/>
                    <a:pt x="109844" y="35953"/>
                  </a:cubicBezTo>
                  <a:cubicBezTo>
                    <a:pt x="112462" y="35953"/>
                    <a:pt x="115080" y="34645"/>
                    <a:pt x="117698" y="34645"/>
                  </a:cubicBezTo>
                  <a:cubicBezTo>
                    <a:pt x="120316" y="33338"/>
                    <a:pt x="124243" y="33338"/>
                    <a:pt x="126861" y="33338"/>
                  </a:cubicBezTo>
                  <a:close/>
                  <a:moveTo>
                    <a:pt x="127794" y="25400"/>
                  </a:moveTo>
                  <a:cubicBezTo>
                    <a:pt x="92288" y="25400"/>
                    <a:pt x="64673" y="53063"/>
                    <a:pt x="58097" y="93899"/>
                  </a:cubicBezTo>
                  <a:cubicBezTo>
                    <a:pt x="58097" y="93899"/>
                    <a:pt x="58097" y="93899"/>
                    <a:pt x="58097" y="100485"/>
                  </a:cubicBezTo>
                  <a:cubicBezTo>
                    <a:pt x="58097" y="100485"/>
                    <a:pt x="58097" y="100485"/>
                    <a:pt x="51522" y="99168"/>
                  </a:cubicBezTo>
                  <a:cubicBezTo>
                    <a:pt x="51522" y="99168"/>
                    <a:pt x="50207" y="99168"/>
                    <a:pt x="50207" y="99168"/>
                  </a:cubicBezTo>
                  <a:cubicBezTo>
                    <a:pt x="50207" y="99168"/>
                    <a:pt x="48892" y="99168"/>
                    <a:pt x="48892" y="99168"/>
                  </a:cubicBezTo>
                  <a:cubicBezTo>
                    <a:pt x="47577" y="99168"/>
                    <a:pt x="46262" y="100485"/>
                    <a:pt x="44947" y="103120"/>
                  </a:cubicBezTo>
                  <a:cubicBezTo>
                    <a:pt x="41002" y="107072"/>
                    <a:pt x="39687" y="113658"/>
                    <a:pt x="42317" y="121562"/>
                  </a:cubicBezTo>
                  <a:cubicBezTo>
                    <a:pt x="44947" y="130783"/>
                    <a:pt x="50207" y="137370"/>
                    <a:pt x="55467" y="137370"/>
                  </a:cubicBezTo>
                  <a:cubicBezTo>
                    <a:pt x="55467" y="137370"/>
                    <a:pt x="55467" y="137370"/>
                    <a:pt x="60727" y="138687"/>
                  </a:cubicBezTo>
                  <a:cubicBezTo>
                    <a:pt x="60727" y="138687"/>
                    <a:pt x="60727" y="138687"/>
                    <a:pt x="60727" y="142639"/>
                  </a:cubicBezTo>
                  <a:cubicBezTo>
                    <a:pt x="69933" y="176888"/>
                    <a:pt x="96233" y="211138"/>
                    <a:pt x="127794" y="211138"/>
                  </a:cubicBezTo>
                  <a:cubicBezTo>
                    <a:pt x="159354" y="211138"/>
                    <a:pt x="184340" y="176888"/>
                    <a:pt x="193545" y="142639"/>
                  </a:cubicBezTo>
                  <a:cubicBezTo>
                    <a:pt x="193545" y="142639"/>
                    <a:pt x="193545" y="142639"/>
                    <a:pt x="194860" y="138687"/>
                  </a:cubicBezTo>
                  <a:cubicBezTo>
                    <a:pt x="194860" y="138687"/>
                    <a:pt x="194860" y="138687"/>
                    <a:pt x="200120" y="137370"/>
                  </a:cubicBezTo>
                  <a:cubicBezTo>
                    <a:pt x="204065" y="137370"/>
                    <a:pt x="210640" y="130783"/>
                    <a:pt x="213270" y="121562"/>
                  </a:cubicBezTo>
                  <a:cubicBezTo>
                    <a:pt x="215900" y="112341"/>
                    <a:pt x="213270" y="103120"/>
                    <a:pt x="208010" y="100485"/>
                  </a:cubicBezTo>
                  <a:cubicBezTo>
                    <a:pt x="208010" y="100485"/>
                    <a:pt x="206695" y="99168"/>
                    <a:pt x="206695" y="99168"/>
                  </a:cubicBezTo>
                  <a:cubicBezTo>
                    <a:pt x="205380" y="99168"/>
                    <a:pt x="205380" y="99168"/>
                    <a:pt x="204065" y="99168"/>
                  </a:cubicBezTo>
                  <a:cubicBezTo>
                    <a:pt x="204065" y="99168"/>
                    <a:pt x="204065" y="99168"/>
                    <a:pt x="197490" y="100485"/>
                  </a:cubicBezTo>
                  <a:cubicBezTo>
                    <a:pt x="197490" y="100485"/>
                    <a:pt x="197490" y="100485"/>
                    <a:pt x="197490" y="93899"/>
                  </a:cubicBezTo>
                  <a:cubicBezTo>
                    <a:pt x="190915" y="53063"/>
                    <a:pt x="163299" y="25400"/>
                    <a:pt x="127794" y="25400"/>
                  </a:cubicBezTo>
                  <a:close/>
                  <a:moveTo>
                    <a:pt x="113355" y="0"/>
                  </a:moveTo>
                  <a:cubicBezTo>
                    <a:pt x="117293" y="0"/>
                    <a:pt x="121231" y="2633"/>
                    <a:pt x="125170" y="2633"/>
                  </a:cubicBezTo>
                  <a:cubicBezTo>
                    <a:pt x="129108" y="2633"/>
                    <a:pt x="133046" y="0"/>
                    <a:pt x="135672" y="0"/>
                  </a:cubicBezTo>
                  <a:cubicBezTo>
                    <a:pt x="139610" y="0"/>
                    <a:pt x="143548" y="5267"/>
                    <a:pt x="147486" y="5267"/>
                  </a:cubicBezTo>
                  <a:cubicBezTo>
                    <a:pt x="151425" y="6583"/>
                    <a:pt x="155363" y="3950"/>
                    <a:pt x="159301" y="5267"/>
                  </a:cubicBezTo>
                  <a:cubicBezTo>
                    <a:pt x="163239" y="6583"/>
                    <a:pt x="164552" y="10533"/>
                    <a:pt x="168490" y="13167"/>
                  </a:cubicBezTo>
                  <a:cubicBezTo>
                    <a:pt x="172428" y="14484"/>
                    <a:pt x="177679" y="13167"/>
                    <a:pt x="180305" y="14484"/>
                  </a:cubicBezTo>
                  <a:cubicBezTo>
                    <a:pt x="182930" y="17117"/>
                    <a:pt x="184243" y="22384"/>
                    <a:pt x="186869" y="25017"/>
                  </a:cubicBezTo>
                  <a:cubicBezTo>
                    <a:pt x="190807" y="27650"/>
                    <a:pt x="196058" y="27650"/>
                    <a:pt x="198683" y="30284"/>
                  </a:cubicBezTo>
                  <a:cubicBezTo>
                    <a:pt x="201309" y="32917"/>
                    <a:pt x="199996" y="38184"/>
                    <a:pt x="202622" y="42134"/>
                  </a:cubicBezTo>
                  <a:cubicBezTo>
                    <a:pt x="203934" y="44767"/>
                    <a:pt x="209185" y="46084"/>
                    <a:pt x="210498" y="50034"/>
                  </a:cubicBezTo>
                  <a:cubicBezTo>
                    <a:pt x="211811" y="53984"/>
                    <a:pt x="209185" y="57934"/>
                    <a:pt x="210498" y="61884"/>
                  </a:cubicBezTo>
                  <a:cubicBezTo>
                    <a:pt x="210498" y="65835"/>
                    <a:pt x="214436" y="69785"/>
                    <a:pt x="214436" y="73735"/>
                  </a:cubicBezTo>
                  <a:cubicBezTo>
                    <a:pt x="214436" y="77685"/>
                    <a:pt x="210498" y="80318"/>
                    <a:pt x="210498" y="84268"/>
                  </a:cubicBezTo>
                  <a:cubicBezTo>
                    <a:pt x="210498" y="85585"/>
                    <a:pt x="210498" y="85585"/>
                    <a:pt x="210498" y="86902"/>
                  </a:cubicBezTo>
                  <a:cubicBezTo>
                    <a:pt x="223625" y="90852"/>
                    <a:pt x="230189" y="106652"/>
                    <a:pt x="226251" y="123769"/>
                  </a:cubicBezTo>
                  <a:cubicBezTo>
                    <a:pt x="222313" y="136936"/>
                    <a:pt x="214436" y="146153"/>
                    <a:pt x="205247" y="148786"/>
                  </a:cubicBezTo>
                  <a:cubicBezTo>
                    <a:pt x="194745" y="185654"/>
                    <a:pt x="165865" y="223838"/>
                    <a:pt x="127795" y="223838"/>
                  </a:cubicBezTo>
                  <a:cubicBezTo>
                    <a:pt x="89726" y="223838"/>
                    <a:pt x="60845" y="185654"/>
                    <a:pt x="50343" y="148786"/>
                  </a:cubicBezTo>
                  <a:cubicBezTo>
                    <a:pt x="41154" y="146153"/>
                    <a:pt x="33278" y="136936"/>
                    <a:pt x="29339" y="123769"/>
                  </a:cubicBezTo>
                  <a:cubicBezTo>
                    <a:pt x="25401" y="109285"/>
                    <a:pt x="30652" y="96119"/>
                    <a:pt x="38529" y="89535"/>
                  </a:cubicBezTo>
                  <a:cubicBezTo>
                    <a:pt x="38529" y="88218"/>
                    <a:pt x="39841" y="85585"/>
                    <a:pt x="38529" y="84268"/>
                  </a:cubicBezTo>
                  <a:cubicBezTo>
                    <a:pt x="38529" y="80318"/>
                    <a:pt x="34590" y="77685"/>
                    <a:pt x="34590" y="73735"/>
                  </a:cubicBezTo>
                  <a:cubicBezTo>
                    <a:pt x="34590" y="69785"/>
                    <a:pt x="38529" y="65835"/>
                    <a:pt x="38529" y="61884"/>
                  </a:cubicBezTo>
                  <a:cubicBezTo>
                    <a:pt x="39841" y="57934"/>
                    <a:pt x="37216" y="53984"/>
                    <a:pt x="38529" y="50034"/>
                  </a:cubicBezTo>
                  <a:cubicBezTo>
                    <a:pt x="39841" y="46084"/>
                    <a:pt x="45092" y="44767"/>
                    <a:pt x="47718" y="42134"/>
                  </a:cubicBezTo>
                  <a:cubicBezTo>
                    <a:pt x="49031" y="38184"/>
                    <a:pt x="49031" y="32917"/>
                    <a:pt x="51656" y="30284"/>
                  </a:cubicBezTo>
                  <a:cubicBezTo>
                    <a:pt x="52969" y="27650"/>
                    <a:pt x="59532" y="27650"/>
                    <a:pt x="62158" y="25017"/>
                  </a:cubicBezTo>
                  <a:cubicBezTo>
                    <a:pt x="64783" y="22384"/>
                    <a:pt x="66096" y="17117"/>
                    <a:pt x="68722" y="14484"/>
                  </a:cubicBezTo>
                  <a:cubicBezTo>
                    <a:pt x="72660" y="13167"/>
                    <a:pt x="77911" y="14484"/>
                    <a:pt x="80536" y="13167"/>
                  </a:cubicBezTo>
                  <a:cubicBezTo>
                    <a:pt x="84475" y="10533"/>
                    <a:pt x="85787" y="6583"/>
                    <a:pt x="89726" y="5267"/>
                  </a:cubicBezTo>
                  <a:cubicBezTo>
                    <a:pt x="93664" y="3950"/>
                    <a:pt x="98915" y="6583"/>
                    <a:pt x="101540" y="5267"/>
                  </a:cubicBezTo>
                  <a:cubicBezTo>
                    <a:pt x="105478" y="5267"/>
                    <a:pt x="109417" y="0"/>
                    <a:pt x="113355" y="0"/>
                  </a:cubicBezTo>
                  <a:close/>
                </a:path>
              </a:pathLst>
            </a:custGeom>
            <a:solidFill>
              <a:schemeClr val="accent1">
                <a:lumMod val="10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sz="2000">
                <a:latin typeface="Century Gothic" panose="020B0502020202020204" pitchFamily="34" charset="0"/>
              </a:endParaRPr>
            </a:p>
          </p:txBody>
        </p:sp>
        <p:sp>
          <p:nvSpPr>
            <p:cNvPr id="8" name="IconShape"/>
            <p:cNvSpPr>
              <a:spLocks noChangeAspect="1"/>
            </p:cNvSpPr>
            <p:nvPr/>
          </p:nvSpPr>
          <p:spPr bwMode="auto">
            <a:xfrm>
              <a:off x="4089994" y="3915927"/>
              <a:ext cx="323849" cy="426435"/>
            </a:xfrm>
            <a:custGeom>
              <a:avLst/>
              <a:gdLst>
                <a:gd name="connsiteX0" fmla="*/ 59286 w 255588"/>
                <a:gd name="connsiteY0" fmla="*/ 203200 h 336550"/>
                <a:gd name="connsiteX1" fmla="*/ 85635 w 255588"/>
                <a:gd name="connsiteY1" fmla="*/ 231962 h 336550"/>
                <a:gd name="connsiteX2" fmla="*/ 127794 w 255588"/>
                <a:gd name="connsiteY2" fmla="*/ 254187 h 336550"/>
                <a:gd name="connsiteX3" fmla="*/ 168636 w 255588"/>
                <a:gd name="connsiteY3" fmla="*/ 231962 h 336550"/>
                <a:gd name="connsiteX4" fmla="*/ 196302 w 255588"/>
                <a:gd name="connsiteY4" fmla="*/ 203200 h 336550"/>
                <a:gd name="connsiteX5" fmla="*/ 255588 w 255588"/>
                <a:gd name="connsiteY5" fmla="*/ 277719 h 336550"/>
                <a:gd name="connsiteX6" fmla="*/ 255588 w 255588"/>
                <a:gd name="connsiteY6" fmla="*/ 336550 h 336550"/>
                <a:gd name="connsiteX7" fmla="*/ 0 w 255588"/>
                <a:gd name="connsiteY7" fmla="*/ 336550 h 336550"/>
                <a:gd name="connsiteX8" fmla="*/ 0 w 255588"/>
                <a:gd name="connsiteY8" fmla="*/ 277719 h 336550"/>
                <a:gd name="connsiteX9" fmla="*/ 59286 w 255588"/>
                <a:gd name="connsiteY9" fmla="*/ 203200 h 336550"/>
                <a:gd name="connsiteX10" fmla="*/ 126861 w 255588"/>
                <a:gd name="connsiteY10" fmla="*/ 33338 h 336550"/>
                <a:gd name="connsiteX11" fmla="*/ 134715 w 255588"/>
                <a:gd name="connsiteY11" fmla="*/ 34645 h 336550"/>
                <a:gd name="connsiteX12" fmla="*/ 142569 w 255588"/>
                <a:gd name="connsiteY12" fmla="*/ 35953 h 336550"/>
                <a:gd name="connsiteX13" fmla="*/ 150423 w 255588"/>
                <a:gd name="connsiteY13" fmla="*/ 39875 h 336550"/>
                <a:gd name="connsiteX14" fmla="*/ 155659 w 255588"/>
                <a:gd name="connsiteY14" fmla="*/ 43797 h 336550"/>
                <a:gd name="connsiteX15" fmla="*/ 159586 w 255588"/>
                <a:gd name="connsiteY15" fmla="*/ 47719 h 336550"/>
                <a:gd name="connsiteX16" fmla="*/ 160895 w 255588"/>
                <a:gd name="connsiteY16" fmla="*/ 51641 h 336550"/>
                <a:gd name="connsiteX17" fmla="*/ 163513 w 255588"/>
                <a:gd name="connsiteY17" fmla="*/ 55563 h 336550"/>
                <a:gd name="connsiteX18" fmla="*/ 159586 w 255588"/>
                <a:gd name="connsiteY18" fmla="*/ 52948 h 336550"/>
                <a:gd name="connsiteX19" fmla="*/ 151732 w 255588"/>
                <a:gd name="connsiteY19" fmla="*/ 50333 h 336550"/>
                <a:gd name="connsiteX20" fmla="*/ 145187 w 255588"/>
                <a:gd name="connsiteY20" fmla="*/ 49026 h 336550"/>
                <a:gd name="connsiteX21" fmla="*/ 139951 w 255588"/>
                <a:gd name="connsiteY21" fmla="*/ 46411 h 336550"/>
                <a:gd name="connsiteX22" fmla="*/ 133406 w 255588"/>
                <a:gd name="connsiteY22" fmla="*/ 46411 h 336550"/>
                <a:gd name="connsiteX23" fmla="*/ 126861 w 255588"/>
                <a:gd name="connsiteY23" fmla="*/ 46411 h 336550"/>
                <a:gd name="connsiteX24" fmla="*/ 119007 w 255588"/>
                <a:gd name="connsiteY24" fmla="*/ 46411 h 336550"/>
                <a:gd name="connsiteX25" fmla="*/ 112462 w 255588"/>
                <a:gd name="connsiteY25" fmla="*/ 46411 h 336550"/>
                <a:gd name="connsiteX26" fmla="*/ 107226 w 255588"/>
                <a:gd name="connsiteY26" fmla="*/ 49026 h 336550"/>
                <a:gd name="connsiteX27" fmla="*/ 100681 w 255588"/>
                <a:gd name="connsiteY27" fmla="*/ 50333 h 336550"/>
                <a:gd name="connsiteX28" fmla="*/ 92827 w 255588"/>
                <a:gd name="connsiteY28" fmla="*/ 52948 h 336550"/>
                <a:gd name="connsiteX29" fmla="*/ 88900 w 255588"/>
                <a:gd name="connsiteY29" fmla="*/ 55563 h 336550"/>
                <a:gd name="connsiteX30" fmla="*/ 91518 w 255588"/>
                <a:gd name="connsiteY30" fmla="*/ 51641 h 336550"/>
                <a:gd name="connsiteX31" fmla="*/ 94136 w 255588"/>
                <a:gd name="connsiteY31" fmla="*/ 47719 h 336550"/>
                <a:gd name="connsiteX32" fmla="*/ 98063 w 255588"/>
                <a:gd name="connsiteY32" fmla="*/ 43797 h 336550"/>
                <a:gd name="connsiteX33" fmla="*/ 103299 w 255588"/>
                <a:gd name="connsiteY33" fmla="*/ 39875 h 336550"/>
                <a:gd name="connsiteX34" fmla="*/ 109844 w 255588"/>
                <a:gd name="connsiteY34" fmla="*/ 35953 h 336550"/>
                <a:gd name="connsiteX35" fmla="*/ 117698 w 255588"/>
                <a:gd name="connsiteY35" fmla="*/ 34645 h 336550"/>
                <a:gd name="connsiteX36" fmla="*/ 126861 w 255588"/>
                <a:gd name="connsiteY36" fmla="*/ 33338 h 336550"/>
                <a:gd name="connsiteX37" fmla="*/ 127794 w 255588"/>
                <a:gd name="connsiteY37" fmla="*/ 25400 h 336550"/>
                <a:gd name="connsiteX38" fmla="*/ 58097 w 255588"/>
                <a:gd name="connsiteY38" fmla="*/ 93899 h 336550"/>
                <a:gd name="connsiteX39" fmla="*/ 58097 w 255588"/>
                <a:gd name="connsiteY39" fmla="*/ 100485 h 336550"/>
                <a:gd name="connsiteX40" fmla="*/ 51522 w 255588"/>
                <a:gd name="connsiteY40" fmla="*/ 99168 h 336550"/>
                <a:gd name="connsiteX41" fmla="*/ 50207 w 255588"/>
                <a:gd name="connsiteY41" fmla="*/ 99168 h 336550"/>
                <a:gd name="connsiteX42" fmla="*/ 48892 w 255588"/>
                <a:gd name="connsiteY42" fmla="*/ 99168 h 336550"/>
                <a:gd name="connsiteX43" fmla="*/ 44947 w 255588"/>
                <a:gd name="connsiteY43" fmla="*/ 103120 h 336550"/>
                <a:gd name="connsiteX44" fmla="*/ 42317 w 255588"/>
                <a:gd name="connsiteY44" fmla="*/ 121562 h 336550"/>
                <a:gd name="connsiteX45" fmla="*/ 55467 w 255588"/>
                <a:gd name="connsiteY45" fmla="*/ 137370 h 336550"/>
                <a:gd name="connsiteX46" fmla="*/ 60727 w 255588"/>
                <a:gd name="connsiteY46" fmla="*/ 138687 h 336550"/>
                <a:gd name="connsiteX47" fmla="*/ 60727 w 255588"/>
                <a:gd name="connsiteY47" fmla="*/ 142639 h 336550"/>
                <a:gd name="connsiteX48" fmla="*/ 127794 w 255588"/>
                <a:gd name="connsiteY48" fmla="*/ 211138 h 336550"/>
                <a:gd name="connsiteX49" fmla="*/ 193545 w 255588"/>
                <a:gd name="connsiteY49" fmla="*/ 142639 h 336550"/>
                <a:gd name="connsiteX50" fmla="*/ 194860 w 255588"/>
                <a:gd name="connsiteY50" fmla="*/ 138687 h 336550"/>
                <a:gd name="connsiteX51" fmla="*/ 200120 w 255588"/>
                <a:gd name="connsiteY51" fmla="*/ 137370 h 336550"/>
                <a:gd name="connsiteX52" fmla="*/ 213270 w 255588"/>
                <a:gd name="connsiteY52" fmla="*/ 121562 h 336550"/>
                <a:gd name="connsiteX53" fmla="*/ 208010 w 255588"/>
                <a:gd name="connsiteY53" fmla="*/ 100485 h 336550"/>
                <a:gd name="connsiteX54" fmla="*/ 206695 w 255588"/>
                <a:gd name="connsiteY54" fmla="*/ 99168 h 336550"/>
                <a:gd name="connsiteX55" fmla="*/ 204065 w 255588"/>
                <a:gd name="connsiteY55" fmla="*/ 99168 h 336550"/>
                <a:gd name="connsiteX56" fmla="*/ 197490 w 255588"/>
                <a:gd name="connsiteY56" fmla="*/ 100485 h 336550"/>
                <a:gd name="connsiteX57" fmla="*/ 197490 w 255588"/>
                <a:gd name="connsiteY57" fmla="*/ 93899 h 336550"/>
                <a:gd name="connsiteX58" fmla="*/ 127794 w 255588"/>
                <a:gd name="connsiteY58" fmla="*/ 25400 h 336550"/>
                <a:gd name="connsiteX59" fmla="*/ 113355 w 255588"/>
                <a:gd name="connsiteY59" fmla="*/ 0 h 336550"/>
                <a:gd name="connsiteX60" fmla="*/ 125170 w 255588"/>
                <a:gd name="connsiteY60" fmla="*/ 2633 h 336550"/>
                <a:gd name="connsiteX61" fmla="*/ 135672 w 255588"/>
                <a:gd name="connsiteY61" fmla="*/ 0 h 336550"/>
                <a:gd name="connsiteX62" fmla="*/ 147486 w 255588"/>
                <a:gd name="connsiteY62" fmla="*/ 5267 h 336550"/>
                <a:gd name="connsiteX63" fmla="*/ 159301 w 255588"/>
                <a:gd name="connsiteY63" fmla="*/ 5267 h 336550"/>
                <a:gd name="connsiteX64" fmla="*/ 168490 w 255588"/>
                <a:gd name="connsiteY64" fmla="*/ 13167 h 336550"/>
                <a:gd name="connsiteX65" fmla="*/ 180305 w 255588"/>
                <a:gd name="connsiteY65" fmla="*/ 14484 h 336550"/>
                <a:gd name="connsiteX66" fmla="*/ 186869 w 255588"/>
                <a:gd name="connsiteY66" fmla="*/ 25017 h 336550"/>
                <a:gd name="connsiteX67" fmla="*/ 198683 w 255588"/>
                <a:gd name="connsiteY67" fmla="*/ 30284 h 336550"/>
                <a:gd name="connsiteX68" fmla="*/ 202622 w 255588"/>
                <a:gd name="connsiteY68" fmla="*/ 42134 h 336550"/>
                <a:gd name="connsiteX69" fmla="*/ 210498 w 255588"/>
                <a:gd name="connsiteY69" fmla="*/ 50034 h 336550"/>
                <a:gd name="connsiteX70" fmla="*/ 210498 w 255588"/>
                <a:gd name="connsiteY70" fmla="*/ 61884 h 336550"/>
                <a:gd name="connsiteX71" fmla="*/ 214436 w 255588"/>
                <a:gd name="connsiteY71" fmla="*/ 73735 h 336550"/>
                <a:gd name="connsiteX72" fmla="*/ 210498 w 255588"/>
                <a:gd name="connsiteY72" fmla="*/ 84268 h 336550"/>
                <a:gd name="connsiteX73" fmla="*/ 210498 w 255588"/>
                <a:gd name="connsiteY73" fmla="*/ 86902 h 336550"/>
                <a:gd name="connsiteX74" fmla="*/ 226251 w 255588"/>
                <a:gd name="connsiteY74" fmla="*/ 123769 h 336550"/>
                <a:gd name="connsiteX75" fmla="*/ 205247 w 255588"/>
                <a:gd name="connsiteY75" fmla="*/ 148786 h 336550"/>
                <a:gd name="connsiteX76" fmla="*/ 127795 w 255588"/>
                <a:gd name="connsiteY76" fmla="*/ 223838 h 336550"/>
                <a:gd name="connsiteX77" fmla="*/ 50343 w 255588"/>
                <a:gd name="connsiteY77" fmla="*/ 148786 h 336550"/>
                <a:gd name="connsiteX78" fmla="*/ 29339 w 255588"/>
                <a:gd name="connsiteY78" fmla="*/ 123769 h 336550"/>
                <a:gd name="connsiteX79" fmla="*/ 38529 w 255588"/>
                <a:gd name="connsiteY79" fmla="*/ 89535 h 336550"/>
                <a:gd name="connsiteX80" fmla="*/ 38529 w 255588"/>
                <a:gd name="connsiteY80" fmla="*/ 84268 h 336550"/>
                <a:gd name="connsiteX81" fmla="*/ 34590 w 255588"/>
                <a:gd name="connsiteY81" fmla="*/ 73735 h 336550"/>
                <a:gd name="connsiteX82" fmla="*/ 38529 w 255588"/>
                <a:gd name="connsiteY82" fmla="*/ 61884 h 336550"/>
                <a:gd name="connsiteX83" fmla="*/ 38529 w 255588"/>
                <a:gd name="connsiteY83" fmla="*/ 50034 h 336550"/>
                <a:gd name="connsiteX84" fmla="*/ 47718 w 255588"/>
                <a:gd name="connsiteY84" fmla="*/ 42134 h 336550"/>
                <a:gd name="connsiteX85" fmla="*/ 51656 w 255588"/>
                <a:gd name="connsiteY85" fmla="*/ 30284 h 336550"/>
                <a:gd name="connsiteX86" fmla="*/ 62158 w 255588"/>
                <a:gd name="connsiteY86" fmla="*/ 25017 h 336550"/>
                <a:gd name="connsiteX87" fmla="*/ 68722 w 255588"/>
                <a:gd name="connsiteY87" fmla="*/ 14484 h 336550"/>
                <a:gd name="connsiteX88" fmla="*/ 80536 w 255588"/>
                <a:gd name="connsiteY88" fmla="*/ 13167 h 336550"/>
                <a:gd name="connsiteX89" fmla="*/ 89726 w 255588"/>
                <a:gd name="connsiteY89" fmla="*/ 5267 h 336550"/>
                <a:gd name="connsiteX90" fmla="*/ 101540 w 255588"/>
                <a:gd name="connsiteY90" fmla="*/ 5267 h 336550"/>
                <a:gd name="connsiteX91" fmla="*/ 113355 w 255588"/>
                <a:gd name="connsiteY91" fmla="*/ 0 h 336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255588" h="336550">
                  <a:moveTo>
                    <a:pt x="59286" y="203200"/>
                  </a:moveTo>
                  <a:cubicBezTo>
                    <a:pt x="65873" y="216274"/>
                    <a:pt x="75096" y="226732"/>
                    <a:pt x="85635" y="231962"/>
                  </a:cubicBezTo>
                  <a:cubicBezTo>
                    <a:pt x="109350" y="243728"/>
                    <a:pt x="127794" y="254187"/>
                    <a:pt x="127794" y="254187"/>
                  </a:cubicBezTo>
                  <a:cubicBezTo>
                    <a:pt x="127794" y="254187"/>
                    <a:pt x="144921" y="243728"/>
                    <a:pt x="168636" y="231962"/>
                  </a:cubicBezTo>
                  <a:cubicBezTo>
                    <a:pt x="180493" y="226732"/>
                    <a:pt x="189715" y="216274"/>
                    <a:pt x="196302" y="203200"/>
                  </a:cubicBezTo>
                  <a:cubicBezTo>
                    <a:pt x="231874" y="217581"/>
                    <a:pt x="255588" y="248957"/>
                    <a:pt x="255588" y="277719"/>
                  </a:cubicBezTo>
                  <a:cubicBezTo>
                    <a:pt x="255588" y="277719"/>
                    <a:pt x="255588" y="277719"/>
                    <a:pt x="255588" y="336550"/>
                  </a:cubicBezTo>
                  <a:cubicBezTo>
                    <a:pt x="255588" y="336550"/>
                    <a:pt x="255588" y="336550"/>
                    <a:pt x="0" y="336550"/>
                  </a:cubicBezTo>
                  <a:cubicBezTo>
                    <a:pt x="0" y="336550"/>
                    <a:pt x="0" y="336550"/>
                    <a:pt x="0" y="277719"/>
                  </a:cubicBezTo>
                  <a:cubicBezTo>
                    <a:pt x="0" y="250265"/>
                    <a:pt x="23714" y="217581"/>
                    <a:pt x="59286" y="203200"/>
                  </a:cubicBezTo>
                  <a:close/>
                  <a:moveTo>
                    <a:pt x="126861" y="33338"/>
                  </a:moveTo>
                  <a:cubicBezTo>
                    <a:pt x="129479" y="33338"/>
                    <a:pt x="132097" y="33338"/>
                    <a:pt x="134715" y="34645"/>
                  </a:cubicBezTo>
                  <a:cubicBezTo>
                    <a:pt x="137333" y="34645"/>
                    <a:pt x="139951" y="35953"/>
                    <a:pt x="142569" y="35953"/>
                  </a:cubicBezTo>
                  <a:cubicBezTo>
                    <a:pt x="145187" y="37260"/>
                    <a:pt x="147805" y="38567"/>
                    <a:pt x="150423" y="39875"/>
                  </a:cubicBezTo>
                  <a:cubicBezTo>
                    <a:pt x="151732" y="41182"/>
                    <a:pt x="154350" y="42489"/>
                    <a:pt x="155659" y="43797"/>
                  </a:cubicBezTo>
                  <a:cubicBezTo>
                    <a:pt x="156968" y="45104"/>
                    <a:pt x="158277" y="46411"/>
                    <a:pt x="159586" y="47719"/>
                  </a:cubicBezTo>
                  <a:cubicBezTo>
                    <a:pt x="160895" y="49026"/>
                    <a:pt x="160895" y="50333"/>
                    <a:pt x="160895" y="51641"/>
                  </a:cubicBezTo>
                  <a:cubicBezTo>
                    <a:pt x="162204" y="54256"/>
                    <a:pt x="163513" y="55563"/>
                    <a:pt x="163513" y="55563"/>
                  </a:cubicBezTo>
                  <a:cubicBezTo>
                    <a:pt x="163513" y="55563"/>
                    <a:pt x="162204" y="54256"/>
                    <a:pt x="159586" y="52948"/>
                  </a:cubicBezTo>
                  <a:cubicBezTo>
                    <a:pt x="158277" y="52948"/>
                    <a:pt x="154350" y="51641"/>
                    <a:pt x="151732" y="50333"/>
                  </a:cubicBezTo>
                  <a:cubicBezTo>
                    <a:pt x="149114" y="49026"/>
                    <a:pt x="147805" y="49026"/>
                    <a:pt x="145187" y="49026"/>
                  </a:cubicBezTo>
                  <a:cubicBezTo>
                    <a:pt x="143878" y="47719"/>
                    <a:pt x="141260" y="47719"/>
                    <a:pt x="139951" y="46411"/>
                  </a:cubicBezTo>
                  <a:cubicBezTo>
                    <a:pt x="137333" y="46411"/>
                    <a:pt x="134715" y="46411"/>
                    <a:pt x="133406" y="46411"/>
                  </a:cubicBezTo>
                  <a:cubicBezTo>
                    <a:pt x="130788" y="46411"/>
                    <a:pt x="128170" y="46411"/>
                    <a:pt x="126861" y="46411"/>
                  </a:cubicBezTo>
                  <a:cubicBezTo>
                    <a:pt x="124243" y="46411"/>
                    <a:pt x="121625" y="46411"/>
                    <a:pt x="119007" y="46411"/>
                  </a:cubicBezTo>
                  <a:cubicBezTo>
                    <a:pt x="117698" y="46411"/>
                    <a:pt x="115080" y="46411"/>
                    <a:pt x="112462" y="46411"/>
                  </a:cubicBezTo>
                  <a:cubicBezTo>
                    <a:pt x="111153" y="47719"/>
                    <a:pt x="108535" y="47719"/>
                    <a:pt x="107226" y="49026"/>
                  </a:cubicBezTo>
                  <a:cubicBezTo>
                    <a:pt x="104608" y="49026"/>
                    <a:pt x="103299" y="49026"/>
                    <a:pt x="100681" y="50333"/>
                  </a:cubicBezTo>
                  <a:cubicBezTo>
                    <a:pt x="98063" y="51641"/>
                    <a:pt x="95445" y="52948"/>
                    <a:pt x="92827" y="52948"/>
                  </a:cubicBezTo>
                  <a:cubicBezTo>
                    <a:pt x="90209" y="54256"/>
                    <a:pt x="88900" y="55563"/>
                    <a:pt x="88900" y="55563"/>
                  </a:cubicBezTo>
                  <a:cubicBezTo>
                    <a:pt x="88900" y="55563"/>
                    <a:pt x="90209" y="54256"/>
                    <a:pt x="91518" y="51641"/>
                  </a:cubicBezTo>
                  <a:cubicBezTo>
                    <a:pt x="91518" y="50333"/>
                    <a:pt x="92827" y="49026"/>
                    <a:pt x="94136" y="47719"/>
                  </a:cubicBezTo>
                  <a:cubicBezTo>
                    <a:pt x="95445" y="46411"/>
                    <a:pt x="96754" y="45104"/>
                    <a:pt x="98063" y="43797"/>
                  </a:cubicBezTo>
                  <a:cubicBezTo>
                    <a:pt x="99372" y="42489"/>
                    <a:pt x="100681" y="41182"/>
                    <a:pt x="103299" y="39875"/>
                  </a:cubicBezTo>
                  <a:cubicBezTo>
                    <a:pt x="104608" y="38567"/>
                    <a:pt x="107226" y="37260"/>
                    <a:pt x="109844" y="35953"/>
                  </a:cubicBezTo>
                  <a:cubicBezTo>
                    <a:pt x="112462" y="35953"/>
                    <a:pt x="115080" y="34645"/>
                    <a:pt x="117698" y="34645"/>
                  </a:cubicBezTo>
                  <a:cubicBezTo>
                    <a:pt x="120316" y="33338"/>
                    <a:pt x="124243" y="33338"/>
                    <a:pt x="126861" y="33338"/>
                  </a:cubicBezTo>
                  <a:close/>
                  <a:moveTo>
                    <a:pt x="127794" y="25400"/>
                  </a:moveTo>
                  <a:cubicBezTo>
                    <a:pt x="92288" y="25400"/>
                    <a:pt x="64673" y="53063"/>
                    <a:pt x="58097" y="93899"/>
                  </a:cubicBezTo>
                  <a:cubicBezTo>
                    <a:pt x="58097" y="93899"/>
                    <a:pt x="58097" y="93899"/>
                    <a:pt x="58097" y="100485"/>
                  </a:cubicBezTo>
                  <a:cubicBezTo>
                    <a:pt x="58097" y="100485"/>
                    <a:pt x="58097" y="100485"/>
                    <a:pt x="51522" y="99168"/>
                  </a:cubicBezTo>
                  <a:cubicBezTo>
                    <a:pt x="51522" y="99168"/>
                    <a:pt x="50207" y="99168"/>
                    <a:pt x="50207" y="99168"/>
                  </a:cubicBezTo>
                  <a:cubicBezTo>
                    <a:pt x="50207" y="99168"/>
                    <a:pt x="48892" y="99168"/>
                    <a:pt x="48892" y="99168"/>
                  </a:cubicBezTo>
                  <a:cubicBezTo>
                    <a:pt x="47577" y="99168"/>
                    <a:pt x="46262" y="100485"/>
                    <a:pt x="44947" y="103120"/>
                  </a:cubicBezTo>
                  <a:cubicBezTo>
                    <a:pt x="41002" y="107072"/>
                    <a:pt x="39687" y="113658"/>
                    <a:pt x="42317" y="121562"/>
                  </a:cubicBezTo>
                  <a:cubicBezTo>
                    <a:pt x="44947" y="130783"/>
                    <a:pt x="50207" y="137370"/>
                    <a:pt x="55467" y="137370"/>
                  </a:cubicBezTo>
                  <a:cubicBezTo>
                    <a:pt x="55467" y="137370"/>
                    <a:pt x="55467" y="137370"/>
                    <a:pt x="60727" y="138687"/>
                  </a:cubicBezTo>
                  <a:cubicBezTo>
                    <a:pt x="60727" y="138687"/>
                    <a:pt x="60727" y="138687"/>
                    <a:pt x="60727" y="142639"/>
                  </a:cubicBezTo>
                  <a:cubicBezTo>
                    <a:pt x="69933" y="176888"/>
                    <a:pt x="96233" y="211138"/>
                    <a:pt x="127794" y="211138"/>
                  </a:cubicBezTo>
                  <a:cubicBezTo>
                    <a:pt x="159354" y="211138"/>
                    <a:pt x="184340" y="176888"/>
                    <a:pt x="193545" y="142639"/>
                  </a:cubicBezTo>
                  <a:cubicBezTo>
                    <a:pt x="193545" y="142639"/>
                    <a:pt x="193545" y="142639"/>
                    <a:pt x="194860" y="138687"/>
                  </a:cubicBezTo>
                  <a:cubicBezTo>
                    <a:pt x="194860" y="138687"/>
                    <a:pt x="194860" y="138687"/>
                    <a:pt x="200120" y="137370"/>
                  </a:cubicBezTo>
                  <a:cubicBezTo>
                    <a:pt x="204065" y="137370"/>
                    <a:pt x="210640" y="130783"/>
                    <a:pt x="213270" y="121562"/>
                  </a:cubicBezTo>
                  <a:cubicBezTo>
                    <a:pt x="215900" y="112341"/>
                    <a:pt x="213270" y="103120"/>
                    <a:pt x="208010" y="100485"/>
                  </a:cubicBezTo>
                  <a:cubicBezTo>
                    <a:pt x="208010" y="100485"/>
                    <a:pt x="206695" y="99168"/>
                    <a:pt x="206695" y="99168"/>
                  </a:cubicBezTo>
                  <a:cubicBezTo>
                    <a:pt x="205380" y="99168"/>
                    <a:pt x="205380" y="99168"/>
                    <a:pt x="204065" y="99168"/>
                  </a:cubicBezTo>
                  <a:cubicBezTo>
                    <a:pt x="204065" y="99168"/>
                    <a:pt x="204065" y="99168"/>
                    <a:pt x="197490" y="100485"/>
                  </a:cubicBezTo>
                  <a:cubicBezTo>
                    <a:pt x="197490" y="100485"/>
                    <a:pt x="197490" y="100485"/>
                    <a:pt x="197490" y="93899"/>
                  </a:cubicBezTo>
                  <a:cubicBezTo>
                    <a:pt x="190915" y="53063"/>
                    <a:pt x="163299" y="25400"/>
                    <a:pt x="127794" y="25400"/>
                  </a:cubicBezTo>
                  <a:close/>
                  <a:moveTo>
                    <a:pt x="113355" y="0"/>
                  </a:moveTo>
                  <a:cubicBezTo>
                    <a:pt x="117293" y="0"/>
                    <a:pt x="121231" y="2633"/>
                    <a:pt x="125170" y="2633"/>
                  </a:cubicBezTo>
                  <a:cubicBezTo>
                    <a:pt x="129108" y="2633"/>
                    <a:pt x="133046" y="0"/>
                    <a:pt x="135672" y="0"/>
                  </a:cubicBezTo>
                  <a:cubicBezTo>
                    <a:pt x="139610" y="0"/>
                    <a:pt x="143548" y="5267"/>
                    <a:pt x="147486" y="5267"/>
                  </a:cubicBezTo>
                  <a:cubicBezTo>
                    <a:pt x="151425" y="6583"/>
                    <a:pt x="155363" y="3950"/>
                    <a:pt x="159301" y="5267"/>
                  </a:cubicBezTo>
                  <a:cubicBezTo>
                    <a:pt x="163239" y="6583"/>
                    <a:pt x="164552" y="10533"/>
                    <a:pt x="168490" y="13167"/>
                  </a:cubicBezTo>
                  <a:cubicBezTo>
                    <a:pt x="172428" y="14484"/>
                    <a:pt x="177679" y="13167"/>
                    <a:pt x="180305" y="14484"/>
                  </a:cubicBezTo>
                  <a:cubicBezTo>
                    <a:pt x="182930" y="17117"/>
                    <a:pt x="184243" y="22384"/>
                    <a:pt x="186869" y="25017"/>
                  </a:cubicBezTo>
                  <a:cubicBezTo>
                    <a:pt x="190807" y="27650"/>
                    <a:pt x="196058" y="27650"/>
                    <a:pt x="198683" y="30284"/>
                  </a:cubicBezTo>
                  <a:cubicBezTo>
                    <a:pt x="201309" y="32917"/>
                    <a:pt x="199996" y="38184"/>
                    <a:pt x="202622" y="42134"/>
                  </a:cubicBezTo>
                  <a:cubicBezTo>
                    <a:pt x="203934" y="44767"/>
                    <a:pt x="209185" y="46084"/>
                    <a:pt x="210498" y="50034"/>
                  </a:cubicBezTo>
                  <a:cubicBezTo>
                    <a:pt x="211811" y="53984"/>
                    <a:pt x="209185" y="57934"/>
                    <a:pt x="210498" y="61884"/>
                  </a:cubicBezTo>
                  <a:cubicBezTo>
                    <a:pt x="210498" y="65835"/>
                    <a:pt x="214436" y="69785"/>
                    <a:pt x="214436" y="73735"/>
                  </a:cubicBezTo>
                  <a:cubicBezTo>
                    <a:pt x="214436" y="77685"/>
                    <a:pt x="210498" y="80318"/>
                    <a:pt x="210498" y="84268"/>
                  </a:cubicBezTo>
                  <a:cubicBezTo>
                    <a:pt x="210498" y="85585"/>
                    <a:pt x="210498" y="85585"/>
                    <a:pt x="210498" y="86902"/>
                  </a:cubicBezTo>
                  <a:cubicBezTo>
                    <a:pt x="223625" y="90852"/>
                    <a:pt x="230189" y="106652"/>
                    <a:pt x="226251" y="123769"/>
                  </a:cubicBezTo>
                  <a:cubicBezTo>
                    <a:pt x="222313" y="136936"/>
                    <a:pt x="214436" y="146153"/>
                    <a:pt x="205247" y="148786"/>
                  </a:cubicBezTo>
                  <a:cubicBezTo>
                    <a:pt x="194745" y="185654"/>
                    <a:pt x="165865" y="223838"/>
                    <a:pt x="127795" y="223838"/>
                  </a:cubicBezTo>
                  <a:cubicBezTo>
                    <a:pt x="89726" y="223838"/>
                    <a:pt x="60845" y="185654"/>
                    <a:pt x="50343" y="148786"/>
                  </a:cubicBezTo>
                  <a:cubicBezTo>
                    <a:pt x="41154" y="146153"/>
                    <a:pt x="33278" y="136936"/>
                    <a:pt x="29339" y="123769"/>
                  </a:cubicBezTo>
                  <a:cubicBezTo>
                    <a:pt x="25401" y="109285"/>
                    <a:pt x="30652" y="96119"/>
                    <a:pt x="38529" y="89535"/>
                  </a:cubicBezTo>
                  <a:cubicBezTo>
                    <a:pt x="38529" y="88218"/>
                    <a:pt x="39841" y="85585"/>
                    <a:pt x="38529" y="84268"/>
                  </a:cubicBezTo>
                  <a:cubicBezTo>
                    <a:pt x="38529" y="80318"/>
                    <a:pt x="34590" y="77685"/>
                    <a:pt x="34590" y="73735"/>
                  </a:cubicBezTo>
                  <a:cubicBezTo>
                    <a:pt x="34590" y="69785"/>
                    <a:pt x="38529" y="65835"/>
                    <a:pt x="38529" y="61884"/>
                  </a:cubicBezTo>
                  <a:cubicBezTo>
                    <a:pt x="39841" y="57934"/>
                    <a:pt x="37216" y="53984"/>
                    <a:pt x="38529" y="50034"/>
                  </a:cubicBezTo>
                  <a:cubicBezTo>
                    <a:pt x="39841" y="46084"/>
                    <a:pt x="45092" y="44767"/>
                    <a:pt x="47718" y="42134"/>
                  </a:cubicBezTo>
                  <a:cubicBezTo>
                    <a:pt x="49031" y="38184"/>
                    <a:pt x="49031" y="32917"/>
                    <a:pt x="51656" y="30284"/>
                  </a:cubicBezTo>
                  <a:cubicBezTo>
                    <a:pt x="52969" y="27650"/>
                    <a:pt x="59532" y="27650"/>
                    <a:pt x="62158" y="25017"/>
                  </a:cubicBezTo>
                  <a:cubicBezTo>
                    <a:pt x="64783" y="22384"/>
                    <a:pt x="66096" y="17117"/>
                    <a:pt x="68722" y="14484"/>
                  </a:cubicBezTo>
                  <a:cubicBezTo>
                    <a:pt x="72660" y="13167"/>
                    <a:pt x="77911" y="14484"/>
                    <a:pt x="80536" y="13167"/>
                  </a:cubicBezTo>
                  <a:cubicBezTo>
                    <a:pt x="84475" y="10533"/>
                    <a:pt x="85787" y="6583"/>
                    <a:pt x="89726" y="5267"/>
                  </a:cubicBezTo>
                  <a:cubicBezTo>
                    <a:pt x="93664" y="3950"/>
                    <a:pt x="98915" y="6583"/>
                    <a:pt x="101540" y="5267"/>
                  </a:cubicBezTo>
                  <a:cubicBezTo>
                    <a:pt x="105478" y="5267"/>
                    <a:pt x="109417" y="0"/>
                    <a:pt x="113355" y="0"/>
                  </a:cubicBezTo>
                  <a:close/>
                </a:path>
              </a:pathLst>
            </a:custGeom>
            <a:solidFill>
              <a:schemeClr val="accent1">
                <a:lumMod val="100000"/>
              </a:schemeClr>
            </a:solidFill>
            <a:ln>
              <a:noFill/>
            </a:ln>
          </p:spPr>
          <p:txBody>
            <a:bodyPr anchor="ctr"/>
            <a:lstStyle/>
            <a:p>
              <a:pPr algn="ctr"/>
              <a:endParaRPr sz="2000">
                <a:latin typeface="Century Gothic" panose="020B0502020202020204" pitchFamily="34" charset="0"/>
              </a:endParaRPr>
            </a:p>
          </p:txBody>
        </p:sp>
        <p:sp>
          <p:nvSpPr>
            <p:cNvPr id="9" name="IconShape"/>
            <p:cNvSpPr>
              <a:spLocks noChangeAspect="1"/>
            </p:cNvSpPr>
            <p:nvPr/>
          </p:nvSpPr>
          <p:spPr bwMode="auto">
            <a:xfrm>
              <a:off x="4542530" y="3915927"/>
              <a:ext cx="323849" cy="426435"/>
            </a:xfrm>
            <a:custGeom>
              <a:avLst/>
              <a:gdLst>
                <a:gd name="connsiteX0" fmla="*/ 59286 w 255588"/>
                <a:gd name="connsiteY0" fmla="*/ 203200 h 336550"/>
                <a:gd name="connsiteX1" fmla="*/ 85635 w 255588"/>
                <a:gd name="connsiteY1" fmla="*/ 231962 h 336550"/>
                <a:gd name="connsiteX2" fmla="*/ 127794 w 255588"/>
                <a:gd name="connsiteY2" fmla="*/ 254187 h 336550"/>
                <a:gd name="connsiteX3" fmla="*/ 168636 w 255588"/>
                <a:gd name="connsiteY3" fmla="*/ 231962 h 336550"/>
                <a:gd name="connsiteX4" fmla="*/ 196302 w 255588"/>
                <a:gd name="connsiteY4" fmla="*/ 203200 h 336550"/>
                <a:gd name="connsiteX5" fmla="*/ 255588 w 255588"/>
                <a:gd name="connsiteY5" fmla="*/ 277719 h 336550"/>
                <a:gd name="connsiteX6" fmla="*/ 255588 w 255588"/>
                <a:gd name="connsiteY6" fmla="*/ 336550 h 336550"/>
                <a:gd name="connsiteX7" fmla="*/ 0 w 255588"/>
                <a:gd name="connsiteY7" fmla="*/ 336550 h 336550"/>
                <a:gd name="connsiteX8" fmla="*/ 0 w 255588"/>
                <a:gd name="connsiteY8" fmla="*/ 277719 h 336550"/>
                <a:gd name="connsiteX9" fmla="*/ 59286 w 255588"/>
                <a:gd name="connsiteY9" fmla="*/ 203200 h 336550"/>
                <a:gd name="connsiteX10" fmla="*/ 126861 w 255588"/>
                <a:gd name="connsiteY10" fmla="*/ 33338 h 336550"/>
                <a:gd name="connsiteX11" fmla="*/ 134715 w 255588"/>
                <a:gd name="connsiteY11" fmla="*/ 34645 h 336550"/>
                <a:gd name="connsiteX12" fmla="*/ 142569 w 255588"/>
                <a:gd name="connsiteY12" fmla="*/ 35953 h 336550"/>
                <a:gd name="connsiteX13" fmla="*/ 150423 w 255588"/>
                <a:gd name="connsiteY13" fmla="*/ 39875 h 336550"/>
                <a:gd name="connsiteX14" fmla="*/ 155659 w 255588"/>
                <a:gd name="connsiteY14" fmla="*/ 43797 h 336550"/>
                <a:gd name="connsiteX15" fmla="*/ 159586 w 255588"/>
                <a:gd name="connsiteY15" fmla="*/ 47719 h 336550"/>
                <a:gd name="connsiteX16" fmla="*/ 160895 w 255588"/>
                <a:gd name="connsiteY16" fmla="*/ 51641 h 336550"/>
                <a:gd name="connsiteX17" fmla="*/ 163513 w 255588"/>
                <a:gd name="connsiteY17" fmla="*/ 55563 h 336550"/>
                <a:gd name="connsiteX18" fmla="*/ 159586 w 255588"/>
                <a:gd name="connsiteY18" fmla="*/ 52948 h 336550"/>
                <a:gd name="connsiteX19" fmla="*/ 151732 w 255588"/>
                <a:gd name="connsiteY19" fmla="*/ 50333 h 336550"/>
                <a:gd name="connsiteX20" fmla="*/ 145187 w 255588"/>
                <a:gd name="connsiteY20" fmla="*/ 49026 h 336550"/>
                <a:gd name="connsiteX21" fmla="*/ 139951 w 255588"/>
                <a:gd name="connsiteY21" fmla="*/ 46411 h 336550"/>
                <a:gd name="connsiteX22" fmla="*/ 133406 w 255588"/>
                <a:gd name="connsiteY22" fmla="*/ 46411 h 336550"/>
                <a:gd name="connsiteX23" fmla="*/ 126861 w 255588"/>
                <a:gd name="connsiteY23" fmla="*/ 46411 h 336550"/>
                <a:gd name="connsiteX24" fmla="*/ 119007 w 255588"/>
                <a:gd name="connsiteY24" fmla="*/ 46411 h 336550"/>
                <a:gd name="connsiteX25" fmla="*/ 112462 w 255588"/>
                <a:gd name="connsiteY25" fmla="*/ 46411 h 336550"/>
                <a:gd name="connsiteX26" fmla="*/ 107226 w 255588"/>
                <a:gd name="connsiteY26" fmla="*/ 49026 h 336550"/>
                <a:gd name="connsiteX27" fmla="*/ 100681 w 255588"/>
                <a:gd name="connsiteY27" fmla="*/ 50333 h 336550"/>
                <a:gd name="connsiteX28" fmla="*/ 92827 w 255588"/>
                <a:gd name="connsiteY28" fmla="*/ 52948 h 336550"/>
                <a:gd name="connsiteX29" fmla="*/ 88900 w 255588"/>
                <a:gd name="connsiteY29" fmla="*/ 55563 h 336550"/>
                <a:gd name="connsiteX30" fmla="*/ 91518 w 255588"/>
                <a:gd name="connsiteY30" fmla="*/ 51641 h 336550"/>
                <a:gd name="connsiteX31" fmla="*/ 94136 w 255588"/>
                <a:gd name="connsiteY31" fmla="*/ 47719 h 336550"/>
                <a:gd name="connsiteX32" fmla="*/ 98063 w 255588"/>
                <a:gd name="connsiteY32" fmla="*/ 43797 h 336550"/>
                <a:gd name="connsiteX33" fmla="*/ 103299 w 255588"/>
                <a:gd name="connsiteY33" fmla="*/ 39875 h 336550"/>
                <a:gd name="connsiteX34" fmla="*/ 109844 w 255588"/>
                <a:gd name="connsiteY34" fmla="*/ 35953 h 336550"/>
                <a:gd name="connsiteX35" fmla="*/ 117698 w 255588"/>
                <a:gd name="connsiteY35" fmla="*/ 34645 h 336550"/>
                <a:gd name="connsiteX36" fmla="*/ 126861 w 255588"/>
                <a:gd name="connsiteY36" fmla="*/ 33338 h 336550"/>
                <a:gd name="connsiteX37" fmla="*/ 127794 w 255588"/>
                <a:gd name="connsiteY37" fmla="*/ 25400 h 336550"/>
                <a:gd name="connsiteX38" fmla="*/ 58097 w 255588"/>
                <a:gd name="connsiteY38" fmla="*/ 93899 h 336550"/>
                <a:gd name="connsiteX39" fmla="*/ 58097 w 255588"/>
                <a:gd name="connsiteY39" fmla="*/ 100485 h 336550"/>
                <a:gd name="connsiteX40" fmla="*/ 51522 w 255588"/>
                <a:gd name="connsiteY40" fmla="*/ 99168 h 336550"/>
                <a:gd name="connsiteX41" fmla="*/ 50207 w 255588"/>
                <a:gd name="connsiteY41" fmla="*/ 99168 h 336550"/>
                <a:gd name="connsiteX42" fmla="*/ 48892 w 255588"/>
                <a:gd name="connsiteY42" fmla="*/ 99168 h 336550"/>
                <a:gd name="connsiteX43" fmla="*/ 44947 w 255588"/>
                <a:gd name="connsiteY43" fmla="*/ 103120 h 336550"/>
                <a:gd name="connsiteX44" fmla="*/ 42317 w 255588"/>
                <a:gd name="connsiteY44" fmla="*/ 121562 h 336550"/>
                <a:gd name="connsiteX45" fmla="*/ 55467 w 255588"/>
                <a:gd name="connsiteY45" fmla="*/ 137370 h 336550"/>
                <a:gd name="connsiteX46" fmla="*/ 60727 w 255588"/>
                <a:gd name="connsiteY46" fmla="*/ 138687 h 336550"/>
                <a:gd name="connsiteX47" fmla="*/ 60727 w 255588"/>
                <a:gd name="connsiteY47" fmla="*/ 142639 h 336550"/>
                <a:gd name="connsiteX48" fmla="*/ 127794 w 255588"/>
                <a:gd name="connsiteY48" fmla="*/ 211138 h 336550"/>
                <a:gd name="connsiteX49" fmla="*/ 193545 w 255588"/>
                <a:gd name="connsiteY49" fmla="*/ 142639 h 336550"/>
                <a:gd name="connsiteX50" fmla="*/ 194860 w 255588"/>
                <a:gd name="connsiteY50" fmla="*/ 138687 h 336550"/>
                <a:gd name="connsiteX51" fmla="*/ 200120 w 255588"/>
                <a:gd name="connsiteY51" fmla="*/ 137370 h 336550"/>
                <a:gd name="connsiteX52" fmla="*/ 213270 w 255588"/>
                <a:gd name="connsiteY52" fmla="*/ 121562 h 336550"/>
                <a:gd name="connsiteX53" fmla="*/ 208010 w 255588"/>
                <a:gd name="connsiteY53" fmla="*/ 100485 h 336550"/>
                <a:gd name="connsiteX54" fmla="*/ 206695 w 255588"/>
                <a:gd name="connsiteY54" fmla="*/ 99168 h 336550"/>
                <a:gd name="connsiteX55" fmla="*/ 204065 w 255588"/>
                <a:gd name="connsiteY55" fmla="*/ 99168 h 336550"/>
                <a:gd name="connsiteX56" fmla="*/ 197490 w 255588"/>
                <a:gd name="connsiteY56" fmla="*/ 100485 h 336550"/>
                <a:gd name="connsiteX57" fmla="*/ 197490 w 255588"/>
                <a:gd name="connsiteY57" fmla="*/ 93899 h 336550"/>
                <a:gd name="connsiteX58" fmla="*/ 127794 w 255588"/>
                <a:gd name="connsiteY58" fmla="*/ 25400 h 336550"/>
                <a:gd name="connsiteX59" fmla="*/ 113355 w 255588"/>
                <a:gd name="connsiteY59" fmla="*/ 0 h 336550"/>
                <a:gd name="connsiteX60" fmla="*/ 125170 w 255588"/>
                <a:gd name="connsiteY60" fmla="*/ 2633 h 336550"/>
                <a:gd name="connsiteX61" fmla="*/ 135672 w 255588"/>
                <a:gd name="connsiteY61" fmla="*/ 0 h 336550"/>
                <a:gd name="connsiteX62" fmla="*/ 147486 w 255588"/>
                <a:gd name="connsiteY62" fmla="*/ 5267 h 336550"/>
                <a:gd name="connsiteX63" fmla="*/ 159301 w 255588"/>
                <a:gd name="connsiteY63" fmla="*/ 5267 h 336550"/>
                <a:gd name="connsiteX64" fmla="*/ 168490 w 255588"/>
                <a:gd name="connsiteY64" fmla="*/ 13167 h 336550"/>
                <a:gd name="connsiteX65" fmla="*/ 180305 w 255588"/>
                <a:gd name="connsiteY65" fmla="*/ 14484 h 336550"/>
                <a:gd name="connsiteX66" fmla="*/ 186869 w 255588"/>
                <a:gd name="connsiteY66" fmla="*/ 25017 h 336550"/>
                <a:gd name="connsiteX67" fmla="*/ 198683 w 255588"/>
                <a:gd name="connsiteY67" fmla="*/ 30284 h 336550"/>
                <a:gd name="connsiteX68" fmla="*/ 202622 w 255588"/>
                <a:gd name="connsiteY68" fmla="*/ 42134 h 336550"/>
                <a:gd name="connsiteX69" fmla="*/ 210498 w 255588"/>
                <a:gd name="connsiteY69" fmla="*/ 50034 h 336550"/>
                <a:gd name="connsiteX70" fmla="*/ 210498 w 255588"/>
                <a:gd name="connsiteY70" fmla="*/ 61884 h 336550"/>
                <a:gd name="connsiteX71" fmla="*/ 214436 w 255588"/>
                <a:gd name="connsiteY71" fmla="*/ 73735 h 336550"/>
                <a:gd name="connsiteX72" fmla="*/ 210498 w 255588"/>
                <a:gd name="connsiteY72" fmla="*/ 84268 h 336550"/>
                <a:gd name="connsiteX73" fmla="*/ 210498 w 255588"/>
                <a:gd name="connsiteY73" fmla="*/ 86902 h 336550"/>
                <a:gd name="connsiteX74" fmla="*/ 226251 w 255588"/>
                <a:gd name="connsiteY74" fmla="*/ 123769 h 336550"/>
                <a:gd name="connsiteX75" fmla="*/ 205247 w 255588"/>
                <a:gd name="connsiteY75" fmla="*/ 148786 h 336550"/>
                <a:gd name="connsiteX76" fmla="*/ 127795 w 255588"/>
                <a:gd name="connsiteY76" fmla="*/ 223838 h 336550"/>
                <a:gd name="connsiteX77" fmla="*/ 50343 w 255588"/>
                <a:gd name="connsiteY77" fmla="*/ 148786 h 336550"/>
                <a:gd name="connsiteX78" fmla="*/ 29339 w 255588"/>
                <a:gd name="connsiteY78" fmla="*/ 123769 h 336550"/>
                <a:gd name="connsiteX79" fmla="*/ 38529 w 255588"/>
                <a:gd name="connsiteY79" fmla="*/ 89535 h 336550"/>
                <a:gd name="connsiteX80" fmla="*/ 38529 w 255588"/>
                <a:gd name="connsiteY80" fmla="*/ 84268 h 336550"/>
                <a:gd name="connsiteX81" fmla="*/ 34590 w 255588"/>
                <a:gd name="connsiteY81" fmla="*/ 73735 h 336550"/>
                <a:gd name="connsiteX82" fmla="*/ 38529 w 255588"/>
                <a:gd name="connsiteY82" fmla="*/ 61884 h 336550"/>
                <a:gd name="connsiteX83" fmla="*/ 38529 w 255588"/>
                <a:gd name="connsiteY83" fmla="*/ 50034 h 336550"/>
                <a:gd name="connsiteX84" fmla="*/ 47718 w 255588"/>
                <a:gd name="connsiteY84" fmla="*/ 42134 h 336550"/>
                <a:gd name="connsiteX85" fmla="*/ 51656 w 255588"/>
                <a:gd name="connsiteY85" fmla="*/ 30284 h 336550"/>
                <a:gd name="connsiteX86" fmla="*/ 62158 w 255588"/>
                <a:gd name="connsiteY86" fmla="*/ 25017 h 336550"/>
                <a:gd name="connsiteX87" fmla="*/ 68722 w 255588"/>
                <a:gd name="connsiteY87" fmla="*/ 14484 h 336550"/>
                <a:gd name="connsiteX88" fmla="*/ 80536 w 255588"/>
                <a:gd name="connsiteY88" fmla="*/ 13167 h 336550"/>
                <a:gd name="connsiteX89" fmla="*/ 89726 w 255588"/>
                <a:gd name="connsiteY89" fmla="*/ 5267 h 336550"/>
                <a:gd name="connsiteX90" fmla="*/ 101540 w 255588"/>
                <a:gd name="connsiteY90" fmla="*/ 5267 h 336550"/>
                <a:gd name="connsiteX91" fmla="*/ 113355 w 255588"/>
                <a:gd name="connsiteY91" fmla="*/ 0 h 336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255588" h="336550">
                  <a:moveTo>
                    <a:pt x="59286" y="203200"/>
                  </a:moveTo>
                  <a:cubicBezTo>
                    <a:pt x="65873" y="216274"/>
                    <a:pt x="75096" y="226732"/>
                    <a:pt x="85635" y="231962"/>
                  </a:cubicBezTo>
                  <a:cubicBezTo>
                    <a:pt x="109350" y="243728"/>
                    <a:pt x="127794" y="254187"/>
                    <a:pt x="127794" y="254187"/>
                  </a:cubicBezTo>
                  <a:cubicBezTo>
                    <a:pt x="127794" y="254187"/>
                    <a:pt x="144921" y="243728"/>
                    <a:pt x="168636" y="231962"/>
                  </a:cubicBezTo>
                  <a:cubicBezTo>
                    <a:pt x="180493" y="226732"/>
                    <a:pt x="189715" y="216274"/>
                    <a:pt x="196302" y="203200"/>
                  </a:cubicBezTo>
                  <a:cubicBezTo>
                    <a:pt x="231874" y="217581"/>
                    <a:pt x="255588" y="248957"/>
                    <a:pt x="255588" y="277719"/>
                  </a:cubicBezTo>
                  <a:cubicBezTo>
                    <a:pt x="255588" y="277719"/>
                    <a:pt x="255588" y="277719"/>
                    <a:pt x="255588" y="336550"/>
                  </a:cubicBezTo>
                  <a:cubicBezTo>
                    <a:pt x="255588" y="336550"/>
                    <a:pt x="255588" y="336550"/>
                    <a:pt x="0" y="336550"/>
                  </a:cubicBezTo>
                  <a:cubicBezTo>
                    <a:pt x="0" y="336550"/>
                    <a:pt x="0" y="336550"/>
                    <a:pt x="0" y="277719"/>
                  </a:cubicBezTo>
                  <a:cubicBezTo>
                    <a:pt x="0" y="250265"/>
                    <a:pt x="23714" y="217581"/>
                    <a:pt x="59286" y="203200"/>
                  </a:cubicBezTo>
                  <a:close/>
                  <a:moveTo>
                    <a:pt x="126861" y="33338"/>
                  </a:moveTo>
                  <a:cubicBezTo>
                    <a:pt x="129479" y="33338"/>
                    <a:pt x="132097" y="33338"/>
                    <a:pt x="134715" y="34645"/>
                  </a:cubicBezTo>
                  <a:cubicBezTo>
                    <a:pt x="137333" y="34645"/>
                    <a:pt x="139951" y="35953"/>
                    <a:pt x="142569" y="35953"/>
                  </a:cubicBezTo>
                  <a:cubicBezTo>
                    <a:pt x="145187" y="37260"/>
                    <a:pt x="147805" y="38567"/>
                    <a:pt x="150423" y="39875"/>
                  </a:cubicBezTo>
                  <a:cubicBezTo>
                    <a:pt x="151732" y="41182"/>
                    <a:pt x="154350" y="42489"/>
                    <a:pt x="155659" y="43797"/>
                  </a:cubicBezTo>
                  <a:cubicBezTo>
                    <a:pt x="156968" y="45104"/>
                    <a:pt x="158277" y="46411"/>
                    <a:pt x="159586" y="47719"/>
                  </a:cubicBezTo>
                  <a:cubicBezTo>
                    <a:pt x="160895" y="49026"/>
                    <a:pt x="160895" y="50333"/>
                    <a:pt x="160895" y="51641"/>
                  </a:cubicBezTo>
                  <a:cubicBezTo>
                    <a:pt x="162204" y="54256"/>
                    <a:pt x="163513" y="55563"/>
                    <a:pt x="163513" y="55563"/>
                  </a:cubicBezTo>
                  <a:cubicBezTo>
                    <a:pt x="163513" y="55563"/>
                    <a:pt x="162204" y="54256"/>
                    <a:pt x="159586" y="52948"/>
                  </a:cubicBezTo>
                  <a:cubicBezTo>
                    <a:pt x="158277" y="52948"/>
                    <a:pt x="154350" y="51641"/>
                    <a:pt x="151732" y="50333"/>
                  </a:cubicBezTo>
                  <a:cubicBezTo>
                    <a:pt x="149114" y="49026"/>
                    <a:pt x="147805" y="49026"/>
                    <a:pt x="145187" y="49026"/>
                  </a:cubicBezTo>
                  <a:cubicBezTo>
                    <a:pt x="143878" y="47719"/>
                    <a:pt x="141260" y="47719"/>
                    <a:pt x="139951" y="46411"/>
                  </a:cubicBezTo>
                  <a:cubicBezTo>
                    <a:pt x="137333" y="46411"/>
                    <a:pt x="134715" y="46411"/>
                    <a:pt x="133406" y="46411"/>
                  </a:cubicBezTo>
                  <a:cubicBezTo>
                    <a:pt x="130788" y="46411"/>
                    <a:pt x="128170" y="46411"/>
                    <a:pt x="126861" y="46411"/>
                  </a:cubicBezTo>
                  <a:cubicBezTo>
                    <a:pt x="124243" y="46411"/>
                    <a:pt x="121625" y="46411"/>
                    <a:pt x="119007" y="46411"/>
                  </a:cubicBezTo>
                  <a:cubicBezTo>
                    <a:pt x="117698" y="46411"/>
                    <a:pt x="115080" y="46411"/>
                    <a:pt x="112462" y="46411"/>
                  </a:cubicBezTo>
                  <a:cubicBezTo>
                    <a:pt x="111153" y="47719"/>
                    <a:pt x="108535" y="47719"/>
                    <a:pt x="107226" y="49026"/>
                  </a:cubicBezTo>
                  <a:cubicBezTo>
                    <a:pt x="104608" y="49026"/>
                    <a:pt x="103299" y="49026"/>
                    <a:pt x="100681" y="50333"/>
                  </a:cubicBezTo>
                  <a:cubicBezTo>
                    <a:pt x="98063" y="51641"/>
                    <a:pt x="95445" y="52948"/>
                    <a:pt x="92827" y="52948"/>
                  </a:cubicBezTo>
                  <a:cubicBezTo>
                    <a:pt x="90209" y="54256"/>
                    <a:pt x="88900" y="55563"/>
                    <a:pt x="88900" y="55563"/>
                  </a:cubicBezTo>
                  <a:cubicBezTo>
                    <a:pt x="88900" y="55563"/>
                    <a:pt x="90209" y="54256"/>
                    <a:pt x="91518" y="51641"/>
                  </a:cubicBezTo>
                  <a:cubicBezTo>
                    <a:pt x="91518" y="50333"/>
                    <a:pt x="92827" y="49026"/>
                    <a:pt x="94136" y="47719"/>
                  </a:cubicBezTo>
                  <a:cubicBezTo>
                    <a:pt x="95445" y="46411"/>
                    <a:pt x="96754" y="45104"/>
                    <a:pt x="98063" y="43797"/>
                  </a:cubicBezTo>
                  <a:cubicBezTo>
                    <a:pt x="99372" y="42489"/>
                    <a:pt x="100681" y="41182"/>
                    <a:pt x="103299" y="39875"/>
                  </a:cubicBezTo>
                  <a:cubicBezTo>
                    <a:pt x="104608" y="38567"/>
                    <a:pt x="107226" y="37260"/>
                    <a:pt x="109844" y="35953"/>
                  </a:cubicBezTo>
                  <a:cubicBezTo>
                    <a:pt x="112462" y="35953"/>
                    <a:pt x="115080" y="34645"/>
                    <a:pt x="117698" y="34645"/>
                  </a:cubicBezTo>
                  <a:cubicBezTo>
                    <a:pt x="120316" y="33338"/>
                    <a:pt x="124243" y="33338"/>
                    <a:pt x="126861" y="33338"/>
                  </a:cubicBezTo>
                  <a:close/>
                  <a:moveTo>
                    <a:pt x="127794" y="25400"/>
                  </a:moveTo>
                  <a:cubicBezTo>
                    <a:pt x="92288" y="25400"/>
                    <a:pt x="64673" y="53063"/>
                    <a:pt x="58097" y="93899"/>
                  </a:cubicBezTo>
                  <a:cubicBezTo>
                    <a:pt x="58097" y="93899"/>
                    <a:pt x="58097" y="93899"/>
                    <a:pt x="58097" y="100485"/>
                  </a:cubicBezTo>
                  <a:cubicBezTo>
                    <a:pt x="58097" y="100485"/>
                    <a:pt x="58097" y="100485"/>
                    <a:pt x="51522" y="99168"/>
                  </a:cubicBezTo>
                  <a:cubicBezTo>
                    <a:pt x="51522" y="99168"/>
                    <a:pt x="50207" y="99168"/>
                    <a:pt x="50207" y="99168"/>
                  </a:cubicBezTo>
                  <a:cubicBezTo>
                    <a:pt x="50207" y="99168"/>
                    <a:pt x="48892" y="99168"/>
                    <a:pt x="48892" y="99168"/>
                  </a:cubicBezTo>
                  <a:cubicBezTo>
                    <a:pt x="47577" y="99168"/>
                    <a:pt x="46262" y="100485"/>
                    <a:pt x="44947" y="103120"/>
                  </a:cubicBezTo>
                  <a:cubicBezTo>
                    <a:pt x="41002" y="107072"/>
                    <a:pt x="39687" y="113658"/>
                    <a:pt x="42317" y="121562"/>
                  </a:cubicBezTo>
                  <a:cubicBezTo>
                    <a:pt x="44947" y="130783"/>
                    <a:pt x="50207" y="137370"/>
                    <a:pt x="55467" y="137370"/>
                  </a:cubicBezTo>
                  <a:cubicBezTo>
                    <a:pt x="55467" y="137370"/>
                    <a:pt x="55467" y="137370"/>
                    <a:pt x="60727" y="138687"/>
                  </a:cubicBezTo>
                  <a:cubicBezTo>
                    <a:pt x="60727" y="138687"/>
                    <a:pt x="60727" y="138687"/>
                    <a:pt x="60727" y="142639"/>
                  </a:cubicBezTo>
                  <a:cubicBezTo>
                    <a:pt x="69933" y="176888"/>
                    <a:pt x="96233" y="211138"/>
                    <a:pt x="127794" y="211138"/>
                  </a:cubicBezTo>
                  <a:cubicBezTo>
                    <a:pt x="159354" y="211138"/>
                    <a:pt x="184340" y="176888"/>
                    <a:pt x="193545" y="142639"/>
                  </a:cubicBezTo>
                  <a:cubicBezTo>
                    <a:pt x="193545" y="142639"/>
                    <a:pt x="193545" y="142639"/>
                    <a:pt x="194860" y="138687"/>
                  </a:cubicBezTo>
                  <a:cubicBezTo>
                    <a:pt x="194860" y="138687"/>
                    <a:pt x="194860" y="138687"/>
                    <a:pt x="200120" y="137370"/>
                  </a:cubicBezTo>
                  <a:cubicBezTo>
                    <a:pt x="204065" y="137370"/>
                    <a:pt x="210640" y="130783"/>
                    <a:pt x="213270" y="121562"/>
                  </a:cubicBezTo>
                  <a:cubicBezTo>
                    <a:pt x="215900" y="112341"/>
                    <a:pt x="213270" y="103120"/>
                    <a:pt x="208010" y="100485"/>
                  </a:cubicBezTo>
                  <a:cubicBezTo>
                    <a:pt x="208010" y="100485"/>
                    <a:pt x="206695" y="99168"/>
                    <a:pt x="206695" y="99168"/>
                  </a:cubicBezTo>
                  <a:cubicBezTo>
                    <a:pt x="205380" y="99168"/>
                    <a:pt x="205380" y="99168"/>
                    <a:pt x="204065" y="99168"/>
                  </a:cubicBezTo>
                  <a:cubicBezTo>
                    <a:pt x="204065" y="99168"/>
                    <a:pt x="204065" y="99168"/>
                    <a:pt x="197490" y="100485"/>
                  </a:cubicBezTo>
                  <a:cubicBezTo>
                    <a:pt x="197490" y="100485"/>
                    <a:pt x="197490" y="100485"/>
                    <a:pt x="197490" y="93899"/>
                  </a:cubicBezTo>
                  <a:cubicBezTo>
                    <a:pt x="190915" y="53063"/>
                    <a:pt x="163299" y="25400"/>
                    <a:pt x="127794" y="25400"/>
                  </a:cubicBezTo>
                  <a:close/>
                  <a:moveTo>
                    <a:pt x="113355" y="0"/>
                  </a:moveTo>
                  <a:cubicBezTo>
                    <a:pt x="117293" y="0"/>
                    <a:pt x="121231" y="2633"/>
                    <a:pt x="125170" y="2633"/>
                  </a:cubicBezTo>
                  <a:cubicBezTo>
                    <a:pt x="129108" y="2633"/>
                    <a:pt x="133046" y="0"/>
                    <a:pt x="135672" y="0"/>
                  </a:cubicBezTo>
                  <a:cubicBezTo>
                    <a:pt x="139610" y="0"/>
                    <a:pt x="143548" y="5267"/>
                    <a:pt x="147486" y="5267"/>
                  </a:cubicBezTo>
                  <a:cubicBezTo>
                    <a:pt x="151425" y="6583"/>
                    <a:pt x="155363" y="3950"/>
                    <a:pt x="159301" y="5267"/>
                  </a:cubicBezTo>
                  <a:cubicBezTo>
                    <a:pt x="163239" y="6583"/>
                    <a:pt x="164552" y="10533"/>
                    <a:pt x="168490" y="13167"/>
                  </a:cubicBezTo>
                  <a:cubicBezTo>
                    <a:pt x="172428" y="14484"/>
                    <a:pt x="177679" y="13167"/>
                    <a:pt x="180305" y="14484"/>
                  </a:cubicBezTo>
                  <a:cubicBezTo>
                    <a:pt x="182930" y="17117"/>
                    <a:pt x="184243" y="22384"/>
                    <a:pt x="186869" y="25017"/>
                  </a:cubicBezTo>
                  <a:cubicBezTo>
                    <a:pt x="190807" y="27650"/>
                    <a:pt x="196058" y="27650"/>
                    <a:pt x="198683" y="30284"/>
                  </a:cubicBezTo>
                  <a:cubicBezTo>
                    <a:pt x="201309" y="32917"/>
                    <a:pt x="199996" y="38184"/>
                    <a:pt x="202622" y="42134"/>
                  </a:cubicBezTo>
                  <a:cubicBezTo>
                    <a:pt x="203934" y="44767"/>
                    <a:pt x="209185" y="46084"/>
                    <a:pt x="210498" y="50034"/>
                  </a:cubicBezTo>
                  <a:cubicBezTo>
                    <a:pt x="211811" y="53984"/>
                    <a:pt x="209185" y="57934"/>
                    <a:pt x="210498" y="61884"/>
                  </a:cubicBezTo>
                  <a:cubicBezTo>
                    <a:pt x="210498" y="65835"/>
                    <a:pt x="214436" y="69785"/>
                    <a:pt x="214436" y="73735"/>
                  </a:cubicBezTo>
                  <a:cubicBezTo>
                    <a:pt x="214436" y="77685"/>
                    <a:pt x="210498" y="80318"/>
                    <a:pt x="210498" y="84268"/>
                  </a:cubicBezTo>
                  <a:cubicBezTo>
                    <a:pt x="210498" y="85585"/>
                    <a:pt x="210498" y="85585"/>
                    <a:pt x="210498" y="86902"/>
                  </a:cubicBezTo>
                  <a:cubicBezTo>
                    <a:pt x="223625" y="90852"/>
                    <a:pt x="230189" y="106652"/>
                    <a:pt x="226251" y="123769"/>
                  </a:cubicBezTo>
                  <a:cubicBezTo>
                    <a:pt x="222313" y="136936"/>
                    <a:pt x="214436" y="146153"/>
                    <a:pt x="205247" y="148786"/>
                  </a:cubicBezTo>
                  <a:cubicBezTo>
                    <a:pt x="194745" y="185654"/>
                    <a:pt x="165865" y="223838"/>
                    <a:pt x="127795" y="223838"/>
                  </a:cubicBezTo>
                  <a:cubicBezTo>
                    <a:pt x="89726" y="223838"/>
                    <a:pt x="60845" y="185654"/>
                    <a:pt x="50343" y="148786"/>
                  </a:cubicBezTo>
                  <a:cubicBezTo>
                    <a:pt x="41154" y="146153"/>
                    <a:pt x="33278" y="136936"/>
                    <a:pt x="29339" y="123769"/>
                  </a:cubicBezTo>
                  <a:cubicBezTo>
                    <a:pt x="25401" y="109285"/>
                    <a:pt x="30652" y="96119"/>
                    <a:pt x="38529" y="89535"/>
                  </a:cubicBezTo>
                  <a:cubicBezTo>
                    <a:pt x="38529" y="88218"/>
                    <a:pt x="39841" y="85585"/>
                    <a:pt x="38529" y="84268"/>
                  </a:cubicBezTo>
                  <a:cubicBezTo>
                    <a:pt x="38529" y="80318"/>
                    <a:pt x="34590" y="77685"/>
                    <a:pt x="34590" y="73735"/>
                  </a:cubicBezTo>
                  <a:cubicBezTo>
                    <a:pt x="34590" y="69785"/>
                    <a:pt x="38529" y="65835"/>
                    <a:pt x="38529" y="61884"/>
                  </a:cubicBezTo>
                  <a:cubicBezTo>
                    <a:pt x="39841" y="57934"/>
                    <a:pt x="37216" y="53984"/>
                    <a:pt x="38529" y="50034"/>
                  </a:cubicBezTo>
                  <a:cubicBezTo>
                    <a:pt x="39841" y="46084"/>
                    <a:pt x="45092" y="44767"/>
                    <a:pt x="47718" y="42134"/>
                  </a:cubicBezTo>
                  <a:cubicBezTo>
                    <a:pt x="49031" y="38184"/>
                    <a:pt x="49031" y="32917"/>
                    <a:pt x="51656" y="30284"/>
                  </a:cubicBezTo>
                  <a:cubicBezTo>
                    <a:pt x="52969" y="27650"/>
                    <a:pt x="59532" y="27650"/>
                    <a:pt x="62158" y="25017"/>
                  </a:cubicBezTo>
                  <a:cubicBezTo>
                    <a:pt x="64783" y="22384"/>
                    <a:pt x="66096" y="17117"/>
                    <a:pt x="68722" y="14484"/>
                  </a:cubicBezTo>
                  <a:cubicBezTo>
                    <a:pt x="72660" y="13167"/>
                    <a:pt x="77911" y="14484"/>
                    <a:pt x="80536" y="13167"/>
                  </a:cubicBezTo>
                  <a:cubicBezTo>
                    <a:pt x="84475" y="10533"/>
                    <a:pt x="85787" y="6583"/>
                    <a:pt x="89726" y="5267"/>
                  </a:cubicBezTo>
                  <a:cubicBezTo>
                    <a:pt x="93664" y="3950"/>
                    <a:pt x="98915" y="6583"/>
                    <a:pt x="101540" y="5267"/>
                  </a:cubicBezTo>
                  <a:cubicBezTo>
                    <a:pt x="105478" y="5267"/>
                    <a:pt x="109417" y="0"/>
                    <a:pt x="113355" y="0"/>
                  </a:cubicBezTo>
                  <a:close/>
                </a:path>
              </a:pathLst>
            </a:custGeom>
            <a:solidFill>
              <a:schemeClr val="accent1">
                <a:lumMod val="100000"/>
              </a:schemeClr>
            </a:solidFill>
            <a:ln>
              <a:noFill/>
            </a:ln>
          </p:spPr>
          <p:txBody>
            <a:bodyPr anchor="ctr"/>
            <a:lstStyle/>
            <a:p>
              <a:pPr algn="ctr"/>
              <a:endParaRPr sz="2000">
                <a:latin typeface="Century Gothic" panose="020B0502020202020204" pitchFamily="34" charset="0"/>
              </a:endParaRPr>
            </a:p>
          </p:txBody>
        </p:sp>
        <p:sp>
          <p:nvSpPr>
            <p:cNvPr id="10" name="IconShape"/>
            <p:cNvSpPr>
              <a:spLocks noChangeAspect="1"/>
            </p:cNvSpPr>
            <p:nvPr/>
          </p:nvSpPr>
          <p:spPr bwMode="auto">
            <a:xfrm>
              <a:off x="4995067" y="3915927"/>
              <a:ext cx="323849" cy="426435"/>
            </a:xfrm>
            <a:custGeom>
              <a:avLst/>
              <a:gdLst>
                <a:gd name="connsiteX0" fmla="*/ 59286 w 255588"/>
                <a:gd name="connsiteY0" fmla="*/ 203200 h 336550"/>
                <a:gd name="connsiteX1" fmla="*/ 85635 w 255588"/>
                <a:gd name="connsiteY1" fmla="*/ 231962 h 336550"/>
                <a:gd name="connsiteX2" fmla="*/ 127794 w 255588"/>
                <a:gd name="connsiteY2" fmla="*/ 254187 h 336550"/>
                <a:gd name="connsiteX3" fmla="*/ 168636 w 255588"/>
                <a:gd name="connsiteY3" fmla="*/ 231962 h 336550"/>
                <a:gd name="connsiteX4" fmla="*/ 196302 w 255588"/>
                <a:gd name="connsiteY4" fmla="*/ 203200 h 336550"/>
                <a:gd name="connsiteX5" fmla="*/ 255588 w 255588"/>
                <a:gd name="connsiteY5" fmla="*/ 277719 h 336550"/>
                <a:gd name="connsiteX6" fmla="*/ 255588 w 255588"/>
                <a:gd name="connsiteY6" fmla="*/ 336550 h 336550"/>
                <a:gd name="connsiteX7" fmla="*/ 0 w 255588"/>
                <a:gd name="connsiteY7" fmla="*/ 336550 h 336550"/>
                <a:gd name="connsiteX8" fmla="*/ 0 w 255588"/>
                <a:gd name="connsiteY8" fmla="*/ 277719 h 336550"/>
                <a:gd name="connsiteX9" fmla="*/ 59286 w 255588"/>
                <a:gd name="connsiteY9" fmla="*/ 203200 h 336550"/>
                <a:gd name="connsiteX10" fmla="*/ 126861 w 255588"/>
                <a:gd name="connsiteY10" fmla="*/ 33338 h 336550"/>
                <a:gd name="connsiteX11" fmla="*/ 134715 w 255588"/>
                <a:gd name="connsiteY11" fmla="*/ 34645 h 336550"/>
                <a:gd name="connsiteX12" fmla="*/ 142569 w 255588"/>
                <a:gd name="connsiteY12" fmla="*/ 35953 h 336550"/>
                <a:gd name="connsiteX13" fmla="*/ 150423 w 255588"/>
                <a:gd name="connsiteY13" fmla="*/ 39875 h 336550"/>
                <a:gd name="connsiteX14" fmla="*/ 155659 w 255588"/>
                <a:gd name="connsiteY14" fmla="*/ 43797 h 336550"/>
                <a:gd name="connsiteX15" fmla="*/ 159586 w 255588"/>
                <a:gd name="connsiteY15" fmla="*/ 47719 h 336550"/>
                <a:gd name="connsiteX16" fmla="*/ 160895 w 255588"/>
                <a:gd name="connsiteY16" fmla="*/ 51641 h 336550"/>
                <a:gd name="connsiteX17" fmla="*/ 163513 w 255588"/>
                <a:gd name="connsiteY17" fmla="*/ 55563 h 336550"/>
                <a:gd name="connsiteX18" fmla="*/ 159586 w 255588"/>
                <a:gd name="connsiteY18" fmla="*/ 52948 h 336550"/>
                <a:gd name="connsiteX19" fmla="*/ 151732 w 255588"/>
                <a:gd name="connsiteY19" fmla="*/ 50333 h 336550"/>
                <a:gd name="connsiteX20" fmla="*/ 145187 w 255588"/>
                <a:gd name="connsiteY20" fmla="*/ 49026 h 336550"/>
                <a:gd name="connsiteX21" fmla="*/ 139951 w 255588"/>
                <a:gd name="connsiteY21" fmla="*/ 46411 h 336550"/>
                <a:gd name="connsiteX22" fmla="*/ 133406 w 255588"/>
                <a:gd name="connsiteY22" fmla="*/ 46411 h 336550"/>
                <a:gd name="connsiteX23" fmla="*/ 126861 w 255588"/>
                <a:gd name="connsiteY23" fmla="*/ 46411 h 336550"/>
                <a:gd name="connsiteX24" fmla="*/ 119007 w 255588"/>
                <a:gd name="connsiteY24" fmla="*/ 46411 h 336550"/>
                <a:gd name="connsiteX25" fmla="*/ 112462 w 255588"/>
                <a:gd name="connsiteY25" fmla="*/ 46411 h 336550"/>
                <a:gd name="connsiteX26" fmla="*/ 107226 w 255588"/>
                <a:gd name="connsiteY26" fmla="*/ 49026 h 336550"/>
                <a:gd name="connsiteX27" fmla="*/ 100681 w 255588"/>
                <a:gd name="connsiteY27" fmla="*/ 50333 h 336550"/>
                <a:gd name="connsiteX28" fmla="*/ 92827 w 255588"/>
                <a:gd name="connsiteY28" fmla="*/ 52948 h 336550"/>
                <a:gd name="connsiteX29" fmla="*/ 88900 w 255588"/>
                <a:gd name="connsiteY29" fmla="*/ 55563 h 336550"/>
                <a:gd name="connsiteX30" fmla="*/ 91518 w 255588"/>
                <a:gd name="connsiteY30" fmla="*/ 51641 h 336550"/>
                <a:gd name="connsiteX31" fmla="*/ 94136 w 255588"/>
                <a:gd name="connsiteY31" fmla="*/ 47719 h 336550"/>
                <a:gd name="connsiteX32" fmla="*/ 98063 w 255588"/>
                <a:gd name="connsiteY32" fmla="*/ 43797 h 336550"/>
                <a:gd name="connsiteX33" fmla="*/ 103299 w 255588"/>
                <a:gd name="connsiteY33" fmla="*/ 39875 h 336550"/>
                <a:gd name="connsiteX34" fmla="*/ 109844 w 255588"/>
                <a:gd name="connsiteY34" fmla="*/ 35953 h 336550"/>
                <a:gd name="connsiteX35" fmla="*/ 117698 w 255588"/>
                <a:gd name="connsiteY35" fmla="*/ 34645 h 336550"/>
                <a:gd name="connsiteX36" fmla="*/ 126861 w 255588"/>
                <a:gd name="connsiteY36" fmla="*/ 33338 h 336550"/>
                <a:gd name="connsiteX37" fmla="*/ 127794 w 255588"/>
                <a:gd name="connsiteY37" fmla="*/ 25400 h 336550"/>
                <a:gd name="connsiteX38" fmla="*/ 58097 w 255588"/>
                <a:gd name="connsiteY38" fmla="*/ 93899 h 336550"/>
                <a:gd name="connsiteX39" fmla="*/ 58097 w 255588"/>
                <a:gd name="connsiteY39" fmla="*/ 100485 h 336550"/>
                <a:gd name="connsiteX40" fmla="*/ 51522 w 255588"/>
                <a:gd name="connsiteY40" fmla="*/ 99168 h 336550"/>
                <a:gd name="connsiteX41" fmla="*/ 50207 w 255588"/>
                <a:gd name="connsiteY41" fmla="*/ 99168 h 336550"/>
                <a:gd name="connsiteX42" fmla="*/ 48892 w 255588"/>
                <a:gd name="connsiteY42" fmla="*/ 99168 h 336550"/>
                <a:gd name="connsiteX43" fmla="*/ 44947 w 255588"/>
                <a:gd name="connsiteY43" fmla="*/ 103120 h 336550"/>
                <a:gd name="connsiteX44" fmla="*/ 42317 w 255588"/>
                <a:gd name="connsiteY44" fmla="*/ 121562 h 336550"/>
                <a:gd name="connsiteX45" fmla="*/ 55467 w 255588"/>
                <a:gd name="connsiteY45" fmla="*/ 137370 h 336550"/>
                <a:gd name="connsiteX46" fmla="*/ 60727 w 255588"/>
                <a:gd name="connsiteY46" fmla="*/ 138687 h 336550"/>
                <a:gd name="connsiteX47" fmla="*/ 60727 w 255588"/>
                <a:gd name="connsiteY47" fmla="*/ 142639 h 336550"/>
                <a:gd name="connsiteX48" fmla="*/ 127794 w 255588"/>
                <a:gd name="connsiteY48" fmla="*/ 211138 h 336550"/>
                <a:gd name="connsiteX49" fmla="*/ 193545 w 255588"/>
                <a:gd name="connsiteY49" fmla="*/ 142639 h 336550"/>
                <a:gd name="connsiteX50" fmla="*/ 194860 w 255588"/>
                <a:gd name="connsiteY50" fmla="*/ 138687 h 336550"/>
                <a:gd name="connsiteX51" fmla="*/ 200120 w 255588"/>
                <a:gd name="connsiteY51" fmla="*/ 137370 h 336550"/>
                <a:gd name="connsiteX52" fmla="*/ 213270 w 255588"/>
                <a:gd name="connsiteY52" fmla="*/ 121562 h 336550"/>
                <a:gd name="connsiteX53" fmla="*/ 208010 w 255588"/>
                <a:gd name="connsiteY53" fmla="*/ 100485 h 336550"/>
                <a:gd name="connsiteX54" fmla="*/ 206695 w 255588"/>
                <a:gd name="connsiteY54" fmla="*/ 99168 h 336550"/>
                <a:gd name="connsiteX55" fmla="*/ 204065 w 255588"/>
                <a:gd name="connsiteY55" fmla="*/ 99168 h 336550"/>
                <a:gd name="connsiteX56" fmla="*/ 197490 w 255588"/>
                <a:gd name="connsiteY56" fmla="*/ 100485 h 336550"/>
                <a:gd name="connsiteX57" fmla="*/ 197490 w 255588"/>
                <a:gd name="connsiteY57" fmla="*/ 93899 h 336550"/>
                <a:gd name="connsiteX58" fmla="*/ 127794 w 255588"/>
                <a:gd name="connsiteY58" fmla="*/ 25400 h 336550"/>
                <a:gd name="connsiteX59" fmla="*/ 113355 w 255588"/>
                <a:gd name="connsiteY59" fmla="*/ 0 h 336550"/>
                <a:gd name="connsiteX60" fmla="*/ 125170 w 255588"/>
                <a:gd name="connsiteY60" fmla="*/ 2633 h 336550"/>
                <a:gd name="connsiteX61" fmla="*/ 135672 w 255588"/>
                <a:gd name="connsiteY61" fmla="*/ 0 h 336550"/>
                <a:gd name="connsiteX62" fmla="*/ 147486 w 255588"/>
                <a:gd name="connsiteY62" fmla="*/ 5267 h 336550"/>
                <a:gd name="connsiteX63" fmla="*/ 159301 w 255588"/>
                <a:gd name="connsiteY63" fmla="*/ 5267 h 336550"/>
                <a:gd name="connsiteX64" fmla="*/ 168490 w 255588"/>
                <a:gd name="connsiteY64" fmla="*/ 13167 h 336550"/>
                <a:gd name="connsiteX65" fmla="*/ 180305 w 255588"/>
                <a:gd name="connsiteY65" fmla="*/ 14484 h 336550"/>
                <a:gd name="connsiteX66" fmla="*/ 186869 w 255588"/>
                <a:gd name="connsiteY66" fmla="*/ 25017 h 336550"/>
                <a:gd name="connsiteX67" fmla="*/ 198683 w 255588"/>
                <a:gd name="connsiteY67" fmla="*/ 30284 h 336550"/>
                <a:gd name="connsiteX68" fmla="*/ 202622 w 255588"/>
                <a:gd name="connsiteY68" fmla="*/ 42134 h 336550"/>
                <a:gd name="connsiteX69" fmla="*/ 210498 w 255588"/>
                <a:gd name="connsiteY69" fmla="*/ 50034 h 336550"/>
                <a:gd name="connsiteX70" fmla="*/ 210498 w 255588"/>
                <a:gd name="connsiteY70" fmla="*/ 61884 h 336550"/>
                <a:gd name="connsiteX71" fmla="*/ 214436 w 255588"/>
                <a:gd name="connsiteY71" fmla="*/ 73735 h 336550"/>
                <a:gd name="connsiteX72" fmla="*/ 210498 w 255588"/>
                <a:gd name="connsiteY72" fmla="*/ 84268 h 336550"/>
                <a:gd name="connsiteX73" fmla="*/ 210498 w 255588"/>
                <a:gd name="connsiteY73" fmla="*/ 86902 h 336550"/>
                <a:gd name="connsiteX74" fmla="*/ 226251 w 255588"/>
                <a:gd name="connsiteY74" fmla="*/ 123769 h 336550"/>
                <a:gd name="connsiteX75" fmla="*/ 205247 w 255588"/>
                <a:gd name="connsiteY75" fmla="*/ 148786 h 336550"/>
                <a:gd name="connsiteX76" fmla="*/ 127795 w 255588"/>
                <a:gd name="connsiteY76" fmla="*/ 223838 h 336550"/>
                <a:gd name="connsiteX77" fmla="*/ 50343 w 255588"/>
                <a:gd name="connsiteY77" fmla="*/ 148786 h 336550"/>
                <a:gd name="connsiteX78" fmla="*/ 29339 w 255588"/>
                <a:gd name="connsiteY78" fmla="*/ 123769 h 336550"/>
                <a:gd name="connsiteX79" fmla="*/ 38529 w 255588"/>
                <a:gd name="connsiteY79" fmla="*/ 89535 h 336550"/>
                <a:gd name="connsiteX80" fmla="*/ 38529 w 255588"/>
                <a:gd name="connsiteY80" fmla="*/ 84268 h 336550"/>
                <a:gd name="connsiteX81" fmla="*/ 34590 w 255588"/>
                <a:gd name="connsiteY81" fmla="*/ 73735 h 336550"/>
                <a:gd name="connsiteX82" fmla="*/ 38529 w 255588"/>
                <a:gd name="connsiteY82" fmla="*/ 61884 h 336550"/>
                <a:gd name="connsiteX83" fmla="*/ 38529 w 255588"/>
                <a:gd name="connsiteY83" fmla="*/ 50034 h 336550"/>
                <a:gd name="connsiteX84" fmla="*/ 47718 w 255588"/>
                <a:gd name="connsiteY84" fmla="*/ 42134 h 336550"/>
                <a:gd name="connsiteX85" fmla="*/ 51656 w 255588"/>
                <a:gd name="connsiteY85" fmla="*/ 30284 h 336550"/>
                <a:gd name="connsiteX86" fmla="*/ 62158 w 255588"/>
                <a:gd name="connsiteY86" fmla="*/ 25017 h 336550"/>
                <a:gd name="connsiteX87" fmla="*/ 68722 w 255588"/>
                <a:gd name="connsiteY87" fmla="*/ 14484 h 336550"/>
                <a:gd name="connsiteX88" fmla="*/ 80536 w 255588"/>
                <a:gd name="connsiteY88" fmla="*/ 13167 h 336550"/>
                <a:gd name="connsiteX89" fmla="*/ 89726 w 255588"/>
                <a:gd name="connsiteY89" fmla="*/ 5267 h 336550"/>
                <a:gd name="connsiteX90" fmla="*/ 101540 w 255588"/>
                <a:gd name="connsiteY90" fmla="*/ 5267 h 336550"/>
                <a:gd name="connsiteX91" fmla="*/ 113355 w 255588"/>
                <a:gd name="connsiteY91" fmla="*/ 0 h 336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255588" h="336550">
                  <a:moveTo>
                    <a:pt x="59286" y="203200"/>
                  </a:moveTo>
                  <a:cubicBezTo>
                    <a:pt x="65873" y="216274"/>
                    <a:pt x="75096" y="226732"/>
                    <a:pt x="85635" y="231962"/>
                  </a:cubicBezTo>
                  <a:cubicBezTo>
                    <a:pt x="109350" y="243728"/>
                    <a:pt x="127794" y="254187"/>
                    <a:pt x="127794" y="254187"/>
                  </a:cubicBezTo>
                  <a:cubicBezTo>
                    <a:pt x="127794" y="254187"/>
                    <a:pt x="144921" y="243728"/>
                    <a:pt x="168636" y="231962"/>
                  </a:cubicBezTo>
                  <a:cubicBezTo>
                    <a:pt x="180493" y="226732"/>
                    <a:pt x="189715" y="216274"/>
                    <a:pt x="196302" y="203200"/>
                  </a:cubicBezTo>
                  <a:cubicBezTo>
                    <a:pt x="231874" y="217581"/>
                    <a:pt x="255588" y="248957"/>
                    <a:pt x="255588" y="277719"/>
                  </a:cubicBezTo>
                  <a:cubicBezTo>
                    <a:pt x="255588" y="277719"/>
                    <a:pt x="255588" y="277719"/>
                    <a:pt x="255588" y="336550"/>
                  </a:cubicBezTo>
                  <a:cubicBezTo>
                    <a:pt x="255588" y="336550"/>
                    <a:pt x="255588" y="336550"/>
                    <a:pt x="0" y="336550"/>
                  </a:cubicBezTo>
                  <a:cubicBezTo>
                    <a:pt x="0" y="336550"/>
                    <a:pt x="0" y="336550"/>
                    <a:pt x="0" y="277719"/>
                  </a:cubicBezTo>
                  <a:cubicBezTo>
                    <a:pt x="0" y="250265"/>
                    <a:pt x="23714" y="217581"/>
                    <a:pt x="59286" y="203200"/>
                  </a:cubicBezTo>
                  <a:close/>
                  <a:moveTo>
                    <a:pt x="126861" y="33338"/>
                  </a:moveTo>
                  <a:cubicBezTo>
                    <a:pt x="129479" y="33338"/>
                    <a:pt x="132097" y="33338"/>
                    <a:pt x="134715" y="34645"/>
                  </a:cubicBezTo>
                  <a:cubicBezTo>
                    <a:pt x="137333" y="34645"/>
                    <a:pt x="139951" y="35953"/>
                    <a:pt x="142569" y="35953"/>
                  </a:cubicBezTo>
                  <a:cubicBezTo>
                    <a:pt x="145187" y="37260"/>
                    <a:pt x="147805" y="38567"/>
                    <a:pt x="150423" y="39875"/>
                  </a:cubicBezTo>
                  <a:cubicBezTo>
                    <a:pt x="151732" y="41182"/>
                    <a:pt x="154350" y="42489"/>
                    <a:pt x="155659" y="43797"/>
                  </a:cubicBezTo>
                  <a:cubicBezTo>
                    <a:pt x="156968" y="45104"/>
                    <a:pt x="158277" y="46411"/>
                    <a:pt x="159586" y="47719"/>
                  </a:cubicBezTo>
                  <a:cubicBezTo>
                    <a:pt x="160895" y="49026"/>
                    <a:pt x="160895" y="50333"/>
                    <a:pt x="160895" y="51641"/>
                  </a:cubicBezTo>
                  <a:cubicBezTo>
                    <a:pt x="162204" y="54256"/>
                    <a:pt x="163513" y="55563"/>
                    <a:pt x="163513" y="55563"/>
                  </a:cubicBezTo>
                  <a:cubicBezTo>
                    <a:pt x="163513" y="55563"/>
                    <a:pt x="162204" y="54256"/>
                    <a:pt x="159586" y="52948"/>
                  </a:cubicBezTo>
                  <a:cubicBezTo>
                    <a:pt x="158277" y="52948"/>
                    <a:pt x="154350" y="51641"/>
                    <a:pt x="151732" y="50333"/>
                  </a:cubicBezTo>
                  <a:cubicBezTo>
                    <a:pt x="149114" y="49026"/>
                    <a:pt x="147805" y="49026"/>
                    <a:pt x="145187" y="49026"/>
                  </a:cubicBezTo>
                  <a:cubicBezTo>
                    <a:pt x="143878" y="47719"/>
                    <a:pt x="141260" y="47719"/>
                    <a:pt x="139951" y="46411"/>
                  </a:cubicBezTo>
                  <a:cubicBezTo>
                    <a:pt x="137333" y="46411"/>
                    <a:pt x="134715" y="46411"/>
                    <a:pt x="133406" y="46411"/>
                  </a:cubicBezTo>
                  <a:cubicBezTo>
                    <a:pt x="130788" y="46411"/>
                    <a:pt x="128170" y="46411"/>
                    <a:pt x="126861" y="46411"/>
                  </a:cubicBezTo>
                  <a:cubicBezTo>
                    <a:pt x="124243" y="46411"/>
                    <a:pt x="121625" y="46411"/>
                    <a:pt x="119007" y="46411"/>
                  </a:cubicBezTo>
                  <a:cubicBezTo>
                    <a:pt x="117698" y="46411"/>
                    <a:pt x="115080" y="46411"/>
                    <a:pt x="112462" y="46411"/>
                  </a:cubicBezTo>
                  <a:cubicBezTo>
                    <a:pt x="111153" y="47719"/>
                    <a:pt x="108535" y="47719"/>
                    <a:pt x="107226" y="49026"/>
                  </a:cubicBezTo>
                  <a:cubicBezTo>
                    <a:pt x="104608" y="49026"/>
                    <a:pt x="103299" y="49026"/>
                    <a:pt x="100681" y="50333"/>
                  </a:cubicBezTo>
                  <a:cubicBezTo>
                    <a:pt x="98063" y="51641"/>
                    <a:pt x="95445" y="52948"/>
                    <a:pt x="92827" y="52948"/>
                  </a:cubicBezTo>
                  <a:cubicBezTo>
                    <a:pt x="90209" y="54256"/>
                    <a:pt x="88900" y="55563"/>
                    <a:pt x="88900" y="55563"/>
                  </a:cubicBezTo>
                  <a:cubicBezTo>
                    <a:pt x="88900" y="55563"/>
                    <a:pt x="90209" y="54256"/>
                    <a:pt x="91518" y="51641"/>
                  </a:cubicBezTo>
                  <a:cubicBezTo>
                    <a:pt x="91518" y="50333"/>
                    <a:pt x="92827" y="49026"/>
                    <a:pt x="94136" y="47719"/>
                  </a:cubicBezTo>
                  <a:cubicBezTo>
                    <a:pt x="95445" y="46411"/>
                    <a:pt x="96754" y="45104"/>
                    <a:pt x="98063" y="43797"/>
                  </a:cubicBezTo>
                  <a:cubicBezTo>
                    <a:pt x="99372" y="42489"/>
                    <a:pt x="100681" y="41182"/>
                    <a:pt x="103299" y="39875"/>
                  </a:cubicBezTo>
                  <a:cubicBezTo>
                    <a:pt x="104608" y="38567"/>
                    <a:pt x="107226" y="37260"/>
                    <a:pt x="109844" y="35953"/>
                  </a:cubicBezTo>
                  <a:cubicBezTo>
                    <a:pt x="112462" y="35953"/>
                    <a:pt x="115080" y="34645"/>
                    <a:pt x="117698" y="34645"/>
                  </a:cubicBezTo>
                  <a:cubicBezTo>
                    <a:pt x="120316" y="33338"/>
                    <a:pt x="124243" y="33338"/>
                    <a:pt x="126861" y="33338"/>
                  </a:cubicBezTo>
                  <a:close/>
                  <a:moveTo>
                    <a:pt x="127794" y="25400"/>
                  </a:moveTo>
                  <a:cubicBezTo>
                    <a:pt x="92288" y="25400"/>
                    <a:pt x="64673" y="53063"/>
                    <a:pt x="58097" y="93899"/>
                  </a:cubicBezTo>
                  <a:cubicBezTo>
                    <a:pt x="58097" y="93899"/>
                    <a:pt x="58097" y="93899"/>
                    <a:pt x="58097" y="100485"/>
                  </a:cubicBezTo>
                  <a:cubicBezTo>
                    <a:pt x="58097" y="100485"/>
                    <a:pt x="58097" y="100485"/>
                    <a:pt x="51522" y="99168"/>
                  </a:cubicBezTo>
                  <a:cubicBezTo>
                    <a:pt x="51522" y="99168"/>
                    <a:pt x="50207" y="99168"/>
                    <a:pt x="50207" y="99168"/>
                  </a:cubicBezTo>
                  <a:cubicBezTo>
                    <a:pt x="50207" y="99168"/>
                    <a:pt x="48892" y="99168"/>
                    <a:pt x="48892" y="99168"/>
                  </a:cubicBezTo>
                  <a:cubicBezTo>
                    <a:pt x="47577" y="99168"/>
                    <a:pt x="46262" y="100485"/>
                    <a:pt x="44947" y="103120"/>
                  </a:cubicBezTo>
                  <a:cubicBezTo>
                    <a:pt x="41002" y="107072"/>
                    <a:pt x="39687" y="113658"/>
                    <a:pt x="42317" y="121562"/>
                  </a:cubicBezTo>
                  <a:cubicBezTo>
                    <a:pt x="44947" y="130783"/>
                    <a:pt x="50207" y="137370"/>
                    <a:pt x="55467" y="137370"/>
                  </a:cubicBezTo>
                  <a:cubicBezTo>
                    <a:pt x="55467" y="137370"/>
                    <a:pt x="55467" y="137370"/>
                    <a:pt x="60727" y="138687"/>
                  </a:cubicBezTo>
                  <a:cubicBezTo>
                    <a:pt x="60727" y="138687"/>
                    <a:pt x="60727" y="138687"/>
                    <a:pt x="60727" y="142639"/>
                  </a:cubicBezTo>
                  <a:cubicBezTo>
                    <a:pt x="69933" y="176888"/>
                    <a:pt x="96233" y="211138"/>
                    <a:pt x="127794" y="211138"/>
                  </a:cubicBezTo>
                  <a:cubicBezTo>
                    <a:pt x="159354" y="211138"/>
                    <a:pt x="184340" y="176888"/>
                    <a:pt x="193545" y="142639"/>
                  </a:cubicBezTo>
                  <a:cubicBezTo>
                    <a:pt x="193545" y="142639"/>
                    <a:pt x="193545" y="142639"/>
                    <a:pt x="194860" y="138687"/>
                  </a:cubicBezTo>
                  <a:cubicBezTo>
                    <a:pt x="194860" y="138687"/>
                    <a:pt x="194860" y="138687"/>
                    <a:pt x="200120" y="137370"/>
                  </a:cubicBezTo>
                  <a:cubicBezTo>
                    <a:pt x="204065" y="137370"/>
                    <a:pt x="210640" y="130783"/>
                    <a:pt x="213270" y="121562"/>
                  </a:cubicBezTo>
                  <a:cubicBezTo>
                    <a:pt x="215900" y="112341"/>
                    <a:pt x="213270" y="103120"/>
                    <a:pt x="208010" y="100485"/>
                  </a:cubicBezTo>
                  <a:cubicBezTo>
                    <a:pt x="208010" y="100485"/>
                    <a:pt x="206695" y="99168"/>
                    <a:pt x="206695" y="99168"/>
                  </a:cubicBezTo>
                  <a:cubicBezTo>
                    <a:pt x="205380" y="99168"/>
                    <a:pt x="205380" y="99168"/>
                    <a:pt x="204065" y="99168"/>
                  </a:cubicBezTo>
                  <a:cubicBezTo>
                    <a:pt x="204065" y="99168"/>
                    <a:pt x="204065" y="99168"/>
                    <a:pt x="197490" y="100485"/>
                  </a:cubicBezTo>
                  <a:cubicBezTo>
                    <a:pt x="197490" y="100485"/>
                    <a:pt x="197490" y="100485"/>
                    <a:pt x="197490" y="93899"/>
                  </a:cubicBezTo>
                  <a:cubicBezTo>
                    <a:pt x="190915" y="53063"/>
                    <a:pt x="163299" y="25400"/>
                    <a:pt x="127794" y="25400"/>
                  </a:cubicBezTo>
                  <a:close/>
                  <a:moveTo>
                    <a:pt x="113355" y="0"/>
                  </a:moveTo>
                  <a:cubicBezTo>
                    <a:pt x="117293" y="0"/>
                    <a:pt x="121231" y="2633"/>
                    <a:pt x="125170" y="2633"/>
                  </a:cubicBezTo>
                  <a:cubicBezTo>
                    <a:pt x="129108" y="2633"/>
                    <a:pt x="133046" y="0"/>
                    <a:pt x="135672" y="0"/>
                  </a:cubicBezTo>
                  <a:cubicBezTo>
                    <a:pt x="139610" y="0"/>
                    <a:pt x="143548" y="5267"/>
                    <a:pt x="147486" y="5267"/>
                  </a:cubicBezTo>
                  <a:cubicBezTo>
                    <a:pt x="151425" y="6583"/>
                    <a:pt x="155363" y="3950"/>
                    <a:pt x="159301" y="5267"/>
                  </a:cubicBezTo>
                  <a:cubicBezTo>
                    <a:pt x="163239" y="6583"/>
                    <a:pt x="164552" y="10533"/>
                    <a:pt x="168490" y="13167"/>
                  </a:cubicBezTo>
                  <a:cubicBezTo>
                    <a:pt x="172428" y="14484"/>
                    <a:pt x="177679" y="13167"/>
                    <a:pt x="180305" y="14484"/>
                  </a:cubicBezTo>
                  <a:cubicBezTo>
                    <a:pt x="182930" y="17117"/>
                    <a:pt x="184243" y="22384"/>
                    <a:pt x="186869" y="25017"/>
                  </a:cubicBezTo>
                  <a:cubicBezTo>
                    <a:pt x="190807" y="27650"/>
                    <a:pt x="196058" y="27650"/>
                    <a:pt x="198683" y="30284"/>
                  </a:cubicBezTo>
                  <a:cubicBezTo>
                    <a:pt x="201309" y="32917"/>
                    <a:pt x="199996" y="38184"/>
                    <a:pt x="202622" y="42134"/>
                  </a:cubicBezTo>
                  <a:cubicBezTo>
                    <a:pt x="203934" y="44767"/>
                    <a:pt x="209185" y="46084"/>
                    <a:pt x="210498" y="50034"/>
                  </a:cubicBezTo>
                  <a:cubicBezTo>
                    <a:pt x="211811" y="53984"/>
                    <a:pt x="209185" y="57934"/>
                    <a:pt x="210498" y="61884"/>
                  </a:cubicBezTo>
                  <a:cubicBezTo>
                    <a:pt x="210498" y="65835"/>
                    <a:pt x="214436" y="69785"/>
                    <a:pt x="214436" y="73735"/>
                  </a:cubicBezTo>
                  <a:cubicBezTo>
                    <a:pt x="214436" y="77685"/>
                    <a:pt x="210498" y="80318"/>
                    <a:pt x="210498" y="84268"/>
                  </a:cubicBezTo>
                  <a:cubicBezTo>
                    <a:pt x="210498" y="85585"/>
                    <a:pt x="210498" y="85585"/>
                    <a:pt x="210498" y="86902"/>
                  </a:cubicBezTo>
                  <a:cubicBezTo>
                    <a:pt x="223625" y="90852"/>
                    <a:pt x="230189" y="106652"/>
                    <a:pt x="226251" y="123769"/>
                  </a:cubicBezTo>
                  <a:cubicBezTo>
                    <a:pt x="222313" y="136936"/>
                    <a:pt x="214436" y="146153"/>
                    <a:pt x="205247" y="148786"/>
                  </a:cubicBezTo>
                  <a:cubicBezTo>
                    <a:pt x="194745" y="185654"/>
                    <a:pt x="165865" y="223838"/>
                    <a:pt x="127795" y="223838"/>
                  </a:cubicBezTo>
                  <a:cubicBezTo>
                    <a:pt x="89726" y="223838"/>
                    <a:pt x="60845" y="185654"/>
                    <a:pt x="50343" y="148786"/>
                  </a:cubicBezTo>
                  <a:cubicBezTo>
                    <a:pt x="41154" y="146153"/>
                    <a:pt x="33278" y="136936"/>
                    <a:pt x="29339" y="123769"/>
                  </a:cubicBezTo>
                  <a:cubicBezTo>
                    <a:pt x="25401" y="109285"/>
                    <a:pt x="30652" y="96119"/>
                    <a:pt x="38529" y="89535"/>
                  </a:cubicBezTo>
                  <a:cubicBezTo>
                    <a:pt x="38529" y="88218"/>
                    <a:pt x="39841" y="85585"/>
                    <a:pt x="38529" y="84268"/>
                  </a:cubicBezTo>
                  <a:cubicBezTo>
                    <a:pt x="38529" y="80318"/>
                    <a:pt x="34590" y="77685"/>
                    <a:pt x="34590" y="73735"/>
                  </a:cubicBezTo>
                  <a:cubicBezTo>
                    <a:pt x="34590" y="69785"/>
                    <a:pt x="38529" y="65835"/>
                    <a:pt x="38529" y="61884"/>
                  </a:cubicBezTo>
                  <a:cubicBezTo>
                    <a:pt x="39841" y="57934"/>
                    <a:pt x="37216" y="53984"/>
                    <a:pt x="38529" y="50034"/>
                  </a:cubicBezTo>
                  <a:cubicBezTo>
                    <a:pt x="39841" y="46084"/>
                    <a:pt x="45092" y="44767"/>
                    <a:pt x="47718" y="42134"/>
                  </a:cubicBezTo>
                  <a:cubicBezTo>
                    <a:pt x="49031" y="38184"/>
                    <a:pt x="49031" y="32917"/>
                    <a:pt x="51656" y="30284"/>
                  </a:cubicBezTo>
                  <a:cubicBezTo>
                    <a:pt x="52969" y="27650"/>
                    <a:pt x="59532" y="27650"/>
                    <a:pt x="62158" y="25017"/>
                  </a:cubicBezTo>
                  <a:cubicBezTo>
                    <a:pt x="64783" y="22384"/>
                    <a:pt x="66096" y="17117"/>
                    <a:pt x="68722" y="14484"/>
                  </a:cubicBezTo>
                  <a:cubicBezTo>
                    <a:pt x="72660" y="13167"/>
                    <a:pt x="77911" y="14484"/>
                    <a:pt x="80536" y="13167"/>
                  </a:cubicBezTo>
                  <a:cubicBezTo>
                    <a:pt x="84475" y="10533"/>
                    <a:pt x="85787" y="6583"/>
                    <a:pt x="89726" y="5267"/>
                  </a:cubicBezTo>
                  <a:cubicBezTo>
                    <a:pt x="93664" y="3950"/>
                    <a:pt x="98915" y="6583"/>
                    <a:pt x="101540" y="5267"/>
                  </a:cubicBezTo>
                  <a:cubicBezTo>
                    <a:pt x="105478" y="5267"/>
                    <a:pt x="109417" y="0"/>
                    <a:pt x="113355" y="0"/>
                  </a:cubicBezTo>
                  <a:close/>
                </a:path>
              </a:pathLst>
            </a:custGeom>
            <a:gradFill flip="none" rotWithShape="1">
              <a:gsLst>
                <a:gs pos="0">
                  <a:schemeClr val="accent1">
                    <a:lumMod val="100000"/>
                  </a:schemeClr>
                </a:gs>
                <a:gs pos="100000">
                  <a:schemeClr val="lt1">
                    <a:lumMod val="85000"/>
                  </a:schemeClr>
                </a:gs>
                <a:gs pos="44000">
                  <a:schemeClr val="accent1">
                    <a:lumMod val="100000"/>
                  </a:schemeClr>
                </a:gs>
                <a:gs pos="44100">
                  <a:schemeClr val="lt1">
                    <a:lumMod val="85000"/>
                  </a:schemeClr>
                </a:gs>
              </a:gsLst>
              <a:lin ang="0" scaled="1"/>
              <a:tileRect/>
            </a:gradFill>
            <a:ln>
              <a:noFill/>
            </a:ln>
          </p:spPr>
          <p:txBody>
            <a:bodyPr anchor="ctr"/>
            <a:lstStyle/>
            <a:p>
              <a:pPr algn="ctr"/>
              <a:endParaRPr sz="2000">
                <a:latin typeface="Century Gothic" panose="020B0502020202020204" pitchFamily="34" charset="0"/>
              </a:endParaRPr>
            </a:p>
          </p:txBody>
        </p:sp>
        <p:sp>
          <p:nvSpPr>
            <p:cNvPr id="11" name="IconShape"/>
            <p:cNvSpPr>
              <a:spLocks noChangeAspect="1"/>
            </p:cNvSpPr>
            <p:nvPr/>
          </p:nvSpPr>
          <p:spPr bwMode="auto">
            <a:xfrm>
              <a:off x="5447603" y="3915927"/>
              <a:ext cx="323849" cy="426435"/>
            </a:xfrm>
            <a:custGeom>
              <a:avLst/>
              <a:gdLst>
                <a:gd name="connsiteX0" fmla="*/ 59286 w 255588"/>
                <a:gd name="connsiteY0" fmla="*/ 203200 h 336550"/>
                <a:gd name="connsiteX1" fmla="*/ 85635 w 255588"/>
                <a:gd name="connsiteY1" fmla="*/ 231962 h 336550"/>
                <a:gd name="connsiteX2" fmla="*/ 127794 w 255588"/>
                <a:gd name="connsiteY2" fmla="*/ 254187 h 336550"/>
                <a:gd name="connsiteX3" fmla="*/ 168636 w 255588"/>
                <a:gd name="connsiteY3" fmla="*/ 231962 h 336550"/>
                <a:gd name="connsiteX4" fmla="*/ 196302 w 255588"/>
                <a:gd name="connsiteY4" fmla="*/ 203200 h 336550"/>
                <a:gd name="connsiteX5" fmla="*/ 255588 w 255588"/>
                <a:gd name="connsiteY5" fmla="*/ 277719 h 336550"/>
                <a:gd name="connsiteX6" fmla="*/ 255588 w 255588"/>
                <a:gd name="connsiteY6" fmla="*/ 336550 h 336550"/>
                <a:gd name="connsiteX7" fmla="*/ 0 w 255588"/>
                <a:gd name="connsiteY7" fmla="*/ 336550 h 336550"/>
                <a:gd name="connsiteX8" fmla="*/ 0 w 255588"/>
                <a:gd name="connsiteY8" fmla="*/ 277719 h 336550"/>
                <a:gd name="connsiteX9" fmla="*/ 59286 w 255588"/>
                <a:gd name="connsiteY9" fmla="*/ 203200 h 336550"/>
                <a:gd name="connsiteX10" fmla="*/ 126861 w 255588"/>
                <a:gd name="connsiteY10" fmla="*/ 33338 h 336550"/>
                <a:gd name="connsiteX11" fmla="*/ 134715 w 255588"/>
                <a:gd name="connsiteY11" fmla="*/ 34645 h 336550"/>
                <a:gd name="connsiteX12" fmla="*/ 142569 w 255588"/>
                <a:gd name="connsiteY12" fmla="*/ 35953 h 336550"/>
                <a:gd name="connsiteX13" fmla="*/ 150423 w 255588"/>
                <a:gd name="connsiteY13" fmla="*/ 39875 h 336550"/>
                <a:gd name="connsiteX14" fmla="*/ 155659 w 255588"/>
                <a:gd name="connsiteY14" fmla="*/ 43797 h 336550"/>
                <a:gd name="connsiteX15" fmla="*/ 159586 w 255588"/>
                <a:gd name="connsiteY15" fmla="*/ 47719 h 336550"/>
                <a:gd name="connsiteX16" fmla="*/ 160895 w 255588"/>
                <a:gd name="connsiteY16" fmla="*/ 51641 h 336550"/>
                <a:gd name="connsiteX17" fmla="*/ 163513 w 255588"/>
                <a:gd name="connsiteY17" fmla="*/ 55563 h 336550"/>
                <a:gd name="connsiteX18" fmla="*/ 159586 w 255588"/>
                <a:gd name="connsiteY18" fmla="*/ 52948 h 336550"/>
                <a:gd name="connsiteX19" fmla="*/ 151732 w 255588"/>
                <a:gd name="connsiteY19" fmla="*/ 50333 h 336550"/>
                <a:gd name="connsiteX20" fmla="*/ 145187 w 255588"/>
                <a:gd name="connsiteY20" fmla="*/ 49026 h 336550"/>
                <a:gd name="connsiteX21" fmla="*/ 139951 w 255588"/>
                <a:gd name="connsiteY21" fmla="*/ 46411 h 336550"/>
                <a:gd name="connsiteX22" fmla="*/ 133406 w 255588"/>
                <a:gd name="connsiteY22" fmla="*/ 46411 h 336550"/>
                <a:gd name="connsiteX23" fmla="*/ 126861 w 255588"/>
                <a:gd name="connsiteY23" fmla="*/ 46411 h 336550"/>
                <a:gd name="connsiteX24" fmla="*/ 119007 w 255588"/>
                <a:gd name="connsiteY24" fmla="*/ 46411 h 336550"/>
                <a:gd name="connsiteX25" fmla="*/ 112462 w 255588"/>
                <a:gd name="connsiteY25" fmla="*/ 46411 h 336550"/>
                <a:gd name="connsiteX26" fmla="*/ 107226 w 255588"/>
                <a:gd name="connsiteY26" fmla="*/ 49026 h 336550"/>
                <a:gd name="connsiteX27" fmla="*/ 100681 w 255588"/>
                <a:gd name="connsiteY27" fmla="*/ 50333 h 336550"/>
                <a:gd name="connsiteX28" fmla="*/ 92827 w 255588"/>
                <a:gd name="connsiteY28" fmla="*/ 52948 h 336550"/>
                <a:gd name="connsiteX29" fmla="*/ 88900 w 255588"/>
                <a:gd name="connsiteY29" fmla="*/ 55563 h 336550"/>
                <a:gd name="connsiteX30" fmla="*/ 91518 w 255588"/>
                <a:gd name="connsiteY30" fmla="*/ 51641 h 336550"/>
                <a:gd name="connsiteX31" fmla="*/ 94136 w 255588"/>
                <a:gd name="connsiteY31" fmla="*/ 47719 h 336550"/>
                <a:gd name="connsiteX32" fmla="*/ 98063 w 255588"/>
                <a:gd name="connsiteY32" fmla="*/ 43797 h 336550"/>
                <a:gd name="connsiteX33" fmla="*/ 103299 w 255588"/>
                <a:gd name="connsiteY33" fmla="*/ 39875 h 336550"/>
                <a:gd name="connsiteX34" fmla="*/ 109844 w 255588"/>
                <a:gd name="connsiteY34" fmla="*/ 35953 h 336550"/>
                <a:gd name="connsiteX35" fmla="*/ 117698 w 255588"/>
                <a:gd name="connsiteY35" fmla="*/ 34645 h 336550"/>
                <a:gd name="connsiteX36" fmla="*/ 126861 w 255588"/>
                <a:gd name="connsiteY36" fmla="*/ 33338 h 336550"/>
                <a:gd name="connsiteX37" fmla="*/ 127794 w 255588"/>
                <a:gd name="connsiteY37" fmla="*/ 25400 h 336550"/>
                <a:gd name="connsiteX38" fmla="*/ 58097 w 255588"/>
                <a:gd name="connsiteY38" fmla="*/ 93899 h 336550"/>
                <a:gd name="connsiteX39" fmla="*/ 58097 w 255588"/>
                <a:gd name="connsiteY39" fmla="*/ 100485 h 336550"/>
                <a:gd name="connsiteX40" fmla="*/ 51522 w 255588"/>
                <a:gd name="connsiteY40" fmla="*/ 99168 h 336550"/>
                <a:gd name="connsiteX41" fmla="*/ 50207 w 255588"/>
                <a:gd name="connsiteY41" fmla="*/ 99168 h 336550"/>
                <a:gd name="connsiteX42" fmla="*/ 48892 w 255588"/>
                <a:gd name="connsiteY42" fmla="*/ 99168 h 336550"/>
                <a:gd name="connsiteX43" fmla="*/ 44947 w 255588"/>
                <a:gd name="connsiteY43" fmla="*/ 103120 h 336550"/>
                <a:gd name="connsiteX44" fmla="*/ 42317 w 255588"/>
                <a:gd name="connsiteY44" fmla="*/ 121562 h 336550"/>
                <a:gd name="connsiteX45" fmla="*/ 55467 w 255588"/>
                <a:gd name="connsiteY45" fmla="*/ 137370 h 336550"/>
                <a:gd name="connsiteX46" fmla="*/ 60727 w 255588"/>
                <a:gd name="connsiteY46" fmla="*/ 138687 h 336550"/>
                <a:gd name="connsiteX47" fmla="*/ 60727 w 255588"/>
                <a:gd name="connsiteY47" fmla="*/ 142639 h 336550"/>
                <a:gd name="connsiteX48" fmla="*/ 127794 w 255588"/>
                <a:gd name="connsiteY48" fmla="*/ 211138 h 336550"/>
                <a:gd name="connsiteX49" fmla="*/ 193545 w 255588"/>
                <a:gd name="connsiteY49" fmla="*/ 142639 h 336550"/>
                <a:gd name="connsiteX50" fmla="*/ 194860 w 255588"/>
                <a:gd name="connsiteY50" fmla="*/ 138687 h 336550"/>
                <a:gd name="connsiteX51" fmla="*/ 200120 w 255588"/>
                <a:gd name="connsiteY51" fmla="*/ 137370 h 336550"/>
                <a:gd name="connsiteX52" fmla="*/ 213270 w 255588"/>
                <a:gd name="connsiteY52" fmla="*/ 121562 h 336550"/>
                <a:gd name="connsiteX53" fmla="*/ 208010 w 255588"/>
                <a:gd name="connsiteY53" fmla="*/ 100485 h 336550"/>
                <a:gd name="connsiteX54" fmla="*/ 206695 w 255588"/>
                <a:gd name="connsiteY54" fmla="*/ 99168 h 336550"/>
                <a:gd name="connsiteX55" fmla="*/ 204065 w 255588"/>
                <a:gd name="connsiteY55" fmla="*/ 99168 h 336550"/>
                <a:gd name="connsiteX56" fmla="*/ 197490 w 255588"/>
                <a:gd name="connsiteY56" fmla="*/ 100485 h 336550"/>
                <a:gd name="connsiteX57" fmla="*/ 197490 w 255588"/>
                <a:gd name="connsiteY57" fmla="*/ 93899 h 336550"/>
                <a:gd name="connsiteX58" fmla="*/ 127794 w 255588"/>
                <a:gd name="connsiteY58" fmla="*/ 25400 h 336550"/>
                <a:gd name="connsiteX59" fmla="*/ 113355 w 255588"/>
                <a:gd name="connsiteY59" fmla="*/ 0 h 336550"/>
                <a:gd name="connsiteX60" fmla="*/ 125170 w 255588"/>
                <a:gd name="connsiteY60" fmla="*/ 2633 h 336550"/>
                <a:gd name="connsiteX61" fmla="*/ 135672 w 255588"/>
                <a:gd name="connsiteY61" fmla="*/ 0 h 336550"/>
                <a:gd name="connsiteX62" fmla="*/ 147486 w 255588"/>
                <a:gd name="connsiteY62" fmla="*/ 5267 h 336550"/>
                <a:gd name="connsiteX63" fmla="*/ 159301 w 255588"/>
                <a:gd name="connsiteY63" fmla="*/ 5267 h 336550"/>
                <a:gd name="connsiteX64" fmla="*/ 168490 w 255588"/>
                <a:gd name="connsiteY64" fmla="*/ 13167 h 336550"/>
                <a:gd name="connsiteX65" fmla="*/ 180305 w 255588"/>
                <a:gd name="connsiteY65" fmla="*/ 14484 h 336550"/>
                <a:gd name="connsiteX66" fmla="*/ 186869 w 255588"/>
                <a:gd name="connsiteY66" fmla="*/ 25017 h 336550"/>
                <a:gd name="connsiteX67" fmla="*/ 198683 w 255588"/>
                <a:gd name="connsiteY67" fmla="*/ 30284 h 336550"/>
                <a:gd name="connsiteX68" fmla="*/ 202622 w 255588"/>
                <a:gd name="connsiteY68" fmla="*/ 42134 h 336550"/>
                <a:gd name="connsiteX69" fmla="*/ 210498 w 255588"/>
                <a:gd name="connsiteY69" fmla="*/ 50034 h 336550"/>
                <a:gd name="connsiteX70" fmla="*/ 210498 w 255588"/>
                <a:gd name="connsiteY70" fmla="*/ 61884 h 336550"/>
                <a:gd name="connsiteX71" fmla="*/ 214436 w 255588"/>
                <a:gd name="connsiteY71" fmla="*/ 73735 h 336550"/>
                <a:gd name="connsiteX72" fmla="*/ 210498 w 255588"/>
                <a:gd name="connsiteY72" fmla="*/ 84268 h 336550"/>
                <a:gd name="connsiteX73" fmla="*/ 210498 w 255588"/>
                <a:gd name="connsiteY73" fmla="*/ 86902 h 336550"/>
                <a:gd name="connsiteX74" fmla="*/ 226251 w 255588"/>
                <a:gd name="connsiteY74" fmla="*/ 123769 h 336550"/>
                <a:gd name="connsiteX75" fmla="*/ 205247 w 255588"/>
                <a:gd name="connsiteY75" fmla="*/ 148786 h 336550"/>
                <a:gd name="connsiteX76" fmla="*/ 127795 w 255588"/>
                <a:gd name="connsiteY76" fmla="*/ 223838 h 336550"/>
                <a:gd name="connsiteX77" fmla="*/ 50343 w 255588"/>
                <a:gd name="connsiteY77" fmla="*/ 148786 h 336550"/>
                <a:gd name="connsiteX78" fmla="*/ 29339 w 255588"/>
                <a:gd name="connsiteY78" fmla="*/ 123769 h 336550"/>
                <a:gd name="connsiteX79" fmla="*/ 38529 w 255588"/>
                <a:gd name="connsiteY79" fmla="*/ 89535 h 336550"/>
                <a:gd name="connsiteX80" fmla="*/ 38529 w 255588"/>
                <a:gd name="connsiteY80" fmla="*/ 84268 h 336550"/>
                <a:gd name="connsiteX81" fmla="*/ 34590 w 255588"/>
                <a:gd name="connsiteY81" fmla="*/ 73735 h 336550"/>
                <a:gd name="connsiteX82" fmla="*/ 38529 w 255588"/>
                <a:gd name="connsiteY82" fmla="*/ 61884 h 336550"/>
                <a:gd name="connsiteX83" fmla="*/ 38529 w 255588"/>
                <a:gd name="connsiteY83" fmla="*/ 50034 h 336550"/>
                <a:gd name="connsiteX84" fmla="*/ 47718 w 255588"/>
                <a:gd name="connsiteY84" fmla="*/ 42134 h 336550"/>
                <a:gd name="connsiteX85" fmla="*/ 51656 w 255588"/>
                <a:gd name="connsiteY85" fmla="*/ 30284 h 336550"/>
                <a:gd name="connsiteX86" fmla="*/ 62158 w 255588"/>
                <a:gd name="connsiteY86" fmla="*/ 25017 h 336550"/>
                <a:gd name="connsiteX87" fmla="*/ 68722 w 255588"/>
                <a:gd name="connsiteY87" fmla="*/ 14484 h 336550"/>
                <a:gd name="connsiteX88" fmla="*/ 80536 w 255588"/>
                <a:gd name="connsiteY88" fmla="*/ 13167 h 336550"/>
                <a:gd name="connsiteX89" fmla="*/ 89726 w 255588"/>
                <a:gd name="connsiteY89" fmla="*/ 5267 h 336550"/>
                <a:gd name="connsiteX90" fmla="*/ 101540 w 255588"/>
                <a:gd name="connsiteY90" fmla="*/ 5267 h 336550"/>
                <a:gd name="connsiteX91" fmla="*/ 113355 w 255588"/>
                <a:gd name="connsiteY91" fmla="*/ 0 h 336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255588" h="336550">
                  <a:moveTo>
                    <a:pt x="59286" y="203200"/>
                  </a:moveTo>
                  <a:cubicBezTo>
                    <a:pt x="65873" y="216274"/>
                    <a:pt x="75096" y="226732"/>
                    <a:pt x="85635" y="231962"/>
                  </a:cubicBezTo>
                  <a:cubicBezTo>
                    <a:pt x="109350" y="243728"/>
                    <a:pt x="127794" y="254187"/>
                    <a:pt x="127794" y="254187"/>
                  </a:cubicBezTo>
                  <a:cubicBezTo>
                    <a:pt x="127794" y="254187"/>
                    <a:pt x="144921" y="243728"/>
                    <a:pt x="168636" y="231962"/>
                  </a:cubicBezTo>
                  <a:cubicBezTo>
                    <a:pt x="180493" y="226732"/>
                    <a:pt x="189715" y="216274"/>
                    <a:pt x="196302" y="203200"/>
                  </a:cubicBezTo>
                  <a:cubicBezTo>
                    <a:pt x="231874" y="217581"/>
                    <a:pt x="255588" y="248957"/>
                    <a:pt x="255588" y="277719"/>
                  </a:cubicBezTo>
                  <a:cubicBezTo>
                    <a:pt x="255588" y="277719"/>
                    <a:pt x="255588" y="277719"/>
                    <a:pt x="255588" y="336550"/>
                  </a:cubicBezTo>
                  <a:cubicBezTo>
                    <a:pt x="255588" y="336550"/>
                    <a:pt x="255588" y="336550"/>
                    <a:pt x="0" y="336550"/>
                  </a:cubicBezTo>
                  <a:cubicBezTo>
                    <a:pt x="0" y="336550"/>
                    <a:pt x="0" y="336550"/>
                    <a:pt x="0" y="277719"/>
                  </a:cubicBezTo>
                  <a:cubicBezTo>
                    <a:pt x="0" y="250265"/>
                    <a:pt x="23714" y="217581"/>
                    <a:pt x="59286" y="203200"/>
                  </a:cubicBezTo>
                  <a:close/>
                  <a:moveTo>
                    <a:pt x="126861" y="33338"/>
                  </a:moveTo>
                  <a:cubicBezTo>
                    <a:pt x="129479" y="33338"/>
                    <a:pt x="132097" y="33338"/>
                    <a:pt x="134715" y="34645"/>
                  </a:cubicBezTo>
                  <a:cubicBezTo>
                    <a:pt x="137333" y="34645"/>
                    <a:pt x="139951" y="35953"/>
                    <a:pt x="142569" y="35953"/>
                  </a:cubicBezTo>
                  <a:cubicBezTo>
                    <a:pt x="145187" y="37260"/>
                    <a:pt x="147805" y="38567"/>
                    <a:pt x="150423" y="39875"/>
                  </a:cubicBezTo>
                  <a:cubicBezTo>
                    <a:pt x="151732" y="41182"/>
                    <a:pt x="154350" y="42489"/>
                    <a:pt x="155659" y="43797"/>
                  </a:cubicBezTo>
                  <a:cubicBezTo>
                    <a:pt x="156968" y="45104"/>
                    <a:pt x="158277" y="46411"/>
                    <a:pt x="159586" y="47719"/>
                  </a:cubicBezTo>
                  <a:cubicBezTo>
                    <a:pt x="160895" y="49026"/>
                    <a:pt x="160895" y="50333"/>
                    <a:pt x="160895" y="51641"/>
                  </a:cubicBezTo>
                  <a:cubicBezTo>
                    <a:pt x="162204" y="54256"/>
                    <a:pt x="163513" y="55563"/>
                    <a:pt x="163513" y="55563"/>
                  </a:cubicBezTo>
                  <a:cubicBezTo>
                    <a:pt x="163513" y="55563"/>
                    <a:pt x="162204" y="54256"/>
                    <a:pt x="159586" y="52948"/>
                  </a:cubicBezTo>
                  <a:cubicBezTo>
                    <a:pt x="158277" y="52948"/>
                    <a:pt x="154350" y="51641"/>
                    <a:pt x="151732" y="50333"/>
                  </a:cubicBezTo>
                  <a:cubicBezTo>
                    <a:pt x="149114" y="49026"/>
                    <a:pt x="147805" y="49026"/>
                    <a:pt x="145187" y="49026"/>
                  </a:cubicBezTo>
                  <a:cubicBezTo>
                    <a:pt x="143878" y="47719"/>
                    <a:pt x="141260" y="47719"/>
                    <a:pt x="139951" y="46411"/>
                  </a:cubicBezTo>
                  <a:cubicBezTo>
                    <a:pt x="137333" y="46411"/>
                    <a:pt x="134715" y="46411"/>
                    <a:pt x="133406" y="46411"/>
                  </a:cubicBezTo>
                  <a:cubicBezTo>
                    <a:pt x="130788" y="46411"/>
                    <a:pt x="128170" y="46411"/>
                    <a:pt x="126861" y="46411"/>
                  </a:cubicBezTo>
                  <a:cubicBezTo>
                    <a:pt x="124243" y="46411"/>
                    <a:pt x="121625" y="46411"/>
                    <a:pt x="119007" y="46411"/>
                  </a:cubicBezTo>
                  <a:cubicBezTo>
                    <a:pt x="117698" y="46411"/>
                    <a:pt x="115080" y="46411"/>
                    <a:pt x="112462" y="46411"/>
                  </a:cubicBezTo>
                  <a:cubicBezTo>
                    <a:pt x="111153" y="47719"/>
                    <a:pt x="108535" y="47719"/>
                    <a:pt x="107226" y="49026"/>
                  </a:cubicBezTo>
                  <a:cubicBezTo>
                    <a:pt x="104608" y="49026"/>
                    <a:pt x="103299" y="49026"/>
                    <a:pt x="100681" y="50333"/>
                  </a:cubicBezTo>
                  <a:cubicBezTo>
                    <a:pt x="98063" y="51641"/>
                    <a:pt x="95445" y="52948"/>
                    <a:pt x="92827" y="52948"/>
                  </a:cubicBezTo>
                  <a:cubicBezTo>
                    <a:pt x="90209" y="54256"/>
                    <a:pt x="88900" y="55563"/>
                    <a:pt x="88900" y="55563"/>
                  </a:cubicBezTo>
                  <a:cubicBezTo>
                    <a:pt x="88900" y="55563"/>
                    <a:pt x="90209" y="54256"/>
                    <a:pt x="91518" y="51641"/>
                  </a:cubicBezTo>
                  <a:cubicBezTo>
                    <a:pt x="91518" y="50333"/>
                    <a:pt x="92827" y="49026"/>
                    <a:pt x="94136" y="47719"/>
                  </a:cubicBezTo>
                  <a:cubicBezTo>
                    <a:pt x="95445" y="46411"/>
                    <a:pt x="96754" y="45104"/>
                    <a:pt x="98063" y="43797"/>
                  </a:cubicBezTo>
                  <a:cubicBezTo>
                    <a:pt x="99372" y="42489"/>
                    <a:pt x="100681" y="41182"/>
                    <a:pt x="103299" y="39875"/>
                  </a:cubicBezTo>
                  <a:cubicBezTo>
                    <a:pt x="104608" y="38567"/>
                    <a:pt x="107226" y="37260"/>
                    <a:pt x="109844" y="35953"/>
                  </a:cubicBezTo>
                  <a:cubicBezTo>
                    <a:pt x="112462" y="35953"/>
                    <a:pt x="115080" y="34645"/>
                    <a:pt x="117698" y="34645"/>
                  </a:cubicBezTo>
                  <a:cubicBezTo>
                    <a:pt x="120316" y="33338"/>
                    <a:pt x="124243" y="33338"/>
                    <a:pt x="126861" y="33338"/>
                  </a:cubicBezTo>
                  <a:close/>
                  <a:moveTo>
                    <a:pt x="127794" y="25400"/>
                  </a:moveTo>
                  <a:cubicBezTo>
                    <a:pt x="92288" y="25400"/>
                    <a:pt x="64673" y="53063"/>
                    <a:pt x="58097" y="93899"/>
                  </a:cubicBezTo>
                  <a:cubicBezTo>
                    <a:pt x="58097" y="93899"/>
                    <a:pt x="58097" y="93899"/>
                    <a:pt x="58097" y="100485"/>
                  </a:cubicBezTo>
                  <a:cubicBezTo>
                    <a:pt x="58097" y="100485"/>
                    <a:pt x="58097" y="100485"/>
                    <a:pt x="51522" y="99168"/>
                  </a:cubicBezTo>
                  <a:cubicBezTo>
                    <a:pt x="51522" y="99168"/>
                    <a:pt x="50207" y="99168"/>
                    <a:pt x="50207" y="99168"/>
                  </a:cubicBezTo>
                  <a:cubicBezTo>
                    <a:pt x="50207" y="99168"/>
                    <a:pt x="48892" y="99168"/>
                    <a:pt x="48892" y="99168"/>
                  </a:cubicBezTo>
                  <a:cubicBezTo>
                    <a:pt x="47577" y="99168"/>
                    <a:pt x="46262" y="100485"/>
                    <a:pt x="44947" y="103120"/>
                  </a:cubicBezTo>
                  <a:cubicBezTo>
                    <a:pt x="41002" y="107072"/>
                    <a:pt x="39687" y="113658"/>
                    <a:pt x="42317" y="121562"/>
                  </a:cubicBezTo>
                  <a:cubicBezTo>
                    <a:pt x="44947" y="130783"/>
                    <a:pt x="50207" y="137370"/>
                    <a:pt x="55467" y="137370"/>
                  </a:cubicBezTo>
                  <a:cubicBezTo>
                    <a:pt x="55467" y="137370"/>
                    <a:pt x="55467" y="137370"/>
                    <a:pt x="60727" y="138687"/>
                  </a:cubicBezTo>
                  <a:cubicBezTo>
                    <a:pt x="60727" y="138687"/>
                    <a:pt x="60727" y="138687"/>
                    <a:pt x="60727" y="142639"/>
                  </a:cubicBezTo>
                  <a:cubicBezTo>
                    <a:pt x="69933" y="176888"/>
                    <a:pt x="96233" y="211138"/>
                    <a:pt x="127794" y="211138"/>
                  </a:cubicBezTo>
                  <a:cubicBezTo>
                    <a:pt x="159354" y="211138"/>
                    <a:pt x="184340" y="176888"/>
                    <a:pt x="193545" y="142639"/>
                  </a:cubicBezTo>
                  <a:cubicBezTo>
                    <a:pt x="193545" y="142639"/>
                    <a:pt x="193545" y="142639"/>
                    <a:pt x="194860" y="138687"/>
                  </a:cubicBezTo>
                  <a:cubicBezTo>
                    <a:pt x="194860" y="138687"/>
                    <a:pt x="194860" y="138687"/>
                    <a:pt x="200120" y="137370"/>
                  </a:cubicBezTo>
                  <a:cubicBezTo>
                    <a:pt x="204065" y="137370"/>
                    <a:pt x="210640" y="130783"/>
                    <a:pt x="213270" y="121562"/>
                  </a:cubicBezTo>
                  <a:cubicBezTo>
                    <a:pt x="215900" y="112341"/>
                    <a:pt x="213270" y="103120"/>
                    <a:pt x="208010" y="100485"/>
                  </a:cubicBezTo>
                  <a:cubicBezTo>
                    <a:pt x="208010" y="100485"/>
                    <a:pt x="206695" y="99168"/>
                    <a:pt x="206695" y="99168"/>
                  </a:cubicBezTo>
                  <a:cubicBezTo>
                    <a:pt x="205380" y="99168"/>
                    <a:pt x="205380" y="99168"/>
                    <a:pt x="204065" y="99168"/>
                  </a:cubicBezTo>
                  <a:cubicBezTo>
                    <a:pt x="204065" y="99168"/>
                    <a:pt x="204065" y="99168"/>
                    <a:pt x="197490" y="100485"/>
                  </a:cubicBezTo>
                  <a:cubicBezTo>
                    <a:pt x="197490" y="100485"/>
                    <a:pt x="197490" y="100485"/>
                    <a:pt x="197490" y="93899"/>
                  </a:cubicBezTo>
                  <a:cubicBezTo>
                    <a:pt x="190915" y="53063"/>
                    <a:pt x="163299" y="25400"/>
                    <a:pt x="127794" y="25400"/>
                  </a:cubicBezTo>
                  <a:close/>
                  <a:moveTo>
                    <a:pt x="113355" y="0"/>
                  </a:moveTo>
                  <a:cubicBezTo>
                    <a:pt x="117293" y="0"/>
                    <a:pt x="121231" y="2633"/>
                    <a:pt x="125170" y="2633"/>
                  </a:cubicBezTo>
                  <a:cubicBezTo>
                    <a:pt x="129108" y="2633"/>
                    <a:pt x="133046" y="0"/>
                    <a:pt x="135672" y="0"/>
                  </a:cubicBezTo>
                  <a:cubicBezTo>
                    <a:pt x="139610" y="0"/>
                    <a:pt x="143548" y="5267"/>
                    <a:pt x="147486" y="5267"/>
                  </a:cubicBezTo>
                  <a:cubicBezTo>
                    <a:pt x="151425" y="6583"/>
                    <a:pt x="155363" y="3950"/>
                    <a:pt x="159301" y="5267"/>
                  </a:cubicBezTo>
                  <a:cubicBezTo>
                    <a:pt x="163239" y="6583"/>
                    <a:pt x="164552" y="10533"/>
                    <a:pt x="168490" y="13167"/>
                  </a:cubicBezTo>
                  <a:cubicBezTo>
                    <a:pt x="172428" y="14484"/>
                    <a:pt x="177679" y="13167"/>
                    <a:pt x="180305" y="14484"/>
                  </a:cubicBezTo>
                  <a:cubicBezTo>
                    <a:pt x="182930" y="17117"/>
                    <a:pt x="184243" y="22384"/>
                    <a:pt x="186869" y="25017"/>
                  </a:cubicBezTo>
                  <a:cubicBezTo>
                    <a:pt x="190807" y="27650"/>
                    <a:pt x="196058" y="27650"/>
                    <a:pt x="198683" y="30284"/>
                  </a:cubicBezTo>
                  <a:cubicBezTo>
                    <a:pt x="201309" y="32917"/>
                    <a:pt x="199996" y="38184"/>
                    <a:pt x="202622" y="42134"/>
                  </a:cubicBezTo>
                  <a:cubicBezTo>
                    <a:pt x="203934" y="44767"/>
                    <a:pt x="209185" y="46084"/>
                    <a:pt x="210498" y="50034"/>
                  </a:cubicBezTo>
                  <a:cubicBezTo>
                    <a:pt x="211811" y="53984"/>
                    <a:pt x="209185" y="57934"/>
                    <a:pt x="210498" y="61884"/>
                  </a:cubicBezTo>
                  <a:cubicBezTo>
                    <a:pt x="210498" y="65835"/>
                    <a:pt x="214436" y="69785"/>
                    <a:pt x="214436" y="73735"/>
                  </a:cubicBezTo>
                  <a:cubicBezTo>
                    <a:pt x="214436" y="77685"/>
                    <a:pt x="210498" y="80318"/>
                    <a:pt x="210498" y="84268"/>
                  </a:cubicBezTo>
                  <a:cubicBezTo>
                    <a:pt x="210498" y="85585"/>
                    <a:pt x="210498" y="85585"/>
                    <a:pt x="210498" y="86902"/>
                  </a:cubicBezTo>
                  <a:cubicBezTo>
                    <a:pt x="223625" y="90852"/>
                    <a:pt x="230189" y="106652"/>
                    <a:pt x="226251" y="123769"/>
                  </a:cubicBezTo>
                  <a:cubicBezTo>
                    <a:pt x="222313" y="136936"/>
                    <a:pt x="214436" y="146153"/>
                    <a:pt x="205247" y="148786"/>
                  </a:cubicBezTo>
                  <a:cubicBezTo>
                    <a:pt x="194745" y="185654"/>
                    <a:pt x="165865" y="223838"/>
                    <a:pt x="127795" y="223838"/>
                  </a:cubicBezTo>
                  <a:cubicBezTo>
                    <a:pt x="89726" y="223838"/>
                    <a:pt x="60845" y="185654"/>
                    <a:pt x="50343" y="148786"/>
                  </a:cubicBezTo>
                  <a:cubicBezTo>
                    <a:pt x="41154" y="146153"/>
                    <a:pt x="33278" y="136936"/>
                    <a:pt x="29339" y="123769"/>
                  </a:cubicBezTo>
                  <a:cubicBezTo>
                    <a:pt x="25401" y="109285"/>
                    <a:pt x="30652" y="96119"/>
                    <a:pt x="38529" y="89535"/>
                  </a:cubicBezTo>
                  <a:cubicBezTo>
                    <a:pt x="38529" y="88218"/>
                    <a:pt x="39841" y="85585"/>
                    <a:pt x="38529" y="84268"/>
                  </a:cubicBezTo>
                  <a:cubicBezTo>
                    <a:pt x="38529" y="80318"/>
                    <a:pt x="34590" y="77685"/>
                    <a:pt x="34590" y="73735"/>
                  </a:cubicBezTo>
                  <a:cubicBezTo>
                    <a:pt x="34590" y="69785"/>
                    <a:pt x="38529" y="65835"/>
                    <a:pt x="38529" y="61884"/>
                  </a:cubicBezTo>
                  <a:cubicBezTo>
                    <a:pt x="39841" y="57934"/>
                    <a:pt x="37216" y="53984"/>
                    <a:pt x="38529" y="50034"/>
                  </a:cubicBezTo>
                  <a:cubicBezTo>
                    <a:pt x="39841" y="46084"/>
                    <a:pt x="45092" y="44767"/>
                    <a:pt x="47718" y="42134"/>
                  </a:cubicBezTo>
                  <a:cubicBezTo>
                    <a:pt x="49031" y="38184"/>
                    <a:pt x="49031" y="32917"/>
                    <a:pt x="51656" y="30284"/>
                  </a:cubicBezTo>
                  <a:cubicBezTo>
                    <a:pt x="52969" y="27650"/>
                    <a:pt x="59532" y="27650"/>
                    <a:pt x="62158" y="25017"/>
                  </a:cubicBezTo>
                  <a:cubicBezTo>
                    <a:pt x="64783" y="22384"/>
                    <a:pt x="66096" y="17117"/>
                    <a:pt x="68722" y="14484"/>
                  </a:cubicBezTo>
                  <a:cubicBezTo>
                    <a:pt x="72660" y="13167"/>
                    <a:pt x="77911" y="14484"/>
                    <a:pt x="80536" y="13167"/>
                  </a:cubicBezTo>
                  <a:cubicBezTo>
                    <a:pt x="84475" y="10533"/>
                    <a:pt x="85787" y="6583"/>
                    <a:pt x="89726" y="5267"/>
                  </a:cubicBezTo>
                  <a:cubicBezTo>
                    <a:pt x="93664" y="3950"/>
                    <a:pt x="98915" y="6583"/>
                    <a:pt x="101540" y="5267"/>
                  </a:cubicBezTo>
                  <a:cubicBezTo>
                    <a:pt x="105478" y="5267"/>
                    <a:pt x="109417" y="0"/>
                    <a:pt x="113355" y="0"/>
                  </a:cubicBezTo>
                  <a:close/>
                </a:path>
              </a:pathLst>
            </a:custGeom>
            <a:solidFill>
              <a:schemeClr val="lt1">
                <a:lumMod val="85000"/>
              </a:schemeClr>
            </a:solidFill>
            <a:ln>
              <a:noFill/>
            </a:ln>
          </p:spPr>
          <p:txBody>
            <a:bodyPr anchor="ctr"/>
            <a:lstStyle/>
            <a:p>
              <a:pPr algn="ctr"/>
              <a:endParaRPr sz="2000">
                <a:latin typeface="Century Gothic" panose="020B0502020202020204" pitchFamily="34" charset="0"/>
              </a:endParaRPr>
            </a:p>
          </p:txBody>
        </p:sp>
        <p:sp>
          <p:nvSpPr>
            <p:cNvPr id="12" name="IconShape"/>
            <p:cNvSpPr>
              <a:spLocks noChangeAspect="1"/>
            </p:cNvSpPr>
            <p:nvPr/>
          </p:nvSpPr>
          <p:spPr bwMode="auto">
            <a:xfrm>
              <a:off x="5900139" y="3915927"/>
              <a:ext cx="323849" cy="426435"/>
            </a:xfrm>
            <a:custGeom>
              <a:avLst/>
              <a:gdLst>
                <a:gd name="connsiteX0" fmla="*/ 59286 w 255588"/>
                <a:gd name="connsiteY0" fmla="*/ 203200 h 336550"/>
                <a:gd name="connsiteX1" fmla="*/ 85635 w 255588"/>
                <a:gd name="connsiteY1" fmla="*/ 231962 h 336550"/>
                <a:gd name="connsiteX2" fmla="*/ 127794 w 255588"/>
                <a:gd name="connsiteY2" fmla="*/ 254187 h 336550"/>
                <a:gd name="connsiteX3" fmla="*/ 168636 w 255588"/>
                <a:gd name="connsiteY3" fmla="*/ 231962 h 336550"/>
                <a:gd name="connsiteX4" fmla="*/ 196302 w 255588"/>
                <a:gd name="connsiteY4" fmla="*/ 203200 h 336550"/>
                <a:gd name="connsiteX5" fmla="*/ 255588 w 255588"/>
                <a:gd name="connsiteY5" fmla="*/ 277719 h 336550"/>
                <a:gd name="connsiteX6" fmla="*/ 255588 w 255588"/>
                <a:gd name="connsiteY6" fmla="*/ 336550 h 336550"/>
                <a:gd name="connsiteX7" fmla="*/ 0 w 255588"/>
                <a:gd name="connsiteY7" fmla="*/ 336550 h 336550"/>
                <a:gd name="connsiteX8" fmla="*/ 0 w 255588"/>
                <a:gd name="connsiteY8" fmla="*/ 277719 h 336550"/>
                <a:gd name="connsiteX9" fmla="*/ 59286 w 255588"/>
                <a:gd name="connsiteY9" fmla="*/ 203200 h 336550"/>
                <a:gd name="connsiteX10" fmla="*/ 126861 w 255588"/>
                <a:gd name="connsiteY10" fmla="*/ 33338 h 336550"/>
                <a:gd name="connsiteX11" fmla="*/ 134715 w 255588"/>
                <a:gd name="connsiteY11" fmla="*/ 34645 h 336550"/>
                <a:gd name="connsiteX12" fmla="*/ 142569 w 255588"/>
                <a:gd name="connsiteY12" fmla="*/ 35953 h 336550"/>
                <a:gd name="connsiteX13" fmla="*/ 150423 w 255588"/>
                <a:gd name="connsiteY13" fmla="*/ 39875 h 336550"/>
                <a:gd name="connsiteX14" fmla="*/ 155659 w 255588"/>
                <a:gd name="connsiteY14" fmla="*/ 43797 h 336550"/>
                <a:gd name="connsiteX15" fmla="*/ 159586 w 255588"/>
                <a:gd name="connsiteY15" fmla="*/ 47719 h 336550"/>
                <a:gd name="connsiteX16" fmla="*/ 160895 w 255588"/>
                <a:gd name="connsiteY16" fmla="*/ 51641 h 336550"/>
                <a:gd name="connsiteX17" fmla="*/ 163513 w 255588"/>
                <a:gd name="connsiteY17" fmla="*/ 55563 h 336550"/>
                <a:gd name="connsiteX18" fmla="*/ 159586 w 255588"/>
                <a:gd name="connsiteY18" fmla="*/ 52948 h 336550"/>
                <a:gd name="connsiteX19" fmla="*/ 151732 w 255588"/>
                <a:gd name="connsiteY19" fmla="*/ 50333 h 336550"/>
                <a:gd name="connsiteX20" fmla="*/ 145187 w 255588"/>
                <a:gd name="connsiteY20" fmla="*/ 49026 h 336550"/>
                <a:gd name="connsiteX21" fmla="*/ 139951 w 255588"/>
                <a:gd name="connsiteY21" fmla="*/ 46411 h 336550"/>
                <a:gd name="connsiteX22" fmla="*/ 133406 w 255588"/>
                <a:gd name="connsiteY22" fmla="*/ 46411 h 336550"/>
                <a:gd name="connsiteX23" fmla="*/ 126861 w 255588"/>
                <a:gd name="connsiteY23" fmla="*/ 46411 h 336550"/>
                <a:gd name="connsiteX24" fmla="*/ 119007 w 255588"/>
                <a:gd name="connsiteY24" fmla="*/ 46411 h 336550"/>
                <a:gd name="connsiteX25" fmla="*/ 112462 w 255588"/>
                <a:gd name="connsiteY25" fmla="*/ 46411 h 336550"/>
                <a:gd name="connsiteX26" fmla="*/ 107226 w 255588"/>
                <a:gd name="connsiteY26" fmla="*/ 49026 h 336550"/>
                <a:gd name="connsiteX27" fmla="*/ 100681 w 255588"/>
                <a:gd name="connsiteY27" fmla="*/ 50333 h 336550"/>
                <a:gd name="connsiteX28" fmla="*/ 92827 w 255588"/>
                <a:gd name="connsiteY28" fmla="*/ 52948 h 336550"/>
                <a:gd name="connsiteX29" fmla="*/ 88900 w 255588"/>
                <a:gd name="connsiteY29" fmla="*/ 55563 h 336550"/>
                <a:gd name="connsiteX30" fmla="*/ 91518 w 255588"/>
                <a:gd name="connsiteY30" fmla="*/ 51641 h 336550"/>
                <a:gd name="connsiteX31" fmla="*/ 94136 w 255588"/>
                <a:gd name="connsiteY31" fmla="*/ 47719 h 336550"/>
                <a:gd name="connsiteX32" fmla="*/ 98063 w 255588"/>
                <a:gd name="connsiteY32" fmla="*/ 43797 h 336550"/>
                <a:gd name="connsiteX33" fmla="*/ 103299 w 255588"/>
                <a:gd name="connsiteY33" fmla="*/ 39875 h 336550"/>
                <a:gd name="connsiteX34" fmla="*/ 109844 w 255588"/>
                <a:gd name="connsiteY34" fmla="*/ 35953 h 336550"/>
                <a:gd name="connsiteX35" fmla="*/ 117698 w 255588"/>
                <a:gd name="connsiteY35" fmla="*/ 34645 h 336550"/>
                <a:gd name="connsiteX36" fmla="*/ 126861 w 255588"/>
                <a:gd name="connsiteY36" fmla="*/ 33338 h 336550"/>
                <a:gd name="connsiteX37" fmla="*/ 127794 w 255588"/>
                <a:gd name="connsiteY37" fmla="*/ 25400 h 336550"/>
                <a:gd name="connsiteX38" fmla="*/ 58097 w 255588"/>
                <a:gd name="connsiteY38" fmla="*/ 93899 h 336550"/>
                <a:gd name="connsiteX39" fmla="*/ 58097 w 255588"/>
                <a:gd name="connsiteY39" fmla="*/ 100485 h 336550"/>
                <a:gd name="connsiteX40" fmla="*/ 51522 w 255588"/>
                <a:gd name="connsiteY40" fmla="*/ 99168 h 336550"/>
                <a:gd name="connsiteX41" fmla="*/ 50207 w 255588"/>
                <a:gd name="connsiteY41" fmla="*/ 99168 h 336550"/>
                <a:gd name="connsiteX42" fmla="*/ 48892 w 255588"/>
                <a:gd name="connsiteY42" fmla="*/ 99168 h 336550"/>
                <a:gd name="connsiteX43" fmla="*/ 44947 w 255588"/>
                <a:gd name="connsiteY43" fmla="*/ 103120 h 336550"/>
                <a:gd name="connsiteX44" fmla="*/ 42317 w 255588"/>
                <a:gd name="connsiteY44" fmla="*/ 121562 h 336550"/>
                <a:gd name="connsiteX45" fmla="*/ 55467 w 255588"/>
                <a:gd name="connsiteY45" fmla="*/ 137370 h 336550"/>
                <a:gd name="connsiteX46" fmla="*/ 60727 w 255588"/>
                <a:gd name="connsiteY46" fmla="*/ 138687 h 336550"/>
                <a:gd name="connsiteX47" fmla="*/ 60727 w 255588"/>
                <a:gd name="connsiteY47" fmla="*/ 142639 h 336550"/>
                <a:gd name="connsiteX48" fmla="*/ 127794 w 255588"/>
                <a:gd name="connsiteY48" fmla="*/ 211138 h 336550"/>
                <a:gd name="connsiteX49" fmla="*/ 193545 w 255588"/>
                <a:gd name="connsiteY49" fmla="*/ 142639 h 336550"/>
                <a:gd name="connsiteX50" fmla="*/ 194860 w 255588"/>
                <a:gd name="connsiteY50" fmla="*/ 138687 h 336550"/>
                <a:gd name="connsiteX51" fmla="*/ 200120 w 255588"/>
                <a:gd name="connsiteY51" fmla="*/ 137370 h 336550"/>
                <a:gd name="connsiteX52" fmla="*/ 213270 w 255588"/>
                <a:gd name="connsiteY52" fmla="*/ 121562 h 336550"/>
                <a:gd name="connsiteX53" fmla="*/ 208010 w 255588"/>
                <a:gd name="connsiteY53" fmla="*/ 100485 h 336550"/>
                <a:gd name="connsiteX54" fmla="*/ 206695 w 255588"/>
                <a:gd name="connsiteY54" fmla="*/ 99168 h 336550"/>
                <a:gd name="connsiteX55" fmla="*/ 204065 w 255588"/>
                <a:gd name="connsiteY55" fmla="*/ 99168 h 336550"/>
                <a:gd name="connsiteX56" fmla="*/ 197490 w 255588"/>
                <a:gd name="connsiteY56" fmla="*/ 100485 h 336550"/>
                <a:gd name="connsiteX57" fmla="*/ 197490 w 255588"/>
                <a:gd name="connsiteY57" fmla="*/ 93899 h 336550"/>
                <a:gd name="connsiteX58" fmla="*/ 127794 w 255588"/>
                <a:gd name="connsiteY58" fmla="*/ 25400 h 336550"/>
                <a:gd name="connsiteX59" fmla="*/ 113355 w 255588"/>
                <a:gd name="connsiteY59" fmla="*/ 0 h 336550"/>
                <a:gd name="connsiteX60" fmla="*/ 125170 w 255588"/>
                <a:gd name="connsiteY60" fmla="*/ 2633 h 336550"/>
                <a:gd name="connsiteX61" fmla="*/ 135672 w 255588"/>
                <a:gd name="connsiteY61" fmla="*/ 0 h 336550"/>
                <a:gd name="connsiteX62" fmla="*/ 147486 w 255588"/>
                <a:gd name="connsiteY62" fmla="*/ 5267 h 336550"/>
                <a:gd name="connsiteX63" fmla="*/ 159301 w 255588"/>
                <a:gd name="connsiteY63" fmla="*/ 5267 h 336550"/>
                <a:gd name="connsiteX64" fmla="*/ 168490 w 255588"/>
                <a:gd name="connsiteY64" fmla="*/ 13167 h 336550"/>
                <a:gd name="connsiteX65" fmla="*/ 180305 w 255588"/>
                <a:gd name="connsiteY65" fmla="*/ 14484 h 336550"/>
                <a:gd name="connsiteX66" fmla="*/ 186869 w 255588"/>
                <a:gd name="connsiteY66" fmla="*/ 25017 h 336550"/>
                <a:gd name="connsiteX67" fmla="*/ 198683 w 255588"/>
                <a:gd name="connsiteY67" fmla="*/ 30284 h 336550"/>
                <a:gd name="connsiteX68" fmla="*/ 202622 w 255588"/>
                <a:gd name="connsiteY68" fmla="*/ 42134 h 336550"/>
                <a:gd name="connsiteX69" fmla="*/ 210498 w 255588"/>
                <a:gd name="connsiteY69" fmla="*/ 50034 h 336550"/>
                <a:gd name="connsiteX70" fmla="*/ 210498 w 255588"/>
                <a:gd name="connsiteY70" fmla="*/ 61884 h 336550"/>
                <a:gd name="connsiteX71" fmla="*/ 214436 w 255588"/>
                <a:gd name="connsiteY71" fmla="*/ 73735 h 336550"/>
                <a:gd name="connsiteX72" fmla="*/ 210498 w 255588"/>
                <a:gd name="connsiteY72" fmla="*/ 84268 h 336550"/>
                <a:gd name="connsiteX73" fmla="*/ 210498 w 255588"/>
                <a:gd name="connsiteY73" fmla="*/ 86902 h 336550"/>
                <a:gd name="connsiteX74" fmla="*/ 226251 w 255588"/>
                <a:gd name="connsiteY74" fmla="*/ 123769 h 336550"/>
                <a:gd name="connsiteX75" fmla="*/ 205247 w 255588"/>
                <a:gd name="connsiteY75" fmla="*/ 148786 h 336550"/>
                <a:gd name="connsiteX76" fmla="*/ 127795 w 255588"/>
                <a:gd name="connsiteY76" fmla="*/ 223838 h 336550"/>
                <a:gd name="connsiteX77" fmla="*/ 50343 w 255588"/>
                <a:gd name="connsiteY77" fmla="*/ 148786 h 336550"/>
                <a:gd name="connsiteX78" fmla="*/ 29339 w 255588"/>
                <a:gd name="connsiteY78" fmla="*/ 123769 h 336550"/>
                <a:gd name="connsiteX79" fmla="*/ 38529 w 255588"/>
                <a:gd name="connsiteY79" fmla="*/ 89535 h 336550"/>
                <a:gd name="connsiteX80" fmla="*/ 38529 w 255588"/>
                <a:gd name="connsiteY80" fmla="*/ 84268 h 336550"/>
                <a:gd name="connsiteX81" fmla="*/ 34590 w 255588"/>
                <a:gd name="connsiteY81" fmla="*/ 73735 h 336550"/>
                <a:gd name="connsiteX82" fmla="*/ 38529 w 255588"/>
                <a:gd name="connsiteY82" fmla="*/ 61884 h 336550"/>
                <a:gd name="connsiteX83" fmla="*/ 38529 w 255588"/>
                <a:gd name="connsiteY83" fmla="*/ 50034 h 336550"/>
                <a:gd name="connsiteX84" fmla="*/ 47718 w 255588"/>
                <a:gd name="connsiteY84" fmla="*/ 42134 h 336550"/>
                <a:gd name="connsiteX85" fmla="*/ 51656 w 255588"/>
                <a:gd name="connsiteY85" fmla="*/ 30284 h 336550"/>
                <a:gd name="connsiteX86" fmla="*/ 62158 w 255588"/>
                <a:gd name="connsiteY86" fmla="*/ 25017 h 336550"/>
                <a:gd name="connsiteX87" fmla="*/ 68722 w 255588"/>
                <a:gd name="connsiteY87" fmla="*/ 14484 h 336550"/>
                <a:gd name="connsiteX88" fmla="*/ 80536 w 255588"/>
                <a:gd name="connsiteY88" fmla="*/ 13167 h 336550"/>
                <a:gd name="connsiteX89" fmla="*/ 89726 w 255588"/>
                <a:gd name="connsiteY89" fmla="*/ 5267 h 336550"/>
                <a:gd name="connsiteX90" fmla="*/ 101540 w 255588"/>
                <a:gd name="connsiteY90" fmla="*/ 5267 h 336550"/>
                <a:gd name="connsiteX91" fmla="*/ 113355 w 255588"/>
                <a:gd name="connsiteY91" fmla="*/ 0 h 336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255588" h="336550">
                  <a:moveTo>
                    <a:pt x="59286" y="203200"/>
                  </a:moveTo>
                  <a:cubicBezTo>
                    <a:pt x="65873" y="216274"/>
                    <a:pt x="75096" y="226732"/>
                    <a:pt x="85635" y="231962"/>
                  </a:cubicBezTo>
                  <a:cubicBezTo>
                    <a:pt x="109350" y="243728"/>
                    <a:pt x="127794" y="254187"/>
                    <a:pt x="127794" y="254187"/>
                  </a:cubicBezTo>
                  <a:cubicBezTo>
                    <a:pt x="127794" y="254187"/>
                    <a:pt x="144921" y="243728"/>
                    <a:pt x="168636" y="231962"/>
                  </a:cubicBezTo>
                  <a:cubicBezTo>
                    <a:pt x="180493" y="226732"/>
                    <a:pt x="189715" y="216274"/>
                    <a:pt x="196302" y="203200"/>
                  </a:cubicBezTo>
                  <a:cubicBezTo>
                    <a:pt x="231874" y="217581"/>
                    <a:pt x="255588" y="248957"/>
                    <a:pt x="255588" y="277719"/>
                  </a:cubicBezTo>
                  <a:cubicBezTo>
                    <a:pt x="255588" y="277719"/>
                    <a:pt x="255588" y="277719"/>
                    <a:pt x="255588" y="336550"/>
                  </a:cubicBezTo>
                  <a:cubicBezTo>
                    <a:pt x="255588" y="336550"/>
                    <a:pt x="255588" y="336550"/>
                    <a:pt x="0" y="336550"/>
                  </a:cubicBezTo>
                  <a:cubicBezTo>
                    <a:pt x="0" y="336550"/>
                    <a:pt x="0" y="336550"/>
                    <a:pt x="0" y="277719"/>
                  </a:cubicBezTo>
                  <a:cubicBezTo>
                    <a:pt x="0" y="250265"/>
                    <a:pt x="23714" y="217581"/>
                    <a:pt x="59286" y="203200"/>
                  </a:cubicBezTo>
                  <a:close/>
                  <a:moveTo>
                    <a:pt x="126861" y="33338"/>
                  </a:moveTo>
                  <a:cubicBezTo>
                    <a:pt x="129479" y="33338"/>
                    <a:pt x="132097" y="33338"/>
                    <a:pt x="134715" y="34645"/>
                  </a:cubicBezTo>
                  <a:cubicBezTo>
                    <a:pt x="137333" y="34645"/>
                    <a:pt x="139951" y="35953"/>
                    <a:pt x="142569" y="35953"/>
                  </a:cubicBezTo>
                  <a:cubicBezTo>
                    <a:pt x="145187" y="37260"/>
                    <a:pt x="147805" y="38567"/>
                    <a:pt x="150423" y="39875"/>
                  </a:cubicBezTo>
                  <a:cubicBezTo>
                    <a:pt x="151732" y="41182"/>
                    <a:pt x="154350" y="42489"/>
                    <a:pt x="155659" y="43797"/>
                  </a:cubicBezTo>
                  <a:cubicBezTo>
                    <a:pt x="156968" y="45104"/>
                    <a:pt x="158277" y="46411"/>
                    <a:pt x="159586" y="47719"/>
                  </a:cubicBezTo>
                  <a:cubicBezTo>
                    <a:pt x="160895" y="49026"/>
                    <a:pt x="160895" y="50333"/>
                    <a:pt x="160895" y="51641"/>
                  </a:cubicBezTo>
                  <a:cubicBezTo>
                    <a:pt x="162204" y="54256"/>
                    <a:pt x="163513" y="55563"/>
                    <a:pt x="163513" y="55563"/>
                  </a:cubicBezTo>
                  <a:cubicBezTo>
                    <a:pt x="163513" y="55563"/>
                    <a:pt x="162204" y="54256"/>
                    <a:pt x="159586" y="52948"/>
                  </a:cubicBezTo>
                  <a:cubicBezTo>
                    <a:pt x="158277" y="52948"/>
                    <a:pt x="154350" y="51641"/>
                    <a:pt x="151732" y="50333"/>
                  </a:cubicBezTo>
                  <a:cubicBezTo>
                    <a:pt x="149114" y="49026"/>
                    <a:pt x="147805" y="49026"/>
                    <a:pt x="145187" y="49026"/>
                  </a:cubicBezTo>
                  <a:cubicBezTo>
                    <a:pt x="143878" y="47719"/>
                    <a:pt x="141260" y="47719"/>
                    <a:pt x="139951" y="46411"/>
                  </a:cubicBezTo>
                  <a:cubicBezTo>
                    <a:pt x="137333" y="46411"/>
                    <a:pt x="134715" y="46411"/>
                    <a:pt x="133406" y="46411"/>
                  </a:cubicBezTo>
                  <a:cubicBezTo>
                    <a:pt x="130788" y="46411"/>
                    <a:pt x="128170" y="46411"/>
                    <a:pt x="126861" y="46411"/>
                  </a:cubicBezTo>
                  <a:cubicBezTo>
                    <a:pt x="124243" y="46411"/>
                    <a:pt x="121625" y="46411"/>
                    <a:pt x="119007" y="46411"/>
                  </a:cubicBezTo>
                  <a:cubicBezTo>
                    <a:pt x="117698" y="46411"/>
                    <a:pt x="115080" y="46411"/>
                    <a:pt x="112462" y="46411"/>
                  </a:cubicBezTo>
                  <a:cubicBezTo>
                    <a:pt x="111153" y="47719"/>
                    <a:pt x="108535" y="47719"/>
                    <a:pt x="107226" y="49026"/>
                  </a:cubicBezTo>
                  <a:cubicBezTo>
                    <a:pt x="104608" y="49026"/>
                    <a:pt x="103299" y="49026"/>
                    <a:pt x="100681" y="50333"/>
                  </a:cubicBezTo>
                  <a:cubicBezTo>
                    <a:pt x="98063" y="51641"/>
                    <a:pt x="95445" y="52948"/>
                    <a:pt x="92827" y="52948"/>
                  </a:cubicBezTo>
                  <a:cubicBezTo>
                    <a:pt x="90209" y="54256"/>
                    <a:pt x="88900" y="55563"/>
                    <a:pt x="88900" y="55563"/>
                  </a:cubicBezTo>
                  <a:cubicBezTo>
                    <a:pt x="88900" y="55563"/>
                    <a:pt x="90209" y="54256"/>
                    <a:pt x="91518" y="51641"/>
                  </a:cubicBezTo>
                  <a:cubicBezTo>
                    <a:pt x="91518" y="50333"/>
                    <a:pt x="92827" y="49026"/>
                    <a:pt x="94136" y="47719"/>
                  </a:cubicBezTo>
                  <a:cubicBezTo>
                    <a:pt x="95445" y="46411"/>
                    <a:pt x="96754" y="45104"/>
                    <a:pt x="98063" y="43797"/>
                  </a:cubicBezTo>
                  <a:cubicBezTo>
                    <a:pt x="99372" y="42489"/>
                    <a:pt x="100681" y="41182"/>
                    <a:pt x="103299" y="39875"/>
                  </a:cubicBezTo>
                  <a:cubicBezTo>
                    <a:pt x="104608" y="38567"/>
                    <a:pt x="107226" y="37260"/>
                    <a:pt x="109844" y="35953"/>
                  </a:cubicBezTo>
                  <a:cubicBezTo>
                    <a:pt x="112462" y="35953"/>
                    <a:pt x="115080" y="34645"/>
                    <a:pt x="117698" y="34645"/>
                  </a:cubicBezTo>
                  <a:cubicBezTo>
                    <a:pt x="120316" y="33338"/>
                    <a:pt x="124243" y="33338"/>
                    <a:pt x="126861" y="33338"/>
                  </a:cubicBezTo>
                  <a:close/>
                  <a:moveTo>
                    <a:pt x="127794" y="25400"/>
                  </a:moveTo>
                  <a:cubicBezTo>
                    <a:pt x="92288" y="25400"/>
                    <a:pt x="64673" y="53063"/>
                    <a:pt x="58097" y="93899"/>
                  </a:cubicBezTo>
                  <a:cubicBezTo>
                    <a:pt x="58097" y="93899"/>
                    <a:pt x="58097" y="93899"/>
                    <a:pt x="58097" y="100485"/>
                  </a:cubicBezTo>
                  <a:cubicBezTo>
                    <a:pt x="58097" y="100485"/>
                    <a:pt x="58097" y="100485"/>
                    <a:pt x="51522" y="99168"/>
                  </a:cubicBezTo>
                  <a:cubicBezTo>
                    <a:pt x="51522" y="99168"/>
                    <a:pt x="50207" y="99168"/>
                    <a:pt x="50207" y="99168"/>
                  </a:cubicBezTo>
                  <a:cubicBezTo>
                    <a:pt x="50207" y="99168"/>
                    <a:pt x="48892" y="99168"/>
                    <a:pt x="48892" y="99168"/>
                  </a:cubicBezTo>
                  <a:cubicBezTo>
                    <a:pt x="47577" y="99168"/>
                    <a:pt x="46262" y="100485"/>
                    <a:pt x="44947" y="103120"/>
                  </a:cubicBezTo>
                  <a:cubicBezTo>
                    <a:pt x="41002" y="107072"/>
                    <a:pt x="39687" y="113658"/>
                    <a:pt x="42317" y="121562"/>
                  </a:cubicBezTo>
                  <a:cubicBezTo>
                    <a:pt x="44947" y="130783"/>
                    <a:pt x="50207" y="137370"/>
                    <a:pt x="55467" y="137370"/>
                  </a:cubicBezTo>
                  <a:cubicBezTo>
                    <a:pt x="55467" y="137370"/>
                    <a:pt x="55467" y="137370"/>
                    <a:pt x="60727" y="138687"/>
                  </a:cubicBezTo>
                  <a:cubicBezTo>
                    <a:pt x="60727" y="138687"/>
                    <a:pt x="60727" y="138687"/>
                    <a:pt x="60727" y="142639"/>
                  </a:cubicBezTo>
                  <a:cubicBezTo>
                    <a:pt x="69933" y="176888"/>
                    <a:pt x="96233" y="211138"/>
                    <a:pt x="127794" y="211138"/>
                  </a:cubicBezTo>
                  <a:cubicBezTo>
                    <a:pt x="159354" y="211138"/>
                    <a:pt x="184340" y="176888"/>
                    <a:pt x="193545" y="142639"/>
                  </a:cubicBezTo>
                  <a:cubicBezTo>
                    <a:pt x="193545" y="142639"/>
                    <a:pt x="193545" y="142639"/>
                    <a:pt x="194860" y="138687"/>
                  </a:cubicBezTo>
                  <a:cubicBezTo>
                    <a:pt x="194860" y="138687"/>
                    <a:pt x="194860" y="138687"/>
                    <a:pt x="200120" y="137370"/>
                  </a:cubicBezTo>
                  <a:cubicBezTo>
                    <a:pt x="204065" y="137370"/>
                    <a:pt x="210640" y="130783"/>
                    <a:pt x="213270" y="121562"/>
                  </a:cubicBezTo>
                  <a:cubicBezTo>
                    <a:pt x="215900" y="112341"/>
                    <a:pt x="213270" y="103120"/>
                    <a:pt x="208010" y="100485"/>
                  </a:cubicBezTo>
                  <a:cubicBezTo>
                    <a:pt x="208010" y="100485"/>
                    <a:pt x="206695" y="99168"/>
                    <a:pt x="206695" y="99168"/>
                  </a:cubicBezTo>
                  <a:cubicBezTo>
                    <a:pt x="205380" y="99168"/>
                    <a:pt x="205380" y="99168"/>
                    <a:pt x="204065" y="99168"/>
                  </a:cubicBezTo>
                  <a:cubicBezTo>
                    <a:pt x="204065" y="99168"/>
                    <a:pt x="204065" y="99168"/>
                    <a:pt x="197490" y="100485"/>
                  </a:cubicBezTo>
                  <a:cubicBezTo>
                    <a:pt x="197490" y="100485"/>
                    <a:pt x="197490" y="100485"/>
                    <a:pt x="197490" y="93899"/>
                  </a:cubicBezTo>
                  <a:cubicBezTo>
                    <a:pt x="190915" y="53063"/>
                    <a:pt x="163299" y="25400"/>
                    <a:pt x="127794" y="25400"/>
                  </a:cubicBezTo>
                  <a:close/>
                  <a:moveTo>
                    <a:pt x="113355" y="0"/>
                  </a:moveTo>
                  <a:cubicBezTo>
                    <a:pt x="117293" y="0"/>
                    <a:pt x="121231" y="2633"/>
                    <a:pt x="125170" y="2633"/>
                  </a:cubicBezTo>
                  <a:cubicBezTo>
                    <a:pt x="129108" y="2633"/>
                    <a:pt x="133046" y="0"/>
                    <a:pt x="135672" y="0"/>
                  </a:cubicBezTo>
                  <a:cubicBezTo>
                    <a:pt x="139610" y="0"/>
                    <a:pt x="143548" y="5267"/>
                    <a:pt x="147486" y="5267"/>
                  </a:cubicBezTo>
                  <a:cubicBezTo>
                    <a:pt x="151425" y="6583"/>
                    <a:pt x="155363" y="3950"/>
                    <a:pt x="159301" y="5267"/>
                  </a:cubicBezTo>
                  <a:cubicBezTo>
                    <a:pt x="163239" y="6583"/>
                    <a:pt x="164552" y="10533"/>
                    <a:pt x="168490" y="13167"/>
                  </a:cubicBezTo>
                  <a:cubicBezTo>
                    <a:pt x="172428" y="14484"/>
                    <a:pt x="177679" y="13167"/>
                    <a:pt x="180305" y="14484"/>
                  </a:cubicBezTo>
                  <a:cubicBezTo>
                    <a:pt x="182930" y="17117"/>
                    <a:pt x="184243" y="22384"/>
                    <a:pt x="186869" y="25017"/>
                  </a:cubicBezTo>
                  <a:cubicBezTo>
                    <a:pt x="190807" y="27650"/>
                    <a:pt x="196058" y="27650"/>
                    <a:pt x="198683" y="30284"/>
                  </a:cubicBezTo>
                  <a:cubicBezTo>
                    <a:pt x="201309" y="32917"/>
                    <a:pt x="199996" y="38184"/>
                    <a:pt x="202622" y="42134"/>
                  </a:cubicBezTo>
                  <a:cubicBezTo>
                    <a:pt x="203934" y="44767"/>
                    <a:pt x="209185" y="46084"/>
                    <a:pt x="210498" y="50034"/>
                  </a:cubicBezTo>
                  <a:cubicBezTo>
                    <a:pt x="211811" y="53984"/>
                    <a:pt x="209185" y="57934"/>
                    <a:pt x="210498" y="61884"/>
                  </a:cubicBezTo>
                  <a:cubicBezTo>
                    <a:pt x="210498" y="65835"/>
                    <a:pt x="214436" y="69785"/>
                    <a:pt x="214436" y="73735"/>
                  </a:cubicBezTo>
                  <a:cubicBezTo>
                    <a:pt x="214436" y="77685"/>
                    <a:pt x="210498" y="80318"/>
                    <a:pt x="210498" y="84268"/>
                  </a:cubicBezTo>
                  <a:cubicBezTo>
                    <a:pt x="210498" y="85585"/>
                    <a:pt x="210498" y="85585"/>
                    <a:pt x="210498" y="86902"/>
                  </a:cubicBezTo>
                  <a:cubicBezTo>
                    <a:pt x="223625" y="90852"/>
                    <a:pt x="230189" y="106652"/>
                    <a:pt x="226251" y="123769"/>
                  </a:cubicBezTo>
                  <a:cubicBezTo>
                    <a:pt x="222313" y="136936"/>
                    <a:pt x="214436" y="146153"/>
                    <a:pt x="205247" y="148786"/>
                  </a:cubicBezTo>
                  <a:cubicBezTo>
                    <a:pt x="194745" y="185654"/>
                    <a:pt x="165865" y="223838"/>
                    <a:pt x="127795" y="223838"/>
                  </a:cubicBezTo>
                  <a:cubicBezTo>
                    <a:pt x="89726" y="223838"/>
                    <a:pt x="60845" y="185654"/>
                    <a:pt x="50343" y="148786"/>
                  </a:cubicBezTo>
                  <a:cubicBezTo>
                    <a:pt x="41154" y="146153"/>
                    <a:pt x="33278" y="136936"/>
                    <a:pt x="29339" y="123769"/>
                  </a:cubicBezTo>
                  <a:cubicBezTo>
                    <a:pt x="25401" y="109285"/>
                    <a:pt x="30652" y="96119"/>
                    <a:pt x="38529" y="89535"/>
                  </a:cubicBezTo>
                  <a:cubicBezTo>
                    <a:pt x="38529" y="88218"/>
                    <a:pt x="39841" y="85585"/>
                    <a:pt x="38529" y="84268"/>
                  </a:cubicBezTo>
                  <a:cubicBezTo>
                    <a:pt x="38529" y="80318"/>
                    <a:pt x="34590" y="77685"/>
                    <a:pt x="34590" y="73735"/>
                  </a:cubicBezTo>
                  <a:cubicBezTo>
                    <a:pt x="34590" y="69785"/>
                    <a:pt x="38529" y="65835"/>
                    <a:pt x="38529" y="61884"/>
                  </a:cubicBezTo>
                  <a:cubicBezTo>
                    <a:pt x="39841" y="57934"/>
                    <a:pt x="37216" y="53984"/>
                    <a:pt x="38529" y="50034"/>
                  </a:cubicBezTo>
                  <a:cubicBezTo>
                    <a:pt x="39841" y="46084"/>
                    <a:pt x="45092" y="44767"/>
                    <a:pt x="47718" y="42134"/>
                  </a:cubicBezTo>
                  <a:cubicBezTo>
                    <a:pt x="49031" y="38184"/>
                    <a:pt x="49031" y="32917"/>
                    <a:pt x="51656" y="30284"/>
                  </a:cubicBezTo>
                  <a:cubicBezTo>
                    <a:pt x="52969" y="27650"/>
                    <a:pt x="59532" y="27650"/>
                    <a:pt x="62158" y="25017"/>
                  </a:cubicBezTo>
                  <a:cubicBezTo>
                    <a:pt x="64783" y="22384"/>
                    <a:pt x="66096" y="17117"/>
                    <a:pt x="68722" y="14484"/>
                  </a:cubicBezTo>
                  <a:cubicBezTo>
                    <a:pt x="72660" y="13167"/>
                    <a:pt x="77911" y="14484"/>
                    <a:pt x="80536" y="13167"/>
                  </a:cubicBezTo>
                  <a:cubicBezTo>
                    <a:pt x="84475" y="10533"/>
                    <a:pt x="85787" y="6583"/>
                    <a:pt x="89726" y="5267"/>
                  </a:cubicBezTo>
                  <a:cubicBezTo>
                    <a:pt x="93664" y="3950"/>
                    <a:pt x="98915" y="6583"/>
                    <a:pt x="101540" y="5267"/>
                  </a:cubicBezTo>
                  <a:cubicBezTo>
                    <a:pt x="105478" y="5267"/>
                    <a:pt x="109417" y="0"/>
                    <a:pt x="113355" y="0"/>
                  </a:cubicBezTo>
                  <a:close/>
                </a:path>
              </a:pathLst>
            </a:custGeom>
            <a:solidFill>
              <a:schemeClr val="lt1">
                <a:lumMod val="85000"/>
              </a:schemeClr>
            </a:solidFill>
            <a:ln>
              <a:noFill/>
            </a:ln>
          </p:spPr>
          <p:txBody>
            <a:bodyPr anchor="ctr"/>
            <a:lstStyle/>
            <a:p>
              <a:pPr algn="ctr"/>
              <a:endParaRPr sz="2000">
                <a:latin typeface="Century Gothic" panose="020B0502020202020204" pitchFamily="34" charset="0"/>
              </a:endParaRPr>
            </a:p>
          </p:txBody>
        </p:sp>
        <p:cxnSp>
          <p:nvCxnSpPr>
            <p:cNvPr id="13" name="直接连接符 12"/>
            <p:cNvCxnSpPr>
              <a:cxnSpLocks/>
            </p:cNvCxnSpPr>
            <p:nvPr/>
          </p:nvCxnSpPr>
          <p:spPr>
            <a:xfrm>
              <a:off x="3799382" y="2791010"/>
              <a:ext cx="3068582"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4" name="CustomText"/>
            <p:cNvSpPr txBox="1"/>
            <p:nvPr/>
          </p:nvSpPr>
          <p:spPr>
            <a:xfrm>
              <a:off x="2738838" y="3260947"/>
              <a:ext cx="3520095" cy="336106"/>
            </a:xfrm>
            <a:prstGeom prst="rect">
              <a:avLst/>
            </a:prstGeom>
            <a:noFill/>
          </p:spPr>
          <p:txBody>
            <a:bodyPr wrap="square" lIns="0" tIns="0" rIns="0" bIns="0" anchor="ctr">
              <a:normAutofit/>
            </a:bodyPr>
            <a:lstStyle/>
            <a:p>
              <a:r>
                <a:rPr lang="en-US" altLang="zh-CN" dirty="0">
                  <a:latin typeface="Century Gothic" panose="020B0502020202020204" pitchFamily="34" charset="0"/>
                </a:rPr>
                <a:t>Supporting text here</a:t>
              </a:r>
            </a:p>
          </p:txBody>
        </p:sp>
        <p:cxnSp>
          <p:nvCxnSpPr>
            <p:cNvPr id="15" name="直接连接符 14"/>
            <p:cNvCxnSpPr/>
            <p:nvPr/>
          </p:nvCxnSpPr>
          <p:spPr>
            <a:xfrm>
              <a:off x="2722492" y="3678716"/>
              <a:ext cx="3552787"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 name="直接连接符 15"/>
            <p:cNvCxnSpPr>
              <a:cxnSpLocks/>
            </p:cNvCxnSpPr>
            <p:nvPr/>
          </p:nvCxnSpPr>
          <p:spPr>
            <a:xfrm>
              <a:off x="2722492" y="4561719"/>
              <a:ext cx="4348821"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7" name="BackShape"/>
            <p:cNvSpPr/>
            <p:nvPr/>
          </p:nvSpPr>
          <p:spPr>
            <a:xfrm>
              <a:off x="6867966" y="2128228"/>
              <a:ext cx="2601542" cy="2601544"/>
            </a:xfrm>
            <a:prstGeom prst="donut">
              <a:avLst>
                <a:gd name="adj" fmla="val 16093"/>
              </a:avLst>
            </a:prstGeom>
            <a:solidFill>
              <a:schemeClr val="bg1">
                <a:lumMod val="95000"/>
              </a:schemeClr>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sz="2000">
                <a:latin typeface="Century Gothic" panose="020B0502020202020204" pitchFamily="34" charset="0"/>
              </a:endParaRPr>
            </a:p>
          </p:txBody>
        </p:sp>
        <p:sp>
          <p:nvSpPr>
            <p:cNvPr id="18" name="ValueShape"/>
            <p:cNvSpPr/>
            <p:nvPr/>
          </p:nvSpPr>
          <p:spPr>
            <a:xfrm>
              <a:off x="6867966" y="2128228"/>
              <a:ext cx="2601542" cy="2601544"/>
            </a:xfrm>
            <a:prstGeom prst="blockArc">
              <a:avLst>
                <a:gd name="adj1" fmla="val 16200000"/>
                <a:gd name="adj2" fmla="val 9288000"/>
                <a:gd name="adj3" fmla="val 16085"/>
              </a:avLst>
            </a:prstGeom>
            <a:solidFill>
              <a:schemeClr val="accent1">
                <a:lumMod val="10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sz="2000">
                <a:latin typeface="Century Gothic" panose="020B0502020202020204" pitchFamily="34" charset="0"/>
              </a:endParaRPr>
            </a:p>
          </p:txBody>
        </p:sp>
        <p:sp>
          <p:nvSpPr>
            <p:cNvPr id="19" name="Text"/>
            <p:cNvSpPr txBox="1"/>
            <p:nvPr/>
          </p:nvSpPr>
          <p:spPr>
            <a:xfrm>
              <a:off x="7523626" y="3170957"/>
              <a:ext cx="1290221" cy="516085"/>
            </a:xfrm>
            <a:prstGeom prst="rect">
              <a:avLst/>
            </a:prstGeom>
          </p:spPr>
          <p:txBody>
            <a:bodyPr wrap="square" lIns="0" tIns="0" rIns="0" bIns="0" anchor="ctr" anchorCtr="1">
              <a:noAutofit/>
            </a:bodyPr>
            <a:lstStyle/>
            <a:p>
              <a:pPr algn="ctr"/>
              <a:r>
                <a:rPr lang="en-US" altLang="zh-CN" sz="2800">
                  <a:latin typeface="Century Gothic" panose="020B0502020202020204" pitchFamily="34" charset="0"/>
                </a:rPr>
                <a:t>Text here</a:t>
              </a:r>
            </a:p>
          </p:txBody>
        </p:sp>
      </p:grpSp>
      <p:grpSp>
        <p:nvGrpSpPr>
          <p:cNvPr id="28" name="组合 27"/>
          <p:cNvGrpSpPr/>
          <p:nvPr/>
        </p:nvGrpSpPr>
        <p:grpSpPr>
          <a:xfrm>
            <a:off x="1272765" y="4867103"/>
            <a:ext cx="9669116" cy="966123"/>
            <a:chOff x="5354322" y="1967781"/>
            <a:chExt cx="9669116" cy="966123"/>
          </a:xfrm>
        </p:grpSpPr>
        <p:sp>
          <p:nvSpPr>
            <p:cNvPr id="29" name="矩形 28"/>
            <p:cNvSpPr/>
            <p:nvPr/>
          </p:nvSpPr>
          <p:spPr>
            <a:xfrm>
              <a:off x="5354322" y="2346820"/>
              <a:ext cx="9669116" cy="587084"/>
            </a:xfrm>
            <a:prstGeom prst="rect">
              <a:avLst/>
            </a:prstGeom>
          </p:spPr>
          <p:txBody>
            <a:bodyPr wrap="square">
              <a:spAutoFit/>
              <a:scene3d>
                <a:camera prst="orthographicFront"/>
                <a:lightRig rig="threePt" dir="t"/>
              </a:scene3d>
              <a:sp3d contourW="12700"/>
            </a:bodyPr>
            <a:lstStyle/>
            <a:p>
              <a:pPr>
                <a:lnSpc>
                  <a:spcPct val="120000"/>
                </a:lnSpc>
              </a:pPr>
              <a:r>
                <a:rPr lang="zh-CN" altLang="en-US" sz="1400" dirty="0"/>
                <a:t>用户可以在投影仪或者计算机上进行演示也可以将演示文稿打印出来制作成用户可以在投影仪或者计算机上进行演示也可以将演示文稿打印出来制作成胶片以便应用到更广泛的领域中胶片以便应用到更广泛的领域中</a:t>
              </a:r>
            </a:p>
          </p:txBody>
        </p:sp>
        <p:sp>
          <p:nvSpPr>
            <p:cNvPr id="30" name="矩形 29"/>
            <p:cNvSpPr/>
            <p:nvPr/>
          </p:nvSpPr>
          <p:spPr>
            <a:xfrm>
              <a:off x="5354323" y="1967781"/>
              <a:ext cx="2084387" cy="461665"/>
            </a:xfrm>
            <a:prstGeom prst="rect">
              <a:avLst/>
            </a:prstGeom>
          </p:spPr>
          <p:txBody>
            <a:bodyPr wrap="square">
              <a:spAutoFit/>
              <a:scene3d>
                <a:camera prst="orthographicFront"/>
                <a:lightRig rig="threePt" dir="t"/>
              </a:scene3d>
              <a:sp3d contourW="12700"/>
            </a:bodyPr>
            <a:lstStyle/>
            <a:p>
              <a:pPr>
                <a:lnSpc>
                  <a:spcPct val="120000"/>
                </a:lnSpc>
              </a:pPr>
              <a:r>
                <a:rPr lang="zh-CN" altLang="en-US" sz="2000" b="1" dirty="0"/>
                <a:t>标题文字添加</a:t>
              </a:r>
            </a:p>
          </p:txBody>
        </p:sp>
      </p:grpSp>
      <p:grpSp>
        <p:nvGrpSpPr>
          <p:cNvPr id="23" name="组合 22"/>
          <p:cNvGrpSpPr/>
          <p:nvPr/>
        </p:nvGrpSpPr>
        <p:grpSpPr>
          <a:xfrm>
            <a:off x="0" y="-1"/>
            <a:ext cx="8338444" cy="1268413"/>
            <a:chOff x="0" y="-1"/>
            <a:chExt cx="8338444" cy="1268413"/>
          </a:xfrm>
        </p:grpSpPr>
        <p:pic>
          <p:nvPicPr>
            <p:cNvPr id="24" name="图片 2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
              <a:ext cx="1910226" cy="1268413"/>
            </a:xfrm>
            <a:prstGeom prst="rect">
              <a:avLst/>
            </a:prstGeom>
          </p:spPr>
        </p:pic>
        <p:cxnSp>
          <p:nvCxnSpPr>
            <p:cNvPr id="25" name="直接连接符 24"/>
            <p:cNvCxnSpPr/>
            <p:nvPr/>
          </p:nvCxnSpPr>
          <p:spPr>
            <a:xfrm>
              <a:off x="3605030" y="469609"/>
              <a:ext cx="0" cy="54000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26" name="文本框 25"/>
            <p:cNvSpPr txBox="1"/>
            <p:nvPr/>
          </p:nvSpPr>
          <p:spPr>
            <a:xfrm>
              <a:off x="1661292" y="440872"/>
              <a:ext cx="1826142" cy="584775"/>
            </a:xfrm>
            <a:prstGeom prst="rect">
              <a:avLst/>
            </a:prstGeom>
            <a:noFill/>
          </p:spPr>
          <p:txBody>
            <a:bodyPr wrap="none" rtlCol="0">
              <a:spAutoFit/>
              <a:scene3d>
                <a:camera prst="orthographicFront"/>
                <a:lightRig rig="threePt" dir="t"/>
              </a:scene3d>
              <a:sp3d contourW="12700"/>
            </a:bodyPr>
            <a:lstStyle/>
            <a:p>
              <a:pPr lvl="0" algn="r">
                <a:defRPr/>
              </a:pPr>
              <a:r>
                <a:rPr lang="zh-CN" altLang="en-US" sz="3200" b="1" dirty="0">
                  <a:solidFill>
                    <a:prstClr val="black"/>
                  </a:solidFill>
                </a:rPr>
                <a:t>资本融资</a:t>
              </a:r>
            </a:p>
          </p:txBody>
        </p:sp>
        <p:sp>
          <p:nvSpPr>
            <p:cNvPr id="27" name="文本框 26"/>
            <p:cNvSpPr txBox="1"/>
            <p:nvPr/>
          </p:nvSpPr>
          <p:spPr>
            <a:xfrm>
              <a:off x="3737617" y="533204"/>
              <a:ext cx="4600827" cy="400110"/>
            </a:xfrm>
            <a:prstGeom prst="rect">
              <a:avLst/>
            </a:prstGeom>
            <a:noFill/>
          </p:spPr>
          <p:txBody>
            <a:bodyPr wrap="square" rtlCol="0">
              <a:spAutoFit/>
              <a:scene3d>
                <a:camera prst="orthographicFront"/>
                <a:lightRig rig="threePt" dir="t"/>
              </a:scene3d>
              <a:sp3d contourW="12700"/>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altLang="zh-CN" sz="1000" b="0" i="0" u="none" strike="noStrike" kern="1200" cap="none" spc="0" normalizeH="0" baseline="0" noProof="0" dirty="0">
                  <a:ln>
                    <a:noFill/>
                  </a:ln>
                  <a:solidFill>
                    <a:schemeClr val="bg1">
                      <a:lumMod val="50000"/>
                    </a:schemeClr>
                  </a:solidFill>
                  <a:effectLst/>
                  <a:uLnTx/>
                  <a:uFillTx/>
                  <a:latin typeface="Arial"/>
                  <a:ea typeface="微软雅黑"/>
                  <a:cs typeface="+mn-cs"/>
                </a:rPr>
                <a:t>The user can demonstrate on a projector or computer, or print the presentation and make it into a film to be used in a wider field</a:t>
              </a:r>
            </a:p>
          </p:txBody>
        </p:sp>
      </p:grpSp>
    </p:spTree>
    <p:extLst>
      <p:ext uri="{BB962C8B-B14F-4D97-AF65-F5344CB8AC3E}">
        <p14:creationId xmlns:p14="http://schemas.microsoft.com/office/powerpoint/2010/main" val="3066997593"/>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2" presetClass="entr" presetSubtype="8" fill="hold" nodeType="afterEffect">
                                  <p:stCondLst>
                                    <p:cond delay="0"/>
                                  </p:stCondLst>
                                  <p:childTnLst>
                                    <p:set>
                                      <p:cBhvr>
                                        <p:cTn id="12" dur="1" fill="hold">
                                          <p:stCondLst>
                                            <p:cond delay="0"/>
                                          </p:stCondLst>
                                        </p:cTn>
                                        <p:tgtEl>
                                          <p:spTgt spid="28"/>
                                        </p:tgtEl>
                                        <p:attrNameLst>
                                          <p:attrName>style.visibility</p:attrName>
                                        </p:attrNameLst>
                                      </p:cBhvr>
                                      <p:to>
                                        <p:strVal val="visible"/>
                                      </p:to>
                                    </p:set>
                                    <p:anim calcmode="lin" valueType="num">
                                      <p:cBhvr additive="base">
                                        <p:cTn id="13" dur="500"/>
                                        <p:tgtEl>
                                          <p:spTgt spid="28"/>
                                        </p:tgtEl>
                                        <p:attrNameLst>
                                          <p:attrName>ppt_x</p:attrName>
                                        </p:attrNameLst>
                                      </p:cBhvr>
                                      <p:tavLst>
                                        <p:tav tm="0">
                                          <p:val>
                                            <p:strVal val="#ppt_x-#ppt_w*1.125000"/>
                                          </p:val>
                                        </p:tav>
                                        <p:tav tm="100000">
                                          <p:val>
                                            <p:strVal val="#ppt_x"/>
                                          </p:val>
                                        </p:tav>
                                      </p:tavLst>
                                    </p:anim>
                                    <p:animEffect transition="in" filter="wipe(right)">
                                      <p:cBhvr>
                                        <p:cTn id="14"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5cde36bc-7f68-4f5b-86a9-0a89be0b3539"/>
          <p:cNvGrpSpPr>
            <a:grpSpLocks noChangeAspect="1"/>
          </p:cNvGrpSpPr>
          <p:nvPr/>
        </p:nvGrpSpPr>
        <p:grpSpPr>
          <a:xfrm>
            <a:off x="5013501" y="2565400"/>
            <a:ext cx="2241198" cy="3006726"/>
            <a:chOff x="4792014" y="1826650"/>
            <a:chExt cx="2788488" cy="3740956"/>
          </a:xfrm>
        </p:grpSpPr>
        <p:sp>
          <p:nvSpPr>
            <p:cNvPr id="3" name="îṥļîḑé-Freeform: Shape 1"/>
            <p:cNvSpPr/>
            <p:nvPr/>
          </p:nvSpPr>
          <p:spPr>
            <a:xfrm rot="14400000" flipH="1">
              <a:off x="6185974" y="4241568"/>
              <a:ext cx="1413688" cy="1238387"/>
            </a:xfrm>
            <a:custGeom>
              <a:avLst/>
              <a:gdLst/>
              <a:ahLst/>
              <a:cxnLst/>
              <a:rect l="l" t="t" r="r" b="b"/>
              <a:pathLst>
                <a:path w="1902750" h="1666803">
                  <a:moveTo>
                    <a:pt x="0" y="0"/>
                  </a:moveTo>
                  <a:cubicBezTo>
                    <a:pt x="435283" y="-435283"/>
                    <a:pt x="1141015" y="-435283"/>
                    <a:pt x="1576298" y="0"/>
                  </a:cubicBezTo>
                  <a:cubicBezTo>
                    <a:pt x="2011020" y="434721"/>
                    <a:pt x="2011581" y="1139195"/>
                    <a:pt x="1577897" y="1574529"/>
                  </a:cubicBezTo>
                  <a:lnTo>
                    <a:pt x="1670171" y="1666803"/>
                  </a:lnTo>
                  <a:lnTo>
                    <a:pt x="1310131" y="1666803"/>
                  </a:lnTo>
                  <a:lnTo>
                    <a:pt x="1310131" y="1306763"/>
                  </a:lnTo>
                  <a:lnTo>
                    <a:pt x="1411850" y="1408482"/>
                  </a:lnTo>
                  <a:cubicBezTo>
                    <a:pt x="1753828" y="1064853"/>
                    <a:pt x="1753267" y="509063"/>
                    <a:pt x="1410251" y="166047"/>
                  </a:cubicBezTo>
                  <a:cubicBezTo>
                    <a:pt x="1066674" y="-177531"/>
                    <a:pt x="509625" y="-177531"/>
                    <a:pt x="166047" y="166047"/>
                  </a:cubicBezTo>
                  <a:cubicBezTo>
                    <a:pt x="-177530" y="509624"/>
                    <a:pt x="-177530" y="1066673"/>
                    <a:pt x="166047" y="1410251"/>
                  </a:cubicBezTo>
                  <a:lnTo>
                    <a:pt x="0" y="1576298"/>
                  </a:lnTo>
                  <a:cubicBezTo>
                    <a:pt x="-435283" y="1141015"/>
                    <a:pt x="-435283" y="435283"/>
                    <a:pt x="0" y="0"/>
                  </a:cubicBezTo>
                  <a:close/>
                </a:path>
              </a:pathLst>
            </a:custGeom>
            <a:solidFill>
              <a:schemeClr val="accent4"/>
            </a:solidFill>
            <a:ln w="127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p>
          </p:txBody>
        </p:sp>
        <p:sp>
          <p:nvSpPr>
            <p:cNvPr id="4" name="îṥļîḑé-Freeform: Shape 2"/>
            <p:cNvSpPr/>
            <p:nvPr/>
          </p:nvSpPr>
          <p:spPr>
            <a:xfrm rot="900000">
              <a:off x="6166814" y="2864392"/>
              <a:ext cx="1413688" cy="1238387"/>
            </a:xfrm>
            <a:custGeom>
              <a:avLst/>
              <a:gdLst/>
              <a:ahLst/>
              <a:cxnLst/>
              <a:rect l="l" t="t" r="r" b="b"/>
              <a:pathLst>
                <a:path w="1902750" h="1666803">
                  <a:moveTo>
                    <a:pt x="0" y="0"/>
                  </a:moveTo>
                  <a:cubicBezTo>
                    <a:pt x="435283" y="-435283"/>
                    <a:pt x="1141015" y="-435283"/>
                    <a:pt x="1576298" y="0"/>
                  </a:cubicBezTo>
                  <a:cubicBezTo>
                    <a:pt x="2011020" y="434721"/>
                    <a:pt x="2011581" y="1139195"/>
                    <a:pt x="1577897" y="1574529"/>
                  </a:cubicBezTo>
                  <a:lnTo>
                    <a:pt x="1670171" y="1666803"/>
                  </a:lnTo>
                  <a:lnTo>
                    <a:pt x="1310131" y="1666803"/>
                  </a:lnTo>
                  <a:lnTo>
                    <a:pt x="1310131" y="1306763"/>
                  </a:lnTo>
                  <a:lnTo>
                    <a:pt x="1411850" y="1408482"/>
                  </a:lnTo>
                  <a:cubicBezTo>
                    <a:pt x="1753828" y="1064853"/>
                    <a:pt x="1753267" y="509063"/>
                    <a:pt x="1410251" y="166047"/>
                  </a:cubicBezTo>
                  <a:cubicBezTo>
                    <a:pt x="1066674" y="-177531"/>
                    <a:pt x="509625" y="-177531"/>
                    <a:pt x="166047" y="166047"/>
                  </a:cubicBezTo>
                  <a:cubicBezTo>
                    <a:pt x="-177530" y="509624"/>
                    <a:pt x="-177530" y="1066673"/>
                    <a:pt x="166047" y="1410251"/>
                  </a:cubicBezTo>
                  <a:lnTo>
                    <a:pt x="0" y="1576298"/>
                  </a:lnTo>
                  <a:cubicBezTo>
                    <a:pt x="-435283" y="1141015"/>
                    <a:pt x="-435283" y="435283"/>
                    <a:pt x="0"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p>
          </p:txBody>
        </p:sp>
        <p:sp>
          <p:nvSpPr>
            <p:cNvPr id="5" name="îṥļîḑé-Freeform: Shape 3"/>
            <p:cNvSpPr/>
            <p:nvPr/>
          </p:nvSpPr>
          <p:spPr>
            <a:xfrm rot="14400000" flipH="1">
              <a:off x="4814178" y="3205441"/>
              <a:ext cx="1413688" cy="1238387"/>
            </a:xfrm>
            <a:custGeom>
              <a:avLst/>
              <a:gdLst/>
              <a:ahLst/>
              <a:cxnLst/>
              <a:rect l="l" t="t" r="r" b="b"/>
              <a:pathLst>
                <a:path w="1902750" h="1666803">
                  <a:moveTo>
                    <a:pt x="0" y="0"/>
                  </a:moveTo>
                  <a:cubicBezTo>
                    <a:pt x="435283" y="-435283"/>
                    <a:pt x="1141015" y="-435283"/>
                    <a:pt x="1576298" y="0"/>
                  </a:cubicBezTo>
                  <a:cubicBezTo>
                    <a:pt x="2011020" y="434721"/>
                    <a:pt x="2011581" y="1139195"/>
                    <a:pt x="1577897" y="1574529"/>
                  </a:cubicBezTo>
                  <a:lnTo>
                    <a:pt x="1670171" y="1666803"/>
                  </a:lnTo>
                  <a:lnTo>
                    <a:pt x="1310131" y="1666803"/>
                  </a:lnTo>
                  <a:lnTo>
                    <a:pt x="1310131" y="1306763"/>
                  </a:lnTo>
                  <a:lnTo>
                    <a:pt x="1411850" y="1408482"/>
                  </a:lnTo>
                  <a:cubicBezTo>
                    <a:pt x="1753828" y="1064853"/>
                    <a:pt x="1753267" y="509063"/>
                    <a:pt x="1410251" y="166047"/>
                  </a:cubicBezTo>
                  <a:cubicBezTo>
                    <a:pt x="1066674" y="-177531"/>
                    <a:pt x="509625" y="-177531"/>
                    <a:pt x="166047" y="166047"/>
                  </a:cubicBezTo>
                  <a:cubicBezTo>
                    <a:pt x="-177530" y="509624"/>
                    <a:pt x="-177530" y="1066673"/>
                    <a:pt x="166047" y="1410251"/>
                  </a:cubicBezTo>
                  <a:lnTo>
                    <a:pt x="0" y="1576298"/>
                  </a:lnTo>
                  <a:cubicBezTo>
                    <a:pt x="-435283" y="1141015"/>
                    <a:pt x="-435283" y="435283"/>
                    <a:pt x="0" y="0"/>
                  </a:cubicBezTo>
                  <a:close/>
                </a:path>
              </a:pathLst>
            </a:custGeom>
            <a:solidFill>
              <a:schemeClr val="accent3"/>
            </a:solidFill>
            <a:ln w="127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p>
          </p:txBody>
        </p:sp>
        <p:sp>
          <p:nvSpPr>
            <p:cNvPr id="6" name="îṥļîḑé-Freeform: Shape 4"/>
            <p:cNvSpPr/>
            <p:nvPr/>
          </p:nvSpPr>
          <p:spPr>
            <a:xfrm rot="900000">
              <a:off x="4792014" y="1826650"/>
              <a:ext cx="1413688" cy="1238387"/>
            </a:xfrm>
            <a:custGeom>
              <a:avLst/>
              <a:gdLst/>
              <a:ahLst/>
              <a:cxnLst/>
              <a:rect l="l" t="t" r="r" b="b"/>
              <a:pathLst>
                <a:path w="1902750" h="1666803">
                  <a:moveTo>
                    <a:pt x="0" y="0"/>
                  </a:moveTo>
                  <a:cubicBezTo>
                    <a:pt x="435283" y="-435283"/>
                    <a:pt x="1141015" y="-435283"/>
                    <a:pt x="1576298" y="0"/>
                  </a:cubicBezTo>
                  <a:cubicBezTo>
                    <a:pt x="2011020" y="434721"/>
                    <a:pt x="2011581" y="1139195"/>
                    <a:pt x="1577897" y="1574529"/>
                  </a:cubicBezTo>
                  <a:lnTo>
                    <a:pt x="1670171" y="1666803"/>
                  </a:lnTo>
                  <a:lnTo>
                    <a:pt x="1310131" y="1666803"/>
                  </a:lnTo>
                  <a:lnTo>
                    <a:pt x="1310131" y="1306763"/>
                  </a:lnTo>
                  <a:lnTo>
                    <a:pt x="1411850" y="1408482"/>
                  </a:lnTo>
                  <a:cubicBezTo>
                    <a:pt x="1753828" y="1064853"/>
                    <a:pt x="1753267" y="509063"/>
                    <a:pt x="1410251" y="166047"/>
                  </a:cubicBezTo>
                  <a:cubicBezTo>
                    <a:pt x="1066674" y="-177531"/>
                    <a:pt x="509625" y="-177531"/>
                    <a:pt x="166047" y="166047"/>
                  </a:cubicBezTo>
                  <a:cubicBezTo>
                    <a:pt x="-177530" y="509624"/>
                    <a:pt x="-177530" y="1066673"/>
                    <a:pt x="166047" y="1410251"/>
                  </a:cubicBezTo>
                  <a:lnTo>
                    <a:pt x="0" y="1576298"/>
                  </a:lnTo>
                  <a:cubicBezTo>
                    <a:pt x="-435283" y="1141015"/>
                    <a:pt x="-435283" y="435283"/>
                    <a:pt x="0"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p>
          </p:txBody>
        </p:sp>
        <p:sp>
          <p:nvSpPr>
            <p:cNvPr id="7" name="îṥļîḑé-Freeform: Shape 30"/>
            <p:cNvSpPr>
              <a:spLocks/>
            </p:cNvSpPr>
            <p:nvPr/>
          </p:nvSpPr>
          <p:spPr bwMode="auto">
            <a:xfrm>
              <a:off x="6467601" y="4429775"/>
              <a:ext cx="633204" cy="633204"/>
            </a:xfrm>
            <a:custGeom>
              <a:avLst/>
              <a:gdLst>
                <a:gd name="T0" fmla="*/ 118 w 236"/>
                <a:gd name="T1" fmla="*/ 0 h 236"/>
                <a:gd name="T2" fmla="*/ 0 w 236"/>
                <a:gd name="T3" fmla="*/ 118 h 236"/>
                <a:gd name="T4" fmla="*/ 118 w 236"/>
                <a:gd name="T5" fmla="*/ 236 h 236"/>
                <a:gd name="T6" fmla="*/ 236 w 236"/>
                <a:gd name="T7" fmla="*/ 118 h 236"/>
                <a:gd name="T8" fmla="*/ 118 w 236"/>
                <a:gd name="T9" fmla="*/ 0 h 236"/>
                <a:gd name="T10" fmla="*/ 124 w 236"/>
                <a:gd name="T11" fmla="*/ 56 h 236"/>
                <a:gd name="T12" fmla="*/ 144 w 236"/>
                <a:gd name="T13" fmla="*/ 46 h 236"/>
                <a:gd name="T14" fmla="*/ 137 w 236"/>
                <a:gd name="T15" fmla="*/ 67 h 236"/>
                <a:gd name="T16" fmla="*/ 117 w 236"/>
                <a:gd name="T17" fmla="*/ 77 h 236"/>
                <a:gd name="T18" fmla="*/ 124 w 236"/>
                <a:gd name="T19" fmla="*/ 56 h 236"/>
                <a:gd name="T20" fmla="*/ 162 w 236"/>
                <a:gd name="T21" fmla="*/ 164 h 236"/>
                <a:gd name="T22" fmla="*/ 142 w 236"/>
                <a:gd name="T23" fmla="*/ 181 h 236"/>
                <a:gd name="T24" fmla="*/ 119 w 236"/>
                <a:gd name="T25" fmla="*/ 175 h 236"/>
                <a:gd name="T26" fmla="*/ 97 w 236"/>
                <a:gd name="T27" fmla="*/ 181 h 236"/>
                <a:gd name="T28" fmla="*/ 76 w 236"/>
                <a:gd name="T29" fmla="*/ 164 h 236"/>
                <a:gd name="T30" fmla="*/ 67 w 236"/>
                <a:gd name="T31" fmla="*/ 96 h 236"/>
                <a:gd name="T32" fmla="*/ 95 w 236"/>
                <a:gd name="T33" fmla="*/ 79 h 236"/>
                <a:gd name="T34" fmla="*/ 118 w 236"/>
                <a:gd name="T35" fmla="*/ 85 h 236"/>
                <a:gd name="T36" fmla="*/ 143 w 236"/>
                <a:gd name="T37" fmla="*/ 79 h 236"/>
                <a:gd name="T38" fmla="*/ 168 w 236"/>
                <a:gd name="T39" fmla="*/ 92 h 236"/>
                <a:gd name="T40" fmla="*/ 154 w 236"/>
                <a:gd name="T41" fmla="*/ 118 h 236"/>
                <a:gd name="T42" fmla="*/ 172 w 236"/>
                <a:gd name="T43" fmla="*/ 145 h 236"/>
                <a:gd name="T44" fmla="*/ 162 w 236"/>
                <a:gd name="T45" fmla="*/ 164 h 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36" h="236">
                  <a:moveTo>
                    <a:pt x="118" y="0"/>
                  </a:moveTo>
                  <a:cubicBezTo>
                    <a:pt x="53" y="0"/>
                    <a:pt x="0" y="53"/>
                    <a:pt x="0" y="118"/>
                  </a:cubicBezTo>
                  <a:cubicBezTo>
                    <a:pt x="0" y="183"/>
                    <a:pt x="53" y="236"/>
                    <a:pt x="118" y="236"/>
                  </a:cubicBezTo>
                  <a:cubicBezTo>
                    <a:pt x="183" y="236"/>
                    <a:pt x="236" y="183"/>
                    <a:pt x="236" y="118"/>
                  </a:cubicBezTo>
                  <a:cubicBezTo>
                    <a:pt x="236" y="53"/>
                    <a:pt x="183" y="0"/>
                    <a:pt x="118" y="0"/>
                  </a:cubicBezTo>
                  <a:close/>
                  <a:moveTo>
                    <a:pt x="124" y="56"/>
                  </a:moveTo>
                  <a:cubicBezTo>
                    <a:pt x="129" y="50"/>
                    <a:pt x="137" y="46"/>
                    <a:pt x="144" y="46"/>
                  </a:cubicBezTo>
                  <a:cubicBezTo>
                    <a:pt x="144" y="54"/>
                    <a:pt x="141" y="62"/>
                    <a:pt x="137" y="67"/>
                  </a:cubicBezTo>
                  <a:cubicBezTo>
                    <a:pt x="132" y="73"/>
                    <a:pt x="124" y="78"/>
                    <a:pt x="117" y="77"/>
                  </a:cubicBezTo>
                  <a:cubicBezTo>
                    <a:pt x="115" y="69"/>
                    <a:pt x="119" y="61"/>
                    <a:pt x="124" y="56"/>
                  </a:cubicBezTo>
                  <a:close/>
                  <a:moveTo>
                    <a:pt x="162" y="164"/>
                  </a:moveTo>
                  <a:cubicBezTo>
                    <a:pt x="157" y="172"/>
                    <a:pt x="151" y="180"/>
                    <a:pt x="142" y="181"/>
                  </a:cubicBezTo>
                  <a:cubicBezTo>
                    <a:pt x="133" y="181"/>
                    <a:pt x="130" y="175"/>
                    <a:pt x="119" y="175"/>
                  </a:cubicBezTo>
                  <a:cubicBezTo>
                    <a:pt x="109" y="175"/>
                    <a:pt x="106" y="180"/>
                    <a:pt x="97" y="181"/>
                  </a:cubicBezTo>
                  <a:cubicBezTo>
                    <a:pt x="88" y="181"/>
                    <a:pt x="82" y="172"/>
                    <a:pt x="76" y="164"/>
                  </a:cubicBezTo>
                  <a:cubicBezTo>
                    <a:pt x="64" y="147"/>
                    <a:pt x="55" y="116"/>
                    <a:pt x="67" y="96"/>
                  </a:cubicBezTo>
                  <a:cubicBezTo>
                    <a:pt x="73" y="85"/>
                    <a:pt x="84" y="79"/>
                    <a:pt x="95" y="79"/>
                  </a:cubicBezTo>
                  <a:cubicBezTo>
                    <a:pt x="104" y="79"/>
                    <a:pt x="112" y="85"/>
                    <a:pt x="118" y="85"/>
                  </a:cubicBezTo>
                  <a:cubicBezTo>
                    <a:pt x="123" y="85"/>
                    <a:pt x="133" y="77"/>
                    <a:pt x="143" y="79"/>
                  </a:cubicBezTo>
                  <a:cubicBezTo>
                    <a:pt x="148" y="79"/>
                    <a:pt x="160" y="80"/>
                    <a:pt x="168" y="92"/>
                  </a:cubicBezTo>
                  <a:cubicBezTo>
                    <a:pt x="167" y="92"/>
                    <a:pt x="153" y="100"/>
                    <a:pt x="154" y="118"/>
                  </a:cubicBezTo>
                  <a:cubicBezTo>
                    <a:pt x="154" y="138"/>
                    <a:pt x="171" y="145"/>
                    <a:pt x="172" y="145"/>
                  </a:cubicBezTo>
                  <a:cubicBezTo>
                    <a:pt x="171" y="145"/>
                    <a:pt x="169" y="155"/>
                    <a:pt x="162" y="164"/>
                  </a:cubicBezTo>
                  <a:close/>
                </a:path>
              </a:pathLst>
            </a:custGeom>
            <a:solidFill>
              <a:schemeClr val="accent4"/>
            </a:solidFill>
            <a:ln>
              <a:noFill/>
            </a:ln>
          </p:spPr>
          <p:txBody>
            <a:bodyPr anchor="ctr"/>
            <a:lstStyle/>
            <a:p>
              <a:pPr algn="ctr"/>
              <a:endParaRPr/>
            </a:p>
          </p:txBody>
        </p:sp>
        <p:sp>
          <p:nvSpPr>
            <p:cNvPr id="8" name="îṥļîḑé-Freeform: Shape 31"/>
            <p:cNvSpPr>
              <a:spLocks/>
            </p:cNvSpPr>
            <p:nvPr/>
          </p:nvSpPr>
          <p:spPr bwMode="auto">
            <a:xfrm>
              <a:off x="5100959" y="3392470"/>
              <a:ext cx="633204" cy="633204"/>
            </a:xfrm>
            <a:custGeom>
              <a:avLst/>
              <a:gdLst>
                <a:gd name="T0" fmla="*/ 118 w 236"/>
                <a:gd name="T1" fmla="*/ 0 h 236"/>
                <a:gd name="T2" fmla="*/ 0 w 236"/>
                <a:gd name="T3" fmla="*/ 118 h 236"/>
                <a:gd name="T4" fmla="*/ 118 w 236"/>
                <a:gd name="T5" fmla="*/ 236 h 236"/>
                <a:gd name="T6" fmla="*/ 236 w 236"/>
                <a:gd name="T7" fmla="*/ 118 h 236"/>
                <a:gd name="T8" fmla="*/ 118 w 236"/>
                <a:gd name="T9" fmla="*/ 0 h 236"/>
                <a:gd name="T10" fmla="*/ 106 w 236"/>
                <a:gd name="T11" fmla="*/ 171 h 236"/>
                <a:gd name="T12" fmla="*/ 54 w 236"/>
                <a:gd name="T13" fmla="*/ 163 h 236"/>
                <a:gd name="T14" fmla="*/ 54 w 236"/>
                <a:gd name="T15" fmla="*/ 121 h 236"/>
                <a:gd name="T16" fmla="*/ 106 w 236"/>
                <a:gd name="T17" fmla="*/ 121 h 236"/>
                <a:gd name="T18" fmla="*/ 106 w 236"/>
                <a:gd name="T19" fmla="*/ 171 h 236"/>
                <a:gd name="T20" fmla="*/ 106 w 236"/>
                <a:gd name="T21" fmla="*/ 114 h 236"/>
                <a:gd name="T22" fmla="*/ 54 w 236"/>
                <a:gd name="T23" fmla="*/ 114 h 236"/>
                <a:gd name="T24" fmla="*/ 54 w 236"/>
                <a:gd name="T25" fmla="*/ 72 h 236"/>
                <a:gd name="T26" fmla="*/ 106 w 236"/>
                <a:gd name="T27" fmla="*/ 64 h 236"/>
                <a:gd name="T28" fmla="*/ 106 w 236"/>
                <a:gd name="T29" fmla="*/ 114 h 236"/>
                <a:gd name="T30" fmla="*/ 182 w 236"/>
                <a:gd name="T31" fmla="*/ 182 h 236"/>
                <a:gd name="T32" fmla="*/ 113 w 236"/>
                <a:gd name="T33" fmla="*/ 172 h 236"/>
                <a:gd name="T34" fmla="*/ 113 w 236"/>
                <a:gd name="T35" fmla="*/ 121 h 236"/>
                <a:gd name="T36" fmla="*/ 182 w 236"/>
                <a:gd name="T37" fmla="*/ 121 h 236"/>
                <a:gd name="T38" fmla="*/ 182 w 236"/>
                <a:gd name="T39" fmla="*/ 182 h 236"/>
                <a:gd name="T40" fmla="*/ 182 w 236"/>
                <a:gd name="T41" fmla="*/ 114 h 236"/>
                <a:gd name="T42" fmla="*/ 113 w 236"/>
                <a:gd name="T43" fmla="*/ 114 h 236"/>
                <a:gd name="T44" fmla="*/ 113 w 236"/>
                <a:gd name="T45" fmla="*/ 63 h 236"/>
                <a:gd name="T46" fmla="*/ 182 w 236"/>
                <a:gd name="T47" fmla="*/ 53 h 236"/>
                <a:gd name="T48" fmla="*/ 182 w 236"/>
                <a:gd name="T49" fmla="*/ 114 h 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36" h="236">
                  <a:moveTo>
                    <a:pt x="118" y="0"/>
                  </a:moveTo>
                  <a:cubicBezTo>
                    <a:pt x="53" y="0"/>
                    <a:pt x="0" y="53"/>
                    <a:pt x="0" y="118"/>
                  </a:cubicBezTo>
                  <a:cubicBezTo>
                    <a:pt x="0" y="183"/>
                    <a:pt x="53" y="236"/>
                    <a:pt x="118" y="236"/>
                  </a:cubicBezTo>
                  <a:cubicBezTo>
                    <a:pt x="183" y="236"/>
                    <a:pt x="236" y="183"/>
                    <a:pt x="236" y="118"/>
                  </a:cubicBezTo>
                  <a:cubicBezTo>
                    <a:pt x="236" y="53"/>
                    <a:pt x="183" y="0"/>
                    <a:pt x="118" y="0"/>
                  </a:cubicBezTo>
                  <a:close/>
                  <a:moveTo>
                    <a:pt x="106" y="171"/>
                  </a:moveTo>
                  <a:cubicBezTo>
                    <a:pt x="54" y="163"/>
                    <a:pt x="54" y="163"/>
                    <a:pt x="54" y="163"/>
                  </a:cubicBezTo>
                  <a:cubicBezTo>
                    <a:pt x="54" y="121"/>
                    <a:pt x="54" y="121"/>
                    <a:pt x="54" y="121"/>
                  </a:cubicBezTo>
                  <a:cubicBezTo>
                    <a:pt x="106" y="121"/>
                    <a:pt x="106" y="121"/>
                    <a:pt x="106" y="121"/>
                  </a:cubicBezTo>
                  <a:lnTo>
                    <a:pt x="106" y="171"/>
                  </a:lnTo>
                  <a:close/>
                  <a:moveTo>
                    <a:pt x="106" y="114"/>
                  </a:moveTo>
                  <a:cubicBezTo>
                    <a:pt x="54" y="114"/>
                    <a:pt x="54" y="114"/>
                    <a:pt x="54" y="114"/>
                  </a:cubicBezTo>
                  <a:cubicBezTo>
                    <a:pt x="54" y="72"/>
                    <a:pt x="54" y="72"/>
                    <a:pt x="54" y="72"/>
                  </a:cubicBezTo>
                  <a:cubicBezTo>
                    <a:pt x="106" y="64"/>
                    <a:pt x="106" y="64"/>
                    <a:pt x="106" y="64"/>
                  </a:cubicBezTo>
                  <a:lnTo>
                    <a:pt x="106" y="114"/>
                  </a:lnTo>
                  <a:close/>
                  <a:moveTo>
                    <a:pt x="182" y="182"/>
                  </a:moveTo>
                  <a:cubicBezTo>
                    <a:pt x="113" y="172"/>
                    <a:pt x="113" y="172"/>
                    <a:pt x="113" y="172"/>
                  </a:cubicBezTo>
                  <a:cubicBezTo>
                    <a:pt x="113" y="121"/>
                    <a:pt x="113" y="121"/>
                    <a:pt x="113" y="121"/>
                  </a:cubicBezTo>
                  <a:cubicBezTo>
                    <a:pt x="182" y="121"/>
                    <a:pt x="182" y="121"/>
                    <a:pt x="182" y="121"/>
                  </a:cubicBezTo>
                  <a:lnTo>
                    <a:pt x="182" y="182"/>
                  </a:lnTo>
                  <a:close/>
                  <a:moveTo>
                    <a:pt x="182" y="114"/>
                  </a:moveTo>
                  <a:cubicBezTo>
                    <a:pt x="113" y="114"/>
                    <a:pt x="113" y="114"/>
                    <a:pt x="113" y="114"/>
                  </a:cubicBezTo>
                  <a:cubicBezTo>
                    <a:pt x="113" y="63"/>
                    <a:pt x="113" y="63"/>
                    <a:pt x="113" y="63"/>
                  </a:cubicBezTo>
                  <a:cubicBezTo>
                    <a:pt x="182" y="53"/>
                    <a:pt x="182" y="53"/>
                    <a:pt x="182" y="53"/>
                  </a:cubicBezTo>
                  <a:lnTo>
                    <a:pt x="182" y="114"/>
                  </a:lnTo>
                  <a:close/>
                </a:path>
              </a:pathLst>
            </a:custGeom>
            <a:solidFill>
              <a:schemeClr val="accent3"/>
            </a:solidFill>
            <a:ln>
              <a:noFill/>
            </a:ln>
          </p:spPr>
          <p:txBody>
            <a:bodyPr anchor="ctr"/>
            <a:lstStyle/>
            <a:p>
              <a:pPr algn="ctr"/>
              <a:endParaRPr/>
            </a:p>
          </p:txBody>
        </p:sp>
        <p:sp>
          <p:nvSpPr>
            <p:cNvPr id="9" name="îṥļîḑé-Freeform: Shape 32"/>
            <p:cNvSpPr>
              <a:spLocks/>
            </p:cNvSpPr>
            <p:nvPr/>
          </p:nvSpPr>
          <p:spPr bwMode="auto">
            <a:xfrm>
              <a:off x="5087888" y="1993970"/>
              <a:ext cx="633204" cy="633204"/>
            </a:xfrm>
            <a:custGeom>
              <a:avLst/>
              <a:gdLst>
                <a:gd name="T0" fmla="*/ 223 w 228"/>
                <a:gd name="T1" fmla="*/ 95 h 228"/>
                <a:gd name="T2" fmla="*/ 196 w 228"/>
                <a:gd name="T3" fmla="*/ 90 h 228"/>
                <a:gd name="T4" fmla="*/ 189 w 228"/>
                <a:gd name="T5" fmla="*/ 74 h 228"/>
                <a:gd name="T6" fmla="*/ 205 w 228"/>
                <a:gd name="T7" fmla="*/ 50 h 228"/>
                <a:gd name="T8" fmla="*/ 205 w 228"/>
                <a:gd name="T9" fmla="*/ 43 h 228"/>
                <a:gd name="T10" fmla="*/ 185 w 228"/>
                <a:gd name="T11" fmla="*/ 24 h 228"/>
                <a:gd name="T12" fmla="*/ 178 w 228"/>
                <a:gd name="T13" fmla="*/ 23 h 228"/>
                <a:gd name="T14" fmla="*/ 155 w 228"/>
                <a:gd name="T15" fmla="*/ 39 h 228"/>
                <a:gd name="T16" fmla="*/ 138 w 228"/>
                <a:gd name="T17" fmla="*/ 32 h 228"/>
                <a:gd name="T18" fmla="*/ 133 w 228"/>
                <a:gd name="T19" fmla="*/ 5 h 228"/>
                <a:gd name="T20" fmla="*/ 127 w 228"/>
                <a:gd name="T21" fmla="*/ 0 h 228"/>
                <a:gd name="T22" fmla="*/ 100 w 228"/>
                <a:gd name="T23" fmla="*/ 0 h 228"/>
                <a:gd name="T24" fmla="*/ 94 w 228"/>
                <a:gd name="T25" fmla="*/ 5 h 228"/>
                <a:gd name="T26" fmla="*/ 89 w 228"/>
                <a:gd name="T27" fmla="*/ 32 h 228"/>
                <a:gd name="T28" fmla="*/ 73 w 228"/>
                <a:gd name="T29" fmla="*/ 39 h 228"/>
                <a:gd name="T30" fmla="*/ 50 w 228"/>
                <a:gd name="T31" fmla="*/ 23 h 228"/>
                <a:gd name="T32" fmla="*/ 43 w 228"/>
                <a:gd name="T33" fmla="*/ 24 h 228"/>
                <a:gd name="T34" fmla="*/ 23 w 228"/>
                <a:gd name="T35" fmla="*/ 43 h 228"/>
                <a:gd name="T36" fmla="*/ 23 w 228"/>
                <a:gd name="T37" fmla="*/ 51 h 228"/>
                <a:gd name="T38" fmla="*/ 39 w 228"/>
                <a:gd name="T39" fmla="*/ 74 h 228"/>
                <a:gd name="T40" fmla="*/ 32 w 228"/>
                <a:gd name="T41" fmla="*/ 90 h 228"/>
                <a:gd name="T42" fmla="*/ 5 w 228"/>
                <a:gd name="T43" fmla="*/ 95 h 228"/>
                <a:gd name="T44" fmla="*/ 0 w 228"/>
                <a:gd name="T45" fmla="*/ 100 h 228"/>
                <a:gd name="T46" fmla="*/ 0 w 228"/>
                <a:gd name="T47" fmla="*/ 128 h 228"/>
                <a:gd name="T48" fmla="*/ 5 w 228"/>
                <a:gd name="T49" fmla="*/ 134 h 228"/>
                <a:gd name="T50" fmla="*/ 32 w 228"/>
                <a:gd name="T51" fmla="*/ 139 h 228"/>
                <a:gd name="T52" fmla="*/ 39 w 228"/>
                <a:gd name="T53" fmla="*/ 155 h 228"/>
                <a:gd name="T54" fmla="*/ 23 w 228"/>
                <a:gd name="T55" fmla="*/ 178 h 228"/>
                <a:gd name="T56" fmla="*/ 24 w 228"/>
                <a:gd name="T57" fmla="*/ 185 h 228"/>
                <a:gd name="T58" fmla="*/ 43 w 228"/>
                <a:gd name="T59" fmla="*/ 204 h 228"/>
                <a:gd name="T60" fmla="*/ 51 w 228"/>
                <a:gd name="T61" fmla="*/ 205 h 228"/>
                <a:gd name="T62" fmla="*/ 73 w 228"/>
                <a:gd name="T63" fmla="*/ 189 h 228"/>
                <a:gd name="T64" fmla="*/ 89 w 228"/>
                <a:gd name="T65" fmla="*/ 196 h 228"/>
                <a:gd name="T66" fmla="*/ 94 w 228"/>
                <a:gd name="T67" fmla="*/ 223 h 228"/>
                <a:gd name="T68" fmla="*/ 100 w 228"/>
                <a:gd name="T69" fmla="*/ 228 h 228"/>
                <a:gd name="T70" fmla="*/ 127 w 228"/>
                <a:gd name="T71" fmla="*/ 228 h 228"/>
                <a:gd name="T72" fmla="*/ 133 w 228"/>
                <a:gd name="T73" fmla="*/ 223 h 228"/>
                <a:gd name="T74" fmla="*/ 138 w 228"/>
                <a:gd name="T75" fmla="*/ 196 h 228"/>
                <a:gd name="T76" fmla="*/ 154 w 228"/>
                <a:gd name="T77" fmla="*/ 190 h 228"/>
                <a:gd name="T78" fmla="*/ 177 w 228"/>
                <a:gd name="T79" fmla="*/ 205 h 228"/>
                <a:gd name="T80" fmla="*/ 185 w 228"/>
                <a:gd name="T81" fmla="*/ 205 h 228"/>
                <a:gd name="T82" fmla="*/ 204 w 228"/>
                <a:gd name="T83" fmla="*/ 185 h 228"/>
                <a:gd name="T84" fmla="*/ 205 w 228"/>
                <a:gd name="T85" fmla="*/ 178 h 228"/>
                <a:gd name="T86" fmla="*/ 189 w 228"/>
                <a:gd name="T87" fmla="*/ 155 h 228"/>
                <a:gd name="T88" fmla="*/ 196 w 228"/>
                <a:gd name="T89" fmla="*/ 139 h 228"/>
                <a:gd name="T90" fmla="*/ 223 w 228"/>
                <a:gd name="T91" fmla="*/ 134 h 228"/>
                <a:gd name="T92" fmla="*/ 228 w 228"/>
                <a:gd name="T93" fmla="*/ 128 h 228"/>
                <a:gd name="T94" fmla="*/ 228 w 228"/>
                <a:gd name="T95" fmla="*/ 100 h 228"/>
                <a:gd name="T96" fmla="*/ 223 w 228"/>
                <a:gd name="T97" fmla="*/ 95 h 228"/>
                <a:gd name="T98" fmla="*/ 114 w 228"/>
                <a:gd name="T99" fmla="*/ 149 h 228"/>
                <a:gd name="T100" fmla="*/ 79 w 228"/>
                <a:gd name="T101" fmla="*/ 114 h 228"/>
                <a:gd name="T102" fmla="*/ 114 w 228"/>
                <a:gd name="T103" fmla="*/ 79 h 228"/>
                <a:gd name="T104" fmla="*/ 149 w 228"/>
                <a:gd name="T105" fmla="*/ 114 h 228"/>
                <a:gd name="T106" fmla="*/ 114 w 228"/>
                <a:gd name="T107" fmla="*/ 149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28" h="228">
                  <a:moveTo>
                    <a:pt x="223" y="95"/>
                  </a:moveTo>
                  <a:cubicBezTo>
                    <a:pt x="196" y="90"/>
                    <a:pt x="196" y="90"/>
                    <a:pt x="196" y="90"/>
                  </a:cubicBezTo>
                  <a:cubicBezTo>
                    <a:pt x="194" y="84"/>
                    <a:pt x="192" y="79"/>
                    <a:pt x="189" y="74"/>
                  </a:cubicBezTo>
                  <a:cubicBezTo>
                    <a:pt x="205" y="50"/>
                    <a:pt x="205" y="50"/>
                    <a:pt x="205" y="50"/>
                  </a:cubicBezTo>
                  <a:cubicBezTo>
                    <a:pt x="207" y="48"/>
                    <a:pt x="206" y="45"/>
                    <a:pt x="205" y="43"/>
                  </a:cubicBezTo>
                  <a:cubicBezTo>
                    <a:pt x="185" y="24"/>
                    <a:pt x="185" y="24"/>
                    <a:pt x="185" y="24"/>
                  </a:cubicBezTo>
                  <a:cubicBezTo>
                    <a:pt x="183" y="22"/>
                    <a:pt x="180" y="21"/>
                    <a:pt x="178" y="23"/>
                  </a:cubicBezTo>
                  <a:cubicBezTo>
                    <a:pt x="155" y="39"/>
                    <a:pt x="155" y="39"/>
                    <a:pt x="155" y="39"/>
                  </a:cubicBezTo>
                  <a:cubicBezTo>
                    <a:pt x="149" y="36"/>
                    <a:pt x="144" y="34"/>
                    <a:pt x="138" y="32"/>
                  </a:cubicBezTo>
                  <a:cubicBezTo>
                    <a:pt x="133" y="5"/>
                    <a:pt x="133" y="5"/>
                    <a:pt x="133" y="5"/>
                  </a:cubicBezTo>
                  <a:cubicBezTo>
                    <a:pt x="133" y="2"/>
                    <a:pt x="130" y="0"/>
                    <a:pt x="127" y="0"/>
                  </a:cubicBezTo>
                  <a:cubicBezTo>
                    <a:pt x="100" y="0"/>
                    <a:pt x="100" y="0"/>
                    <a:pt x="100" y="0"/>
                  </a:cubicBezTo>
                  <a:cubicBezTo>
                    <a:pt x="97" y="0"/>
                    <a:pt x="95" y="2"/>
                    <a:pt x="94" y="5"/>
                  </a:cubicBezTo>
                  <a:cubicBezTo>
                    <a:pt x="89" y="32"/>
                    <a:pt x="89" y="32"/>
                    <a:pt x="89" y="32"/>
                  </a:cubicBezTo>
                  <a:cubicBezTo>
                    <a:pt x="83" y="34"/>
                    <a:pt x="78" y="36"/>
                    <a:pt x="73" y="39"/>
                  </a:cubicBezTo>
                  <a:cubicBezTo>
                    <a:pt x="50" y="23"/>
                    <a:pt x="50" y="23"/>
                    <a:pt x="50" y="23"/>
                  </a:cubicBezTo>
                  <a:cubicBezTo>
                    <a:pt x="48" y="22"/>
                    <a:pt x="45" y="22"/>
                    <a:pt x="43" y="24"/>
                  </a:cubicBezTo>
                  <a:cubicBezTo>
                    <a:pt x="23" y="43"/>
                    <a:pt x="23" y="43"/>
                    <a:pt x="23" y="43"/>
                  </a:cubicBezTo>
                  <a:cubicBezTo>
                    <a:pt x="22" y="45"/>
                    <a:pt x="21" y="49"/>
                    <a:pt x="23" y="51"/>
                  </a:cubicBezTo>
                  <a:cubicBezTo>
                    <a:pt x="39" y="74"/>
                    <a:pt x="39" y="74"/>
                    <a:pt x="39" y="74"/>
                  </a:cubicBezTo>
                  <a:cubicBezTo>
                    <a:pt x="36" y="79"/>
                    <a:pt x="34" y="84"/>
                    <a:pt x="32" y="90"/>
                  </a:cubicBezTo>
                  <a:cubicBezTo>
                    <a:pt x="5" y="95"/>
                    <a:pt x="5" y="95"/>
                    <a:pt x="5" y="95"/>
                  </a:cubicBezTo>
                  <a:cubicBezTo>
                    <a:pt x="2" y="95"/>
                    <a:pt x="0" y="98"/>
                    <a:pt x="0" y="100"/>
                  </a:cubicBezTo>
                  <a:cubicBezTo>
                    <a:pt x="0" y="128"/>
                    <a:pt x="0" y="128"/>
                    <a:pt x="0" y="128"/>
                  </a:cubicBezTo>
                  <a:cubicBezTo>
                    <a:pt x="0" y="131"/>
                    <a:pt x="2" y="133"/>
                    <a:pt x="5" y="134"/>
                  </a:cubicBezTo>
                  <a:cubicBezTo>
                    <a:pt x="32" y="139"/>
                    <a:pt x="32" y="139"/>
                    <a:pt x="32" y="139"/>
                  </a:cubicBezTo>
                  <a:cubicBezTo>
                    <a:pt x="34" y="144"/>
                    <a:pt x="36" y="150"/>
                    <a:pt x="39" y="155"/>
                  </a:cubicBezTo>
                  <a:cubicBezTo>
                    <a:pt x="23" y="178"/>
                    <a:pt x="23" y="178"/>
                    <a:pt x="23" y="178"/>
                  </a:cubicBezTo>
                  <a:cubicBezTo>
                    <a:pt x="22" y="180"/>
                    <a:pt x="22" y="183"/>
                    <a:pt x="24" y="185"/>
                  </a:cubicBezTo>
                  <a:cubicBezTo>
                    <a:pt x="43" y="204"/>
                    <a:pt x="43" y="204"/>
                    <a:pt x="43" y="204"/>
                  </a:cubicBezTo>
                  <a:cubicBezTo>
                    <a:pt x="45" y="206"/>
                    <a:pt x="48" y="207"/>
                    <a:pt x="51" y="205"/>
                  </a:cubicBezTo>
                  <a:cubicBezTo>
                    <a:pt x="73" y="189"/>
                    <a:pt x="73" y="189"/>
                    <a:pt x="73" y="189"/>
                  </a:cubicBezTo>
                  <a:cubicBezTo>
                    <a:pt x="78" y="192"/>
                    <a:pt x="84" y="194"/>
                    <a:pt x="89" y="196"/>
                  </a:cubicBezTo>
                  <a:cubicBezTo>
                    <a:pt x="94" y="223"/>
                    <a:pt x="94" y="223"/>
                    <a:pt x="94" y="223"/>
                  </a:cubicBezTo>
                  <a:cubicBezTo>
                    <a:pt x="95" y="226"/>
                    <a:pt x="97" y="228"/>
                    <a:pt x="100" y="228"/>
                  </a:cubicBezTo>
                  <a:cubicBezTo>
                    <a:pt x="127" y="228"/>
                    <a:pt x="127" y="228"/>
                    <a:pt x="127" y="228"/>
                  </a:cubicBezTo>
                  <a:cubicBezTo>
                    <a:pt x="130" y="228"/>
                    <a:pt x="133" y="226"/>
                    <a:pt x="133" y="223"/>
                  </a:cubicBezTo>
                  <a:cubicBezTo>
                    <a:pt x="138" y="196"/>
                    <a:pt x="138" y="196"/>
                    <a:pt x="138" y="196"/>
                  </a:cubicBezTo>
                  <a:cubicBezTo>
                    <a:pt x="144" y="194"/>
                    <a:pt x="149" y="192"/>
                    <a:pt x="154" y="190"/>
                  </a:cubicBezTo>
                  <a:cubicBezTo>
                    <a:pt x="177" y="205"/>
                    <a:pt x="177" y="205"/>
                    <a:pt x="177" y="205"/>
                  </a:cubicBezTo>
                  <a:cubicBezTo>
                    <a:pt x="180" y="207"/>
                    <a:pt x="183" y="207"/>
                    <a:pt x="185" y="205"/>
                  </a:cubicBezTo>
                  <a:cubicBezTo>
                    <a:pt x="204" y="185"/>
                    <a:pt x="204" y="185"/>
                    <a:pt x="204" y="185"/>
                  </a:cubicBezTo>
                  <a:cubicBezTo>
                    <a:pt x="206" y="183"/>
                    <a:pt x="206" y="180"/>
                    <a:pt x="205" y="178"/>
                  </a:cubicBezTo>
                  <a:cubicBezTo>
                    <a:pt x="189" y="155"/>
                    <a:pt x="189" y="155"/>
                    <a:pt x="189" y="155"/>
                  </a:cubicBezTo>
                  <a:cubicBezTo>
                    <a:pt x="192" y="150"/>
                    <a:pt x="194" y="144"/>
                    <a:pt x="196" y="139"/>
                  </a:cubicBezTo>
                  <a:cubicBezTo>
                    <a:pt x="223" y="134"/>
                    <a:pt x="223" y="134"/>
                    <a:pt x="223" y="134"/>
                  </a:cubicBezTo>
                  <a:cubicBezTo>
                    <a:pt x="226" y="133"/>
                    <a:pt x="228" y="131"/>
                    <a:pt x="228" y="128"/>
                  </a:cubicBezTo>
                  <a:cubicBezTo>
                    <a:pt x="228" y="100"/>
                    <a:pt x="228" y="100"/>
                    <a:pt x="228" y="100"/>
                  </a:cubicBezTo>
                  <a:cubicBezTo>
                    <a:pt x="228" y="98"/>
                    <a:pt x="226" y="95"/>
                    <a:pt x="223" y="95"/>
                  </a:cubicBezTo>
                  <a:close/>
                  <a:moveTo>
                    <a:pt x="114" y="149"/>
                  </a:moveTo>
                  <a:cubicBezTo>
                    <a:pt x="95" y="149"/>
                    <a:pt x="79" y="133"/>
                    <a:pt x="79" y="114"/>
                  </a:cubicBezTo>
                  <a:cubicBezTo>
                    <a:pt x="79" y="95"/>
                    <a:pt x="95" y="79"/>
                    <a:pt x="114" y="79"/>
                  </a:cubicBezTo>
                  <a:cubicBezTo>
                    <a:pt x="133" y="79"/>
                    <a:pt x="149" y="95"/>
                    <a:pt x="149" y="114"/>
                  </a:cubicBezTo>
                  <a:cubicBezTo>
                    <a:pt x="149" y="133"/>
                    <a:pt x="133" y="149"/>
                    <a:pt x="114" y="149"/>
                  </a:cubicBezTo>
                  <a:close/>
                </a:path>
              </a:pathLst>
            </a:custGeom>
            <a:solidFill>
              <a:schemeClr val="accent1"/>
            </a:solidFill>
            <a:ln>
              <a:noFill/>
            </a:ln>
          </p:spPr>
          <p:txBody>
            <a:bodyPr anchor="ctr"/>
            <a:lstStyle/>
            <a:p>
              <a:pPr algn="ctr"/>
              <a:endParaRPr/>
            </a:p>
          </p:txBody>
        </p:sp>
        <p:sp>
          <p:nvSpPr>
            <p:cNvPr id="10" name="îṥļîḑé-Freeform: Shape 33"/>
            <p:cNvSpPr>
              <a:spLocks/>
            </p:cNvSpPr>
            <p:nvPr/>
          </p:nvSpPr>
          <p:spPr bwMode="auto">
            <a:xfrm>
              <a:off x="6452582" y="3037221"/>
              <a:ext cx="633204" cy="633204"/>
            </a:xfrm>
            <a:custGeom>
              <a:avLst/>
              <a:gdLst>
                <a:gd name="T0" fmla="*/ 130 w 236"/>
                <a:gd name="T1" fmla="*/ 1 h 236"/>
                <a:gd name="T2" fmla="*/ 118 w 236"/>
                <a:gd name="T3" fmla="*/ 0 h 236"/>
                <a:gd name="T4" fmla="*/ 30 w 236"/>
                <a:gd name="T5" fmla="*/ 40 h 236"/>
                <a:gd name="T6" fmla="*/ 68 w 236"/>
                <a:gd name="T7" fmla="*/ 105 h 236"/>
                <a:gd name="T8" fmla="*/ 130 w 236"/>
                <a:gd name="T9" fmla="*/ 1 h 236"/>
                <a:gd name="T10" fmla="*/ 20 w 236"/>
                <a:gd name="T11" fmla="*/ 52 h 236"/>
                <a:gd name="T12" fmla="*/ 0 w 236"/>
                <a:gd name="T13" fmla="*/ 118 h 236"/>
                <a:gd name="T14" fmla="*/ 5 w 236"/>
                <a:gd name="T15" fmla="*/ 153 h 236"/>
                <a:gd name="T16" fmla="*/ 81 w 236"/>
                <a:gd name="T17" fmla="*/ 153 h 236"/>
                <a:gd name="T18" fmla="*/ 20 w 236"/>
                <a:gd name="T19" fmla="*/ 52 h 236"/>
                <a:gd name="T20" fmla="*/ 225 w 236"/>
                <a:gd name="T21" fmla="*/ 68 h 236"/>
                <a:gd name="T22" fmla="*/ 145 w 236"/>
                <a:gd name="T23" fmla="*/ 3 h 236"/>
                <a:gd name="T24" fmla="*/ 106 w 236"/>
                <a:gd name="T25" fmla="*/ 68 h 236"/>
                <a:gd name="T26" fmla="*/ 225 w 236"/>
                <a:gd name="T27" fmla="*/ 68 h 236"/>
                <a:gd name="T28" fmla="*/ 130 w 236"/>
                <a:gd name="T29" fmla="*/ 167 h 236"/>
                <a:gd name="T30" fmla="*/ 11 w 236"/>
                <a:gd name="T31" fmla="*/ 167 h 236"/>
                <a:gd name="T32" fmla="*/ 96 w 236"/>
                <a:gd name="T33" fmla="*/ 234 h 236"/>
                <a:gd name="T34" fmla="*/ 93 w 236"/>
                <a:gd name="T35" fmla="*/ 232 h 236"/>
                <a:gd name="T36" fmla="*/ 130 w 236"/>
                <a:gd name="T37" fmla="*/ 167 h 236"/>
                <a:gd name="T38" fmla="*/ 230 w 236"/>
                <a:gd name="T39" fmla="*/ 82 h 236"/>
                <a:gd name="T40" fmla="*/ 155 w 236"/>
                <a:gd name="T41" fmla="*/ 82 h 236"/>
                <a:gd name="T42" fmla="*/ 215 w 236"/>
                <a:gd name="T43" fmla="*/ 186 h 236"/>
                <a:gd name="T44" fmla="*/ 236 w 236"/>
                <a:gd name="T45" fmla="*/ 118 h 236"/>
                <a:gd name="T46" fmla="*/ 230 w 236"/>
                <a:gd name="T47" fmla="*/ 82 h 236"/>
                <a:gd name="T48" fmla="*/ 108 w 236"/>
                <a:gd name="T49" fmla="*/ 236 h 236"/>
                <a:gd name="T50" fmla="*/ 118 w 236"/>
                <a:gd name="T51" fmla="*/ 236 h 236"/>
                <a:gd name="T52" fmla="*/ 205 w 236"/>
                <a:gd name="T53" fmla="*/ 198 h 236"/>
                <a:gd name="T54" fmla="*/ 167 w 236"/>
                <a:gd name="T55" fmla="*/ 132 h 236"/>
                <a:gd name="T56" fmla="*/ 108 w 236"/>
                <a:gd name="T57" fmla="*/ 236 h 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36" h="236">
                  <a:moveTo>
                    <a:pt x="130" y="1"/>
                  </a:moveTo>
                  <a:cubicBezTo>
                    <a:pt x="126" y="0"/>
                    <a:pt x="122" y="0"/>
                    <a:pt x="118" y="0"/>
                  </a:cubicBezTo>
                  <a:cubicBezTo>
                    <a:pt x="83" y="0"/>
                    <a:pt x="51" y="16"/>
                    <a:pt x="30" y="40"/>
                  </a:cubicBezTo>
                  <a:cubicBezTo>
                    <a:pt x="68" y="105"/>
                    <a:pt x="68" y="105"/>
                    <a:pt x="68" y="105"/>
                  </a:cubicBezTo>
                  <a:lnTo>
                    <a:pt x="130" y="1"/>
                  </a:lnTo>
                  <a:close/>
                  <a:moveTo>
                    <a:pt x="20" y="52"/>
                  </a:moveTo>
                  <a:cubicBezTo>
                    <a:pt x="7" y="71"/>
                    <a:pt x="0" y="94"/>
                    <a:pt x="0" y="118"/>
                  </a:cubicBezTo>
                  <a:cubicBezTo>
                    <a:pt x="0" y="130"/>
                    <a:pt x="2" y="142"/>
                    <a:pt x="5" y="153"/>
                  </a:cubicBezTo>
                  <a:cubicBezTo>
                    <a:pt x="81" y="153"/>
                    <a:pt x="81" y="153"/>
                    <a:pt x="81" y="153"/>
                  </a:cubicBezTo>
                  <a:lnTo>
                    <a:pt x="20" y="52"/>
                  </a:lnTo>
                  <a:close/>
                  <a:moveTo>
                    <a:pt x="225" y="68"/>
                  </a:moveTo>
                  <a:cubicBezTo>
                    <a:pt x="210" y="36"/>
                    <a:pt x="180" y="11"/>
                    <a:pt x="145" y="3"/>
                  </a:cubicBezTo>
                  <a:cubicBezTo>
                    <a:pt x="106" y="68"/>
                    <a:pt x="106" y="68"/>
                    <a:pt x="106" y="68"/>
                  </a:cubicBezTo>
                  <a:lnTo>
                    <a:pt x="225" y="68"/>
                  </a:lnTo>
                  <a:close/>
                  <a:moveTo>
                    <a:pt x="130" y="167"/>
                  </a:moveTo>
                  <a:cubicBezTo>
                    <a:pt x="11" y="167"/>
                    <a:pt x="11" y="167"/>
                    <a:pt x="11" y="167"/>
                  </a:cubicBezTo>
                  <a:cubicBezTo>
                    <a:pt x="26" y="201"/>
                    <a:pt x="58" y="227"/>
                    <a:pt x="96" y="234"/>
                  </a:cubicBezTo>
                  <a:cubicBezTo>
                    <a:pt x="93" y="232"/>
                    <a:pt x="93" y="232"/>
                    <a:pt x="93" y="232"/>
                  </a:cubicBezTo>
                  <a:lnTo>
                    <a:pt x="130" y="167"/>
                  </a:lnTo>
                  <a:close/>
                  <a:moveTo>
                    <a:pt x="230" y="82"/>
                  </a:moveTo>
                  <a:cubicBezTo>
                    <a:pt x="155" y="82"/>
                    <a:pt x="155" y="82"/>
                    <a:pt x="155" y="82"/>
                  </a:cubicBezTo>
                  <a:cubicBezTo>
                    <a:pt x="215" y="186"/>
                    <a:pt x="215" y="186"/>
                    <a:pt x="215" y="186"/>
                  </a:cubicBezTo>
                  <a:cubicBezTo>
                    <a:pt x="228" y="167"/>
                    <a:pt x="236" y="143"/>
                    <a:pt x="236" y="118"/>
                  </a:cubicBezTo>
                  <a:cubicBezTo>
                    <a:pt x="236" y="106"/>
                    <a:pt x="234" y="94"/>
                    <a:pt x="230" y="82"/>
                  </a:cubicBezTo>
                  <a:close/>
                  <a:moveTo>
                    <a:pt x="108" y="236"/>
                  </a:moveTo>
                  <a:cubicBezTo>
                    <a:pt x="111" y="236"/>
                    <a:pt x="115" y="236"/>
                    <a:pt x="118" y="236"/>
                  </a:cubicBezTo>
                  <a:cubicBezTo>
                    <a:pt x="152" y="236"/>
                    <a:pt x="183" y="221"/>
                    <a:pt x="205" y="198"/>
                  </a:cubicBezTo>
                  <a:cubicBezTo>
                    <a:pt x="167" y="132"/>
                    <a:pt x="167" y="132"/>
                    <a:pt x="167" y="132"/>
                  </a:cubicBezTo>
                  <a:lnTo>
                    <a:pt x="108" y="236"/>
                  </a:lnTo>
                  <a:close/>
                </a:path>
              </a:pathLst>
            </a:custGeom>
            <a:solidFill>
              <a:schemeClr val="accent2"/>
            </a:solidFill>
            <a:ln>
              <a:noFill/>
            </a:ln>
          </p:spPr>
          <p:txBody>
            <a:bodyPr anchor="ctr"/>
            <a:lstStyle/>
            <a:p>
              <a:pPr algn="ctr"/>
              <a:endParaRPr/>
            </a:p>
          </p:txBody>
        </p:sp>
      </p:grpSp>
      <p:grpSp>
        <p:nvGrpSpPr>
          <p:cNvPr id="26" name="组合 25"/>
          <p:cNvGrpSpPr/>
          <p:nvPr/>
        </p:nvGrpSpPr>
        <p:grpSpPr>
          <a:xfrm>
            <a:off x="7613738" y="2481483"/>
            <a:ext cx="3179421" cy="988437"/>
            <a:chOff x="5354323" y="1967781"/>
            <a:chExt cx="3179421" cy="988437"/>
          </a:xfrm>
        </p:grpSpPr>
        <p:sp>
          <p:nvSpPr>
            <p:cNvPr id="27" name="矩形 26"/>
            <p:cNvSpPr/>
            <p:nvPr/>
          </p:nvSpPr>
          <p:spPr>
            <a:xfrm>
              <a:off x="5354323" y="2346820"/>
              <a:ext cx="3179421" cy="609398"/>
            </a:xfrm>
            <a:prstGeom prst="rect">
              <a:avLst/>
            </a:prstGeom>
          </p:spPr>
          <p:txBody>
            <a:bodyPr wrap="square">
              <a:spAutoFit/>
              <a:scene3d>
                <a:camera prst="orthographicFront"/>
                <a:lightRig rig="threePt" dir="t"/>
              </a:scene3d>
              <a:sp3d contourW="12700"/>
            </a:bodyPr>
            <a:lstStyle/>
            <a:p>
              <a:pPr>
                <a:lnSpc>
                  <a:spcPct val="120000"/>
                </a:lnSpc>
              </a:pPr>
              <a:r>
                <a:rPr lang="zh-CN" altLang="en-US" sz="1400" dirty="0"/>
                <a:t>用户可以在投影仪或者计算机上可以将演示文应用到更广泛的领域中</a:t>
              </a:r>
            </a:p>
          </p:txBody>
        </p:sp>
        <p:sp>
          <p:nvSpPr>
            <p:cNvPr id="28" name="矩形 27"/>
            <p:cNvSpPr/>
            <p:nvPr/>
          </p:nvSpPr>
          <p:spPr>
            <a:xfrm>
              <a:off x="5354323" y="1967781"/>
              <a:ext cx="2084387" cy="429861"/>
            </a:xfrm>
            <a:prstGeom prst="rect">
              <a:avLst/>
            </a:prstGeom>
          </p:spPr>
          <p:txBody>
            <a:bodyPr wrap="square">
              <a:spAutoFit/>
              <a:scene3d>
                <a:camera prst="orthographicFront"/>
                <a:lightRig rig="threePt" dir="t"/>
              </a:scene3d>
              <a:sp3d contourW="12700"/>
            </a:bodyPr>
            <a:lstStyle/>
            <a:p>
              <a:pPr>
                <a:lnSpc>
                  <a:spcPct val="120000"/>
                </a:lnSpc>
              </a:pPr>
              <a:r>
                <a:rPr lang="zh-CN" altLang="en-US" sz="2000" b="1" dirty="0"/>
                <a:t>标题文字添加</a:t>
              </a:r>
            </a:p>
          </p:txBody>
        </p:sp>
      </p:grpSp>
      <p:grpSp>
        <p:nvGrpSpPr>
          <p:cNvPr id="29" name="组合 28"/>
          <p:cNvGrpSpPr/>
          <p:nvPr/>
        </p:nvGrpSpPr>
        <p:grpSpPr>
          <a:xfrm>
            <a:off x="7613738" y="4263179"/>
            <a:ext cx="3179421" cy="988437"/>
            <a:chOff x="5354323" y="1967781"/>
            <a:chExt cx="3179421" cy="988437"/>
          </a:xfrm>
        </p:grpSpPr>
        <p:sp>
          <p:nvSpPr>
            <p:cNvPr id="30" name="矩形 29"/>
            <p:cNvSpPr/>
            <p:nvPr/>
          </p:nvSpPr>
          <p:spPr>
            <a:xfrm>
              <a:off x="5354323" y="2346820"/>
              <a:ext cx="3179421" cy="609398"/>
            </a:xfrm>
            <a:prstGeom prst="rect">
              <a:avLst/>
            </a:prstGeom>
          </p:spPr>
          <p:txBody>
            <a:bodyPr wrap="square">
              <a:spAutoFit/>
              <a:scene3d>
                <a:camera prst="orthographicFront"/>
                <a:lightRig rig="threePt" dir="t"/>
              </a:scene3d>
              <a:sp3d contourW="12700"/>
            </a:bodyPr>
            <a:lstStyle/>
            <a:p>
              <a:pPr>
                <a:lnSpc>
                  <a:spcPct val="120000"/>
                </a:lnSpc>
              </a:pPr>
              <a:r>
                <a:rPr lang="zh-CN" altLang="en-US" sz="1400" dirty="0"/>
                <a:t>用户可以在投影仪或者计算机上可以将演示文应用到更广泛的领域中</a:t>
              </a:r>
            </a:p>
          </p:txBody>
        </p:sp>
        <p:sp>
          <p:nvSpPr>
            <p:cNvPr id="31" name="矩形 30"/>
            <p:cNvSpPr/>
            <p:nvPr/>
          </p:nvSpPr>
          <p:spPr>
            <a:xfrm>
              <a:off x="5354323" y="1967781"/>
              <a:ext cx="2084387" cy="429861"/>
            </a:xfrm>
            <a:prstGeom prst="rect">
              <a:avLst/>
            </a:prstGeom>
          </p:spPr>
          <p:txBody>
            <a:bodyPr wrap="square">
              <a:spAutoFit/>
              <a:scene3d>
                <a:camera prst="orthographicFront"/>
                <a:lightRig rig="threePt" dir="t"/>
              </a:scene3d>
              <a:sp3d contourW="12700"/>
            </a:bodyPr>
            <a:lstStyle/>
            <a:p>
              <a:pPr>
                <a:lnSpc>
                  <a:spcPct val="120000"/>
                </a:lnSpc>
              </a:pPr>
              <a:r>
                <a:rPr lang="zh-CN" altLang="en-US" sz="2000" b="1" dirty="0"/>
                <a:t>标题文字添加</a:t>
              </a:r>
            </a:p>
          </p:txBody>
        </p:sp>
      </p:grpSp>
      <p:grpSp>
        <p:nvGrpSpPr>
          <p:cNvPr id="32" name="组合 31"/>
          <p:cNvGrpSpPr/>
          <p:nvPr/>
        </p:nvGrpSpPr>
        <p:grpSpPr>
          <a:xfrm>
            <a:off x="1422845" y="2481483"/>
            <a:ext cx="3179421" cy="988437"/>
            <a:chOff x="5354323" y="1967781"/>
            <a:chExt cx="3179421" cy="988437"/>
          </a:xfrm>
        </p:grpSpPr>
        <p:sp>
          <p:nvSpPr>
            <p:cNvPr id="33" name="矩形 32"/>
            <p:cNvSpPr/>
            <p:nvPr/>
          </p:nvSpPr>
          <p:spPr>
            <a:xfrm>
              <a:off x="5354323" y="2346820"/>
              <a:ext cx="3179421" cy="609398"/>
            </a:xfrm>
            <a:prstGeom prst="rect">
              <a:avLst/>
            </a:prstGeom>
          </p:spPr>
          <p:txBody>
            <a:bodyPr wrap="square">
              <a:spAutoFit/>
              <a:scene3d>
                <a:camera prst="orthographicFront"/>
                <a:lightRig rig="threePt" dir="t"/>
              </a:scene3d>
              <a:sp3d contourW="12700"/>
            </a:bodyPr>
            <a:lstStyle/>
            <a:p>
              <a:pPr algn="r">
                <a:lnSpc>
                  <a:spcPct val="120000"/>
                </a:lnSpc>
              </a:pPr>
              <a:r>
                <a:rPr lang="zh-CN" altLang="en-US" sz="1400" dirty="0"/>
                <a:t>用户可以在投影仪或者计算机上可以将演示文应用到更广泛的领域中</a:t>
              </a:r>
            </a:p>
          </p:txBody>
        </p:sp>
        <p:sp>
          <p:nvSpPr>
            <p:cNvPr id="34" name="矩形 33"/>
            <p:cNvSpPr/>
            <p:nvPr/>
          </p:nvSpPr>
          <p:spPr>
            <a:xfrm>
              <a:off x="6449357" y="1967781"/>
              <a:ext cx="2084387" cy="429861"/>
            </a:xfrm>
            <a:prstGeom prst="rect">
              <a:avLst/>
            </a:prstGeom>
          </p:spPr>
          <p:txBody>
            <a:bodyPr wrap="square">
              <a:spAutoFit/>
              <a:scene3d>
                <a:camera prst="orthographicFront"/>
                <a:lightRig rig="threePt" dir="t"/>
              </a:scene3d>
              <a:sp3d contourW="12700"/>
            </a:bodyPr>
            <a:lstStyle/>
            <a:p>
              <a:pPr algn="r">
                <a:lnSpc>
                  <a:spcPct val="120000"/>
                </a:lnSpc>
              </a:pPr>
              <a:r>
                <a:rPr lang="zh-CN" altLang="en-US" sz="2000" b="1" dirty="0"/>
                <a:t>标题文字添加</a:t>
              </a:r>
            </a:p>
          </p:txBody>
        </p:sp>
      </p:grpSp>
      <p:grpSp>
        <p:nvGrpSpPr>
          <p:cNvPr id="35" name="组合 34"/>
          <p:cNvGrpSpPr/>
          <p:nvPr/>
        </p:nvGrpSpPr>
        <p:grpSpPr>
          <a:xfrm>
            <a:off x="1422845" y="4263179"/>
            <a:ext cx="3179421" cy="988437"/>
            <a:chOff x="5354323" y="1967781"/>
            <a:chExt cx="3179421" cy="988437"/>
          </a:xfrm>
        </p:grpSpPr>
        <p:sp>
          <p:nvSpPr>
            <p:cNvPr id="36" name="矩形 35"/>
            <p:cNvSpPr/>
            <p:nvPr/>
          </p:nvSpPr>
          <p:spPr>
            <a:xfrm>
              <a:off x="5354323" y="2346820"/>
              <a:ext cx="3179421" cy="609398"/>
            </a:xfrm>
            <a:prstGeom prst="rect">
              <a:avLst/>
            </a:prstGeom>
          </p:spPr>
          <p:txBody>
            <a:bodyPr wrap="square">
              <a:spAutoFit/>
              <a:scene3d>
                <a:camera prst="orthographicFront"/>
                <a:lightRig rig="threePt" dir="t"/>
              </a:scene3d>
              <a:sp3d contourW="12700"/>
            </a:bodyPr>
            <a:lstStyle/>
            <a:p>
              <a:pPr algn="r">
                <a:lnSpc>
                  <a:spcPct val="120000"/>
                </a:lnSpc>
              </a:pPr>
              <a:r>
                <a:rPr lang="zh-CN" altLang="en-US" sz="1400" dirty="0"/>
                <a:t>用户可以在投影仪或者计算机上可以将演示文应用到更广泛的领域中</a:t>
              </a:r>
            </a:p>
          </p:txBody>
        </p:sp>
        <p:sp>
          <p:nvSpPr>
            <p:cNvPr id="37" name="矩形 36"/>
            <p:cNvSpPr/>
            <p:nvPr/>
          </p:nvSpPr>
          <p:spPr>
            <a:xfrm>
              <a:off x="6449357" y="1967781"/>
              <a:ext cx="2084387" cy="461665"/>
            </a:xfrm>
            <a:prstGeom prst="rect">
              <a:avLst/>
            </a:prstGeom>
          </p:spPr>
          <p:txBody>
            <a:bodyPr wrap="square">
              <a:spAutoFit/>
              <a:scene3d>
                <a:camera prst="orthographicFront"/>
                <a:lightRig rig="threePt" dir="t"/>
              </a:scene3d>
              <a:sp3d contourW="12700"/>
            </a:bodyPr>
            <a:lstStyle/>
            <a:p>
              <a:pPr algn="r">
                <a:lnSpc>
                  <a:spcPct val="120000"/>
                </a:lnSpc>
              </a:pPr>
              <a:r>
                <a:rPr lang="zh-CN" altLang="en-US" sz="2000" b="1" dirty="0"/>
                <a:t>标题文字添加</a:t>
              </a:r>
            </a:p>
          </p:txBody>
        </p:sp>
      </p:grpSp>
      <p:grpSp>
        <p:nvGrpSpPr>
          <p:cNvPr id="23" name="组合 22"/>
          <p:cNvGrpSpPr/>
          <p:nvPr/>
        </p:nvGrpSpPr>
        <p:grpSpPr>
          <a:xfrm>
            <a:off x="0" y="-1"/>
            <a:ext cx="8338444" cy="1268413"/>
            <a:chOff x="0" y="-1"/>
            <a:chExt cx="8338444" cy="1268413"/>
          </a:xfrm>
        </p:grpSpPr>
        <p:pic>
          <p:nvPicPr>
            <p:cNvPr id="24" name="图片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
              <a:ext cx="1910226" cy="1268413"/>
            </a:xfrm>
            <a:prstGeom prst="rect">
              <a:avLst/>
            </a:prstGeom>
          </p:spPr>
        </p:pic>
        <p:cxnSp>
          <p:nvCxnSpPr>
            <p:cNvPr id="25" name="直接连接符 24"/>
            <p:cNvCxnSpPr/>
            <p:nvPr/>
          </p:nvCxnSpPr>
          <p:spPr>
            <a:xfrm>
              <a:off x="3605030" y="469609"/>
              <a:ext cx="0" cy="54000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38" name="文本框 37"/>
            <p:cNvSpPr txBox="1"/>
            <p:nvPr/>
          </p:nvSpPr>
          <p:spPr>
            <a:xfrm>
              <a:off x="1661292" y="440872"/>
              <a:ext cx="1826142" cy="584775"/>
            </a:xfrm>
            <a:prstGeom prst="rect">
              <a:avLst/>
            </a:prstGeom>
            <a:noFill/>
          </p:spPr>
          <p:txBody>
            <a:bodyPr wrap="none" rtlCol="0">
              <a:spAutoFit/>
              <a:scene3d>
                <a:camera prst="orthographicFront"/>
                <a:lightRig rig="threePt" dir="t"/>
              </a:scene3d>
              <a:sp3d contourW="12700"/>
            </a:bodyPr>
            <a:lstStyle/>
            <a:p>
              <a:pPr lvl="0" algn="r">
                <a:defRPr/>
              </a:pPr>
              <a:r>
                <a:rPr lang="zh-CN" altLang="en-US" sz="3200" b="1" dirty="0">
                  <a:solidFill>
                    <a:prstClr val="black"/>
                  </a:solidFill>
                </a:rPr>
                <a:t>资本融资</a:t>
              </a:r>
            </a:p>
          </p:txBody>
        </p:sp>
        <p:sp>
          <p:nvSpPr>
            <p:cNvPr id="39" name="文本框 38"/>
            <p:cNvSpPr txBox="1"/>
            <p:nvPr/>
          </p:nvSpPr>
          <p:spPr>
            <a:xfrm>
              <a:off x="3737617" y="533204"/>
              <a:ext cx="4600827" cy="400110"/>
            </a:xfrm>
            <a:prstGeom prst="rect">
              <a:avLst/>
            </a:prstGeom>
            <a:noFill/>
          </p:spPr>
          <p:txBody>
            <a:bodyPr wrap="square" rtlCol="0">
              <a:spAutoFit/>
              <a:scene3d>
                <a:camera prst="orthographicFront"/>
                <a:lightRig rig="threePt" dir="t"/>
              </a:scene3d>
              <a:sp3d contourW="12700"/>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altLang="zh-CN" sz="1000" b="0" i="0" u="none" strike="noStrike" kern="1200" cap="none" spc="0" normalizeH="0" baseline="0" noProof="0" dirty="0">
                  <a:ln>
                    <a:noFill/>
                  </a:ln>
                  <a:solidFill>
                    <a:schemeClr val="bg1">
                      <a:lumMod val="50000"/>
                    </a:schemeClr>
                  </a:solidFill>
                  <a:effectLst/>
                  <a:uLnTx/>
                  <a:uFillTx/>
                  <a:latin typeface="Arial"/>
                  <a:ea typeface="微软雅黑"/>
                  <a:cs typeface="+mn-cs"/>
                </a:rPr>
                <a:t>The user can demonstrate on a projector or computer, or print the presentation and make it into a film to be used in a wider field</a:t>
              </a:r>
            </a:p>
          </p:txBody>
        </p:sp>
      </p:grpSp>
    </p:spTree>
    <p:custDataLst>
      <p:tags r:id="rId1"/>
    </p:custDataLst>
    <p:extLst>
      <p:ext uri="{BB962C8B-B14F-4D97-AF65-F5344CB8AC3E}">
        <p14:creationId xmlns:p14="http://schemas.microsoft.com/office/powerpoint/2010/main" val="597306526"/>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par>
                          <p:cTn id="11" fill="hold">
                            <p:stCondLst>
                              <p:cond delay="1000"/>
                            </p:stCondLst>
                            <p:childTnLst>
                              <p:par>
                                <p:cTn id="12" presetID="12" presetClass="entr" presetSubtype="2" fill="hold" nodeType="afterEffect">
                                  <p:stCondLst>
                                    <p:cond delay="0"/>
                                  </p:stCondLst>
                                  <p:childTnLst>
                                    <p:set>
                                      <p:cBhvr>
                                        <p:cTn id="13" dur="1" fill="hold">
                                          <p:stCondLst>
                                            <p:cond delay="0"/>
                                          </p:stCondLst>
                                        </p:cTn>
                                        <p:tgtEl>
                                          <p:spTgt spid="32"/>
                                        </p:tgtEl>
                                        <p:attrNameLst>
                                          <p:attrName>style.visibility</p:attrName>
                                        </p:attrNameLst>
                                      </p:cBhvr>
                                      <p:to>
                                        <p:strVal val="visible"/>
                                      </p:to>
                                    </p:set>
                                    <p:anim calcmode="lin" valueType="num">
                                      <p:cBhvr additive="base">
                                        <p:cTn id="14" dur="500"/>
                                        <p:tgtEl>
                                          <p:spTgt spid="32"/>
                                        </p:tgtEl>
                                        <p:attrNameLst>
                                          <p:attrName>ppt_x</p:attrName>
                                        </p:attrNameLst>
                                      </p:cBhvr>
                                      <p:tavLst>
                                        <p:tav tm="0">
                                          <p:val>
                                            <p:strVal val="#ppt_x+#ppt_w*1.125000"/>
                                          </p:val>
                                        </p:tav>
                                        <p:tav tm="100000">
                                          <p:val>
                                            <p:strVal val="#ppt_x"/>
                                          </p:val>
                                        </p:tav>
                                      </p:tavLst>
                                    </p:anim>
                                    <p:animEffect transition="in" filter="wipe(left)">
                                      <p:cBhvr>
                                        <p:cTn id="15" dur="500"/>
                                        <p:tgtEl>
                                          <p:spTgt spid="32"/>
                                        </p:tgtEl>
                                      </p:cBhvr>
                                    </p:animEffect>
                                  </p:childTnLst>
                                </p:cTn>
                              </p:par>
                              <p:par>
                                <p:cTn id="16" presetID="12" presetClass="entr" presetSubtype="2" fill="hold" nodeType="withEffect">
                                  <p:stCondLst>
                                    <p:cond delay="0"/>
                                  </p:stCondLst>
                                  <p:childTnLst>
                                    <p:set>
                                      <p:cBhvr>
                                        <p:cTn id="17" dur="1" fill="hold">
                                          <p:stCondLst>
                                            <p:cond delay="0"/>
                                          </p:stCondLst>
                                        </p:cTn>
                                        <p:tgtEl>
                                          <p:spTgt spid="35"/>
                                        </p:tgtEl>
                                        <p:attrNameLst>
                                          <p:attrName>style.visibility</p:attrName>
                                        </p:attrNameLst>
                                      </p:cBhvr>
                                      <p:to>
                                        <p:strVal val="visible"/>
                                      </p:to>
                                    </p:set>
                                    <p:anim calcmode="lin" valueType="num">
                                      <p:cBhvr additive="base">
                                        <p:cTn id="18" dur="500"/>
                                        <p:tgtEl>
                                          <p:spTgt spid="35"/>
                                        </p:tgtEl>
                                        <p:attrNameLst>
                                          <p:attrName>ppt_x</p:attrName>
                                        </p:attrNameLst>
                                      </p:cBhvr>
                                      <p:tavLst>
                                        <p:tav tm="0">
                                          <p:val>
                                            <p:strVal val="#ppt_x+#ppt_w*1.125000"/>
                                          </p:val>
                                        </p:tav>
                                        <p:tav tm="100000">
                                          <p:val>
                                            <p:strVal val="#ppt_x"/>
                                          </p:val>
                                        </p:tav>
                                      </p:tavLst>
                                    </p:anim>
                                    <p:animEffect transition="in" filter="wipe(left)">
                                      <p:cBhvr>
                                        <p:cTn id="19" dur="500"/>
                                        <p:tgtEl>
                                          <p:spTgt spid="35"/>
                                        </p:tgtEl>
                                      </p:cBhvr>
                                    </p:animEffect>
                                  </p:childTnLst>
                                </p:cTn>
                              </p:par>
                              <p:par>
                                <p:cTn id="20" presetID="12" presetClass="entr" presetSubtype="8" fill="hold" nodeType="withEffect">
                                  <p:stCondLst>
                                    <p:cond delay="0"/>
                                  </p:stCondLst>
                                  <p:childTnLst>
                                    <p:set>
                                      <p:cBhvr>
                                        <p:cTn id="21" dur="1" fill="hold">
                                          <p:stCondLst>
                                            <p:cond delay="0"/>
                                          </p:stCondLst>
                                        </p:cTn>
                                        <p:tgtEl>
                                          <p:spTgt spid="26"/>
                                        </p:tgtEl>
                                        <p:attrNameLst>
                                          <p:attrName>style.visibility</p:attrName>
                                        </p:attrNameLst>
                                      </p:cBhvr>
                                      <p:to>
                                        <p:strVal val="visible"/>
                                      </p:to>
                                    </p:set>
                                    <p:anim calcmode="lin" valueType="num">
                                      <p:cBhvr additive="base">
                                        <p:cTn id="22" dur="500"/>
                                        <p:tgtEl>
                                          <p:spTgt spid="26"/>
                                        </p:tgtEl>
                                        <p:attrNameLst>
                                          <p:attrName>ppt_x</p:attrName>
                                        </p:attrNameLst>
                                      </p:cBhvr>
                                      <p:tavLst>
                                        <p:tav tm="0">
                                          <p:val>
                                            <p:strVal val="#ppt_x-#ppt_w*1.125000"/>
                                          </p:val>
                                        </p:tav>
                                        <p:tav tm="100000">
                                          <p:val>
                                            <p:strVal val="#ppt_x"/>
                                          </p:val>
                                        </p:tav>
                                      </p:tavLst>
                                    </p:anim>
                                    <p:animEffect transition="in" filter="wipe(right)">
                                      <p:cBhvr>
                                        <p:cTn id="23" dur="500"/>
                                        <p:tgtEl>
                                          <p:spTgt spid="26"/>
                                        </p:tgtEl>
                                      </p:cBhvr>
                                    </p:animEffect>
                                  </p:childTnLst>
                                </p:cTn>
                              </p:par>
                              <p:par>
                                <p:cTn id="24" presetID="12" presetClass="entr" presetSubtype="8" fill="hold" nodeType="withEffect">
                                  <p:stCondLst>
                                    <p:cond delay="0"/>
                                  </p:stCondLst>
                                  <p:childTnLst>
                                    <p:set>
                                      <p:cBhvr>
                                        <p:cTn id="25" dur="1" fill="hold">
                                          <p:stCondLst>
                                            <p:cond delay="0"/>
                                          </p:stCondLst>
                                        </p:cTn>
                                        <p:tgtEl>
                                          <p:spTgt spid="29"/>
                                        </p:tgtEl>
                                        <p:attrNameLst>
                                          <p:attrName>style.visibility</p:attrName>
                                        </p:attrNameLst>
                                      </p:cBhvr>
                                      <p:to>
                                        <p:strVal val="visible"/>
                                      </p:to>
                                    </p:set>
                                    <p:anim calcmode="lin" valueType="num">
                                      <p:cBhvr additive="base">
                                        <p:cTn id="26" dur="500"/>
                                        <p:tgtEl>
                                          <p:spTgt spid="29"/>
                                        </p:tgtEl>
                                        <p:attrNameLst>
                                          <p:attrName>ppt_x</p:attrName>
                                        </p:attrNameLst>
                                      </p:cBhvr>
                                      <p:tavLst>
                                        <p:tav tm="0">
                                          <p:val>
                                            <p:strVal val="#ppt_x-#ppt_w*1.125000"/>
                                          </p:val>
                                        </p:tav>
                                        <p:tav tm="100000">
                                          <p:val>
                                            <p:strVal val="#ppt_x"/>
                                          </p:val>
                                        </p:tav>
                                      </p:tavLst>
                                    </p:anim>
                                    <p:animEffect transition="in" filter="wipe(right)">
                                      <p:cBhvr>
                                        <p:cTn id="2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íṩľíḍè-Frame 2"/>
          <p:cNvSpPr/>
          <p:nvPr/>
        </p:nvSpPr>
        <p:spPr>
          <a:xfrm rot="18900000">
            <a:off x="6319399" y="2790217"/>
            <a:ext cx="1078662" cy="1078662"/>
          </a:xfrm>
          <a:prstGeom prst="frame">
            <a:avLst>
              <a:gd name="adj1" fmla="val 7164"/>
            </a:avLst>
          </a:prstGeom>
          <a:solidFill>
            <a:schemeClr val="tx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4" name="íṩľíḍè-Frame 3"/>
          <p:cNvSpPr/>
          <p:nvPr/>
        </p:nvSpPr>
        <p:spPr>
          <a:xfrm rot="18900000">
            <a:off x="4793940" y="2790217"/>
            <a:ext cx="1078662" cy="1078662"/>
          </a:xfrm>
          <a:prstGeom prst="frame">
            <a:avLst>
              <a:gd name="adj1" fmla="val 7164"/>
            </a:avLst>
          </a:prstGeom>
          <a:solidFill>
            <a:schemeClr val="tx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pic>
        <p:nvPicPr>
          <p:cNvPr id="8" name="图片占位符 7"/>
          <p:cNvPicPr>
            <a:picLocks noGrp="1" noChangeAspect="1"/>
          </p:cNvPicPr>
          <p:nvPr>
            <p:ph type="pic" sz="quarter" idx="10"/>
          </p:nvPr>
        </p:nvPicPr>
        <p:blipFill>
          <a:blip r:embed="rId4" cstate="print">
            <a:extLst>
              <a:ext uri="{28A0092B-C50C-407E-A947-70E740481C1C}">
                <a14:useLocalDpi xmlns:a14="http://schemas.microsoft.com/office/drawing/2010/main" val="0"/>
              </a:ext>
            </a:extLst>
          </a:blip>
          <a:srcRect/>
          <a:stretch>
            <a:fillRect/>
          </a:stretch>
        </p:blipFill>
        <p:spPr/>
      </p:pic>
      <p:pic>
        <p:nvPicPr>
          <p:cNvPr id="9" name="图片占位符 8"/>
          <p:cNvPicPr>
            <a:picLocks noGrp="1" noChangeAspect="1"/>
          </p:cNvPicPr>
          <p:nvPr>
            <p:ph type="pic" sz="quarter" idx="11"/>
          </p:nvPr>
        </p:nvPicPr>
        <p:blipFill>
          <a:blip r:embed="rId5" cstate="print">
            <a:extLst>
              <a:ext uri="{28A0092B-C50C-407E-A947-70E740481C1C}">
                <a14:useLocalDpi xmlns:a14="http://schemas.microsoft.com/office/drawing/2010/main" val="0"/>
              </a:ext>
            </a:extLst>
          </a:blip>
          <a:srcRect/>
          <a:stretch>
            <a:fillRect/>
          </a:stretch>
        </p:blipFill>
        <p:spPr/>
      </p:pic>
      <p:sp>
        <p:nvSpPr>
          <p:cNvPr id="22" name="íṩľíḍè-Oval 21"/>
          <p:cNvSpPr/>
          <p:nvPr/>
        </p:nvSpPr>
        <p:spPr>
          <a:xfrm>
            <a:off x="3541255" y="2335881"/>
            <a:ext cx="665794" cy="665790"/>
          </a:xfrm>
          <a:prstGeom prst="ellipse">
            <a:avLst/>
          </a:prstGeom>
          <a:solidFill>
            <a:schemeClr val="accent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377" rtl="0" eaLnBrk="1" latinLnBrk="0" hangingPunct="1">
              <a:defRPr sz="1800" kern="1200">
                <a:solidFill>
                  <a:schemeClr val="lt1"/>
                </a:solidFill>
                <a:latin typeface="+mn-lt"/>
                <a:ea typeface="+mn-ea"/>
                <a:cs typeface="+mn-cs"/>
              </a:defRPr>
            </a:lvl1pPr>
            <a:lvl2pPr marL="457189" algn="l" defTabSz="914377" rtl="0" eaLnBrk="1" latinLnBrk="0" hangingPunct="1">
              <a:defRPr sz="1800" kern="1200">
                <a:solidFill>
                  <a:schemeClr val="lt1"/>
                </a:solidFill>
                <a:latin typeface="+mn-lt"/>
                <a:ea typeface="+mn-ea"/>
                <a:cs typeface="+mn-cs"/>
              </a:defRPr>
            </a:lvl2pPr>
            <a:lvl3pPr marL="914377" algn="l" defTabSz="914377" rtl="0" eaLnBrk="1" latinLnBrk="0" hangingPunct="1">
              <a:defRPr sz="1800" kern="1200">
                <a:solidFill>
                  <a:schemeClr val="lt1"/>
                </a:solidFill>
                <a:latin typeface="+mn-lt"/>
                <a:ea typeface="+mn-ea"/>
                <a:cs typeface="+mn-cs"/>
              </a:defRPr>
            </a:lvl3pPr>
            <a:lvl4pPr marL="1371566" algn="l" defTabSz="914377" rtl="0" eaLnBrk="1" latinLnBrk="0" hangingPunct="1">
              <a:defRPr sz="1800" kern="1200">
                <a:solidFill>
                  <a:schemeClr val="lt1"/>
                </a:solidFill>
                <a:latin typeface="+mn-lt"/>
                <a:ea typeface="+mn-ea"/>
                <a:cs typeface="+mn-cs"/>
              </a:defRPr>
            </a:lvl4pPr>
            <a:lvl5pPr marL="1828754" algn="l" defTabSz="914377" rtl="0" eaLnBrk="1" latinLnBrk="0" hangingPunct="1">
              <a:defRPr sz="1800" kern="1200">
                <a:solidFill>
                  <a:schemeClr val="lt1"/>
                </a:solidFill>
                <a:latin typeface="+mn-lt"/>
                <a:ea typeface="+mn-ea"/>
                <a:cs typeface="+mn-cs"/>
              </a:defRPr>
            </a:lvl5pPr>
            <a:lvl6pPr marL="2285943" algn="l" defTabSz="914377" rtl="0" eaLnBrk="1" latinLnBrk="0" hangingPunct="1">
              <a:defRPr sz="1800" kern="1200">
                <a:solidFill>
                  <a:schemeClr val="lt1"/>
                </a:solidFill>
                <a:latin typeface="+mn-lt"/>
                <a:ea typeface="+mn-ea"/>
                <a:cs typeface="+mn-cs"/>
              </a:defRPr>
            </a:lvl6pPr>
            <a:lvl7pPr marL="2743131" algn="l" defTabSz="914377" rtl="0" eaLnBrk="1" latinLnBrk="0" hangingPunct="1">
              <a:defRPr sz="1800" kern="1200">
                <a:solidFill>
                  <a:schemeClr val="lt1"/>
                </a:solidFill>
                <a:latin typeface="+mn-lt"/>
                <a:ea typeface="+mn-ea"/>
                <a:cs typeface="+mn-cs"/>
              </a:defRPr>
            </a:lvl7pPr>
            <a:lvl8pPr marL="3200320" algn="l" defTabSz="914377" rtl="0" eaLnBrk="1" latinLnBrk="0" hangingPunct="1">
              <a:defRPr sz="1800" kern="1200">
                <a:solidFill>
                  <a:schemeClr val="lt1"/>
                </a:solidFill>
                <a:latin typeface="+mn-lt"/>
                <a:ea typeface="+mn-ea"/>
                <a:cs typeface="+mn-cs"/>
              </a:defRPr>
            </a:lvl8pPr>
            <a:lvl9pPr marL="3657509" algn="l" defTabSz="914377" rtl="0" eaLnBrk="1" latinLnBrk="0" hangingPunct="1">
              <a:defRPr sz="1800" kern="1200">
                <a:solidFill>
                  <a:schemeClr val="lt1"/>
                </a:solidFill>
                <a:latin typeface="+mn-lt"/>
                <a:ea typeface="+mn-ea"/>
                <a:cs typeface="+mn-cs"/>
              </a:defRPr>
            </a:lvl9pPr>
          </a:lstStyle>
          <a:p>
            <a:pPr algn="ctr"/>
            <a:endParaRPr lang="zh-CN" altLang="en-US" dirty="0"/>
          </a:p>
        </p:txBody>
      </p:sp>
      <p:sp>
        <p:nvSpPr>
          <p:cNvPr id="23" name="íṩľíḍè-Freeform 70"/>
          <p:cNvSpPr>
            <a:spLocks noEditPoints="1"/>
          </p:cNvSpPr>
          <p:nvPr/>
        </p:nvSpPr>
        <p:spPr bwMode="auto">
          <a:xfrm>
            <a:off x="3721095" y="2521354"/>
            <a:ext cx="306114" cy="294843"/>
          </a:xfrm>
          <a:custGeom>
            <a:avLst/>
            <a:gdLst>
              <a:gd name="T0" fmla="*/ 4096 w 6827"/>
              <a:gd name="T1" fmla="*/ 4551 h 6827"/>
              <a:gd name="T2" fmla="*/ 6258 w 6827"/>
              <a:gd name="T3" fmla="*/ 4096 h 6827"/>
              <a:gd name="T4" fmla="*/ 2348 w 6827"/>
              <a:gd name="T5" fmla="*/ 4911 h 6827"/>
              <a:gd name="T6" fmla="*/ 569 w 6827"/>
              <a:gd name="T7" fmla="*/ 4551 h 6827"/>
              <a:gd name="T8" fmla="*/ 569 w 6827"/>
              <a:gd name="T9" fmla="*/ 3982 h 6827"/>
              <a:gd name="T10" fmla="*/ 1707 w 6827"/>
              <a:gd name="T11" fmla="*/ 2503 h 6827"/>
              <a:gd name="T12" fmla="*/ 3868 w 6827"/>
              <a:gd name="T13" fmla="*/ 2731 h 6827"/>
              <a:gd name="T14" fmla="*/ 5827 w 6827"/>
              <a:gd name="T15" fmla="*/ 2004 h 6827"/>
              <a:gd name="T16" fmla="*/ 6258 w 6827"/>
              <a:gd name="T17" fmla="*/ 1820 h 6827"/>
              <a:gd name="T18" fmla="*/ 4779 w 6827"/>
              <a:gd name="T19" fmla="*/ 0 h 6827"/>
              <a:gd name="T20" fmla="*/ 2854 w 6827"/>
              <a:gd name="T21" fmla="*/ 2381 h 6827"/>
              <a:gd name="T22" fmla="*/ 1239 w 6827"/>
              <a:gd name="T23" fmla="*/ 2257 h 6827"/>
              <a:gd name="T24" fmla="*/ 569 w 6827"/>
              <a:gd name="T25" fmla="*/ 2844 h 6827"/>
              <a:gd name="T26" fmla="*/ 569 w 6827"/>
              <a:gd name="T27" fmla="*/ 2276 h 6827"/>
              <a:gd name="T28" fmla="*/ 569 w 6827"/>
              <a:gd name="T29" fmla="*/ 1707 h 6827"/>
              <a:gd name="T30" fmla="*/ 569 w 6827"/>
              <a:gd name="T31" fmla="*/ 1138 h 6827"/>
              <a:gd name="T32" fmla="*/ 569 w 6827"/>
              <a:gd name="T33" fmla="*/ 569 h 6827"/>
              <a:gd name="T34" fmla="*/ 341 w 6827"/>
              <a:gd name="T35" fmla="*/ 0 h 6827"/>
              <a:gd name="T36" fmla="*/ 114 w 6827"/>
              <a:gd name="T37" fmla="*/ 569 h 6827"/>
              <a:gd name="T38" fmla="*/ 114 w 6827"/>
              <a:gd name="T39" fmla="*/ 1138 h 6827"/>
              <a:gd name="T40" fmla="*/ 114 w 6827"/>
              <a:gd name="T41" fmla="*/ 1707 h 6827"/>
              <a:gd name="T42" fmla="*/ 114 w 6827"/>
              <a:gd name="T43" fmla="*/ 2276 h 6827"/>
              <a:gd name="T44" fmla="*/ 114 w 6827"/>
              <a:gd name="T45" fmla="*/ 2844 h 6827"/>
              <a:gd name="T46" fmla="*/ 114 w 6827"/>
              <a:gd name="T47" fmla="*/ 3413 h 6827"/>
              <a:gd name="T48" fmla="*/ 114 w 6827"/>
              <a:gd name="T49" fmla="*/ 3982 h 6827"/>
              <a:gd name="T50" fmla="*/ 114 w 6827"/>
              <a:gd name="T51" fmla="*/ 4551 h 6827"/>
              <a:gd name="T52" fmla="*/ 114 w 6827"/>
              <a:gd name="T53" fmla="*/ 5120 h 6827"/>
              <a:gd name="T54" fmla="*/ 114 w 6827"/>
              <a:gd name="T55" fmla="*/ 5689 h 6827"/>
              <a:gd name="T56" fmla="*/ 114 w 6827"/>
              <a:gd name="T57" fmla="*/ 6258 h 6827"/>
              <a:gd name="T58" fmla="*/ 683 w 6827"/>
              <a:gd name="T59" fmla="*/ 6713 h 6827"/>
              <a:gd name="T60" fmla="*/ 1252 w 6827"/>
              <a:gd name="T61" fmla="*/ 6713 h 6827"/>
              <a:gd name="T62" fmla="*/ 1820 w 6827"/>
              <a:gd name="T63" fmla="*/ 6713 h 6827"/>
              <a:gd name="T64" fmla="*/ 2389 w 6827"/>
              <a:gd name="T65" fmla="*/ 6713 h 6827"/>
              <a:gd name="T66" fmla="*/ 2958 w 6827"/>
              <a:gd name="T67" fmla="*/ 6713 h 6827"/>
              <a:gd name="T68" fmla="*/ 3527 w 6827"/>
              <a:gd name="T69" fmla="*/ 6713 h 6827"/>
              <a:gd name="T70" fmla="*/ 4096 w 6827"/>
              <a:gd name="T71" fmla="*/ 6713 h 6827"/>
              <a:gd name="T72" fmla="*/ 4665 w 6827"/>
              <a:gd name="T73" fmla="*/ 6713 h 6827"/>
              <a:gd name="T74" fmla="*/ 5234 w 6827"/>
              <a:gd name="T75" fmla="*/ 6713 h 6827"/>
              <a:gd name="T76" fmla="*/ 5803 w 6827"/>
              <a:gd name="T77" fmla="*/ 6713 h 6827"/>
              <a:gd name="T78" fmla="*/ 6371 w 6827"/>
              <a:gd name="T79" fmla="*/ 6713 h 6827"/>
              <a:gd name="T80" fmla="*/ 6827 w 6827"/>
              <a:gd name="T81" fmla="*/ 6485 h 6827"/>
              <a:gd name="T82" fmla="*/ 6371 w 6827"/>
              <a:gd name="T83" fmla="*/ 6258 h 6827"/>
              <a:gd name="T84" fmla="*/ 5803 w 6827"/>
              <a:gd name="T85" fmla="*/ 6258 h 6827"/>
              <a:gd name="T86" fmla="*/ 5234 w 6827"/>
              <a:gd name="T87" fmla="*/ 6258 h 6827"/>
              <a:gd name="T88" fmla="*/ 4665 w 6827"/>
              <a:gd name="T89" fmla="*/ 6258 h 6827"/>
              <a:gd name="T90" fmla="*/ 4096 w 6827"/>
              <a:gd name="T91" fmla="*/ 6258 h 6827"/>
              <a:gd name="T92" fmla="*/ 3527 w 6827"/>
              <a:gd name="T93" fmla="*/ 6258 h 6827"/>
              <a:gd name="T94" fmla="*/ 2958 w 6827"/>
              <a:gd name="T95" fmla="*/ 6258 h 6827"/>
              <a:gd name="T96" fmla="*/ 2389 w 6827"/>
              <a:gd name="T97" fmla="*/ 6258 h 6827"/>
              <a:gd name="T98" fmla="*/ 1820 w 6827"/>
              <a:gd name="T99" fmla="*/ 6258 h 6827"/>
              <a:gd name="T100" fmla="*/ 1252 w 6827"/>
              <a:gd name="T101" fmla="*/ 6258 h 6827"/>
              <a:gd name="T102" fmla="*/ 683 w 6827"/>
              <a:gd name="T103" fmla="*/ 6258 h 68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6827" h="6827">
                <a:moveTo>
                  <a:pt x="1263" y="5234"/>
                </a:moveTo>
                <a:cubicBezTo>
                  <a:pt x="1316" y="5493"/>
                  <a:pt x="1546" y="5689"/>
                  <a:pt x="1820" y="5689"/>
                </a:cubicBezTo>
                <a:cubicBezTo>
                  <a:pt x="2114" y="5689"/>
                  <a:pt x="2354" y="5464"/>
                  <a:pt x="2383" y="5178"/>
                </a:cubicBezTo>
                <a:lnTo>
                  <a:pt x="3568" y="4191"/>
                </a:lnTo>
                <a:cubicBezTo>
                  <a:pt x="3652" y="4401"/>
                  <a:pt x="3856" y="4551"/>
                  <a:pt x="4096" y="4551"/>
                </a:cubicBezTo>
                <a:cubicBezTo>
                  <a:pt x="4348" y="4551"/>
                  <a:pt x="4560" y="4385"/>
                  <a:pt x="4635" y="4157"/>
                </a:cubicBezTo>
                <a:lnTo>
                  <a:pt x="5696" y="4736"/>
                </a:lnTo>
                <a:cubicBezTo>
                  <a:pt x="5732" y="5016"/>
                  <a:pt x="5969" y="5234"/>
                  <a:pt x="6258" y="5234"/>
                </a:cubicBezTo>
                <a:cubicBezTo>
                  <a:pt x="6571" y="5234"/>
                  <a:pt x="6827" y="4979"/>
                  <a:pt x="6827" y="4665"/>
                </a:cubicBezTo>
                <a:cubicBezTo>
                  <a:pt x="6827" y="4351"/>
                  <a:pt x="6571" y="4096"/>
                  <a:pt x="6258" y="4096"/>
                </a:cubicBezTo>
                <a:cubicBezTo>
                  <a:pt x="6006" y="4096"/>
                  <a:pt x="5794" y="4262"/>
                  <a:pt x="5719" y="4490"/>
                </a:cubicBezTo>
                <a:lnTo>
                  <a:pt x="4658" y="3911"/>
                </a:lnTo>
                <a:cubicBezTo>
                  <a:pt x="4622" y="3631"/>
                  <a:pt x="4385" y="3413"/>
                  <a:pt x="4096" y="3413"/>
                </a:cubicBezTo>
                <a:cubicBezTo>
                  <a:pt x="3802" y="3413"/>
                  <a:pt x="3563" y="3638"/>
                  <a:pt x="3533" y="3924"/>
                </a:cubicBezTo>
                <a:lnTo>
                  <a:pt x="2348" y="4911"/>
                </a:lnTo>
                <a:cubicBezTo>
                  <a:pt x="2265" y="4701"/>
                  <a:pt x="2060" y="4551"/>
                  <a:pt x="1820" y="4551"/>
                </a:cubicBezTo>
                <a:cubicBezTo>
                  <a:pt x="1546" y="4551"/>
                  <a:pt x="1316" y="4747"/>
                  <a:pt x="1263" y="5006"/>
                </a:cubicBezTo>
                <a:lnTo>
                  <a:pt x="455" y="5006"/>
                </a:lnTo>
                <a:lnTo>
                  <a:pt x="455" y="4551"/>
                </a:lnTo>
                <a:lnTo>
                  <a:pt x="569" y="4551"/>
                </a:lnTo>
                <a:cubicBezTo>
                  <a:pt x="632" y="4551"/>
                  <a:pt x="683" y="4500"/>
                  <a:pt x="683" y="4437"/>
                </a:cubicBezTo>
                <a:cubicBezTo>
                  <a:pt x="683" y="4374"/>
                  <a:pt x="632" y="4324"/>
                  <a:pt x="569" y="4324"/>
                </a:cubicBezTo>
                <a:lnTo>
                  <a:pt x="455" y="4324"/>
                </a:lnTo>
                <a:lnTo>
                  <a:pt x="455" y="3982"/>
                </a:lnTo>
                <a:lnTo>
                  <a:pt x="569" y="3982"/>
                </a:lnTo>
                <a:cubicBezTo>
                  <a:pt x="632" y="3982"/>
                  <a:pt x="683" y="3931"/>
                  <a:pt x="683" y="3868"/>
                </a:cubicBezTo>
                <a:cubicBezTo>
                  <a:pt x="683" y="3806"/>
                  <a:pt x="632" y="3755"/>
                  <a:pt x="569" y="3755"/>
                </a:cubicBezTo>
                <a:lnTo>
                  <a:pt x="480" y="3755"/>
                </a:lnTo>
                <a:lnTo>
                  <a:pt x="1407" y="2416"/>
                </a:lnTo>
                <a:cubicBezTo>
                  <a:pt x="1494" y="2470"/>
                  <a:pt x="1596" y="2503"/>
                  <a:pt x="1707" y="2503"/>
                </a:cubicBezTo>
                <a:cubicBezTo>
                  <a:pt x="1888" y="2503"/>
                  <a:pt x="2048" y="2416"/>
                  <a:pt x="2152" y="2284"/>
                </a:cubicBezTo>
                <a:lnTo>
                  <a:pt x="2752" y="2584"/>
                </a:lnTo>
                <a:cubicBezTo>
                  <a:pt x="2740" y="2631"/>
                  <a:pt x="2731" y="2680"/>
                  <a:pt x="2731" y="2731"/>
                </a:cubicBezTo>
                <a:cubicBezTo>
                  <a:pt x="2731" y="3044"/>
                  <a:pt x="2986" y="3300"/>
                  <a:pt x="3300" y="3300"/>
                </a:cubicBezTo>
                <a:cubicBezTo>
                  <a:pt x="3613" y="3300"/>
                  <a:pt x="3868" y="3044"/>
                  <a:pt x="3868" y="2731"/>
                </a:cubicBezTo>
                <a:cubicBezTo>
                  <a:pt x="3868" y="2608"/>
                  <a:pt x="3829" y="2496"/>
                  <a:pt x="3763" y="2403"/>
                </a:cubicBezTo>
                <a:lnTo>
                  <a:pt x="4488" y="1055"/>
                </a:lnTo>
                <a:cubicBezTo>
                  <a:pt x="4574" y="1107"/>
                  <a:pt x="4672" y="1138"/>
                  <a:pt x="4779" y="1138"/>
                </a:cubicBezTo>
                <a:cubicBezTo>
                  <a:pt x="4891" y="1138"/>
                  <a:pt x="4995" y="1104"/>
                  <a:pt x="5083" y="1048"/>
                </a:cubicBezTo>
                <a:lnTo>
                  <a:pt x="5827" y="2004"/>
                </a:lnTo>
                <a:cubicBezTo>
                  <a:pt x="5829" y="2007"/>
                  <a:pt x="5833" y="2009"/>
                  <a:pt x="5836" y="2011"/>
                </a:cubicBezTo>
                <a:cubicBezTo>
                  <a:pt x="5745" y="2112"/>
                  <a:pt x="5689" y="2244"/>
                  <a:pt x="5689" y="2389"/>
                </a:cubicBezTo>
                <a:cubicBezTo>
                  <a:pt x="5689" y="2703"/>
                  <a:pt x="5944" y="2958"/>
                  <a:pt x="6258" y="2958"/>
                </a:cubicBezTo>
                <a:cubicBezTo>
                  <a:pt x="6571" y="2958"/>
                  <a:pt x="6827" y="2703"/>
                  <a:pt x="6827" y="2389"/>
                </a:cubicBezTo>
                <a:cubicBezTo>
                  <a:pt x="6827" y="2076"/>
                  <a:pt x="6571" y="1820"/>
                  <a:pt x="6258" y="1820"/>
                </a:cubicBezTo>
                <a:cubicBezTo>
                  <a:pt x="6170" y="1820"/>
                  <a:pt x="6087" y="1842"/>
                  <a:pt x="6013" y="1878"/>
                </a:cubicBezTo>
                <a:cubicBezTo>
                  <a:pt x="6010" y="1874"/>
                  <a:pt x="6010" y="1869"/>
                  <a:pt x="6006" y="1864"/>
                </a:cubicBezTo>
                <a:lnTo>
                  <a:pt x="5248" y="890"/>
                </a:lnTo>
                <a:cubicBezTo>
                  <a:pt x="5311" y="798"/>
                  <a:pt x="5348" y="688"/>
                  <a:pt x="5348" y="569"/>
                </a:cubicBezTo>
                <a:cubicBezTo>
                  <a:pt x="5348" y="255"/>
                  <a:pt x="5092" y="0"/>
                  <a:pt x="4779" y="0"/>
                </a:cubicBezTo>
                <a:cubicBezTo>
                  <a:pt x="4465" y="0"/>
                  <a:pt x="4210" y="255"/>
                  <a:pt x="4210" y="569"/>
                </a:cubicBezTo>
                <a:cubicBezTo>
                  <a:pt x="4210" y="691"/>
                  <a:pt x="4249" y="804"/>
                  <a:pt x="4315" y="897"/>
                </a:cubicBezTo>
                <a:lnTo>
                  <a:pt x="3590" y="2244"/>
                </a:lnTo>
                <a:cubicBezTo>
                  <a:pt x="3505" y="2193"/>
                  <a:pt x="3406" y="2162"/>
                  <a:pt x="3300" y="2162"/>
                </a:cubicBezTo>
                <a:cubicBezTo>
                  <a:pt x="3118" y="2162"/>
                  <a:pt x="2959" y="2248"/>
                  <a:pt x="2854" y="2381"/>
                </a:cubicBezTo>
                <a:lnTo>
                  <a:pt x="2254" y="2081"/>
                </a:lnTo>
                <a:cubicBezTo>
                  <a:pt x="2267" y="2034"/>
                  <a:pt x="2276" y="1985"/>
                  <a:pt x="2276" y="1934"/>
                </a:cubicBezTo>
                <a:cubicBezTo>
                  <a:pt x="2276" y="1621"/>
                  <a:pt x="2020" y="1365"/>
                  <a:pt x="1707" y="1365"/>
                </a:cubicBezTo>
                <a:cubicBezTo>
                  <a:pt x="1393" y="1365"/>
                  <a:pt x="1138" y="1621"/>
                  <a:pt x="1138" y="1934"/>
                </a:cubicBezTo>
                <a:cubicBezTo>
                  <a:pt x="1138" y="2054"/>
                  <a:pt x="1176" y="2166"/>
                  <a:pt x="1239" y="2257"/>
                </a:cubicBezTo>
                <a:lnTo>
                  <a:pt x="593" y="3191"/>
                </a:lnTo>
                <a:cubicBezTo>
                  <a:pt x="585" y="3189"/>
                  <a:pt x="578" y="3186"/>
                  <a:pt x="569" y="3186"/>
                </a:cubicBezTo>
                <a:lnTo>
                  <a:pt x="455" y="3186"/>
                </a:lnTo>
                <a:lnTo>
                  <a:pt x="455" y="2844"/>
                </a:lnTo>
                <a:lnTo>
                  <a:pt x="569" y="2844"/>
                </a:lnTo>
                <a:cubicBezTo>
                  <a:pt x="632" y="2844"/>
                  <a:pt x="683" y="2794"/>
                  <a:pt x="683" y="2731"/>
                </a:cubicBezTo>
                <a:cubicBezTo>
                  <a:pt x="683" y="2668"/>
                  <a:pt x="632" y="2617"/>
                  <a:pt x="569" y="2617"/>
                </a:cubicBezTo>
                <a:lnTo>
                  <a:pt x="455" y="2617"/>
                </a:lnTo>
                <a:lnTo>
                  <a:pt x="455" y="2276"/>
                </a:lnTo>
                <a:lnTo>
                  <a:pt x="569" y="2276"/>
                </a:lnTo>
                <a:cubicBezTo>
                  <a:pt x="632" y="2276"/>
                  <a:pt x="683" y="2225"/>
                  <a:pt x="683" y="2162"/>
                </a:cubicBezTo>
                <a:cubicBezTo>
                  <a:pt x="683" y="2099"/>
                  <a:pt x="632" y="2048"/>
                  <a:pt x="569" y="2048"/>
                </a:cubicBezTo>
                <a:lnTo>
                  <a:pt x="455" y="2048"/>
                </a:lnTo>
                <a:lnTo>
                  <a:pt x="455" y="1707"/>
                </a:lnTo>
                <a:lnTo>
                  <a:pt x="569" y="1707"/>
                </a:lnTo>
                <a:cubicBezTo>
                  <a:pt x="632" y="1707"/>
                  <a:pt x="683" y="1656"/>
                  <a:pt x="683" y="1593"/>
                </a:cubicBezTo>
                <a:cubicBezTo>
                  <a:pt x="683" y="1530"/>
                  <a:pt x="632" y="1479"/>
                  <a:pt x="569" y="1479"/>
                </a:cubicBezTo>
                <a:lnTo>
                  <a:pt x="455" y="1479"/>
                </a:lnTo>
                <a:lnTo>
                  <a:pt x="455" y="1138"/>
                </a:lnTo>
                <a:lnTo>
                  <a:pt x="569" y="1138"/>
                </a:lnTo>
                <a:cubicBezTo>
                  <a:pt x="632" y="1138"/>
                  <a:pt x="683" y="1087"/>
                  <a:pt x="683" y="1024"/>
                </a:cubicBezTo>
                <a:cubicBezTo>
                  <a:pt x="683" y="961"/>
                  <a:pt x="632" y="910"/>
                  <a:pt x="569" y="910"/>
                </a:cubicBezTo>
                <a:lnTo>
                  <a:pt x="455" y="910"/>
                </a:lnTo>
                <a:lnTo>
                  <a:pt x="455" y="569"/>
                </a:lnTo>
                <a:lnTo>
                  <a:pt x="569" y="569"/>
                </a:lnTo>
                <a:cubicBezTo>
                  <a:pt x="632" y="569"/>
                  <a:pt x="683" y="518"/>
                  <a:pt x="683" y="455"/>
                </a:cubicBezTo>
                <a:cubicBezTo>
                  <a:pt x="683" y="392"/>
                  <a:pt x="632" y="341"/>
                  <a:pt x="569" y="341"/>
                </a:cubicBezTo>
                <a:lnTo>
                  <a:pt x="455" y="341"/>
                </a:lnTo>
                <a:lnTo>
                  <a:pt x="455" y="114"/>
                </a:lnTo>
                <a:cubicBezTo>
                  <a:pt x="455" y="51"/>
                  <a:pt x="404" y="0"/>
                  <a:pt x="341" y="0"/>
                </a:cubicBezTo>
                <a:cubicBezTo>
                  <a:pt x="278" y="0"/>
                  <a:pt x="228" y="51"/>
                  <a:pt x="228" y="114"/>
                </a:cubicBezTo>
                <a:lnTo>
                  <a:pt x="228" y="341"/>
                </a:lnTo>
                <a:lnTo>
                  <a:pt x="114" y="341"/>
                </a:lnTo>
                <a:cubicBezTo>
                  <a:pt x="51" y="341"/>
                  <a:pt x="0" y="392"/>
                  <a:pt x="0" y="455"/>
                </a:cubicBezTo>
                <a:cubicBezTo>
                  <a:pt x="0" y="518"/>
                  <a:pt x="51" y="569"/>
                  <a:pt x="114" y="569"/>
                </a:cubicBezTo>
                <a:lnTo>
                  <a:pt x="228" y="569"/>
                </a:lnTo>
                <a:lnTo>
                  <a:pt x="228" y="910"/>
                </a:lnTo>
                <a:lnTo>
                  <a:pt x="114" y="910"/>
                </a:lnTo>
                <a:cubicBezTo>
                  <a:pt x="51" y="910"/>
                  <a:pt x="0" y="961"/>
                  <a:pt x="0" y="1024"/>
                </a:cubicBezTo>
                <a:cubicBezTo>
                  <a:pt x="0" y="1087"/>
                  <a:pt x="51" y="1138"/>
                  <a:pt x="114" y="1138"/>
                </a:cubicBezTo>
                <a:lnTo>
                  <a:pt x="228" y="1138"/>
                </a:lnTo>
                <a:lnTo>
                  <a:pt x="228" y="1479"/>
                </a:lnTo>
                <a:lnTo>
                  <a:pt x="114" y="1479"/>
                </a:lnTo>
                <a:cubicBezTo>
                  <a:pt x="51" y="1479"/>
                  <a:pt x="0" y="1530"/>
                  <a:pt x="0" y="1593"/>
                </a:cubicBezTo>
                <a:cubicBezTo>
                  <a:pt x="0" y="1656"/>
                  <a:pt x="51" y="1707"/>
                  <a:pt x="114" y="1707"/>
                </a:cubicBezTo>
                <a:lnTo>
                  <a:pt x="228" y="1707"/>
                </a:lnTo>
                <a:lnTo>
                  <a:pt x="228" y="2048"/>
                </a:lnTo>
                <a:lnTo>
                  <a:pt x="114" y="2048"/>
                </a:lnTo>
                <a:cubicBezTo>
                  <a:pt x="51" y="2048"/>
                  <a:pt x="0" y="2099"/>
                  <a:pt x="0" y="2162"/>
                </a:cubicBezTo>
                <a:cubicBezTo>
                  <a:pt x="0" y="2225"/>
                  <a:pt x="51" y="2276"/>
                  <a:pt x="114" y="2276"/>
                </a:cubicBezTo>
                <a:lnTo>
                  <a:pt x="228" y="2276"/>
                </a:lnTo>
                <a:lnTo>
                  <a:pt x="228" y="2617"/>
                </a:lnTo>
                <a:lnTo>
                  <a:pt x="114" y="2617"/>
                </a:lnTo>
                <a:cubicBezTo>
                  <a:pt x="51" y="2617"/>
                  <a:pt x="0" y="2668"/>
                  <a:pt x="0" y="2731"/>
                </a:cubicBezTo>
                <a:cubicBezTo>
                  <a:pt x="0" y="2794"/>
                  <a:pt x="51" y="2844"/>
                  <a:pt x="114" y="2844"/>
                </a:cubicBezTo>
                <a:lnTo>
                  <a:pt x="228" y="2844"/>
                </a:lnTo>
                <a:lnTo>
                  <a:pt x="228" y="3186"/>
                </a:lnTo>
                <a:lnTo>
                  <a:pt x="114" y="3186"/>
                </a:lnTo>
                <a:cubicBezTo>
                  <a:pt x="51" y="3186"/>
                  <a:pt x="0" y="3237"/>
                  <a:pt x="0" y="3300"/>
                </a:cubicBezTo>
                <a:cubicBezTo>
                  <a:pt x="0" y="3362"/>
                  <a:pt x="51" y="3413"/>
                  <a:pt x="114" y="3413"/>
                </a:cubicBezTo>
                <a:lnTo>
                  <a:pt x="228" y="3413"/>
                </a:lnTo>
                <a:lnTo>
                  <a:pt x="228" y="3755"/>
                </a:lnTo>
                <a:lnTo>
                  <a:pt x="114" y="3755"/>
                </a:lnTo>
                <a:cubicBezTo>
                  <a:pt x="51" y="3755"/>
                  <a:pt x="0" y="3806"/>
                  <a:pt x="0" y="3868"/>
                </a:cubicBezTo>
                <a:cubicBezTo>
                  <a:pt x="0" y="3931"/>
                  <a:pt x="51" y="3982"/>
                  <a:pt x="114" y="3982"/>
                </a:cubicBezTo>
                <a:lnTo>
                  <a:pt x="228" y="3982"/>
                </a:lnTo>
                <a:lnTo>
                  <a:pt x="228" y="4324"/>
                </a:lnTo>
                <a:lnTo>
                  <a:pt x="114" y="4324"/>
                </a:lnTo>
                <a:cubicBezTo>
                  <a:pt x="51" y="4324"/>
                  <a:pt x="0" y="4374"/>
                  <a:pt x="0" y="4437"/>
                </a:cubicBezTo>
                <a:cubicBezTo>
                  <a:pt x="0" y="4500"/>
                  <a:pt x="51" y="4551"/>
                  <a:pt x="114" y="4551"/>
                </a:cubicBezTo>
                <a:lnTo>
                  <a:pt x="228" y="4551"/>
                </a:lnTo>
                <a:lnTo>
                  <a:pt x="228" y="4892"/>
                </a:lnTo>
                <a:lnTo>
                  <a:pt x="114" y="4892"/>
                </a:lnTo>
                <a:cubicBezTo>
                  <a:pt x="51" y="4892"/>
                  <a:pt x="0" y="4943"/>
                  <a:pt x="0" y="5006"/>
                </a:cubicBezTo>
                <a:cubicBezTo>
                  <a:pt x="0" y="5069"/>
                  <a:pt x="51" y="5120"/>
                  <a:pt x="114" y="5120"/>
                </a:cubicBezTo>
                <a:lnTo>
                  <a:pt x="228" y="5120"/>
                </a:lnTo>
                <a:lnTo>
                  <a:pt x="228" y="5461"/>
                </a:lnTo>
                <a:lnTo>
                  <a:pt x="114" y="5461"/>
                </a:lnTo>
                <a:cubicBezTo>
                  <a:pt x="51" y="5461"/>
                  <a:pt x="0" y="5512"/>
                  <a:pt x="0" y="5575"/>
                </a:cubicBezTo>
                <a:cubicBezTo>
                  <a:pt x="0" y="5638"/>
                  <a:pt x="51" y="5689"/>
                  <a:pt x="114" y="5689"/>
                </a:cubicBezTo>
                <a:lnTo>
                  <a:pt x="228" y="5689"/>
                </a:lnTo>
                <a:lnTo>
                  <a:pt x="228" y="6030"/>
                </a:lnTo>
                <a:lnTo>
                  <a:pt x="114" y="6030"/>
                </a:lnTo>
                <a:cubicBezTo>
                  <a:pt x="51" y="6030"/>
                  <a:pt x="0" y="6081"/>
                  <a:pt x="0" y="6144"/>
                </a:cubicBezTo>
                <a:cubicBezTo>
                  <a:pt x="0" y="6207"/>
                  <a:pt x="51" y="6258"/>
                  <a:pt x="114" y="6258"/>
                </a:cubicBezTo>
                <a:lnTo>
                  <a:pt x="228" y="6258"/>
                </a:lnTo>
                <a:lnTo>
                  <a:pt x="228" y="6485"/>
                </a:lnTo>
                <a:cubicBezTo>
                  <a:pt x="228" y="6548"/>
                  <a:pt x="278" y="6599"/>
                  <a:pt x="341" y="6599"/>
                </a:cubicBezTo>
                <a:lnTo>
                  <a:pt x="683" y="6599"/>
                </a:lnTo>
                <a:lnTo>
                  <a:pt x="683" y="6713"/>
                </a:lnTo>
                <a:cubicBezTo>
                  <a:pt x="683" y="6776"/>
                  <a:pt x="734" y="6827"/>
                  <a:pt x="796" y="6827"/>
                </a:cubicBezTo>
                <a:cubicBezTo>
                  <a:pt x="859" y="6827"/>
                  <a:pt x="910" y="6776"/>
                  <a:pt x="910" y="6713"/>
                </a:cubicBezTo>
                <a:lnTo>
                  <a:pt x="910" y="6599"/>
                </a:lnTo>
                <a:lnTo>
                  <a:pt x="1252" y="6599"/>
                </a:lnTo>
                <a:lnTo>
                  <a:pt x="1252" y="6713"/>
                </a:lnTo>
                <a:cubicBezTo>
                  <a:pt x="1252" y="6776"/>
                  <a:pt x="1302" y="6827"/>
                  <a:pt x="1365" y="6827"/>
                </a:cubicBezTo>
                <a:cubicBezTo>
                  <a:pt x="1428" y="6827"/>
                  <a:pt x="1479" y="6776"/>
                  <a:pt x="1479" y="6713"/>
                </a:cubicBezTo>
                <a:lnTo>
                  <a:pt x="1479" y="6599"/>
                </a:lnTo>
                <a:lnTo>
                  <a:pt x="1820" y="6599"/>
                </a:lnTo>
                <a:lnTo>
                  <a:pt x="1820" y="6713"/>
                </a:lnTo>
                <a:cubicBezTo>
                  <a:pt x="1820" y="6776"/>
                  <a:pt x="1871" y="6827"/>
                  <a:pt x="1934" y="6827"/>
                </a:cubicBezTo>
                <a:cubicBezTo>
                  <a:pt x="1997" y="6827"/>
                  <a:pt x="2048" y="6776"/>
                  <a:pt x="2048" y="6713"/>
                </a:cubicBezTo>
                <a:lnTo>
                  <a:pt x="2048" y="6599"/>
                </a:lnTo>
                <a:lnTo>
                  <a:pt x="2389" y="6599"/>
                </a:lnTo>
                <a:lnTo>
                  <a:pt x="2389" y="6713"/>
                </a:lnTo>
                <a:cubicBezTo>
                  <a:pt x="2389" y="6776"/>
                  <a:pt x="2440" y="6827"/>
                  <a:pt x="2503" y="6827"/>
                </a:cubicBezTo>
                <a:cubicBezTo>
                  <a:pt x="2566" y="6827"/>
                  <a:pt x="2617" y="6776"/>
                  <a:pt x="2617" y="6713"/>
                </a:cubicBezTo>
                <a:lnTo>
                  <a:pt x="2617" y="6599"/>
                </a:lnTo>
                <a:lnTo>
                  <a:pt x="2958" y="6599"/>
                </a:lnTo>
                <a:lnTo>
                  <a:pt x="2958" y="6713"/>
                </a:lnTo>
                <a:cubicBezTo>
                  <a:pt x="2958" y="6776"/>
                  <a:pt x="3009" y="6827"/>
                  <a:pt x="3072" y="6827"/>
                </a:cubicBezTo>
                <a:cubicBezTo>
                  <a:pt x="3135" y="6827"/>
                  <a:pt x="3186" y="6776"/>
                  <a:pt x="3186" y="6713"/>
                </a:cubicBezTo>
                <a:lnTo>
                  <a:pt x="3186" y="6599"/>
                </a:lnTo>
                <a:lnTo>
                  <a:pt x="3527" y="6599"/>
                </a:lnTo>
                <a:lnTo>
                  <a:pt x="3527" y="6713"/>
                </a:lnTo>
                <a:cubicBezTo>
                  <a:pt x="3527" y="6776"/>
                  <a:pt x="3578" y="6827"/>
                  <a:pt x="3641" y="6827"/>
                </a:cubicBezTo>
                <a:cubicBezTo>
                  <a:pt x="3704" y="6827"/>
                  <a:pt x="3755" y="6776"/>
                  <a:pt x="3755" y="6713"/>
                </a:cubicBezTo>
                <a:lnTo>
                  <a:pt x="3755" y="6599"/>
                </a:lnTo>
                <a:lnTo>
                  <a:pt x="4096" y="6599"/>
                </a:lnTo>
                <a:lnTo>
                  <a:pt x="4096" y="6713"/>
                </a:lnTo>
                <a:cubicBezTo>
                  <a:pt x="4096" y="6776"/>
                  <a:pt x="4147" y="6827"/>
                  <a:pt x="4210" y="6827"/>
                </a:cubicBezTo>
                <a:cubicBezTo>
                  <a:pt x="4273" y="6827"/>
                  <a:pt x="4323" y="6776"/>
                  <a:pt x="4323" y="6713"/>
                </a:cubicBezTo>
                <a:lnTo>
                  <a:pt x="4323" y="6599"/>
                </a:lnTo>
                <a:lnTo>
                  <a:pt x="4665" y="6599"/>
                </a:lnTo>
                <a:lnTo>
                  <a:pt x="4665" y="6713"/>
                </a:lnTo>
                <a:cubicBezTo>
                  <a:pt x="4665" y="6776"/>
                  <a:pt x="4716" y="6827"/>
                  <a:pt x="4779" y="6827"/>
                </a:cubicBezTo>
                <a:cubicBezTo>
                  <a:pt x="4842" y="6827"/>
                  <a:pt x="4892" y="6776"/>
                  <a:pt x="4892" y="6713"/>
                </a:cubicBezTo>
                <a:lnTo>
                  <a:pt x="4892" y="6599"/>
                </a:lnTo>
                <a:lnTo>
                  <a:pt x="5234" y="6599"/>
                </a:lnTo>
                <a:lnTo>
                  <a:pt x="5234" y="6713"/>
                </a:lnTo>
                <a:cubicBezTo>
                  <a:pt x="5234" y="6776"/>
                  <a:pt x="5285" y="6827"/>
                  <a:pt x="5347" y="6827"/>
                </a:cubicBezTo>
                <a:cubicBezTo>
                  <a:pt x="5410" y="6827"/>
                  <a:pt x="5461" y="6776"/>
                  <a:pt x="5461" y="6713"/>
                </a:cubicBezTo>
                <a:lnTo>
                  <a:pt x="5461" y="6599"/>
                </a:lnTo>
                <a:lnTo>
                  <a:pt x="5803" y="6599"/>
                </a:lnTo>
                <a:lnTo>
                  <a:pt x="5803" y="6713"/>
                </a:lnTo>
                <a:cubicBezTo>
                  <a:pt x="5803" y="6776"/>
                  <a:pt x="5853" y="6827"/>
                  <a:pt x="5916" y="6827"/>
                </a:cubicBezTo>
                <a:cubicBezTo>
                  <a:pt x="5979" y="6827"/>
                  <a:pt x="6030" y="6776"/>
                  <a:pt x="6030" y="6713"/>
                </a:cubicBezTo>
                <a:lnTo>
                  <a:pt x="6030" y="6599"/>
                </a:lnTo>
                <a:lnTo>
                  <a:pt x="6371" y="6599"/>
                </a:lnTo>
                <a:lnTo>
                  <a:pt x="6371" y="6713"/>
                </a:lnTo>
                <a:cubicBezTo>
                  <a:pt x="6371" y="6776"/>
                  <a:pt x="6422" y="6827"/>
                  <a:pt x="6485" y="6827"/>
                </a:cubicBezTo>
                <a:cubicBezTo>
                  <a:pt x="6548" y="6827"/>
                  <a:pt x="6599" y="6776"/>
                  <a:pt x="6599" y="6713"/>
                </a:cubicBezTo>
                <a:lnTo>
                  <a:pt x="6599" y="6599"/>
                </a:lnTo>
                <a:lnTo>
                  <a:pt x="6713" y="6599"/>
                </a:lnTo>
                <a:cubicBezTo>
                  <a:pt x="6776" y="6599"/>
                  <a:pt x="6827" y="6548"/>
                  <a:pt x="6827" y="6485"/>
                </a:cubicBezTo>
                <a:cubicBezTo>
                  <a:pt x="6827" y="6422"/>
                  <a:pt x="6776" y="6372"/>
                  <a:pt x="6713" y="6372"/>
                </a:cubicBezTo>
                <a:lnTo>
                  <a:pt x="6599" y="6372"/>
                </a:lnTo>
                <a:lnTo>
                  <a:pt x="6599" y="6258"/>
                </a:lnTo>
                <a:cubicBezTo>
                  <a:pt x="6599" y="6195"/>
                  <a:pt x="6548" y="6144"/>
                  <a:pt x="6485" y="6144"/>
                </a:cubicBezTo>
                <a:cubicBezTo>
                  <a:pt x="6422" y="6144"/>
                  <a:pt x="6371" y="6195"/>
                  <a:pt x="6371" y="6258"/>
                </a:cubicBezTo>
                <a:lnTo>
                  <a:pt x="6371" y="6372"/>
                </a:lnTo>
                <a:lnTo>
                  <a:pt x="6030" y="6372"/>
                </a:lnTo>
                <a:lnTo>
                  <a:pt x="6030" y="6258"/>
                </a:lnTo>
                <a:cubicBezTo>
                  <a:pt x="6030" y="6195"/>
                  <a:pt x="5979" y="6144"/>
                  <a:pt x="5916" y="6144"/>
                </a:cubicBezTo>
                <a:cubicBezTo>
                  <a:pt x="5853" y="6144"/>
                  <a:pt x="5803" y="6195"/>
                  <a:pt x="5803" y="6258"/>
                </a:cubicBezTo>
                <a:lnTo>
                  <a:pt x="5803" y="6372"/>
                </a:lnTo>
                <a:lnTo>
                  <a:pt x="5461" y="6372"/>
                </a:lnTo>
                <a:lnTo>
                  <a:pt x="5461" y="6258"/>
                </a:lnTo>
                <a:cubicBezTo>
                  <a:pt x="5461" y="6195"/>
                  <a:pt x="5410" y="6144"/>
                  <a:pt x="5347" y="6144"/>
                </a:cubicBezTo>
                <a:cubicBezTo>
                  <a:pt x="5285" y="6144"/>
                  <a:pt x="5234" y="6195"/>
                  <a:pt x="5234" y="6258"/>
                </a:cubicBezTo>
                <a:lnTo>
                  <a:pt x="5234" y="6372"/>
                </a:lnTo>
                <a:lnTo>
                  <a:pt x="4892" y="6372"/>
                </a:lnTo>
                <a:lnTo>
                  <a:pt x="4892" y="6258"/>
                </a:lnTo>
                <a:cubicBezTo>
                  <a:pt x="4892" y="6195"/>
                  <a:pt x="4842" y="6144"/>
                  <a:pt x="4779" y="6144"/>
                </a:cubicBezTo>
                <a:cubicBezTo>
                  <a:pt x="4716" y="6144"/>
                  <a:pt x="4665" y="6195"/>
                  <a:pt x="4665" y="6258"/>
                </a:cubicBezTo>
                <a:lnTo>
                  <a:pt x="4665" y="6372"/>
                </a:lnTo>
                <a:lnTo>
                  <a:pt x="4323" y="6372"/>
                </a:lnTo>
                <a:lnTo>
                  <a:pt x="4323" y="6258"/>
                </a:lnTo>
                <a:cubicBezTo>
                  <a:pt x="4323" y="6195"/>
                  <a:pt x="4273" y="6144"/>
                  <a:pt x="4210" y="6144"/>
                </a:cubicBezTo>
                <a:cubicBezTo>
                  <a:pt x="4147" y="6144"/>
                  <a:pt x="4096" y="6195"/>
                  <a:pt x="4096" y="6258"/>
                </a:cubicBezTo>
                <a:lnTo>
                  <a:pt x="4096" y="6372"/>
                </a:lnTo>
                <a:lnTo>
                  <a:pt x="3755" y="6372"/>
                </a:lnTo>
                <a:lnTo>
                  <a:pt x="3755" y="6258"/>
                </a:lnTo>
                <a:cubicBezTo>
                  <a:pt x="3755" y="6195"/>
                  <a:pt x="3704" y="6144"/>
                  <a:pt x="3641" y="6144"/>
                </a:cubicBezTo>
                <a:cubicBezTo>
                  <a:pt x="3578" y="6144"/>
                  <a:pt x="3527" y="6195"/>
                  <a:pt x="3527" y="6258"/>
                </a:cubicBezTo>
                <a:lnTo>
                  <a:pt x="3527" y="6372"/>
                </a:lnTo>
                <a:lnTo>
                  <a:pt x="3186" y="6372"/>
                </a:lnTo>
                <a:lnTo>
                  <a:pt x="3186" y="6258"/>
                </a:lnTo>
                <a:cubicBezTo>
                  <a:pt x="3186" y="6195"/>
                  <a:pt x="3135" y="6144"/>
                  <a:pt x="3072" y="6144"/>
                </a:cubicBezTo>
                <a:cubicBezTo>
                  <a:pt x="3009" y="6144"/>
                  <a:pt x="2958" y="6195"/>
                  <a:pt x="2958" y="6258"/>
                </a:cubicBezTo>
                <a:lnTo>
                  <a:pt x="2958" y="6372"/>
                </a:lnTo>
                <a:lnTo>
                  <a:pt x="2617" y="6372"/>
                </a:lnTo>
                <a:lnTo>
                  <a:pt x="2617" y="6258"/>
                </a:lnTo>
                <a:cubicBezTo>
                  <a:pt x="2617" y="6195"/>
                  <a:pt x="2566" y="6144"/>
                  <a:pt x="2503" y="6144"/>
                </a:cubicBezTo>
                <a:cubicBezTo>
                  <a:pt x="2440" y="6144"/>
                  <a:pt x="2389" y="6195"/>
                  <a:pt x="2389" y="6258"/>
                </a:cubicBezTo>
                <a:lnTo>
                  <a:pt x="2389" y="6372"/>
                </a:lnTo>
                <a:lnTo>
                  <a:pt x="2048" y="6372"/>
                </a:lnTo>
                <a:lnTo>
                  <a:pt x="2048" y="6258"/>
                </a:lnTo>
                <a:cubicBezTo>
                  <a:pt x="2048" y="6195"/>
                  <a:pt x="1997" y="6144"/>
                  <a:pt x="1934" y="6144"/>
                </a:cubicBezTo>
                <a:cubicBezTo>
                  <a:pt x="1871" y="6144"/>
                  <a:pt x="1820" y="6195"/>
                  <a:pt x="1820" y="6258"/>
                </a:cubicBezTo>
                <a:lnTo>
                  <a:pt x="1820" y="6372"/>
                </a:lnTo>
                <a:lnTo>
                  <a:pt x="1479" y="6372"/>
                </a:lnTo>
                <a:lnTo>
                  <a:pt x="1479" y="6258"/>
                </a:lnTo>
                <a:cubicBezTo>
                  <a:pt x="1479" y="6195"/>
                  <a:pt x="1428" y="6144"/>
                  <a:pt x="1365" y="6144"/>
                </a:cubicBezTo>
                <a:cubicBezTo>
                  <a:pt x="1302" y="6144"/>
                  <a:pt x="1252" y="6195"/>
                  <a:pt x="1252" y="6258"/>
                </a:cubicBezTo>
                <a:lnTo>
                  <a:pt x="1252" y="6372"/>
                </a:lnTo>
                <a:lnTo>
                  <a:pt x="910" y="6372"/>
                </a:lnTo>
                <a:lnTo>
                  <a:pt x="910" y="6258"/>
                </a:lnTo>
                <a:cubicBezTo>
                  <a:pt x="910" y="6195"/>
                  <a:pt x="859" y="6144"/>
                  <a:pt x="796" y="6144"/>
                </a:cubicBezTo>
                <a:cubicBezTo>
                  <a:pt x="734" y="6144"/>
                  <a:pt x="683" y="6195"/>
                  <a:pt x="683" y="6258"/>
                </a:cubicBezTo>
                <a:lnTo>
                  <a:pt x="683" y="6372"/>
                </a:lnTo>
                <a:lnTo>
                  <a:pt x="455" y="6372"/>
                </a:lnTo>
                <a:lnTo>
                  <a:pt x="455" y="5234"/>
                </a:lnTo>
                <a:lnTo>
                  <a:pt x="1263" y="5234"/>
                </a:lnTo>
                <a:close/>
              </a:path>
            </a:pathLst>
          </a:custGeom>
          <a:solidFill>
            <a:schemeClr val="bg1"/>
          </a:solidFill>
          <a:ln>
            <a:noFill/>
          </a:ln>
        </p:spPr>
        <p:txBody>
          <a:bodyPr vert="horz" wrap="square" lIns="288000" tIns="91416" rIns="182832" bIns="91416" numCol="1" anchor="t" anchorCtr="0" compatLnSpc="1">
            <a:prstTxWarp prst="textNoShape">
              <a:avLst/>
            </a:prstTxWarp>
          </a:bodyPr>
          <a:lstStyle>
            <a:defPPr>
              <a:defRPr lang="zh-CN"/>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pPr defTabSz="1828343">
              <a:lnSpc>
                <a:spcPct val="150000"/>
              </a:lnSpc>
            </a:pPr>
            <a:endParaRPr lang="en-GB" sz="3599" kern="0" dirty="0">
              <a:solidFill>
                <a:sysClr val="windowText" lastClr="000000"/>
              </a:solidFill>
              <a:cs typeface="+mn-ea"/>
              <a:sym typeface="+mn-lt"/>
            </a:endParaRPr>
          </a:p>
        </p:txBody>
      </p:sp>
      <p:sp>
        <p:nvSpPr>
          <p:cNvPr id="20" name="íṩľíḍè-Oval 19"/>
          <p:cNvSpPr/>
          <p:nvPr/>
        </p:nvSpPr>
        <p:spPr>
          <a:xfrm>
            <a:off x="7984952" y="2335881"/>
            <a:ext cx="665794" cy="665790"/>
          </a:xfrm>
          <a:prstGeom prst="ellipse">
            <a:avLst/>
          </a:prstGeom>
          <a:solidFill>
            <a:schemeClr val="accent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377" rtl="0" eaLnBrk="1" latinLnBrk="0" hangingPunct="1">
              <a:defRPr sz="1800" kern="1200">
                <a:solidFill>
                  <a:schemeClr val="lt1"/>
                </a:solidFill>
                <a:latin typeface="+mn-lt"/>
                <a:ea typeface="+mn-ea"/>
                <a:cs typeface="+mn-cs"/>
              </a:defRPr>
            </a:lvl1pPr>
            <a:lvl2pPr marL="457189" algn="l" defTabSz="914377" rtl="0" eaLnBrk="1" latinLnBrk="0" hangingPunct="1">
              <a:defRPr sz="1800" kern="1200">
                <a:solidFill>
                  <a:schemeClr val="lt1"/>
                </a:solidFill>
                <a:latin typeface="+mn-lt"/>
                <a:ea typeface="+mn-ea"/>
                <a:cs typeface="+mn-cs"/>
              </a:defRPr>
            </a:lvl2pPr>
            <a:lvl3pPr marL="914377" algn="l" defTabSz="914377" rtl="0" eaLnBrk="1" latinLnBrk="0" hangingPunct="1">
              <a:defRPr sz="1800" kern="1200">
                <a:solidFill>
                  <a:schemeClr val="lt1"/>
                </a:solidFill>
                <a:latin typeface="+mn-lt"/>
                <a:ea typeface="+mn-ea"/>
                <a:cs typeface="+mn-cs"/>
              </a:defRPr>
            </a:lvl3pPr>
            <a:lvl4pPr marL="1371566" algn="l" defTabSz="914377" rtl="0" eaLnBrk="1" latinLnBrk="0" hangingPunct="1">
              <a:defRPr sz="1800" kern="1200">
                <a:solidFill>
                  <a:schemeClr val="lt1"/>
                </a:solidFill>
                <a:latin typeface="+mn-lt"/>
                <a:ea typeface="+mn-ea"/>
                <a:cs typeface="+mn-cs"/>
              </a:defRPr>
            </a:lvl4pPr>
            <a:lvl5pPr marL="1828754" algn="l" defTabSz="914377" rtl="0" eaLnBrk="1" latinLnBrk="0" hangingPunct="1">
              <a:defRPr sz="1800" kern="1200">
                <a:solidFill>
                  <a:schemeClr val="lt1"/>
                </a:solidFill>
                <a:latin typeface="+mn-lt"/>
                <a:ea typeface="+mn-ea"/>
                <a:cs typeface="+mn-cs"/>
              </a:defRPr>
            </a:lvl5pPr>
            <a:lvl6pPr marL="2285943" algn="l" defTabSz="914377" rtl="0" eaLnBrk="1" latinLnBrk="0" hangingPunct="1">
              <a:defRPr sz="1800" kern="1200">
                <a:solidFill>
                  <a:schemeClr val="lt1"/>
                </a:solidFill>
                <a:latin typeface="+mn-lt"/>
                <a:ea typeface="+mn-ea"/>
                <a:cs typeface="+mn-cs"/>
              </a:defRPr>
            </a:lvl6pPr>
            <a:lvl7pPr marL="2743131" algn="l" defTabSz="914377" rtl="0" eaLnBrk="1" latinLnBrk="0" hangingPunct="1">
              <a:defRPr sz="1800" kern="1200">
                <a:solidFill>
                  <a:schemeClr val="lt1"/>
                </a:solidFill>
                <a:latin typeface="+mn-lt"/>
                <a:ea typeface="+mn-ea"/>
                <a:cs typeface="+mn-cs"/>
              </a:defRPr>
            </a:lvl7pPr>
            <a:lvl8pPr marL="3200320" algn="l" defTabSz="914377" rtl="0" eaLnBrk="1" latinLnBrk="0" hangingPunct="1">
              <a:defRPr sz="1800" kern="1200">
                <a:solidFill>
                  <a:schemeClr val="lt1"/>
                </a:solidFill>
                <a:latin typeface="+mn-lt"/>
                <a:ea typeface="+mn-ea"/>
                <a:cs typeface="+mn-cs"/>
              </a:defRPr>
            </a:lvl8pPr>
            <a:lvl9pPr marL="3657509" algn="l" defTabSz="914377" rtl="0" eaLnBrk="1" latinLnBrk="0" hangingPunct="1">
              <a:defRPr sz="1800" kern="1200">
                <a:solidFill>
                  <a:schemeClr val="lt1"/>
                </a:solidFill>
                <a:latin typeface="+mn-lt"/>
                <a:ea typeface="+mn-ea"/>
                <a:cs typeface="+mn-cs"/>
              </a:defRPr>
            </a:lvl9pPr>
          </a:lstStyle>
          <a:p>
            <a:pPr algn="ctr"/>
            <a:endParaRPr lang="zh-CN" altLang="en-US" dirty="0"/>
          </a:p>
        </p:txBody>
      </p:sp>
      <p:sp>
        <p:nvSpPr>
          <p:cNvPr id="21" name="íṩľíḍè-university7"/>
          <p:cNvSpPr>
            <a:spLocks/>
          </p:cNvSpPr>
          <p:nvPr/>
        </p:nvSpPr>
        <p:spPr bwMode="auto">
          <a:xfrm>
            <a:off x="8164792" y="2521354"/>
            <a:ext cx="306114" cy="294843"/>
          </a:xfrm>
          <a:custGeom>
            <a:avLst/>
            <a:gdLst>
              <a:gd name="T0" fmla="*/ 3413 w 6827"/>
              <a:gd name="T1" fmla="*/ 0 h 5912"/>
              <a:gd name="T2" fmla="*/ 0 w 6827"/>
              <a:gd name="T3" fmla="*/ 5912 h 5912"/>
              <a:gd name="T4" fmla="*/ 6827 w 6827"/>
              <a:gd name="T5" fmla="*/ 5912 h 5912"/>
              <a:gd name="T6" fmla="*/ 3413 w 6827"/>
              <a:gd name="T7" fmla="*/ 0 h 5912"/>
              <a:gd name="T8" fmla="*/ 3413 w 6827"/>
              <a:gd name="T9" fmla="*/ 972 h 5912"/>
              <a:gd name="T10" fmla="*/ 4489 w 6827"/>
              <a:gd name="T11" fmla="*/ 2835 h 5912"/>
              <a:gd name="T12" fmla="*/ 2338 w 6827"/>
              <a:gd name="T13" fmla="*/ 2835 h 5912"/>
              <a:gd name="T14" fmla="*/ 3413 w 6827"/>
              <a:gd name="T15" fmla="*/ 972 h 5912"/>
              <a:gd name="T16" fmla="*/ 842 w 6827"/>
              <a:gd name="T17" fmla="*/ 5426 h 5912"/>
              <a:gd name="T18" fmla="*/ 1917 w 6827"/>
              <a:gd name="T19" fmla="*/ 3564 h 5912"/>
              <a:gd name="T20" fmla="*/ 2993 w 6827"/>
              <a:gd name="T21" fmla="*/ 5426 h 5912"/>
              <a:gd name="T22" fmla="*/ 842 w 6827"/>
              <a:gd name="T23" fmla="*/ 5426 h 5912"/>
              <a:gd name="T24" fmla="*/ 2338 w 6827"/>
              <a:gd name="T25" fmla="*/ 3321 h 5912"/>
              <a:gd name="T26" fmla="*/ 4489 w 6827"/>
              <a:gd name="T27" fmla="*/ 3321 h 5912"/>
              <a:gd name="T28" fmla="*/ 3413 w 6827"/>
              <a:gd name="T29" fmla="*/ 5183 h 5912"/>
              <a:gd name="T30" fmla="*/ 2338 w 6827"/>
              <a:gd name="T31" fmla="*/ 3321 h 5912"/>
              <a:gd name="T32" fmla="*/ 4910 w 6827"/>
              <a:gd name="T33" fmla="*/ 3564 h 5912"/>
              <a:gd name="T34" fmla="*/ 5985 w 6827"/>
              <a:gd name="T35" fmla="*/ 5426 h 5912"/>
              <a:gd name="T36" fmla="*/ 3834 w 6827"/>
              <a:gd name="T37" fmla="*/ 5426 h 5912"/>
              <a:gd name="T38" fmla="*/ 4910 w 6827"/>
              <a:gd name="T39" fmla="*/ 3564 h 59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827" h="5912">
                <a:moveTo>
                  <a:pt x="3413" y="0"/>
                </a:moveTo>
                <a:lnTo>
                  <a:pt x="0" y="5912"/>
                </a:lnTo>
                <a:lnTo>
                  <a:pt x="6827" y="5912"/>
                </a:lnTo>
                <a:lnTo>
                  <a:pt x="3413" y="0"/>
                </a:lnTo>
                <a:close/>
                <a:moveTo>
                  <a:pt x="3413" y="972"/>
                </a:moveTo>
                <a:lnTo>
                  <a:pt x="4489" y="2835"/>
                </a:lnTo>
                <a:lnTo>
                  <a:pt x="2338" y="2835"/>
                </a:lnTo>
                <a:lnTo>
                  <a:pt x="3413" y="972"/>
                </a:lnTo>
                <a:close/>
                <a:moveTo>
                  <a:pt x="842" y="5426"/>
                </a:moveTo>
                <a:lnTo>
                  <a:pt x="1917" y="3564"/>
                </a:lnTo>
                <a:lnTo>
                  <a:pt x="2993" y="5426"/>
                </a:lnTo>
                <a:lnTo>
                  <a:pt x="842" y="5426"/>
                </a:lnTo>
                <a:close/>
                <a:moveTo>
                  <a:pt x="2338" y="3321"/>
                </a:moveTo>
                <a:lnTo>
                  <a:pt x="4489" y="3321"/>
                </a:lnTo>
                <a:lnTo>
                  <a:pt x="3413" y="5183"/>
                </a:lnTo>
                <a:lnTo>
                  <a:pt x="2338" y="3321"/>
                </a:lnTo>
                <a:close/>
                <a:moveTo>
                  <a:pt x="4910" y="3564"/>
                </a:moveTo>
                <a:lnTo>
                  <a:pt x="5985" y="5426"/>
                </a:lnTo>
                <a:lnTo>
                  <a:pt x="3834" y="5426"/>
                </a:lnTo>
                <a:lnTo>
                  <a:pt x="4910" y="3564"/>
                </a:lnTo>
                <a:close/>
              </a:path>
            </a:pathLst>
          </a:custGeom>
          <a:solidFill>
            <a:schemeClr val="bg1"/>
          </a:solidFill>
          <a:ln>
            <a:noFill/>
          </a:ln>
        </p:spPr>
        <p:txBody>
          <a:bodyPr vert="horz" wrap="square" lIns="91440" tIns="45720" rIns="91440" bIns="45720" numCol="1" anchor="t" anchorCtr="0" compatLnSpc="1">
            <a:prstTxWarp prst="textNoShape">
              <a:avLst/>
            </a:prstTxWarp>
            <a:noAutofit/>
          </a:bodyPr>
          <a:lstStyle>
            <a:defPPr>
              <a:defRPr lang="zh-CN"/>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endParaRPr lang="zh-CN" altLang="en-US" dirty="0"/>
          </a:p>
        </p:txBody>
      </p:sp>
      <p:sp>
        <p:nvSpPr>
          <p:cNvPr id="18" name="íṩľíḍè-Oval 17"/>
          <p:cNvSpPr/>
          <p:nvPr/>
        </p:nvSpPr>
        <p:spPr>
          <a:xfrm>
            <a:off x="4252148" y="4178300"/>
            <a:ext cx="665794" cy="665790"/>
          </a:xfrm>
          <a:prstGeom prst="ellipse">
            <a:avLst/>
          </a:prstGeom>
          <a:solidFill>
            <a:schemeClr val="accent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377" rtl="0" eaLnBrk="1" latinLnBrk="0" hangingPunct="1">
              <a:defRPr sz="1800" kern="1200">
                <a:solidFill>
                  <a:schemeClr val="lt1"/>
                </a:solidFill>
                <a:latin typeface="+mn-lt"/>
                <a:ea typeface="+mn-ea"/>
                <a:cs typeface="+mn-cs"/>
              </a:defRPr>
            </a:lvl1pPr>
            <a:lvl2pPr marL="457189" algn="l" defTabSz="914377" rtl="0" eaLnBrk="1" latinLnBrk="0" hangingPunct="1">
              <a:defRPr sz="1800" kern="1200">
                <a:solidFill>
                  <a:schemeClr val="lt1"/>
                </a:solidFill>
                <a:latin typeface="+mn-lt"/>
                <a:ea typeface="+mn-ea"/>
                <a:cs typeface="+mn-cs"/>
              </a:defRPr>
            </a:lvl2pPr>
            <a:lvl3pPr marL="914377" algn="l" defTabSz="914377" rtl="0" eaLnBrk="1" latinLnBrk="0" hangingPunct="1">
              <a:defRPr sz="1800" kern="1200">
                <a:solidFill>
                  <a:schemeClr val="lt1"/>
                </a:solidFill>
                <a:latin typeface="+mn-lt"/>
                <a:ea typeface="+mn-ea"/>
                <a:cs typeface="+mn-cs"/>
              </a:defRPr>
            </a:lvl3pPr>
            <a:lvl4pPr marL="1371566" algn="l" defTabSz="914377" rtl="0" eaLnBrk="1" latinLnBrk="0" hangingPunct="1">
              <a:defRPr sz="1800" kern="1200">
                <a:solidFill>
                  <a:schemeClr val="lt1"/>
                </a:solidFill>
                <a:latin typeface="+mn-lt"/>
                <a:ea typeface="+mn-ea"/>
                <a:cs typeface="+mn-cs"/>
              </a:defRPr>
            </a:lvl4pPr>
            <a:lvl5pPr marL="1828754" algn="l" defTabSz="914377" rtl="0" eaLnBrk="1" latinLnBrk="0" hangingPunct="1">
              <a:defRPr sz="1800" kern="1200">
                <a:solidFill>
                  <a:schemeClr val="lt1"/>
                </a:solidFill>
                <a:latin typeface="+mn-lt"/>
                <a:ea typeface="+mn-ea"/>
                <a:cs typeface="+mn-cs"/>
              </a:defRPr>
            </a:lvl5pPr>
            <a:lvl6pPr marL="2285943" algn="l" defTabSz="914377" rtl="0" eaLnBrk="1" latinLnBrk="0" hangingPunct="1">
              <a:defRPr sz="1800" kern="1200">
                <a:solidFill>
                  <a:schemeClr val="lt1"/>
                </a:solidFill>
                <a:latin typeface="+mn-lt"/>
                <a:ea typeface="+mn-ea"/>
                <a:cs typeface="+mn-cs"/>
              </a:defRPr>
            </a:lvl6pPr>
            <a:lvl7pPr marL="2743131" algn="l" defTabSz="914377" rtl="0" eaLnBrk="1" latinLnBrk="0" hangingPunct="1">
              <a:defRPr sz="1800" kern="1200">
                <a:solidFill>
                  <a:schemeClr val="lt1"/>
                </a:solidFill>
                <a:latin typeface="+mn-lt"/>
                <a:ea typeface="+mn-ea"/>
                <a:cs typeface="+mn-cs"/>
              </a:defRPr>
            </a:lvl7pPr>
            <a:lvl8pPr marL="3200320" algn="l" defTabSz="914377" rtl="0" eaLnBrk="1" latinLnBrk="0" hangingPunct="1">
              <a:defRPr sz="1800" kern="1200">
                <a:solidFill>
                  <a:schemeClr val="lt1"/>
                </a:solidFill>
                <a:latin typeface="+mn-lt"/>
                <a:ea typeface="+mn-ea"/>
                <a:cs typeface="+mn-cs"/>
              </a:defRPr>
            </a:lvl8pPr>
            <a:lvl9pPr marL="3657509" algn="l" defTabSz="914377" rtl="0" eaLnBrk="1" latinLnBrk="0" hangingPunct="1">
              <a:defRPr sz="1800" kern="1200">
                <a:solidFill>
                  <a:schemeClr val="lt1"/>
                </a:solidFill>
                <a:latin typeface="+mn-lt"/>
                <a:ea typeface="+mn-ea"/>
                <a:cs typeface="+mn-cs"/>
              </a:defRPr>
            </a:lvl9pPr>
          </a:lstStyle>
          <a:p>
            <a:pPr algn="ctr"/>
            <a:endParaRPr lang="zh-CN" altLang="en-US" dirty="0"/>
          </a:p>
        </p:txBody>
      </p:sp>
      <p:sp>
        <p:nvSpPr>
          <p:cNvPr id="19" name="íṩľíḍè-Freeform 428"/>
          <p:cNvSpPr>
            <a:spLocks/>
          </p:cNvSpPr>
          <p:nvPr/>
        </p:nvSpPr>
        <p:spPr bwMode="auto">
          <a:xfrm>
            <a:off x="4431988" y="4363773"/>
            <a:ext cx="306114" cy="294843"/>
          </a:xfrm>
          <a:custGeom>
            <a:avLst/>
            <a:gdLst>
              <a:gd name="connsiteX0" fmla="*/ 297615 w 597921"/>
              <a:gd name="connsiteY0" fmla="*/ 96957 h 598324"/>
              <a:gd name="connsiteX1" fmla="*/ 323434 w 597921"/>
              <a:gd name="connsiteY1" fmla="*/ 122740 h 598324"/>
              <a:gd name="connsiteX2" fmla="*/ 323434 w 597921"/>
              <a:gd name="connsiteY2" fmla="*/ 289852 h 598324"/>
              <a:gd name="connsiteX3" fmla="*/ 462572 w 597921"/>
              <a:gd name="connsiteY3" fmla="*/ 289852 h 598324"/>
              <a:gd name="connsiteX4" fmla="*/ 487913 w 597921"/>
              <a:gd name="connsiteY4" fmla="*/ 315157 h 598324"/>
              <a:gd name="connsiteX5" fmla="*/ 462572 w 597921"/>
              <a:gd name="connsiteY5" fmla="*/ 340463 h 598324"/>
              <a:gd name="connsiteX6" fmla="*/ 297615 w 597921"/>
              <a:gd name="connsiteY6" fmla="*/ 340463 h 598324"/>
              <a:gd name="connsiteX7" fmla="*/ 272274 w 597921"/>
              <a:gd name="connsiteY7" fmla="*/ 315157 h 598324"/>
              <a:gd name="connsiteX8" fmla="*/ 272274 w 597921"/>
              <a:gd name="connsiteY8" fmla="*/ 122740 h 598324"/>
              <a:gd name="connsiteX9" fmla="*/ 297615 w 597921"/>
              <a:gd name="connsiteY9" fmla="*/ 96957 h 598324"/>
              <a:gd name="connsiteX10" fmla="*/ 298127 w 597921"/>
              <a:gd name="connsiteY10" fmla="*/ 0 h 598324"/>
              <a:gd name="connsiteX11" fmla="*/ 597921 w 597921"/>
              <a:gd name="connsiteY11" fmla="*/ 299401 h 598324"/>
              <a:gd name="connsiteX12" fmla="*/ 298127 w 597921"/>
              <a:gd name="connsiteY12" fmla="*/ 598324 h 598324"/>
              <a:gd name="connsiteX13" fmla="*/ 35150 w 597921"/>
              <a:gd name="connsiteY13" fmla="*/ 442177 h 598324"/>
              <a:gd name="connsiteX14" fmla="*/ 34194 w 597921"/>
              <a:gd name="connsiteY14" fmla="*/ 432149 h 598324"/>
              <a:gd name="connsiteX15" fmla="*/ 40410 w 597921"/>
              <a:gd name="connsiteY15" fmla="*/ 424509 h 598324"/>
              <a:gd name="connsiteX16" fmla="*/ 74836 w 597921"/>
              <a:gd name="connsiteY16" fmla="*/ 407796 h 598324"/>
              <a:gd name="connsiteX17" fmla="*/ 91571 w 597921"/>
              <a:gd name="connsiteY17" fmla="*/ 413049 h 598324"/>
              <a:gd name="connsiteX18" fmla="*/ 298127 w 597921"/>
              <a:gd name="connsiteY18" fmla="*/ 534815 h 598324"/>
              <a:gd name="connsiteX19" fmla="*/ 534328 w 597921"/>
              <a:gd name="connsiteY19" fmla="*/ 299401 h 598324"/>
              <a:gd name="connsiteX20" fmla="*/ 298127 w 597921"/>
              <a:gd name="connsiteY20" fmla="*/ 63509 h 598324"/>
              <a:gd name="connsiteX21" fmla="*/ 145123 w 597921"/>
              <a:gd name="connsiteY21" fmla="*/ 120333 h 598324"/>
              <a:gd name="connsiteX22" fmla="*/ 200587 w 597921"/>
              <a:gd name="connsiteY22" fmla="*/ 142299 h 598324"/>
              <a:gd name="connsiteX23" fmla="*/ 208237 w 597921"/>
              <a:gd name="connsiteY23" fmla="*/ 152327 h 598324"/>
              <a:gd name="connsiteX24" fmla="*/ 203456 w 597921"/>
              <a:gd name="connsiteY24" fmla="*/ 164265 h 598324"/>
              <a:gd name="connsiteX25" fmla="*/ 48060 w 597921"/>
              <a:gd name="connsiteY25" fmla="*/ 285553 h 598324"/>
              <a:gd name="connsiteX26" fmla="*/ 35150 w 597921"/>
              <a:gd name="connsiteY26" fmla="*/ 287463 h 598324"/>
              <a:gd name="connsiteX27" fmla="*/ 27500 w 597921"/>
              <a:gd name="connsiteY27" fmla="*/ 277435 h 598324"/>
              <a:gd name="connsiteX28" fmla="*/ 246 w 597921"/>
              <a:gd name="connsiteY28" fmla="*/ 82132 h 598324"/>
              <a:gd name="connsiteX29" fmla="*/ 4550 w 597921"/>
              <a:gd name="connsiteY29" fmla="*/ 70194 h 598324"/>
              <a:gd name="connsiteX30" fmla="*/ 17459 w 597921"/>
              <a:gd name="connsiteY30" fmla="*/ 68762 h 598324"/>
              <a:gd name="connsiteX31" fmla="*/ 80574 w 597921"/>
              <a:gd name="connsiteY31" fmla="*/ 94070 h 598324"/>
              <a:gd name="connsiteX32" fmla="*/ 298127 w 597921"/>
              <a:gd name="connsiteY32" fmla="*/ 0 h 598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597921" h="598324">
                <a:moveTo>
                  <a:pt x="297615" y="96957"/>
                </a:moveTo>
                <a:cubicBezTo>
                  <a:pt x="311959" y="96957"/>
                  <a:pt x="323434" y="108416"/>
                  <a:pt x="323434" y="122740"/>
                </a:cubicBezTo>
                <a:lnTo>
                  <a:pt x="323434" y="289852"/>
                </a:lnTo>
                <a:lnTo>
                  <a:pt x="462572" y="289852"/>
                </a:lnTo>
                <a:cubicBezTo>
                  <a:pt x="476438" y="289852"/>
                  <a:pt x="487913" y="301311"/>
                  <a:pt x="487913" y="315157"/>
                </a:cubicBezTo>
                <a:cubicBezTo>
                  <a:pt x="487913" y="329004"/>
                  <a:pt x="476438" y="340463"/>
                  <a:pt x="462572" y="340463"/>
                </a:cubicBezTo>
                <a:lnTo>
                  <a:pt x="297615" y="340463"/>
                </a:lnTo>
                <a:cubicBezTo>
                  <a:pt x="283749" y="340463"/>
                  <a:pt x="272274" y="329004"/>
                  <a:pt x="272274" y="315157"/>
                </a:cubicBezTo>
                <a:lnTo>
                  <a:pt x="272274" y="122740"/>
                </a:lnTo>
                <a:cubicBezTo>
                  <a:pt x="272274" y="108416"/>
                  <a:pt x="283749" y="96957"/>
                  <a:pt x="297615" y="96957"/>
                </a:cubicBezTo>
                <a:close/>
                <a:moveTo>
                  <a:pt x="298127" y="0"/>
                </a:moveTo>
                <a:cubicBezTo>
                  <a:pt x="463564" y="0"/>
                  <a:pt x="597921" y="134181"/>
                  <a:pt x="597921" y="299401"/>
                </a:cubicBezTo>
                <a:cubicBezTo>
                  <a:pt x="597921" y="464143"/>
                  <a:pt x="463564" y="598324"/>
                  <a:pt x="298127" y="598324"/>
                </a:cubicBezTo>
                <a:cubicBezTo>
                  <a:pt x="188155" y="598324"/>
                  <a:pt x="87268" y="538635"/>
                  <a:pt x="35150" y="442177"/>
                </a:cubicBezTo>
                <a:cubicBezTo>
                  <a:pt x="33238" y="438835"/>
                  <a:pt x="32760" y="435492"/>
                  <a:pt x="34194" y="432149"/>
                </a:cubicBezTo>
                <a:cubicBezTo>
                  <a:pt x="35150" y="428807"/>
                  <a:pt x="37541" y="425942"/>
                  <a:pt x="40410" y="424509"/>
                </a:cubicBezTo>
                <a:lnTo>
                  <a:pt x="74836" y="407796"/>
                </a:lnTo>
                <a:cubicBezTo>
                  <a:pt x="81052" y="404931"/>
                  <a:pt x="88702" y="407319"/>
                  <a:pt x="91571" y="413049"/>
                </a:cubicBezTo>
                <a:cubicBezTo>
                  <a:pt x="133169" y="488018"/>
                  <a:pt x="212540" y="534815"/>
                  <a:pt x="298127" y="534815"/>
                </a:cubicBezTo>
                <a:cubicBezTo>
                  <a:pt x="428181" y="534815"/>
                  <a:pt x="534328" y="429284"/>
                  <a:pt x="534328" y="299401"/>
                </a:cubicBezTo>
                <a:cubicBezTo>
                  <a:pt x="534328" y="169517"/>
                  <a:pt x="428181" y="63509"/>
                  <a:pt x="298127" y="63509"/>
                </a:cubicBezTo>
                <a:cubicBezTo>
                  <a:pt x="242185" y="63509"/>
                  <a:pt x="187677" y="83565"/>
                  <a:pt x="145123" y="120333"/>
                </a:cubicBezTo>
                <a:lnTo>
                  <a:pt x="200587" y="142299"/>
                </a:lnTo>
                <a:cubicBezTo>
                  <a:pt x="204890" y="144209"/>
                  <a:pt x="207759" y="148029"/>
                  <a:pt x="208237" y="152327"/>
                </a:cubicBezTo>
                <a:cubicBezTo>
                  <a:pt x="208715" y="157102"/>
                  <a:pt x="207281" y="161399"/>
                  <a:pt x="203456" y="164265"/>
                </a:cubicBezTo>
                <a:lnTo>
                  <a:pt x="48060" y="285553"/>
                </a:lnTo>
                <a:cubicBezTo>
                  <a:pt x="44235" y="288418"/>
                  <a:pt x="39454" y="289373"/>
                  <a:pt x="35150" y="287463"/>
                </a:cubicBezTo>
                <a:cubicBezTo>
                  <a:pt x="31325" y="285553"/>
                  <a:pt x="27978" y="281733"/>
                  <a:pt x="27500" y="277435"/>
                </a:cubicBezTo>
                <a:lnTo>
                  <a:pt x="246" y="82132"/>
                </a:lnTo>
                <a:cubicBezTo>
                  <a:pt x="-710" y="77835"/>
                  <a:pt x="1203" y="73060"/>
                  <a:pt x="4550" y="70194"/>
                </a:cubicBezTo>
                <a:cubicBezTo>
                  <a:pt x="8375" y="67807"/>
                  <a:pt x="13156" y="66852"/>
                  <a:pt x="17459" y="68762"/>
                </a:cubicBezTo>
                <a:lnTo>
                  <a:pt x="80574" y="94070"/>
                </a:lnTo>
                <a:cubicBezTo>
                  <a:pt x="137472" y="33426"/>
                  <a:pt x="214931" y="0"/>
                  <a:pt x="298127" y="0"/>
                </a:cubicBezTo>
                <a:close/>
              </a:path>
            </a:pathLst>
          </a:custGeom>
          <a:solidFill>
            <a:schemeClr val="bg1"/>
          </a:solidFill>
          <a:ln>
            <a:noFill/>
          </a:ln>
        </p:spPr>
        <p:txBody>
          <a:bodyPr vert="horz" wrap="square" lIns="182832" tIns="91416" rIns="182832" bIns="91416" numCol="1" anchor="t" anchorCtr="0" compatLnSpc="1">
            <a:prstTxWarp prst="textNoShape">
              <a:avLst/>
            </a:prstTxWarp>
          </a:bodyPr>
          <a:lstStyle>
            <a:defPPr>
              <a:defRPr lang="zh-CN"/>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endParaRPr lang="en-US" sz="7198"/>
          </a:p>
        </p:txBody>
      </p:sp>
      <p:sp>
        <p:nvSpPr>
          <p:cNvPr id="16" name="íṩľíḍè-Oval 15"/>
          <p:cNvSpPr/>
          <p:nvPr/>
        </p:nvSpPr>
        <p:spPr>
          <a:xfrm>
            <a:off x="7274060" y="4178300"/>
            <a:ext cx="665794" cy="665790"/>
          </a:xfrm>
          <a:prstGeom prst="ellipse">
            <a:avLst/>
          </a:prstGeom>
          <a:solidFill>
            <a:schemeClr val="accent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377" rtl="0" eaLnBrk="1" latinLnBrk="0" hangingPunct="1">
              <a:defRPr sz="1800" kern="1200">
                <a:solidFill>
                  <a:schemeClr val="lt1"/>
                </a:solidFill>
                <a:latin typeface="+mn-lt"/>
                <a:ea typeface="+mn-ea"/>
                <a:cs typeface="+mn-cs"/>
              </a:defRPr>
            </a:lvl1pPr>
            <a:lvl2pPr marL="457189" algn="l" defTabSz="914377" rtl="0" eaLnBrk="1" latinLnBrk="0" hangingPunct="1">
              <a:defRPr sz="1800" kern="1200">
                <a:solidFill>
                  <a:schemeClr val="lt1"/>
                </a:solidFill>
                <a:latin typeface="+mn-lt"/>
                <a:ea typeface="+mn-ea"/>
                <a:cs typeface="+mn-cs"/>
              </a:defRPr>
            </a:lvl2pPr>
            <a:lvl3pPr marL="914377" algn="l" defTabSz="914377" rtl="0" eaLnBrk="1" latinLnBrk="0" hangingPunct="1">
              <a:defRPr sz="1800" kern="1200">
                <a:solidFill>
                  <a:schemeClr val="lt1"/>
                </a:solidFill>
                <a:latin typeface="+mn-lt"/>
                <a:ea typeface="+mn-ea"/>
                <a:cs typeface="+mn-cs"/>
              </a:defRPr>
            </a:lvl3pPr>
            <a:lvl4pPr marL="1371566" algn="l" defTabSz="914377" rtl="0" eaLnBrk="1" latinLnBrk="0" hangingPunct="1">
              <a:defRPr sz="1800" kern="1200">
                <a:solidFill>
                  <a:schemeClr val="lt1"/>
                </a:solidFill>
                <a:latin typeface="+mn-lt"/>
                <a:ea typeface="+mn-ea"/>
                <a:cs typeface="+mn-cs"/>
              </a:defRPr>
            </a:lvl4pPr>
            <a:lvl5pPr marL="1828754" algn="l" defTabSz="914377" rtl="0" eaLnBrk="1" latinLnBrk="0" hangingPunct="1">
              <a:defRPr sz="1800" kern="1200">
                <a:solidFill>
                  <a:schemeClr val="lt1"/>
                </a:solidFill>
                <a:latin typeface="+mn-lt"/>
                <a:ea typeface="+mn-ea"/>
                <a:cs typeface="+mn-cs"/>
              </a:defRPr>
            </a:lvl5pPr>
            <a:lvl6pPr marL="2285943" algn="l" defTabSz="914377" rtl="0" eaLnBrk="1" latinLnBrk="0" hangingPunct="1">
              <a:defRPr sz="1800" kern="1200">
                <a:solidFill>
                  <a:schemeClr val="lt1"/>
                </a:solidFill>
                <a:latin typeface="+mn-lt"/>
                <a:ea typeface="+mn-ea"/>
                <a:cs typeface="+mn-cs"/>
              </a:defRPr>
            </a:lvl6pPr>
            <a:lvl7pPr marL="2743131" algn="l" defTabSz="914377" rtl="0" eaLnBrk="1" latinLnBrk="0" hangingPunct="1">
              <a:defRPr sz="1800" kern="1200">
                <a:solidFill>
                  <a:schemeClr val="lt1"/>
                </a:solidFill>
                <a:latin typeface="+mn-lt"/>
                <a:ea typeface="+mn-ea"/>
                <a:cs typeface="+mn-cs"/>
              </a:defRPr>
            </a:lvl7pPr>
            <a:lvl8pPr marL="3200320" algn="l" defTabSz="914377" rtl="0" eaLnBrk="1" latinLnBrk="0" hangingPunct="1">
              <a:defRPr sz="1800" kern="1200">
                <a:solidFill>
                  <a:schemeClr val="lt1"/>
                </a:solidFill>
                <a:latin typeface="+mn-lt"/>
                <a:ea typeface="+mn-ea"/>
                <a:cs typeface="+mn-cs"/>
              </a:defRPr>
            </a:lvl8pPr>
            <a:lvl9pPr marL="3657509" algn="l" defTabSz="914377" rtl="0" eaLnBrk="1" latinLnBrk="0" hangingPunct="1">
              <a:defRPr sz="1800" kern="1200">
                <a:solidFill>
                  <a:schemeClr val="lt1"/>
                </a:solidFill>
                <a:latin typeface="+mn-lt"/>
                <a:ea typeface="+mn-ea"/>
                <a:cs typeface="+mn-cs"/>
              </a:defRPr>
            </a:lvl9pPr>
          </a:lstStyle>
          <a:p>
            <a:pPr algn="ctr"/>
            <a:endParaRPr lang="zh-CN" altLang="en-US" dirty="0"/>
          </a:p>
        </p:txBody>
      </p:sp>
      <p:sp>
        <p:nvSpPr>
          <p:cNvPr id="17" name="íṩľíḍè-AutoShape 75"/>
          <p:cNvSpPr>
            <a:spLocks/>
          </p:cNvSpPr>
          <p:nvPr/>
        </p:nvSpPr>
        <p:spPr bwMode="auto">
          <a:xfrm>
            <a:off x="7453900" y="4363773"/>
            <a:ext cx="306114" cy="294843"/>
          </a:xfrm>
          <a:custGeom>
            <a:avLst/>
            <a:gdLst>
              <a:gd name="connsiteX0" fmla="*/ 0 w 582235"/>
              <a:gd name="connsiteY0" fmla="*/ 404481 h 606722"/>
              <a:gd name="connsiteX1" fmla="*/ 101261 w 582235"/>
              <a:gd name="connsiteY1" fmla="*/ 404481 h 606722"/>
              <a:gd name="connsiteX2" fmla="*/ 101261 w 582235"/>
              <a:gd name="connsiteY2" fmla="*/ 606722 h 606722"/>
              <a:gd name="connsiteX3" fmla="*/ 0 w 582235"/>
              <a:gd name="connsiteY3" fmla="*/ 606722 h 606722"/>
              <a:gd name="connsiteX4" fmla="*/ 151927 w 582235"/>
              <a:gd name="connsiteY4" fmla="*/ 328623 h 606722"/>
              <a:gd name="connsiteX5" fmla="*/ 253188 w 582235"/>
              <a:gd name="connsiteY5" fmla="*/ 328623 h 606722"/>
              <a:gd name="connsiteX6" fmla="*/ 253188 w 582235"/>
              <a:gd name="connsiteY6" fmla="*/ 606722 h 606722"/>
              <a:gd name="connsiteX7" fmla="*/ 151927 w 582235"/>
              <a:gd name="connsiteY7" fmla="*/ 606722 h 606722"/>
              <a:gd name="connsiteX8" fmla="*/ 303855 w 582235"/>
              <a:gd name="connsiteY8" fmla="*/ 252766 h 606722"/>
              <a:gd name="connsiteX9" fmla="*/ 405046 w 582235"/>
              <a:gd name="connsiteY9" fmla="*/ 252766 h 606722"/>
              <a:gd name="connsiteX10" fmla="*/ 405046 w 582235"/>
              <a:gd name="connsiteY10" fmla="*/ 606722 h 606722"/>
              <a:gd name="connsiteX11" fmla="*/ 303855 w 582235"/>
              <a:gd name="connsiteY11" fmla="*/ 606722 h 606722"/>
              <a:gd name="connsiteX12" fmla="*/ 455711 w 582235"/>
              <a:gd name="connsiteY12" fmla="*/ 202241 h 606722"/>
              <a:gd name="connsiteX13" fmla="*/ 556972 w 582235"/>
              <a:gd name="connsiteY13" fmla="*/ 202241 h 606722"/>
              <a:gd name="connsiteX14" fmla="*/ 556972 w 582235"/>
              <a:gd name="connsiteY14" fmla="*/ 606722 h 606722"/>
              <a:gd name="connsiteX15" fmla="*/ 455711 w 582235"/>
              <a:gd name="connsiteY15" fmla="*/ 606722 h 606722"/>
              <a:gd name="connsiteX16" fmla="*/ 455697 w 582235"/>
              <a:gd name="connsiteY16" fmla="*/ 0 h 606722"/>
              <a:gd name="connsiteX17" fmla="*/ 556785 w 582235"/>
              <a:gd name="connsiteY17" fmla="*/ 0 h 606722"/>
              <a:gd name="connsiteX18" fmla="*/ 556874 w 582235"/>
              <a:gd name="connsiteY18" fmla="*/ 0 h 606722"/>
              <a:gd name="connsiteX19" fmla="*/ 556963 w 582235"/>
              <a:gd name="connsiteY19" fmla="*/ 0 h 606722"/>
              <a:gd name="connsiteX20" fmla="*/ 557675 w 582235"/>
              <a:gd name="connsiteY20" fmla="*/ 0 h 606722"/>
              <a:gd name="connsiteX21" fmla="*/ 559366 w 582235"/>
              <a:gd name="connsiteY21" fmla="*/ 89 h 606722"/>
              <a:gd name="connsiteX22" fmla="*/ 560611 w 582235"/>
              <a:gd name="connsiteY22" fmla="*/ 267 h 606722"/>
              <a:gd name="connsiteX23" fmla="*/ 561857 w 582235"/>
              <a:gd name="connsiteY23" fmla="*/ 444 h 606722"/>
              <a:gd name="connsiteX24" fmla="*/ 563192 w 582235"/>
              <a:gd name="connsiteY24" fmla="*/ 800 h 606722"/>
              <a:gd name="connsiteX25" fmla="*/ 564171 w 582235"/>
              <a:gd name="connsiteY25" fmla="*/ 1067 h 606722"/>
              <a:gd name="connsiteX26" fmla="*/ 565506 w 582235"/>
              <a:gd name="connsiteY26" fmla="*/ 1511 h 606722"/>
              <a:gd name="connsiteX27" fmla="*/ 566574 w 582235"/>
              <a:gd name="connsiteY27" fmla="*/ 1867 h 606722"/>
              <a:gd name="connsiteX28" fmla="*/ 567730 w 582235"/>
              <a:gd name="connsiteY28" fmla="*/ 2400 h 606722"/>
              <a:gd name="connsiteX29" fmla="*/ 568798 w 582235"/>
              <a:gd name="connsiteY29" fmla="*/ 2933 h 606722"/>
              <a:gd name="connsiteX30" fmla="*/ 569777 w 582235"/>
              <a:gd name="connsiteY30" fmla="*/ 3467 h 606722"/>
              <a:gd name="connsiteX31" fmla="*/ 570934 w 582235"/>
              <a:gd name="connsiteY31" fmla="*/ 4178 h 606722"/>
              <a:gd name="connsiteX32" fmla="*/ 571824 w 582235"/>
              <a:gd name="connsiteY32" fmla="*/ 4800 h 606722"/>
              <a:gd name="connsiteX33" fmla="*/ 572891 w 582235"/>
              <a:gd name="connsiteY33" fmla="*/ 5689 h 606722"/>
              <a:gd name="connsiteX34" fmla="*/ 573781 w 582235"/>
              <a:gd name="connsiteY34" fmla="*/ 6489 h 606722"/>
              <a:gd name="connsiteX35" fmla="*/ 574760 w 582235"/>
              <a:gd name="connsiteY35" fmla="*/ 7289 h 606722"/>
              <a:gd name="connsiteX36" fmla="*/ 575917 w 582235"/>
              <a:gd name="connsiteY36" fmla="*/ 8533 h 606722"/>
              <a:gd name="connsiteX37" fmla="*/ 576451 w 582235"/>
              <a:gd name="connsiteY37" fmla="*/ 9066 h 606722"/>
              <a:gd name="connsiteX38" fmla="*/ 576451 w 582235"/>
              <a:gd name="connsiteY38" fmla="*/ 9155 h 606722"/>
              <a:gd name="connsiteX39" fmla="*/ 577964 w 582235"/>
              <a:gd name="connsiteY39" fmla="*/ 11200 h 606722"/>
              <a:gd name="connsiteX40" fmla="*/ 578053 w 582235"/>
              <a:gd name="connsiteY40" fmla="*/ 11289 h 606722"/>
              <a:gd name="connsiteX41" fmla="*/ 579209 w 582235"/>
              <a:gd name="connsiteY41" fmla="*/ 13244 h 606722"/>
              <a:gd name="connsiteX42" fmla="*/ 579743 w 582235"/>
              <a:gd name="connsiteY42" fmla="*/ 14222 h 606722"/>
              <a:gd name="connsiteX43" fmla="*/ 580277 w 582235"/>
              <a:gd name="connsiteY43" fmla="*/ 15555 h 606722"/>
              <a:gd name="connsiteX44" fmla="*/ 580722 w 582235"/>
              <a:gd name="connsiteY44" fmla="*/ 16711 h 606722"/>
              <a:gd name="connsiteX45" fmla="*/ 581167 w 582235"/>
              <a:gd name="connsiteY45" fmla="*/ 17866 h 606722"/>
              <a:gd name="connsiteX46" fmla="*/ 581523 w 582235"/>
              <a:gd name="connsiteY46" fmla="*/ 19199 h 606722"/>
              <a:gd name="connsiteX47" fmla="*/ 581790 w 582235"/>
              <a:gd name="connsiteY47" fmla="*/ 20266 h 606722"/>
              <a:gd name="connsiteX48" fmla="*/ 582146 w 582235"/>
              <a:gd name="connsiteY48" fmla="*/ 22488 h 606722"/>
              <a:gd name="connsiteX49" fmla="*/ 582146 w 582235"/>
              <a:gd name="connsiteY49" fmla="*/ 22666 h 606722"/>
              <a:gd name="connsiteX50" fmla="*/ 582235 w 582235"/>
              <a:gd name="connsiteY50" fmla="*/ 25244 h 606722"/>
              <a:gd name="connsiteX51" fmla="*/ 582235 w 582235"/>
              <a:gd name="connsiteY51" fmla="*/ 126396 h 606722"/>
              <a:gd name="connsiteX52" fmla="*/ 556963 w 582235"/>
              <a:gd name="connsiteY52" fmla="*/ 151728 h 606722"/>
              <a:gd name="connsiteX53" fmla="*/ 531691 w 582235"/>
              <a:gd name="connsiteY53" fmla="*/ 126396 h 606722"/>
              <a:gd name="connsiteX54" fmla="*/ 531691 w 582235"/>
              <a:gd name="connsiteY54" fmla="*/ 79286 h 606722"/>
              <a:gd name="connsiteX55" fmla="*/ 421260 w 582235"/>
              <a:gd name="connsiteY55" fmla="*/ 171106 h 606722"/>
              <a:gd name="connsiteX56" fmla="*/ 385666 w 582235"/>
              <a:gd name="connsiteY56" fmla="*/ 167906 h 606722"/>
              <a:gd name="connsiteX57" fmla="*/ 388869 w 582235"/>
              <a:gd name="connsiteY57" fmla="*/ 132262 h 606722"/>
              <a:gd name="connsiteX58" fmla="*/ 487020 w 582235"/>
              <a:gd name="connsiteY58" fmla="*/ 50576 h 606722"/>
              <a:gd name="connsiteX59" fmla="*/ 455697 w 582235"/>
              <a:gd name="connsiteY59" fmla="*/ 50576 h 606722"/>
              <a:gd name="connsiteX60" fmla="*/ 430425 w 582235"/>
              <a:gd name="connsiteY60" fmla="*/ 25244 h 606722"/>
              <a:gd name="connsiteX61" fmla="*/ 455697 w 582235"/>
              <a:gd name="connsiteY61"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582235" h="606722">
                <a:moveTo>
                  <a:pt x="0" y="404481"/>
                </a:moveTo>
                <a:lnTo>
                  <a:pt x="101261" y="404481"/>
                </a:lnTo>
                <a:lnTo>
                  <a:pt x="101261" y="606722"/>
                </a:lnTo>
                <a:lnTo>
                  <a:pt x="0" y="606722"/>
                </a:lnTo>
                <a:close/>
                <a:moveTo>
                  <a:pt x="151927" y="328623"/>
                </a:moveTo>
                <a:lnTo>
                  <a:pt x="253188" y="328623"/>
                </a:lnTo>
                <a:lnTo>
                  <a:pt x="253188" y="606722"/>
                </a:lnTo>
                <a:lnTo>
                  <a:pt x="151927" y="606722"/>
                </a:lnTo>
                <a:close/>
                <a:moveTo>
                  <a:pt x="303855" y="252766"/>
                </a:moveTo>
                <a:lnTo>
                  <a:pt x="405046" y="252766"/>
                </a:lnTo>
                <a:lnTo>
                  <a:pt x="405046" y="606722"/>
                </a:lnTo>
                <a:lnTo>
                  <a:pt x="303855" y="606722"/>
                </a:lnTo>
                <a:close/>
                <a:moveTo>
                  <a:pt x="455711" y="202241"/>
                </a:moveTo>
                <a:lnTo>
                  <a:pt x="556972" y="202241"/>
                </a:lnTo>
                <a:lnTo>
                  <a:pt x="556972" y="606722"/>
                </a:lnTo>
                <a:lnTo>
                  <a:pt x="455711" y="606722"/>
                </a:lnTo>
                <a:close/>
                <a:moveTo>
                  <a:pt x="455697" y="0"/>
                </a:moveTo>
                <a:lnTo>
                  <a:pt x="556785" y="0"/>
                </a:lnTo>
                <a:lnTo>
                  <a:pt x="556874" y="0"/>
                </a:lnTo>
                <a:lnTo>
                  <a:pt x="556963" y="0"/>
                </a:lnTo>
                <a:cubicBezTo>
                  <a:pt x="557230" y="0"/>
                  <a:pt x="557408" y="0"/>
                  <a:pt x="557675" y="0"/>
                </a:cubicBezTo>
                <a:cubicBezTo>
                  <a:pt x="558298" y="89"/>
                  <a:pt x="558832" y="89"/>
                  <a:pt x="559366" y="89"/>
                </a:cubicBezTo>
                <a:cubicBezTo>
                  <a:pt x="559811" y="178"/>
                  <a:pt x="560256" y="267"/>
                  <a:pt x="560611" y="267"/>
                </a:cubicBezTo>
                <a:cubicBezTo>
                  <a:pt x="561056" y="356"/>
                  <a:pt x="561412" y="444"/>
                  <a:pt x="561857" y="444"/>
                </a:cubicBezTo>
                <a:cubicBezTo>
                  <a:pt x="562302" y="533"/>
                  <a:pt x="562747" y="711"/>
                  <a:pt x="563192" y="800"/>
                </a:cubicBezTo>
                <a:cubicBezTo>
                  <a:pt x="563548" y="889"/>
                  <a:pt x="563904" y="978"/>
                  <a:pt x="564171" y="1067"/>
                </a:cubicBezTo>
                <a:cubicBezTo>
                  <a:pt x="564616" y="1156"/>
                  <a:pt x="565061" y="1333"/>
                  <a:pt x="565506" y="1511"/>
                </a:cubicBezTo>
                <a:cubicBezTo>
                  <a:pt x="565862" y="1600"/>
                  <a:pt x="566218" y="1778"/>
                  <a:pt x="566574" y="1867"/>
                </a:cubicBezTo>
                <a:cubicBezTo>
                  <a:pt x="566929" y="2044"/>
                  <a:pt x="567285" y="2222"/>
                  <a:pt x="567730" y="2400"/>
                </a:cubicBezTo>
                <a:cubicBezTo>
                  <a:pt x="568086" y="2578"/>
                  <a:pt x="568442" y="2755"/>
                  <a:pt x="568798" y="2933"/>
                </a:cubicBezTo>
                <a:cubicBezTo>
                  <a:pt x="569154" y="3111"/>
                  <a:pt x="569421" y="3289"/>
                  <a:pt x="569777" y="3467"/>
                </a:cubicBezTo>
                <a:cubicBezTo>
                  <a:pt x="570133" y="3733"/>
                  <a:pt x="570578" y="4000"/>
                  <a:pt x="570934" y="4178"/>
                </a:cubicBezTo>
                <a:cubicBezTo>
                  <a:pt x="571201" y="4444"/>
                  <a:pt x="571557" y="4622"/>
                  <a:pt x="571824" y="4800"/>
                </a:cubicBezTo>
                <a:cubicBezTo>
                  <a:pt x="572180" y="5155"/>
                  <a:pt x="572536" y="5422"/>
                  <a:pt x="572891" y="5689"/>
                </a:cubicBezTo>
                <a:cubicBezTo>
                  <a:pt x="573247" y="5955"/>
                  <a:pt x="573514" y="6222"/>
                  <a:pt x="573781" y="6489"/>
                </a:cubicBezTo>
                <a:cubicBezTo>
                  <a:pt x="574137" y="6755"/>
                  <a:pt x="574493" y="7022"/>
                  <a:pt x="574760" y="7289"/>
                </a:cubicBezTo>
                <a:cubicBezTo>
                  <a:pt x="575205" y="7733"/>
                  <a:pt x="575561" y="8178"/>
                  <a:pt x="575917" y="8533"/>
                </a:cubicBezTo>
                <a:cubicBezTo>
                  <a:pt x="576095" y="8711"/>
                  <a:pt x="576273" y="8889"/>
                  <a:pt x="576451" y="9066"/>
                </a:cubicBezTo>
                <a:cubicBezTo>
                  <a:pt x="576451" y="9155"/>
                  <a:pt x="576451" y="9155"/>
                  <a:pt x="576451" y="9155"/>
                </a:cubicBezTo>
                <a:cubicBezTo>
                  <a:pt x="576985" y="9777"/>
                  <a:pt x="577519" y="10489"/>
                  <a:pt x="577964" y="11200"/>
                </a:cubicBezTo>
                <a:cubicBezTo>
                  <a:pt x="577964" y="11200"/>
                  <a:pt x="578053" y="11289"/>
                  <a:pt x="578053" y="11289"/>
                </a:cubicBezTo>
                <a:cubicBezTo>
                  <a:pt x="578498" y="12000"/>
                  <a:pt x="578854" y="12622"/>
                  <a:pt x="579209" y="13244"/>
                </a:cubicBezTo>
                <a:cubicBezTo>
                  <a:pt x="579387" y="13600"/>
                  <a:pt x="579565" y="13955"/>
                  <a:pt x="579743" y="14222"/>
                </a:cubicBezTo>
                <a:cubicBezTo>
                  <a:pt x="579921" y="14666"/>
                  <a:pt x="580099" y="15111"/>
                  <a:pt x="580277" y="15555"/>
                </a:cubicBezTo>
                <a:cubicBezTo>
                  <a:pt x="580455" y="15911"/>
                  <a:pt x="580633" y="16266"/>
                  <a:pt x="580722" y="16711"/>
                </a:cubicBezTo>
                <a:cubicBezTo>
                  <a:pt x="580900" y="17066"/>
                  <a:pt x="581078" y="17422"/>
                  <a:pt x="581167" y="17866"/>
                </a:cubicBezTo>
                <a:cubicBezTo>
                  <a:pt x="581256" y="18311"/>
                  <a:pt x="581434" y="18755"/>
                  <a:pt x="581523" y="19199"/>
                </a:cubicBezTo>
                <a:cubicBezTo>
                  <a:pt x="581612" y="19555"/>
                  <a:pt x="581701" y="19910"/>
                  <a:pt x="581790" y="20266"/>
                </a:cubicBezTo>
                <a:cubicBezTo>
                  <a:pt x="581879" y="20977"/>
                  <a:pt x="582057" y="21777"/>
                  <a:pt x="582146" y="22488"/>
                </a:cubicBezTo>
                <a:cubicBezTo>
                  <a:pt x="582146" y="22577"/>
                  <a:pt x="582146" y="22666"/>
                  <a:pt x="582146" y="22666"/>
                </a:cubicBezTo>
                <a:cubicBezTo>
                  <a:pt x="582235" y="23555"/>
                  <a:pt x="582235" y="24355"/>
                  <a:pt x="582235" y="25244"/>
                </a:cubicBezTo>
                <a:lnTo>
                  <a:pt x="582235" y="126396"/>
                </a:lnTo>
                <a:cubicBezTo>
                  <a:pt x="582235" y="140351"/>
                  <a:pt x="570934" y="151728"/>
                  <a:pt x="556963" y="151728"/>
                </a:cubicBezTo>
                <a:cubicBezTo>
                  <a:pt x="542992" y="151728"/>
                  <a:pt x="531691" y="140351"/>
                  <a:pt x="531691" y="126396"/>
                </a:cubicBezTo>
                <a:lnTo>
                  <a:pt x="531691" y="79286"/>
                </a:lnTo>
                <a:lnTo>
                  <a:pt x="421260" y="171106"/>
                </a:lnTo>
                <a:cubicBezTo>
                  <a:pt x="410582" y="180083"/>
                  <a:pt x="394564" y="178572"/>
                  <a:pt x="385666" y="167906"/>
                </a:cubicBezTo>
                <a:cubicBezTo>
                  <a:pt x="376678" y="157150"/>
                  <a:pt x="378191" y="141240"/>
                  <a:pt x="388869" y="132262"/>
                </a:cubicBezTo>
                <a:lnTo>
                  <a:pt x="487020" y="50576"/>
                </a:lnTo>
                <a:lnTo>
                  <a:pt x="455697" y="50576"/>
                </a:lnTo>
                <a:cubicBezTo>
                  <a:pt x="441727" y="50576"/>
                  <a:pt x="430425" y="39288"/>
                  <a:pt x="430425" y="25244"/>
                </a:cubicBezTo>
                <a:cubicBezTo>
                  <a:pt x="430425" y="11289"/>
                  <a:pt x="441727" y="0"/>
                  <a:pt x="455697" y="0"/>
                </a:cubicBezTo>
                <a:close/>
              </a:path>
            </a:pathLst>
          </a:custGeom>
          <a:solidFill>
            <a:schemeClr val="bg1"/>
          </a:solidFill>
          <a:ln>
            <a:noFill/>
          </a:ln>
          <a:effectLst/>
        </p:spPr>
        <p:txBody>
          <a:bodyPr lIns="121888" tIns="121888" rIns="121888" bIns="121888" anchor="ctr"/>
          <a:lstStyle>
            <a:defPPr>
              <a:defRPr lang="zh-CN"/>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pPr fontAlgn="base" hangingPunct="0">
              <a:spcBef>
                <a:spcPct val="0"/>
              </a:spcBef>
              <a:spcAft>
                <a:spcPct val="0"/>
              </a:spcAft>
            </a:pPr>
            <a:endParaRPr lang="zh-CN" altLang="zh-CN" sz="6398">
              <a:solidFill>
                <a:srgbClr val="000000"/>
              </a:solidFill>
              <a:latin typeface="Calibri" panose="020F0502020204030204" pitchFamily="34" charset="0"/>
              <a:cs typeface="Calibri" panose="020F0502020204030204" pitchFamily="34" charset="0"/>
              <a:sym typeface="Calibri" panose="020F0502020204030204" pitchFamily="34" charset="0"/>
            </a:endParaRPr>
          </a:p>
        </p:txBody>
      </p:sp>
      <p:grpSp>
        <p:nvGrpSpPr>
          <p:cNvPr id="24" name="组合 23"/>
          <p:cNvGrpSpPr/>
          <p:nvPr/>
        </p:nvGrpSpPr>
        <p:grpSpPr>
          <a:xfrm>
            <a:off x="856016" y="2037635"/>
            <a:ext cx="2585055" cy="1121655"/>
            <a:chOff x="5354322" y="1967781"/>
            <a:chExt cx="2585055" cy="1121655"/>
          </a:xfrm>
        </p:grpSpPr>
        <p:sp>
          <p:nvSpPr>
            <p:cNvPr id="25" name="矩形 24"/>
            <p:cNvSpPr/>
            <p:nvPr/>
          </p:nvSpPr>
          <p:spPr>
            <a:xfrm>
              <a:off x="5354322" y="2332306"/>
              <a:ext cx="2585055" cy="757130"/>
            </a:xfrm>
            <a:prstGeom prst="rect">
              <a:avLst/>
            </a:prstGeom>
          </p:spPr>
          <p:txBody>
            <a:bodyPr wrap="square">
              <a:spAutoFit/>
              <a:scene3d>
                <a:camera prst="orthographicFront"/>
                <a:lightRig rig="threePt" dir="t"/>
              </a:scene3d>
              <a:sp3d contourW="12700"/>
            </a:bodyPr>
            <a:lstStyle/>
            <a:p>
              <a:pPr algn="r">
                <a:lnSpc>
                  <a:spcPct val="120000"/>
                </a:lnSpc>
              </a:pPr>
              <a:r>
                <a:rPr lang="zh-CN" altLang="en-US" sz="1200" dirty="0">
                  <a:solidFill>
                    <a:schemeClr val="tx1">
                      <a:lumMod val="75000"/>
                      <a:lumOff val="25000"/>
                    </a:schemeClr>
                  </a:solidFill>
                </a:rPr>
                <a:t>用户可以在投影仪或者计算机上可以将演示文稿打印出来制作成胶片以便应用到更广泛的领域中</a:t>
              </a:r>
            </a:p>
          </p:txBody>
        </p:sp>
        <p:sp>
          <p:nvSpPr>
            <p:cNvPr id="26" name="矩形 25"/>
            <p:cNvSpPr/>
            <p:nvPr/>
          </p:nvSpPr>
          <p:spPr>
            <a:xfrm>
              <a:off x="5854990" y="1967781"/>
              <a:ext cx="2084387" cy="424732"/>
            </a:xfrm>
            <a:prstGeom prst="rect">
              <a:avLst/>
            </a:prstGeom>
          </p:spPr>
          <p:txBody>
            <a:bodyPr wrap="square">
              <a:spAutoFit/>
              <a:scene3d>
                <a:camera prst="orthographicFront"/>
                <a:lightRig rig="threePt" dir="t"/>
              </a:scene3d>
              <a:sp3d contourW="12700"/>
            </a:bodyPr>
            <a:lstStyle/>
            <a:p>
              <a:pPr algn="r">
                <a:lnSpc>
                  <a:spcPct val="120000"/>
                </a:lnSpc>
              </a:pPr>
              <a:r>
                <a:rPr lang="zh-CN" altLang="en-US" b="1" dirty="0">
                  <a:solidFill>
                    <a:schemeClr val="tx1">
                      <a:lumMod val="75000"/>
                      <a:lumOff val="25000"/>
                    </a:schemeClr>
                  </a:solidFill>
                </a:rPr>
                <a:t>标题文字添加</a:t>
              </a:r>
            </a:p>
          </p:txBody>
        </p:sp>
      </p:grpSp>
      <p:grpSp>
        <p:nvGrpSpPr>
          <p:cNvPr id="27" name="组合 26"/>
          <p:cNvGrpSpPr/>
          <p:nvPr/>
        </p:nvGrpSpPr>
        <p:grpSpPr>
          <a:xfrm>
            <a:off x="1939902" y="4490254"/>
            <a:ext cx="2585055" cy="1121655"/>
            <a:chOff x="5354322" y="1967781"/>
            <a:chExt cx="2585055" cy="1121655"/>
          </a:xfrm>
        </p:grpSpPr>
        <p:sp>
          <p:nvSpPr>
            <p:cNvPr id="28" name="矩形 27"/>
            <p:cNvSpPr/>
            <p:nvPr/>
          </p:nvSpPr>
          <p:spPr>
            <a:xfrm>
              <a:off x="5354322" y="2332306"/>
              <a:ext cx="2585055" cy="757130"/>
            </a:xfrm>
            <a:prstGeom prst="rect">
              <a:avLst/>
            </a:prstGeom>
          </p:spPr>
          <p:txBody>
            <a:bodyPr wrap="square">
              <a:spAutoFit/>
              <a:scene3d>
                <a:camera prst="orthographicFront"/>
                <a:lightRig rig="threePt" dir="t"/>
              </a:scene3d>
              <a:sp3d contourW="12700"/>
            </a:bodyPr>
            <a:lstStyle/>
            <a:p>
              <a:pPr>
                <a:lnSpc>
                  <a:spcPct val="120000"/>
                </a:lnSpc>
              </a:pPr>
              <a:r>
                <a:rPr lang="zh-CN" altLang="en-US" sz="1200" dirty="0">
                  <a:solidFill>
                    <a:schemeClr val="tx1">
                      <a:lumMod val="75000"/>
                      <a:lumOff val="25000"/>
                    </a:schemeClr>
                  </a:solidFill>
                </a:rPr>
                <a:t>用户可以在投影仪或者计算机上可以将演示文稿打印出来制作成胶片以便应用到更广泛的领域中</a:t>
              </a:r>
            </a:p>
          </p:txBody>
        </p:sp>
        <p:sp>
          <p:nvSpPr>
            <p:cNvPr id="29" name="矩形 28"/>
            <p:cNvSpPr/>
            <p:nvPr/>
          </p:nvSpPr>
          <p:spPr>
            <a:xfrm>
              <a:off x="5354323" y="1967781"/>
              <a:ext cx="2084387" cy="424732"/>
            </a:xfrm>
            <a:prstGeom prst="rect">
              <a:avLst/>
            </a:prstGeom>
          </p:spPr>
          <p:txBody>
            <a:bodyPr wrap="square">
              <a:spAutoFit/>
              <a:scene3d>
                <a:camera prst="orthographicFront"/>
                <a:lightRig rig="threePt" dir="t"/>
              </a:scene3d>
              <a:sp3d contourW="12700"/>
            </a:bodyPr>
            <a:lstStyle/>
            <a:p>
              <a:pPr>
                <a:lnSpc>
                  <a:spcPct val="120000"/>
                </a:lnSpc>
              </a:pPr>
              <a:r>
                <a:rPr lang="zh-CN" altLang="en-US" b="1" dirty="0">
                  <a:solidFill>
                    <a:schemeClr val="tx1">
                      <a:lumMod val="75000"/>
                      <a:lumOff val="25000"/>
                    </a:schemeClr>
                  </a:solidFill>
                </a:rPr>
                <a:t>标题文字添加</a:t>
              </a:r>
            </a:p>
          </p:txBody>
        </p:sp>
      </p:grpSp>
      <p:grpSp>
        <p:nvGrpSpPr>
          <p:cNvPr id="30" name="组合 29"/>
          <p:cNvGrpSpPr/>
          <p:nvPr/>
        </p:nvGrpSpPr>
        <p:grpSpPr>
          <a:xfrm>
            <a:off x="8746747" y="2037635"/>
            <a:ext cx="2585055" cy="1121655"/>
            <a:chOff x="5354322" y="1967781"/>
            <a:chExt cx="2585055" cy="1121655"/>
          </a:xfrm>
        </p:grpSpPr>
        <p:sp>
          <p:nvSpPr>
            <p:cNvPr id="31" name="矩形 30"/>
            <p:cNvSpPr/>
            <p:nvPr/>
          </p:nvSpPr>
          <p:spPr>
            <a:xfrm>
              <a:off x="5354322" y="2332306"/>
              <a:ext cx="2585055" cy="757130"/>
            </a:xfrm>
            <a:prstGeom prst="rect">
              <a:avLst/>
            </a:prstGeom>
          </p:spPr>
          <p:txBody>
            <a:bodyPr wrap="square">
              <a:spAutoFit/>
              <a:scene3d>
                <a:camera prst="orthographicFront"/>
                <a:lightRig rig="threePt" dir="t"/>
              </a:scene3d>
              <a:sp3d contourW="12700"/>
            </a:bodyPr>
            <a:lstStyle/>
            <a:p>
              <a:pPr>
                <a:lnSpc>
                  <a:spcPct val="120000"/>
                </a:lnSpc>
              </a:pPr>
              <a:r>
                <a:rPr lang="zh-CN" altLang="en-US" sz="1200" dirty="0">
                  <a:solidFill>
                    <a:schemeClr val="tx1">
                      <a:lumMod val="75000"/>
                      <a:lumOff val="25000"/>
                    </a:schemeClr>
                  </a:solidFill>
                </a:rPr>
                <a:t>用户可以在投影仪或者计算机上可以将演示文稿打印出来制作成胶片以便应用到更广泛的领域中</a:t>
              </a:r>
            </a:p>
          </p:txBody>
        </p:sp>
        <p:sp>
          <p:nvSpPr>
            <p:cNvPr id="32" name="矩形 31"/>
            <p:cNvSpPr/>
            <p:nvPr/>
          </p:nvSpPr>
          <p:spPr>
            <a:xfrm>
              <a:off x="5354322" y="1967781"/>
              <a:ext cx="2084387" cy="424732"/>
            </a:xfrm>
            <a:prstGeom prst="rect">
              <a:avLst/>
            </a:prstGeom>
          </p:spPr>
          <p:txBody>
            <a:bodyPr wrap="square">
              <a:spAutoFit/>
              <a:scene3d>
                <a:camera prst="orthographicFront"/>
                <a:lightRig rig="threePt" dir="t"/>
              </a:scene3d>
              <a:sp3d contourW="12700"/>
            </a:bodyPr>
            <a:lstStyle/>
            <a:p>
              <a:pPr>
                <a:lnSpc>
                  <a:spcPct val="120000"/>
                </a:lnSpc>
              </a:pPr>
              <a:r>
                <a:rPr lang="zh-CN" altLang="en-US" b="1" dirty="0">
                  <a:solidFill>
                    <a:schemeClr val="tx1">
                      <a:lumMod val="75000"/>
                      <a:lumOff val="25000"/>
                    </a:schemeClr>
                  </a:solidFill>
                </a:rPr>
                <a:t>标题文字添加</a:t>
              </a:r>
            </a:p>
          </p:txBody>
        </p:sp>
      </p:grpSp>
      <p:grpSp>
        <p:nvGrpSpPr>
          <p:cNvPr id="33" name="组合 32"/>
          <p:cNvGrpSpPr/>
          <p:nvPr/>
        </p:nvGrpSpPr>
        <p:grpSpPr>
          <a:xfrm>
            <a:off x="7813406" y="4490254"/>
            <a:ext cx="2585055" cy="1121655"/>
            <a:chOff x="5354322" y="1967781"/>
            <a:chExt cx="2585055" cy="1121655"/>
          </a:xfrm>
        </p:grpSpPr>
        <p:sp>
          <p:nvSpPr>
            <p:cNvPr id="34" name="矩形 33"/>
            <p:cNvSpPr/>
            <p:nvPr/>
          </p:nvSpPr>
          <p:spPr>
            <a:xfrm>
              <a:off x="5354322" y="2332306"/>
              <a:ext cx="2585055" cy="757130"/>
            </a:xfrm>
            <a:prstGeom prst="rect">
              <a:avLst/>
            </a:prstGeom>
          </p:spPr>
          <p:txBody>
            <a:bodyPr wrap="square">
              <a:spAutoFit/>
              <a:scene3d>
                <a:camera prst="orthographicFront"/>
                <a:lightRig rig="threePt" dir="t"/>
              </a:scene3d>
              <a:sp3d contourW="12700"/>
            </a:bodyPr>
            <a:lstStyle/>
            <a:p>
              <a:pPr algn="r">
                <a:lnSpc>
                  <a:spcPct val="120000"/>
                </a:lnSpc>
              </a:pPr>
              <a:r>
                <a:rPr lang="zh-CN" altLang="en-US" sz="1200" dirty="0">
                  <a:solidFill>
                    <a:schemeClr val="tx1">
                      <a:lumMod val="75000"/>
                      <a:lumOff val="25000"/>
                    </a:schemeClr>
                  </a:solidFill>
                </a:rPr>
                <a:t>用户可以在投影仪或者计算机上可以将演示文稿打印出来制作成胶片以便应用到更广泛的领域中</a:t>
              </a:r>
            </a:p>
          </p:txBody>
        </p:sp>
        <p:sp>
          <p:nvSpPr>
            <p:cNvPr id="35" name="矩形 34"/>
            <p:cNvSpPr/>
            <p:nvPr/>
          </p:nvSpPr>
          <p:spPr>
            <a:xfrm>
              <a:off x="5854990" y="1967781"/>
              <a:ext cx="2084387" cy="396134"/>
            </a:xfrm>
            <a:prstGeom prst="rect">
              <a:avLst/>
            </a:prstGeom>
          </p:spPr>
          <p:txBody>
            <a:bodyPr wrap="square">
              <a:spAutoFit/>
              <a:scene3d>
                <a:camera prst="orthographicFront"/>
                <a:lightRig rig="threePt" dir="t"/>
              </a:scene3d>
              <a:sp3d contourW="12700"/>
            </a:bodyPr>
            <a:lstStyle/>
            <a:p>
              <a:pPr algn="r">
                <a:lnSpc>
                  <a:spcPct val="120000"/>
                </a:lnSpc>
              </a:pPr>
              <a:r>
                <a:rPr lang="zh-CN" altLang="en-US" b="1" dirty="0">
                  <a:solidFill>
                    <a:schemeClr val="tx1">
                      <a:lumMod val="75000"/>
                      <a:lumOff val="25000"/>
                    </a:schemeClr>
                  </a:solidFill>
                </a:rPr>
                <a:t>标题文字添加</a:t>
              </a:r>
            </a:p>
          </p:txBody>
        </p:sp>
      </p:grpSp>
      <p:grpSp>
        <p:nvGrpSpPr>
          <p:cNvPr id="36" name="组合 35"/>
          <p:cNvGrpSpPr/>
          <p:nvPr/>
        </p:nvGrpSpPr>
        <p:grpSpPr>
          <a:xfrm>
            <a:off x="0" y="-1"/>
            <a:ext cx="8338444" cy="1268413"/>
            <a:chOff x="0" y="-1"/>
            <a:chExt cx="8338444" cy="1268413"/>
          </a:xfrm>
        </p:grpSpPr>
        <p:pic>
          <p:nvPicPr>
            <p:cNvPr id="37" name="图片 3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1"/>
              <a:ext cx="1910226" cy="1268413"/>
            </a:xfrm>
            <a:prstGeom prst="rect">
              <a:avLst/>
            </a:prstGeom>
          </p:spPr>
        </p:pic>
        <p:cxnSp>
          <p:nvCxnSpPr>
            <p:cNvPr id="38" name="直接连接符 37"/>
            <p:cNvCxnSpPr/>
            <p:nvPr/>
          </p:nvCxnSpPr>
          <p:spPr>
            <a:xfrm>
              <a:off x="3605030" y="469609"/>
              <a:ext cx="0" cy="54000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39" name="文本框 38"/>
            <p:cNvSpPr txBox="1"/>
            <p:nvPr/>
          </p:nvSpPr>
          <p:spPr>
            <a:xfrm>
              <a:off x="1661292" y="440872"/>
              <a:ext cx="1826142" cy="584775"/>
            </a:xfrm>
            <a:prstGeom prst="rect">
              <a:avLst/>
            </a:prstGeom>
            <a:noFill/>
          </p:spPr>
          <p:txBody>
            <a:bodyPr wrap="none" rtlCol="0">
              <a:spAutoFit/>
              <a:scene3d>
                <a:camera prst="orthographicFront"/>
                <a:lightRig rig="threePt" dir="t"/>
              </a:scene3d>
              <a:sp3d contourW="12700"/>
            </a:bodyPr>
            <a:lstStyle/>
            <a:p>
              <a:pPr lvl="0" algn="r">
                <a:defRPr/>
              </a:pPr>
              <a:r>
                <a:rPr lang="zh-CN" altLang="en-US" sz="3200" b="1" dirty="0">
                  <a:solidFill>
                    <a:prstClr val="black"/>
                  </a:solidFill>
                </a:rPr>
                <a:t>资本融资</a:t>
              </a:r>
            </a:p>
          </p:txBody>
        </p:sp>
        <p:sp>
          <p:nvSpPr>
            <p:cNvPr id="40" name="文本框 39"/>
            <p:cNvSpPr txBox="1"/>
            <p:nvPr/>
          </p:nvSpPr>
          <p:spPr>
            <a:xfrm>
              <a:off x="3737617" y="533204"/>
              <a:ext cx="4600827" cy="400110"/>
            </a:xfrm>
            <a:prstGeom prst="rect">
              <a:avLst/>
            </a:prstGeom>
            <a:noFill/>
          </p:spPr>
          <p:txBody>
            <a:bodyPr wrap="square" rtlCol="0">
              <a:spAutoFit/>
              <a:scene3d>
                <a:camera prst="orthographicFront"/>
                <a:lightRig rig="threePt" dir="t"/>
              </a:scene3d>
              <a:sp3d contourW="12700"/>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altLang="zh-CN" sz="1000" b="0" i="0" u="none" strike="noStrike" kern="1200" cap="none" spc="0" normalizeH="0" baseline="0" noProof="0" dirty="0">
                  <a:ln>
                    <a:noFill/>
                  </a:ln>
                  <a:solidFill>
                    <a:schemeClr val="bg1">
                      <a:lumMod val="50000"/>
                    </a:schemeClr>
                  </a:solidFill>
                  <a:effectLst/>
                  <a:uLnTx/>
                  <a:uFillTx/>
                  <a:latin typeface="Arial"/>
                  <a:ea typeface="微软雅黑"/>
                  <a:cs typeface="+mn-cs"/>
                </a:rPr>
                <a:t>The user can demonstrate on a projector or computer, or print the presentation and make it into a film to be used in a wider field</a:t>
              </a:r>
            </a:p>
          </p:txBody>
        </p:sp>
      </p:grpSp>
    </p:spTree>
    <p:custDataLst>
      <p:tags r:id="rId1"/>
    </p:custDataLst>
    <p:extLst>
      <p:ext uri="{BB962C8B-B14F-4D97-AF65-F5344CB8AC3E}">
        <p14:creationId xmlns:p14="http://schemas.microsoft.com/office/powerpoint/2010/main" val="2706693214"/>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1000"/>
                                        <p:tgtEl>
                                          <p:spTgt spid="9"/>
                                        </p:tgtEl>
                                      </p:cBhvr>
                                    </p:animEffect>
                                    <p:anim calcmode="lin" valueType="num">
                                      <p:cBhvr>
                                        <p:cTn id="23" dur="1000" fill="hold"/>
                                        <p:tgtEl>
                                          <p:spTgt spid="9"/>
                                        </p:tgtEl>
                                        <p:attrNameLst>
                                          <p:attrName>ppt_x</p:attrName>
                                        </p:attrNameLst>
                                      </p:cBhvr>
                                      <p:tavLst>
                                        <p:tav tm="0">
                                          <p:val>
                                            <p:strVal val="#ppt_x"/>
                                          </p:val>
                                        </p:tav>
                                        <p:tav tm="100000">
                                          <p:val>
                                            <p:strVal val="#ppt_x"/>
                                          </p:val>
                                        </p:tav>
                                      </p:tavLst>
                                    </p:anim>
                                    <p:anim calcmode="lin" valueType="num">
                                      <p:cBhvr>
                                        <p:cTn id="24" dur="1000" fill="hold"/>
                                        <p:tgtEl>
                                          <p:spTgt spid="9"/>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fade">
                                      <p:cBhvr>
                                        <p:cTn id="27" dur="1000"/>
                                        <p:tgtEl>
                                          <p:spTgt spid="22"/>
                                        </p:tgtEl>
                                      </p:cBhvr>
                                    </p:animEffect>
                                    <p:anim calcmode="lin" valueType="num">
                                      <p:cBhvr>
                                        <p:cTn id="28" dur="1000" fill="hold"/>
                                        <p:tgtEl>
                                          <p:spTgt spid="22"/>
                                        </p:tgtEl>
                                        <p:attrNameLst>
                                          <p:attrName>ppt_x</p:attrName>
                                        </p:attrNameLst>
                                      </p:cBhvr>
                                      <p:tavLst>
                                        <p:tav tm="0">
                                          <p:val>
                                            <p:strVal val="#ppt_x"/>
                                          </p:val>
                                        </p:tav>
                                        <p:tav tm="100000">
                                          <p:val>
                                            <p:strVal val="#ppt_x"/>
                                          </p:val>
                                        </p:tav>
                                      </p:tavLst>
                                    </p:anim>
                                    <p:anim calcmode="lin" valueType="num">
                                      <p:cBhvr>
                                        <p:cTn id="29" dur="1000" fill="hold"/>
                                        <p:tgtEl>
                                          <p:spTgt spid="22"/>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fade">
                                      <p:cBhvr>
                                        <p:cTn id="32" dur="1000"/>
                                        <p:tgtEl>
                                          <p:spTgt spid="23"/>
                                        </p:tgtEl>
                                      </p:cBhvr>
                                    </p:animEffect>
                                    <p:anim calcmode="lin" valueType="num">
                                      <p:cBhvr>
                                        <p:cTn id="33" dur="1000" fill="hold"/>
                                        <p:tgtEl>
                                          <p:spTgt spid="23"/>
                                        </p:tgtEl>
                                        <p:attrNameLst>
                                          <p:attrName>ppt_x</p:attrName>
                                        </p:attrNameLst>
                                      </p:cBhvr>
                                      <p:tavLst>
                                        <p:tav tm="0">
                                          <p:val>
                                            <p:strVal val="#ppt_x"/>
                                          </p:val>
                                        </p:tav>
                                        <p:tav tm="100000">
                                          <p:val>
                                            <p:strVal val="#ppt_x"/>
                                          </p:val>
                                        </p:tav>
                                      </p:tavLst>
                                    </p:anim>
                                    <p:anim calcmode="lin" valueType="num">
                                      <p:cBhvr>
                                        <p:cTn id="34" dur="1000" fill="hold"/>
                                        <p:tgtEl>
                                          <p:spTgt spid="23"/>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fade">
                                      <p:cBhvr>
                                        <p:cTn id="37" dur="1000"/>
                                        <p:tgtEl>
                                          <p:spTgt spid="20"/>
                                        </p:tgtEl>
                                      </p:cBhvr>
                                    </p:animEffect>
                                    <p:anim calcmode="lin" valueType="num">
                                      <p:cBhvr>
                                        <p:cTn id="38" dur="1000" fill="hold"/>
                                        <p:tgtEl>
                                          <p:spTgt spid="20"/>
                                        </p:tgtEl>
                                        <p:attrNameLst>
                                          <p:attrName>ppt_x</p:attrName>
                                        </p:attrNameLst>
                                      </p:cBhvr>
                                      <p:tavLst>
                                        <p:tav tm="0">
                                          <p:val>
                                            <p:strVal val="#ppt_x"/>
                                          </p:val>
                                        </p:tav>
                                        <p:tav tm="100000">
                                          <p:val>
                                            <p:strVal val="#ppt_x"/>
                                          </p:val>
                                        </p:tav>
                                      </p:tavLst>
                                    </p:anim>
                                    <p:anim calcmode="lin" valueType="num">
                                      <p:cBhvr>
                                        <p:cTn id="39" dur="1000" fill="hold"/>
                                        <p:tgtEl>
                                          <p:spTgt spid="20"/>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21"/>
                                        </p:tgtEl>
                                        <p:attrNameLst>
                                          <p:attrName>style.visibility</p:attrName>
                                        </p:attrNameLst>
                                      </p:cBhvr>
                                      <p:to>
                                        <p:strVal val="visible"/>
                                      </p:to>
                                    </p:set>
                                    <p:animEffect transition="in" filter="fade">
                                      <p:cBhvr>
                                        <p:cTn id="42" dur="1000"/>
                                        <p:tgtEl>
                                          <p:spTgt spid="21"/>
                                        </p:tgtEl>
                                      </p:cBhvr>
                                    </p:animEffect>
                                    <p:anim calcmode="lin" valueType="num">
                                      <p:cBhvr>
                                        <p:cTn id="43" dur="1000" fill="hold"/>
                                        <p:tgtEl>
                                          <p:spTgt spid="21"/>
                                        </p:tgtEl>
                                        <p:attrNameLst>
                                          <p:attrName>ppt_x</p:attrName>
                                        </p:attrNameLst>
                                      </p:cBhvr>
                                      <p:tavLst>
                                        <p:tav tm="0">
                                          <p:val>
                                            <p:strVal val="#ppt_x"/>
                                          </p:val>
                                        </p:tav>
                                        <p:tav tm="100000">
                                          <p:val>
                                            <p:strVal val="#ppt_x"/>
                                          </p:val>
                                        </p:tav>
                                      </p:tavLst>
                                    </p:anim>
                                    <p:anim calcmode="lin" valueType="num">
                                      <p:cBhvr>
                                        <p:cTn id="44" dur="1000" fill="hold"/>
                                        <p:tgtEl>
                                          <p:spTgt spid="21"/>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fade">
                                      <p:cBhvr>
                                        <p:cTn id="47" dur="1000"/>
                                        <p:tgtEl>
                                          <p:spTgt spid="18"/>
                                        </p:tgtEl>
                                      </p:cBhvr>
                                    </p:animEffect>
                                    <p:anim calcmode="lin" valueType="num">
                                      <p:cBhvr>
                                        <p:cTn id="48" dur="1000" fill="hold"/>
                                        <p:tgtEl>
                                          <p:spTgt spid="18"/>
                                        </p:tgtEl>
                                        <p:attrNameLst>
                                          <p:attrName>ppt_x</p:attrName>
                                        </p:attrNameLst>
                                      </p:cBhvr>
                                      <p:tavLst>
                                        <p:tav tm="0">
                                          <p:val>
                                            <p:strVal val="#ppt_x"/>
                                          </p:val>
                                        </p:tav>
                                        <p:tav tm="100000">
                                          <p:val>
                                            <p:strVal val="#ppt_x"/>
                                          </p:val>
                                        </p:tav>
                                      </p:tavLst>
                                    </p:anim>
                                    <p:anim calcmode="lin" valueType="num">
                                      <p:cBhvr>
                                        <p:cTn id="49" dur="1000" fill="hold"/>
                                        <p:tgtEl>
                                          <p:spTgt spid="18"/>
                                        </p:tgtEl>
                                        <p:attrNameLst>
                                          <p:attrName>ppt_y</p:attrName>
                                        </p:attrNameLst>
                                      </p:cBhvr>
                                      <p:tavLst>
                                        <p:tav tm="0">
                                          <p:val>
                                            <p:strVal val="#ppt_y+.1"/>
                                          </p:val>
                                        </p:tav>
                                        <p:tav tm="100000">
                                          <p:val>
                                            <p:strVal val="#ppt_y"/>
                                          </p:val>
                                        </p:tav>
                                      </p:tavLst>
                                    </p:anim>
                                  </p:childTnLst>
                                </p:cTn>
                              </p:par>
                              <p:par>
                                <p:cTn id="50" presetID="42" presetClass="entr" presetSubtype="0" fill="hold" grpId="0" nodeType="withEffect">
                                  <p:stCondLst>
                                    <p:cond delay="0"/>
                                  </p:stCondLst>
                                  <p:childTnLst>
                                    <p:set>
                                      <p:cBhvr>
                                        <p:cTn id="51" dur="1" fill="hold">
                                          <p:stCondLst>
                                            <p:cond delay="0"/>
                                          </p:stCondLst>
                                        </p:cTn>
                                        <p:tgtEl>
                                          <p:spTgt spid="19"/>
                                        </p:tgtEl>
                                        <p:attrNameLst>
                                          <p:attrName>style.visibility</p:attrName>
                                        </p:attrNameLst>
                                      </p:cBhvr>
                                      <p:to>
                                        <p:strVal val="visible"/>
                                      </p:to>
                                    </p:set>
                                    <p:animEffect transition="in" filter="fade">
                                      <p:cBhvr>
                                        <p:cTn id="52" dur="1000"/>
                                        <p:tgtEl>
                                          <p:spTgt spid="19"/>
                                        </p:tgtEl>
                                      </p:cBhvr>
                                    </p:animEffect>
                                    <p:anim calcmode="lin" valueType="num">
                                      <p:cBhvr>
                                        <p:cTn id="53" dur="1000" fill="hold"/>
                                        <p:tgtEl>
                                          <p:spTgt spid="19"/>
                                        </p:tgtEl>
                                        <p:attrNameLst>
                                          <p:attrName>ppt_x</p:attrName>
                                        </p:attrNameLst>
                                      </p:cBhvr>
                                      <p:tavLst>
                                        <p:tav tm="0">
                                          <p:val>
                                            <p:strVal val="#ppt_x"/>
                                          </p:val>
                                        </p:tav>
                                        <p:tav tm="100000">
                                          <p:val>
                                            <p:strVal val="#ppt_x"/>
                                          </p:val>
                                        </p:tav>
                                      </p:tavLst>
                                    </p:anim>
                                    <p:anim calcmode="lin" valueType="num">
                                      <p:cBhvr>
                                        <p:cTn id="54" dur="1000" fill="hold"/>
                                        <p:tgtEl>
                                          <p:spTgt spid="19"/>
                                        </p:tgtEl>
                                        <p:attrNameLst>
                                          <p:attrName>ppt_y</p:attrName>
                                        </p:attrNameLst>
                                      </p:cBhvr>
                                      <p:tavLst>
                                        <p:tav tm="0">
                                          <p:val>
                                            <p:strVal val="#ppt_y+.1"/>
                                          </p:val>
                                        </p:tav>
                                        <p:tav tm="100000">
                                          <p:val>
                                            <p:strVal val="#ppt_y"/>
                                          </p:val>
                                        </p:tav>
                                      </p:tavLst>
                                    </p:anim>
                                  </p:childTnLst>
                                </p:cTn>
                              </p:par>
                              <p:par>
                                <p:cTn id="55" presetID="42" presetClass="entr" presetSubtype="0" fill="hold" grpId="0" nodeType="withEffect">
                                  <p:stCondLst>
                                    <p:cond delay="0"/>
                                  </p:stCondLst>
                                  <p:childTnLst>
                                    <p:set>
                                      <p:cBhvr>
                                        <p:cTn id="56" dur="1" fill="hold">
                                          <p:stCondLst>
                                            <p:cond delay="0"/>
                                          </p:stCondLst>
                                        </p:cTn>
                                        <p:tgtEl>
                                          <p:spTgt spid="16"/>
                                        </p:tgtEl>
                                        <p:attrNameLst>
                                          <p:attrName>style.visibility</p:attrName>
                                        </p:attrNameLst>
                                      </p:cBhvr>
                                      <p:to>
                                        <p:strVal val="visible"/>
                                      </p:to>
                                    </p:set>
                                    <p:animEffect transition="in" filter="fade">
                                      <p:cBhvr>
                                        <p:cTn id="57" dur="1000"/>
                                        <p:tgtEl>
                                          <p:spTgt spid="16"/>
                                        </p:tgtEl>
                                      </p:cBhvr>
                                    </p:animEffect>
                                    <p:anim calcmode="lin" valueType="num">
                                      <p:cBhvr>
                                        <p:cTn id="58" dur="1000" fill="hold"/>
                                        <p:tgtEl>
                                          <p:spTgt spid="16"/>
                                        </p:tgtEl>
                                        <p:attrNameLst>
                                          <p:attrName>ppt_x</p:attrName>
                                        </p:attrNameLst>
                                      </p:cBhvr>
                                      <p:tavLst>
                                        <p:tav tm="0">
                                          <p:val>
                                            <p:strVal val="#ppt_x"/>
                                          </p:val>
                                        </p:tav>
                                        <p:tav tm="100000">
                                          <p:val>
                                            <p:strVal val="#ppt_x"/>
                                          </p:val>
                                        </p:tav>
                                      </p:tavLst>
                                    </p:anim>
                                    <p:anim calcmode="lin" valueType="num">
                                      <p:cBhvr>
                                        <p:cTn id="59" dur="1000" fill="hold"/>
                                        <p:tgtEl>
                                          <p:spTgt spid="16"/>
                                        </p:tgtEl>
                                        <p:attrNameLst>
                                          <p:attrName>ppt_y</p:attrName>
                                        </p:attrNameLst>
                                      </p:cBhvr>
                                      <p:tavLst>
                                        <p:tav tm="0">
                                          <p:val>
                                            <p:strVal val="#ppt_y+.1"/>
                                          </p:val>
                                        </p:tav>
                                        <p:tav tm="100000">
                                          <p:val>
                                            <p:strVal val="#ppt_y"/>
                                          </p:val>
                                        </p:tav>
                                      </p:tavLst>
                                    </p:anim>
                                  </p:childTnLst>
                                </p:cTn>
                              </p:par>
                              <p:par>
                                <p:cTn id="60" presetID="42" presetClass="entr" presetSubtype="0" fill="hold" grpId="0" nodeType="withEffect">
                                  <p:stCondLst>
                                    <p:cond delay="0"/>
                                  </p:stCondLst>
                                  <p:childTnLst>
                                    <p:set>
                                      <p:cBhvr>
                                        <p:cTn id="61" dur="1" fill="hold">
                                          <p:stCondLst>
                                            <p:cond delay="0"/>
                                          </p:stCondLst>
                                        </p:cTn>
                                        <p:tgtEl>
                                          <p:spTgt spid="17"/>
                                        </p:tgtEl>
                                        <p:attrNameLst>
                                          <p:attrName>style.visibility</p:attrName>
                                        </p:attrNameLst>
                                      </p:cBhvr>
                                      <p:to>
                                        <p:strVal val="visible"/>
                                      </p:to>
                                    </p:set>
                                    <p:animEffect transition="in" filter="fade">
                                      <p:cBhvr>
                                        <p:cTn id="62" dur="1000"/>
                                        <p:tgtEl>
                                          <p:spTgt spid="17"/>
                                        </p:tgtEl>
                                      </p:cBhvr>
                                    </p:animEffect>
                                    <p:anim calcmode="lin" valueType="num">
                                      <p:cBhvr>
                                        <p:cTn id="63" dur="1000" fill="hold"/>
                                        <p:tgtEl>
                                          <p:spTgt spid="17"/>
                                        </p:tgtEl>
                                        <p:attrNameLst>
                                          <p:attrName>ppt_x</p:attrName>
                                        </p:attrNameLst>
                                      </p:cBhvr>
                                      <p:tavLst>
                                        <p:tav tm="0">
                                          <p:val>
                                            <p:strVal val="#ppt_x"/>
                                          </p:val>
                                        </p:tav>
                                        <p:tav tm="100000">
                                          <p:val>
                                            <p:strVal val="#ppt_x"/>
                                          </p:val>
                                        </p:tav>
                                      </p:tavLst>
                                    </p:anim>
                                    <p:anim calcmode="lin" valueType="num">
                                      <p:cBhvr>
                                        <p:cTn id="64" dur="1000" fill="hold"/>
                                        <p:tgtEl>
                                          <p:spTgt spid="17"/>
                                        </p:tgtEl>
                                        <p:attrNameLst>
                                          <p:attrName>ppt_y</p:attrName>
                                        </p:attrNameLst>
                                      </p:cBhvr>
                                      <p:tavLst>
                                        <p:tav tm="0">
                                          <p:val>
                                            <p:strVal val="#ppt_y+.1"/>
                                          </p:val>
                                        </p:tav>
                                        <p:tav tm="100000">
                                          <p:val>
                                            <p:strVal val="#ppt_y"/>
                                          </p:val>
                                        </p:tav>
                                      </p:tavLst>
                                    </p:anim>
                                  </p:childTnLst>
                                </p:cTn>
                              </p:par>
                            </p:childTnLst>
                          </p:cTn>
                        </p:par>
                        <p:par>
                          <p:cTn id="65" fill="hold">
                            <p:stCondLst>
                              <p:cond delay="1000"/>
                            </p:stCondLst>
                            <p:childTnLst>
                              <p:par>
                                <p:cTn id="66" presetID="2" presetClass="entr" presetSubtype="8" fill="hold" nodeType="afterEffect">
                                  <p:stCondLst>
                                    <p:cond delay="0"/>
                                  </p:stCondLst>
                                  <p:childTnLst>
                                    <p:set>
                                      <p:cBhvr>
                                        <p:cTn id="67" dur="1" fill="hold">
                                          <p:stCondLst>
                                            <p:cond delay="0"/>
                                          </p:stCondLst>
                                        </p:cTn>
                                        <p:tgtEl>
                                          <p:spTgt spid="24"/>
                                        </p:tgtEl>
                                        <p:attrNameLst>
                                          <p:attrName>style.visibility</p:attrName>
                                        </p:attrNameLst>
                                      </p:cBhvr>
                                      <p:to>
                                        <p:strVal val="visible"/>
                                      </p:to>
                                    </p:set>
                                    <p:anim calcmode="lin" valueType="num">
                                      <p:cBhvr additive="base">
                                        <p:cTn id="68" dur="500" fill="hold"/>
                                        <p:tgtEl>
                                          <p:spTgt spid="24"/>
                                        </p:tgtEl>
                                        <p:attrNameLst>
                                          <p:attrName>ppt_x</p:attrName>
                                        </p:attrNameLst>
                                      </p:cBhvr>
                                      <p:tavLst>
                                        <p:tav tm="0">
                                          <p:val>
                                            <p:strVal val="0-#ppt_w/2"/>
                                          </p:val>
                                        </p:tav>
                                        <p:tav tm="100000">
                                          <p:val>
                                            <p:strVal val="#ppt_x"/>
                                          </p:val>
                                        </p:tav>
                                      </p:tavLst>
                                    </p:anim>
                                    <p:anim calcmode="lin" valueType="num">
                                      <p:cBhvr additive="base">
                                        <p:cTn id="69" dur="500" fill="hold"/>
                                        <p:tgtEl>
                                          <p:spTgt spid="24"/>
                                        </p:tgtEl>
                                        <p:attrNameLst>
                                          <p:attrName>ppt_y</p:attrName>
                                        </p:attrNameLst>
                                      </p:cBhvr>
                                      <p:tavLst>
                                        <p:tav tm="0">
                                          <p:val>
                                            <p:strVal val="#ppt_y"/>
                                          </p:val>
                                        </p:tav>
                                        <p:tav tm="100000">
                                          <p:val>
                                            <p:strVal val="#ppt_y"/>
                                          </p:val>
                                        </p:tav>
                                      </p:tavLst>
                                    </p:anim>
                                  </p:childTnLst>
                                </p:cTn>
                              </p:par>
                              <p:par>
                                <p:cTn id="70" presetID="2" presetClass="entr" presetSubtype="8" fill="hold" nodeType="withEffect">
                                  <p:stCondLst>
                                    <p:cond delay="0"/>
                                  </p:stCondLst>
                                  <p:childTnLst>
                                    <p:set>
                                      <p:cBhvr>
                                        <p:cTn id="71" dur="1" fill="hold">
                                          <p:stCondLst>
                                            <p:cond delay="0"/>
                                          </p:stCondLst>
                                        </p:cTn>
                                        <p:tgtEl>
                                          <p:spTgt spid="27"/>
                                        </p:tgtEl>
                                        <p:attrNameLst>
                                          <p:attrName>style.visibility</p:attrName>
                                        </p:attrNameLst>
                                      </p:cBhvr>
                                      <p:to>
                                        <p:strVal val="visible"/>
                                      </p:to>
                                    </p:set>
                                    <p:anim calcmode="lin" valueType="num">
                                      <p:cBhvr additive="base">
                                        <p:cTn id="72" dur="500" fill="hold"/>
                                        <p:tgtEl>
                                          <p:spTgt spid="27"/>
                                        </p:tgtEl>
                                        <p:attrNameLst>
                                          <p:attrName>ppt_x</p:attrName>
                                        </p:attrNameLst>
                                      </p:cBhvr>
                                      <p:tavLst>
                                        <p:tav tm="0">
                                          <p:val>
                                            <p:strVal val="0-#ppt_w/2"/>
                                          </p:val>
                                        </p:tav>
                                        <p:tav tm="100000">
                                          <p:val>
                                            <p:strVal val="#ppt_x"/>
                                          </p:val>
                                        </p:tav>
                                      </p:tavLst>
                                    </p:anim>
                                    <p:anim calcmode="lin" valueType="num">
                                      <p:cBhvr additive="base">
                                        <p:cTn id="73" dur="500" fill="hold"/>
                                        <p:tgtEl>
                                          <p:spTgt spid="27"/>
                                        </p:tgtEl>
                                        <p:attrNameLst>
                                          <p:attrName>ppt_y</p:attrName>
                                        </p:attrNameLst>
                                      </p:cBhvr>
                                      <p:tavLst>
                                        <p:tav tm="0">
                                          <p:val>
                                            <p:strVal val="#ppt_y"/>
                                          </p:val>
                                        </p:tav>
                                        <p:tav tm="100000">
                                          <p:val>
                                            <p:strVal val="#ppt_y"/>
                                          </p:val>
                                        </p:tav>
                                      </p:tavLst>
                                    </p:anim>
                                  </p:childTnLst>
                                </p:cTn>
                              </p:par>
                              <p:par>
                                <p:cTn id="74" presetID="2" presetClass="entr" presetSubtype="2" fill="hold" nodeType="withEffect">
                                  <p:stCondLst>
                                    <p:cond delay="0"/>
                                  </p:stCondLst>
                                  <p:childTnLst>
                                    <p:set>
                                      <p:cBhvr>
                                        <p:cTn id="75" dur="1" fill="hold">
                                          <p:stCondLst>
                                            <p:cond delay="0"/>
                                          </p:stCondLst>
                                        </p:cTn>
                                        <p:tgtEl>
                                          <p:spTgt spid="30"/>
                                        </p:tgtEl>
                                        <p:attrNameLst>
                                          <p:attrName>style.visibility</p:attrName>
                                        </p:attrNameLst>
                                      </p:cBhvr>
                                      <p:to>
                                        <p:strVal val="visible"/>
                                      </p:to>
                                    </p:set>
                                    <p:anim calcmode="lin" valueType="num">
                                      <p:cBhvr additive="base">
                                        <p:cTn id="76" dur="500" fill="hold"/>
                                        <p:tgtEl>
                                          <p:spTgt spid="30"/>
                                        </p:tgtEl>
                                        <p:attrNameLst>
                                          <p:attrName>ppt_x</p:attrName>
                                        </p:attrNameLst>
                                      </p:cBhvr>
                                      <p:tavLst>
                                        <p:tav tm="0">
                                          <p:val>
                                            <p:strVal val="1+#ppt_w/2"/>
                                          </p:val>
                                        </p:tav>
                                        <p:tav tm="100000">
                                          <p:val>
                                            <p:strVal val="#ppt_x"/>
                                          </p:val>
                                        </p:tav>
                                      </p:tavLst>
                                    </p:anim>
                                    <p:anim calcmode="lin" valueType="num">
                                      <p:cBhvr additive="base">
                                        <p:cTn id="77" dur="500" fill="hold"/>
                                        <p:tgtEl>
                                          <p:spTgt spid="30"/>
                                        </p:tgtEl>
                                        <p:attrNameLst>
                                          <p:attrName>ppt_y</p:attrName>
                                        </p:attrNameLst>
                                      </p:cBhvr>
                                      <p:tavLst>
                                        <p:tav tm="0">
                                          <p:val>
                                            <p:strVal val="#ppt_y"/>
                                          </p:val>
                                        </p:tav>
                                        <p:tav tm="100000">
                                          <p:val>
                                            <p:strVal val="#ppt_y"/>
                                          </p:val>
                                        </p:tav>
                                      </p:tavLst>
                                    </p:anim>
                                  </p:childTnLst>
                                </p:cTn>
                              </p:par>
                              <p:par>
                                <p:cTn id="78" presetID="2" presetClass="entr" presetSubtype="2" fill="hold" nodeType="withEffect">
                                  <p:stCondLst>
                                    <p:cond delay="0"/>
                                  </p:stCondLst>
                                  <p:childTnLst>
                                    <p:set>
                                      <p:cBhvr>
                                        <p:cTn id="79" dur="1" fill="hold">
                                          <p:stCondLst>
                                            <p:cond delay="0"/>
                                          </p:stCondLst>
                                        </p:cTn>
                                        <p:tgtEl>
                                          <p:spTgt spid="33"/>
                                        </p:tgtEl>
                                        <p:attrNameLst>
                                          <p:attrName>style.visibility</p:attrName>
                                        </p:attrNameLst>
                                      </p:cBhvr>
                                      <p:to>
                                        <p:strVal val="visible"/>
                                      </p:to>
                                    </p:set>
                                    <p:anim calcmode="lin" valueType="num">
                                      <p:cBhvr additive="base">
                                        <p:cTn id="80" dur="500" fill="hold"/>
                                        <p:tgtEl>
                                          <p:spTgt spid="33"/>
                                        </p:tgtEl>
                                        <p:attrNameLst>
                                          <p:attrName>ppt_x</p:attrName>
                                        </p:attrNameLst>
                                      </p:cBhvr>
                                      <p:tavLst>
                                        <p:tav tm="0">
                                          <p:val>
                                            <p:strVal val="1+#ppt_w/2"/>
                                          </p:val>
                                        </p:tav>
                                        <p:tav tm="100000">
                                          <p:val>
                                            <p:strVal val="#ppt_x"/>
                                          </p:val>
                                        </p:tav>
                                      </p:tavLst>
                                    </p:anim>
                                    <p:anim calcmode="lin" valueType="num">
                                      <p:cBhvr additive="base">
                                        <p:cTn id="81" dur="500" fill="hold"/>
                                        <p:tgtEl>
                                          <p:spTgt spid="3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22" grpId="0" animBg="1"/>
      <p:bldP spid="23" grpId="0" animBg="1"/>
      <p:bldP spid="20" grpId="0" animBg="1"/>
      <p:bldP spid="21" grpId="0" animBg="1"/>
      <p:bldP spid="18" grpId="0" animBg="1"/>
      <p:bldP spid="19" grpId="0" animBg="1"/>
      <p:bldP spid="16" grpId="0" animBg="1"/>
      <p:bldP spid="17"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16107" y="0"/>
            <a:ext cx="5318043" cy="3531244"/>
          </a:xfrm>
          <a:prstGeom prst="rect">
            <a:avLst/>
          </a:prstGeom>
        </p:spPr>
      </p:pic>
      <p:pic>
        <p:nvPicPr>
          <p:cNvPr id="12" name="图片占位符 11"/>
          <p:cNvPicPr>
            <a:picLocks noGrp="1" noChangeAspect="1"/>
          </p:cNvPicPr>
          <p:nvPr>
            <p:ph type="pic" sz="quarter" idx="10"/>
          </p:nvPr>
        </p:nvPicPr>
        <p:blipFill>
          <a:blip r:embed="rId4"/>
          <a:srcRect l="10814" r="10814"/>
          <a:stretch>
            <a:fillRect/>
          </a:stretch>
        </p:blipFill>
        <p:spPr/>
      </p:pic>
      <p:pic>
        <p:nvPicPr>
          <p:cNvPr id="6" name="图片 5"/>
          <p:cNvPicPr>
            <a:picLocks noChangeAspect="1"/>
          </p:cNvPicPr>
          <p:nvPr/>
        </p:nvPicPr>
        <p:blipFill rotWithShape="1">
          <a:blip r:embed="rId5" cstate="print">
            <a:extLst>
              <a:ext uri="{28A0092B-C50C-407E-A947-70E740481C1C}">
                <a14:useLocalDpi xmlns:a14="http://schemas.microsoft.com/office/drawing/2010/main" val="0"/>
              </a:ext>
            </a:extLst>
          </a:blip>
          <a:srcRect l="-1" t="278" r="313" b="1"/>
          <a:stretch/>
        </p:blipFill>
        <p:spPr>
          <a:xfrm>
            <a:off x="0" y="0"/>
            <a:ext cx="12192000" cy="6858000"/>
          </a:xfrm>
          <a:prstGeom prst="rect">
            <a:avLst/>
          </a:prstGeom>
        </p:spPr>
      </p:pic>
      <p:sp>
        <p:nvSpPr>
          <p:cNvPr id="14" name="文本框 13"/>
          <p:cNvSpPr txBox="1"/>
          <p:nvPr/>
        </p:nvSpPr>
        <p:spPr>
          <a:xfrm>
            <a:off x="7364065" y="2949958"/>
            <a:ext cx="3877985" cy="830997"/>
          </a:xfrm>
          <a:prstGeom prst="rect">
            <a:avLst/>
          </a:prstGeom>
          <a:noFill/>
        </p:spPr>
        <p:txBody>
          <a:bodyPr wrap="none" rtlCol="0">
            <a:spAutoFit/>
            <a:scene3d>
              <a:camera prst="orthographicFront"/>
              <a:lightRig rig="threePt" dir="t"/>
            </a:scene3d>
            <a:sp3d contourW="12700"/>
          </a:bodyPr>
          <a:lstStyle/>
          <a:p>
            <a:pPr lvl="0" algn="r">
              <a:defRPr/>
            </a:pPr>
            <a:r>
              <a:rPr lang="zh-CN" altLang="en-US" sz="4800" b="1" dirty="0">
                <a:solidFill>
                  <a:schemeClr val="tx1">
                    <a:lumMod val="85000"/>
                    <a:lumOff val="15000"/>
                  </a:schemeClr>
                </a:solidFill>
              </a:rPr>
              <a:t>感谢您的观看</a:t>
            </a:r>
          </a:p>
        </p:txBody>
      </p:sp>
      <p:sp>
        <p:nvSpPr>
          <p:cNvPr id="15" name="文本框 14"/>
          <p:cNvSpPr txBox="1"/>
          <p:nvPr/>
        </p:nvSpPr>
        <p:spPr>
          <a:xfrm>
            <a:off x="8293806" y="1594004"/>
            <a:ext cx="2948244" cy="1446550"/>
          </a:xfrm>
          <a:prstGeom prst="rect">
            <a:avLst/>
          </a:prstGeom>
          <a:noFill/>
        </p:spPr>
        <p:txBody>
          <a:bodyPr wrap="none" rtlCol="0">
            <a:spAutoFit/>
            <a:scene3d>
              <a:camera prst="orthographicFront"/>
              <a:lightRig rig="threePt" dir="t"/>
            </a:scene3d>
            <a:sp3d contourW="12700"/>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zh-CN" sz="8800" b="1" i="0" u="none" strike="noStrike" kern="1200" cap="none" spc="0" normalizeH="0" baseline="0" noProof="0">
                <a:ln>
                  <a:noFill/>
                </a:ln>
                <a:solidFill>
                  <a:srgbClr val="EE464C"/>
                </a:solidFill>
                <a:effectLst/>
                <a:uLnTx/>
                <a:uFillTx/>
                <a:latin typeface="Arial"/>
                <a:ea typeface="微软雅黑"/>
                <a:cs typeface="+mn-cs"/>
              </a:rPr>
              <a:t>20XX</a:t>
            </a:r>
            <a:endParaRPr kumimoji="0" lang="zh-CN" altLang="en-US" sz="8800" b="1" i="0" u="none" strike="noStrike" kern="1200" cap="none" spc="0" normalizeH="0" baseline="0" noProof="0" dirty="0">
              <a:ln>
                <a:noFill/>
              </a:ln>
              <a:solidFill>
                <a:srgbClr val="EE464C"/>
              </a:solidFill>
              <a:effectLst/>
              <a:uLnTx/>
              <a:uFillTx/>
              <a:latin typeface="Arial"/>
              <a:ea typeface="微软雅黑"/>
              <a:cs typeface="+mn-cs"/>
            </a:endParaRPr>
          </a:p>
        </p:txBody>
      </p:sp>
      <p:sp>
        <p:nvSpPr>
          <p:cNvPr id="16" name="文本框 15"/>
          <p:cNvSpPr txBox="1"/>
          <p:nvPr/>
        </p:nvSpPr>
        <p:spPr>
          <a:xfrm>
            <a:off x="5648073" y="3868509"/>
            <a:ext cx="5593977" cy="430887"/>
          </a:xfrm>
          <a:prstGeom prst="rect">
            <a:avLst/>
          </a:prstGeom>
          <a:noFill/>
        </p:spPr>
        <p:txBody>
          <a:bodyPr wrap="square" rtlCol="0">
            <a:spAutoFit/>
            <a:scene3d>
              <a:camera prst="orthographicFront"/>
              <a:lightRig rig="threePt" dir="t"/>
            </a:scene3d>
            <a:sp3d contourW="12700"/>
          </a:bodyPr>
          <a:lstStyle/>
          <a:p/>
        </p:txBody>
      </p:sp>
    </p:spTree>
    <p:extLst>
      <p:ext uri="{BB962C8B-B14F-4D97-AF65-F5344CB8AC3E}">
        <p14:creationId xmlns:p14="http://schemas.microsoft.com/office/powerpoint/2010/main" val="3773328404"/>
      </p:ext>
    </p:extLst>
  </p:cSld>
  <p:clrMapOvr>
    <a:masterClrMapping/>
  </p:clrMapOvr>
  <p:transition spd="slow" advTm="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p:tgtEl>
                                          <p:spTgt spid="15"/>
                                        </p:tgtEl>
                                        <p:attrNameLst>
                                          <p:attrName>ppt_y</p:attrName>
                                        </p:attrNameLst>
                                      </p:cBhvr>
                                      <p:tavLst>
                                        <p:tav tm="0">
                                          <p:val>
                                            <p:strVal val="#ppt_y+#ppt_h*1.125000"/>
                                          </p:val>
                                        </p:tav>
                                        <p:tav tm="100000">
                                          <p:val>
                                            <p:strVal val="#ppt_y"/>
                                          </p:val>
                                        </p:tav>
                                      </p:tavLst>
                                    </p:anim>
                                    <p:animEffect transition="in" filter="wipe(up)">
                                      <p:cBhvr>
                                        <p:cTn id="8" dur="500"/>
                                        <p:tgtEl>
                                          <p:spTgt spid="15"/>
                                        </p:tgtEl>
                                      </p:cBhvr>
                                    </p:animEffect>
                                  </p:childTnLst>
                                </p:cTn>
                              </p:par>
                            </p:childTnLst>
                          </p:cTn>
                        </p:par>
                        <p:par>
                          <p:cTn id="9" fill="hold">
                            <p:stCondLst>
                              <p:cond delay="500"/>
                            </p:stCondLst>
                            <p:childTnLst>
                              <p:par>
                                <p:cTn id="10" presetID="2" presetClass="entr" presetSubtype="2" fill="hold" grpId="0" nodeType="after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additive="base">
                                        <p:cTn id="12" dur="500" fill="hold"/>
                                        <p:tgtEl>
                                          <p:spTgt spid="14"/>
                                        </p:tgtEl>
                                        <p:attrNameLst>
                                          <p:attrName>ppt_x</p:attrName>
                                        </p:attrNameLst>
                                      </p:cBhvr>
                                      <p:tavLst>
                                        <p:tav tm="0">
                                          <p:val>
                                            <p:strVal val="1+#ppt_w/2"/>
                                          </p:val>
                                        </p:tav>
                                        <p:tav tm="100000">
                                          <p:val>
                                            <p:strVal val="#ppt_x"/>
                                          </p:val>
                                        </p:tav>
                                      </p:tavLst>
                                    </p:anim>
                                    <p:anim calcmode="lin" valueType="num">
                                      <p:cBhvr additive="base">
                                        <p:cTn id="13" dur="500" fill="hold"/>
                                        <p:tgtEl>
                                          <p:spTgt spid="14"/>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10" presetClass="entr" presetSubtype="0" fill="hold" grpId="0" nodeType="after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占位符 16"/>
          <p:cNvPicPr>
            <a:picLocks noGrp="1" noChangeAspect="1"/>
          </p:cNvPicPr>
          <p:nvPr>
            <p:ph type="pic" sz="quarter" idx="10"/>
          </p:nvPr>
        </p:nvPicPr>
        <p:blipFill>
          <a:blip r:embed="rId3" cstate="print">
            <a:extLst>
              <a:ext uri="{BEBA8EAE-BF5A-486C-A8C5-ECC9F3942E4B}">
                <a14:imgProps xmlns:a14="http://schemas.microsoft.com/office/drawing/2010/main">
                  <a14:imgLayer r:embed="rId4">
                    <a14:imgEffect>
                      <a14:colorTemperature colorTemp="72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p:pic>
      <p:pic>
        <p:nvPicPr>
          <p:cNvPr id="6" name="图片 5"/>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a:xfrm>
            <a:off x="0" y="0"/>
            <a:ext cx="7394428" cy="6858001"/>
          </a:xfrm>
          <a:custGeom>
            <a:avLst/>
            <a:gdLst>
              <a:gd name="connsiteX0" fmla="*/ 0 w 7394428"/>
              <a:gd name="connsiteY0" fmla="*/ 0 h 6858001"/>
              <a:gd name="connsiteX1" fmla="*/ 7394428 w 7394428"/>
              <a:gd name="connsiteY1" fmla="*/ 0 h 6858001"/>
              <a:gd name="connsiteX2" fmla="*/ 7394428 w 7394428"/>
              <a:gd name="connsiteY2" fmla="*/ 6858001 h 6858001"/>
              <a:gd name="connsiteX3" fmla="*/ 0 w 7394428"/>
              <a:gd name="connsiteY3" fmla="*/ 6858001 h 6858001"/>
            </a:gdLst>
            <a:ahLst/>
            <a:cxnLst>
              <a:cxn ang="0">
                <a:pos x="connsiteX0" y="connsiteY0"/>
              </a:cxn>
              <a:cxn ang="0">
                <a:pos x="connsiteX1" y="connsiteY1"/>
              </a:cxn>
              <a:cxn ang="0">
                <a:pos x="connsiteX2" y="connsiteY2"/>
              </a:cxn>
              <a:cxn ang="0">
                <a:pos x="connsiteX3" y="connsiteY3"/>
              </a:cxn>
            </a:cxnLst>
            <a:rect l="l" t="t" r="r" b="b"/>
            <a:pathLst>
              <a:path w="7394428" h="6858001">
                <a:moveTo>
                  <a:pt x="0" y="0"/>
                </a:moveTo>
                <a:lnTo>
                  <a:pt x="7394428" y="0"/>
                </a:lnTo>
                <a:lnTo>
                  <a:pt x="7394428" y="6858001"/>
                </a:lnTo>
                <a:lnTo>
                  <a:pt x="0" y="6858001"/>
                </a:lnTo>
                <a:close/>
              </a:path>
            </a:pathLst>
          </a:custGeom>
        </p:spPr>
      </p:pic>
      <p:sp>
        <p:nvSpPr>
          <p:cNvPr id="4" name="文本框 3"/>
          <p:cNvSpPr txBox="1"/>
          <p:nvPr/>
        </p:nvSpPr>
        <p:spPr>
          <a:xfrm>
            <a:off x="6096000" y="3489404"/>
            <a:ext cx="2236510" cy="707886"/>
          </a:xfrm>
          <a:prstGeom prst="rect">
            <a:avLst/>
          </a:prstGeom>
          <a:noFill/>
        </p:spPr>
        <p:txBody>
          <a:bodyPr wrap="none" rtlCol="0">
            <a:spAutoFit/>
            <a:scene3d>
              <a:camera prst="orthographicFront"/>
              <a:lightRig rig="threePt" dir="t"/>
            </a:scene3d>
            <a:sp3d contourW="12700"/>
          </a:bodyPr>
          <a:lstStyle/>
          <a:p>
            <a:pPr lvl="0">
              <a:defRPr/>
            </a:pPr>
            <a:r>
              <a:rPr lang="zh-CN" altLang="en-US" sz="4000" b="1" dirty="0">
                <a:solidFill>
                  <a:prstClr val="black"/>
                </a:solidFill>
              </a:rPr>
              <a:t>公司介绍</a:t>
            </a:r>
          </a:p>
        </p:txBody>
      </p:sp>
      <p:sp>
        <p:nvSpPr>
          <p:cNvPr id="5" name="文本框 4"/>
          <p:cNvSpPr txBox="1"/>
          <p:nvPr/>
        </p:nvSpPr>
        <p:spPr>
          <a:xfrm>
            <a:off x="6096000" y="4235390"/>
            <a:ext cx="4600827" cy="400110"/>
          </a:xfrm>
          <a:prstGeom prst="rect">
            <a:avLst/>
          </a:prstGeom>
          <a:noFill/>
        </p:spPr>
        <p:txBody>
          <a:bodyPr wrap="square" rtlCol="0">
            <a:spAutoFit/>
            <a:scene3d>
              <a:camera prst="orthographicFront"/>
              <a:lightRig rig="threePt" dir="t"/>
            </a:scene3d>
            <a:sp3d contourW="12700"/>
          </a:bodyPr>
          <a:lstStyle/>
          <a:p/>
        </p:txBody>
      </p:sp>
      <p:cxnSp>
        <p:nvCxnSpPr>
          <p:cNvPr id="3" name="直接连接符 2"/>
          <p:cNvCxnSpPr/>
          <p:nvPr/>
        </p:nvCxnSpPr>
        <p:spPr>
          <a:xfrm>
            <a:off x="5981700" y="2846169"/>
            <a:ext cx="0" cy="1789331"/>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9" name="文本框 8"/>
          <p:cNvSpPr txBox="1"/>
          <p:nvPr/>
        </p:nvSpPr>
        <p:spPr>
          <a:xfrm>
            <a:off x="6096000" y="2846169"/>
            <a:ext cx="2111860" cy="707886"/>
          </a:xfrm>
          <a:prstGeom prst="rect">
            <a:avLst/>
          </a:prstGeom>
          <a:noFill/>
        </p:spPr>
        <p:txBody>
          <a:bodyPr wrap="none" rtlCol="0">
            <a:spAutoFit/>
            <a:scene3d>
              <a:camera prst="orthographicFront"/>
              <a:lightRig rig="threePt" dir="t"/>
            </a:scene3d>
            <a:sp3d contourW="12700"/>
          </a:bodyPr>
          <a:lstStyle/>
          <a:p>
            <a:pPr lvl="0">
              <a:defRPr/>
            </a:pPr>
            <a:r>
              <a:rPr lang="en-US" altLang="zh-CN" sz="4000" b="1" dirty="0">
                <a:solidFill>
                  <a:schemeClr val="accent1"/>
                </a:solidFill>
              </a:rPr>
              <a:t>PART01</a:t>
            </a:r>
            <a:endParaRPr lang="zh-CN" altLang="en-US" sz="4000" b="1" dirty="0">
              <a:solidFill>
                <a:schemeClr val="accent1"/>
              </a:solidFill>
            </a:endParaRPr>
          </a:p>
        </p:txBody>
      </p:sp>
    </p:spTree>
    <p:extLst>
      <p:ext uri="{BB962C8B-B14F-4D97-AF65-F5344CB8AC3E}">
        <p14:creationId xmlns:p14="http://schemas.microsoft.com/office/powerpoint/2010/main" val="28189787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0">
        <p15:prstTrans prst="crush"/>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0-#ppt_w/2"/>
                                          </p:val>
                                        </p:tav>
                                        <p:tav tm="100000">
                                          <p:val>
                                            <p:strVal val="#ppt_x"/>
                                          </p:val>
                                        </p:tav>
                                      </p:tavLst>
                                    </p:anim>
                                    <p:anim calcmode="lin" valueType="num">
                                      <p:cBhvr additive="base">
                                        <p:cTn id="8" dur="500" fill="hold"/>
                                        <p:tgtEl>
                                          <p:spTgt spid="17"/>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0-#ppt_w/2"/>
                                          </p:val>
                                        </p:tav>
                                        <p:tav tm="100000">
                                          <p:val>
                                            <p:strVal val="#ppt_x"/>
                                          </p:val>
                                        </p:tav>
                                      </p:tavLst>
                                    </p:anim>
                                    <p:anim calcmode="lin" valueType="num">
                                      <p:cBhvr additive="base">
                                        <p:cTn id="12" dur="500" fill="hold"/>
                                        <p:tgtEl>
                                          <p:spTgt spid="6"/>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22" presetClass="entr" presetSubtype="4" fill="hold" nodeType="after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down)">
                                      <p:cBhvr>
                                        <p:cTn id="16" dur="500"/>
                                        <p:tgtEl>
                                          <p:spTgt spid="3"/>
                                        </p:tgtEl>
                                      </p:cBhvr>
                                    </p:animEffect>
                                  </p:childTnLst>
                                </p:cTn>
                              </p:par>
                            </p:childTnLst>
                          </p:cTn>
                        </p:par>
                        <p:par>
                          <p:cTn id="17" fill="hold">
                            <p:stCondLst>
                              <p:cond delay="1000"/>
                            </p:stCondLst>
                            <p:childTnLst>
                              <p:par>
                                <p:cTn id="18" presetID="12" presetClass="entr" presetSubtype="8" fill="hold" grpId="0" nodeType="afterEffect">
                                  <p:stCondLst>
                                    <p:cond delay="0"/>
                                  </p:stCondLst>
                                  <p:childTnLst>
                                    <p:set>
                                      <p:cBhvr>
                                        <p:cTn id="19" dur="1" fill="hold">
                                          <p:stCondLst>
                                            <p:cond delay="0"/>
                                          </p:stCondLst>
                                        </p:cTn>
                                        <p:tgtEl>
                                          <p:spTgt spid="9"/>
                                        </p:tgtEl>
                                        <p:attrNameLst>
                                          <p:attrName>style.visibility</p:attrName>
                                        </p:attrNameLst>
                                      </p:cBhvr>
                                      <p:to>
                                        <p:strVal val="visible"/>
                                      </p:to>
                                    </p:set>
                                    <p:anim calcmode="lin" valueType="num">
                                      <p:cBhvr additive="base">
                                        <p:cTn id="20" dur="500"/>
                                        <p:tgtEl>
                                          <p:spTgt spid="9"/>
                                        </p:tgtEl>
                                        <p:attrNameLst>
                                          <p:attrName>ppt_x</p:attrName>
                                        </p:attrNameLst>
                                      </p:cBhvr>
                                      <p:tavLst>
                                        <p:tav tm="0">
                                          <p:val>
                                            <p:strVal val="#ppt_x-#ppt_w*1.125000"/>
                                          </p:val>
                                        </p:tav>
                                        <p:tav tm="100000">
                                          <p:val>
                                            <p:strVal val="#ppt_x"/>
                                          </p:val>
                                        </p:tav>
                                      </p:tavLst>
                                    </p:anim>
                                    <p:animEffect transition="in" filter="wipe(right)">
                                      <p:cBhvr>
                                        <p:cTn id="21" dur="500"/>
                                        <p:tgtEl>
                                          <p:spTgt spid="9"/>
                                        </p:tgtEl>
                                      </p:cBhvr>
                                    </p:animEffect>
                                  </p:childTnLst>
                                </p:cTn>
                              </p:par>
                              <p:par>
                                <p:cTn id="22" presetID="12" presetClass="entr" presetSubtype="2" fill="hold" grpId="0" nodeType="withEffect">
                                  <p:stCondLst>
                                    <p:cond delay="0"/>
                                  </p:stCondLst>
                                  <p:childTnLst>
                                    <p:set>
                                      <p:cBhvr>
                                        <p:cTn id="23" dur="1" fill="hold">
                                          <p:stCondLst>
                                            <p:cond delay="0"/>
                                          </p:stCondLst>
                                        </p:cTn>
                                        <p:tgtEl>
                                          <p:spTgt spid="4"/>
                                        </p:tgtEl>
                                        <p:attrNameLst>
                                          <p:attrName>style.visibility</p:attrName>
                                        </p:attrNameLst>
                                      </p:cBhvr>
                                      <p:to>
                                        <p:strVal val="visible"/>
                                      </p:to>
                                    </p:set>
                                    <p:anim calcmode="lin" valueType="num">
                                      <p:cBhvr additive="base">
                                        <p:cTn id="24" dur="500"/>
                                        <p:tgtEl>
                                          <p:spTgt spid="4"/>
                                        </p:tgtEl>
                                        <p:attrNameLst>
                                          <p:attrName>ppt_x</p:attrName>
                                        </p:attrNameLst>
                                      </p:cBhvr>
                                      <p:tavLst>
                                        <p:tav tm="0">
                                          <p:val>
                                            <p:strVal val="#ppt_x+#ppt_w*1.125000"/>
                                          </p:val>
                                        </p:tav>
                                        <p:tav tm="100000">
                                          <p:val>
                                            <p:strVal val="#ppt_x"/>
                                          </p:val>
                                        </p:tav>
                                      </p:tavLst>
                                    </p:anim>
                                    <p:animEffect transition="in" filter="wipe(left)">
                                      <p:cBhvr>
                                        <p:cTn id="25" dur="500"/>
                                        <p:tgtEl>
                                          <p:spTgt spid="4"/>
                                        </p:tgtEl>
                                      </p:cBhvr>
                                    </p:animEffect>
                                  </p:childTnLst>
                                </p:cTn>
                              </p:par>
                            </p:childTnLst>
                          </p:cTn>
                        </p:par>
                        <p:par>
                          <p:cTn id="26" fill="hold">
                            <p:stCondLst>
                              <p:cond delay="1500"/>
                            </p:stCondLst>
                            <p:childTnLst>
                              <p:par>
                                <p:cTn id="27" presetID="14" presetClass="entr" presetSubtype="10" fill="hold" grpId="0" nodeType="after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randombar(horizontal)">
                                      <p:cBhvr>
                                        <p:cTn id="2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占位符 5"/>
          <p:cNvPicPr>
            <a:picLocks noGrp="1" noChangeAspect="1"/>
          </p:cNvPicPr>
          <p:nvPr>
            <p:ph type="pic" sz="quarter" idx="10"/>
          </p:nvPr>
        </p:nvPicPr>
        <p:blipFill>
          <a:blip r:embed="rId3" cstate="print">
            <a:extLst>
              <a:ext uri="{28A0092B-C50C-407E-A947-70E740481C1C}">
                <a14:useLocalDpi xmlns:a14="http://schemas.microsoft.com/office/drawing/2010/main" val="0"/>
              </a:ext>
            </a:extLst>
          </a:blip>
          <a:srcRect/>
          <a:stretch>
            <a:fillRect/>
          </a:stretch>
        </p:blipFill>
        <p:spPr/>
      </p:pic>
      <p:pic>
        <p:nvPicPr>
          <p:cNvPr id="8" name="图片占位符 7"/>
          <p:cNvPicPr>
            <a:picLocks noGrp="1" noChangeAspect="1"/>
          </p:cNvPicPr>
          <p:nvPr>
            <p:ph type="pic" sz="quarter" idx="12"/>
          </p:nvPr>
        </p:nvPicPr>
        <p:blipFill>
          <a:blip r:embed="rId4" cstate="print">
            <a:extLst>
              <a:ext uri="{28A0092B-C50C-407E-A947-70E740481C1C}">
                <a14:useLocalDpi xmlns:a14="http://schemas.microsoft.com/office/drawing/2010/main" val="0"/>
              </a:ext>
            </a:extLst>
          </a:blip>
          <a:srcRect/>
          <a:stretch>
            <a:fillRect/>
          </a:stretch>
        </p:blipFill>
        <p:spPr/>
      </p:pic>
      <p:pic>
        <p:nvPicPr>
          <p:cNvPr id="12" name="图片占位符 11"/>
          <p:cNvPicPr>
            <a:picLocks noGrp="1" noChangeAspect="1"/>
          </p:cNvPicPr>
          <p:nvPr>
            <p:ph type="pic" sz="quarter" idx="11"/>
          </p:nvPr>
        </p:nvPicPr>
        <p:blipFill>
          <a:blip r:embed="rId5" cstate="print">
            <a:extLst>
              <a:ext uri="{28A0092B-C50C-407E-A947-70E740481C1C}">
                <a14:useLocalDpi xmlns:a14="http://schemas.microsoft.com/office/drawing/2010/main" val="0"/>
              </a:ext>
            </a:extLst>
          </a:blip>
          <a:srcRect/>
          <a:stretch>
            <a:fillRect/>
          </a:stretch>
        </p:blipFill>
        <p:spPr/>
      </p:pic>
      <p:sp>
        <p:nvSpPr>
          <p:cNvPr id="23" name="椭圆 12"/>
          <p:cNvSpPr/>
          <p:nvPr/>
        </p:nvSpPr>
        <p:spPr>
          <a:xfrm>
            <a:off x="8503014" y="2041071"/>
            <a:ext cx="300899" cy="495300"/>
          </a:xfrm>
          <a:custGeom>
            <a:avLst/>
            <a:gdLst>
              <a:gd name="connsiteX0" fmla="*/ 139276 w 369275"/>
              <a:gd name="connsiteY0" fmla="*/ 570066 h 607851"/>
              <a:gd name="connsiteX1" fmla="*/ 156809 w 369275"/>
              <a:gd name="connsiteY1" fmla="*/ 570811 h 607851"/>
              <a:gd name="connsiteX2" fmla="*/ 212465 w 369275"/>
              <a:gd name="connsiteY2" fmla="*/ 570811 h 607851"/>
              <a:gd name="connsiteX3" fmla="*/ 229998 w 369275"/>
              <a:gd name="connsiteY3" fmla="*/ 570066 h 607851"/>
              <a:gd name="connsiteX4" fmla="*/ 230818 w 369275"/>
              <a:gd name="connsiteY4" fmla="*/ 587580 h 607851"/>
              <a:gd name="connsiteX5" fmla="*/ 184637 w 369275"/>
              <a:gd name="connsiteY5" fmla="*/ 607851 h 607851"/>
              <a:gd name="connsiteX6" fmla="*/ 138456 w 369275"/>
              <a:gd name="connsiteY6" fmla="*/ 587580 h 607851"/>
              <a:gd name="connsiteX7" fmla="*/ 139276 w 369275"/>
              <a:gd name="connsiteY7" fmla="*/ 570066 h 607851"/>
              <a:gd name="connsiteX8" fmla="*/ 273919 w 369275"/>
              <a:gd name="connsiteY8" fmla="*/ 497785 h 607851"/>
              <a:gd name="connsiteX9" fmla="*/ 288986 w 369275"/>
              <a:gd name="connsiteY9" fmla="*/ 506874 h 607851"/>
              <a:gd name="connsiteX10" fmla="*/ 279961 w 369275"/>
              <a:gd name="connsiteY10" fmla="*/ 521849 h 607851"/>
              <a:gd name="connsiteX11" fmla="*/ 95356 w 369275"/>
              <a:gd name="connsiteY11" fmla="*/ 567966 h 607851"/>
              <a:gd name="connsiteX12" fmla="*/ 80289 w 369275"/>
              <a:gd name="connsiteY12" fmla="*/ 558951 h 607851"/>
              <a:gd name="connsiteX13" fmla="*/ 89314 w 369275"/>
              <a:gd name="connsiteY13" fmla="*/ 543902 h 607851"/>
              <a:gd name="connsiteX14" fmla="*/ 273919 w 369275"/>
              <a:gd name="connsiteY14" fmla="*/ 497785 h 607851"/>
              <a:gd name="connsiteX15" fmla="*/ 273919 w 369275"/>
              <a:gd name="connsiteY15" fmla="*/ 452696 h 607851"/>
              <a:gd name="connsiteX16" fmla="*/ 288986 w 369275"/>
              <a:gd name="connsiteY16" fmla="*/ 461701 h 607851"/>
              <a:gd name="connsiteX17" fmla="*/ 279961 w 369275"/>
              <a:gd name="connsiteY17" fmla="*/ 476736 h 607851"/>
              <a:gd name="connsiteX18" fmla="*/ 95356 w 369275"/>
              <a:gd name="connsiteY18" fmla="*/ 522731 h 607851"/>
              <a:gd name="connsiteX19" fmla="*/ 80289 w 369275"/>
              <a:gd name="connsiteY19" fmla="*/ 513726 h 607851"/>
              <a:gd name="connsiteX20" fmla="*/ 89314 w 369275"/>
              <a:gd name="connsiteY20" fmla="*/ 498691 h 607851"/>
              <a:gd name="connsiteX21" fmla="*/ 273919 w 369275"/>
              <a:gd name="connsiteY21" fmla="*/ 452696 h 607851"/>
              <a:gd name="connsiteX22" fmla="*/ 184673 w 369275"/>
              <a:gd name="connsiteY22" fmla="*/ 227009 h 607851"/>
              <a:gd name="connsiteX23" fmla="*/ 198173 w 369275"/>
              <a:gd name="connsiteY23" fmla="*/ 227456 h 607851"/>
              <a:gd name="connsiteX24" fmla="*/ 211748 w 369275"/>
              <a:gd name="connsiteY24" fmla="*/ 228947 h 607851"/>
              <a:gd name="connsiteX25" fmla="*/ 225248 w 369275"/>
              <a:gd name="connsiteY25" fmla="*/ 231406 h 607851"/>
              <a:gd name="connsiteX26" fmla="*/ 238674 w 369275"/>
              <a:gd name="connsiteY26" fmla="*/ 234908 h 607851"/>
              <a:gd name="connsiteX27" fmla="*/ 242776 w 369275"/>
              <a:gd name="connsiteY27" fmla="*/ 256593 h 607851"/>
              <a:gd name="connsiteX28" fmla="*/ 241657 w 369275"/>
              <a:gd name="connsiteY28" fmla="*/ 257562 h 607851"/>
              <a:gd name="connsiteX29" fmla="*/ 240464 w 369275"/>
              <a:gd name="connsiteY29" fmla="*/ 258680 h 607851"/>
              <a:gd name="connsiteX30" fmla="*/ 239271 w 369275"/>
              <a:gd name="connsiteY30" fmla="*/ 260021 h 607851"/>
              <a:gd name="connsiteX31" fmla="*/ 238003 w 369275"/>
              <a:gd name="connsiteY31" fmla="*/ 261586 h 607851"/>
              <a:gd name="connsiteX32" fmla="*/ 236735 w 369275"/>
              <a:gd name="connsiteY32" fmla="*/ 263449 h 607851"/>
              <a:gd name="connsiteX33" fmla="*/ 235467 w 369275"/>
              <a:gd name="connsiteY33" fmla="*/ 265461 h 607851"/>
              <a:gd name="connsiteX34" fmla="*/ 234199 w 369275"/>
              <a:gd name="connsiteY34" fmla="*/ 267697 h 607851"/>
              <a:gd name="connsiteX35" fmla="*/ 233080 w 369275"/>
              <a:gd name="connsiteY35" fmla="*/ 269932 h 607851"/>
              <a:gd name="connsiteX36" fmla="*/ 231812 w 369275"/>
              <a:gd name="connsiteY36" fmla="*/ 272615 h 607851"/>
              <a:gd name="connsiteX37" fmla="*/ 230618 w 369275"/>
              <a:gd name="connsiteY37" fmla="*/ 275521 h 607851"/>
              <a:gd name="connsiteX38" fmla="*/ 229425 w 369275"/>
              <a:gd name="connsiteY38" fmla="*/ 278726 h 607851"/>
              <a:gd name="connsiteX39" fmla="*/ 228232 w 369275"/>
              <a:gd name="connsiteY39" fmla="*/ 282079 h 607851"/>
              <a:gd name="connsiteX40" fmla="*/ 227113 w 369275"/>
              <a:gd name="connsiteY40" fmla="*/ 285656 h 607851"/>
              <a:gd name="connsiteX41" fmla="*/ 225994 w 369275"/>
              <a:gd name="connsiteY41" fmla="*/ 289457 h 607851"/>
              <a:gd name="connsiteX42" fmla="*/ 224950 w 369275"/>
              <a:gd name="connsiteY42" fmla="*/ 293555 h 607851"/>
              <a:gd name="connsiteX43" fmla="*/ 223906 w 369275"/>
              <a:gd name="connsiteY43" fmla="*/ 297803 h 607851"/>
              <a:gd name="connsiteX44" fmla="*/ 222936 w 369275"/>
              <a:gd name="connsiteY44" fmla="*/ 302274 h 607851"/>
              <a:gd name="connsiteX45" fmla="*/ 221071 w 369275"/>
              <a:gd name="connsiteY45" fmla="*/ 311813 h 607851"/>
              <a:gd name="connsiteX46" fmla="*/ 219430 w 369275"/>
              <a:gd name="connsiteY46" fmla="*/ 322245 h 607851"/>
              <a:gd name="connsiteX47" fmla="*/ 218237 w 369275"/>
              <a:gd name="connsiteY47" fmla="*/ 330964 h 607851"/>
              <a:gd name="connsiteX48" fmla="*/ 216969 w 369275"/>
              <a:gd name="connsiteY48" fmla="*/ 342887 h 607851"/>
              <a:gd name="connsiteX49" fmla="*/ 215776 w 369275"/>
              <a:gd name="connsiteY49" fmla="*/ 355630 h 607851"/>
              <a:gd name="connsiteX50" fmla="*/ 214880 w 369275"/>
              <a:gd name="connsiteY50" fmla="*/ 369193 h 607851"/>
              <a:gd name="connsiteX51" fmla="*/ 201753 w 369275"/>
              <a:gd name="connsiteY51" fmla="*/ 380818 h 607851"/>
              <a:gd name="connsiteX52" fmla="*/ 190117 w 369275"/>
              <a:gd name="connsiteY52" fmla="*/ 367702 h 607851"/>
              <a:gd name="connsiteX53" fmla="*/ 191385 w 369275"/>
              <a:gd name="connsiteY53" fmla="*/ 349221 h 607851"/>
              <a:gd name="connsiteX54" fmla="*/ 192206 w 369275"/>
              <a:gd name="connsiteY54" fmla="*/ 340428 h 607851"/>
              <a:gd name="connsiteX55" fmla="*/ 193101 w 369275"/>
              <a:gd name="connsiteY55" fmla="*/ 332007 h 607851"/>
              <a:gd name="connsiteX56" fmla="*/ 194071 w 369275"/>
              <a:gd name="connsiteY56" fmla="*/ 323959 h 607851"/>
              <a:gd name="connsiteX57" fmla="*/ 194816 w 369275"/>
              <a:gd name="connsiteY57" fmla="*/ 318743 h 607851"/>
              <a:gd name="connsiteX58" fmla="*/ 196010 w 369275"/>
              <a:gd name="connsiteY58" fmla="*/ 311216 h 607851"/>
              <a:gd name="connsiteX59" fmla="*/ 197203 w 369275"/>
              <a:gd name="connsiteY59" fmla="*/ 303988 h 607851"/>
              <a:gd name="connsiteX60" fmla="*/ 198620 w 369275"/>
              <a:gd name="connsiteY60" fmla="*/ 297132 h 607851"/>
              <a:gd name="connsiteX61" fmla="*/ 200038 w 369275"/>
              <a:gd name="connsiteY61" fmla="*/ 290574 h 607851"/>
              <a:gd name="connsiteX62" fmla="*/ 201604 w 369275"/>
              <a:gd name="connsiteY62" fmla="*/ 284389 h 607851"/>
              <a:gd name="connsiteX63" fmla="*/ 203319 w 369275"/>
              <a:gd name="connsiteY63" fmla="*/ 278502 h 607851"/>
              <a:gd name="connsiteX64" fmla="*/ 205110 w 369275"/>
              <a:gd name="connsiteY64" fmla="*/ 272839 h 607851"/>
              <a:gd name="connsiteX65" fmla="*/ 207049 w 369275"/>
              <a:gd name="connsiteY65" fmla="*/ 267548 h 607851"/>
              <a:gd name="connsiteX66" fmla="*/ 209137 w 369275"/>
              <a:gd name="connsiteY66" fmla="*/ 262629 h 607851"/>
              <a:gd name="connsiteX67" fmla="*/ 211300 w 369275"/>
              <a:gd name="connsiteY67" fmla="*/ 257935 h 607851"/>
              <a:gd name="connsiteX68" fmla="*/ 212419 w 369275"/>
              <a:gd name="connsiteY68" fmla="*/ 255848 h 607851"/>
              <a:gd name="connsiteX69" fmla="*/ 213240 w 369275"/>
              <a:gd name="connsiteY69" fmla="*/ 254358 h 607851"/>
              <a:gd name="connsiteX70" fmla="*/ 208093 w 369275"/>
              <a:gd name="connsiteY70" fmla="*/ 253538 h 607851"/>
              <a:gd name="connsiteX71" fmla="*/ 196383 w 369275"/>
              <a:gd name="connsiteY71" fmla="*/ 252197 h 607851"/>
              <a:gd name="connsiteX72" fmla="*/ 184673 w 369275"/>
              <a:gd name="connsiteY72" fmla="*/ 251824 h 607851"/>
              <a:gd name="connsiteX73" fmla="*/ 172962 w 369275"/>
              <a:gd name="connsiteY73" fmla="*/ 252197 h 607851"/>
              <a:gd name="connsiteX74" fmla="*/ 161252 w 369275"/>
              <a:gd name="connsiteY74" fmla="*/ 253538 h 607851"/>
              <a:gd name="connsiteX75" fmla="*/ 156106 w 369275"/>
              <a:gd name="connsiteY75" fmla="*/ 254358 h 607851"/>
              <a:gd name="connsiteX76" fmla="*/ 157001 w 369275"/>
              <a:gd name="connsiteY76" fmla="*/ 255848 h 607851"/>
              <a:gd name="connsiteX77" fmla="*/ 158045 w 369275"/>
              <a:gd name="connsiteY77" fmla="*/ 257935 h 607851"/>
              <a:gd name="connsiteX78" fmla="*/ 160208 w 369275"/>
              <a:gd name="connsiteY78" fmla="*/ 262629 h 607851"/>
              <a:gd name="connsiteX79" fmla="*/ 162296 w 369275"/>
              <a:gd name="connsiteY79" fmla="*/ 267548 h 607851"/>
              <a:gd name="connsiteX80" fmla="*/ 164236 w 369275"/>
              <a:gd name="connsiteY80" fmla="*/ 272839 h 607851"/>
              <a:gd name="connsiteX81" fmla="*/ 166026 w 369275"/>
              <a:gd name="connsiteY81" fmla="*/ 278502 h 607851"/>
              <a:gd name="connsiteX82" fmla="*/ 167741 w 369275"/>
              <a:gd name="connsiteY82" fmla="*/ 284389 h 607851"/>
              <a:gd name="connsiteX83" fmla="*/ 169308 w 369275"/>
              <a:gd name="connsiteY83" fmla="*/ 290574 h 607851"/>
              <a:gd name="connsiteX84" fmla="*/ 170725 w 369275"/>
              <a:gd name="connsiteY84" fmla="*/ 297132 h 607851"/>
              <a:gd name="connsiteX85" fmla="*/ 172142 w 369275"/>
              <a:gd name="connsiteY85" fmla="*/ 303988 h 607851"/>
              <a:gd name="connsiteX86" fmla="*/ 173410 w 369275"/>
              <a:gd name="connsiteY86" fmla="*/ 311216 h 607851"/>
              <a:gd name="connsiteX87" fmla="*/ 174529 w 369275"/>
              <a:gd name="connsiteY87" fmla="*/ 318743 h 607851"/>
              <a:gd name="connsiteX88" fmla="*/ 176244 w 369275"/>
              <a:gd name="connsiteY88" fmla="*/ 332007 h 607851"/>
              <a:gd name="connsiteX89" fmla="*/ 177960 w 369275"/>
              <a:gd name="connsiteY89" fmla="*/ 349221 h 607851"/>
              <a:gd name="connsiteX90" fmla="*/ 179228 w 369275"/>
              <a:gd name="connsiteY90" fmla="*/ 367702 h 607851"/>
              <a:gd name="connsiteX91" fmla="*/ 167592 w 369275"/>
              <a:gd name="connsiteY91" fmla="*/ 380818 h 607851"/>
              <a:gd name="connsiteX92" fmla="*/ 154465 w 369275"/>
              <a:gd name="connsiteY92" fmla="*/ 369193 h 607851"/>
              <a:gd name="connsiteX93" fmla="*/ 153570 w 369275"/>
              <a:gd name="connsiteY93" fmla="*/ 355630 h 607851"/>
              <a:gd name="connsiteX94" fmla="*/ 152451 w 369275"/>
              <a:gd name="connsiteY94" fmla="*/ 342887 h 607851"/>
              <a:gd name="connsiteX95" fmla="*/ 151108 w 369275"/>
              <a:gd name="connsiteY95" fmla="*/ 330964 h 607851"/>
              <a:gd name="connsiteX96" fmla="*/ 149915 w 369275"/>
              <a:gd name="connsiteY96" fmla="*/ 322245 h 607851"/>
              <a:gd name="connsiteX97" fmla="*/ 148274 w 369275"/>
              <a:gd name="connsiteY97" fmla="*/ 311813 h 607851"/>
              <a:gd name="connsiteX98" fmla="*/ 146409 w 369275"/>
              <a:gd name="connsiteY98" fmla="*/ 302274 h 607851"/>
              <a:gd name="connsiteX99" fmla="*/ 144395 w 369275"/>
              <a:gd name="connsiteY99" fmla="*/ 293555 h 607851"/>
              <a:gd name="connsiteX100" fmla="*/ 142232 w 369275"/>
              <a:gd name="connsiteY100" fmla="*/ 285656 h 607851"/>
              <a:gd name="connsiteX101" fmla="*/ 141113 w 369275"/>
              <a:gd name="connsiteY101" fmla="*/ 282079 h 607851"/>
              <a:gd name="connsiteX102" fmla="*/ 139920 w 369275"/>
              <a:gd name="connsiteY102" fmla="*/ 278726 h 607851"/>
              <a:gd name="connsiteX103" fmla="*/ 138727 w 369275"/>
              <a:gd name="connsiteY103" fmla="*/ 275521 h 607851"/>
              <a:gd name="connsiteX104" fmla="*/ 137533 w 369275"/>
              <a:gd name="connsiteY104" fmla="*/ 272615 h 607851"/>
              <a:gd name="connsiteX105" fmla="*/ 136265 w 369275"/>
              <a:gd name="connsiteY105" fmla="*/ 269932 h 607851"/>
              <a:gd name="connsiteX106" fmla="*/ 135146 w 369275"/>
              <a:gd name="connsiteY106" fmla="*/ 267697 h 607851"/>
              <a:gd name="connsiteX107" fmla="*/ 133878 w 369275"/>
              <a:gd name="connsiteY107" fmla="*/ 265461 h 607851"/>
              <a:gd name="connsiteX108" fmla="*/ 132611 w 369275"/>
              <a:gd name="connsiteY108" fmla="*/ 263449 h 607851"/>
              <a:gd name="connsiteX109" fmla="*/ 131343 w 369275"/>
              <a:gd name="connsiteY109" fmla="*/ 261586 h 607851"/>
              <a:gd name="connsiteX110" fmla="*/ 130075 w 369275"/>
              <a:gd name="connsiteY110" fmla="*/ 260021 h 607851"/>
              <a:gd name="connsiteX111" fmla="*/ 128881 w 369275"/>
              <a:gd name="connsiteY111" fmla="*/ 258680 h 607851"/>
              <a:gd name="connsiteX112" fmla="*/ 127688 w 369275"/>
              <a:gd name="connsiteY112" fmla="*/ 257562 h 607851"/>
              <a:gd name="connsiteX113" fmla="*/ 126569 w 369275"/>
              <a:gd name="connsiteY113" fmla="*/ 256593 h 607851"/>
              <a:gd name="connsiteX114" fmla="*/ 130671 w 369275"/>
              <a:gd name="connsiteY114" fmla="*/ 234908 h 607851"/>
              <a:gd name="connsiteX115" fmla="*/ 144097 w 369275"/>
              <a:gd name="connsiteY115" fmla="*/ 231406 h 607851"/>
              <a:gd name="connsiteX116" fmla="*/ 157597 w 369275"/>
              <a:gd name="connsiteY116" fmla="*/ 228947 h 607851"/>
              <a:gd name="connsiteX117" fmla="*/ 171172 w 369275"/>
              <a:gd name="connsiteY117" fmla="*/ 227456 h 607851"/>
              <a:gd name="connsiteX118" fmla="*/ 184673 w 369275"/>
              <a:gd name="connsiteY118" fmla="*/ 227009 h 607851"/>
              <a:gd name="connsiteX119" fmla="*/ 184638 w 369275"/>
              <a:gd name="connsiteY119" fmla="*/ 0 h 607851"/>
              <a:gd name="connsiteX120" fmla="*/ 336088 w 369275"/>
              <a:gd name="connsiteY120" fmla="*/ 78887 h 607851"/>
              <a:gd name="connsiteX121" fmla="*/ 357873 w 369275"/>
              <a:gd name="connsiteY121" fmla="*/ 248058 h 607851"/>
              <a:gd name="connsiteX122" fmla="*/ 262900 w 369275"/>
              <a:gd name="connsiteY122" fmla="*/ 410227 h 607851"/>
              <a:gd name="connsiteX123" fmla="*/ 273941 w 369275"/>
              <a:gd name="connsiteY123" fmla="*/ 407471 h 607851"/>
              <a:gd name="connsiteX124" fmla="*/ 289012 w 369275"/>
              <a:gd name="connsiteY124" fmla="*/ 416484 h 607851"/>
              <a:gd name="connsiteX125" fmla="*/ 279984 w 369275"/>
              <a:gd name="connsiteY125" fmla="*/ 431532 h 607851"/>
              <a:gd name="connsiteX126" fmla="*/ 95334 w 369275"/>
              <a:gd name="connsiteY126" fmla="*/ 477642 h 607851"/>
              <a:gd name="connsiteX127" fmla="*/ 80263 w 369275"/>
              <a:gd name="connsiteY127" fmla="*/ 468554 h 607851"/>
              <a:gd name="connsiteX128" fmla="*/ 89291 w 369275"/>
              <a:gd name="connsiteY128" fmla="*/ 453507 h 607851"/>
              <a:gd name="connsiteX129" fmla="*/ 240145 w 369275"/>
              <a:gd name="connsiteY129" fmla="*/ 415888 h 607851"/>
              <a:gd name="connsiteX130" fmla="*/ 238205 w 369275"/>
              <a:gd name="connsiteY130" fmla="*/ 407396 h 607851"/>
              <a:gd name="connsiteX131" fmla="*/ 240965 w 369275"/>
              <a:gd name="connsiteY131" fmla="*/ 392051 h 607851"/>
              <a:gd name="connsiteX132" fmla="*/ 245069 w 369275"/>
              <a:gd name="connsiteY132" fmla="*/ 377674 h 607851"/>
              <a:gd name="connsiteX133" fmla="*/ 250216 w 369275"/>
              <a:gd name="connsiteY133" fmla="*/ 364265 h 607851"/>
              <a:gd name="connsiteX134" fmla="*/ 256185 w 369275"/>
              <a:gd name="connsiteY134" fmla="*/ 351751 h 607851"/>
              <a:gd name="connsiteX135" fmla="*/ 262900 w 369275"/>
              <a:gd name="connsiteY135" fmla="*/ 340205 h 607851"/>
              <a:gd name="connsiteX136" fmla="*/ 270062 w 369275"/>
              <a:gd name="connsiteY136" fmla="*/ 329403 h 607851"/>
              <a:gd name="connsiteX137" fmla="*/ 277522 w 369275"/>
              <a:gd name="connsiteY137" fmla="*/ 319347 h 607851"/>
              <a:gd name="connsiteX138" fmla="*/ 285058 w 369275"/>
              <a:gd name="connsiteY138" fmla="*/ 309812 h 607851"/>
              <a:gd name="connsiteX139" fmla="*/ 292593 w 369275"/>
              <a:gd name="connsiteY139" fmla="*/ 300724 h 607851"/>
              <a:gd name="connsiteX140" fmla="*/ 299531 w 369275"/>
              <a:gd name="connsiteY140" fmla="*/ 292530 h 607851"/>
              <a:gd name="connsiteX141" fmla="*/ 303038 w 369275"/>
              <a:gd name="connsiteY141" fmla="*/ 288284 h 607851"/>
              <a:gd name="connsiteX142" fmla="*/ 309827 w 369275"/>
              <a:gd name="connsiteY142" fmla="*/ 279941 h 607851"/>
              <a:gd name="connsiteX143" fmla="*/ 316168 w 369275"/>
              <a:gd name="connsiteY143" fmla="*/ 271821 h 607851"/>
              <a:gd name="connsiteX144" fmla="*/ 321838 w 369275"/>
              <a:gd name="connsiteY144" fmla="*/ 263776 h 607851"/>
              <a:gd name="connsiteX145" fmla="*/ 326837 w 369275"/>
              <a:gd name="connsiteY145" fmla="*/ 255731 h 607851"/>
              <a:gd name="connsiteX146" fmla="*/ 331090 w 369275"/>
              <a:gd name="connsiteY146" fmla="*/ 247686 h 607851"/>
              <a:gd name="connsiteX147" fmla="*/ 334596 w 369275"/>
              <a:gd name="connsiteY147" fmla="*/ 239492 h 607851"/>
              <a:gd name="connsiteX148" fmla="*/ 315721 w 369275"/>
              <a:gd name="connsiteY148" fmla="*/ 93115 h 607851"/>
              <a:gd name="connsiteX149" fmla="*/ 184638 w 369275"/>
              <a:gd name="connsiteY149" fmla="*/ 24806 h 607851"/>
              <a:gd name="connsiteX150" fmla="*/ 53554 w 369275"/>
              <a:gd name="connsiteY150" fmla="*/ 93115 h 607851"/>
              <a:gd name="connsiteX151" fmla="*/ 34679 w 369275"/>
              <a:gd name="connsiteY151" fmla="*/ 239492 h 607851"/>
              <a:gd name="connsiteX152" fmla="*/ 37066 w 369275"/>
              <a:gd name="connsiteY152" fmla="*/ 245302 h 607851"/>
              <a:gd name="connsiteX153" fmla="*/ 39827 w 369275"/>
              <a:gd name="connsiteY153" fmla="*/ 251038 h 607851"/>
              <a:gd name="connsiteX154" fmla="*/ 43035 w 369275"/>
              <a:gd name="connsiteY154" fmla="*/ 256699 h 607851"/>
              <a:gd name="connsiteX155" fmla="*/ 46541 w 369275"/>
              <a:gd name="connsiteY155" fmla="*/ 262361 h 607851"/>
              <a:gd name="connsiteX156" fmla="*/ 50421 w 369275"/>
              <a:gd name="connsiteY156" fmla="*/ 268096 h 607851"/>
              <a:gd name="connsiteX157" fmla="*/ 52957 w 369275"/>
              <a:gd name="connsiteY157" fmla="*/ 271598 h 607851"/>
              <a:gd name="connsiteX158" fmla="*/ 57359 w 369275"/>
              <a:gd name="connsiteY158" fmla="*/ 277333 h 607851"/>
              <a:gd name="connsiteX159" fmla="*/ 61985 w 369275"/>
              <a:gd name="connsiteY159" fmla="*/ 283144 h 607851"/>
              <a:gd name="connsiteX160" fmla="*/ 66909 w 369275"/>
              <a:gd name="connsiteY160" fmla="*/ 289103 h 607851"/>
              <a:gd name="connsiteX161" fmla="*/ 72579 w 369275"/>
              <a:gd name="connsiteY161" fmla="*/ 295882 h 607851"/>
              <a:gd name="connsiteX162" fmla="*/ 78547 w 369275"/>
              <a:gd name="connsiteY162" fmla="*/ 302959 h 607851"/>
              <a:gd name="connsiteX163" fmla="*/ 83844 w 369275"/>
              <a:gd name="connsiteY163" fmla="*/ 309365 h 607851"/>
              <a:gd name="connsiteX164" fmla="*/ 89216 w 369275"/>
              <a:gd name="connsiteY164" fmla="*/ 315995 h 607851"/>
              <a:gd name="connsiteX165" fmla="*/ 94513 w 369275"/>
              <a:gd name="connsiteY165" fmla="*/ 322922 h 607851"/>
              <a:gd name="connsiteX166" fmla="*/ 99736 w 369275"/>
              <a:gd name="connsiteY166" fmla="*/ 330223 h 607851"/>
              <a:gd name="connsiteX167" fmla="*/ 104883 w 369275"/>
              <a:gd name="connsiteY167" fmla="*/ 337821 h 607851"/>
              <a:gd name="connsiteX168" fmla="*/ 107868 w 369275"/>
              <a:gd name="connsiteY168" fmla="*/ 342737 h 607851"/>
              <a:gd name="connsiteX169" fmla="*/ 112642 w 369275"/>
              <a:gd name="connsiteY169" fmla="*/ 350931 h 607851"/>
              <a:gd name="connsiteX170" fmla="*/ 116970 w 369275"/>
              <a:gd name="connsiteY170" fmla="*/ 359572 h 607851"/>
              <a:gd name="connsiteX171" fmla="*/ 120998 w 369275"/>
              <a:gd name="connsiteY171" fmla="*/ 368735 h 607851"/>
              <a:gd name="connsiteX172" fmla="*/ 124505 w 369275"/>
              <a:gd name="connsiteY172" fmla="*/ 378344 h 607851"/>
              <a:gd name="connsiteX173" fmla="*/ 127415 w 369275"/>
              <a:gd name="connsiteY173" fmla="*/ 388401 h 607851"/>
              <a:gd name="connsiteX174" fmla="*/ 118462 w 369275"/>
              <a:gd name="connsiteY174" fmla="*/ 403523 h 607851"/>
              <a:gd name="connsiteX175" fmla="*/ 103391 w 369275"/>
              <a:gd name="connsiteY175" fmla="*/ 394584 h 607851"/>
              <a:gd name="connsiteX176" fmla="*/ 11402 w 369275"/>
              <a:gd name="connsiteY176" fmla="*/ 248058 h 607851"/>
              <a:gd name="connsiteX177" fmla="*/ 33187 w 369275"/>
              <a:gd name="connsiteY177" fmla="*/ 78887 h 607851"/>
              <a:gd name="connsiteX178" fmla="*/ 184638 w 369275"/>
              <a:gd name="connsiteY178" fmla="*/ 0 h 607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Lst>
            <a:rect l="l" t="t" r="r" b="b"/>
            <a:pathLst>
              <a:path w="369275" h="607851">
                <a:moveTo>
                  <a:pt x="139276" y="570066"/>
                </a:moveTo>
                <a:cubicBezTo>
                  <a:pt x="144275" y="565371"/>
                  <a:pt x="152183" y="565744"/>
                  <a:pt x="156809" y="570811"/>
                </a:cubicBezTo>
                <a:cubicBezTo>
                  <a:pt x="171730" y="587133"/>
                  <a:pt x="197544" y="587133"/>
                  <a:pt x="212465" y="570811"/>
                </a:cubicBezTo>
                <a:cubicBezTo>
                  <a:pt x="217091" y="565744"/>
                  <a:pt x="224999" y="565371"/>
                  <a:pt x="229998" y="570066"/>
                </a:cubicBezTo>
                <a:cubicBezTo>
                  <a:pt x="235071" y="574687"/>
                  <a:pt x="235444" y="582512"/>
                  <a:pt x="230818" y="587580"/>
                </a:cubicBezTo>
                <a:cubicBezTo>
                  <a:pt x="218956" y="600473"/>
                  <a:pt x="202170" y="607851"/>
                  <a:pt x="184637" y="607851"/>
                </a:cubicBezTo>
                <a:cubicBezTo>
                  <a:pt x="167105" y="607851"/>
                  <a:pt x="150318" y="600473"/>
                  <a:pt x="138456" y="587580"/>
                </a:cubicBezTo>
                <a:cubicBezTo>
                  <a:pt x="133830" y="582512"/>
                  <a:pt x="134203" y="574687"/>
                  <a:pt x="139276" y="570066"/>
                </a:cubicBezTo>
                <a:close/>
                <a:moveTo>
                  <a:pt x="273919" y="497785"/>
                </a:moveTo>
                <a:cubicBezTo>
                  <a:pt x="280558" y="496146"/>
                  <a:pt x="287345" y="500169"/>
                  <a:pt x="288986" y="506874"/>
                </a:cubicBezTo>
                <a:cubicBezTo>
                  <a:pt x="290627" y="513505"/>
                  <a:pt x="286599" y="520210"/>
                  <a:pt x="279961" y="521849"/>
                </a:cubicBezTo>
                <a:cubicBezTo>
                  <a:pt x="218426" y="537271"/>
                  <a:pt x="156891" y="552619"/>
                  <a:pt x="95356" y="567966"/>
                </a:cubicBezTo>
                <a:cubicBezTo>
                  <a:pt x="88717" y="569605"/>
                  <a:pt x="81930" y="565582"/>
                  <a:pt x="80289" y="558951"/>
                </a:cubicBezTo>
                <a:cubicBezTo>
                  <a:pt x="78648" y="552321"/>
                  <a:pt x="82676" y="545541"/>
                  <a:pt x="89314" y="543902"/>
                </a:cubicBezTo>
                <a:cubicBezTo>
                  <a:pt x="150849" y="528554"/>
                  <a:pt x="212384" y="513207"/>
                  <a:pt x="273919" y="497785"/>
                </a:cubicBezTo>
                <a:close/>
                <a:moveTo>
                  <a:pt x="273919" y="452696"/>
                </a:moveTo>
                <a:cubicBezTo>
                  <a:pt x="280558" y="450984"/>
                  <a:pt x="287345" y="455003"/>
                  <a:pt x="288986" y="461701"/>
                </a:cubicBezTo>
                <a:cubicBezTo>
                  <a:pt x="290627" y="468325"/>
                  <a:pt x="286599" y="475024"/>
                  <a:pt x="279961" y="476736"/>
                </a:cubicBezTo>
                <a:cubicBezTo>
                  <a:pt x="218426" y="492067"/>
                  <a:pt x="156891" y="507399"/>
                  <a:pt x="95356" y="522731"/>
                </a:cubicBezTo>
                <a:cubicBezTo>
                  <a:pt x="88717" y="524443"/>
                  <a:pt x="81930" y="520350"/>
                  <a:pt x="80289" y="513726"/>
                </a:cubicBezTo>
                <a:cubicBezTo>
                  <a:pt x="78648" y="507102"/>
                  <a:pt x="82676" y="500403"/>
                  <a:pt x="89314" y="498691"/>
                </a:cubicBezTo>
                <a:cubicBezTo>
                  <a:pt x="150849" y="483360"/>
                  <a:pt x="212384" y="468028"/>
                  <a:pt x="273919" y="452696"/>
                </a:cubicBezTo>
                <a:close/>
                <a:moveTo>
                  <a:pt x="184673" y="227009"/>
                </a:moveTo>
                <a:cubicBezTo>
                  <a:pt x="189222" y="227009"/>
                  <a:pt x="193698" y="227158"/>
                  <a:pt x="198173" y="227456"/>
                </a:cubicBezTo>
                <a:cubicBezTo>
                  <a:pt x="202723" y="227829"/>
                  <a:pt x="207273" y="228276"/>
                  <a:pt x="211748" y="228947"/>
                </a:cubicBezTo>
                <a:cubicBezTo>
                  <a:pt x="216223" y="229617"/>
                  <a:pt x="220773" y="230437"/>
                  <a:pt x="225248" y="231406"/>
                </a:cubicBezTo>
                <a:cubicBezTo>
                  <a:pt x="229723" y="232449"/>
                  <a:pt x="234199" y="233567"/>
                  <a:pt x="238674" y="234908"/>
                </a:cubicBezTo>
                <a:cubicBezTo>
                  <a:pt x="248370" y="237740"/>
                  <a:pt x="250757" y="250408"/>
                  <a:pt x="242776" y="256593"/>
                </a:cubicBezTo>
                <a:cubicBezTo>
                  <a:pt x="242403" y="256891"/>
                  <a:pt x="242030" y="257190"/>
                  <a:pt x="241657" y="257562"/>
                </a:cubicBezTo>
                <a:cubicBezTo>
                  <a:pt x="241284" y="257935"/>
                  <a:pt x="240837" y="258307"/>
                  <a:pt x="240464" y="258680"/>
                </a:cubicBezTo>
                <a:cubicBezTo>
                  <a:pt x="240091" y="259127"/>
                  <a:pt x="239644" y="259574"/>
                  <a:pt x="239271" y="260021"/>
                </a:cubicBezTo>
                <a:cubicBezTo>
                  <a:pt x="238823" y="260543"/>
                  <a:pt x="238450" y="261065"/>
                  <a:pt x="238003" y="261586"/>
                </a:cubicBezTo>
                <a:cubicBezTo>
                  <a:pt x="237555" y="262182"/>
                  <a:pt x="237182" y="262779"/>
                  <a:pt x="236735" y="263449"/>
                </a:cubicBezTo>
                <a:cubicBezTo>
                  <a:pt x="236287" y="264120"/>
                  <a:pt x="235914" y="264791"/>
                  <a:pt x="235467" y="265461"/>
                </a:cubicBezTo>
                <a:cubicBezTo>
                  <a:pt x="235019" y="266206"/>
                  <a:pt x="234646" y="266952"/>
                  <a:pt x="234199" y="267697"/>
                </a:cubicBezTo>
                <a:cubicBezTo>
                  <a:pt x="233826" y="268442"/>
                  <a:pt x="233453" y="269187"/>
                  <a:pt x="233080" y="269932"/>
                </a:cubicBezTo>
                <a:cubicBezTo>
                  <a:pt x="232632" y="270827"/>
                  <a:pt x="232259" y="271721"/>
                  <a:pt x="231812" y="272615"/>
                </a:cubicBezTo>
                <a:cubicBezTo>
                  <a:pt x="231439" y="273584"/>
                  <a:pt x="230991" y="274553"/>
                  <a:pt x="230618" y="275521"/>
                </a:cubicBezTo>
                <a:cubicBezTo>
                  <a:pt x="230171" y="276565"/>
                  <a:pt x="229798" y="277608"/>
                  <a:pt x="229425" y="278726"/>
                </a:cubicBezTo>
                <a:cubicBezTo>
                  <a:pt x="228978" y="279844"/>
                  <a:pt x="228605" y="280961"/>
                  <a:pt x="228232" y="282079"/>
                </a:cubicBezTo>
                <a:cubicBezTo>
                  <a:pt x="227859" y="283271"/>
                  <a:pt x="227486" y="284464"/>
                  <a:pt x="227113" y="285656"/>
                </a:cubicBezTo>
                <a:cubicBezTo>
                  <a:pt x="226740" y="286923"/>
                  <a:pt x="226367" y="288190"/>
                  <a:pt x="225994" y="289457"/>
                </a:cubicBezTo>
                <a:cubicBezTo>
                  <a:pt x="225621" y="290798"/>
                  <a:pt x="225248" y="292214"/>
                  <a:pt x="224950" y="293555"/>
                </a:cubicBezTo>
                <a:cubicBezTo>
                  <a:pt x="224577" y="294971"/>
                  <a:pt x="224204" y="296387"/>
                  <a:pt x="223906" y="297803"/>
                </a:cubicBezTo>
                <a:cubicBezTo>
                  <a:pt x="223533" y="299293"/>
                  <a:pt x="223234" y="300784"/>
                  <a:pt x="222936" y="302274"/>
                </a:cubicBezTo>
                <a:cubicBezTo>
                  <a:pt x="222265" y="305478"/>
                  <a:pt x="221593" y="308608"/>
                  <a:pt x="221071" y="311813"/>
                </a:cubicBezTo>
                <a:cubicBezTo>
                  <a:pt x="220475" y="315315"/>
                  <a:pt x="219878" y="318817"/>
                  <a:pt x="219430" y="322245"/>
                </a:cubicBezTo>
                <a:cubicBezTo>
                  <a:pt x="218983" y="325152"/>
                  <a:pt x="218610" y="328058"/>
                  <a:pt x="218237" y="330964"/>
                </a:cubicBezTo>
                <a:cubicBezTo>
                  <a:pt x="217789" y="334914"/>
                  <a:pt x="217342" y="338938"/>
                  <a:pt x="216969" y="342887"/>
                </a:cubicBezTo>
                <a:cubicBezTo>
                  <a:pt x="216521" y="347135"/>
                  <a:pt x="216148" y="351383"/>
                  <a:pt x="215776" y="355630"/>
                </a:cubicBezTo>
                <a:cubicBezTo>
                  <a:pt x="215477" y="360101"/>
                  <a:pt x="215179" y="364647"/>
                  <a:pt x="214880" y="369193"/>
                </a:cubicBezTo>
                <a:cubicBezTo>
                  <a:pt x="214508" y="376049"/>
                  <a:pt x="208615" y="381265"/>
                  <a:pt x="201753" y="380818"/>
                </a:cubicBezTo>
                <a:cubicBezTo>
                  <a:pt x="194891" y="380445"/>
                  <a:pt x="189670" y="374558"/>
                  <a:pt x="190117" y="367702"/>
                </a:cubicBezTo>
                <a:cubicBezTo>
                  <a:pt x="190490" y="361517"/>
                  <a:pt x="190863" y="355332"/>
                  <a:pt x="191385" y="349221"/>
                </a:cubicBezTo>
                <a:cubicBezTo>
                  <a:pt x="191684" y="346241"/>
                  <a:pt x="191908" y="343334"/>
                  <a:pt x="192206" y="340428"/>
                </a:cubicBezTo>
                <a:cubicBezTo>
                  <a:pt x="192504" y="337596"/>
                  <a:pt x="192803" y="334839"/>
                  <a:pt x="193101" y="332007"/>
                </a:cubicBezTo>
                <a:cubicBezTo>
                  <a:pt x="193399" y="329325"/>
                  <a:pt x="193772" y="326642"/>
                  <a:pt x="194071" y="323959"/>
                </a:cubicBezTo>
                <a:cubicBezTo>
                  <a:pt x="194294" y="322171"/>
                  <a:pt x="194593" y="320457"/>
                  <a:pt x="194816" y="318743"/>
                </a:cubicBezTo>
                <a:cubicBezTo>
                  <a:pt x="195189" y="316209"/>
                  <a:pt x="195562" y="313750"/>
                  <a:pt x="196010" y="311216"/>
                </a:cubicBezTo>
                <a:cubicBezTo>
                  <a:pt x="196383" y="308832"/>
                  <a:pt x="196756" y="306447"/>
                  <a:pt x="197203" y="303988"/>
                </a:cubicBezTo>
                <a:cubicBezTo>
                  <a:pt x="197651" y="301752"/>
                  <a:pt x="198098" y="299442"/>
                  <a:pt x="198620" y="297132"/>
                </a:cubicBezTo>
                <a:cubicBezTo>
                  <a:pt x="199068" y="294971"/>
                  <a:pt x="199515" y="292810"/>
                  <a:pt x="200038" y="290574"/>
                </a:cubicBezTo>
                <a:cubicBezTo>
                  <a:pt x="200560" y="288488"/>
                  <a:pt x="201082" y="286476"/>
                  <a:pt x="201604" y="284389"/>
                </a:cubicBezTo>
                <a:cubicBezTo>
                  <a:pt x="202126" y="282377"/>
                  <a:pt x="202723" y="280440"/>
                  <a:pt x="203319" y="278502"/>
                </a:cubicBezTo>
                <a:cubicBezTo>
                  <a:pt x="203916" y="276565"/>
                  <a:pt x="204513" y="274702"/>
                  <a:pt x="205110" y="272839"/>
                </a:cubicBezTo>
                <a:cubicBezTo>
                  <a:pt x="205706" y="271125"/>
                  <a:pt x="206378" y="269336"/>
                  <a:pt x="207049" y="267548"/>
                </a:cubicBezTo>
                <a:cubicBezTo>
                  <a:pt x="207720" y="265908"/>
                  <a:pt x="208391" y="264269"/>
                  <a:pt x="209137" y="262629"/>
                </a:cubicBezTo>
                <a:cubicBezTo>
                  <a:pt x="209809" y="260990"/>
                  <a:pt x="210554" y="259425"/>
                  <a:pt x="211300" y="257935"/>
                </a:cubicBezTo>
                <a:cubicBezTo>
                  <a:pt x="211673" y="257190"/>
                  <a:pt x="212046" y="256519"/>
                  <a:pt x="212419" y="255848"/>
                </a:cubicBezTo>
                <a:cubicBezTo>
                  <a:pt x="212643" y="255401"/>
                  <a:pt x="212941" y="254879"/>
                  <a:pt x="213240" y="254358"/>
                </a:cubicBezTo>
                <a:cubicBezTo>
                  <a:pt x="211524" y="254060"/>
                  <a:pt x="209809" y="253762"/>
                  <a:pt x="208093" y="253538"/>
                </a:cubicBezTo>
                <a:cubicBezTo>
                  <a:pt x="204214" y="252942"/>
                  <a:pt x="200336" y="252495"/>
                  <a:pt x="196383" y="252197"/>
                </a:cubicBezTo>
                <a:cubicBezTo>
                  <a:pt x="192504" y="251973"/>
                  <a:pt x="188551" y="251824"/>
                  <a:pt x="184673" y="251824"/>
                </a:cubicBezTo>
                <a:cubicBezTo>
                  <a:pt x="180794" y="251824"/>
                  <a:pt x="176841" y="251899"/>
                  <a:pt x="172962" y="252197"/>
                </a:cubicBezTo>
                <a:cubicBezTo>
                  <a:pt x="169009" y="252495"/>
                  <a:pt x="165131" y="252942"/>
                  <a:pt x="161252" y="253538"/>
                </a:cubicBezTo>
                <a:cubicBezTo>
                  <a:pt x="159537" y="253762"/>
                  <a:pt x="157821" y="254060"/>
                  <a:pt x="156106" y="254358"/>
                </a:cubicBezTo>
                <a:cubicBezTo>
                  <a:pt x="156404" y="254879"/>
                  <a:pt x="156702" y="255401"/>
                  <a:pt x="157001" y="255848"/>
                </a:cubicBezTo>
                <a:cubicBezTo>
                  <a:pt x="157299" y="256519"/>
                  <a:pt x="157672" y="257190"/>
                  <a:pt x="158045" y="257935"/>
                </a:cubicBezTo>
                <a:cubicBezTo>
                  <a:pt x="158791" y="259425"/>
                  <a:pt x="159537" y="260990"/>
                  <a:pt x="160208" y="262629"/>
                </a:cubicBezTo>
                <a:cubicBezTo>
                  <a:pt x="160954" y="264269"/>
                  <a:pt x="161625" y="265908"/>
                  <a:pt x="162296" y="267548"/>
                </a:cubicBezTo>
                <a:cubicBezTo>
                  <a:pt x="162968" y="269336"/>
                  <a:pt x="163639" y="271125"/>
                  <a:pt x="164236" y="272839"/>
                </a:cubicBezTo>
                <a:cubicBezTo>
                  <a:pt x="164832" y="274702"/>
                  <a:pt x="165429" y="276565"/>
                  <a:pt x="166026" y="278502"/>
                </a:cubicBezTo>
                <a:cubicBezTo>
                  <a:pt x="166622" y="280440"/>
                  <a:pt x="167219" y="282377"/>
                  <a:pt x="167741" y="284389"/>
                </a:cubicBezTo>
                <a:cubicBezTo>
                  <a:pt x="168263" y="286476"/>
                  <a:pt x="168785" y="288488"/>
                  <a:pt x="169308" y="290574"/>
                </a:cubicBezTo>
                <a:cubicBezTo>
                  <a:pt x="169830" y="292810"/>
                  <a:pt x="170277" y="294971"/>
                  <a:pt x="170725" y="297132"/>
                </a:cubicBezTo>
                <a:cubicBezTo>
                  <a:pt x="171247" y="299442"/>
                  <a:pt x="171694" y="301752"/>
                  <a:pt x="172142" y="303988"/>
                </a:cubicBezTo>
                <a:cubicBezTo>
                  <a:pt x="172589" y="306447"/>
                  <a:pt x="172962" y="308832"/>
                  <a:pt x="173410" y="311216"/>
                </a:cubicBezTo>
                <a:cubicBezTo>
                  <a:pt x="173783" y="313750"/>
                  <a:pt x="174156" y="316209"/>
                  <a:pt x="174529" y="318743"/>
                </a:cubicBezTo>
                <a:cubicBezTo>
                  <a:pt x="175200" y="323140"/>
                  <a:pt x="175722" y="327611"/>
                  <a:pt x="176244" y="332007"/>
                </a:cubicBezTo>
                <a:cubicBezTo>
                  <a:pt x="176915" y="337745"/>
                  <a:pt x="177438" y="343483"/>
                  <a:pt x="177960" y="349221"/>
                </a:cubicBezTo>
                <a:cubicBezTo>
                  <a:pt x="178482" y="355332"/>
                  <a:pt x="178929" y="361517"/>
                  <a:pt x="179228" y="367702"/>
                </a:cubicBezTo>
                <a:cubicBezTo>
                  <a:pt x="179675" y="374558"/>
                  <a:pt x="174454" y="380445"/>
                  <a:pt x="167592" y="380818"/>
                </a:cubicBezTo>
                <a:cubicBezTo>
                  <a:pt x="160730" y="381265"/>
                  <a:pt x="154838" y="376049"/>
                  <a:pt x="154465" y="369193"/>
                </a:cubicBezTo>
                <a:cubicBezTo>
                  <a:pt x="154166" y="364647"/>
                  <a:pt x="153868" y="360101"/>
                  <a:pt x="153570" y="355630"/>
                </a:cubicBezTo>
                <a:cubicBezTo>
                  <a:pt x="153197" y="351383"/>
                  <a:pt x="152824" y="347135"/>
                  <a:pt x="152451" y="342887"/>
                </a:cubicBezTo>
                <a:cubicBezTo>
                  <a:pt x="152003" y="338938"/>
                  <a:pt x="151556" y="334914"/>
                  <a:pt x="151108" y="330964"/>
                </a:cubicBezTo>
                <a:cubicBezTo>
                  <a:pt x="150735" y="328058"/>
                  <a:pt x="150362" y="325152"/>
                  <a:pt x="149915" y="322245"/>
                </a:cubicBezTo>
                <a:cubicBezTo>
                  <a:pt x="149467" y="318817"/>
                  <a:pt x="148871" y="315315"/>
                  <a:pt x="148274" y="311813"/>
                </a:cubicBezTo>
                <a:cubicBezTo>
                  <a:pt x="147752" y="308608"/>
                  <a:pt x="147080" y="305404"/>
                  <a:pt x="146409" y="302274"/>
                </a:cubicBezTo>
                <a:cubicBezTo>
                  <a:pt x="145812" y="299368"/>
                  <a:pt x="145141" y="296387"/>
                  <a:pt x="144395" y="293555"/>
                </a:cubicBezTo>
                <a:cubicBezTo>
                  <a:pt x="143799" y="290872"/>
                  <a:pt x="143053" y="288264"/>
                  <a:pt x="142232" y="285656"/>
                </a:cubicBezTo>
                <a:cubicBezTo>
                  <a:pt x="141859" y="284464"/>
                  <a:pt x="141486" y="283271"/>
                  <a:pt x="141113" y="282079"/>
                </a:cubicBezTo>
                <a:cubicBezTo>
                  <a:pt x="140741" y="280961"/>
                  <a:pt x="140368" y="279844"/>
                  <a:pt x="139920" y="278726"/>
                </a:cubicBezTo>
                <a:cubicBezTo>
                  <a:pt x="139547" y="277608"/>
                  <a:pt x="139174" y="276565"/>
                  <a:pt x="138727" y="275521"/>
                </a:cubicBezTo>
                <a:cubicBezTo>
                  <a:pt x="138354" y="274553"/>
                  <a:pt x="137906" y="273584"/>
                  <a:pt x="137533" y="272615"/>
                </a:cubicBezTo>
                <a:cubicBezTo>
                  <a:pt x="137086" y="271721"/>
                  <a:pt x="136713" y="270827"/>
                  <a:pt x="136265" y="269932"/>
                </a:cubicBezTo>
                <a:cubicBezTo>
                  <a:pt x="135892" y="269187"/>
                  <a:pt x="135519" y="268442"/>
                  <a:pt x="135146" y="267697"/>
                </a:cubicBezTo>
                <a:cubicBezTo>
                  <a:pt x="134699" y="266952"/>
                  <a:pt x="134326" y="266206"/>
                  <a:pt x="133878" y="265461"/>
                </a:cubicBezTo>
                <a:cubicBezTo>
                  <a:pt x="133431" y="264791"/>
                  <a:pt x="133058" y="264120"/>
                  <a:pt x="132611" y="263449"/>
                </a:cubicBezTo>
                <a:cubicBezTo>
                  <a:pt x="132163" y="262779"/>
                  <a:pt x="131790" y="262182"/>
                  <a:pt x="131343" y="261586"/>
                </a:cubicBezTo>
                <a:cubicBezTo>
                  <a:pt x="130895" y="261065"/>
                  <a:pt x="130522" y="260543"/>
                  <a:pt x="130075" y="260021"/>
                </a:cubicBezTo>
                <a:cubicBezTo>
                  <a:pt x="129702" y="259574"/>
                  <a:pt x="129254" y="259127"/>
                  <a:pt x="128881" y="258680"/>
                </a:cubicBezTo>
                <a:cubicBezTo>
                  <a:pt x="128508" y="258307"/>
                  <a:pt x="128061" y="257935"/>
                  <a:pt x="127688" y="257562"/>
                </a:cubicBezTo>
                <a:cubicBezTo>
                  <a:pt x="127315" y="257190"/>
                  <a:pt x="126942" y="256891"/>
                  <a:pt x="126569" y="256593"/>
                </a:cubicBezTo>
                <a:cubicBezTo>
                  <a:pt x="118588" y="250408"/>
                  <a:pt x="120975" y="237740"/>
                  <a:pt x="130671" y="234908"/>
                </a:cubicBezTo>
                <a:cubicBezTo>
                  <a:pt x="135146" y="233567"/>
                  <a:pt x="139622" y="232449"/>
                  <a:pt x="144097" y="231406"/>
                </a:cubicBezTo>
                <a:cubicBezTo>
                  <a:pt x="148572" y="230437"/>
                  <a:pt x="153122" y="229617"/>
                  <a:pt x="157597" y="228947"/>
                </a:cubicBezTo>
                <a:cubicBezTo>
                  <a:pt x="162147" y="228276"/>
                  <a:pt x="166622" y="227829"/>
                  <a:pt x="171172" y="227456"/>
                </a:cubicBezTo>
                <a:cubicBezTo>
                  <a:pt x="175647" y="227158"/>
                  <a:pt x="180123" y="227009"/>
                  <a:pt x="184673" y="227009"/>
                </a:cubicBezTo>
                <a:close/>
                <a:moveTo>
                  <a:pt x="184638" y="0"/>
                </a:moveTo>
                <a:cubicBezTo>
                  <a:pt x="244994" y="0"/>
                  <a:pt x="301546" y="29424"/>
                  <a:pt x="336088" y="78887"/>
                </a:cubicBezTo>
                <a:cubicBezTo>
                  <a:pt x="370631" y="128350"/>
                  <a:pt x="378763" y="191444"/>
                  <a:pt x="357873" y="248058"/>
                </a:cubicBezTo>
                <a:cubicBezTo>
                  <a:pt x="336461" y="306087"/>
                  <a:pt x="272822" y="336703"/>
                  <a:pt x="262900" y="410227"/>
                </a:cubicBezTo>
                <a:cubicBezTo>
                  <a:pt x="266555" y="409259"/>
                  <a:pt x="270286" y="408365"/>
                  <a:pt x="273941" y="407471"/>
                </a:cubicBezTo>
                <a:cubicBezTo>
                  <a:pt x="280581" y="405757"/>
                  <a:pt x="287370" y="409855"/>
                  <a:pt x="289012" y="416484"/>
                </a:cubicBezTo>
                <a:cubicBezTo>
                  <a:pt x="290653" y="423114"/>
                  <a:pt x="286624" y="429893"/>
                  <a:pt x="279984" y="431532"/>
                </a:cubicBezTo>
                <a:cubicBezTo>
                  <a:pt x="218434" y="446877"/>
                  <a:pt x="156884" y="462222"/>
                  <a:pt x="95334" y="477642"/>
                </a:cubicBezTo>
                <a:cubicBezTo>
                  <a:pt x="88694" y="479281"/>
                  <a:pt x="81905" y="475258"/>
                  <a:pt x="80263" y="468554"/>
                </a:cubicBezTo>
                <a:cubicBezTo>
                  <a:pt x="78622" y="461924"/>
                  <a:pt x="82651" y="455220"/>
                  <a:pt x="89291" y="453507"/>
                </a:cubicBezTo>
                <a:cubicBezTo>
                  <a:pt x="139575" y="440992"/>
                  <a:pt x="189860" y="428403"/>
                  <a:pt x="240145" y="415888"/>
                </a:cubicBezTo>
                <a:cubicBezTo>
                  <a:pt x="238354" y="413132"/>
                  <a:pt x="237757" y="410599"/>
                  <a:pt x="238205" y="407396"/>
                </a:cubicBezTo>
                <a:cubicBezTo>
                  <a:pt x="238876" y="402182"/>
                  <a:pt x="239772" y="397116"/>
                  <a:pt x="240965" y="392051"/>
                </a:cubicBezTo>
                <a:cubicBezTo>
                  <a:pt x="242084" y="387134"/>
                  <a:pt x="243427" y="382367"/>
                  <a:pt x="245069" y="377674"/>
                </a:cubicBezTo>
                <a:cubicBezTo>
                  <a:pt x="246561" y="373130"/>
                  <a:pt x="248277" y="368660"/>
                  <a:pt x="250216" y="364265"/>
                </a:cubicBezTo>
                <a:cubicBezTo>
                  <a:pt x="252007" y="360019"/>
                  <a:pt x="254021" y="355848"/>
                  <a:pt x="256185" y="351751"/>
                </a:cubicBezTo>
                <a:cubicBezTo>
                  <a:pt x="258274" y="347877"/>
                  <a:pt x="260587" y="344004"/>
                  <a:pt x="262900" y="340205"/>
                </a:cubicBezTo>
                <a:cubicBezTo>
                  <a:pt x="265212" y="336554"/>
                  <a:pt x="267600" y="332979"/>
                  <a:pt x="270062" y="329403"/>
                </a:cubicBezTo>
                <a:cubicBezTo>
                  <a:pt x="272449" y="325977"/>
                  <a:pt x="274986" y="322624"/>
                  <a:pt x="277522" y="319347"/>
                </a:cubicBezTo>
                <a:cubicBezTo>
                  <a:pt x="279984" y="316069"/>
                  <a:pt x="282521" y="312941"/>
                  <a:pt x="285058" y="309812"/>
                </a:cubicBezTo>
                <a:cubicBezTo>
                  <a:pt x="287594" y="306758"/>
                  <a:pt x="290056" y="303704"/>
                  <a:pt x="292593" y="300724"/>
                </a:cubicBezTo>
                <a:cubicBezTo>
                  <a:pt x="294906" y="297968"/>
                  <a:pt x="297218" y="295211"/>
                  <a:pt x="299531" y="292530"/>
                </a:cubicBezTo>
                <a:cubicBezTo>
                  <a:pt x="300725" y="291114"/>
                  <a:pt x="301919" y="289699"/>
                  <a:pt x="303038" y="288284"/>
                </a:cubicBezTo>
                <a:cubicBezTo>
                  <a:pt x="305351" y="285528"/>
                  <a:pt x="307663" y="282771"/>
                  <a:pt x="309827" y="279941"/>
                </a:cubicBezTo>
                <a:cubicBezTo>
                  <a:pt x="311990" y="277259"/>
                  <a:pt x="314079" y="274577"/>
                  <a:pt x="316168" y="271821"/>
                </a:cubicBezTo>
                <a:cubicBezTo>
                  <a:pt x="318108" y="269214"/>
                  <a:pt x="320048" y="266532"/>
                  <a:pt x="321838" y="263776"/>
                </a:cubicBezTo>
                <a:cubicBezTo>
                  <a:pt x="323554" y="261169"/>
                  <a:pt x="325270" y="258487"/>
                  <a:pt x="326837" y="255731"/>
                </a:cubicBezTo>
                <a:cubicBezTo>
                  <a:pt x="328329" y="253124"/>
                  <a:pt x="329747" y="250442"/>
                  <a:pt x="331090" y="247686"/>
                </a:cubicBezTo>
                <a:cubicBezTo>
                  <a:pt x="332358" y="245004"/>
                  <a:pt x="333552" y="242248"/>
                  <a:pt x="334596" y="239492"/>
                </a:cubicBezTo>
                <a:cubicBezTo>
                  <a:pt x="352651" y="190550"/>
                  <a:pt x="345563" y="135873"/>
                  <a:pt x="315721" y="93115"/>
                </a:cubicBezTo>
                <a:cubicBezTo>
                  <a:pt x="285804" y="50282"/>
                  <a:pt x="236862" y="24806"/>
                  <a:pt x="184638" y="24806"/>
                </a:cubicBezTo>
                <a:cubicBezTo>
                  <a:pt x="132413" y="24806"/>
                  <a:pt x="83471" y="50282"/>
                  <a:pt x="53554" y="93115"/>
                </a:cubicBezTo>
                <a:cubicBezTo>
                  <a:pt x="23712" y="135873"/>
                  <a:pt x="16624" y="190550"/>
                  <a:pt x="34679" y="239492"/>
                </a:cubicBezTo>
                <a:cubicBezTo>
                  <a:pt x="35425" y="241428"/>
                  <a:pt x="36246" y="243365"/>
                  <a:pt x="37066" y="245302"/>
                </a:cubicBezTo>
                <a:cubicBezTo>
                  <a:pt x="37962" y="247239"/>
                  <a:pt x="38857" y="249175"/>
                  <a:pt x="39827" y="251038"/>
                </a:cubicBezTo>
                <a:cubicBezTo>
                  <a:pt x="40871" y="252975"/>
                  <a:pt x="41916" y="254837"/>
                  <a:pt x="43035" y="256699"/>
                </a:cubicBezTo>
                <a:cubicBezTo>
                  <a:pt x="44154" y="258636"/>
                  <a:pt x="45273" y="260498"/>
                  <a:pt x="46541" y="262361"/>
                </a:cubicBezTo>
                <a:cubicBezTo>
                  <a:pt x="47810" y="264297"/>
                  <a:pt x="49078" y="266234"/>
                  <a:pt x="50421" y="268096"/>
                </a:cubicBezTo>
                <a:cubicBezTo>
                  <a:pt x="51241" y="269288"/>
                  <a:pt x="52062" y="270406"/>
                  <a:pt x="52957" y="271598"/>
                </a:cubicBezTo>
                <a:cubicBezTo>
                  <a:pt x="54375" y="273534"/>
                  <a:pt x="55867" y="275471"/>
                  <a:pt x="57359" y="277333"/>
                </a:cubicBezTo>
                <a:cubicBezTo>
                  <a:pt x="58851" y="279345"/>
                  <a:pt x="60418" y="281281"/>
                  <a:pt x="61985" y="283144"/>
                </a:cubicBezTo>
                <a:cubicBezTo>
                  <a:pt x="63626" y="285155"/>
                  <a:pt x="65267" y="287092"/>
                  <a:pt x="66909" y="289103"/>
                </a:cubicBezTo>
                <a:cubicBezTo>
                  <a:pt x="68774" y="291338"/>
                  <a:pt x="70714" y="293573"/>
                  <a:pt x="72579" y="295882"/>
                </a:cubicBezTo>
                <a:cubicBezTo>
                  <a:pt x="74593" y="298191"/>
                  <a:pt x="76608" y="300575"/>
                  <a:pt x="78547" y="302959"/>
                </a:cubicBezTo>
                <a:cubicBezTo>
                  <a:pt x="80338" y="305119"/>
                  <a:pt x="82128" y="307205"/>
                  <a:pt x="83844" y="309365"/>
                </a:cubicBezTo>
                <a:cubicBezTo>
                  <a:pt x="85635" y="311600"/>
                  <a:pt x="87425" y="313760"/>
                  <a:pt x="89216" y="315995"/>
                </a:cubicBezTo>
                <a:cubicBezTo>
                  <a:pt x="91007" y="318304"/>
                  <a:pt x="92797" y="320613"/>
                  <a:pt x="94513" y="322922"/>
                </a:cubicBezTo>
                <a:cubicBezTo>
                  <a:pt x="96304" y="325306"/>
                  <a:pt x="98020" y="327764"/>
                  <a:pt x="99736" y="330223"/>
                </a:cubicBezTo>
                <a:cubicBezTo>
                  <a:pt x="101526" y="332681"/>
                  <a:pt x="103167" y="335214"/>
                  <a:pt x="104883" y="337821"/>
                </a:cubicBezTo>
                <a:cubicBezTo>
                  <a:pt x="105928" y="339460"/>
                  <a:pt x="106898" y="341024"/>
                  <a:pt x="107868" y="342737"/>
                </a:cubicBezTo>
                <a:cubicBezTo>
                  <a:pt x="109509" y="345419"/>
                  <a:pt x="111076" y="348175"/>
                  <a:pt x="112642" y="350931"/>
                </a:cubicBezTo>
                <a:cubicBezTo>
                  <a:pt x="114135" y="353762"/>
                  <a:pt x="115627" y="356667"/>
                  <a:pt x="116970" y="359572"/>
                </a:cubicBezTo>
                <a:cubicBezTo>
                  <a:pt x="118387" y="362627"/>
                  <a:pt x="119730" y="365681"/>
                  <a:pt x="120998" y="368735"/>
                </a:cubicBezTo>
                <a:cubicBezTo>
                  <a:pt x="122267" y="371938"/>
                  <a:pt x="123386" y="375141"/>
                  <a:pt x="124505" y="378344"/>
                </a:cubicBezTo>
                <a:cubicBezTo>
                  <a:pt x="125549" y="381697"/>
                  <a:pt x="126519" y="385049"/>
                  <a:pt x="127415" y="388401"/>
                </a:cubicBezTo>
                <a:cubicBezTo>
                  <a:pt x="129131" y="395031"/>
                  <a:pt x="125102" y="401809"/>
                  <a:pt x="118462" y="403523"/>
                </a:cubicBezTo>
                <a:cubicBezTo>
                  <a:pt x="111822" y="405236"/>
                  <a:pt x="105033" y="401213"/>
                  <a:pt x="103391" y="394584"/>
                </a:cubicBezTo>
                <a:cubicBezTo>
                  <a:pt x="87276" y="332085"/>
                  <a:pt x="31247" y="301767"/>
                  <a:pt x="11402" y="248058"/>
                </a:cubicBezTo>
                <a:cubicBezTo>
                  <a:pt x="-9488" y="191444"/>
                  <a:pt x="-1356" y="128350"/>
                  <a:pt x="33187" y="78887"/>
                </a:cubicBezTo>
                <a:cubicBezTo>
                  <a:pt x="67729" y="29424"/>
                  <a:pt x="124281" y="0"/>
                  <a:pt x="184638"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24" name="椭圆 13"/>
          <p:cNvSpPr/>
          <p:nvPr/>
        </p:nvSpPr>
        <p:spPr>
          <a:xfrm>
            <a:off x="8405813" y="4012208"/>
            <a:ext cx="495300" cy="456010"/>
          </a:xfrm>
          <a:custGeom>
            <a:avLst/>
            <a:gdLst>
              <a:gd name="T0" fmla="*/ 164 w 580"/>
              <a:gd name="T1" fmla="*/ 525 h 535"/>
              <a:gd name="T2" fmla="*/ 196 w 580"/>
              <a:gd name="T3" fmla="*/ 526 h 535"/>
              <a:gd name="T4" fmla="*/ 570 w 580"/>
              <a:gd name="T5" fmla="*/ 187 h 535"/>
              <a:gd name="T6" fmla="*/ 572 w 580"/>
              <a:gd name="T7" fmla="*/ 155 h 535"/>
              <a:gd name="T8" fmla="*/ 475 w 580"/>
              <a:gd name="T9" fmla="*/ 49 h 535"/>
              <a:gd name="T10" fmla="*/ 443 w 580"/>
              <a:gd name="T11" fmla="*/ 47 h 535"/>
              <a:gd name="T12" fmla="*/ 124 w 580"/>
              <a:gd name="T13" fmla="*/ 335 h 535"/>
              <a:gd name="T14" fmla="*/ 123 w 580"/>
              <a:gd name="T15" fmla="*/ 367 h 535"/>
              <a:gd name="T16" fmla="*/ 175 w 580"/>
              <a:gd name="T17" fmla="*/ 425 h 535"/>
              <a:gd name="T18" fmla="*/ 207 w 580"/>
              <a:gd name="T19" fmla="*/ 426 h 535"/>
              <a:gd name="T20" fmla="*/ 341 w 580"/>
              <a:gd name="T21" fmla="*/ 305 h 535"/>
              <a:gd name="T22" fmla="*/ 343 w 580"/>
              <a:gd name="T23" fmla="*/ 273 h 535"/>
              <a:gd name="T24" fmla="*/ 327 w 580"/>
              <a:gd name="T25" fmla="*/ 256 h 535"/>
              <a:gd name="T26" fmla="*/ 193 w 580"/>
              <a:gd name="T27" fmla="*/ 378 h 535"/>
              <a:gd name="T28" fmla="*/ 172 w 580"/>
              <a:gd name="T29" fmla="*/ 354 h 535"/>
              <a:gd name="T30" fmla="*/ 457 w 580"/>
              <a:gd name="T31" fmla="*/ 96 h 535"/>
              <a:gd name="T32" fmla="*/ 523 w 580"/>
              <a:gd name="T33" fmla="*/ 169 h 535"/>
              <a:gd name="T34" fmla="*/ 182 w 580"/>
              <a:gd name="T35" fmla="*/ 478 h 535"/>
              <a:gd name="T36" fmla="*/ 58 w 580"/>
              <a:gd name="T37" fmla="*/ 340 h 535"/>
              <a:gd name="T38" fmla="*/ 404 w 580"/>
              <a:gd name="T39" fmla="*/ 26 h 535"/>
              <a:gd name="T40" fmla="*/ 389 w 580"/>
              <a:gd name="T41" fmla="*/ 10 h 535"/>
              <a:gd name="T42" fmla="*/ 357 w 580"/>
              <a:gd name="T43" fmla="*/ 8 h 535"/>
              <a:gd name="T44" fmla="*/ 10 w 580"/>
              <a:gd name="T45" fmla="*/ 322 h 535"/>
              <a:gd name="T46" fmla="*/ 9 w 580"/>
              <a:gd name="T47" fmla="*/ 354 h 535"/>
              <a:gd name="T48" fmla="*/ 164 w 580"/>
              <a:gd name="T49" fmla="*/ 525 h 5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80" h="535">
                <a:moveTo>
                  <a:pt x="164" y="525"/>
                </a:moveTo>
                <a:cubicBezTo>
                  <a:pt x="172" y="534"/>
                  <a:pt x="186" y="535"/>
                  <a:pt x="196" y="526"/>
                </a:cubicBezTo>
                <a:lnTo>
                  <a:pt x="570" y="187"/>
                </a:lnTo>
                <a:cubicBezTo>
                  <a:pt x="579" y="179"/>
                  <a:pt x="580" y="165"/>
                  <a:pt x="572" y="155"/>
                </a:cubicBezTo>
                <a:lnTo>
                  <a:pt x="475" y="49"/>
                </a:lnTo>
                <a:cubicBezTo>
                  <a:pt x="466" y="39"/>
                  <a:pt x="452" y="39"/>
                  <a:pt x="443" y="47"/>
                </a:cubicBezTo>
                <a:lnTo>
                  <a:pt x="124" y="335"/>
                </a:lnTo>
                <a:cubicBezTo>
                  <a:pt x="115" y="344"/>
                  <a:pt x="114" y="358"/>
                  <a:pt x="123" y="367"/>
                </a:cubicBezTo>
                <a:lnTo>
                  <a:pt x="175" y="425"/>
                </a:lnTo>
                <a:cubicBezTo>
                  <a:pt x="183" y="434"/>
                  <a:pt x="198" y="435"/>
                  <a:pt x="207" y="426"/>
                </a:cubicBezTo>
                <a:lnTo>
                  <a:pt x="341" y="305"/>
                </a:lnTo>
                <a:cubicBezTo>
                  <a:pt x="350" y="297"/>
                  <a:pt x="351" y="282"/>
                  <a:pt x="343" y="273"/>
                </a:cubicBezTo>
                <a:lnTo>
                  <a:pt x="327" y="256"/>
                </a:lnTo>
                <a:lnTo>
                  <a:pt x="193" y="378"/>
                </a:lnTo>
                <a:lnTo>
                  <a:pt x="172" y="354"/>
                </a:lnTo>
                <a:lnTo>
                  <a:pt x="457" y="96"/>
                </a:lnTo>
                <a:lnTo>
                  <a:pt x="523" y="169"/>
                </a:lnTo>
                <a:lnTo>
                  <a:pt x="182" y="478"/>
                </a:lnTo>
                <a:lnTo>
                  <a:pt x="58" y="340"/>
                </a:lnTo>
                <a:lnTo>
                  <a:pt x="404" y="26"/>
                </a:lnTo>
                <a:lnTo>
                  <a:pt x="389" y="10"/>
                </a:lnTo>
                <a:cubicBezTo>
                  <a:pt x="380" y="0"/>
                  <a:pt x="366" y="0"/>
                  <a:pt x="357" y="8"/>
                </a:cubicBezTo>
                <a:lnTo>
                  <a:pt x="10" y="322"/>
                </a:lnTo>
                <a:cubicBezTo>
                  <a:pt x="1" y="330"/>
                  <a:pt x="0" y="344"/>
                  <a:pt x="9" y="354"/>
                </a:cubicBezTo>
                <a:lnTo>
                  <a:pt x="164" y="525"/>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16" name="矩形 15"/>
          <p:cNvSpPr/>
          <p:nvPr/>
        </p:nvSpPr>
        <p:spPr>
          <a:xfrm>
            <a:off x="8405813" y="2594490"/>
            <a:ext cx="2708275" cy="1362681"/>
          </a:xfrm>
          <a:prstGeom prst="rect">
            <a:avLst/>
          </a:prstGeom>
        </p:spPr>
        <p:txBody>
          <a:bodyPr wrap="square">
            <a:spAutoFit/>
            <a:scene3d>
              <a:camera prst="orthographicFront"/>
              <a:lightRig rig="threePt" dir="t"/>
            </a:scene3d>
            <a:sp3d contourW="12700"/>
          </a:bodyPr>
          <a:lstStyle/>
          <a:p>
            <a:pPr algn="just">
              <a:lnSpc>
                <a:spcPct val="120000"/>
              </a:lnSpc>
            </a:pPr>
            <a:r>
              <a:rPr lang="zh-CN" altLang="en-US" sz="1400" dirty="0">
                <a:solidFill>
                  <a:schemeClr val="tx1">
                    <a:lumMod val="50000"/>
                    <a:lumOff val="50000"/>
                  </a:schemeClr>
                </a:solidFill>
              </a:rPr>
              <a:t>某某科技发展公司是全球领先的综合通信解决方案提供商。公司将为全球</a:t>
            </a:r>
            <a:r>
              <a:rPr lang="en-US" altLang="zh-CN" sz="1400" dirty="0">
                <a:solidFill>
                  <a:schemeClr val="tx1">
                    <a:lumMod val="50000"/>
                    <a:lumOff val="50000"/>
                  </a:schemeClr>
                </a:solidFill>
              </a:rPr>
              <a:t>160</a:t>
            </a:r>
            <a:r>
              <a:rPr lang="zh-CN" altLang="en-US" sz="1400" dirty="0">
                <a:solidFill>
                  <a:schemeClr val="tx1">
                    <a:lumMod val="50000"/>
                    <a:lumOff val="50000"/>
                  </a:schemeClr>
                </a:solidFill>
              </a:rPr>
              <a:t>多个国家和地区的电信运营商和企业网客户提供创新技术与产品解决方案</a:t>
            </a:r>
          </a:p>
        </p:txBody>
      </p:sp>
      <p:sp>
        <p:nvSpPr>
          <p:cNvPr id="17" name="矩形 16"/>
          <p:cNvSpPr/>
          <p:nvPr/>
        </p:nvSpPr>
        <p:spPr>
          <a:xfrm>
            <a:off x="8901113" y="2073790"/>
            <a:ext cx="2084387" cy="429861"/>
          </a:xfrm>
          <a:prstGeom prst="rect">
            <a:avLst/>
          </a:prstGeom>
        </p:spPr>
        <p:txBody>
          <a:bodyPr wrap="square">
            <a:spAutoFit/>
            <a:scene3d>
              <a:camera prst="orthographicFront"/>
              <a:lightRig rig="threePt" dir="t"/>
            </a:scene3d>
            <a:sp3d contourW="12700"/>
          </a:bodyPr>
          <a:lstStyle/>
          <a:p>
            <a:pPr algn="just">
              <a:lnSpc>
                <a:spcPct val="120000"/>
              </a:lnSpc>
            </a:pPr>
            <a:r>
              <a:rPr lang="zh-CN" altLang="en-US" sz="2000" b="1" dirty="0">
                <a:solidFill>
                  <a:schemeClr val="tx1">
                    <a:lumMod val="65000"/>
                    <a:lumOff val="35000"/>
                  </a:schemeClr>
                </a:solidFill>
              </a:rPr>
              <a:t>标题文字添加</a:t>
            </a:r>
          </a:p>
        </p:txBody>
      </p:sp>
      <p:sp>
        <p:nvSpPr>
          <p:cNvPr id="18" name="矩形 17"/>
          <p:cNvSpPr/>
          <p:nvPr/>
        </p:nvSpPr>
        <p:spPr>
          <a:xfrm>
            <a:off x="8405813" y="4525963"/>
            <a:ext cx="2708275" cy="1362681"/>
          </a:xfrm>
          <a:prstGeom prst="rect">
            <a:avLst/>
          </a:prstGeom>
        </p:spPr>
        <p:txBody>
          <a:bodyPr wrap="square">
            <a:spAutoFit/>
            <a:scene3d>
              <a:camera prst="orthographicFront"/>
              <a:lightRig rig="threePt" dir="t"/>
            </a:scene3d>
            <a:sp3d contourW="12700"/>
          </a:bodyPr>
          <a:lstStyle/>
          <a:p>
            <a:pPr algn="just">
              <a:lnSpc>
                <a:spcPct val="120000"/>
              </a:lnSpc>
            </a:pPr>
            <a:r>
              <a:rPr lang="zh-CN" altLang="en-US" sz="1400" dirty="0">
                <a:solidFill>
                  <a:schemeClr val="tx1">
                    <a:lumMod val="50000"/>
                    <a:lumOff val="50000"/>
                  </a:schemeClr>
                </a:solidFill>
              </a:rPr>
              <a:t>让全世界用户享有语音、数据、多媒体、无线宽带等全方位沟通。公司成立于</a:t>
            </a:r>
            <a:r>
              <a:rPr lang="en-US" altLang="zh-CN" sz="1400" dirty="0">
                <a:solidFill>
                  <a:schemeClr val="tx1">
                    <a:lumMod val="50000"/>
                    <a:lumOff val="50000"/>
                  </a:schemeClr>
                </a:solidFill>
              </a:rPr>
              <a:t>2018</a:t>
            </a:r>
            <a:r>
              <a:rPr lang="zh-CN" altLang="en-US" sz="1400" dirty="0">
                <a:solidFill>
                  <a:schemeClr val="tx1">
                    <a:lumMod val="50000"/>
                    <a:lumOff val="50000"/>
                  </a:schemeClr>
                </a:solidFill>
              </a:rPr>
              <a:t>年</a:t>
            </a:r>
            <a:r>
              <a:rPr lang="en-US" altLang="zh-CN" sz="1400" dirty="0">
                <a:solidFill>
                  <a:schemeClr val="tx1">
                    <a:lumMod val="50000"/>
                    <a:lumOff val="50000"/>
                  </a:schemeClr>
                </a:solidFill>
              </a:rPr>
              <a:t>,</a:t>
            </a:r>
            <a:r>
              <a:rPr lang="zh-CN" altLang="en-US" sz="1400" dirty="0">
                <a:solidFill>
                  <a:schemeClr val="tx1">
                    <a:lumMod val="50000"/>
                    <a:lumOff val="50000"/>
                  </a:schemeClr>
                </a:solidFill>
              </a:rPr>
              <a:t>未来将在香港和深圳两地上，是中国最大的通信设备上市公司</a:t>
            </a:r>
          </a:p>
        </p:txBody>
      </p:sp>
      <p:sp>
        <p:nvSpPr>
          <p:cNvPr id="19" name="矩形 18"/>
          <p:cNvSpPr/>
          <p:nvPr/>
        </p:nvSpPr>
        <p:spPr>
          <a:xfrm>
            <a:off x="8901113" y="4005263"/>
            <a:ext cx="2084387" cy="429861"/>
          </a:xfrm>
          <a:prstGeom prst="rect">
            <a:avLst/>
          </a:prstGeom>
        </p:spPr>
        <p:txBody>
          <a:bodyPr wrap="square">
            <a:spAutoFit/>
            <a:scene3d>
              <a:camera prst="orthographicFront"/>
              <a:lightRig rig="threePt" dir="t"/>
            </a:scene3d>
            <a:sp3d contourW="12700"/>
          </a:bodyPr>
          <a:lstStyle/>
          <a:p>
            <a:pPr algn="just">
              <a:lnSpc>
                <a:spcPct val="120000"/>
              </a:lnSpc>
            </a:pPr>
            <a:r>
              <a:rPr lang="zh-CN" altLang="en-US" sz="2000" b="1" dirty="0">
                <a:solidFill>
                  <a:schemeClr val="tx1">
                    <a:lumMod val="65000"/>
                    <a:lumOff val="35000"/>
                  </a:schemeClr>
                </a:solidFill>
              </a:rPr>
              <a:t>标题文字添加</a:t>
            </a:r>
          </a:p>
        </p:txBody>
      </p:sp>
      <p:grpSp>
        <p:nvGrpSpPr>
          <p:cNvPr id="11" name="组合 10"/>
          <p:cNvGrpSpPr/>
          <p:nvPr/>
        </p:nvGrpSpPr>
        <p:grpSpPr>
          <a:xfrm>
            <a:off x="0" y="-1"/>
            <a:ext cx="8338444" cy="1268413"/>
            <a:chOff x="0" y="-1"/>
            <a:chExt cx="8338444" cy="1268413"/>
          </a:xfrm>
        </p:grpSpPr>
        <p:pic>
          <p:nvPicPr>
            <p:cNvPr id="13" name="图片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1"/>
              <a:ext cx="1910226" cy="1268413"/>
            </a:xfrm>
            <a:prstGeom prst="rect">
              <a:avLst/>
            </a:prstGeom>
          </p:spPr>
        </p:pic>
        <p:cxnSp>
          <p:nvCxnSpPr>
            <p:cNvPr id="14" name="直接连接符 13"/>
            <p:cNvCxnSpPr/>
            <p:nvPr/>
          </p:nvCxnSpPr>
          <p:spPr>
            <a:xfrm>
              <a:off x="3605030" y="469609"/>
              <a:ext cx="0" cy="54000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5" name="文本框 14"/>
            <p:cNvSpPr txBox="1"/>
            <p:nvPr/>
          </p:nvSpPr>
          <p:spPr>
            <a:xfrm>
              <a:off x="1661292" y="440872"/>
              <a:ext cx="1826142" cy="584775"/>
            </a:xfrm>
            <a:prstGeom prst="rect">
              <a:avLst/>
            </a:prstGeom>
            <a:noFill/>
          </p:spPr>
          <p:txBody>
            <a:bodyPr wrap="none" rtlCol="0">
              <a:spAutoFit/>
              <a:scene3d>
                <a:camera prst="orthographicFront"/>
                <a:lightRig rig="threePt" dir="t"/>
              </a:scene3d>
              <a:sp3d contourW="12700"/>
            </a:bodyPr>
            <a:lstStyle/>
            <a:p>
              <a:pPr lvl="0" algn="r">
                <a:defRPr/>
              </a:pPr>
              <a:r>
                <a:rPr lang="zh-CN" altLang="en-US" sz="3200" b="1" dirty="0">
                  <a:solidFill>
                    <a:prstClr val="black"/>
                  </a:solidFill>
                </a:rPr>
                <a:t>公司介绍</a:t>
              </a:r>
            </a:p>
          </p:txBody>
        </p:sp>
        <p:sp>
          <p:nvSpPr>
            <p:cNvPr id="20" name="文本框 19"/>
            <p:cNvSpPr txBox="1"/>
            <p:nvPr/>
          </p:nvSpPr>
          <p:spPr>
            <a:xfrm>
              <a:off x="3737617" y="533204"/>
              <a:ext cx="4600827" cy="400110"/>
            </a:xfrm>
            <a:prstGeom prst="rect">
              <a:avLst/>
            </a:prstGeom>
            <a:noFill/>
          </p:spPr>
          <p:txBody>
            <a:bodyPr wrap="square" rtlCol="0">
              <a:spAutoFit/>
              <a:scene3d>
                <a:camera prst="orthographicFront"/>
                <a:lightRig rig="threePt" dir="t"/>
              </a:scene3d>
              <a:sp3d contourW="12700"/>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altLang="zh-CN" sz="1000" b="0" i="0" u="none" strike="noStrike" kern="1200" cap="none" spc="0" normalizeH="0" baseline="0" noProof="0" dirty="0">
                  <a:ln>
                    <a:noFill/>
                  </a:ln>
                  <a:solidFill>
                    <a:schemeClr val="bg1">
                      <a:lumMod val="50000"/>
                    </a:schemeClr>
                  </a:solidFill>
                  <a:effectLst/>
                  <a:uLnTx/>
                  <a:uFillTx/>
                  <a:latin typeface="Arial"/>
                  <a:ea typeface="微软雅黑"/>
                  <a:cs typeface="+mn-cs"/>
                </a:rPr>
                <a:t>The user can demonstrate on a projector or computer, or print the presentation and make it into a film to be used in a wider field</a:t>
              </a:r>
            </a:p>
          </p:txBody>
        </p:sp>
      </p:grpSp>
    </p:spTree>
    <p:extLst>
      <p:ext uri="{BB962C8B-B14F-4D97-AF65-F5344CB8AC3E}">
        <p14:creationId xmlns:p14="http://schemas.microsoft.com/office/powerpoint/2010/main" val="463138573"/>
      </p:ext>
    </p:extLst>
  </p:cSld>
  <p:clrMapOvr>
    <a:masterClrMapping/>
  </p:clrMapOvr>
  <mc:AlternateContent xmlns:mc="http://schemas.openxmlformats.org/markup-compatibility/2006" xmlns:p14="http://schemas.microsoft.com/office/powerpoint/2010/main">
    <mc:Choice Requires="p14">
      <p:transition spd="slow" p14:dur="3000" advTm="0">
        <p14:reveal/>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0-#ppt_w/2"/>
                                          </p:val>
                                        </p:tav>
                                        <p:tav tm="100000">
                                          <p:val>
                                            <p:strVal val="#ppt_x"/>
                                          </p:val>
                                        </p:tav>
                                      </p:tavLst>
                                    </p:anim>
                                    <p:anim calcmode="lin" valueType="num">
                                      <p:cBhvr additive="base">
                                        <p:cTn id="12" dur="500" fill="hold"/>
                                        <p:tgtEl>
                                          <p:spTgt spid="12"/>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0-#ppt_w/2"/>
                                          </p:val>
                                        </p:tav>
                                        <p:tav tm="100000">
                                          <p:val>
                                            <p:strVal val="#ppt_x"/>
                                          </p:val>
                                        </p:tav>
                                      </p:tavLst>
                                    </p:anim>
                                    <p:anim calcmode="lin" valueType="num">
                                      <p:cBhvr additive="base">
                                        <p:cTn id="16" dur="500" fill="hold"/>
                                        <p:tgtEl>
                                          <p:spTgt spid="8"/>
                                        </p:tgtEl>
                                        <p:attrNameLst>
                                          <p:attrName>ppt_y</p:attrName>
                                        </p:attrNameLst>
                                      </p:cBhvr>
                                      <p:tavLst>
                                        <p:tav tm="0">
                                          <p:val>
                                            <p:strVal val="#ppt_y"/>
                                          </p:val>
                                        </p:tav>
                                        <p:tav tm="100000">
                                          <p:val>
                                            <p:strVal val="#ppt_y"/>
                                          </p:val>
                                        </p:tav>
                                      </p:tavLst>
                                    </p:anim>
                                  </p:childTnLst>
                                </p:cTn>
                              </p:par>
                            </p:childTnLst>
                          </p:cTn>
                        </p:par>
                        <p:par>
                          <p:cTn id="17" fill="hold">
                            <p:stCondLst>
                              <p:cond delay="500"/>
                            </p:stCondLst>
                            <p:childTnLst>
                              <p:par>
                                <p:cTn id="18" presetID="42" presetClass="entr" presetSubtype="0" fill="hold" grpId="0" nodeType="after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fade">
                                      <p:cBhvr>
                                        <p:cTn id="20" dur="1000"/>
                                        <p:tgtEl>
                                          <p:spTgt spid="23"/>
                                        </p:tgtEl>
                                      </p:cBhvr>
                                    </p:animEffect>
                                    <p:anim calcmode="lin" valueType="num">
                                      <p:cBhvr>
                                        <p:cTn id="21" dur="1000" fill="hold"/>
                                        <p:tgtEl>
                                          <p:spTgt spid="23"/>
                                        </p:tgtEl>
                                        <p:attrNameLst>
                                          <p:attrName>ppt_x</p:attrName>
                                        </p:attrNameLst>
                                      </p:cBhvr>
                                      <p:tavLst>
                                        <p:tav tm="0">
                                          <p:val>
                                            <p:strVal val="#ppt_x"/>
                                          </p:val>
                                        </p:tav>
                                        <p:tav tm="100000">
                                          <p:val>
                                            <p:strVal val="#ppt_x"/>
                                          </p:val>
                                        </p:tav>
                                      </p:tavLst>
                                    </p:anim>
                                    <p:anim calcmode="lin" valueType="num">
                                      <p:cBhvr>
                                        <p:cTn id="22" dur="1000" fill="hold"/>
                                        <p:tgtEl>
                                          <p:spTgt spid="23"/>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fade">
                                      <p:cBhvr>
                                        <p:cTn id="25" dur="1000"/>
                                        <p:tgtEl>
                                          <p:spTgt spid="16"/>
                                        </p:tgtEl>
                                      </p:cBhvr>
                                    </p:animEffect>
                                    <p:anim calcmode="lin" valueType="num">
                                      <p:cBhvr>
                                        <p:cTn id="26" dur="1000" fill="hold"/>
                                        <p:tgtEl>
                                          <p:spTgt spid="16"/>
                                        </p:tgtEl>
                                        <p:attrNameLst>
                                          <p:attrName>ppt_x</p:attrName>
                                        </p:attrNameLst>
                                      </p:cBhvr>
                                      <p:tavLst>
                                        <p:tav tm="0">
                                          <p:val>
                                            <p:strVal val="#ppt_x"/>
                                          </p:val>
                                        </p:tav>
                                        <p:tav tm="100000">
                                          <p:val>
                                            <p:strVal val="#ppt_x"/>
                                          </p:val>
                                        </p:tav>
                                      </p:tavLst>
                                    </p:anim>
                                    <p:anim calcmode="lin" valueType="num">
                                      <p:cBhvr>
                                        <p:cTn id="27" dur="1000" fill="hold"/>
                                        <p:tgtEl>
                                          <p:spTgt spid="16"/>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fade">
                                      <p:cBhvr>
                                        <p:cTn id="30" dur="1000"/>
                                        <p:tgtEl>
                                          <p:spTgt spid="17"/>
                                        </p:tgtEl>
                                      </p:cBhvr>
                                    </p:animEffect>
                                    <p:anim calcmode="lin" valueType="num">
                                      <p:cBhvr>
                                        <p:cTn id="31" dur="1000" fill="hold"/>
                                        <p:tgtEl>
                                          <p:spTgt spid="17"/>
                                        </p:tgtEl>
                                        <p:attrNameLst>
                                          <p:attrName>ppt_x</p:attrName>
                                        </p:attrNameLst>
                                      </p:cBhvr>
                                      <p:tavLst>
                                        <p:tav tm="0">
                                          <p:val>
                                            <p:strVal val="#ppt_x"/>
                                          </p:val>
                                        </p:tav>
                                        <p:tav tm="100000">
                                          <p:val>
                                            <p:strVal val="#ppt_x"/>
                                          </p:val>
                                        </p:tav>
                                      </p:tavLst>
                                    </p:anim>
                                    <p:anim calcmode="lin" valueType="num">
                                      <p:cBhvr>
                                        <p:cTn id="32" dur="1000" fill="hold"/>
                                        <p:tgtEl>
                                          <p:spTgt spid="17"/>
                                        </p:tgtEl>
                                        <p:attrNameLst>
                                          <p:attrName>ppt_y</p:attrName>
                                        </p:attrNameLst>
                                      </p:cBhvr>
                                      <p:tavLst>
                                        <p:tav tm="0">
                                          <p:val>
                                            <p:strVal val="#ppt_y+.1"/>
                                          </p:val>
                                        </p:tav>
                                        <p:tav tm="100000">
                                          <p:val>
                                            <p:strVal val="#ppt_y"/>
                                          </p:val>
                                        </p:tav>
                                      </p:tavLst>
                                    </p:anim>
                                  </p:childTnLst>
                                </p:cTn>
                              </p:par>
                              <p:par>
                                <p:cTn id="33" presetID="47" presetClass="entr" presetSubtype="0" fill="hold" grpId="0" nodeType="withEffect">
                                  <p:stCondLst>
                                    <p:cond delay="0"/>
                                  </p:stCondLst>
                                  <p:childTnLst>
                                    <p:set>
                                      <p:cBhvr>
                                        <p:cTn id="34" dur="1" fill="hold">
                                          <p:stCondLst>
                                            <p:cond delay="0"/>
                                          </p:stCondLst>
                                        </p:cTn>
                                        <p:tgtEl>
                                          <p:spTgt spid="24"/>
                                        </p:tgtEl>
                                        <p:attrNameLst>
                                          <p:attrName>style.visibility</p:attrName>
                                        </p:attrNameLst>
                                      </p:cBhvr>
                                      <p:to>
                                        <p:strVal val="visible"/>
                                      </p:to>
                                    </p:set>
                                    <p:animEffect transition="in" filter="fade">
                                      <p:cBhvr>
                                        <p:cTn id="35" dur="1000"/>
                                        <p:tgtEl>
                                          <p:spTgt spid="24"/>
                                        </p:tgtEl>
                                      </p:cBhvr>
                                    </p:animEffect>
                                    <p:anim calcmode="lin" valueType="num">
                                      <p:cBhvr>
                                        <p:cTn id="36" dur="1000" fill="hold"/>
                                        <p:tgtEl>
                                          <p:spTgt spid="24"/>
                                        </p:tgtEl>
                                        <p:attrNameLst>
                                          <p:attrName>ppt_x</p:attrName>
                                        </p:attrNameLst>
                                      </p:cBhvr>
                                      <p:tavLst>
                                        <p:tav tm="0">
                                          <p:val>
                                            <p:strVal val="#ppt_x"/>
                                          </p:val>
                                        </p:tav>
                                        <p:tav tm="100000">
                                          <p:val>
                                            <p:strVal val="#ppt_x"/>
                                          </p:val>
                                        </p:tav>
                                      </p:tavLst>
                                    </p:anim>
                                    <p:anim calcmode="lin" valueType="num">
                                      <p:cBhvr>
                                        <p:cTn id="37" dur="1000" fill="hold"/>
                                        <p:tgtEl>
                                          <p:spTgt spid="24"/>
                                        </p:tgtEl>
                                        <p:attrNameLst>
                                          <p:attrName>ppt_y</p:attrName>
                                        </p:attrNameLst>
                                      </p:cBhvr>
                                      <p:tavLst>
                                        <p:tav tm="0">
                                          <p:val>
                                            <p:strVal val="#ppt_y-.1"/>
                                          </p:val>
                                        </p:tav>
                                        <p:tav tm="100000">
                                          <p:val>
                                            <p:strVal val="#ppt_y"/>
                                          </p:val>
                                        </p:tav>
                                      </p:tavLst>
                                    </p:anim>
                                  </p:childTnLst>
                                </p:cTn>
                              </p:par>
                              <p:par>
                                <p:cTn id="38" presetID="47" presetClass="entr" presetSubtype="0" fill="hold" grpId="0" nodeType="withEffect">
                                  <p:stCondLst>
                                    <p:cond delay="0"/>
                                  </p:stCondLst>
                                  <p:childTnLst>
                                    <p:set>
                                      <p:cBhvr>
                                        <p:cTn id="39" dur="1" fill="hold">
                                          <p:stCondLst>
                                            <p:cond delay="0"/>
                                          </p:stCondLst>
                                        </p:cTn>
                                        <p:tgtEl>
                                          <p:spTgt spid="18"/>
                                        </p:tgtEl>
                                        <p:attrNameLst>
                                          <p:attrName>style.visibility</p:attrName>
                                        </p:attrNameLst>
                                      </p:cBhvr>
                                      <p:to>
                                        <p:strVal val="visible"/>
                                      </p:to>
                                    </p:set>
                                    <p:animEffect transition="in" filter="fade">
                                      <p:cBhvr>
                                        <p:cTn id="40" dur="1000"/>
                                        <p:tgtEl>
                                          <p:spTgt spid="18"/>
                                        </p:tgtEl>
                                      </p:cBhvr>
                                    </p:animEffect>
                                    <p:anim calcmode="lin" valueType="num">
                                      <p:cBhvr>
                                        <p:cTn id="41" dur="1000" fill="hold"/>
                                        <p:tgtEl>
                                          <p:spTgt spid="18"/>
                                        </p:tgtEl>
                                        <p:attrNameLst>
                                          <p:attrName>ppt_x</p:attrName>
                                        </p:attrNameLst>
                                      </p:cBhvr>
                                      <p:tavLst>
                                        <p:tav tm="0">
                                          <p:val>
                                            <p:strVal val="#ppt_x"/>
                                          </p:val>
                                        </p:tav>
                                        <p:tav tm="100000">
                                          <p:val>
                                            <p:strVal val="#ppt_x"/>
                                          </p:val>
                                        </p:tav>
                                      </p:tavLst>
                                    </p:anim>
                                    <p:anim calcmode="lin" valueType="num">
                                      <p:cBhvr>
                                        <p:cTn id="42" dur="1000" fill="hold"/>
                                        <p:tgtEl>
                                          <p:spTgt spid="18"/>
                                        </p:tgtEl>
                                        <p:attrNameLst>
                                          <p:attrName>ppt_y</p:attrName>
                                        </p:attrNameLst>
                                      </p:cBhvr>
                                      <p:tavLst>
                                        <p:tav tm="0">
                                          <p:val>
                                            <p:strVal val="#ppt_y-.1"/>
                                          </p:val>
                                        </p:tav>
                                        <p:tav tm="100000">
                                          <p:val>
                                            <p:strVal val="#ppt_y"/>
                                          </p:val>
                                        </p:tav>
                                      </p:tavLst>
                                    </p:anim>
                                  </p:childTnLst>
                                </p:cTn>
                              </p:par>
                              <p:par>
                                <p:cTn id="43" presetID="47" presetClass="entr" presetSubtype="0" fill="hold" grpId="0" nodeType="withEffect">
                                  <p:stCondLst>
                                    <p:cond delay="0"/>
                                  </p:stCondLst>
                                  <p:childTnLst>
                                    <p:set>
                                      <p:cBhvr>
                                        <p:cTn id="44" dur="1" fill="hold">
                                          <p:stCondLst>
                                            <p:cond delay="0"/>
                                          </p:stCondLst>
                                        </p:cTn>
                                        <p:tgtEl>
                                          <p:spTgt spid="19"/>
                                        </p:tgtEl>
                                        <p:attrNameLst>
                                          <p:attrName>style.visibility</p:attrName>
                                        </p:attrNameLst>
                                      </p:cBhvr>
                                      <p:to>
                                        <p:strVal val="visible"/>
                                      </p:to>
                                    </p:set>
                                    <p:animEffect transition="in" filter="fade">
                                      <p:cBhvr>
                                        <p:cTn id="45" dur="1000"/>
                                        <p:tgtEl>
                                          <p:spTgt spid="19"/>
                                        </p:tgtEl>
                                      </p:cBhvr>
                                    </p:animEffect>
                                    <p:anim calcmode="lin" valueType="num">
                                      <p:cBhvr>
                                        <p:cTn id="46" dur="1000" fill="hold"/>
                                        <p:tgtEl>
                                          <p:spTgt spid="19"/>
                                        </p:tgtEl>
                                        <p:attrNameLst>
                                          <p:attrName>ppt_x</p:attrName>
                                        </p:attrNameLst>
                                      </p:cBhvr>
                                      <p:tavLst>
                                        <p:tav tm="0">
                                          <p:val>
                                            <p:strVal val="#ppt_x"/>
                                          </p:val>
                                        </p:tav>
                                        <p:tav tm="100000">
                                          <p:val>
                                            <p:strVal val="#ppt_x"/>
                                          </p:val>
                                        </p:tav>
                                      </p:tavLst>
                                    </p:anim>
                                    <p:anim calcmode="lin" valueType="num">
                                      <p:cBhvr>
                                        <p:cTn id="47"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P spid="16" grpId="0"/>
      <p:bldP spid="17" grpId="0"/>
      <p:bldP spid="18" grpId="0"/>
      <p:bldP spid="1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6" name="组合 65"/>
          <p:cNvGrpSpPr/>
          <p:nvPr/>
        </p:nvGrpSpPr>
        <p:grpSpPr>
          <a:xfrm>
            <a:off x="4739541" y="1981200"/>
            <a:ext cx="2750984" cy="1719365"/>
            <a:chOff x="4739541" y="1981200"/>
            <a:chExt cx="2750984" cy="1719365"/>
          </a:xfrm>
        </p:grpSpPr>
        <p:sp>
          <p:nvSpPr>
            <p:cNvPr id="4" name="íślíḋè-Rectangle: Rounded Corners 5"/>
            <p:cNvSpPr/>
            <p:nvPr/>
          </p:nvSpPr>
          <p:spPr>
            <a:xfrm>
              <a:off x="4739541" y="1981200"/>
              <a:ext cx="2750984" cy="1719365"/>
            </a:xfrm>
            <a:prstGeom prst="roundRect">
              <a:avLst>
                <a:gd name="adj" fmla="val 619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p>
          </p:txBody>
        </p:sp>
        <p:sp>
          <p:nvSpPr>
            <p:cNvPr id="38" name="íślíḋè-Freeform: Shape 26"/>
            <p:cNvSpPr>
              <a:spLocks/>
            </p:cNvSpPr>
            <p:nvPr/>
          </p:nvSpPr>
          <p:spPr bwMode="auto">
            <a:xfrm>
              <a:off x="5037957" y="2131286"/>
              <a:ext cx="290126" cy="488145"/>
            </a:xfrm>
            <a:custGeom>
              <a:avLst/>
              <a:gdLst/>
              <a:ahLst/>
              <a:cxnLst>
                <a:cxn ang="0">
                  <a:pos x="29" y="44"/>
                </a:cxn>
                <a:cxn ang="0">
                  <a:pos x="24" y="49"/>
                </a:cxn>
                <a:cxn ang="0">
                  <a:pos x="5" y="49"/>
                </a:cxn>
                <a:cxn ang="0">
                  <a:pos x="0" y="44"/>
                </a:cxn>
                <a:cxn ang="0">
                  <a:pos x="0" y="5"/>
                </a:cxn>
                <a:cxn ang="0">
                  <a:pos x="5" y="0"/>
                </a:cxn>
                <a:cxn ang="0">
                  <a:pos x="24" y="0"/>
                </a:cxn>
                <a:cxn ang="0">
                  <a:pos x="29" y="5"/>
                </a:cxn>
                <a:cxn ang="0">
                  <a:pos x="29" y="44"/>
                </a:cxn>
                <a:cxn ang="0">
                  <a:pos x="25" y="11"/>
                </a:cxn>
                <a:cxn ang="0">
                  <a:pos x="24" y="10"/>
                </a:cxn>
                <a:cxn ang="0">
                  <a:pos x="5" y="10"/>
                </a:cxn>
                <a:cxn ang="0">
                  <a:pos x="3" y="11"/>
                </a:cxn>
                <a:cxn ang="0">
                  <a:pos x="3" y="38"/>
                </a:cxn>
                <a:cxn ang="0">
                  <a:pos x="5" y="39"/>
                </a:cxn>
                <a:cxn ang="0">
                  <a:pos x="24" y="39"/>
                </a:cxn>
                <a:cxn ang="0">
                  <a:pos x="25" y="38"/>
                </a:cxn>
                <a:cxn ang="0">
                  <a:pos x="25" y="11"/>
                </a:cxn>
                <a:cxn ang="0">
                  <a:pos x="17" y="5"/>
                </a:cxn>
                <a:cxn ang="0">
                  <a:pos x="11" y="5"/>
                </a:cxn>
                <a:cxn ang="0">
                  <a:pos x="11" y="6"/>
                </a:cxn>
                <a:cxn ang="0">
                  <a:pos x="11" y="6"/>
                </a:cxn>
                <a:cxn ang="0">
                  <a:pos x="17" y="6"/>
                </a:cxn>
                <a:cxn ang="0">
                  <a:pos x="18" y="6"/>
                </a:cxn>
                <a:cxn ang="0">
                  <a:pos x="17" y="5"/>
                </a:cxn>
                <a:cxn ang="0">
                  <a:pos x="14" y="41"/>
                </a:cxn>
                <a:cxn ang="0">
                  <a:pos x="11" y="44"/>
                </a:cxn>
                <a:cxn ang="0">
                  <a:pos x="14" y="47"/>
                </a:cxn>
                <a:cxn ang="0">
                  <a:pos x="17" y="44"/>
                </a:cxn>
                <a:cxn ang="0">
                  <a:pos x="14" y="41"/>
                </a:cxn>
              </a:cxnLst>
              <a:rect l="0" t="0" r="r" b="b"/>
              <a:pathLst>
                <a:path w="29" h="49">
                  <a:moveTo>
                    <a:pt x="29" y="44"/>
                  </a:moveTo>
                  <a:cubicBezTo>
                    <a:pt x="29" y="47"/>
                    <a:pt x="27" y="49"/>
                    <a:pt x="24" y="49"/>
                  </a:cubicBezTo>
                  <a:cubicBezTo>
                    <a:pt x="5" y="49"/>
                    <a:pt x="5" y="49"/>
                    <a:pt x="5" y="49"/>
                  </a:cubicBezTo>
                  <a:cubicBezTo>
                    <a:pt x="2" y="49"/>
                    <a:pt x="0" y="47"/>
                    <a:pt x="0" y="44"/>
                  </a:cubicBezTo>
                  <a:cubicBezTo>
                    <a:pt x="0" y="5"/>
                    <a:pt x="0" y="5"/>
                    <a:pt x="0" y="5"/>
                  </a:cubicBezTo>
                  <a:cubicBezTo>
                    <a:pt x="0" y="3"/>
                    <a:pt x="2" y="0"/>
                    <a:pt x="5" y="0"/>
                  </a:cubicBezTo>
                  <a:cubicBezTo>
                    <a:pt x="24" y="0"/>
                    <a:pt x="24" y="0"/>
                    <a:pt x="24" y="0"/>
                  </a:cubicBezTo>
                  <a:cubicBezTo>
                    <a:pt x="27" y="0"/>
                    <a:pt x="29" y="3"/>
                    <a:pt x="29" y="5"/>
                  </a:cubicBezTo>
                  <a:lnTo>
                    <a:pt x="29" y="44"/>
                  </a:lnTo>
                  <a:close/>
                  <a:moveTo>
                    <a:pt x="25" y="11"/>
                  </a:moveTo>
                  <a:cubicBezTo>
                    <a:pt x="25" y="11"/>
                    <a:pt x="25" y="10"/>
                    <a:pt x="24" y="10"/>
                  </a:cubicBezTo>
                  <a:cubicBezTo>
                    <a:pt x="5" y="10"/>
                    <a:pt x="5" y="10"/>
                    <a:pt x="5" y="10"/>
                  </a:cubicBezTo>
                  <a:cubicBezTo>
                    <a:pt x="4" y="10"/>
                    <a:pt x="3" y="11"/>
                    <a:pt x="3" y="11"/>
                  </a:cubicBezTo>
                  <a:cubicBezTo>
                    <a:pt x="3" y="38"/>
                    <a:pt x="3" y="38"/>
                    <a:pt x="3" y="38"/>
                  </a:cubicBezTo>
                  <a:cubicBezTo>
                    <a:pt x="3" y="39"/>
                    <a:pt x="4" y="39"/>
                    <a:pt x="5" y="39"/>
                  </a:cubicBezTo>
                  <a:cubicBezTo>
                    <a:pt x="24" y="39"/>
                    <a:pt x="24" y="39"/>
                    <a:pt x="24" y="39"/>
                  </a:cubicBezTo>
                  <a:cubicBezTo>
                    <a:pt x="25" y="39"/>
                    <a:pt x="25" y="39"/>
                    <a:pt x="25" y="38"/>
                  </a:cubicBezTo>
                  <a:lnTo>
                    <a:pt x="25" y="11"/>
                  </a:lnTo>
                  <a:close/>
                  <a:moveTo>
                    <a:pt x="17" y="5"/>
                  </a:moveTo>
                  <a:cubicBezTo>
                    <a:pt x="11" y="5"/>
                    <a:pt x="11" y="5"/>
                    <a:pt x="11" y="5"/>
                  </a:cubicBezTo>
                  <a:cubicBezTo>
                    <a:pt x="11" y="5"/>
                    <a:pt x="11" y="6"/>
                    <a:pt x="11" y="6"/>
                  </a:cubicBezTo>
                  <a:cubicBezTo>
                    <a:pt x="11" y="6"/>
                    <a:pt x="11" y="6"/>
                    <a:pt x="11" y="6"/>
                  </a:cubicBezTo>
                  <a:cubicBezTo>
                    <a:pt x="17" y="6"/>
                    <a:pt x="17" y="6"/>
                    <a:pt x="17" y="6"/>
                  </a:cubicBezTo>
                  <a:cubicBezTo>
                    <a:pt x="18" y="6"/>
                    <a:pt x="18" y="6"/>
                    <a:pt x="18" y="6"/>
                  </a:cubicBezTo>
                  <a:cubicBezTo>
                    <a:pt x="18" y="6"/>
                    <a:pt x="18" y="5"/>
                    <a:pt x="17" y="5"/>
                  </a:cubicBezTo>
                  <a:close/>
                  <a:moveTo>
                    <a:pt x="14" y="41"/>
                  </a:moveTo>
                  <a:cubicBezTo>
                    <a:pt x="13" y="41"/>
                    <a:pt x="11" y="42"/>
                    <a:pt x="11" y="44"/>
                  </a:cubicBezTo>
                  <a:cubicBezTo>
                    <a:pt x="11" y="46"/>
                    <a:pt x="13" y="47"/>
                    <a:pt x="14" y="47"/>
                  </a:cubicBezTo>
                  <a:cubicBezTo>
                    <a:pt x="16" y="47"/>
                    <a:pt x="17" y="46"/>
                    <a:pt x="17" y="44"/>
                  </a:cubicBezTo>
                  <a:cubicBezTo>
                    <a:pt x="17" y="42"/>
                    <a:pt x="16" y="41"/>
                    <a:pt x="14" y="41"/>
                  </a:cubicBezTo>
                  <a:close/>
                </a:path>
              </a:pathLst>
            </a:custGeom>
            <a:solidFill>
              <a:schemeClr val="bg1"/>
            </a:solidFill>
            <a:ln w="9525">
              <a:noFill/>
              <a:round/>
              <a:headEnd/>
              <a:tailEnd/>
            </a:ln>
          </p:spPr>
          <p:txBody>
            <a:bodyPr anchor="ctr"/>
            <a:lstStyle/>
            <a:p>
              <a:pPr algn="ctr"/>
              <a:endParaRPr/>
            </a:p>
          </p:txBody>
        </p:sp>
        <p:sp>
          <p:nvSpPr>
            <p:cNvPr id="50" name="矩形 49"/>
            <p:cNvSpPr/>
            <p:nvPr/>
          </p:nvSpPr>
          <p:spPr>
            <a:xfrm>
              <a:off x="5062741" y="2675362"/>
              <a:ext cx="2066518" cy="845616"/>
            </a:xfrm>
            <a:prstGeom prst="rect">
              <a:avLst/>
            </a:prstGeom>
          </p:spPr>
          <p:txBody>
            <a:bodyPr wrap="square">
              <a:spAutoFit/>
              <a:scene3d>
                <a:camera prst="orthographicFront"/>
                <a:lightRig rig="threePt" dir="t"/>
              </a:scene3d>
              <a:sp3d contourW="12700"/>
            </a:bodyPr>
            <a:lstStyle/>
            <a:p>
              <a:pPr>
                <a:lnSpc>
                  <a:spcPct val="120000"/>
                </a:lnSpc>
              </a:pPr>
              <a:r>
                <a:rPr lang="zh-CN" altLang="en-US" sz="1400" dirty="0">
                  <a:solidFill>
                    <a:schemeClr val="bg1"/>
                  </a:solidFill>
                </a:rPr>
                <a:t>团队是指拥有共同目标并且具有不同能力的一小群人有愈识的协调</a:t>
              </a:r>
            </a:p>
          </p:txBody>
        </p:sp>
        <p:sp>
          <p:nvSpPr>
            <p:cNvPr id="55" name="矩形 54"/>
            <p:cNvSpPr/>
            <p:nvPr/>
          </p:nvSpPr>
          <p:spPr>
            <a:xfrm>
              <a:off x="5350185" y="2282835"/>
              <a:ext cx="1491630" cy="461665"/>
            </a:xfrm>
            <a:prstGeom prst="rect">
              <a:avLst/>
            </a:prstGeom>
          </p:spPr>
          <p:txBody>
            <a:bodyPr wrap="square">
              <a:spAutoFit/>
              <a:scene3d>
                <a:camera prst="orthographicFront"/>
                <a:lightRig rig="threePt" dir="t"/>
              </a:scene3d>
              <a:sp3d contourW="12700"/>
            </a:bodyPr>
            <a:lstStyle/>
            <a:p>
              <a:pPr>
                <a:lnSpc>
                  <a:spcPct val="120000"/>
                </a:lnSpc>
              </a:pPr>
              <a:r>
                <a:rPr lang="zh-CN" altLang="en-US" sz="2000" b="1" dirty="0">
                  <a:solidFill>
                    <a:schemeClr val="bg1"/>
                  </a:solidFill>
                </a:rPr>
                <a:t>文字添加</a:t>
              </a:r>
            </a:p>
          </p:txBody>
        </p:sp>
      </p:grpSp>
      <p:grpSp>
        <p:nvGrpSpPr>
          <p:cNvPr id="68" name="组合 67"/>
          <p:cNvGrpSpPr/>
          <p:nvPr/>
        </p:nvGrpSpPr>
        <p:grpSpPr>
          <a:xfrm>
            <a:off x="1816621" y="3878161"/>
            <a:ext cx="2750984" cy="1719365"/>
            <a:chOff x="1816621" y="3878161"/>
            <a:chExt cx="2750984" cy="1719365"/>
          </a:xfrm>
        </p:grpSpPr>
        <p:sp>
          <p:nvSpPr>
            <p:cNvPr id="6" name="íślíḋè-Rectangle: Rounded Corners 9"/>
            <p:cNvSpPr/>
            <p:nvPr/>
          </p:nvSpPr>
          <p:spPr>
            <a:xfrm>
              <a:off x="1816621" y="3878161"/>
              <a:ext cx="2750984" cy="1719365"/>
            </a:xfrm>
            <a:prstGeom prst="roundRect">
              <a:avLst>
                <a:gd name="adj" fmla="val 6195"/>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p>
          </p:txBody>
        </p:sp>
        <p:sp>
          <p:nvSpPr>
            <p:cNvPr id="42" name="íślíḋè-Freeform: Shape 20"/>
            <p:cNvSpPr>
              <a:spLocks/>
            </p:cNvSpPr>
            <p:nvPr/>
          </p:nvSpPr>
          <p:spPr bwMode="auto">
            <a:xfrm>
              <a:off x="2075539" y="4097698"/>
              <a:ext cx="429750" cy="462348"/>
            </a:xfrm>
            <a:custGeom>
              <a:avLst/>
              <a:gdLst/>
              <a:ahLst/>
              <a:cxnLst>
                <a:cxn ang="0">
                  <a:pos x="67" y="67"/>
                </a:cxn>
                <a:cxn ang="0">
                  <a:pos x="61" y="72"/>
                </a:cxn>
                <a:cxn ang="0">
                  <a:pos x="5" y="72"/>
                </a:cxn>
                <a:cxn ang="0">
                  <a:pos x="0" y="67"/>
                </a:cxn>
                <a:cxn ang="0">
                  <a:pos x="0" y="16"/>
                </a:cxn>
                <a:cxn ang="0">
                  <a:pos x="5" y="11"/>
                </a:cxn>
                <a:cxn ang="0">
                  <a:pos x="10" y="11"/>
                </a:cxn>
                <a:cxn ang="0">
                  <a:pos x="10" y="7"/>
                </a:cxn>
                <a:cxn ang="0">
                  <a:pos x="16" y="0"/>
                </a:cxn>
                <a:cxn ang="0">
                  <a:pos x="19" y="0"/>
                </a:cxn>
                <a:cxn ang="0">
                  <a:pos x="25" y="7"/>
                </a:cxn>
                <a:cxn ang="0">
                  <a:pos x="25" y="11"/>
                </a:cxn>
                <a:cxn ang="0">
                  <a:pos x="41" y="11"/>
                </a:cxn>
                <a:cxn ang="0">
                  <a:pos x="41" y="7"/>
                </a:cxn>
                <a:cxn ang="0">
                  <a:pos x="47" y="0"/>
                </a:cxn>
                <a:cxn ang="0">
                  <a:pos x="50" y="0"/>
                </a:cxn>
                <a:cxn ang="0">
                  <a:pos x="56" y="7"/>
                </a:cxn>
                <a:cxn ang="0">
                  <a:pos x="56" y="11"/>
                </a:cxn>
                <a:cxn ang="0">
                  <a:pos x="61" y="11"/>
                </a:cxn>
                <a:cxn ang="0">
                  <a:pos x="67" y="16"/>
                </a:cxn>
                <a:cxn ang="0">
                  <a:pos x="67" y="67"/>
                </a:cxn>
                <a:cxn ang="0">
                  <a:pos x="61" y="67"/>
                </a:cxn>
                <a:cxn ang="0">
                  <a:pos x="61" y="26"/>
                </a:cxn>
                <a:cxn ang="0">
                  <a:pos x="5" y="26"/>
                </a:cxn>
                <a:cxn ang="0">
                  <a:pos x="5" y="67"/>
                </a:cxn>
                <a:cxn ang="0">
                  <a:pos x="61" y="67"/>
                </a:cxn>
                <a:cxn ang="0">
                  <a:pos x="20" y="7"/>
                </a:cxn>
                <a:cxn ang="0">
                  <a:pos x="19" y="5"/>
                </a:cxn>
                <a:cxn ang="0">
                  <a:pos x="16" y="5"/>
                </a:cxn>
                <a:cxn ang="0">
                  <a:pos x="15" y="7"/>
                </a:cxn>
                <a:cxn ang="0">
                  <a:pos x="15" y="18"/>
                </a:cxn>
                <a:cxn ang="0">
                  <a:pos x="16" y="20"/>
                </a:cxn>
                <a:cxn ang="0">
                  <a:pos x="19" y="20"/>
                </a:cxn>
                <a:cxn ang="0">
                  <a:pos x="20" y="18"/>
                </a:cxn>
                <a:cxn ang="0">
                  <a:pos x="20" y="7"/>
                </a:cxn>
                <a:cxn ang="0">
                  <a:pos x="51" y="7"/>
                </a:cxn>
                <a:cxn ang="0">
                  <a:pos x="50" y="5"/>
                </a:cxn>
                <a:cxn ang="0">
                  <a:pos x="47" y="5"/>
                </a:cxn>
                <a:cxn ang="0">
                  <a:pos x="46" y="7"/>
                </a:cxn>
                <a:cxn ang="0">
                  <a:pos x="46" y="18"/>
                </a:cxn>
                <a:cxn ang="0">
                  <a:pos x="47" y="20"/>
                </a:cxn>
                <a:cxn ang="0">
                  <a:pos x="50" y="20"/>
                </a:cxn>
                <a:cxn ang="0">
                  <a:pos x="51" y="18"/>
                </a:cxn>
                <a:cxn ang="0">
                  <a:pos x="51" y="7"/>
                </a:cxn>
              </a:cxnLst>
              <a:rect l="0" t="0" r="r" b="b"/>
              <a:pathLst>
                <a:path w="67" h="72">
                  <a:moveTo>
                    <a:pt x="67" y="67"/>
                  </a:moveTo>
                  <a:cubicBezTo>
                    <a:pt x="67" y="70"/>
                    <a:pt x="64" y="72"/>
                    <a:pt x="61" y="72"/>
                  </a:cubicBezTo>
                  <a:cubicBezTo>
                    <a:pt x="5" y="72"/>
                    <a:pt x="5" y="72"/>
                    <a:pt x="5" y="72"/>
                  </a:cubicBezTo>
                  <a:cubicBezTo>
                    <a:pt x="2" y="72"/>
                    <a:pt x="0" y="70"/>
                    <a:pt x="0" y="67"/>
                  </a:cubicBezTo>
                  <a:cubicBezTo>
                    <a:pt x="0" y="16"/>
                    <a:pt x="0" y="16"/>
                    <a:pt x="0" y="16"/>
                  </a:cubicBezTo>
                  <a:cubicBezTo>
                    <a:pt x="0" y="13"/>
                    <a:pt x="2" y="11"/>
                    <a:pt x="5" y="11"/>
                  </a:cubicBezTo>
                  <a:cubicBezTo>
                    <a:pt x="10" y="11"/>
                    <a:pt x="10" y="11"/>
                    <a:pt x="10" y="11"/>
                  </a:cubicBezTo>
                  <a:cubicBezTo>
                    <a:pt x="10" y="7"/>
                    <a:pt x="10" y="7"/>
                    <a:pt x="10" y="7"/>
                  </a:cubicBezTo>
                  <a:cubicBezTo>
                    <a:pt x="10" y="3"/>
                    <a:pt x="13" y="0"/>
                    <a:pt x="16" y="0"/>
                  </a:cubicBezTo>
                  <a:cubicBezTo>
                    <a:pt x="19" y="0"/>
                    <a:pt x="19" y="0"/>
                    <a:pt x="19" y="0"/>
                  </a:cubicBezTo>
                  <a:cubicBezTo>
                    <a:pt x="23" y="0"/>
                    <a:pt x="25" y="3"/>
                    <a:pt x="25" y="7"/>
                  </a:cubicBezTo>
                  <a:cubicBezTo>
                    <a:pt x="25" y="11"/>
                    <a:pt x="25" y="11"/>
                    <a:pt x="25" y="11"/>
                  </a:cubicBezTo>
                  <a:cubicBezTo>
                    <a:pt x="41" y="11"/>
                    <a:pt x="41" y="11"/>
                    <a:pt x="41" y="11"/>
                  </a:cubicBezTo>
                  <a:cubicBezTo>
                    <a:pt x="41" y="7"/>
                    <a:pt x="41" y="7"/>
                    <a:pt x="41" y="7"/>
                  </a:cubicBezTo>
                  <a:cubicBezTo>
                    <a:pt x="41" y="3"/>
                    <a:pt x="44" y="0"/>
                    <a:pt x="47" y="0"/>
                  </a:cubicBezTo>
                  <a:cubicBezTo>
                    <a:pt x="50" y="0"/>
                    <a:pt x="50" y="0"/>
                    <a:pt x="50" y="0"/>
                  </a:cubicBezTo>
                  <a:cubicBezTo>
                    <a:pt x="53" y="0"/>
                    <a:pt x="56" y="3"/>
                    <a:pt x="56" y="7"/>
                  </a:cubicBezTo>
                  <a:cubicBezTo>
                    <a:pt x="56" y="11"/>
                    <a:pt x="56" y="11"/>
                    <a:pt x="56" y="11"/>
                  </a:cubicBezTo>
                  <a:cubicBezTo>
                    <a:pt x="61" y="11"/>
                    <a:pt x="61" y="11"/>
                    <a:pt x="61" y="11"/>
                  </a:cubicBezTo>
                  <a:cubicBezTo>
                    <a:pt x="64" y="11"/>
                    <a:pt x="67" y="13"/>
                    <a:pt x="67" y="16"/>
                  </a:cubicBezTo>
                  <a:lnTo>
                    <a:pt x="67" y="67"/>
                  </a:lnTo>
                  <a:close/>
                  <a:moveTo>
                    <a:pt x="61" y="67"/>
                  </a:moveTo>
                  <a:cubicBezTo>
                    <a:pt x="61" y="26"/>
                    <a:pt x="61" y="26"/>
                    <a:pt x="61" y="26"/>
                  </a:cubicBezTo>
                  <a:cubicBezTo>
                    <a:pt x="5" y="26"/>
                    <a:pt x="5" y="26"/>
                    <a:pt x="5" y="26"/>
                  </a:cubicBezTo>
                  <a:cubicBezTo>
                    <a:pt x="5" y="67"/>
                    <a:pt x="5" y="67"/>
                    <a:pt x="5" y="67"/>
                  </a:cubicBezTo>
                  <a:lnTo>
                    <a:pt x="61" y="67"/>
                  </a:lnTo>
                  <a:close/>
                  <a:moveTo>
                    <a:pt x="20" y="7"/>
                  </a:moveTo>
                  <a:cubicBezTo>
                    <a:pt x="20" y="6"/>
                    <a:pt x="20" y="5"/>
                    <a:pt x="19" y="5"/>
                  </a:cubicBezTo>
                  <a:cubicBezTo>
                    <a:pt x="16" y="5"/>
                    <a:pt x="16" y="5"/>
                    <a:pt x="16" y="5"/>
                  </a:cubicBezTo>
                  <a:cubicBezTo>
                    <a:pt x="16" y="5"/>
                    <a:pt x="15" y="6"/>
                    <a:pt x="15" y="7"/>
                  </a:cubicBezTo>
                  <a:cubicBezTo>
                    <a:pt x="15" y="18"/>
                    <a:pt x="15" y="18"/>
                    <a:pt x="15" y="18"/>
                  </a:cubicBezTo>
                  <a:cubicBezTo>
                    <a:pt x="15" y="19"/>
                    <a:pt x="16" y="20"/>
                    <a:pt x="16" y="20"/>
                  </a:cubicBezTo>
                  <a:cubicBezTo>
                    <a:pt x="19" y="20"/>
                    <a:pt x="19" y="20"/>
                    <a:pt x="19" y="20"/>
                  </a:cubicBezTo>
                  <a:cubicBezTo>
                    <a:pt x="20" y="20"/>
                    <a:pt x="20" y="19"/>
                    <a:pt x="20" y="18"/>
                  </a:cubicBezTo>
                  <a:lnTo>
                    <a:pt x="20" y="7"/>
                  </a:lnTo>
                  <a:close/>
                  <a:moveTo>
                    <a:pt x="51" y="7"/>
                  </a:moveTo>
                  <a:cubicBezTo>
                    <a:pt x="51" y="6"/>
                    <a:pt x="51" y="5"/>
                    <a:pt x="50" y="5"/>
                  </a:cubicBezTo>
                  <a:cubicBezTo>
                    <a:pt x="47" y="5"/>
                    <a:pt x="47" y="5"/>
                    <a:pt x="47" y="5"/>
                  </a:cubicBezTo>
                  <a:cubicBezTo>
                    <a:pt x="47" y="5"/>
                    <a:pt x="46" y="6"/>
                    <a:pt x="46" y="7"/>
                  </a:cubicBezTo>
                  <a:cubicBezTo>
                    <a:pt x="46" y="18"/>
                    <a:pt x="46" y="18"/>
                    <a:pt x="46" y="18"/>
                  </a:cubicBezTo>
                  <a:cubicBezTo>
                    <a:pt x="46" y="19"/>
                    <a:pt x="47" y="20"/>
                    <a:pt x="47" y="20"/>
                  </a:cubicBezTo>
                  <a:cubicBezTo>
                    <a:pt x="50" y="20"/>
                    <a:pt x="50" y="20"/>
                    <a:pt x="50" y="20"/>
                  </a:cubicBezTo>
                  <a:cubicBezTo>
                    <a:pt x="51" y="20"/>
                    <a:pt x="51" y="19"/>
                    <a:pt x="51" y="18"/>
                  </a:cubicBezTo>
                  <a:lnTo>
                    <a:pt x="51" y="7"/>
                  </a:lnTo>
                  <a:close/>
                </a:path>
              </a:pathLst>
            </a:custGeom>
            <a:solidFill>
              <a:schemeClr val="bg1"/>
            </a:solidFill>
            <a:ln w="9525">
              <a:noFill/>
              <a:round/>
              <a:headEnd/>
              <a:tailEnd/>
            </a:ln>
          </p:spPr>
          <p:txBody>
            <a:bodyPr anchor="ctr"/>
            <a:lstStyle/>
            <a:p>
              <a:pPr algn="ctr"/>
              <a:endParaRPr/>
            </a:p>
          </p:txBody>
        </p:sp>
        <p:sp>
          <p:nvSpPr>
            <p:cNvPr id="49" name="矩形 48"/>
            <p:cNvSpPr/>
            <p:nvPr/>
          </p:nvSpPr>
          <p:spPr>
            <a:xfrm>
              <a:off x="2158854" y="4634485"/>
              <a:ext cx="2066518" cy="867930"/>
            </a:xfrm>
            <a:prstGeom prst="rect">
              <a:avLst/>
            </a:prstGeom>
          </p:spPr>
          <p:txBody>
            <a:bodyPr wrap="square">
              <a:spAutoFit/>
              <a:scene3d>
                <a:camera prst="orthographicFront"/>
                <a:lightRig rig="threePt" dir="t"/>
              </a:scene3d>
              <a:sp3d contourW="12700"/>
            </a:bodyPr>
            <a:lstStyle/>
            <a:p>
              <a:pPr>
                <a:lnSpc>
                  <a:spcPct val="120000"/>
                </a:lnSpc>
              </a:pPr>
              <a:r>
                <a:rPr lang="zh-CN" altLang="en-US" sz="1400" dirty="0">
                  <a:solidFill>
                    <a:schemeClr val="bg1"/>
                  </a:solidFill>
                </a:rPr>
                <a:t>团队是指拥有共同目标并且具有不同能力的一小群人有愈识的协调</a:t>
              </a:r>
            </a:p>
          </p:txBody>
        </p:sp>
        <p:sp>
          <p:nvSpPr>
            <p:cNvPr id="57" name="矩形 56"/>
            <p:cNvSpPr/>
            <p:nvPr/>
          </p:nvSpPr>
          <p:spPr>
            <a:xfrm>
              <a:off x="2527921" y="4211519"/>
              <a:ext cx="1491630" cy="461665"/>
            </a:xfrm>
            <a:prstGeom prst="rect">
              <a:avLst/>
            </a:prstGeom>
          </p:spPr>
          <p:txBody>
            <a:bodyPr wrap="square">
              <a:spAutoFit/>
              <a:scene3d>
                <a:camera prst="orthographicFront"/>
                <a:lightRig rig="threePt" dir="t"/>
              </a:scene3d>
              <a:sp3d contourW="12700"/>
            </a:bodyPr>
            <a:lstStyle/>
            <a:p>
              <a:pPr>
                <a:lnSpc>
                  <a:spcPct val="120000"/>
                </a:lnSpc>
              </a:pPr>
              <a:r>
                <a:rPr lang="zh-CN" altLang="en-US" sz="2000" b="1" dirty="0">
                  <a:solidFill>
                    <a:schemeClr val="bg1"/>
                  </a:solidFill>
                </a:rPr>
                <a:t>文字添加</a:t>
              </a:r>
            </a:p>
          </p:txBody>
        </p:sp>
      </p:grpSp>
      <p:grpSp>
        <p:nvGrpSpPr>
          <p:cNvPr id="67" name="组合 66"/>
          <p:cNvGrpSpPr/>
          <p:nvPr/>
        </p:nvGrpSpPr>
        <p:grpSpPr>
          <a:xfrm>
            <a:off x="7639387" y="3887686"/>
            <a:ext cx="2750984" cy="1719365"/>
            <a:chOff x="7639387" y="3887686"/>
            <a:chExt cx="2750984" cy="1719365"/>
          </a:xfrm>
        </p:grpSpPr>
        <p:sp>
          <p:nvSpPr>
            <p:cNvPr id="8" name="íślíḋè-Rectangle: Rounded Corners 13"/>
            <p:cNvSpPr/>
            <p:nvPr/>
          </p:nvSpPr>
          <p:spPr>
            <a:xfrm>
              <a:off x="7639387" y="3887686"/>
              <a:ext cx="2750984" cy="1719365"/>
            </a:xfrm>
            <a:prstGeom prst="roundRect">
              <a:avLst>
                <a:gd name="adj" fmla="val 6195"/>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p>
          </p:txBody>
        </p:sp>
        <p:sp>
          <p:nvSpPr>
            <p:cNvPr id="44" name="íślíḋè-Freeform: Shape 17"/>
            <p:cNvSpPr>
              <a:spLocks/>
            </p:cNvSpPr>
            <p:nvPr/>
          </p:nvSpPr>
          <p:spPr bwMode="auto">
            <a:xfrm>
              <a:off x="7875309" y="4086759"/>
              <a:ext cx="484226" cy="484226"/>
            </a:xfrm>
            <a:custGeom>
              <a:avLst/>
              <a:gdLst/>
              <a:ahLst/>
              <a:cxnLst>
                <a:cxn ang="0">
                  <a:pos x="0" y="192"/>
                </a:cxn>
                <a:cxn ang="0">
                  <a:pos x="255" y="135"/>
                </a:cxn>
                <a:cxn ang="0">
                  <a:pos x="277" y="122"/>
                </a:cxn>
                <a:cxn ang="0">
                  <a:pos x="303" y="116"/>
                </a:cxn>
                <a:cxn ang="0">
                  <a:pos x="296" y="105"/>
                </a:cxn>
                <a:cxn ang="0">
                  <a:pos x="278" y="89"/>
                </a:cxn>
                <a:cxn ang="0">
                  <a:pos x="265" y="90"/>
                </a:cxn>
                <a:cxn ang="0">
                  <a:pos x="256" y="82"/>
                </a:cxn>
                <a:cxn ang="0">
                  <a:pos x="231" y="73"/>
                </a:cxn>
                <a:cxn ang="0">
                  <a:pos x="234" y="98"/>
                </a:cxn>
                <a:cxn ang="0">
                  <a:pos x="224" y="118"/>
                </a:cxn>
                <a:cxn ang="0">
                  <a:pos x="205" y="103"/>
                </a:cxn>
                <a:cxn ang="0">
                  <a:pos x="175" y="89"/>
                </a:cxn>
                <a:cxn ang="0">
                  <a:pos x="183" y="68"/>
                </a:cxn>
                <a:cxn ang="0">
                  <a:pos x="212" y="58"/>
                </a:cxn>
                <a:cxn ang="0">
                  <a:pos x="207" y="47"/>
                </a:cxn>
                <a:cxn ang="0">
                  <a:pos x="188" y="50"/>
                </a:cxn>
                <a:cxn ang="0">
                  <a:pos x="168" y="37"/>
                </a:cxn>
                <a:cxn ang="0">
                  <a:pos x="171" y="52"/>
                </a:cxn>
                <a:cxn ang="0">
                  <a:pos x="157" y="52"/>
                </a:cxn>
                <a:cxn ang="0">
                  <a:pos x="141" y="40"/>
                </a:cxn>
                <a:cxn ang="0">
                  <a:pos x="126" y="47"/>
                </a:cxn>
                <a:cxn ang="0">
                  <a:pos x="143" y="51"/>
                </a:cxn>
                <a:cxn ang="0">
                  <a:pos x="131" y="58"/>
                </a:cxn>
                <a:cxn ang="0">
                  <a:pos x="56" y="107"/>
                </a:cxn>
                <a:cxn ang="0">
                  <a:pos x="65" y="118"/>
                </a:cxn>
                <a:cxn ang="0">
                  <a:pos x="79" y="135"/>
                </a:cxn>
                <a:cxn ang="0">
                  <a:pos x="74" y="158"/>
                </a:cxn>
                <a:cxn ang="0">
                  <a:pos x="88" y="185"/>
                </a:cxn>
                <a:cxn ang="0">
                  <a:pos x="108" y="214"/>
                </a:cxn>
                <a:cxn ang="0">
                  <a:pos x="118" y="227"/>
                </a:cxn>
                <a:cxn ang="0">
                  <a:pos x="105" y="197"/>
                </a:cxn>
                <a:cxn ang="0">
                  <a:pos x="125" y="225"/>
                </a:cxn>
                <a:cxn ang="0">
                  <a:pos x="150" y="255"/>
                </a:cxn>
                <a:cxn ang="0">
                  <a:pos x="184" y="269"/>
                </a:cxn>
                <a:cxn ang="0">
                  <a:pos x="213" y="290"/>
                </a:cxn>
                <a:cxn ang="0">
                  <a:pos x="224" y="288"/>
                </a:cxn>
                <a:cxn ang="0">
                  <a:pos x="212" y="268"/>
                </a:cxn>
                <a:cxn ang="0">
                  <a:pos x="197" y="262"/>
                </a:cxn>
                <a:cxn ang="0">
                  <a:pos x="194" y="239"/>
                </a:cxn>
                <a:cxn ang="0">
                  <a:pos x="171" y="250"/>
                </a:cxn>
                <a:cxn ang="0">
                  <a:pos x="168" y="210"/>
                </a:cxn>
                <a:cxn ang="0">
                  <a:pos x="184" y="206"/>
                </a:cxn>
                <a:cxn ang="0">
                  <a:pos x="196" y="202"/>
                </a:cxn>
                <a:cxn ang="0">
                  <a:pos x="214" y="211"/>
                </a:cxn>
                <a:cxn ang="0">
                  <a:pos x="221" y="205"/>
                </a:cxn>
                <a:cxn ang="0">
                  <a:pos x="234" y="179"/>
                </a:cxn>
                <a:cxn ang="0">
                  <a:pos x="233" y="171"/>
                </a:cxn>
                <a:cxn ang="0">
                  <a:pos x="252" y="157"/>
                </a:cxn>
                <a:cxn ang="0">
                  <a:pos x="266" y="143"/>
                </a:cxn>
                <a:cxn ang="0">
                  <a:pos x="273" y="131"/>
                </a:cxn>
                <a:cxn ang="0">
                  <a:pos x="255" y="135"/>
                </a:cxn>
                <a:cxn ang="0">
                  <a:pos x="295" y="298"/>
                </a:cxn>
                <a:cxn ang="0">
                  <a:pos x="272" y="288"/>
                </a:cxn>
                <a:cxn ang="0">
                  <a:pos x="251" y="288"/>
                </a:cxn>
                <a:cxn ang="0">
                  <a:pos x="236" y="286"/>
                </a:cxn>
                <a:cxn ang="0">
                  <a:pos x="230" y="307"/>
                </a:cxn>
                <a:cxn ang="0">
                  <a:pos x="223" y="335"/>
                </a:cxn>
                <a:cxn ang="0">
                  <a:pos x="308" y="302"/>
                </a:cxn>
              </a:cxnLst>
              <a:rect l="0" t="0" r="r" b="b"/>
              <a:pathLst>
                <a:path w="384" h="384">
                  <a:moveTo>
                    <a:pt x="384" y="192"/>
                  </a:moveTo>
                  <a:cubicBezTo>
                    <a:pt x="384" y="298"/>
                    <a:pt x="298" y="384"/>
                    <a:pt x="192" y="384"/>
                  </a:cubicBezTo>
                  <a:cubicBezTo>
                    <a:pt x="86" y="384"/>
                    <a:pt x="0" y="298"/>
                    <a:pt x="0" y="192"/>
                  </a:cubicBezTo>
                  <a:cubicBezTo>
                    <a:pt x="0" y="86"/>
                    <a:pt x="86" y="0"/>
                    <a:pt x="192" y="0"/>
                  </a:cubicBezTo>
                  <a:cubicBezTo>
                    <a:pt x="298" y="0"/>
                    <a:pt x="384" y="86"/>
                    <a:pt x="384" y="192"/>
                  </a:cubicBezTo>
                  <a:close/>
                  <a:moveTo>
                    <a:pt x="255" y="135"/>
                  </a:moveTo>
                  <a:cubicBezTo>
                    <a:pt x="256" y="135"/>
                    <a:pt x="257" y="130"/>
                    <a:pt x="258" y="129"/>
                  </a:cubicBezTo>
                  <a:cubicBezTo>
                    <a:pt x="260" y="127"/>
                    <a:pt x="262" y="126"/>
                    <a:pt x="264" y="125"/>
                  </a:cubicBezTo>
                  <a:cubicBezTo>
                    <a:pt x="268" y="124"/>
                    <a:pt x="272" y="123"/>
                    <a:pt x="277" y="122"/>
                  </a:cubicBezTo>
                  <a:cubicBezTo>
                    <a:pt x="281" y="121"/>
                    <a:pt x="286" y="121"/>
                    <a:pt x="289" y="125"/>
                  </a:cubicBezTo>
                  <a:cubicBezTo>
                    <a:pt x="289" y="124"/>
                    <a:pt x="295" y="119"/>
                    <a:pt x="295" y="119"/>
                  </a:cubicBezTo>
                  <a:cubicBezTo>
                    <a:pt x="298" y="118"/>
                    <a:pt x="301" y="118"/>
                    <a:pt x="303" y="116"/>
                  </a:cubicBezTo>
                  <a:cubicBezTo>
                    <a:pt x="303" y="115"/>
                    <a:pt x="303" y="110"/>
                    <a:pt x="303" y="110"/>
                  </a:cubicBezTo>
                  <a:cubicBezTo>
                    <a:pt x="299" y="111"/>
                    <a:pt x="298" y="107"/>
                    <a:pt x="297" y="103"/>
                  </a:cubicBezTo>
                  <a:cubicBezTo>
                    <a:pt x="297" y="104"/>
                    <a:pt x="297" y="104"/>
                    <a:pt x="296" y="105"/>
                  </a:cubicBezTo>
                  <a:cubicBezTo>
                    <a:pt x="296" y="102"/>
                    <a:pt x="291" y="104"/>
                    <a:pt x="290" y="104"/>
                  </a:cubicBezTo>
                  <a:cubicBezTo>
                    <a:pt x="284" y="102"/>
                    <a:pt x="285" y="98"/>
                    <a:pt x="283" y="94"/>
                  </a:cubicBezTo>
                  <a:cubicBezTo>
                    <a:pt x="282" y="92"/>
                    <a:pt x="279" y="91"/>
                    <a:pt x="278" y="89"/>
                  </a:cubicBezTo>
                  <a:cubicBezTo>
                    <a:pt x="277" y="87"/>
                    <a:pt x="277" y="84"/>
                    <a:pt x="274" y="84"/>
                  </a:cubicBezTo>
                  <a:cubicBezTo>
                    <a:pt x="273" y="84"/>
                    <a:pt x="270" y="89"/>
                    <a:pt x="270" y="89"/>
                  </a:cubicBezTo>
                  <a:cubicBezTo>
                    <a:pt x="267" y="88"/>
                    <a:pt x="266" y="89"/>
                    <a:pt x="265" y="90"/>
                  </a:cubicBezTo>
                  <a:cubicBezTo>
                    <a:pt x="263" y="91"/>
                    <a:pt x="262" y="91"/>
                    <a:pt x="260" y="92"/>
                  </a:cubicBezTo>
                  <a:cubicBezTo>
                    <a:pt x="265" y="90"/>
                    <a:pt x="258" y="88"/>
                    <a:pt x="256" y="88"/>
                  </a:cubicBezTo>
                  <a:cubicBezTo>
                    <a:pt x="260" y="87"/>
                    <a:pt x="258" y="83"/>
                    <a:pt x="256" y="82"/>
                  </a:cubicBezTo>
                  <a:cubicBezTo>
                    <a:pt x="256" y="82"/>
                    <a:pt x="257" y="82"/>
                    <a:pt x="257" y="82"/>
                  </a:cubicBezTo>
                  <a:cubicBezTo>
                    <a:pt x="257" y="79"/>
                    <a:pt x="250" y="77"/>
                    <a:pt x="247" y="76"/>
                  </a:cubicBezTo>
                  <a:cubicBezTo>
                    <a:pt x="245" y="74"/>
                    <a:pt x="233" y="72"/>
                    <a:pt x="231" y="73"/>
                  </a:cubicBezTo>
                  <a:cubicBezTo>
                    <a:pt x="228" y="75"/>
                    <a:pt x="231" y="80"/>
                    <a:pt x="231" y="83"/>
                  </a:cubicBezTo>
                  <a:cubicBezTo>
                    <a:pt x="232" y="86"/>
                    <a:pt x="228" y="86"/>
                    <a:pt x="228" y="89"/>
                  </a:cubicBezTo>
                  <a:cubicBezTo>
                    <a:pt x="228" y="93"/>
                    <a:pt x="236" y="92"/>
                    <a:pt x="234" y="98"/>
                  </a:cubicBezTo>
                  <a:cubicBezTo>
                    <a:pt x="233" y="102"/>
                    <a:pt x="228" y="102"/>
                    <a:pt x="226" y="105"/>
                  </a:cubicBezTo>
                  <a:cubicBezTo>
                    <a:pt x="224" y="108"/>
                    <a:pt x="227" y="112"/>
                    <a:pt x="229" y="114"/>
                  </a:cubicBezTo>
                  <a:cubicBezTo>
                    <a:pt x="231" y="115"/>
                    <a:pt x="225" y="118"/>
                    <a:pt x="224" y="118"/>
                  </a:cubicBezTo>
                  <a:cubicBezTo>
                    <a:pt x="220" y="120"/>
                    <a:pt x="217" y="114"/>
                    <a:pt x="216" y="110"/>
                  </a:cubicBezTo>
                  <a:cubicBezTo>
                    <a:pt x="215" y="108"/>
                    <a:pt x="215" y="104"/>
                    <a:pt x="212" y="103"/>
                  </a:cubicBezTo>
                  <a:cubicBezTo>
                    <a:pt x="210" y="102"/>
                    <a:pt x="206" y="102"/>
                    <a:pt x="205" y="103"/>
                  </a:cubicBezTo>
                  <a:cubicBezTo>
                    <a:pt x="203" y="99"/>
                    <a:pt x="198" y="98"/>
                    <a:pt x="194" y="97"/>
                  </a:cubicBezTo>
                  <a:cubicBezTo>
                    <a:pt x="189" y="95"/>
                    <a:pt x="185" y="95"/>
                    <a:pt x="180" y="96"/>
                  </a:cubicBezTo>
                  <a:cubicBezTo>
                    <a:pt x="181" y="95"/>
                    <a:pt x="179" y="88"/>
                    <a:pt x="175" y="89"/>
                  </a:cubicBezTo>
                  <a:cubicBezTo>
                    <a:pt x="176" y="86"/>
                    <a:pt x="176" y="84"/>
                    <a:pt x="176" y="81"/>
                  </a:cubicBezTo>
                  <a:cubicBezTo>
                    <a:pt x="177" y="79"/>
                    <a:pt x="178" y="77"/>
                    <a:pt x="179" y="75"/>
                  </a:cubicBezTo>
                  <a:cubicBezTo>
                    <a:pt x="180" y="74"/>
                    <a:pt x="185" y="69"/>
                    <a:pt x="183" y="68"/>
                  </a:cubicBezTo>
                  <a:cubicBezTo>
                    <a:pt x="188" y="69"/>
                    <a:pt x="193" y="69"/>
                    <a:pt x="196" y="66"/>
                  </a:cubicBezTo>
                  <a:cubicBezTo>
                    <a:pt x="198" y="63"/>
                    <a:pt x="199" y="60"/>
                    <a:pt x="202" y="57"/>
                  </a:cubicBezTo>
                  <a:cubicBezTo>
                    <a:pt x="205" y="53"/>
                    <a:pt x="209" y="58"/>
                    <a:pt x="212" y="58"/>
                  </a:cubicBezTo>
                  <a:cubicBezTo>
                    <a:pt x="217" y="59"/>
                    <a:pt x="217" y="53"/>
                    <a:pt x="214" y="51"/>
                  </a:cubicBezTo>
                  <a:cubicBezTo>
                    <a:pt x="218" y="51"/>
                    <a:pt x="215" y="45"/>
                    <a:pt x="213" y="44"/>
                  </a:cubicBezTo>
                  <a:cubicBezTo>
                    <a:pt x="211" y="43"/>
                    <a:pt x="202" y="46"/>
                    <a:pt x="207" y="47"/>
                  </a:cubicBezTo>
                  <a:cubicBezTo>
                    <a:pt x="206" y="47"/>
                    <a:pt x="200" y="59"/>
                    <a:pt x="196" y="53"/>
                  </a:cubicBezTo>
                  <a:cubicBezTo>
                    <a:pt x="195" y="52"/>
                    <a:pt x="195" y="47"/>
                    <a:pt x="193" y="46"/>
                  </a:cubicBezTo>
                  <a:cubicBezTo>
                    <a:pt x="190" y="46"/>
                    <a:pt x="189" y="49"/>
                    <a:pt x="188" y="50"/>
                  </a:cubicBezTo>
                  <a:cubicBezTo>
                    <a:pt x="190" y="47"/>
                    <a:pt x="181" y="45"/>
                    <a:pt x="180" y="44"/>
                  </a:cubicBezTo>
                  <a:cubicBezTo>
                    <a:pt x="183" y="42"/>
                    <a:pt x="180" y="39"/>
                    <a:pt x="178" y="38"/>
                  </a:cubicBezTo>
                  <a:cubicBezTo>
                    <a:pt x="176" y="36"/>
                    <a:pt x="169" y="35"/>
                    <a:pt x="168" y="37"/>
                  </a:cubicBezTo>
                  <a:cubicBezTo>
                    <a:pt x="163" y="43"/>
                    <a:pt x="173" y="44"/>
                    <a:pt x="175" y="45"/>
                  </a:cubicBezTo>
                  <a:cubicBezTo>
                    <a:pt x="176" y="46"/>
                    <a:pt x="179" y="48"/>
                    <a:pt x="177" y="49"/>
                  </a:cubicBezTo>
                  <a:cubicBezTo>
                    <a:pt x="176" y="50"/>
                    <a:pt x="171" y="51"/>
                    <a:pt x="171" y="52"/>
                  </a:cubicBezTo>
                  <a:cubicBezTo>
                    <a:pt x="169" y="54"/>
                    <a:pt x="172" y="57"/>
                    <a:pt x="170" y="59"/>
                  </a:cubicBezTo>
                  <a:cubicBezTo>
                    <a:pt x="168" y="57"/>
                    <a:pt x="168" y="53"/>
                    <a:pt x="166" y="50"/>
                  </a:cubicBezTo>
                  <a:cubicBezTo>
                    <a:pt x="168" y="53"/>
                    <a:pt x="157" y="52"/>
                    <a:pt x="157" y="52"/>
                  </a:cubicBezTo>
                  <a:cubicBezTo>
                    <a:pt x="154" y="52"/>
                    <a:pt x="148" y="54"/>
                    <a:pt x="145" y="50"/>
                  </a:cubicBezTo>
                  <a:cubicBezTo>
                    <a:pt x="144" y="49"/>
                    <a:pt x="144" y="44"/>
                    <a:pt x="146" y="45"/>
                  </a:cubicBezTo>
                  <a:cubicBezTo>
                    <a:pt x="144" y="43"/>
                    <a:pt x="142" y="41"/>
                    <a:pt x="141" y="40"/>
                  </a:cubicBezTo>
                  <a:cubicBezTo>
                    <a:pt x="132" y="43"/>
                    <a:pt x="125" y="47"/>
                    <a:pt x="117" y="51"/>
                  </a:cubicBezTo>
                  <a:cubicBezTo>
                    <a:pt x="118" y="51"/>
                    <a:pt x="119" y="51"/>
                    <a:pt x="120" y="50"/>
                  </a:cubicBezTo>
                  <a:cubicBezTo>
                    <a:pt x="122" y="50"/>
                    <a:pt x="124" y="48"/>
                    <a:pt x="126" y="47"/>
                  </a:cubicBezTo>
                  <a:cubicBezTo>
                    <a:pt x="128" y="46"/>
                    <a:pt x="134" y="43"/>
                    <a:pt x="136" y="46"/>
                  </a:cubicBezTo>
                  <a:cubicBezTo>
                    <a:pt x="137" y="45"/>
                    <a:pt x="137" y="45"/>
                    <a:pt x="138" y="44"/>
                  </a:cubicBezTo>
                  <a:cubicBezTo>
                    <a:pt x="139" y="46"/>
                    <a:pt x="141" y="48"/>
                    <a:pt x="143" y="51"/>
                  </a:cubicBezTo>
                  <a:cubicBezTo>
                    <a:pt x="141" y="50"/>
                    <a:pt x="137" y="50"/>
                    <a:pt x="135" y="50"/>
                  </a:cubicBezTo>
                  <a:cubicBezTo>
                    <a:pt x="133" y="51"/>
                    <a:pt x="130" y="51"/>
                    <a:pt x="130" y="53"/>
                  </a:cubicBezTo>
                  <a:cubicBezTo>
                    <a:pt x="130" y="55"/>
                    <a:pt x="131" y="57"/>
                    <a:pt x="131" y="58"/>
                  </a:cubicBezTo>
                  <a:cubicBezTo>
                    <a:pt x="128" y="56"/>
                    <a:pt x="125" y="52"/>
                    <a:pt x="121" y="51"/>
                  </a:cubicBezTo>
                  <a:cubicBezTo>
                    <a:pt x="119" y="51"/>
                    <a:pt x="117" y="51"/>
                    <a:pt x="115" y="52"/>
                  </a:cubicBezTo>
                  <a:cubicBezTo>
                    <a:pt x="91" y="65"/>
                    <a:pt x="71" y="84"/>
                    <a:pt x="56" y="107"/>
                  </a:cubicBezTo>
                  <a:cubicBezTo>
                    <a:pt x="57" y="108"/>
                    <a:pt x="58" y="109"/>
                    <a:pt x="59" y="109"/>
                  </a:cubicBezTo>
                  <a:cubicBezTo>
                    <a:pt x="62" y="110"/>
                    <a:pt x="59" y="117"/>
                    <a:pt x="64" y="113"/>
                  </a:cubicBezTo>
                  <a:cubicBezTo>
                    <a:pt x="66" y="115"/>
                    <a:pt x="66" y="116"/>
                    <a:pt x="65" y="118"/>
                  </a:cubicBezTo>
                  <a:cubicBezTo>
                    <a:pt x="65" y="118"/>
                    <a:pt x="75" y="124"/>
                    <a:pt x="76" y="125"/>
                  </a:cubicBezTo>
                  <a:cubicBezTo>
                    <a:pt x="78" y="126"/>
                    <a:pt x="80" y="128"/>
                    <a:pt x="81" y="130"/>
                  </a:cubicBezTo>
                  <a:cubicBezTo>
                    <a:pt x="82" y="132"/>
                    <a:pt x="80" y="134"/>
                    <a:pt x="79" y="135"/>
                  </a:cubicBezTo>
                  <a:cubicBezTo>
                    <a:pt x="78" y="134"/>
                    <a:pt x="75" y="130"/>
                    <a:pt x="74" y="131"/>
                  </a:cubicBezTo>
                  <a:cubicBezTo>
                    <a:pt x="73" y="133"/>
                    <a:pt x="74" y="139"/>
                    <a:pt x="77" y="139"/>
                  </a:cubicBezTo>
                  <a:cubicBezTo>
                    <a:pt x="73" y="139"/>
                    <a:pt x="75" y="155"/>
                    <a:pt x="74" y="158"/>
                  </a:cubicBezTo>
                  <a:cubicBezTo>
                    <a:pt x="74" y="158"/>
                    <a:pt x="74" y="158"/>
                    <a:pt x="74" y="158"/>
                  </a:cubicBezTo>
                  <a:cubicBezTo>
                    <a:pt x="73" y="161"/>
                    <a:pt x="76" y="173"/>
                    <a:pt x="81" y="172"/>
                  </a:cubicBezTo>
                  <a:cubicBezTo>
                    <a:pt x="78" y="172"/>
                    <a:pt x="87" y="184"/>
                    <a:pt x="88" y="185"/>
                  </a:cubicBezTo>
                  <a:cubicBezTo>
                    <a:pt x="91" y="187"/>
                    <a:pt x="95" y="188"/>
                    <a:pt x="97" y="192"/>
                  </a:cubicBezTo>
                  <a:cubicBezTo>
                    <a:pt x="100" y="195"/>
                    <a:pt x="100" y="201"/>
                    <a:pt x="103" y="203"/>
                  </a:cubicBezTo>
                  <a:cubicBezTo>
                    <a:pt x="102" y="206"/>
                    <a:pt x="108" y="210"/>
                    <a:pt x="108" y="214"/>
                  </a:cubicBezTo>
                  <a:cubicBezTo>
                    <a:pt x="108" y="214"/>
                    <a:pt x="107" y="214"/>
                    <a:pt x="107" y="215"/>
                  </a:cubicBezTo>
                  <a:cubicBezTo>
                    <a:pt x="108" y="218"/>
                    <a:pt x="113" y="218"/>
                    <a:pt x="115" y="221"/>
                  </a:cubicBezTo>
                  <a:cubicBezTo>
                    <a:pt x="116" y="223"/>
                    <a:pt x="115" y="228"/>
                    <a:pt x="118" y="227"/>
                  </a:cubicBezTo>
                  <a:cubicBezTo>
                    <a:pt x="118" y="222"/>
                    <a:pt x="115" y="216"/>
                    <a:pt x="112" y="212"/>
                  </a:cubicBezTo>
                  <a:cubicBezTo>
                    <a:pt x="110" y="209"/>
                    <a:pt x="109" y="207"/>
                    <a:pt x="108" y="204"/>
                  </a:cubicBezTo>
                  <a:cubicBezTo>
                    <a:pt x="106" y="202"/>
                    <a:pt x="106" y="199"/>
                    <a:pt x="105" y="197"/>
                  </a:cubicBezTo>
                  <a:cubicBezTo>
                    <a:pt x="106" y="197"/>
                    <a:pt x="112" y="199"/>
                    <a:pt x="111" y="200"/>
                  </a:cubicBezTo>
                  <a:cubicBezTo>
                    <a:pt x="109" y="205"/>
                    <a:pt x="119" y="214"/>
                    <a:pt x="122" y="217"/>
                  </a:cubicBezTo>
                  <a:cubicBezTo>
                    <a:pt x="123" y="218"/>
                    <a:pt x="128" y="225"/>
                    <a:pt x="125" y="225"/>
                  </a:cubicBezTo>
                  <a:cubicBezTo>
                    <a:pt x="129" y="225"/>
                    <a:pt x="133" y="230"/>
                    <a:pt x="135" y="233"/>
                  </a:cubicBezTo>
                  <a:cubicBezTo>
                    <a:pt x="137" y="236"/>
                    <a:pt x="136" y="241"/>
                    <a:pt x="138" y="245"/>
                  </a:cubicBezTo>
                  <a:cubicBezTo>
                    <a:pt x="139" y="250"/>
                    <a:pt x="146" y="252"/>
                    <a:pt x="150" y="255"/>
                  </a:cubicBezTo>
                  <a:cubicBezTo>
                    <a:pt x="154" y="256"/>
                    <a:pt x="157" y="259"/>
                    <a:pt x="160" y="260"/>
                  </a:cubicBezTo>
                  <a:cubicBezTo>
                    <a:pt x="166" y="262"/>
                    <a:pt x="167" y="260"/>
                    <a:pt x="171" y="260"/>
                  </a:cubicBezTo>
                  <a:cubicBezTo>
                    <a:pt x="178" y="259"/>
                    <a:pt x="179" y="266"/>
                    <a:pt x="184" y="269"/>
                  </a:cubicBezTo>
                  <a:cubicBezTo>
                    <a:pt x="187" y="270"/>
                    <a:pt x="194" y="273"/>
                    <a:pt x="198" y="271"/>
                  </a:cubicBezTo>
                  <a:cubicBezTo>
                    <a:pt x="196" y="272"/>
                    <a:pt x="203" y="282"/>
                    <a:pt x="204" y="283"/>
                  </a:cubicBezTo>
                  <a:cubicBezTo>
                    <a:pt x="206" y="286"/>
                    <a:pt x="210" y="287"/>
                    <a:pt x="213" y="290"/>
                  </a:cubicBezTo>
                  <a:cubicBezTo>
                    <a:pt x="213" y="290"/>
                    <a:pt x="214" y="289"/>
                    <a:pt x="214" y="288"/>
                  </a:cubicBezTo>
                  <a:cubicBezTo>
                    <a:pt x="213" y="291"/>
                    <a:pt x="218" y="296"/>
                    <a:pt x="221" y="296"/>
                  </a:cubicBezTo>
                  <a:cubicBezTo>
                    <a:pt x="223" y="295"/>
                    <a:pt x="224" y="290"/>
                    <a:pt x="224" y="288"/>
                  </a:cubicBezTo>
                  <a:cubicBezTo>
                    <a:pt x="219" y="290"/>
                    <a:pt x="215" y="288"/>
                    <a:pt x="212" y="283"/>
                  </a:cubicBezTo>
                  <a:cubicBezTo>
                    <a:pt x="211" y="282"/>
                    <a:pt x="207" y="275"/>
                    <a:pt x="211" y="275"/>
                  </a:cubicBezTo>
                  <a:cubicBezTo>
                    <a:pt x="216" y="275"/>
                    <a:pt x="212" y="271"/>
                    <a:pt x="212" y="268"/>
                  </a:cubicBezTo>
                  <a:cubicBezTo>
                    <a:pt x="211" y="264"/>
                    <a:pt x="208" y="262"/>
                    <a:pt x="206" y="259"/>
                  </a:cubicBezTo>
                  <a:cubicBezTo>
                    <a:pt x="205" y="262"/>
                    <a:pt x="200" y="261"/>
                    <a:pt x="198" y="259"/>
                  </a:cubicBezTo>
                  <a:cubicBezTo>
                    <a:pt x="198" y="259"/>
                    <a:pt x="197" y="261"/>
                    <a:pt x="197" y="262"/>
                  </a:cubicBezTo>
                  <a:cubicBezTo>
                    <a:pt x="196" y="262"/>
                    <a:pt x="195" y="262"/>
                    <a:pt x="194" y="261"/>
                  </a:cubicBezTo>
                  <a:cubicBezTo>
                    <a:pt x="194" y="258"/>
                    <a:pt x="194" y="255"/>
                    <a:pt x="195" y="251"/>
                  </a:cubicBezTo>
                  <a:cubicBezTo>
                    <a:pt x="196" y="247"/>
                    <a:pt x="205" y="238"/>
                    <a:pt x="194" y="239"/>
                  </a:cubicBezTo>
                  <a:cubicBezTo>
                    <a:pt x="190" y="239"/>
                    <a:pt x="188" y="240"/>
                    <a:pt x="187" y="244"/>
                  </a:cubicBezTo>
                  <a:cubicBezTo>
                    <a:pt x="186" y="247"/>
                    <a:pt x="186" y="249"/>
                    <a:pt x="183" y="251"/>
                  </a:cubicBezTo>
                  <a:cubicBezTo>
                    <a:pt x="181" y="252"/>
                    <a:pt x="173" y="251"/>
                    <a:pt x="171" y="250"/>
                  </a:cubicBezTo>
                  <a:cubicBezTo>
                    <a:pt x="166" y="247"/>
                    <a:pt x="163" y="239"/>
                    <a:pt x="163" y="234"/>
                  </a:cubicBezTo>
                  <a:cubicBezTo>
                    <a:pt x="163" y="227"/>
                    <a:pt x="166" y="221"/>
                    <a:pt x="163" y="215"/>
                  </a:cubicBezTo>
                  <a:cubicBezTo>
                    <a:pt x="164" y="213"/>
                    <a:pt x="166" y="211"/>
                    <a:pt x="168" y="210"/>
                  </a:cubicBezTo>
                  <a:cubicBezTo>
                    <a:pt x="169" y="209"/>
                    <a:pt x="171" y="210"/>
                    <a:pt x="172" y="207"/>
                  </a:cubicBezTo>
                  <a:cubicBezTo>
                    <a:pt x="171" y="207"/>
                    <a:pt x="170" y="206"/>
                    <a:pt x="170" y="206"/>
                  </a:cubicBezTo>
                  <a:cubicBezTo>
                    <a:pt x="173" y="208"/>
                    <a:pt x="180" y="203"/>
                    <a:pt x="184" y="206"/>
                  </a:cubicBezTo>
                  <a:cubicBezTo>
                    <a:pt x="186" y="207"/>
                    <a:pt x="188" y="208"/>
                    <a:pt x="189" y="205"/>
                  </a:cubicBezTo>
                  <a:cubicBezTo>
                    <a:pt x="189" y="205"/>
                    <a:pt x="187" y="202"/>
                    <a:pt x="188" y="200"/>
                  </a:cubicBezTo>
                  <a:cubicBezTo>
                    <a:pt x="189" y="204"/>
                    <a:pt x="192" y="205"/>
                    <a:pt x="196" y="202"/>
                  </a:cubicBezTo>
                  <a:cubicBezTo>
                    <a:pt x="197" y="203"/>
                    <a:pt x="201" y="203"/>
                    <a:pt x="204" y="204"/>
                  </a:cubicBezTo>
                  <a:cubicBezTo>
                    <a:pt x="207" y="206"/>
                    <a:pt x="207" y="209"/>
                    <a:pt x="211" y="205"/>
                  </a:cubicBezTo>
                  <a:cubicBezTo>
                    <a:pt x="213" y="208"/>
                    <a:pt x="213" y="208"/>
                    <a:pt x="214" y="211"/>
                  </a:cubicBezTo>
                  <a:cubicBezTo>
                    <a:pt x="214" y="214"/>
                    <a:pt x="216" y="221"/>
                    <a:pt x="218" y="222"/>
                  </a:cubicBezTo>
                  <a:cubicBezTo>
                    <a:pt x="224" y="225"/>
                    <a:pt x="222" y="217"/>
                    <a:pt x="222" y="214"/>
                  </a:cubicBezTo>
                  <a:cubicBezTo>
                    <a:pt x="222" y="213"/>
                    <a:pt x="222" y="205"/>
                    <a:pt x="221" y="205"/>
                  </a:cubicBezTo>
                  <a:cubicBezTo>
                    <a:pt x="213" y="203"/>
                    <a:pt x="216" y="197"/>
                    <a:pt x="221" y="193"/>
                  </a:cubicBezTo>
                  <a:cubicBezTo>
                    <a:pt x="222" y="192"/>
                    <a:pt x="227" y="190"/>
                    <a:pt x="230" y="188"/>
                  </a:cubicBezTo>
                  <a:cubicBezTo>
                    <a:pt x="232" y="186"/>
                    <a:pt x="235" y="183"/>
                    <a:pt x="234" y="179"/>
                  </a:cubicBezTo>
                  <a:cubicBezTo>
                    <a:pt x="235" y="179"/>
                    <a:pt x="236" y="178"/>
                    <a:pt x="236" y="177"/>
                  </a:cubicBezTo>
                  <a:cubicBezTo>
                    <a:pt x="236" y="177"/>
                    <a:pt x="233" y="174"/>
                    <a:pt x="232" y="175"/>
                  </a:cubicBezTo>
                  <a:cubicBezTo>
                    <a:pt x="234" y="174"/>
                    <a:pt x="234" y="172"/>
                    <a:pt x="233" y="171"/>
                  </a:cubicBezTo>
                  <a:cubicBezTo>
                    <a:pt x="235" y="169"/>
                    <a:pt x="234" y="166"/>
                    <a:pt x="236" y="165"/>
                  </a:cubicBezTo>
                  <a:cubicBezTo>
                    <a:pt x="239" y="169"/>
                    <a:pt x="245" y="165"/>
                    <a:pt x="242" y="162"/>
                  </a:cubicBezTo>
                  <a:cubicBezTo>
                    <a:pt x="244" y="158"/>
                    <a:pt x="250" y="160"/>
                    <a:pt x="252" y="157"/>
                  </a:cubicBezTo>
                  <a:cubicBezTo>
                    <a:pt x="255" y="158"/>
                    <a:pt x="253" y="153"/>
                    <a:pt x="255" y="150"/>
                  </a:cubicBezTo>
                  <a:cubicBezTo>
                    <a:pt x="256" y="148"/>
                    <a:pt x="259" y="148"/>
                    <a:pt x="262" y="147"/>
                  </a:cubicBezTo>
                  <a:cubicBezTo>
                    <a:pt x="262" y="147"/>
                    <a:pt x="268" y="143"/>
                    <a:pt x="266" y="143"/>
                  </a:cubicBezTo>
                  <a:cubicBezTo>
                    <a:pt x="270" y="144"/>
                    <a:pt x="279" y="139"/>
                    <a:pt x="272" y="135"/>
                  </a:cubicBezTo>
                  <a:cubicBezTo>
                    <a:pt x="273" y="133"/>
                    <a:pt x="270" y="132"/>
                    <a:pt x="268" y="132"/>
                  </a:cubicBezTo>
                  <a:cubicBezTo>
                    <a:pt x="269" y="131"/>
                    <a:pt x="272" y="132"/>
                    <a:pt x="273" y="131"/>
                  </a:cubicBezTo>
                  <a:cubicBezTo>
                    <a:pt x="276" y="129"/>
                    <a:pt x="274" y="128"/>
                    <a:pt x="271" y="127"/>
                  </a:cubicBezTo>
                  <a:cubicBezTo>
                    <a:pt x="268" y="126"/>
                    <a:pt x="263" y="128"/>
                    <a:pt x="261" y="130"/>
                  </a:cubicBezTo>
                  <a:cubicBezTo>
                    <a:pt x="259" y="132"/>
                    <a:pt x="257" y="134"/>
                    <a:pt x="255" y="135"/>
                  </a:cubicBezTo>
                  <a:close/>
                  <a:moveTo>
                    <a:pt x="308" y="302"/>
                  </a:moveTo>
                  <a:cubicBezTo>
                    <a:pt x="306" y="301"/>
                    <a:pt x="303" y="301"/>
                    <a:pt x="301" y="300"/>
                  </a:cubicBezTo>
                  <a:cubicBezTo>
                    <a:pt x="299" y="300"/>
                    <a:pt x="298" y="299"/>
                    <a:pt x="295" y="298"/>
                  </a:cubicBezTo>
                  <a:cubicBezTo>
                    <a:pt x="296" y="293"/>
                    <a:pt x="290" y="292"/>
                    <a:pt x="287" y="289"/>
                  </a:cubicBezTo>
                  <a:cubicBezTo>
                    <a:pt x="284" y="287"/>
                    <a:pt x="282" y="284"/>
                    <a:pt x="277" y="285"/>
                  </a:cubicBezTo>
                  <a:cubicBezTo>
                    <a:pt x="276" y="285"/>
                    <a:pt x="271" y="287"/>
                    <a:pt x="272" y="288"/>
                  </a:cubicBezTo>
                  <a:cubicBezTo>
                    <a:pt x="269" y="285"/>
                    <a:pt x="268" y="284"/>
                    <a:pt x="263" y="282"/>
                  </a:cubicBezTo>
                  <a:cubicBezTo>
                    <a:pt x="259" y="281"/>
                    <a:pt x="257" y="276"/>
                    <a:pt x="253" y="281"/>
                  </a:cubicBezTo>
                  <a:cubicBezTo>
                    <a:pt x="251" y="283"/>
                    <a:pt x="252" y="286"/>
                    <a:pt x="251" y="288"/>
                  </a:cubicBezTo>
                  <a:cubicBezTo>
                    <a:pt x="247" y="285"/>
                    <a:pt x="254" y="282"/>
                    <a:pt x="251" y="279"/>
                  </a:cubicBezTo>
                  <a:cubicBezTo>
                    <a:pt x="248" y="275"/>
                    <a:pt x="243" y="281"/>
                    <a:pt x="240" y="282"/>
                  </a:cubicBezTo>
                  <a:cubicBezTo>
                    <a:pt x="239" y="284"/>
                    <a:pt x="237" y="284"/>
                    <a:pt x="236" y="286"/>
                  </a:cubicBezTo>
                  <a:cubicBezTo>
                    <a:pt x="235" y="287"/>
                    <a:pt x="234" y="290"/>
                    <a:pt x="233" y="291"/>
                  </a:cubicBezTo>
                  <a:cubicBezTo>
                    <a:pt x="233" y="289"/>
                    <a:pt x="228" y="290"/>
                    <a:pt x="228" y="288"/>
                  </a:cubicBezTo>
                  <a:cubicBezTo>
                    <a:pt x="229" y="294"/>
                    <a:pt x="229" y="301"/>
                    <a:pt x="230" y="307"/>
                  </a:cubicBezTo>
                  <a:cubicBezTo>
                    <a:pt x="231" y="310"/>
                    <a:pt x="230" y="316"/>
                    <a:pt x="227" y="319"/>
                  </a:cubicBezTo>
                  <a:cubicBezTo>
                    <a:pt x="224" y="321"/>
                    <a:pt x="221" y="324"/>
                    <a:pt x="220" y="329"/>
                  </a:cubicBezTo>
                  <a:cubicBezTo>
                    <a:pt x="220" y="332"/>
                    <a:pt x="220" y="334"/>
                    <a:pt x="223" y="335"/>
                  </a:cubicBezTo>
                  <a:cubicBezTo>
                    <a:pt x="223" y="339"/>
                    <a:pt x="219" y="342"/>
                    <a:pt x="219" y="346"/>
                  </a:cubicBezTo>
                  <a:cubicBezTo>
                    <a:pt x="219" y="346"/>
                    <a:pt x="220" y="348"/>
                    <a:pt x="220" y="350"/>
                  </a:cubicBezTo>
                  <a:cubicBezTo>
                    <a:pt x="254" y="344"/>
                    <a:pt x="285" y="327"/>
                    <a:pt x="308" y="302"/>
                  </a:cubicBezTo>
                  <a:close/>
                </a:path>
              </a:pathLst>
            </a:custGeom>
            <a:solidFill>
              <a:schemeClr val="bg1"/>
            </a:solidFill>
            <a:ln w="9525">
              <a:noFill/>
              <a:round/>
              <a:headEnd/>
              <a:tailEnd/>
            </a:ln>
          </p:spPr>
          <p:txBody>
            <a:bodyPr anchor="ctr"/>
            <a:lstStyle/>
            <a:p>
              <a:pPr algn="ctr"/>
              <a:endParaRPr/>
            </a:p>
          </p:txBody>
        </p:sp>
        <p:sp>
          <p:nvSpPr>
            <p:cNvPr id="53" name="矩形 52"/>
            <p:cNvSpPr/>
            <p:nvPr/>
          </p:nvSpPr>
          <p:spPr>
            <a:xfrm>
              <a:off x="7938809" y="4634485"/>
              <a:ext cx="2066518" cy="867930"/>
            </a:xfrm>
            <a:prstGeom prst="rect">
              <a:avLst/>
            </a:prstGeom>
          </p:spPr>
          <p:txBody>
            <a:bodyPr wrap="square">
              <a:spAutoFit/>
              <a:scene3d>
                <a:camera prst="orthographicFront"/>
                <a:lightRig rig="threePt" dir="t"/>
              </a:scene3d>
              <a:sp3d contourW="12700"/>
            </a:bodyPr>
            <a:lstStyle/>
            <a:p>
              <a:pPr>
                <a:lnSpc>
                  <a:spcPct val="120000"/>
                </a:lnSpc>
              </a:pPr>
              <a:r>
                <a:rPr lang="zh-CN" altLang="en-US" sz="1400" dirty="0">
                  <a:solidFill>
                    <a:schemeClr val="bg1"/>
                  </a:solidFill>
                </a:rPr>
                <a:t>团队是指拥有共同目标并且具有不同能力的一小群人有愈识的协调</a:t>
              </a:r>
            </a:p>
          </p:txBody>
        </p:sp>
        <p:sp>
          <p:nvSpPr>
            <p:cNvPr id="59" name="矩形 58"/>
            <p:cNvSpPr/>
            <p:nvPr/>
          </p:nvSpPr>
          <p:spPr>
            <a:xfrm>
              <a:off x="8345448" y="4211519"/>
              <a:ext cx="1491630" cy="461665"/>
            </a:xfrm>
            <a:prstGeom prst="rect">
              <a:avLst/>
            </a:prstGeom>
          </p:spPr>
          <p:txBody>
            <a:bodyPr wrap="square">
              <a:spAutoFit/>
              <a:scene3d>
                <a:camera prst="orthographicFront"/>
                <a:lightRig rig="threePt" dir="t"/>
              </a:scene3d>
              <a:sp3d contourW="12700"/>
            </a:bodyPr>
            <a:lstStyle/>
            <a:p>
              <a:pPr>
                <a:lnSpc>
                  <a:spcPct val="120000"/>
                </a:lnSpc>
              </a:pPr>
              <a:r>
                <a:rPr lang="zh-CN" altLang="en-US" sz="2000" b="1" dirty="0">
                  <a:solidFill>
                    <a:schemeClr val="bg1"/>
                  </a:solidFill>
                </a:rPr>
                <a:t>文字添加</a:t>
              </a:r>
            </a:p>
          </p:txBody>
        </p:sp>
      </p:grpSp>
      <p:pic>
        <p:nvPicPr>
          <p:cNvPr id="63" name="图片占位符 62"/>
          <p:cNvPicPr>
            <a:picLocks noGrp="1" noChangeAspect="1"/>
          </p:cNvPicPr>
          <p:nvPr>
            <p:ph type="pic" sz="quarter" idx="10"/>
          </p:nvPr>
        </p:nvPicPr>
        <p:blipFill>
          <a:blip r:embed="rId4" cstate="print">
            <a:extLst>
              <a:ext uri="{28A0092B-C50C-407E-A947-70E740481C1C}">
                <a14:useLocalDpi xmlns:a14="http://schemas.microsoft.com/office/drawing/2010/main" val="0"/>
              </a:ext>
            </a:extLst>
          </a:blip>
          <a:srcRect/>
          <a:stretch>
            <a:fillRect/>
          </a:stretch>
        </p:blipFill>
        <p:spPr/>
      </p:pic>
      <p:pic>
        <p:nvPicPr>
          <p:cNvPr id="65" name="图片占位符 64"/>
          <p:cNvPicPr>
            <a:picLocks noGrp="1" noChangeAspect="1"/>
          </p:cNvPicPr>
          <p:nvPr>
            <p:ph type="pic" sz="quarter" idx="11"/>
          </p:nvPr>
        </p:nvPicPr>
        <p:blipFill>
          <a:blip r:embed="rId5" cstate="print">
            <a:extLst>
              <a:ext uri="{28A0092B-C50C-407E-A947-70E740481C1C}">
                <a14:useLocalDpi xmlns:a14="http://schemas.microsoft.com/office/drawing/2010/main" val="0"/>
              </a:ext>
            </a:extLst>
          </a:blip>
          <a:srcRect/>
          <a:stretch>
            <a:fillRect/>
          </a:stretch>
        </p:blipFill>
        <p:spPr/>
      </p:pic>
      <p:pic>
        <p:nvPicPr>
          <p:cNvPr id="64" name="图片占位符 63"/>
          <p:cNvPicPr>
            <a:picLocks noGrp="1" noChangeAspect="1"/>
          </p:cNvPicPr>
          <p:nvPr>
            <p:ph type="pic" sz="quarter" idx="12"/>
          </p:nvPr>
        </p:nvPicPr>
        <p:blipFill>
          <a:blip r:embed="rId6" cstate="print">
            <a:extLst>
              <a:ext uri="{28A0092B-C50C-407E-A947-70E740481C1C}">
                <a14:useLocalDpi xmlns:a14="http://schemas.microsoft.com/office/drawing/2010/main" val="0"/>
              </a:ext>
            </a:extLst>
          </a:blip>
          <a:srcRect/>
          <a:stretch>
            <a:fillRect/>
          </a:stretch>
        </p:blipFill>
        <p:spPr/>
      </p:pic>
      <p:grpSp>
        <p:nvGrpSpPr>
          <p:cNvPr id="20" name="组合 19"/>
          <p:cNvGrpSpPr/>
          <p:nvPr/>
        </p:nvGrpSpPr>
        <p:grpSpPr>
          <a:xfrm>
            <a:off x="0" y="-1"/>
            <a:ext cx="8338444" cy="1268413"/>
            <a:chOff x="0" y="-1"/>
            <a:chExt cx="8338444" cy="1268413"/>
          </a:xfrm>
        </p:grpSpPr>
        <p:pic>
          <p:nvPicPr>
            <p:cNvPr id="21" name="图片 2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1"/>
              <a:ext cx="1910226" cy="1268413"/>
            </a:xfrm>
            <a:prstGeom prst="rect">
              <a:avLst/>
            </a:prstGeom>
          </p:spPr>
        </p:pic>
        <p:cxnSp>
          <p:nvCxnSpPr>
            <p:cNvPr id="22" name="直接连接符 21"/>
            <p:cNvCxnSpPr/>
            <p:nvPr/>
          </p:nvCxnSpPr>
          <p:spPr>
            <a:xfrm>
              <a:off x="3605030" y="469609"/>
              <a:ext cx="0" cy="54000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23" name="文本框 22"/>
            <p:cNvSpPr txBox="1"/>
            <p:nvPr/>
          </p:nvSpPr>
          <p:spPr>
            <a:xfrm>
              <a:off x="1661292" y="440872"/>
              <a:ext cx="1826142" cy="584775"/>
            </a:xfrm>
            <a:prstGeom prst="rect">
              <a:avLst/>
            </a:prstGeom>
            <a:noFill/>
          </p:spPr>
          <p:txBody>
            <a:bodyPr wrap="none" rtlCol="0">
              <a:spAutoFit/>
              <a:scene3d>
                <a:camera prst="orthographicFront"/>
                <a:lightRig rig="threePt" dir="t"/>
              </a:scene3d>
              <a:sp3d contourW="12700"/>
            </a:bodyPr>
            <a:lstStyle/>
            <a:p>
              <a:pPr lvl="0" algn="r">
                <a:defRPr/>
              </a:pPr>
              <a:r>
                <a:rPr lang="zh-CN" altLang="en-US" sz="3200" b="1" dirty="0">
                  <a:solidFill>
                    <a:prstClr val="black"/>
                  </a:solidFill>
                </a:rPr>
                <a:t>公司介绍</a:t>
              </a:r>
            </a:p>
          </p:txBody>
        </p:sp>
        <p:sp>
          <p:nvSpPr>
            <p:cNvPr id="24" name="文本框 23"/>
            <p:cNvSpPr txBox="1"/>
            <p:nvPr/>
          </p:nvSpPr>
          <p:spPr>
            <a:xfrm>
              <a:off x="3737617" y="533204"/>
              <a:ext cx="4600827" cy="400110"/>
            </a:xfrm>
            <a:prstGeom prst="rect">
              <a:avLst/>
            </a:prstGeom>
            <a:noFill/>
          </p:spPr>
          <p:txBody>
            <a:bodyPr wrap="square" rtlCol="0">
              <a:spAutoFit/>
              <a:scene3d>
                <a:camera prst="orthographicFront"/>
                <a:lightRig rig="threePt" dir="t"/>
              </a:scene3d>
              <a:sp3d contourW="12700"/>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altLang="zh-CN" sz="1000" b="0" i="0" u="none" strike="noStrike" kern="1200" cap="none" spc="0" normalizeH="0" baseline="0" noProof="0" dirty="0">
                  <a:ln>
                    <a:noFill/>
                  </a:ln>
                  <a:solidFill>
                    <a:schemeClr val="bg1">
                      <a:lumMod val="50000"/>
                    </a:schemeClr>
                  </a:solidFill>
                  <a:effectLst/>
                  <a:uLnTx/>
                  <a:uFillTx/>
                  <a:latin typeface="Arial"/>
                  <a:ea typeface="微软雅黑"/>
                  <a:cs typeface="+mn-cs"/>
                </a:rPr>
                <a:t>The user can demonstrate on a projector or computer, or print the presentation and make it into a film to be used in a wider field</a:t>
              </a:r>
            </a:p>
          </p:txBody>
        </p:sp>
      </p:grpSp>
    </p:spTree>
    <p:custDataLst>
      <p:tags r:id="rId1"/>
    </p:custDataLst>
    <p:extLst>
      <p:ext uri="{BB962C8B-B14F-4D97-AF65-F5344CB8AC3E}">
        <p14:creationId xmlns:p14="http://schemas.microsoft.com/office/powerpoint/2010/main" val="2508232461"/>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63"/>
                                        </p:tgtEl>
                                        <p:attrNameLst>
                                          <p:attrName>style.visibility</p:attrName>
                                        </p:attrNameLst>
                                      </p:cBhvr>
                                      <p:to>
                                        <p:strVal val="visible"/>
                                      </p:to>
                                    </p:set>
                                    <p:anim calcmode="lin" valueType="num">
                                      <p:cBhvr>
                                        <p:cTn id="7" dur="500" fill="hold"/>
                                        <p:tgtEl>
                                          <p:spTgt spid="63"/>
                                        </p:tgtEl>
                                        <p:attrNameLst>
                                          <p:attrName>ppt_w</p:attrName>
                                        </p:attrNameLst>
                                      </p:cBhvr>
                                      <p:tavLst>
                                        <p:tav tm="0">
                                          <p:val>
                                            <p:fltVal val="0"/>
                                          </p:val>
                                        </p:tav>
                                        <p:tav tm="100000">
                                          <p:val>
                                            <p:strVal val="#ppt_w"/>
                                          </p:val>
                                        </p:tav>
                                      </p:tavLst>
                                    </p:anim>
                                    <p:anim calcmode="lin" valueType="num">
                                      <p:cBhvr>
                                        <p:cTn id="8" dur="500" fill="hold"/>
                                        <p:tgtEl>
                                          <p:spTgt spid="63"/>
                                        </p:tgtEl>
                                        <p:attrNameLst>
                                          <p:attrName>ppt_h</p:attrName>
                                        </p:attrNameLst>
                                      </p:cBhvr>
                                      <p:tavLst>
                                        <p:tav tm="0">
                                          <p:val>
                                            <p:fltVal val="0"/>
                                          </p:val>
                                        </p:tav>
                                        <p:tav tm="100000">
                                          <p:val>
                                            <p:strVal val="#ppt_h"/>
                                          </p:val>
                                        </p:tav>
                                      </p:tavLst>
                                    </p:anim>
                                    <p:animEffect transition="in" filter="fade">
                                      <p:cBhvr>
                                        <p:cTn id="9" dur="500"/>
                                        <p:tgtEl>
                                          <p:spTgt spid="63"/>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66"/>
                                        </p:tgtEl>
                                        <p:attrNameLst>
                                          <p:attrName>style.visibility</p:attrName>
                                        </p:attrNameLst>
                                      </p:cBhvr>
                                      <p:to>
                                        <p:strVal val="visible"/>
                                      </p:to>
                                    </p:set>
                                    <p:anim calcmode="lin" valueType="num">
                                      <p:cBhvr>
                                        <p:cTn id="13" dur="500" fill="hold"/>
                                        <p:tgtEl>
                                          <p:spTgt spid="66"/>
                                        </p:tgtEl>
                                        <p:attrNameLst>
                                          <p:attrName>ppt_w</p:attrName>
                                        </p:attrNameLst>
                                      </p:cBhvr>
                                      <p:tavLst>
                                        <p:tav tm="0">
                                          <p:val>
                                            <p:fltVal val="0"/>
                                          </p:val>
                                        </p:tav>
                                        <p:tav tm="100000">
                                          <p:val>
                                            <p:strVal val="#ppt_w"/>
                                          </p:val>
                                        </p:tav>
                                      </p:tavLst>
                                    </p:anim>
                                    <p:anim calcmode="lin" valueType="num">
                                      <p:cBhvr>
                                        <p:cTn id="14" dur="500" fill="hold"/>
                                        <p:tgtEl>
                                          <p:spTgt spid="66"/>
                                        </p:tgtEl>
                                        <p:attrNameLst>
                                          <p:attrName>ppt_h</p:attrName>
                                        </p:attrNameLst>
                                      </p:cBhvr>
                                      <p:tavLst>
                                        <p:tav tm="0">
                                          <p:val>
                                            <p:fltVal val="0"/>
                                          </p:val>
                                        </p:tav>
                                        <p:tav tm="100000">
                                          <p:val>
                                            <p:strVal val="#ppt_h"/>
                                          </p:val>
                                        </p:tav>
                                      </p:tavLst>
                                    </p:anim>
                                    <p:animEffect transition="in" filter="fade">
                                      <p:cBhvr>
                                        <p:cTn id="15" dur="500"/>
                                        <p:tgtEl>
                                          <p:spTgt spid="66"/>
                                        </p:tgtEl>
                                      </p:cBhvr>
                                    </p:animEffect>
                                  </p:childTnLst>
                                </p:cTn>
                              </p:par>
                            </p:childTnLst>
                          </p:cTn>
                        </p:par>
                        <p:par>
                          <p:cTn id="16" fill="hold">
                            <p:stCondLst>
                              <p:cond delay="1000"/>
                            </p:stCondLst>
                            <p:childTnLst>
                              <p:par>
                                <p:cTn id="17" presetID="53" presetClass="entr" presetSubtype="16" fill="hold" nodeType="afterEffect">
                                  <p:stCondLst>
                                    <p:cond delay="0"/>
                                  </p:stCondLst>
                                  <p:childTnLst>
                                    <p:set>
                                      <p:cBhvr>
                                        <p:cTn id="18" dur="1" fill="hold">
                                          <p:stCondLst>
                                            <p:cond delay="0"/>
                                          </p:stCondLst>
                                        </p:cTn>
                                        <p:tgtEl>
                                          <p:spTgt spid="65"/>
                                        </p:tgtEl>
                                        <p:attrNameLst>
                                          <p:attrName>style.visibility</p:attrName>
                                        </p:attrNameLst>
                                      </p:cBhvr>
                                      <p:to>
                                        <p:strVal val="visible"/>
                                      </p:to>
                                    </p:set>
                                    <p:anim calcmode="lin" valueType="num">
                                      <p:cBhvr>
                                        <p:cTn id="19" dur="500" fill="hold"/>
                                        <p:tgtEl>
                                          <p:spTgt spid="65"/>
                                        </p:tgtEl>
                                        <p:attrNameLst>
                                          <p:attrName>ppt_w</p:attrName>
                                        </p:attrNameLst>
                                      </p:cBhvr>
                                      <p:tavLst>
                                        <p:tav tm="0">
                                          <p:val>
                                            <p:fltVal val="0"/>
                                          </p:val>
                                        </p:tav>
                                        <p:tav tm="100000">
                                          <p:val>
                                            <p:strVal val="#ppt_w"/>
                                          </p:val>
                                        </p:tav>
                                      </p:tavLst>
                                    </p:anim>
                                    <p:anim calcmode="lin" valueType="num">
                                      <p:cBhvr>
                                        <p:cTn id="20" dur="500" fill="hold"/>
                                        <p:tgtEl>
                                          <p:spTgt spid="65"/>
                                        </p:tgtEl>
                                        <p:attrNameLst>
                                          <p:attrName>ppt_h</p:attrName>
                                        </p:attrNameLst>
                                      </p:cBhvr>
                                      <p:tavLst>
                                        <p:tav tm="0">
                                          <p:val>
                                            <p:fltVal val="0"/>
                                          </p:val>
                                        </p:tav>
                                        <p:tav tm="100000">
                                          <p:val>
                                            <p:strVal val="#ppt_h"/>
                                          </p:val>
                                        </p:tav>
                                      </p:tavLst>
                                    </p:anim>
                                    <p:animEffect transition="in" filter="fade">
                                      <p:cBhvr>
                                        <p:cTn id="21" dur="500"/>
                                        <p:tgtEl>
                                          <p:spTgt spid="65"/>
                                        </p:tgtEl>
                                      </p:cBhvr>
                                    </p:animEffect>
                                  </p:childTnLst>
                                </p:cTn>
                              </p:par>
                            </p:childTnLst>
                          </p:cTn>
                        </p:par>
                        <p:par>
                          <p:cTn id="22" fill="hold">
                            <p:stCondLst>
                              <p:cond delay="1500"/>
                            </p:stCondLst>
                            <p:childTnLst>
                              <p:par>
                                <p:cTn id="23" presetID="53" presetClass="entr" presetSubtype="16" fill="hold" nodeType="afterEffect">
                                  <p:stCondLst>
                                    <p:cond delay="0"/>
                                  </p:stCondLst>
                                  <p:childTnLst>
                                    <p:set>
                                      <p:cBhvr>
                                        <p:cTn id="24" dur="1" fill="hold">
                                          <p:stCondLst>
                                            <p:cond delay="0"/>
                                          </p:stCondLst>
                                        </p:cTn>
                                        <p:tgtEl>
                                          <p:spTgt spid="68"/>
                                        </p:tgtEl>
                                        <p:attrNameLst>
                                          <p:attrName>style.visibility</p:attrName>
                                        </p:attrNameLst>
                                      </p:cBhvr>
                                      <p:to>
                                        <p:strVal val="visible"/>
                                      </p:to>
                                    </p:set>
                                    <p:anim calcmode="lin" valueType="num">
                                      <p:cBhvr>
                                        <p:cTn id="25" dur="500" fill="hold"/>
                                        <p:tgtEl>
                                          <p:spTgt spid="68"/>
                                        </p:tgtEl>
                                        <p:attrNameLst>
                                          <p:attrName>ppt_w</p:attrName>
                                        </p:attrNameLst>
                                      </p:cBhvr>
                                      <p:tavLst>
                                        <p:tav tm="0">
                                          <p:val>
                                            <p:fltVal val="0"/>
                                          </p:val>
                                        </p:tav>
                                        <p:tav tm="100000">
                                          <p:val>
                                            <p:strVal val="#ppt_w"/>
                                          </p:val>
                                        </p:tav>
                                      </p:tavLst>
                                    </p:anim>
                                    <p:anim calcmode="lin" valueType="num">
                                      <p:cBhvr>
                                        <p:cTn id="26" dur="500" fill="hold"/>
                                        <p:tgtEl>
                                          <p:spTgt spid="68"/>
                                        </p:tgtEl>
                                        <p:attrNameLst>
                                          <p:attrName>ppt_h</p:attrName>
                                        </p:attrNameLst>
                                      </p:cBhvr>
                                      <p:tavLst>
                                        <p:tav tm="0">
                                          <p:val>
                                            <p:fltVal val="0"/>
                                          </p:val>
                                        </p:tav>
                                        <p:tav tm="100000">
                                          <p:val>
                                            <p:strVal val="#ppt_h"/>
                                          </p:val>
                                        </p:tav>
                                      </p:tavLst>
                                    </p:anim>
                                    <p:animEffect transition="in" filter="fade">
                                      <p:cBhvr>
                                        <p:cTn id="27" dur="500"/>
                                        <p:tgtEl>
                                          <p:spTgt spid="68"/>
                                        </p:tgtEl>
                                      </p:cBhvr>
                                    </p:animEffect>
                                  </p:childTnLst>
                                </p:cTn>
                              </p:par>
                            </p:childTnLst>
                          </p:cTn>
                        </p:par>
                        <p:par>
                          <p:cTn id="28" fill="hold">
                            <p:stCondLst>
                              <p:cond delay="2000"/>
                            </p:stCondLst>
                            <p:childTnLst>
                              <p:par>
                                <p:cTn id="29" presetID="53" presetClass="entr" presetSubtype="16" fill="hold" nodeType="afterEffect">
                                  <p:stCondLst>
                                    <p:cond delay="0"/>
                                  </p:stCondLst>
                                  <p:childTnLst>
                                    <p:set>
                                      <p:cBhvr>
                                        <p:cTn id="30" dur="1" fill="hold">
                                          <p:stCondLst>
                                            <p:cond delay="0"/>
                                          </p:stCondLst>
                                        </p:cTn>
                                        <p:tgtEl>
                                          <p:spTgt spid="64"/>
                                        </p:tgtEl>
                                        <p:attrNameLst>
                                          <p:attrName>style.visibility</p:attrName>
                                        </p:attrNameLst>
                                      </p:cBhvr>
                                      <p:to>
                                        <p:strVal val="visible"/>
                                      </p:to>
                                    </p:set>
                                    <p:anim calcmode="lin" valueType="num">
                                      <p:cBhvr>
                                        <p:cTn id="31" dur="500" fill="hold"/>
                                        <p:tgtEl>
                                          <p:spTgt spid="64"/>
                                        </p:tgtEl>
                                        <p:attrNameLst>
                                          <p:attrName>ppt_w</p:attrName>
                                        </p:attrNameLst>
                                      </p:cBhvr>
                                      <p:tavLst>
                                        <p:tav tm="0">
                                          <p:val>
                                            <p:fltVal val="0"/>
                                          </p:val>
                                        </p:tav>
                                        <p:tav tm="100000">
                                          <p:val>
                                            <p:strVal val="#ppt_w"/>
                                          </p:val>
                                        </p:tav>
                                      </p:tavLst>
                                    </p:anim>
                                    <p:anim calcmode="lin" valueType="num">
                                      <p:cBhvr>
                                        <p:cTn id="32" dur="500" fill="hold"/>
                                        <p:tgtEl>
                                          <p:spTgt spid="64"/>
                                        </p:tgtEl>
                                        <p:attrNameLst>
                                          <p:attrName>ppt_h</p:attrName>
                                        </p:attrNameLst>
                                      </p:cBhvr>
                                      <p:tavLst>
                                        <p:tav tm="0">
                                          <p:val>
                                            <p:fltVal val="0"/>
                                          </p:val>
                                        </p:tav>
                                        <p:tav tm="100000">
                                          <p:val>
                                            <p:strVal val="#ppt_h"/>
                                          </p:val>
                                        </p:tav>
                                      </p:tavLst>
                                    </p:anim>
                                    <p:animEffect transition="in" filter="fade">
                                      <p:cBhvr>
                                        <p:cTn id="33" dur="500"/>
                                        <p:tgtEl>
                                          <p:spTgt spid="64"/>
                                        </p:tgtEl>
                                      </p:cBhvr>
                                    </p:animEffect>
                                  </p:childTnLst>
                                </p:cTn>
                              </p:par>
                            </p:childTnLst>
                          </p:cTn>
                        </p:par>
                        <p:par>
                          <p:cTn id="34" fill="hold">
                            <p:stCondLst>
                              <p:cond delay="2500"/>
                            </p:stCondLst>
                            <p:childTnLst>
                              <p:par>
                                <p:cTn id="35" presetID="53" presetClass="entr" presetSubtype="16" fill="hold" nodeType="afterEffect">
                                  <p:stCondLst>
                                    <p:cond delay="0"/>
                                  </p:stCondLst>
                                  <p:childTnLst>
                                    <p:set>
                                      <p:cBhvr>
                                        <p:cTn id="36" dur="1" fill="hold">
                                          <p:stCondLst>
                                            <p:cond delay="0"/>
                                          </p:stCondLst>
                                        </p:cTn>
                                        <p:tgtEl>
                                          <p:spTgt spid="67"/>
                                        </p:tgtEl>
                                        <p:attrNameLst>
                                          <p:attrName>style.visibility</p:attrName>
                                        </p:attrNameLst>
                                      </p:cBhvr>
                                      <p:to>
                                        <p:strVal val="visible"/>
                                      </p:to>
                                    </p:set>
                                    <p:anim calcmode="lin" valueType="num">
                                      <p:cBhvr>
                                        <p:cTn id="37" dur="500" fill="hold"/>
                                        <p:tgtEl>
                                          <p:spTgt spid="67"/>
                                        </p:tgtEl>
                                        <p:attrNameLst>
                                          <p:attrName>ppt_w</p:attrName>
                                        </p:attrNameLst>
                                      </p:cBhvr>
                                      <p:tavLst>
                                        <p:tav tm="0">
                                          <p:val>
                                            <p:fltVal val="0"/>
                                          </p:val>
                                        </p:tav>
                                        <p:tav tm="100000">
                                          <p:val>
                                            <p:strVal val="#ppt_w"/>
                                          </p:val>
                                        </p:tav>
                                      </p:tavLst>
                                    </p:anim>
                                    <p:anim calcmode="lin" valueType="num">
                                      <p:cBhvr>
                                        <p:cTn id="38" dur="500" fill="hold"/>
                                        <p:tgtEl>
                                          <p:spTgt spid="67"/>
                                        </p:tgtEl>
                                        <p:attrNameLst>
                                          <p:attrName>ppt_h</p:attrName>
                                        </p:attrNameLst>
                                      </p:cBhvr>
                                      <p:tavLst>
                                        <p:tav tm="0">
                                          <p:val>
                                            <p:fltVal val="0"/>
                                          </p:val>
                                        </p:tav>
                                        <p:tav tm="100000">
                                          <p:val>
                                            <p:strVal val="#ppt_h"/>
                                          </p:val>
                                        </p:tav>
                                      </p:tavLst>
                                    </p:anim>
                                    <p:animEffect transition="in" filter="fade">
                                      <p:cBhvr>
                                        <p:cTn id="39" dur="500"/>
                                        <p:tgtEl>
                                          <p:spTgt spid="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组合 21"/>
          <p:cNvGrpSpPr/>
          <p:nvPr/>
        </p:nvGrpSpPr>
        <p:grpSpPr>
          <a:xfrm>
            <a:off x="1768038" y="4063198"/>
            <a:ext cx="2084388" cy="1285002"/>
            <a:chOff x="6342657" y="1891581"/>
            <a:chExt cx="2084388" cy="1285002"/>
          </a:xfrm>
        </p:grpSpPr>
        <p:sp>
          <p:nvSpPr>
            <p:cNvPr id="23" name="矩形 22"/>
            <p:cNvSpPr/>
            <p:nvPr/>
          </p:nvSpPr>
          <p:spPr>
            <a:xfrm>
              <a:off x="6342657" y="2330967"/>
              <a:ext cx="2084388" cy="845616"/>
            </a:xfrm>
            <a:prstGeom prst="rect">
              <a:avLst/>
            </a:prstGeom>
          </p:spPr>
          <p:txBody>
            <a:bodyPr wrap="square">
              <a:spAutoFit/>
              <a:scene3d>
                <a:camera prst="orthographicFront"/>
                <a:lightRig rig="threePt" dir="t"/>
              </a:scene3d>
              <a:sp3d contourW="12700"/>
            </a:bodyPr>
            <a:lstStyle/>
            <a:p>
              <a:pPr algn="ctr">
                <a:lnSpc>
                  <a:spcPct val="120000"/>
                </a:lnSpc>
              </a:pPr>
              <a:r>
                <a:rPr lang="zh-CN" altLang="en-US" sz="1400" dirty="0"/>
                <a:t>主要的职业经验在这里输入包括成员曾经的任职主要机构有哪些经验</a:t>
              </a:r>
            </a:p>
          </p:txBody>
        </p:sp>
        <p:sp>
          <p:nvSpPr>
            <p:cNvPr id="24" name="矩形 23"/>
            <p:cNvSpPr/>
            <p:nvPr/>
          </p:nvSpPr>
          <p:spPr>
            <a:xfrm>
              <a:off x="6342658" y="1891581"/>
              <a:ext cx="2084387" cy="429861"/>
            </a:xfrm>
            <a:prstGeom prst="rect">
              <a:avLst/>
            </a:prstGeom>
          </p:spPr>
          <p:txBody>
            <a:bodyPr wrap="square">
              <a:spAutoFit/>
              <a:scene3d>
                <a:camera prst="orthographicFront"/>
                <a:lightRig rig="threePt" dir="t"/>
              </a:scene3d>
              <a:sp3d contourW="12700"/>
            </a:bodyPr>
            <a:lstStyle/>
            <a:p>
              <a:pPr algn="ctr">
                <a:lnSpc>
                  <a:spcPct val="120000"/>
                </a:lnSpc>
              </a:pPr>
              <a:r>
                <a:rPr lang="zh-CN" altLang="en-US" sz="2000" b="1" dirty="0"/>
                <a:t>核心成员</a:t>
              </a:r>
            </a:p>
          </p:txBody>
        </p:sp>
      </p:grpSp>
      <p:grpSp>
        <p:nvGrpSpPr>
          <p:cNvPr id="28" name="组合 27"/>
          <p:cNvGrpSpPr/>
          <p:nvPr/>
        </p:nvGrpSpPr>
        <p:grpSpPr>
          <a:xfrm>
            <a:off x="3958550" y="4063198"/>
            <a:ext cx="2084388" cy="1307316"/>
            <a:chOff x="6342657" y="1891581"/>
            <a:chExt cx="2084388" cy="1307316"/>
          </a:xfrm>
        </p:grpSpPr>
        <p:sp>
          <p:nvSpPr>
            <p:cNvPr id="29" name="矩形 28"/>
            <p:cNvSpPr/>
            <p:nvPr/>
          </p:nvSpPr>
          <p:spPr>
            <a:xfrm>
              <a:off x="6342657" y="2330967"/>
              <a:ext cx="2084388" cy="867930"/>
            </a:xfrm>
            <a:prstGeom prst="rect">
              <a:avLst/>
            </a:prstGeom>
          </p:spPr>
          <p:txBody>
            <a:bodyPr wrap="square">
              <a:spAutoFit/>
              <a:scene3d>
                <a:camera prst="orthographicFront"/>
                <a:lightRig rig="threePt" dir="t"/>
              </a:scene3d>
              <a:sp3d contourW="12700"/>
            </a:bodyPr>
            <a:lstStyle/>
            <a:p>
              <a:pPr algn="ctr">
                <a:lnSpc>
                  <a:spcPct val="120000"/>
                </a:lnSpc>
              </a:pPr>
              <a:r>
                <a:rPr lang="zh-CN" altLang="en-US" sz="1400" dirty="0"/>
                <a:t>主要的职业经验在这里输入包括成员曾经的任职主要机构有哪些经验</a:t>
              </a:r>
            </a:p>
          </p:txBody>
        </p:sp>
        <p:sp>
          <p:nvSpPr>
            <p:cNvPr id="30" name="矩形 29"/>
            <p:cNvSpPr/>
            <p:nvPr/>
          </p:nvSpPr>
          <p:spPr>
            <a:xfrm>
              <a:off x="6342658" y="1891581"/>
              <a:ext cx="2084387" cy="429861"/>
            </a:xfrm>
            <a:prstGeom prst="rect">
              <a:avLst/>
            </a:prstGeom>
          </p:spPr>
          <p:txBody>
            <a:bodyPr wrap="square">
              <a:spAutoFit/>
              <a:scene3d>
                <a:camera prst="orthographicFront"/>
                <a:lightRig rig="threePt" dir="t"/>
              </a:scene3d>
              <a:sp3d contourW="12700"/>
            </a:bodyPr>
            <a:lstStyle/>
            <a:p>
              <a:pPr algn="ctr">
                <a:lnSpc>
                  <a:spcPct val="120000"/>
                </a:lnSpc>
              </a:pPr>
              <a:r>
                <a:rPr lang="zh-CN" altLang="en-US" sz="2000" b="1" dirty="0"/>
                <a:t>核心成员</a:t>
              </a:r>
            </a:p>
          </p:txBody>
        </p:sp>
      </p:grpSp>
      <p:grpSp>
        <p:nvGrpSpPr>
          <p:cNvPr id="31" name="组合 30"/>
          <p:cNvGrpSpPr/>
          <p:nvPr/>
        </p:nvGrpSpPr>
        <p:grpSpPr>
          <a:xfrm>
            <a:off x="6149062" y="4063198"/>
            <a:ext cx="2084388" cy="1307316"/>
            <a:chOff x="6342657" y="1891581"/>
            <a:chExt cx="2084388" cy="1307316"/>
          </a:xfrm>
        </p:grpSpPr>
        <p:sp>
          <p:nvSpPr>
            <p:cNvPr id="32" name="矩形 31"/>
            <p:cNvSpPr/>
            <p:nvPr/>
          </p:nvSpPr>
          <p:spPr>
            <a:xfrm>
              <a:off x="6342657" y="2330967"/>
              <a:ext cx="2084388" cy="867930"/>
            </a:xfrm>
            <a:prstGeom prst="rect">
              <a:avLst/>
            </a:prstGeom>
          </p:spPr>
          <p:txBody>
            <a:bodyPr wrap="square">
              <a:spAutoFit/>
              <a:scene3d>
                <a:camera prst="orthographicFront"/>
                <a:lightRig rig="threePt" dir="t"/>
              </a:scene3d>
              <a:sp3d contourW="12700"/>
            </a:bodyPr>
            <a:lstStyle/>
            <a:p>
              <a:pPr algn="ctr">
                <a:lnSpc>
                  <a:spcPct val="120000"/>
                </a:lnSpc>
              </a:pPr>
              <a:r>
                <a:rPr lang="zh-CN" altLang="en-US" sz="1400" dirty="0"/>
                <a:t>主要的职业经验在这里输入包括成员曾经的任职主要机构有哪些经验</a:t>
              </a:r>
            </a:p>
          </p:txBody>
        </p:sp>
        <p:sp>
          <p:nvSpPr>
            <p:cNvPr id="33" name="矩形 32"/>
            <p:cNvSpPr/>
            <p:nvPr/>
          </p:nvSpPr>
          <p:spPr>
            <a:xfrm>
              <a:off x="6342658" y="1891581"/>
              <a:ext cx="2084387" cy="429861"/>
            </a:xfrm>
            <a:prstGeom prst="rect">
              <a:avLst/>
            </a:prstGeom>
          </p:spPr>
          <p:txBody>
            <a:bodyPr wrap="square">
              <a:spAutoFit/>
              <a:scene3d>
                <a:camera prst="orthographicFront"/>
                <a:lightRig rig="threePt" dir="t"/>
              </a:scene3d>
              <a:sp3d contourW="12700"/>
            </a:bodyPr>
            <a:lstStyle/>
            <a:p>
              <a:pPr algn="ctr">
                <a:lnSpc>
                  <a:spcPct val="120000"/>
                </a:lnSpc>
              </a:pPr>
              <a:r>
                <a:rPr lang="zh-CN" altLang="en-US" sz="2000" b="1" dirty="0"/>
                <a:t>核心成员</a:t>
              </a:r>
            </a:p>
          </p:txBody>
        </p:sp>
      </p:grpSp>
      <p:grpSp>
        <p:nvGrpSpPr>
          <p:cNvPr id="34" name="组合 33"/>
          <p:cNvGrpSpPr/>
          <p:nvPr/>
        </p:nvGrpSpPr>
        <p:grpSpPr>
          <a:xfrm>
            <a:off x="8339574" y="4063198"/>
            <a:ext cx="2084388" cy="1307316"/>
            <a:chOff x="6342657" y="1891581"/>
            <a:chExt cx="2084388" cy="1307316"/>
          </a:xfrm>
        </p:grpSpPr>
        <p:sp>
          <p:nvSpPr>
            <p:cNvPr id="35" name="矩形 34"/>
            <p:cNvSpPr/>
            <p:nvPr/>
          </p:nvSpPr>
          <p:spPr>
            <a:xfrm>
              <a:off x="6342657" y="2330967"/>
              <a:ext cx="2084388" cy="867930"/>
            </a:xfrm>
            <a:prstGeom prst="rect">
              <a:avLst/>
            </a:prstGeom>
          </p:spPr>
          <p:txBody>
            <a:bodyPr wrap="square">
              <a:spAutoFit/>
              <a:scene3d>
                <a:camera prst="orthographicFront"/>
                <a:lightRig rig="threePt" dir="t"/>
              </a:scene3d>
              <a:sp3d contourW="12700"/>
            </a:bodyPr>
            <a:lstStyle/>
            <a:p>
              <a:pPr algn="ctr">
                <a:lnSpc>
                  <a:spcPct val="120000"/>
                </a:lnSpc>
              </a:pPr>
              <a:r>
                <a:rPr lang="zh-CN" altLang="en-US" sz="1400" dirty="0"/>
                <a:t>主要的职业经验在这里输入包括成员曾经的任职主要机构有哪些经验</a:t>
              </a:r>
            </a:p>
          </p:txBody>
        </p:sp>
        <p:sp>
          <p:nvSpPr>
            <p:cNvPr id="36" name="矩形 35"/>
            <p:cNvSpPr/>
            <p:nvPr/>
          </p:nvSpPr>
          <p:spPr>
            <a:xfrm>
              <a:off x="6342658" y="1891581"/>
              <a:ext cx="2084387" cy="429861"/>
            </a:xfrm>
            <a:prstGeom prst="rect">
              <a:avLst/>
            </a:prstGeom>
          </p:spPr>
          <p:txBody>
            <a:bodyPr wrap="square">
              <a:spAutoFit/>
              <a:scene3d>
                <a:camera prst="orthographicFront"/>
                <a:lightRig rig="threePt" dir="t"/>
              </a:scene3d>
              <a:sp3d contourW="12700"/>
            </a:bodyPr>
            <a:lstStyle/>
            <a:p>
              <a:pPr algn="ctr">
                <a:lnSpc>
                  <a:spcPct val="120000"/>
                </a:lnSpc>
              </a:pPr>
              <a:r>
                <a:rPr lang="zh-CN" altLang="en-US" sz="2000" b="1" dirty="0"/>
                <a:t>核心成员</a:t>
              </a:r>
            </a:p>
          </p:txBody>
        </p:sp>
      </p:grpSp>
      <p:pic>
        <p:nvPicPr>
          <p:cNvPr id="41" name="图片占位符 40"/>
          <p:cNvPicPr>
            <a:picLocks noGrp="1" noChangeAspect="1"/>
          </p:cNvPicPr>
          <p:nvPr>
            <p:ph type="pic" sz="quarter" idx="10"/>
          </p:nvPr>
        </p:nvPicPr>
        <p:blipFill>
          <a:blip r:embed="rId4" cstate="print">
            <a:extLst>
              <a:ext uri="{28A0092B-C50C-407E-A947-70E740481C1C}">
                <a14:useLocalDpi xmlns:a14="http://schemas.microsoft.com/office/drawing/2010/main" val="0"/>
              </a:ext>
            </a:extLst>
          </a:blip>
          <a:srcRect/>
          <a:stretch>
            <a:fillRect/>
          </a:stretch>
        </p:blipFill>
        <p:spPr>
          <a:xfrm>
            <a:off x="1936751" y="2134192"/>
            <a:ext cx="1746964" cy="1742256"/>
          </a:xfrm>
        </p:spPr>
      </p:pic>
      <p:pic>
        <p:nvPicPr>
          <p:cNvPr id="42" name="图片占位符 41"/>
          <p:cNvPicPr>
            <a:picLocks noGrp="1" noChangeAspect="1"/>
          </p:cNvPicPr>
          <p:nvPr>
            <p:ph type="pic" sz="quarter" idx="11"/>
          </p:nvPr>
        </p:nvPicPr>
        <p:blipFill>
          <a:blip r:embed="rId5" cstate="print">
            <a:extLst>
              <a:ext uri="{28A0092B-C50C-407E-A947-70E740481C1C}">
                <a14:useLocalDpi xmlns:a14="http://schemas.microsoft.com/office/drawing/2010/main" val="0"/>
              </a:ext>
            </a:extLst>
          </a:blip>
          <a:srcRect/>
          <a:stretch>
            <a:fillRect/>
          </a:stretch>
        </p:blipFill>
        <p:spPr>
          <a:xfrm>
            <a:off x="4127263" y="2134192"/>
            <a:ext cx="1746964" cy="1742256"/>
          </a:xfrm>
        </p:spPr>
      </p:pic>
      <p:pic>
        <p:nvPicPr>
          <p:cNvPr id="43" name="图片占位符 42"/>
          <p:cNvPicPr>
            <a:picLocks noGrp="1" noChangeAspect="1"/>
          </p:cNvPicPr>
          <p:nvPr>
            <p:ph type="pic" sz="quarter" idx="12"/>
          </p:nvPr>
        </p:nvPicPr>
        <p:blipFill>
          <a:blip r:embed="rId6" cstate="print">
            <a:extLst>
              <a:ext uri="{28A0092B-C50C-407E-A947-70E740481C1C}">
                <a14:useLocalDpi xmlns:a14="http://schemas.microsoft.com/office/drawing/2010/main" val="0"/>
              </a:ext>
            </a:extLst>
          </a:blip>
          <a:srcRect/>
          <a:stretch>
            <a:fillRect/>
          </a:stretch>
        </p:blipFill>
        <p:spPr>
          <a:xfrm>
            <a:off x="6317775" y="2134192"/>
            <a:ext cx="1746964" cy="1742256"/>
          </a:xfrm>
        </p:spPr>
      </p:pic>
      <p:pic>
        <p:nvPicPr>
          <p:cNvPr id="44" name="图片占位符 43"/>
          <p:cNvPicPr>
            <a:picLocks noGrp="1" noChangeAspect="1"/>
          </p:cNvPicPr>
          <p:nvPr>
            <p:ph type="pic" sz="quarter" idx="13"/>
          </p:nvPr>
        </p:nvPicPr>
        <p:blipFill>
          <a:blip r:embed="rId7" cstate="print">
            <a:extLst>
              <a:ext uri="{28A0092B-C50C-407E-A947-70E740481C1C}">
                <a14:useLocalDpi xmlns:a14="http://schemas.microsoft.com/office/drawing/2010/main" val="0"/>
              </a:ext>
            </a:extLst>
          </a:blip>
          <a:srcRect/>
          <a:stretch>
            <a:fillRect/>
          </a:stretch>
        </p:blipFill>
        <p:spPr>
          <a:xfrm>
            <a:off x="8508286" y="2134192"/>
            <a:ext cx="1746964" cy="1742256"/>
          </a:xfrm>
        </p:spPr>
      </p:pic>
      <p:grpSp>
        <p:nvGrpSpPr>
          <p:cNvPr id="18" name="组合 17"/>
          <p:cNvGrpSpPr/>
          <p:nvPr/>
        </p:nvGrpSpPr>
        <p:grpSpPr>
          <a:xfrm>
            <a:off x="0" y="-1"/>
            <a:ext cx="8338444" cy="1268413"/>
            <a:chOff x="0" y="-1"/>
            <a:chExt cx="8338444" cy="1268413"/>
          </a:xfrm>
        </p:grpSpPr>
        <p:pic>
          <p:nvPicPr>
            <p:cNvPr id="19" name="图片 1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0" y="-1"/>
              <a:ext cx="1910226" cy="1268413"/>
            </a:xfrm>
            <a:prstGeom prst="rect">
              <a:avLst/>
            </a:prstGeom>
          </p:spPr>
        </p:pic>
        <p:cxnSp>
          <p:nvCxnSpPr>
            <p:cNvPr id="20" name="直接连接符 19"/>
            <p:cNvCxnSpPr/>
            <p:nvPr/>
          </p:nvCxnSpPr>
          <p:spPr>
            <a:xfrm>
              <a:off x="3605030" y="469609"/>
              <a:ext cx="0" cy="54000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21" name="文本框 20"/>
            <p:cNvSpPr txBox="1"/>
            <p:nvPr/>
          </p:nvSpPr>
          <p:spPr>
            <a:xfrm>
              <a:off x="1661292" y="440872"/>
              <a:ext cx="1826142" cy="584775"/>
            </a:xfrm>
            <a:prstGeom prst="rect">
              <a:avLst/>
            </a:prstGeom>
            <a:noFill/>
          </p:spPr>
          <p:txBody>
            <a:bodyPr wrap="none" rtlCol="0">
              <a:spAutoFit/>
              <a:scene3d>
                <a:camera prst="orthographicFront"/>
                <a:lightRig rig="threePt" dir="t"/>
              </a:scene3d>
              <a:sp3d contourW="12700"/>
            </a:bodyPr>
            <a:lstStyle/>
            <a:p>
              <a:pPr lvl="0" algn="r">
                <a:defRPr/>
              </a:pPr>
              <a:r>
                <a:rPr lang="zh-CN" altLang="en-US" sz="3200" b="1" dirty="0">
                  <a:solidFill>
                    <a:prstClr val="black"/>
                  </a:solidFill>
                </a:rPr>
                <a:t>公司介绍</a:t>
              </a:r>
            </a:p>
          </p:txBody>
        </p:sp>
        <p:sp>
          <p:nvSpPr>
            <p:cNvPr id="25" name="文本框 24"/>
            <p:cNvSpPr txBox="1"/>
            <p:nvPr/>
          </p:nvSpPr>
          <p:spPr>
            <a:xfrm>
              <a:off x="3737617" y="533204"/>
              <a:ext cx="4600827" cy="400110"/>
            </a:xfrm>
            <a:prstGeom prst="rect">
              <a:avLst/>
            </a:prstGeom>
            <a:noFill/>
          </p:spPr>
          <p:txBody>
            <a:bodyPr wrap="square" rtlCol="0">
              <a:spAutoFit/>
              <a:scene3d>
                <a:camera prst="orthographicFront"/>
                <a:lightRig rig="threePt" dir="t"/>
              </a:scene3d>
              <a:sp3d contourW="12700"/>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altLang="zh-CN" sz="1000" b="0" i="0" u="none" strike="noStrike" kern="1200" cap="none" spc="0" normalizeH="0" baseline="0" noProof="0" dirty="0">
                  <a:ln>
                    <a:noFill/>
                  </a:ln>
                  <a:solidFill>
                    <a:schemeClr val="bg1">
                      <a:lumMod val="50000"/>
                    </a:schemeClr>
                  </a:solidFill>
                  <a:effectLst/>
                  <a:uLnTx/>
                  <a:uFillTx/>
                  <a:latin typeface="Arial"/>
                  <a:ea typeface="微软雅黑"/>
                  <a:cs typeface="+mn-cs"/>
                </a:rPr>
                <a:t>The user can demonstrate on a projector or computer, or print the presentation and make it into a film to be used in a wider field</a:t>
              </a:r>
            </a:p>
          </p:txBody>
        </p:sp>
      </p:grpSp>
    </p:spTree>
    <p:custDataLst>
      <p:tags r:id="rId1"/>
    </p:custDataLst>
    <p:extLst>
      <p:ext uri="{BB962C8B-B14F-4D97-AF65-F5344CB8AC3E}">
        <p14:creationId xmlns:p14="http://schemas.microsoft.com/office/powerpoint/2010/main" val="1965176893"/>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41"/>
                                        </p:tgtEl>
                                        <p:attrNameLst>
                                          <p:attrName>style.visibility</p:attrName>
                                        </p:attrNameLst>
                                      </p:cBhvr>
                                      <p:to>
                                        <p:strVal val="visible"/>
                                      </p:to>
                                    </p:set>
                                    <p:anim calcmode="lin" valueType="num">
                                      <p:cBhvr>
                                        <p:cTn id="7" dur="1000" fill="hold"/>
                                        <p:tgtEl>
                                          <p:spTgt spid="41"/>
                                        </p:tgtEl>
                                        <p:attrNameLst>
                                          <p:attrName>ppt_w</p:attrName>
                                        </p:attrNameLst>
                                      </p:cBhvr>
                                      <p:tavLst>
                                        <p:tav tm="0">
                                          <p:val>
                                            <p:fltVal val="0"/>
                                          </p:val>
                                        </p:tav>
                                        <p:tav tm="100000">
                                          <p:val>
                                            <p:strVal val="#ppt_w"/>
                                          </p:val>
                                        </p:tav>
                                      </p:tavLst>
                                    </p:anim>
                                    <p:anim calcmode="lin" valueType="num">
                                      <p:cBhvr>
                                        <p:cTn id="8" dur="1000" fill="hold"/>
                                        <p:tgtEl>
                                          <p:spTgt spid="41"/>
                                        </p:tgtEl>
                                        <p:attrNameLst>
                                          <p:attrName>ppt_h</p:attrName>
                                        </p:attrNameLst>
                                      </p:cBhvr>
                                      <p:tavLst>
                                        <p:tav tm="0">
                                          <p:val>
                                            <p:fltVal val="0"/>
                                          </p:val>
                                        </p:tav>
                                        <p:tav tm="100000">
                                          <p:val>
                                            <p:strVal val="#ppt_h"/>
                                          </p:val>
                                        </p:tav>
                                      </p:tavLst>
                                    </p:anim>
                                    <p:anim calcmode="lin" valueType="num">
                                      <p:cBhvr>
                                        <p:cTn id="9" dur="1000" fill="hold"/>
                                        <p:tgtEl>
                                          <p:spTgt spid="41"/>
                                        </p:tgtEl>
                                        <p:attrNameLst>
                                          <p:attrName>style.rotation</p:attrName>
                                        </p:attrNameLst>
                                      </p:cBhvr>
                                      <p:tavLst>
                                        <p:tav tm="0">
                                          <p:val>
                                            <p:fltVal val="90"/>
                                          </p:val>
                                        </p:tav>
                                        <p:tav tm="100000">
                                          <p:val>
                                            <p:fltVal val="0"/>
                                          </p:val>
                                        </p:tav>
                                      </p:tavLst>
                                    </p:anim>
                                    <p:animEffect transition="in" filter="fade">
                                      <p:cBhvr>
                                        <p:cTn id="10" dur="1000"/>
                                        <p:tgtEl>
                                          <p:spTgt spid="41"/>
                                        </p:tgtEl>
                                      </p:cBhvr>
                                    </p:animEffect>
                                  </p:childTnLst>
                                </p:cTn>
                              </p:par>
                              <p:par>
                                <p:cTn id="11" presetID="31" presetClass="entr" presetSubtype="0" fill="hold" nodeType="withEffect">
                                  <p:stCondLst>
                                    <p:cond delay="0"/>
                                  </p:stCondLst>
                                  <p:childTnLst>
                                    <p:set>
                                      <p:cBhvr>
                                        <p:cTn id="12" dur="1" fill="hold">
                                          <p:stCondLst>
                                            <p:cond delay="0"/>
                                          </p:stCondLst>
                                        </p:cTn>
                                        <p:tgtEl>
                                          <p:spTgt spid="42"/>
                                        </p:tgtEl>
                                        <p:attrNameLst>
                                          <p:attrName>style.visibility</p:attrName>
                                        </p:attrNameLst>
                                      </p:cBhvr>
                                      <p:to>
                                        <p:strVal val="visible"/>
                                      </p:to>
                                    </p:set>
                                    <p:anim calcmode="lin" valueType="num">
                                      <p:cBhvr>
                                        <p:cTn id="13" dur="1000" fill="hold"/>
                                        <p:tgtEl>
                                          <p:spTgt spid="42"/>
                                        </p:tgtEl>
                                        <p:attrNameLst>
                                          <p:attrName>ppt_w</p:attrName>
                                        </p:attrNameLst>
                                      </p:cBhvr>
                                      <p:tavLst>
                                        <p:tav tm="0">
                                          <p:val>
                                            <p:fltVal val="0"/>
                                          </p:val>
                                        </p:tav>
                                        <p:tav tm="100000">
                                          <p:val>
                                            <p:strVal val="#ppt_w"/>
                                          </p:val>
                                        </p:tav>
                                      </p:tavLst>
                                    </p:anim>
                                    <p:anim calcmode="lin" valueType="num">
                                      <p:cBhvr>
                                        <p:cTn id="14" dur="1000" fill="hold"/>
                                        <p:tgtEl>
                                          <p:spTgt spid="42"/>
                                        </p:tgtEl>
                                        <p:attrNameLst>
                                          <p:attrName>ppt_h</p:attrName>
                                        </p:attrNameLst>
                                      </p:cBhvr>
                                      <p:tavLst>
                                        <p:tav tm="0">
                                          <p:val>
                                            <p:fltVal val="0"/>
                                          </p:val>
                                        </p:tav>
                                        <p:tav tm="100000">
                                          <p:val>
                                            <p:strVal val="#ppt_h"/>
                                          </p:val>
                                        </p:tav>
                                      </p:tavLst>
                                    </p:anim>
                                    <p:anim calcmode="lin" valueType="num">
                                      <p:cBhvr>
                                        <p:cTn id="15" dur="1000" fill="hold"/>
                                        <p:tgtEl>
                                          <p:spTgt spid="42"/>
                                        </p:tgtEl>
                                        <p:attrNameLst>
                                          <p:attrName>style.rotation</p:attrName>
                                        </p:attrNameLst>
                                      </p:cBhvr>
                                      <p:tavLst>
                                        <p:tav tm="0">
                                          <p:val>
                                            <p:fltVal val="90"/>
                                          </p:val>
                                        </p:tav>
                                        <p:tav tm="100000">
                                          <p:val>
                                            <p:fltVal val="0"/>
                                          </p:val>
                                        </p:tav>
                                      </p:tavLst>
                                    </p:anim>
                                    <p:animEffect transition="in" filter="fade">
                                      <p:cBhvr>
                                        <p:cTn id="16" dur="1000"/>
                                        <p:tgtEl>
                                          <p:spTgt spid="42"/>
                                        </p:tgtEl>
                                      </p:cBhvr>
                                    </p:animEffect>
                                  </p:childTnLst>
                                </p:cTn>
                              </p:par>
                              <p:par>
                                <p:cTn id="17" presetID="31" presetClass="entr" presetSubtype="0" fill="hold" nodeType="withEffect">
                                  <p:stCondLst>
                                    <p:cond delay="0"/>
                                  </p:stCondLst>
                                  <p:childTnLst>
                                    <p:set>
                                      <p:cBhvr>
                                        <p:cTn id="18" dur="1" fill="hold">
                                          <p:stCondLst>
                                            <p:cond delay="0"/>
                                          </p:stCondLst>
                                        </p:cTn>
                                        <p:tgtEl>
                                          <p:spTgt spid="43"/>
                                        </p:tgtEl>
                                        <p:attrNameLst>
                                          <p:attrName>style.visibility</p:attrName>
                                        </p:attrNameLst>
                                      </p:cBhvr>
                                      <p:to>
                                        <p:strVal val="visible"/>
                                      </p:to>
                                    </p:set>
                                    <p:anim calcmode="lin" valueType="num">
                                      <p:cBhvr>
                                        <p:cTn id="19" dur="1000" fill="hold"/>
                                        <p:tgtEl>
                                          <p:spTgt spid="43"/>
                                        </p:tgtEl>
                                        <p:attrNameLst>
                                          <p:attrName>ppt_w</p:attrName>
                                        </p:attrNameLst>
                                      </p:cBhvr>
                                      <p:tavLst>
                                        <p:tav tm="0">
                                          <p:val>
                                            <p:fltVal val="0"/>
                                          </p:val>
                                        </p:tav>
                                        <p:tav tm="100000">
                                          <p:val>
                                            <p:strVal val="#ppt_w"/>
                                          </p:val>
                                        </p:tav>
                                      </p:tavLst>
                                    </p:anim>
                                    <p:anim calcmode="lin" valueType="num">
                                      <p:cBhvr>
                                        <p:cTn id="20" dur="1000" fill="hold"/>
                                        <p:tgtEl>
                                          <p:spTgt spid="43"/>
                                        </p:tgtEl>
                                        <p:attrNameLst>
                                          <p:attrName>ppt_h</p:attrName>
                                        </p:attrNameLst>
                                      </p:cBhvr>
                                      <p:tavLst>
                                        <p:tav tm="0">
                                          <p:val>
                                            <p:fltVal val="0"/>
                                          </p:val>
                                        </p:tav>
                                        <p:tav tm="100000">
                                          <p:val>
                                            <p:strVal val="#ppt_h"/>
                                          </p:val>
                                        </p:tav>
                                      </p:tavLst>
                                    </p:anim>
                                    <p:anim calcmode="lin" valueType="num">
                                      <p:cBhvr>
                                        <p:cTn id="21" dur="1000" fill="hold"/>
                                        <p:tgtEl>
                                          <p:spTgt spid="43"/>
                                        </p:tgtEl>
                                        <p:attrNameLst>
                                          <p:attrName>style.rotation</p:attrName>
                                        </p:attrNameLst>
                                      </p:cBhvr>
                                      <p:tavLst>
                                        <p:tav tm="0">
                                          <p:val>
                                            <p:fltVal val="90"/>
                                          </p:val>
                                        </p:tav>
                                        <p:tav tm="100000">
                                          <p:val>
                                            <p:fltVal val="0"/>
                                          </p:val>
                                        </p:tav>
                                      </p:tavLst>
                                    </p:anim>
                                    <p:animEffect transition="in" filter="fade">
                                      <p:cBhvr>
                                        <p:cTn id="22" dur="1000"/>
                                        <p:tgtEl>
                                          <p:spTgt spid="43"/>
                                        </p:tgtEl>
                                      </p:cBhvr>
                                    </p:animEffect>
                                  </p:childTnLst>
                                </p:cTn>
                              </p:par>
                              <p:par>
                                <p:cTn id="23" presetID="31" presetClass="entr" presetSubtype="0" fill="hold" nodeType="withEffect">
                                  <p:stCondLst>
                                    <p:cond delay="0"/>
                                  </p:stCondLst>
                                  <p:childTnLst>
                                    <p:set>
                                      <p:cBhvr>
                                        <p:cTn id="24" dur="1" fill="hold">
                                          <p:stCondLst>
                                            <p:cond delay="0"/>
                                          </p:stCondLst>
                                        </p:cTn>
                                        <p:tgtEl>
                                          <p:spTgt spid="44"/>
                                        </p:tgtEl>
                                        <p:attrNameLst>
                                          <p:attrName>style.visibility</p:attrName>
                                        </p:attrNameLst>
                                      </p:cBhvr>
                                      <p:to>
                                        <p:strVal val="visible"/>
                                      </p:to>
                                    </p:set>
                                    <p:anim calcmode="lin" valueType="num">
                                      <p:cBhvr>
                                        <p:cTn id="25" dur="1000" fill="hold"/>
                                        <p:tgtEl>
                                          <p:spTgt spid="44"/>
                                        </p:tgtEl>
                                        <p:attrNameLst>
                                          <p:attrName>ppt_w</p:attrName>
                                        </p:attrNameLst>
                                      </p:cBhvr>
                                      <p:tavLst>
                                        <p:tav tm="0">
                                          <p:val>
                                            <p:fltVal val="0"/>
                                          </p:val>
                                        </p:tav>
                                        <p:tav tm="100000">
                                          <p:val>
                                            <p:strVal val="#ppt_w"/>
                                          </p:val>
                                        </p:tav>
                                      </p:tavLst>
                                    </p:anim>
                                    <p:anim calcmode="lin" valueType="num">
                                      <p:cBhvr>
                                        <p:cTn id="26" dur="1000" fill="hold"/>
                                        <p:tgtEl>
                                          <p:spTgt spid="44"/>
                                        </p:tgtEl>
                                        <p:attrNameLst>
                                          <p:attrName>ppt_h</p:attrName>
                                        </p:attrNameLst>
                                      </p:cBhvr>
                                      <p:tavLst>
                                        <p:tav tm="0">
                                          <p:val>
                                            <p:fltVal val="0"/>
                                          </p:val>
                                        </p:tav>
                                        <p:tav tm="100000">
                                          <p:val>
                                            <p:strVal val="#ppt_h"/>
                                          </p:val>
                                        </p:tav>
                                      </p:tavLst>
                                    </p:anim>
                                    <p:anim calcmode="lin" valueType="num">
                                      <p:cBhvr>
                                        <p:cTn id="27" dur="1000" fill="hold"/>
                                        <p:tgtEl>
                                          <p:spTgt spid="44"/>
                                        </p:tgtEl>
                                        <p:attrNameLst>
                                          <p:attrName>style.rotation</p:attrName>
                                        </p:attrNameLst>
                                      </p:cBhvr>
                                      <p:tavLst>
                                        <p:tav tm="0">
                                          <p:val>
                                            <p:fltVal val="90"/>
                                          </p:val>
                                        </p:tav>
                                        <p:tav tm="100000">
                                          <p:val>
                                            <p:fltVal val="0"/>
                                          </p:val>
                                        </p:tav>
                                      </p:tavLst>
                                    </p:anim>
                                    <p:animEffect transition="in" filter="fade">
                                      <p:cBhvr>
                                        <p:cTn id="28" dur="1000"/>
                                        <p:tgtEl>
                                          <p:spTgt spid="44"/>
                                        </p:tgtEl>
                                      </p:cBhvr>
                                    </p:animEffect>
                                  </p:childTnLst>
                                </p:cTn>
                              </p:par>
                            </p:childTnLst>
                          </p:cTn>
                        </p:par>
                        <p:par>
                          <p:cTn id="29" fill="hold">
                            <p:stCondLst>
                              <p:cond delay="1000"/>
                            </p:stCondLst>
                            <p:childTnLst>
                              <p:par>
                                <p:cTn id="30" presetID="42" presetClass="entr" presetSubtype="0" fill="hold" nodeType="after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fade">
                                      <p:cBhvr>
                                        <p:cTn id="32" dur="1000"/>
                                        <p:tgtEl>
                                          <p:spTgt spid="22"/>
                                        </p:tgtEl>
                                      </p:cBhvr>
                                    </p:animEffect>
                                    <p:anim calcmode="lin" valueType="num">
                                      <p:cBhvr>
                                        <p:cTn id="33" dur="1000" fill="hold"/>
                                        <p:tgtEl>
                                          <p:spTgt spid="22"/>
                                        </p:tgtEl>
                                        <p:attrNameLst>
                                          <p:attrName>ppt_x</p:attrName>
                                        </p:attrNameLst>
                                      </p:cBhvr>
                                      <p:tavLst>
                                        <p:tav tm="0">
                                          <p:val>
                                            <p:strVal val="#ppt_x"/>
                                          </p:val>
                                        </p:tav>
                                        <p:tav tm="100000">
                                          <p:val>
                                            <p:strVal val="#ppt_x"/>
                                          </p:val>
                                        </p:tav>
                                      </p:tavLst>
                                    </p:anim>
                                    <p:anim calcmode="lin" valueType="num">
                                      <p:cBhvr>
                                        <p:cTn id="34" dur="1000" fill="hold"/>
                                        <p:tgtEl>
                                          <p:spTgt spid="22"/>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28"/>
                                        </p:tgtEl>
                                        <p:attrNameLst>
                                          <p:attrName>style.visibility</p:attrName>
                                        </p:attrNameLst>
                                      </p:cBhvr>
                                      <p:to>
                                        <p:strVal val="visible"/>
                                      </p:to>
                                    </p:set>
                                    <p:animEffect transition="in" filter="fade">
                                      <p:cBhvr>
                                        <p:cTn id="37" dur="1000"/>
                                        <p:tgtEl>
                                          <p:spTgt spid="28"/>
                                        </p:tgtEl>
                                      </p:cBhvr>
                                    </p:animEffect>
                                    <p:anim calcmode="lin" valueType="num">
                                      <p:cBhvr>
                                        <p:cTn id="38" dur="1000" fill="hold"/>
                                        <p:tgtEl>
                                          <p:spTgt spid="28"/>
                                        </p:tgtEl>
                                        <p:attrNameLst>
                                          <p:attrName>ppt_x</p:attrName>
                                        </p:attrNameLst>
                                      </p:cBhvr>
                                      <p:tavLst>
                                        <p:tav tm="0">
                                          <p:val>
                                            <p:strVal val="#ppt_x"/>
                                          </p:val>
                                        </p:tav>
                                        <p:tav tm="100000">
                                          <p:val>
                                            <p:strVal val="#ppt_x"/>
                                          </p:val>
                                        </p:tav>
                                      </p:tavLst>
                                    </p:anim>
                                    <p:anim calcmode="lin" valueType="num">
                                      <p:cBhvr>
                                        <p:cTn id="39" dur="1000" fill="hold"/>
                                        <p:tgtEl>
                                          <p:spTgt spid="28"/>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31"/>
                                        </p:tgtEl>
                                        <p:attrNameLst>
                                          <p:attrName>style.visibility</p:attrName>
                                        </p:attrNameLst>
                                      </p:cBhvr>
                                      <p:to>
                                        <p:strVal val="visible"/>
                                      </p:to>
                                    </p:set>
                                    <p:animEffect transition="in" filter="fade">
                                      <p:cBhvr>
                                        <p:cTn id="42" dur="1000"/>
                                        <p:tgtEl>
                                          <p:spTgt spid="31"/>
                                        </p:tgtEl>
                                      </p:cBhvr>
                                    </p:animEffect>
                                    <p:anim calcmode="lin" valueType="num">
                                      <p:cBhvr>
                                        <p:cTn id="43" dur="1000" fill="hold"/>
                                        <p:tgtEl>
                                          <p:spTgt spid="31"/>
                                        </p:tgtEl>
                                        <p:attrNameLst>
                                          <p:attrName>ppt_x</p:attrName>
                                        </p:attrNameLst>
                                      </p:cBhvr>
                                      <p:tavLst>
                                        <p:tav tm="0">
                                          <p:val>
                                            <p:strVal val="#ppt_x"/>
                                          </p:val>
                                        </p:tav>
                                        <p:tav tm="100000">
                                          <p:val>
                                            <p:strVal val="#ppt_x"/>
                                          </p:val>
                                        </p:tav>
                                      </p:tavLst>
                                    </p:anim>
                                    <p:anim calcmode="lin" valueType="num">
                                      <p:cBhvr>
                                        <p:cTn id="44" dur="1000" fill="hold"/>
                                        <p:tgtEl>
                                          <p:spTgt spid="31"/>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34"/>
                                        </p:tgtEl>
                                        <p:attrNameLst>
                                          <p:attrName>style.visibility</p:attrName>
                                        </p:attrNameLst>
                                      </p:cBhvr>
                                      <p:to>
                                        <p:strVal val="visible"/>
                                      </p:to>
                                    </p:set>
                                    <p:animEffect transition="in" filter="fade">
                                      <p:cBhvr>
                                        <p:cTn id="47" dur="1000"/>
                                        <p:tgtEl>
                                          <p:spTgt spid="34"/>
                                        </p:tgtEl>
                                      </p:cBhvr>
                                    </p:animEffect>
                                    <p:anim calcmode="lin" valueType="num">
                                      <p:cBhvr>
                                        <p:cTn id="48" dur="1000" fill="hold"/>
                                        <p:tgtEl>
                                          <p:spTgt spid="34"/>
                                        </p:tgtEl>
                                        <p:attrNameLst>
                                          <p:attrName>ppt_x</p:attrName>
                                        </p:attrNameLst>
                                      </p:cBhvr>
                                      <p:tavLst>
                                        <p:tav tm="0">
                                          <p:val>
                                            <p:strVal val="#ppt_x"/>
                                          </p:val>
                                        </p:tav>
                                        <p:tav tm="100000">
                                          <p:val>
                                            <p:strVal val="#ppt_x"/>
                                          </p:val>
                                        </p:tav>
                                      </p:tavLst>
                                    </p:anim>
                                    <p:anim calcmode="lin" valueType="num">
                                      <p:cBhvr>
                                        <p:cTn id="49"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图片占位符 35"/>
          <p:cNvPicPr>
            <a:picLocks noGrp="1" noChangeAspect="1"/>
          </p:cNvPicPr>
          <p:nvPr>
            <p:ph type="pic" sz="quarter" idx="10"/>
          </p:nvPr>
        </p:nvPicPr>
        <p:blipFill>
          <a:blip r:embed="rId3" cstate="print">
            <a:extLst>
              <a:ext uri="{28A0092B-C50C-407E-A947-70E740481C1C}">
                <a14:useLocalDpi xmlns:a14="http://schemas.microsoft.com/office/drawing/2010/main" val="0"/>
              </a:ext>
            </a:extLst>
          </a:blip>
          <a:srcRect/>
          <a:stretch>
            <a:fillRect/>
          </a:stretch>
        </p:blipFill>
        <p:spPr/>
      </p:pic>
      <p:sp>
        <p:nvSpPr>
          <p:cNvPr id="5" name="椭圆 4"/>
          <p:cNvSpPr/>
          <p:nvPr/>
        </p:nvSpPr>
        <p:spPr>
          <a:xfrm>
            <a:off x="5037306" y="3287033"/>
            <a:ext cx="2117388" cy="2117387"/>
          </a:xfrm>
          <a:prstGeom prst="ellipse">
            <a:avLst/>
          </a:prstGeom>
          <a:noFill/>
          <a:ln w="381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p:cNvSpPr/>
          <p:nvPr/>
        </p:nvSpPr>
        <p:spPr>
          <a:xfrm>
            <a:off x="1175657" y="1950093"/>
            <a:ext cx="9840686" cy="587469"/>
          </a:xfrm>
          <a:prstGeom prst="rect">
            <a:avLst/>
          </a:prstGeom>
          <a:ln>
            <a:noFill/>
          </a:ln>
        </p:spPr>
        <p:txBody>
          <a:bodyPr wrap="square">
            <a:spAutoFit/>
            <a:scene3d>
              <a:camera prst="orthographicFront"/>
              <a:lightRig rig="threePt" dir="t"/>
            </a:scene3d>
            <a:sp3d contourW="12700"/>
          </a:bodyPr>
          <a:lstStyle/>
          <a:p>
            <a:pPr algn="ctr">
              <a:lnSpc>
                <a:spcPct val="120000"/>
              </a:lnSpc>
            </a:pPr>
            <a:r>
              <a:rPr lang="zh-CN" altLang="en-US" sz="1400" dirty="0">
                <a:solidFill>
                  <a:schemeClr val="tx1">
                    <a:lumMod val="75000"/>
                    <a:lumOff val="25000"/>
                  </a:schemeClr>
                </a:solidFill>
                <a:latin typeface="+mn-ea"/>
              </a:rPr>
              <a:t>我们是</a:t>
            </a:r>
            <a:r>
              <a:rPr lang="en-US" altLang="zh-CN" sz="1400" dirty="0">
                <a:solidFill>
                  <a:schemeClr val="tx1">
                    <a:lumMod val="75000"/>
                    <a:lumOff val="25000"/>
                  </a:schemeClr>
                </a:solidFill>
                <a:latin typeface="+mn-ea"/>
              </a:rPr>
              <a:t>-</a:t>
            </a:r>
            <a:r>
              <a:rPr lang="zh-CN" altLang="en-US" sz="1400" dirty="0">
                <a:solidFill>
                  <a:schemeClr val="tx1">
                    <a:lumMod val="75000"/>
                    <a:lumOff val="25000"/>
                  </a:schemeClr>
                </a:solidFill>
                <a:latin typeface="+mn-ea"/>
              </a:rPr>
              <a:t>支专业的团队。我们的成员拥有多年的信息安全专业技术背景，来自国内知名安全公司的一线骨干。</a:t>
            </a:r>
          </a:p>
          <a:p>
            <a:pPr algn="ctr">
              <a:lnSpc>
                <a:spcPct val="120000"/>
              </a:lnSpc>
            </a:pPr>
            <a:r>
              <a:rPr lang="zh-CN" altLang="en-US" sz="1400" dirty="0">
                <a:solidFill>
                  <a:schemeClr val="tx1">
                    <a:lumMod val="75000"/>
                    <a:lumOff val="25000"/>
                  </a:schemeClr>
                </a:solidFill>
                <a:latin typeface="+mn-ea"/>
              </a:rPr>
              <a:t>       我们是</a:t>
            </a:r>
            <a:r>
              <a:rPr lang="en-US" altLang="zh-CN" sz="1400" dirty="0">
                <a:solidFill>
                  <a:schemeClr val="tx1">
                    <a:lumMod val="75000"/>
                    <a:lumOff val="25000"/>
                  </a:schemeClr>
                </a:solidFill>
                <a:latin typeface="+mn-ea"/>
              </a:rPr>
              <a:t>-</a:t>
            </a:r>
            <a:r>
              <a:rPr lang="zh-CN" altLang="en-US" sz="1400" dirty="0">
                <a:solidFill>
                  <a:schemeClr val="tx1">
                    <a:lumMod val="75000"/>
                    <a:lumOff val="25000"/>
                  </a:schemeClr>
                </a:solidFill>
                <a:latin typeface="+mn-ea"/>
              </a:rPr>
              <a:t>支年轻的团队。我们的平均年龄仅有</a:t>
            </a:r>
            <a:r>
              <a:rPr lang="en-US" altLang="zh-CN" sz="1400" dirty="0">
                <a:solidFill>
                  <a:schemeClr val="tx1">
                    <a:lumMod val="75000"/>
                    <a:lumOff val="25000"/>
                  </a:schemeClr>
                </a:solidFill>
                <a:latin typeface="+mn-ea"/>
              </a:rPr>
              <a:t>26</a:t>
            </a:r>
            <a:r>
              <a:rPr lang="zh-CN" altLang="en-US" sz="1400" dirty="0">
                <a:solidFill>
                  <a:schemeClr val="tx1">
                    <a:lumMod val="75000"/>
                    <a:lumOff val="25000"/>
                  </a:schemeClr>
                </a:solidFill>
                <a:latin typeface="+mn-ea"/>
              </a:rPr>
              <a:t>岁，充满了朝气和创新精神</a:t>
            </a:r>
          </a:p>
        </p:txBody>
      </p:sp>
      <p:grpSp>
        <p:nvGrpSpPr>
          <p:cNvPr id="8" name="组合 7"/>
          <p:cNvGrpSpPr/>
          <p:nvPr/>
        </p:nvGrpSpPr>
        <p:grpSpPr>
          <a:xfrm>
            <a:off x="7884938" y="3287033"/>
            <a:ext cx="2233787" cy="664379"/>
            <a:chOff x="7884938" y="2111376"/>
            <a:chExt cx="2233787" cy="664379"/>
          </a:xfrm>
        </p:grpSpPr>
        <p:sp>
          <p:nvSpPr>
            <p:cNvPr id="9" name="矩形 8"/>
            <p:cNvSpPr/>
            <p:nvPr/>
          </p:nvSpPr>
          <p:spPr>
            <a:xfrm>
              <a:off x="8511371" y="2435681"/>
              <a:ext cx="1607354" cy="313932"/>
            </a:xfrm>
            <a:prstGeom prst="rect">
              <a:avLst/>
            </a:prstGeom>
            <a:ln>
              <a:noFill/>
            </a:ln>
          </p:spPr>
          <p:txBody>
            <a:bodyPr wrap="square">
              <a:spAutoFit/>
              <a:scene3d>
                <a:camera prst="orthographicFront"/>
                <a:lightRig rig="threePt" dir="t"/>
              </a:scene3d>
              <a:sp3d contourW="12700"/>
            </a:bodyPr>
            <a:lstStyle/>
            <a:p>
              <a:pPr algn="just">
                <a:lnSpc>
                  <a:spcPct val="120000"/>
                </a:lnSpc>
              </a:pPr>
              <a:r>
                <a:rPr lang="zh-CN" altLang="en-US" sz="1200" dirty="0">
                  <a:solidFill>
                    <a:schemeClr val="tx1">
                      <a:lumMod val="75000"/>
                      <a:lumOff val="25000"/>
                    </a:schemeClr>
                  </a:solidFill>
                  <a:latin typeface="+mn-ea"/>
                </a:rPr>
                <a:t>用户可以在投影仪或者计算机上进行演示</a:t>
              </a:r>
            </a:p>
          </p:txBody>
        </p:sp>
        <p:sp>
          <p:nvSpPr>
            <p:cNvPr id="10" name="矩形 9"/>
            <p:cNvSpPr/>
            <p:nvPr/>
          </p:nvSpPr>
          <p:spPr>
            <a:xfrm>
              <a:off x="8511371" y="2111376"/>
              <a:ext cx="1607354" cy="362792"/>
            </a:xfrm>
            <a:prstGeom prst="rect">
              <a:avLst/>
            </a:prstGeom>
            <a:ln>
              <a:noFill/>
            </a:ln>
          </p:spPr>
          <p:txBody>
            <a:bodyPr wrap="square">
              <a:spAutoFit/>
              <a:scene3d>
                <a:camera prst="orthographicFront"/>
                <a:lightRig rig="threePt" dir="t"/>
              </a:scene3d>
              <a:sp3d contourW="12700"/>
            </a:bodyPr>
            <a:lstStyle/>
            <a:p>
              <a:pPr algn="just">
                <a:lnSpc>
                  <a:spcPct val="120000"/>
                </a:lnSpc>
              </a:pPr>
              <a:r>
                <a:rPr lang="zh-CN" altLang="en-US" sz="1600" b="1" dirty="0">
                  <a:latin typeface="+mn-ea"/>
                </a:rPr>
                <a:t>经营业绩</a:t>
              </a:r>
            </a:p>
          </p:txBody>
        </p:sp>
        <p:grpSp>
          <p:nvGrpSpPr>
            <p:cNvPr id="11" name="组合 10"/>
            <p:cNvGrpSpPr/>
            <p:nvPr/>
          </p:nvGrpSpPr>
          <p:grpSpPr>
            <a:xfrm>
              <a:off x="7884938" y="2291455"/>
              <a:ext cx="484300" cy="484300"/>
              <a:chOff x="1028700" y="1853169"/>
              <a:chExt cx="787400" cy="787400"/>
            </a:xfrm>
          </p:grpSpPr>
          <p:sp>
            <p:nvSpPr>
              <p:cNvPr id="12" name="椭圆 11"/>
              <p:cNvSpPr/>
              <p:nvPr/>
            </p:nvSpPr>
            <p:spPr>
              <a:xfrm>
                <a:off x="1028700" y="1853169"/>
                <a:ext cx="787400" cy="7874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13" name="椭圆 13"/>
              <p:cNvSpPr/>
              <p:nvPr/>
            </p:nvSpPr>
            <p:spPr>
              <a:xfrm>
                <a:off x="1237694" y="2062163"/>
                <a:ext cx="369412" cy="369412"/>
              </a:xfrm>
              <a:custGeom>
                <a:avLst/>
                <a:gdLst>
                  <a:gd name="T0" fmla="*/ 181 w 252"/>
                  <a:gd name="T1" fmla="*/ 126 h 252"/>
                  <a:gd name="T2" fmla="*/ 236 w 252"/>
                  <a:gd name="T3" fmla="*/ 71 h 252"/>
                  <a:gd name="T4" fmla="*/ 236 w 252"/>
                  <a:gd name="T5" fmla="*/ 16 h 252"/>
                  <a:gd name="T6" fmla="*/ 181 w 252"/>
                  <a:gd name="T7" fmla="*/ 16 h 252"/>
                  <a:gd name="T8" fmla="*/ 126 w 252"/>
                  <a:gd name="T9" fmla="*/ 71 h 252"/>
                  <a:gd name="T10" fmla="*/ 71 w 252"/>
                  <a:gd name="T11" fmla="*/ 16 h 252"/>
                  <a:gd name="T12" fmla="*/ 16 w 252"/>
                  <a:gd name="T13" fmla="*/ 16 h 252"/>
                  <a:gd name="T14" fmla="*/ 16 w 252"/>
                  <a:gd name="T15" fmla="*/ 71 h 252"/>
                  <a:gd name="T16" fmla="*/ 71 w 252"/>
                  <a:gd name="T17" fmla="*/ 126 h 252"/>
                  <a:gd name="T18" fmla="*/ 16 w 252"/>
                  <a:gd name="T19" fmla="*/ 181 h 252"/>
                  <a:gd name="T20" fmla="*/ 16 w 252"/>
                  <a:gd name="T21" fmla="*/ 237 h 252"/>
                  <a:gd name="T22" fmla="*/ 71 w 252"/>
                  <a:gd name="T23" fmla="*/ 237 h 252"/>
                  <a:gd name="T24" fmla="*/ 126 w 252"/>
                  <a:gd name="T25" fmla="*/ 181 h 252"/>
                  <a:gd name="T26" fmla="*/ 181 w 252"/>
                  <a:gd name="T27" fmla="*/ 237 h 252"/>
                  <a:gd name="T28" fmla="*/ 236 w 252"/>
                  <a:gd name="T29" fmla="*/ 237 h 252"/>
                  <a:gd name="T30" fmla="*/ 236 w 252"/>
                  <a:gd name="T31" fmla="*/ 181 h 252"/>
                  <a:gd name="T32" fmla="*/ 181 w 252"/>
                  <a:gd name="T33" fmla="*/ 126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52" h="252">
                    <a:moveTo>
                      <a:pt x="181" y="126"/>
                    </a:moveTo>
                    <a:cubicBezTo>
                      <a:pt x="236" y="71"/>
                      <a:pt x="236" y="71"/>
                      <a:pt x="236" y="71"/>
                    </a:cubicBezTo>
                    <a:cubicBezTo>
                      <a:pt x="252" y="56"/>
                      <a:pt x="252" y="31"/>
                      <a:pt x="236" y="16"/>
                    </a:cubicBezTo>
                    <a:cubicBezTo>
                      <a:pt x="221" y="0"/>
                      <a:pt x="196" y="0"/>
                      <a:pt x="181" y="16"/>
                    </a:cubicBezTo>
                    <a:cubicBezTo>
                      <a:pt x="126" y="71"/>
                      <a:pt x="126" y="71"/>
                      <a:pt x="126" y="71"/>
                    </a:cubicBezTo>
                    <a:cubicBezTo>
                      <a:pt x="71" y="16"/>
                      <a:pt x="71" y="16"/>
                      <a:pt x="71" y="16"/>
                    </a:cubicBezTo>
                    <a:cubicBezTo>
                      <a:pt x="56" y="0"/>
                      <a:pt x="31" y="0"/>
                      <a:pt x="16" y="16"/>
                    </a:cubicBezTo>
                    <a:cubicBezTo>
                      <a:pt x="0" y="31"/>
                      <a:pt x="0" y="56"/>
                      <a:pt x="16" y="71"/>
                    </a:cubicBezTo>
                    <a:cubicBezTo>
                      <a:pt x="71" y="126"/>
                      <a:pt x="71" y="126"/>
                      <a:pt x="71" y="126"/>
                    </a:cubicBezTo>
                    <a:cubicBezTo>
                      <a:pt x="16" y="181"/>
                      <a:pt x="16" y="181"/>
                      <a:pt x="16" y="181"/>
                    </a:cubicBezTo>
                    <a:cubicBezTo>
                      <a:pt x="0" y="197"/>
                      <a:pt x="0" y="221"/>
                      <a:pt x="16" y="237"/>
                    </a:cubicBezTo>
                    <a:cubicBezTo>
                      <a:pt x="31" y="252"/>
                      <a:pt x="56" y="252"/>
                      <a:pt x="71" y="237"/>
                    </a:cubicBezTo>
                    <a:cubicBezTo>
                      <a:pt x="126" y="181"/>
                      <a:pt x="126" y="181"/>
                      <a:pt x="126" y="181"/>
                    </a:cubicBezTo>
                    <a:cubicBezTo>
                      <a:pt x="181" y="237"/>
                      <a:pt x="181" y="237"/>
                      <a:pt x="181" y="237"/>
                    </a:cubicBezTo>
                    <a:cubicBezTo>
                      <a:pt x="196" y="252"/>
                      <a:pt x="221" y="252"/>
                      <a:pt x="236" y="237"/>
                    </a:cubicBezTo>
                    <a:cubicBezTo>
                      <a:pt x="252" y="221"/>
                      <a:pt x="252" y="197"/>
                      <a:pt x="236" y="181"/>
                    </a:cubicBezTo>
                    <a:lnTo>
                      <a:pt x="181" y="126"/>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grpSp>
      <p:grpSp>
        <p:nvGrpSpPr>
          <p:cNvPr id="14" name="组合 13"/>
          <p:cNvGrpSpPr/>
          <p:nvPr/>
        </p:nvGrpSpPr>
        <p:grpSpPr>
          <a:xfrm>
            <a:off x="7884938" y="4534808"/>
            <a:ext cx="2233787" cy="664379"/>
            <a:chOff x="7884938" y="3359151"/>
            <a:chExt cx="2233787" cy="664379"/>
          </a:xfrm>
        </p:grpSpPr>
        <p:sp>
          <p:nvSpPr>
            <p:cNvPr id="15" name="矩形 14"/>
            <p:cNvSpPr/>
            <p:nvPr/>
          </p:nvSpPr>
          <p:spPr>
            <a:xfrm>
              <a:off x="8511371" y="3683456"/>
              <a:ext cx="1607354" cy="313932"/>
            </a:xfrm>
            <a:prstGeom prst="rect">
              <a:avLst/>
            </a:prstGeom>
            <a:ln>
              <a:noFill/>
            </a:ln>
          </p:spPr>
          <p:txBody>
            <a:bodyPr wrap="square">
              <a:spAutoFit/>
              <a:scene3d>
                <a:camera prst="orthographicFront"/>
                <a:lightRig rig="threePt" dir="t"/>
              </a:scene3d>
              <a:sp3d contourW="12700"/>
            </a:bodyPr>
            <a:lstStyle/>
            <a:p>
              <a:pPr algn="just">
                <a:lnSpc>
                  <a:spcPct val="120000"/>
                </a:lnSpc>
              </a:pPr>
              <a:r>
                <a:rPr lang="zh-CN" altLang="en-US" sz="1200" dirty="0">
                  <a:solidFill>
                    <a:schemeClr val="tx1">
                      <a:lumMod val="75000"/>
                      <a:lumOff val="25000"/>
                    </a:schemeClr>
                  </a:solidFill>
                  <a:latin typeface="+mn-ea"/>
                </a:rPr>
                <a:t>用户可以在投影仪或者计算机上进行演示</a:t>
              </a:r>
            </a:p>
          </p:txBody>
        </p:sp>
        <p:sp>
          <p:nvSpPr>
            <p:cNvPr id="16" name="矩形 15"/>
            <p:cNvSpPr/>
            <p:nvPr/>
          </p:nvSpPr>
          <p:spPr>
            <a:xfrm>
              <a:off x="8511371" y="3359151"/>
              <a:ext cx="1607354" cy="362792"/>
            </a:xfrm>
            <a:prstGeom prst="rect">
              <a:avLst/>
            </a:prstGeom>
            <a:ln>
              <a:noFill/>
            </a:ln>
          </p:spPr>
          <p:txBody>
            <a:bodyPr wrap="square">
              <a:spAutoFit/>
              <a:scene3d>
                <a:camera prst="orthographicFront"/>
                <a:lightRig rig="threePt" dir="t"/>
              </a:scene3d>
              <a:sp3d contourW="12700"/>
            </a:bodyPr>
            <a:lstStyle/>
            <a:p>
              <a:pPr algn="just">
                <a:lnSpc>
                  <a:spcPct val="120000"/>
                </a:lnSpc>
              </a:pPr>
              <a:r>
                <a:rPr lang="zh-CN" altLang="en-US" sz="1600" b="1" dirty="0">
                  <a:latin typeface="+mn-ea"/>
                </a:rPr>
                <a:t>发展历程</a:t>
              </a:r>
            </a:p>
          </p:txBody>
        </p:sp>
        <p:grpSp>
          <p:nvGrpSpPr>
            <p:cNvPr id="17" name="组合 16"/>
            <p:cNvGrpSpPr/>
            <p:nvPr/>
          </p:nvGrpSpPr>
          <p:grpSpPr>
            <a:xfrm>
              <a:off x="7884938" y="3539230"/>
              <a:ext cx="484300" cy="484300"/>
              <a:chOff x="1028700" y="1853169"/>
              <a:chExt cx="787400" cy="787400"/>
            </a:xfrm>
          </p:grpSpPr>
          <p:sp>
            <p:nvSpPr>
              <p:cNvPr id="18" name="椭圆 17"/>
              <p:cNvSpPr/>
              <p:nvPr/>
            </p:nvSpPr>
            <p:spPr>
              <a:xfrm>
                <a:off x="1028700" y="1853169"/>
                <a:ext cx="787400" cy="7874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19" name="椭圆 18"/>
              <p:cNvSpPr/>
              <p:nvPr/>
            </p:nvSpPr>
            <p:spPr>
              <a:xfrm>
                <a:off x="1237694" y="2063030"/>
                <a:ext cx="369412" cy="367678"/>
              </a:xfrm>
              <a:custGeom>
                <a:avLst/>
                <a:gdLst>
                  <a:gd name="connsiteX0" fmla="*/ 315609 w 338137"/>
                  <a:gd name="connsiteY0" fmla="*/ 185737 h 336550"/>
                  <a:gd name="connsiteX1" fmla="*/ 338137 w 338137"/>
                  <a:gd name="connsiteY1" fmla="*/ 185737 h 336550"/>
                  <a:gd name="connsiteX2" fmla="*/ 185737 w 338137"/>
                  <a:gd name="connsiteY2" fmla="*/ 336550 h 336550"/>
                  <a:gd name="connsiteX3" fmla="*/ 185737 w 338137"/>
                  <a:gd name="connsiteY3" fmla="*/ 314256 h 336550"/>
                  <a:gd name="connsiteX4" fmla="*/ 315609 w 338137"/>
                  <a:gd name="connsiteY4" fmla="*/ 185737 h 336550"/>
                  <a:gd name="connsiteX5" fmla="*/ 249042 w 338137"/>
                  <a:gd name="connsiteY5" fmla="*/ 185737 h 336550"/>
                  <a:gd name="connsiteX6" fmla="*/ 271462 w 338137"/>
                  <a:gd name="connsiteY6" fmla="*/ 185737 h 336550"/>
                  <a:gd name="connsiteX7" fmla="*/ 185737 w 338137"/>
                  <a:gd name="connsiteY7" fmla="*/ 269875 h 336550"/>
                  <a:gd name="connsiteX8" fmla="*/ 185737 w 338137"/>
                  <a:gd name="connsiteY8" fmla="*/ 247870 h 336550"/>
                  <a:gd name="connsiteX9" fmla="*/ 249042 w 338137"/>
                  <a:gd name="connsiteY9" fmla="*/ 185737 h 336550"/>
                  <a:gd name="connsiteX10" fmla="*/ 66675 w 338137"/>
                  <a:gd name="connsiteY10" fmla="*/ 185737 h 336550"/>
                  <a:gd name="connsiteX11" fmla="*/ 89095 w 338137"/>
                  <a:gd name="connsiteY11" fmla="*/ 185737 h 336550"/>
                  <a:gd name="connsiteX12" fmla="*/ 152400 w 338137"/>
                  <a:gd name="connsiteY12" fmla="*/ 247870 h 336550"/>
                  <a:gd name="connsiteX13" fmla="*/ 152400 w 338137"/>
                  <a:gd name="connsiteY13" fmla="*/ 269875 h 336550"/>
                  <a:gd name="connsiteX14" fmla="*/ 66675 w 338137"/>
                  <a:gd name="connsiteY14" fmla="*/ 185737 h 336550"/>
                  <a:gd name="connsiteX15" fmla="*/ 0 w 338137"/>
                  <a:gd name="connsiteY15" fmla="*/ 185737 h 336550"/>
                  <a:gd name="connsiteX16" fmla="*/ 22528 w 338137"/>
                  <a:gd name="connsiteY16" fmla="*/ 185737 h 336550"/>
                  <a:gd name="connsiteX17" fmla="*/ 152400 w 338137"/>
                  <a:gd name="connsiteY17" fmla="*/ 314256 h 336550"/>
                  <a:gd name="connsiteX18" fmla="*/ 152400 w 338137"/>
                  <a:gd name="connsiteY18" fmla="*/ 336550 h 336550"/>
                  <a:gd name="connsiteX19" fmla="*/ 0 w 338137"/>
                  <a:gd name="connsiteY19" fmla="*/ 185737 h 336550"/>
                  <a:gd name="connsiteX20" fmla="*/ 169069 w 338137"/>
                  <a:gd name="connsiteY20" fmla="*/ 127000 h 336550"/>
                  <a:gd name="connsiteX21" fmla="*/ 186045 w 338137"/>
                  <a:gd name="connsiteY21" fmla="*/ 130918 h 336550"/>
                  <a:gd name="connsiteX22" fmla="*/ 205633 w 338137"/>
                  <a:gd name="connsiteY22" fmla="*/ 150506 h 336550"/>
                  <a:gd name="connsiteX23" fmla="*/ 209550 w 338137"/>
                  <a:gd name="connsiteY23" fmla="*/ 167482 h 336550"/>
                  <a:gd name="connsiteX24" fmla="*/ 205633 w 338137"/>
                  <a:gd name="connsiteY24" fmla="*/ 184458 h 336550"/>
                  <a:gd name="connsiteX25" fmla="*/ 186045 w 338137"/>
                  <a:gd name="connsiteY25" fmla="*/ 204046 h 336550"/>
                  <a:gd name="connsiteX26" fmla="*/ 169069 w 338137"/>
                  <a:gd name="connsiteY26" fmla="*/ 207963 h 336550"/>
                  <a:gd name="connsiteX27" fmla="*/ 152093 w 338137"/>
                  <a:gd name="connsiteY27" fmla="*/ 204046 h 336550"/>
                  <a:gd name="connsiteX28" fmla="*/ 132505 w 338137"/>
                  <a:gd name="connsiteY28" fmla="*/ 184458 h 336550"/>
                  <a:gd name="connsiteX29" fmla="*/ 128587 w 338137"/>
                  <a:gd name="connsiteY29" fmla="*/ 167482 h 336550"/>
                  <a:gd name="connsiteX30" fmla="*/ 132505 w 338137"/>
                  <a:gd name="connsiteY30" fmla="*/ 150506 h 336550"/>
                  <a:gd name="connsiteX31" fmla="*/ 152093 w 338137"/>
                  <a:gd name="connsiteY31" fmla="*/ 130918 h 336550"/>
                  <a:gd name="connsiteX32" fmla="*/ 169069 w 338137"/>
                  <a:gd name="connsiteY32" fmla="*/ 127000 h 336550"/>
                  <a:gd name="connsiteX33" fmla="*/ 185737 w 338137"/>
                  <a:gd name="connsiteY33" fmla="*/ 65087 h 336550"/>
                  <a:gd name="connsiteX34" fmla="*/ 271462 w 338137"/>
                  <a:gd name="connsiteY34" fmla="*/ 150812 h 336550"/>
                  <a:gd name="connsiteX35" fmla="*/ 249042 w 338137"/>
                  <a:gd name="connsiteY35" fmla="*/ 150812 h 336550"/>
                  <a:gd name="connsiteX36" fmla="*/ 185737 w 338137"/>
                  <a:gd name="connsiteY36" fmla="*/ 87507 h 336550"/>
                  <a:gd name="connsiteX37" fmla="*/ 185737 w 338137"/>
                  <a:gd name="connsiteY37" fmla="*/ 65087 h 336550"/>
                  <a:gd name="connsiteX38" fmla="*/ 152400 w 338137"/>
                  <a:gd name="connsiteY38" fmla="*/ 65087 h 336550"/>
                  <a:gd name="connsiteX39" fmla="*/ 152400 w 338137"/>
                  <a:gd name="connsiteY39" fmla="*/ 87507 h 336550"/>
                  <a:gd name="connsiteX40" fmla="*/ 89095 w 338137"/>
                  <a:gd name="connsiteY40" fmla="*/ 150812 h 336550"/>
                  <a:gd name="connsiteX41" fmla="*/ 66675 w 338137"/>
                  <a:gd name="connsiteY41" fmla="*/ 150812 h 336550"/>
                  <a:gd name="connsiteX42" fmla="*/ 152400 w 338137"/>
                  <a:gd name="connsiteY42" fmla="*/ 65087 h 336550"/>
                  <a:gd name="connsiteX43" fmla="*/ 185737 w 338137"/>
                  <a:gd name="connsiteY43" fmla="*/ 0 h 336550"/>
                  <a:gd name="connsiteX44" fmla="*/ 338137 w 338137"/>
                  <a:gd name="connsiteY44" fmla="*/ 150813 h 336550"/>
                  <a:gd name="connsiteX45" fmla="*/ 315609 w 338137"/>
                  <a:gd name="connsiteY45" fmla="*/ 150813 h 336550"/>
                  <a:gd name="connsiteX46" fmla="*/ 185737 w 338137"/>
                  <a:gd name="connsiteY46" fmla="*/ 22294 h 336550"/>
                  <a:gd name="connsiteX47" fmla="*/ 185737 w 338137"/>
                  <a:gd name="connsiteY47" fmla="*/ 0 h 336550"/>
                  <a:gd name="connsiteX48" fmla="*/ 152400 w 338137"/>
                  <a:gd name="connsiteY48" fmla="*/ 0 h 336550"/>
                  <a:gd name="connsiteX49" fmla="*/ 152400 w 338137"/>
                  <a:gd name="connsiteY49" fmla="*/ 22294 h 336550"/>
                  <a:gd name="connsiteX50" fmla="*/ 22528 w 338137"/>
                  <a:gd name="connsiteY50" fmla="*/ 150813 h 336550"/>
                  <a:gd name="connsiteX51" fmla="*/ 0 w 338137"/>
                  <a:gd name="connsiteY51" fmla="*/ 150813 h 336550"/>
                  <a:gd name="connsiteX52" fmla="*/ 152400 w 338137"/>
                  <a:gd name="connsiteY52" fmla="*/ 0 h 336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338137" h="336550">
                    <a:moveTo>
                      <a:pt x="315609" y="185737"/>
                    </a:moveTo>
                    <a:cubicBezTo>
                      <a:pt x="315609" y="185737"/>
                      <a:pt x="315609" y="185737"/>
                      <a:pt x="338137" y="185737"/>
                    </a:cubicBezTo>
                    <a:cubicBezTo>
                      <a:pt x="330186" y="265734"/>
                      <a:pt x="266576" y="328682"/>
                      <a:pt x="185737" y="336550"/>
                    </a:cubicBezTo>
                    <a:cubicBezTo>
                      <a:pt x="185737" y="336550"/>
                      <a:pt x="185737" y="336550"/>
                      <a:pt x="185737" y="314256"/>
                    </a:cubicBezTo>
                    <a:cubicBezTo>
                      <a:pt x="253323" y="306388"/>
                      <a:pt x="307657" y="252620"/>
                      <a:pt x="315609" y="185737"/>
                    </a:cubicBezTo>
                    <a:close/>
                    <a:moveTo>
                      <a:pt x="249042" y="185737"/>
                    </a:moveTo>
                    <a:cubicBezTo>
                      <a:pt x="249042" y="185737"/>
                      <a:pt x="249042" y="185737"/>
                      <a:pt x="271462" y="185737"/>
                    </a:cubicBezTo>
                    <a:cubicBezTo>
                      <a:pt x="264868" y="228453"/>
                      <a:pt x="229259" y="263403"/>
                      <a:pt x="185737" y="269875"/>
                    </a:cubicBezTo>
                    <a:cubicBezTo>
                      <a:pt x="185737" y="269875"/>
                      <a:pt x="185737" y="269875"/>
                      <a:pt x="185737" y="247870"/>
                    </a:cubicBezTo>
                    <a:cubicBezTo>
                      <a:pt x="217390" y="241398"/>
                      <a:pt x="242448" y="216804"/>
                      <a:pt x="249042" y="185737"/>
                    </a:cubicBezTo>
                    <a:close/>
                    <a:moveTo>
                      <a:pt x="66675" y="185737"/>
                    </a:moveTo>
                    <a:cubicBezTo>
                      <a:pt x="66675" y="185737"/>
                      <a:pt x="66675" y="185737"/>
                      <a:pt x="89095" y="185737"/>
                    </a:cubicBezTo>
                    <a:cubicBezTo>
                      <a:pt x="95689" y="216804"/>
                      <a:pt x="120747" y="241398"/>
                      <a:pt x="152400" y="247870"/>
                    </a:cubicBezTo>
                    <a:cubicBezTo>
                      <a:pt x="152400" y="247870"/>
                      <a:pt x="152400" y="247870"/>
                      <a:pt x="152400" y="269875"/>
                    </a:cubicBezTo>
                    <a:cubicBezTo>
                      <a:pt x="108878" y="263403"/>
                      <a:pt x="73269" y="228453"/>
                      <a:pt x="66675" y="185737"/>
                    </a:cubicBezTo>
                    <a:close/>
                    <a:moveTo>
                      <a:pt x="0" y="185737"/>
                    </a:moveTo>
                    <a:cubicBezTo>
                      <a:pt x="0" y="185737"/>
                      <a:pt x="0" y="185737"/>
                      <a:pt x="22528" y="185737"/>
                    </a:cubicBezTo>
                    <a:cubicBezTo>
                      <a:pt x="30480" y="252620"/>
                      <a:pt x="84814" y="306388"/>
                      <a:pt x="152400" y="314256"/>
                    </a:cubicBezTo>
                    <a:cubicBezTo>
                      <a:pt x="152400" y="314256"/>
                      <a:pt x="152400" y="314256"/>
                      <a:pt x="152400" y="336550"/>
                    </a:cubicBezTo>
                    <a:cubicBezTo>
                      <a:pt x="71561" y="328682"/>
                      <a:pt x="7951" y="265734"/>
                      <a:pt x="0" y="185737"/>
                    </a:cubicBezTo>
                    <a:close/>
                    <a:moveTo>
                      <a:pt x="169069" y="127000"/>
                    </a:moveTo>
                    <a:cubicBezTo>
                      <a:pt x="175598" y="127000"/>
                      <a:pt x="180821" y="128306"/>
                      <a:pt x="186045" y="130918"/>
                    </a:cubicBezTo>
                    <a:cubicBezTo>
                      <a:pt x="195186" y="134835"/>
                      <a:pt x="201715" y="141365"/>
                      <a:pt x="205633" y="150506"/>
                    </a:cubicBezTo>
                    <a:cubicBezTo>
                      <a:pt x="208244" y="155729"/>
                      <a:pt x="209550" y="160952"/>
                      <a:pt x="209550" y="167482"/>
                    </a:cubicBezTo>
                    <a:cubicBezTo>
                      <a:pt x="209550" y="174011"/>
                      <a:pt x="208244" y="179234"/>
                      <a:pt x="205633" y="184458"/>
                    </a:cubicBezTo>
                    <a:cubicBezTo>
                      <a:pt x="201715" y="193599"/>
                      <a:pt x="195186" y="200128"/>
                      <a:pt x="186045" y="204046"/>
                    </a:cubicBezTo>
                    <a:cubicBezTo>
                      <a:pt x="180821" y="206657"/>
                      <a:pt x="175598" y="207963"/>
                      <a:pt x="169069" y="207963"/>
                    </a:cubicBezTo>
                    <a:cubicBezTo>
                      <a:pt x="162539" y="207963"/>
                      <a:pt x="157316" y="206657"/>
                      <a:pt x="152093" y="204046"/>
                    </a:cubicBezTo>
                    <a:cubicBezTo>
                      <a:pt x="142952" y="200128"/>
                      <a:pt x="136422" y="193599"/>
                      <a:pt x="132505" y="184458"/>
                    </a:cubicBezTo>
                    <a:cubicBezTo>
                      <a:pt x="129893" y="179234"/>
                      <a:pt x="128587" y="174011"/>
                      <a:pt x="128587" y="167482"/>
                    </a:cubicBezTo>
                    <a:cubicBezTo>
                      <a:pt x="128587" y="160952"/>
                      <a:pt x="129893" y="155729"/>
                      <a:pt x="132505" y="150506"/>
                    </a:cubicBezTo>
                    <a:cubicBezTo>
                      <a:pt x="136422" y="141365"/>
                      <a:pt x="142952" y="134835"/>
                      <a:pt x="152093" y="130918"/>
                    </a:cubicBezTo>
                    <a:cubicBezTo>
                      <a:pt x="157316" y="128306"/>
                      <a:pt x="162539" y="127000"/>
                      <a:pt x="169069" y="127000"/>
                    </a:cubicBezTo>
                    <a:close/>
                    <a:moveTo>
                      <a:pt x="185737" y="65087"/>
                    </a:moveTo>
                    <a:cubicBezTo>
                      <a:pt x="229259" y="71681"/>
                      <a:pt x="264868" y="107290"/>
                      <a:pt x="271462" y="150812"/>
                    </a:cubicBezTo>
                    <a:cubicBezTo>
                      <a:pt x="271462" y="150812"/>
                      <a:pt x="271462" y="150812"/>
                      <a:pt x="249042" y="150812"/>
                    </a:cubicBezTo>
                    <a:cubicBezTo>
                      <a:pt x="242448" y="119159"/>
                      <a:pt x="217390" y="94101"/>
                      <a:pt x="185737" y="87507"/>
                    </a:cubicBezTo>
                    <a:cubicBezTo>
                      <a:pt x="185737" y="87507"/>
                      <a:pt x="185737" y="87507"/>
                      <a:pt x="185737" y="65087"/>
                    </a:cubicBezTo>
                    <a:close/>
                    <a:moveTo>
                      <a:pt x="152400" y="65087"/>
                    </a:moveTo>
                    <a:cubicBezTo>
                      <a:pt x="152400" y="65087"/>
                      <a:pt x="152400" y="65087"/>
                      <a:pt x="152400" y="87507"/>
                    </a:cubicBezTo>
                    <a:cubicBezTo>
                      <a:pt x="120747" y="94101"/>
                      <a:pt x="95689" y="119159"/>
                      <a:pt x="89095" y="150812"/>
                    </a:cubicBezTo>
                    <a:lnTo>
                      <a:pt x="66675" y="150812"/>
                    </a:lnTo>
                    <a:cubicBezTo>
                      <a:pt x="73269" y="107290"/>
                      <a:pt x="108878" y="71681"/>
                      <a:pt x="152400" y="65087"/>
                    </a:cubicBezTo>
                    <a:close/>
                    <a:moveTo>
                      <a:pt x="185737" y="0"/>
                    </a:moveTo>
                    <a:cubicBezTo>
                      <a:pt x="266576" y="7868"/>
                      <a:pt x="330186" y="70816"/>
                      <a:pt x="338137" y="150813"/>
                    </a:cubicBezTo>
                    <a:cubicBezTo>
                      <a:pt x="338137" y="150813"/>
                      <a:pt x="338137" y="150813"/>
                      <a:pt x="315609" y="150813"/>
                    </a:cubicBezTo>
                    <a:cubicBezTo>
                      <a:pt x="307657" y="83930"/>
                      <a:pt x="253323" y="30162"/>
                      <a:pt x="185737" y="22294"/>
                    </a:cubicBezTo>
                    <a:cubicBezTo>
                      <a:pt x="185737" y="22294"/>
                      <a:pt x="185737" y="22294"/>
                      <a:pt x="185737" y="0"/>
                    </a:cubicBezTo>
                    <a:close/>
                    <a:moveTo>
                      <a:pt x="152400" y="0"/>
                    </a:moveTo>
                    <a:cubicBezTo>
                      <a:pt x="152400" y="0"/>
                      <a:pt x="152400" y="0"/>
                      <a:pt x="152400" y="22294"/>
                    </a:cubicBezTo>
                    <a:cubicBezTo>
                      <a:pt x="84814" y="30162"/>
                      <a:pt x="30480" y="83930"/>
                      <a:pt x="22528" y="150813"/>
                    </a:cubicBezTo>
                    <a:cubicBezTo>
                      <a:pt x="22528" y="150813"/>
                      <a:pt x="22528" y="150813"/>
                      <a:pt x="0" y="150813"/>
                    </a:cubicBezTo>
                    <a:cubicBezTo>
                      <a:pt x="7951" y="70816"/>
                      <a:pt x="71561" y="7868"/>
                      <a:pt x="15240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grpSp>
      <p:grpSp>
        <p:nvGrpSpPr>
          <p:cNvPr id="20" name="组合 19"/>
          <p:cNvGrpSpPr/>
          <p:nvPr/>
        </p:nvGrpSpPr>
        <p:grpSpPr>
          <a:xfrm>
            <a:off x="2027063" y="3287033"/>
            <a:ext cx="2233787" cy="664379"/>
            <a:chOff x="2027063" y="2111376"/>
            <a:chExt cx="2233787" cy="664379"/>
          </a:xfrm>
        </p:grpSpPr>
        <p:sp>
          <p:nvSpPr>
            <p:cNvPr id="21" name="矩形 20"/>
            <p:cNvSpPr/>
            <p:nvPr/>
          </p:nvSpPr>
          <p:spPr>
            <a:xfrm>
              <a:off x="2653496" y="2435681"/>
              <a:ext cx="1607354" cy="313932"/>
            </a:xfrm>
            <a:prstGeom prst="rect">
              <a:avLst/>
            </a:prstGeom>
            <a:ln>
              <a:noFill/>
            </a:ln>
          </p:spPr>
          <p:txBody>
            <a:bodyPr wrap="square">
              <a:spAutoFit/>
              <a:scene3d>
                <a:camera prst="orthographicFront"/>
                <a:lightRig rig="threePt" dir="t"/>
              </a:scene3d>
              <a:sp3d contourW="12700"/>
            </a:bodyPr>
            <a:lstStyle/>
            <a:p>
              <a:pPr algn="just">
                <a:lnSpc>
                  <a:spcPct val="120000"/>
                </a:lnSpc>
              </a:pPr>
              <a:r>
                <a:rPr lang="zh-CN" altLang="en-US" sz="1200" dirty="0">
                  <a:solidFill>
                    <a:schemeClr val="tx1">
                      <a:lumMod val="75000"/>
                      <a:lumOff val="25000"/>
                    </a:schemeClr>
                  </a:solidFill>
                  <a:latin typeface="+mn-ea"/>
                </a:rPr>
                <a:t>用户可以在投影仪或者计算机上进行演示</a:t>
              </a:r>
            </a:p>
          </p:txBody>
        </p:sp>
        <p:sp>
          <p:nvSpPr>
            <p:cNvPr id="22" name="矩形 21"/>
            <p:cNvSpPr/>
            <p:nvPr/>
          </p:nvSpPr>
          <p:spPr>
            <a:xfrm>
              <a:off x="2653496" y="2111376"/>
              <a:ext cx="1607354" cy="362792"/>
            </a:xfrm>
            <a:prstGeom prst="rect">
              <a:avLst/>
            </a:prstGeom>
            <a:ln>
              <a:noFill/>
            </a:ln>
          </p:spPr>
          <p:txBody>
            <a:bodyPr wrap="square">
              <a:spAutoFit/>
              <a:scene3d>
                <a:camera prst="orthographicFront"/>
                <a:lightRig rig="threePt" dir="t"/>
              </a:scene3d>
              <a:sp3d contourW="12700"/>
            </a:bodyPr>
            <a:lstStyle/>
            <a:p>
              <a:pPr algn="just">
                <a:lnSpc>
                  <a:spcPct val="120000"/>
                </a:lnSpc>
              </a:pPr>
              <a:r>
                <a:rPr lang="zh-CN" altLang="en-US" sz="1600" b="1" dirty="0">
                  <a:latin typeface="+mn-ea"/>
                </a:rPr>
                <a:t>公司资源</a:t>
              </a:r>
            </a:p>
          </p:txBody>
        </p:sp>
        <p:grpSp>
          <p:nvGrpSpPr>
            <p:cNvPr id="23" name="组合 22"/>
            <p:cNvGrpSpPr/>
            <p:nvPr/>
          </p:nvGrpSpPr>
          <p:grpSpPr>
            <a:xfrm>
              <a:off x="2027063" y="2291455"/>
              <a:ext cx="484300" cy="484300"/>
              <a:chOff x="1028700" y="1853169"/>
              <a:chExt cx="787400" cy="787400"/>
            </a:xfrm>
          </p:grpSpPr>
          <p:sp>
            <p:nvSpPr>
              <p:cNvPr id="24" name="椭圆 23"/>
              <p:cNvSpPr/>
              <p:nvPr/>
            </p:nvSpPr>
            <p:spPr>
              <a:xfrm>
                <a:off x="1028700" y="1853169"/>
                <a:ext cx="787400" cy="7874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25" name="椭圆 23"/>
              <p:cNvSpPr/>
              <p:nvPr/>
            </p:nvSpPr>
            <p:spPr>
              <a:xfrm>
                <a:off x="1237694" y="2062163"/>
                <a:ext cx="369412" cy="369412"/>
              </a:xfrm>
              <a:custGeom>
                <a:avLst/>
                <a:gdLst>
                  <a:gd name="T0" fmla="*/ 196 w 260"/>
                  <a:gd name="T1" fmla="*/ 164 h 260"/>
                  <a:gd name="T2" fmla="*/ 150 w 260"/>
                  <a:gd name="T3" fmla="*/ 118 h 260"/>
                  <a:gd name="T4" fmla="*/ 260 w 260"/>
                  <a:gd name="T5" fmla="*/ 36 h 260"/>
                  <a:gd name="T6" fmla="*/ 228 w 260"/>
                  <a:gd name="T7" fmla="*/ 4 h 260"/>
                  <a:gd name="T8" fmla="*/ 91 w 260"/>
                  <a:gd name="T9" fmla="*/ 59 h 260"/>
                  <a:gd name="T10" fmla="*/ 48 w 260"/>
                  <a:gd name="T11" fmla="*/ 16 h 260"/>
                  <a:gd name="T12" fmla="*/ 9 w 260"/>
                  <a:gd name="T13" fmla="*/ 9 h 260"/>
                  <a:gd name="T14" fmla="*/ 16 w 260"/>
                  <a:gd name="T15" fmla="*/ 48 h 260"/>
                  <a:gd name="T16" fmla="*/ 59 w 260"/>
                  <a:gd name="T17" fmla="*/ 91 h 260"/>
                  <a:gd name="T18" fmla="*/ 4 w 260"/>
                  <a:gd name="T19" fmla="*/ 228 h 260"/>
                  <a:gd name="T20" fmla="*/ 36 w 260"/>
                  <a:gd name="T21" fmla="*/ 260 h 260"/>
                  <a:gd name="T22" fmla="*/ 118 w 260"/>
                  <a:gd name="T23" fmla="*/ 150 h 260"/>
                  <a:gd name="T24" fmla="*/ 164 w 260"/>
                  <a:gd name="T25" fmla="*/ 196 h 260"/>
                  <a:gd name="T26" fmla="*/ 164 w 260"/>
                  <a:gd name="T27" fmla="*/ 260 h 260"/>
                  <a:gd name="T28" fmla="*/ 196 w 260"/>
                  <a:gd name="T29" fmla="*/ 260 h 260"/>
                  <a:gd name="T30" fmla="*/ 212 w 260"/>
                  <a:gd name="T31" fmla="*/ 212 h 260"/>
                  <a:gd name="T32" fmla="*/ 260 w 260"/>
                  <a:gd name="T33" fmla="*/ 196 h 260"/>
                  <a:gd name="T34" fmla="*/ 260 w 260"/>
                  <a:gd name="T35" fmla="*/ 164 h 260"/>
                  <a:gd name="T36" fmla="*/ 196 w 260"/>
                  <a:gd name="T37" fmla="*/ 164 h 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60" h="260">
                    <a:moveTo>
                      <a:pt x="196" y="164"/>
                    </a:moveTo>
                    <a:cubicBezTo>
                      <a:pt x="150" y="118"/>
                      <a:pt x="150" y="118"/>
                      <a:pt x="150" y="118"/>
                    </a:cubicBezTo>
                    <a:cubicBezTo>
                      <a:pt x="260" y="36"/>
                      <a:pt x="260" y="36"/>
                      <a:pt x="260" y="36"/>
                    </a:cubicBezTo>
                    <a:cubicBezTo>
                      <a:pt x="228" y="4"/>
                      <a:pt x="228" y="4"/>
                      <a:pt x="228" y="4"/>
                    </a:cubicBezTo>
                    <a:cubicBezTo>
                      <a:pt x="91" y="59"/>
                      <a:pt x="91" y="59"/>
                      <a:pt x="91" y="59"/>
                    </a:cubicBezTo>
                    <a:cubicBezTo>
                      <a:pt x="48" y="16"/>
                      <a:pt x="48" y="16"/>
                      <a:pt x="48" y="16"/>
                    </a:cubicBezTo>
                    <a:cubicBezTo>
                      <a:pt x="35" y="3"/>
                      <a:pt x="18" y="0"/>
                      <a:pt x="9" y="9"/>
                    </a:cubicBezTo>
                    <a:cubicBezTo>
                      <a:pt x="0" y="18"/>
                      <a:pt x="3" y="35"/>
                      <a:pt x="16" y="48"/>
                    </a:cubicBezTo>
                    <a:cubicBezTo>
                      <a:pt x="59" y="91"/>
                      <a:pt x="59" y="91"/>
                      <a:pt x="59" y="91"/>
                    </a:cubicBezTo>
                    <a:cubicBezTo>
                      <a:pt x="4" y="228"/>
                      <a:pt x="4" y="228"/>
                      <a:pt x="4" y="228"/>
                    </a:cubicBezTo>
                    <a:cubicBezTo>
                      <a:pt x="36" y="260"/>
                      <a:pt x="36" y="260"/>
                      <a:pt x="36" y="260"/>
                    </a:cubicBezTo>
                    <a:cubicBezTo>
                      <a:pt x="118" y="150"/>
                      <a:pt x="118" y="150"/>
                      <a:pt x="118" y="150"/>
                    </a:cubicBezTo>
                    <a:cubicBezTo>
                      <a:pt x="164" y="196"/>
                      <a:pt x="164" y="196"/>
                      <a:pt x="164" y="196"/>
                    </a:cubicBezTo>
                    <a:cubicBezTo>
                      <a:pt x="164" y="260"/>
                      <a:pt x="164" y="260"/>
                      <a:pt x="164" y="260"/>
                    </a:cubicBezTo>
                    <a:cubicBezTo>
                      <a:pt x="196" y="260"/>
                      <a:pt x="196" y="260"/>
                      <a:pt x="196" y="260"/>
                    </a:cubicBezTo>
                    <a:cubicBezTo>
                      <a:pt x="212" y="212"/>
                      <a:pt x="212" y="212"/>
                      <a:pt x="212" y="212"/>
                    </a:cubicBezTo>
                    <a:cubicBezTo>
                      <a:pt x="260" y="196"/>
                      <a:pt x="260" y="196"/>
                      <a:pt x="260" y="196"/>
                    </a:cubicBezTo>
                    <a:cubicBezTo>
                      <a:pt x="260" y="164"/>
                      <a:pt x="260" y="164"/>
                      <a:pt x="260" y="164"/>
                    </a:cubicBezTo>
                    <a:lnTo>
                      <a:pt x="196" y="164"/>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grpSp>
      <p:grpSp>
        <p:nvGrpSpPr>
          <p:cNvPr id="26" name="组合 25"/>
          <p:cNvGrpSpPr/>
          <p:nvPr/>
        </p:nvGrpSpPr>
        <p:grpSpPr>
          <a:xfrm>
            <a:off x="2027063" y="4534808"/>
            <a:ext cx="2233787" cy="664379"/>
            <a:chOff x="2027063" y="3359151"/>
            <a:chExt cx="2233787" cy="664379"/>
          </a:xfrm>
        </p:grpSpPr>
        <p:sp>
          <p:nvSpPr>
            <p:cNvPr id="27" name="矩形 26"/>
            <p:cNvSpPr/>
            <p:nvPr/>
          </p:nvSpPr>
          <p:spPr>
            <a:xfrm>
              <a:off x="2653496" y="3683456"/>
              <a:ext cx="1607354" cy="313932"/>
            </a:xfrm>
            <a:prstGeom prst="rect">
              <a:avLst/>
            </a:prstGeom>
            <a:ln>
              <a:noFill/>
            </a:ln>
          </p:spPr>
          <p:txBody>
            <a:bodyPr wrap="square">
              <a:spAutoFit/>
              <a:scene3d>
                <a:camera prst="orthographicFront"/>
                <a:lightRig rig="threePt" dir="t"/>
              </a:scene3d>
              <a:sp3d contourW="12700"/>
            </a:bodyPr>
            <a:lstStyle/>
            <a:p>
              <a:pPr algn="just">
                <a:lnSpc>
                  <a:spcPct val="120000"/>
                </a:lnSpc>
              </a:pPr>
              <a:r>
                <a:rPr lang="zh-CN" altLang="en-US" sz="1200" dirty="0">
                  <a:solidFill>
                    <a:schemeClr val="tx1">
                      <a:lumMod val="75000"/>
                      <a:lumOff val="25000"/>
                    </a:schemeClr>
                  </a:solidFill>
                  <a:latin typeface="+mn-ea"/>
                </a:rPr>
                <a:t>用户可以在投影仪或者计算机上进行演示</a:t>
              </a:r>
            </a:p>
          </p:txBody>
        </p:sp>
        <p:sp>
          <p:nvSpPr>
            <p:cNvPr id="28" name="矩形 27"/>
            <p:cNvSpPr/>
            <p:nvPr/>
          </p:nvSpPr>
          <p:spPr>
            <a:xfrm>
              <a:off x="2653496" y="3359151"/>
              <a:ext cx="1607354" cy="362792"/>
            </a:xfrm>
            <a:prstGeom prst="rect">
              <a:avLst/>
            </a:prstGeom>
            <a:ln>
              <a:noFill/>
            </a:ln>
          </p:spPr>
          <p:txBody>
            <a:bodyPr wrap="square">
              <a:spAutoFit/>
              <a:scene3d>
                <a:camera prst="orthographicFront"/>
                <a:lightRig rig="threePt" dir="t"/>
              </a:scene3d>
              <a:sp3d contourW="12700"/>
            </a:bodyPr>
            <a:lstStyle/>
            <a:p>
              <a:pPr algn="just">
                <a:lnSpc>
                  <a:spcPct val="120000"/>
                </a:lnSpc>
              </a:pPr>
              <a:r>
                <a:rPr lang="zh-CN" altLang="en-US" sz="1600" b="1" dirty="0">
                  <a:latin typeface="+mn-ea"/>
                </a:rPr>
                <a:t>技术资质</a:t>
              </a:r>
            </a:p>
          </p:txBody>
        </p:sp>
        <p:grpSp>
          <p:nvGrpSpPr>
            <p:cNvPr id="29" name="组合 28"/>
            <p:cNvGrpSpPr/>
            <p:nvPr/>
          </p:nvGrpSpPr>
          <p:grpSpPr>
            <a:xfrm>
              <a:off x="2027063" y="3539230"/>
              <a:ext cx="484300" cy="484300"/>
              <a:chOff x="1028700" y="1853169"/>
              <a:chExt cx="787400" cy="787400"/>
            </a:xfrm>
          </p:grpSpPr>
          <p:sp>
            <p:nvSpPr>
              <p:cNvPr id="30" name="椭圆 29"/>
              <p:cNvSpPr/>
              <p:nvPr/>
            </p:nvSpPr>
            <p:spPr>
              <a:xfrm>
                <a:off x="1028700" y="1853169"/>
                <a:ext cx="787400" cy="7874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31" name="椭圆 28"/>
              <p:cNvSpPr/>
              <p:nvPr/>
            </p:nvSpPr>
            <p:spPr>
              <a:xfrm>
                <a:off x="1237694" y="2070794"/>
                <a:ext cx="369412" cy="352149"/>
              </a:xfrm>
              <a:custGeom>
                <a:avLst/>
                <a:gdLst>
                  <a:gd name="T0" fmla="*/ 254 w 258"/>
                  <a:gd name="T1" fmla="*/ 102 h 246"/>
                  <a:gd name="T2" fmla="*/ 257 w 258"/>
                  <a:gd name="T3" fmla="*/ 92 h 246"/>
                  <a:gd name="T4" fmla="*/ 248 w 258"/>
                  <a:gd name="T5" fmla="*/ 86 h 246"/>
                  <a:gd name="T6" fmla="*/ 174 w 258"/>
                  <a:gd name="T7" fmla="*/ 80 h 246"/>
                  <a:gd name="T8" fmla="*/ 166 w 258"/>
                  <a:gd name="T9" fmla="*/ 75 h 246"/>
                  <a:gd name="T10" fmla="*/ 137 w 258"/>
                  <a:gd name="T11" fmla="*/ 6 h 246"/>
                  <a:gd name="T12" fmla="*/ 128 w 258"/>
                  <a:gd name="T13" fmla="*/ 0 h 246"/>
                  <a:gd name="T14" fmla="*/ 120 w 258"/>
                  <a:gd name="T15" fmla="*/ 6 h 246"/>
                  <a:gd name="T16" fmla="*/ 91 w 258"/>
                  <a:gd name="T17" fmla="*/ 75 h 246"/>
                  <a:gd name="T18" fmla="*/ 84 w 258"/>
                  <a:gd name="T19" fmla="*/ 81 h 246"/>
                  <a:gd name="T20" fmla="*/ 9 w 258"/>
                  <a:gd name="T21" fmla="*/ 88 h 246"/>
                  <a:gd name="T22" fmla="*/ 1 w 258"/>
                  <a:gd name="T23" fmla="*/ 94 h 246"/>
                  <a:gd name="T24" fmla="*/ 4 w 258"/>
                  <a:gd name="T25" fmla="*/ 104 h 246"/>
                  <a:gd name="T26" fmla="*/ 61 w 258"/>
                  <a:gd name="T27" fmla="*/ 152 h 246"/>
                  <a:gd name="T28" fmla="*/ 64 w 258"/>
                  <a:gd name="T29" fmla="*/ 161 h 246"/>
                  <a:gd name="T30" fmla="*/ 48 w 258"/>
                  <a:gd name="T31" fmla="*/ 234 h 246"/>
                  <a:gd name="T32" fmla="*/ 52 w 258"/>
                  <a:gd name="T33" fmla="*/ 244 h 246"/>
                  <a:gd name="T34" fmla="*/ 62 w 258"/>
                  <a:gd name="T35" fmla="*/ 244 h 246"/>
                  <a:gd name="T36" fmla="*/ 125 w 258"/>
                  <a:gd name="T37" fmla="*/ 205 h 246"/>
                  <a:gd name="T38" fmla="*/ 135 w 258"/>
                  <a:gd name="T39" fmla="*/ 205 h 246"/>
                  <a:gd name="T40" fmla="*/ 199 w 258"/>
                  <a:gd name="T41" fmla="*/ 243 h 246"/>
                  <a:gd name="T42" fmla="*/ 209 w 258"/>
                  <a:gd name="T43" fmla="*/ 242 h 246"/>
                  <a:gd name="T44" fmla="*/ 213 w 258"/>
                  <a:gd name="T45" fmla="*/ 233 h 246"/>
                  <a:gd name="T46" fmla="*/ 195 w 258"/>
                  <a:gd name="T47" fmla="*/ 160 h 246"/>
                  <a:gd name="T48" fmla="*/ 198 w 258"/>
                  <a:gd name="T49" fmla="*/ 151 h 246"/>
                  <a:gd name="T50" fmla="*/ 254 w 258"/>
                  <a:gd name="T51" fmla="*/ 102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58" h="246">
                    <a:moveTo>
                      <a:pt x="254" y="102"/>
                    </a:moveTo>
                    <a:cubicBezTo>
                      <a:pt x="257" y="99"/>
                      <a:pt x="258" y="95"/>
                      <a:pt x="257" y="92"/>
                    </a:cubicBezTo>
                    <a:cubicBezTo>
                      <a:pt x="255" y="88"/>
                      <a:pt x="252" y="86"/>
                      <a:pt x="248" y="86"/>
                    </a:cubicBezTo>
                    <a:cubicBezTo>
                      <a:pt x="174" y="80"/>
                      <a:pt x="174" y="80"/>
                      <a:pt x="174" y="80"/>
                    </a:cubicBezTo>
                    <a:cubicBezTo>
                      <a:pt x="171" y="80"/>
                      <a:pt x="168" y="78"/>
                      <a:pt x="166" y="75"/>
                    </a:cubicBezTo>
                    <a:cubicBezTo>
                      <a:pt x="137" y="6"/>
                      <a:pt x="137" y="6"/>
                      <a:pt x="137" y="6"/>
                    </a:cubicBezTo>
                    <a:cubicBezTo>
                      <a:pt x="135" y="3"/>
                      <a:pt x="132" y="0"/>
                      <a:pt x="128" y="0"/>
                    </a:cubicBezTo>
                    <a:cubicBezTo>
                      <a:pt x="124" y="1"/>
                      <a:pt x="121" y="3"/>
                      <a:pt x="120" y="6"/>
                    </a:cubicBezTo>
                    <a:cubicBezTo>
                      <a:pt x="91" y="75"/>
                      <a:pt x="91" y="75"/>
                      <a:pt x="91" y="75"/>
                    </a:cubicBezTo>
                    <a:cubicBezTo>
                      <a:pt x="90" y="78"/>
                      <a:pt x="87" y="81"/>
                      <a:pt x="84" y="81"/>
                    </a:cubicBezTo>
                    <a:cubicBezTo>
                      <a:pt x="9" y="88"/>
                      <a:pt x="9" y="88"/>
                      <a:pt x="9" y="88"/>
                    </a:cubicBezTo>
                    <a:cubicBezTo>
                      <a:pt x="6" y="88"/>
                      <a:pt x="3" y="91"/>
                      <a:pt x="1" y="94"/>
                    </a:cubicBezTo>
                    <a:cubicBezTo>
                      <a:pt x="0" y="98"/>
                      <a:pt x="1" y="102"/>
                      <a:pt x="4" y="104"/>
                    </a:cubicBezTo>
                    <a:cubicBezTo>
                      <a:pt x="61" y="152"/>
                      <a:pt x="61" y="152"/>
                      <a:pt x="61" y="152"/>
                    </a:cubicBezTo>
                    <a:cubicBezTo>
                      <a:pt x="64" y="155"/>
                      <a:pt x="65" y="158"/>
                      <a:pt x="64" y="161"/>
                    </a:cubicBezTo>
                    <a:cubicBezTo>
                      <a:pt x="48" y="234"/>
                      <a:pt x="48" y="234"/>
                      <a:pt x="48" y="234"/>
                    </a:cubicBezTo>
                    <a:cubicBezTo>
                      <a:pt x="47" y="238"/>
                      <a:pt x="48" y="242"/>
                      <a:pt x="52" y="244"/>
                    </a:cubicBezTo>
                    <a:cubicBezTo>
                      <a:pt x="55" y="246"/>
                      <a:pt x="59" y="246"/>
                      <a:pt x="62" y="244"/>
                    </a:cubicBezTo>
                    <a:cubicBezTo>
                      <a:pt x="125" y="205"/>
                      <a:pt x="125" y="205"/>
                      <a:pt x="125" y="205"/>
                    </a:cubicBezTo>
                    <a:cubicBezTo>
                      <a:pt x="128" y="203"/>
                      <a:pt x="132" y="203"/>
                      <a:pt x="135" y="205"/>
                    </a:cubicBezTo>
                    <a:cubicBezTo>
                      <a:pt x="199" y="243"/>
                      <a:pt x="199" y="243"/>
                      <a:pt x="199" y="243"/>
                    </a:cubicBezTo>
                    <a:cubicBezTo>
                      <a:pt x="202" y="245"/>
                      <a:pt x="206" y="245"/>
                      <a:pt x="209" y="242"/>
                    </a:cubicBezTo>
                    <a:cubicBezTo>
                      <a:pt x="212" y="240"/>
                      <a:pt x="214" y="236"/>
                      <a:pt x="213" y="233"/>
                    </a:cubicBezTo>
                    <a:cubicBezTo>
                      <a:pt x="195" y="160"/>
                      <a:pt x="195" y="160"/>
                      <a:pt x="195" y="160"/>
                    </a:cubicBezTo>
                    <a:cubicBezTo>
                      <a:pt x="194" y="157"/>
                      <a:pt x="195" y="153"/>
                      <a:pt x="198" y="151"/>
                    </a:cubicBezTo>
                    <a:lnTo>
                      <a:pt x="254" y="102"/>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grpSp>
      <p:grpSp>
        <p:nvGrpSpPr>
          <p:cNvPr id="32" name="组合 31"/>
          <p:cNvGrpSpPr/>
          <p:nvPr/>
        </p:nvGrpSpPr>
        <p:grpSpPr>
          <a:xfrm>
            <a:off x="0" y="-1"/>
            <a:ext cx="8338444" cy="1268413"/>
            <a:chOff x="0" y="-1"/>
            <a:chExt cx="8338444" cy="1268413"/>
          </a:xfrm>
        </p:grpSpPr>
        <p:pic>
          <p:nvPicPr>
            <p:cNvPr id="33" name="图片 3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
              <a:ext cx="1910226" cy="1268413"/>
            </a:xfrm>
            <a:prstGeom prst="rect">
              <a:avLst/>
            </a:prstGeom>
          </p:spPr>
        </p:pic>
        <p:cxnSp>
          <p:nvCxnSpPr>
            <p:cNvPr id="34" name="直接连接符 33"/>
            <p:cNvCxnSpPr/>
            <p:nvPr/>
          </p:nvCxnSpPr>
          <p:spPr>
            <a:xfrm>
              <a:off x="3605030" y="469609"/>
              <a:ext cx="0" cy="54000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35" name="文本框 34"/>
            <p:cNvSpPr txBox="1"/>
            <p:nvPr/>
          </p:nvSpPr>
          <p:spPr>
            <a:xfrm>
              <a:off x="1661292" y="440872"/>
              <a:ext cx="1826142" cy="584775"/>
            </a:xfrm>
            <a:prstGeom prst="rect">
              <a:avLst/>
            </a:prstGeom>
            <a:noFill/>
          </p:spPr>
          <p:txBody>
            <a:bodyPr wrap="none" rtlCol="0">
              <a:spAutoFit/>
              <a:scene3d>
                <a:camera prst="orthographicFront"/>
                <a:lightRig rig="threePt" dir="t"/>
              </a:scene3d>
              <a:sp3d contourW="12700"/>
            </a:bodyPr>
            <a:lstStyle/>
            <a:p>
              <a:pPr lvl="0" algn="r">
                <a:defRPr/>
              </a:pPr>
              <a:r>
                <a:rPr lang="zh-CN" altLang="en-US" sz="3200" b="1" dirty="0">
                  <a:solidFill>
                    <a:prstClr val="black"/>
                  </a:solidFill>
                </a:rPr>
                <a:t>公司介绍</a:t>
              </a:r>
            </a:p>
          </p:txBody>
        </p:sp>
        <p:sp>
          <p:nvSpPr>
            <p:cNvPr id="37" name="文本框 36"/>
            <p:cNvSpPr txBox="1"/>
            <p:nvPr/>
          </p:nvSpPr>
          <p:spPr>
            <a:xfrm>
              <a:off x="3737617" y="533204"/>
              <a:ext cx="4600827" cy="400110"/>
            </a:xfrm>
            <a:prstGeom prst="rect">
              <a:avLst/>
            </a:prstGeom>
            <a:noFill/>
          </p:spPr>
          <p:txBody>
            <a:bodyPr wrap="square" rtlCol="0">
              <a:spAutoFit/>
              <a:scene3d>
                <a:camera prst="orthographicFront"/>
                <a:lightRig rig="threePt" dir="t"/>
              </a:scene3d>
              <a:sp3d contourW="12700"/>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altLang="zh-CN" sz="1000" b="0" i="0" u="none" strike="noStrike" kern="1200" cap="none" spc="0" normalizeH="0" baseline="0" noProof="0" dirty="0">
                  <a:ln>
                    <a:noFill/>
                  </a:ln>
                  <a:solidFill>
                    <a:schemeClr val="bg1">
                      <a:lumMod val="50000"/>
                    </a:schemeClr>
                  </a:solidFill>
                  <a:effectLst/>
                  <a:uLnTx/>
                  <a:uFillTx/>
                  <a:latin typeface="Arial"/>
                  <a:ea typeface="微软雅黑"/>
                  <a:cs typeface="+mn-cs"/>
                </a:rPr>
                <a:t>The user can demonstrate on a projector or computer, or print the presentation and make it into a film to be used in a wider field</a:t>
              </a:r>
            </a:p>
          </p:txBody>
        </p:sp>
      </p:grpSp>
    </p:spTree>
    <p:extLst>
      <p:ext uri="{BB962C8B-B14F-4D97-AF65-F5344CB8AC3E}">
        <p14:creationId xmlns:p14="http://schemas.microsoft.com/office/powerpoint/2010/main" val="1364736155"/>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36"/>
                                        </p:tgtEl>
                                        <p:attrNameLst>
                                          <p:attrName>style.visibility</p:attrName>
                                        </p:attrNameLst>
                                      </p:cBhvr>
                                      <p:to>
                                        <p:strVal val="visible"/>
                                      </p:to>
                                    </p:set>
                                    <p:anim calcmode="lin" valueType="num">
                                      <p:cBhvr>
                                        <p:cTn id="13" dur="500" fill="hold"/>
                                        <p:tgtEl>
                                          <p:spTgt spid="36"/>
                                        </p:tgtEl>
                                        <p:attrNameLst>
                                          <p:attrName>ppt_w</p:attrName>
                                        </p:attrNameLst>
                                      </p:cBhvr>
                                      <p:tavLst>
                                        <p:tav tm="0">
                                          <p:val>
                                            <p:fltVal val="0"/>
                                          </p:val>
                                        </p:tav>
                                        <p:tav tm="100000">
                                          <p:val>
                                            <p:strVal val="#ppt_w"/>
                                          </p:val>
                                        </p:tav>
                                      </p:tavLst>
                                    </p:anim>
                                    <p:anim calcmode="lin" valueType="num">
                                      <p:cBhvr>
                                        <p:cTn id="14" dur="500" fill="hold"/>
                                        <p:tgtEl>
                                          <p:spTgt spid="36"/>
                                        </p:tgtEl>
                                        <p:attrNameLst>
                                          <p:attrName>ppt_h</p:attrName>
                                        </p:attrNameLst>
                                      </p:cBhvr>
                                      <p:tavLst>
                                        <p:tav tm="0">
                                          <p:val>
                                            <p:fltVal val="0"/>
                                          </p:val>
                                        </p:tav>
                                        <p:tav tm="100000">
                                          <p:val>
                                            <p:strVal val="#ppt_h"/>
                                          </p:val>
                                        </p:tav>
                                      </p:tavLst>
                                    </p:anim>
                                    <p:animEffect transition="in" filter="fade">
                                      <p:cBhvr>
                                        <p:cTn id="15" dur="500"/>
                                        <p:tgtEl>
                                          <p:spTgt spid="36"/>
                                        </p:tgtEl>
                                      </p:cBhvr>
                                    </p:animEffect>
                                  </p:childTnLst>
                                </p:cTn>
                              </p:par>
                              <p:par>
                                <p:cTn id="16" presetID="53" presetClass="entr" presetSubtype="16"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p:cTn id="18" dur="500" fill="hold"/>
                                        <p:tgtEl>
                                          <p:spTgt spid="5"/>
                                        </p:tgtEl>
                                        <p:attrNameLst>
                                          <p:attrName>ppt_w</p:attrName>
                                        </p:attrNameLst>
                                      </p:cBhvr>
                                      <p:tavLst>
                                        <p:tav tm="0">
                                          <p:val>
                                            <p:fltVal val="0"/>
                                          </p:val>
                                        </p:tav>
                                        <p:tav tm="100000">
                                          <p:val>
                                            <p:strVal val="#ppt_w"/>
                                          </p:val>
                                        </p:tav>
                                      </p:tavLst>
                                    </p:anim>
                                    <p:anim calcmode="lin" valueType="num">
                                      <p:cBhvr>
                                        <p:cTn id="19" dur="500" fill="hold"/>
                                        <p:tgtEl>
                                          <p:spTgt spid="5"/>
                                        </p:tgtEl>
                                        <p:attrNameLst>
                                          <p:attrName>ppt_h</p:attrName>
                                        </p:attrNameLst>
                                      </p:cBhvr>
                                      <p:tavLst>
                                        <p:tav tm="0">
                                          <p:val>
                                            <p:fltVal val="0"/>
                                          </p:val>
                                        </p:tav>
                                        <p:tav tm="100000">
                                          <p:val>
                                            <p:strVal val="#ppt_h"/>
                                          </p:val>
                                        </p:tav>
                                      </p:tavLst>
                                    </p:anim>
                                    <p:animEffect transition="in" filter="fade">
                                      <p:cBhvr>
                                        <p:cTn id="20" dur="500"/>
                                        <p:tgtEl>
                                          <p:spTgt spid="5"/>
                                        </p:tgtEl>
                                      </p:cBhvr>
                                    </p:animEffect>
                                  </p:childTnLst>
                                </p:cTn>
                              </p:par>
                            </p:childTnLst>
                          </p:cTn>
                        </p:par>
                        <p:par>
                          <p:cTn id="21" fill="hold">
                            <p:stCondLst>
                              <p:cond delay="1500"/>
                            </p:stCondLst>
                            <p:childTnLst>
                              <p:par>
                                <p:cTn id="22" presetID="53" presetClass="entr" presetSubtype="16" fill="hold" nodeType="afterEffect">
                                  <p:stCondLst>
                                    <p:cond delay="0"/>
                                  </p:stCondLst>
                                  <p:childTnLst>
                                    <p:set>
                                      <p:cBhvr>
                                        <p:cTn id="23" dur="1" fill="hold">
                                          <p:stCondLst>
                                            <p:cond delay="0"/>
                                          </p:stCondLst>
                                        </p:cTn>
                                        <p:tgtEl>
                                          <p:spTgt spid="20"/>
                                        </p:tgtEl>
                                        <p:attrNameLst>
                                          <p:attrName>style.visibility</p:attrName>
                                        </p:attrNameLst>
                                      </p:cBhvr>
                                      <p:to>
                                        <p:strVal val="visible"/>
                                      </p:to>
                                    </p:set>
                                    <p:anim calcmode="lin" valueType="num">
                                      <p:cBhvr>
                                        <p:cTn id="24" dur="500" fill="hold"/>
                                        <p:tgtEl>
                                          <p:spTgt spid="20"/>
                                        </p:tgtEl>
                                        <p:attrNameLst>
                                          <p:attrName>ppt_w</p:attrName>
                                        </p:attrNameLst>
                                      </p:cBhvr>
                                      <p:tavLst>
                                        <p:tav tm="0">
                                          <p:val>
                                            <p:fltVal val="0"/>
                                          </p:val>
                                        </p:tav>
                                        <p:tav tm="100000">
                                          <p:val>
                                            <p:strVal val="#ppt_w"/>
                                          </p:val>
                                        </p:tav>
                                      </p:tavLst>
                                    </p:anim>
                                    <p:anim calcmode="lin" valueType="num">
                                      <p:cBhvr>
                                        <p:cTn id="25" dur="500" fill="hold"/>
                                        <p:tgtEl>
                                          <p:spTgt spid="20"/>
                                        </p:tgtEl>
                                        <p:attrNameLst>
                                          <p:attrName>ppt_h</p:attrName>
                                        </p:attrNameLst>
                                      </p:cBhvr>
                                      <p:tavLst>
                                        <p:tav tm="0">
                                          <p:val>
                                            <p:fltVal val="0"/>
                                          </p:val>
                                        </p:tav>
                                        <p:tav tm="100000">
                                          <p:val>
                                            <p:strVal val="#ppt_h"/>
                                          </p:val>
                                        </p:tav>
                                      </p:tavLst>
                                    </p:anim>
                                    <p:animEffect transition="in" filter="fade">
                                      <p:cBhvr>
                                        <p:cTn id="26" dur="500"/>
                                        <p:tgtEl>
                                          <p:spTgt spid="20"/>
                                        </p:tgtEl>
                                      </p:cBhvr>
                                    </p:animEffect>
                                  </p:childTnLst>
                                </p:cTn>
                              </p:par>
                              <p:par>
                                <p:cTn id="27" presetID="53" presetClass="entr" presetSubtype="16" fill="hold" nodeType="withEffect">
                                  <p:stCondLst>
                                    <p:cond delay="0"/>
                                  </p:stCondLst>
                                  <p:childTnLst>
                                    <p:set>
                                      <p:cBhvr>
                                        <p:cTn id="28" dur="1" fill="hold">
                                          <p:stCondLst>
                                            <p:cond delay="0"/>
                                          </p:stCondLst>
                                        </p:cTn>
                                        <p:tgtEl>
                                          <p:spTgt spid="26"/>
                                        </p:tgtEl>
                                        <p:attrNameLst>
                                          <p:attrName>style.visibility</p:attrName>
                                        </p:attrNameLst>
                                      </p:cBhvr>
                                      <p:to>
                                        <p:strVal val="visible"/>
                                      </p:to>
                                    </p:set>
                                    <p:anim calcmode="lin" valueType="num">
                                      <p:cBhvr>
                                        <p:cTn id="29" dur="500" fill="hold"/>
                                        <p:tgtEl>
                                          <p:spTgt spid="26"/>
                                        </p:tgtEl>
                                        <p:attrNameLst>
                                          <p:attrName>ppt_w</p:attrName>
                                        </p:attrNameLst>
                                      </p:cBhvr>
                                      <p:tavLst>
                                        <p:tav tm="0">
                                          <p:val>
                                            <p:fltVal val="0"/>
                                          </p:val>
                                        </p:tav>
                                        <p:tav tm="100000">
                                          <p:val>
                                            <p:strVal val="#ppt_w"/>
                                          </p:val>
                                        </p:tav>
                                      </p:tavLst>
                                    </p:anim>
                                    <p:anim calcmode="lin" valueType="num">
                                      <p:cBhvr>
                                        <p:cTn id="30" dur="500" fill="hold"/>
                                        <p:tgtEl>
                                          <p:spTgt spid="26"/>
                                        </p:tgtEl>
                                        <p:attrNameLst>
                                          <p:attrName>ppt_h</p:attrName>
                                        </p:attrNameLst>
                                      </p:cBhvr>
                                      <p:tavLst>
                                        <p:tav tm="0">
                                          <p:val>
                                            <p:fltVal val="0"/>
                                          </p:val>
                                        </p:tav>
                                        <p:tav tm="100000">
                                          <p:val>
                                            <p:strVal val="#ppt_h"/>
                                          </p:val>
                                        </p:tav>
                                      </p:tavLst>
                                    </p:anim>
                                    <p:animEffect transition="in" filter="fade">
                                      <p:cBhvr>
                                        <p:cTn id="31" dur="500"/>
                                        <p:tgtEl>
                                          <p:spTgt spid="26"/>
                                        </p:tgtEl>
                                      </p:cBhvr>
                                    </p:animEffect>
                                  </p:childTnLst>
                                </p:cTn>
                              </p:par>
                              <p:par>
                                <p:cTn id="32" presetID="53" presetClass="entr" presetSubtype="16" fill="hold" nodeType="withEffect">
                                  <p:stCondLst>
                                    <p:cond delay="0"/>
                                  </p:stCondLst>
                                  <p:childTnLst>
                                    <p:set>
                                      <p:cBhvr>
                                        <p:cTn id="33" dur="1" fill="hold">
                                          <p:stCondLst>
                                            <p:cond delay="0"/>
                                          </p:stCondLst>
                                        </p:cTn>
                                        <p:tgtEl>
                                          <p:spTgt spid="8"/>
                                        </p:tgtEl>
                                        <p:attrNameLst>
                                          <p:attrName>style.visibility</p:attrName>
                                        </p:attrNameLst>
                                      </p:cBhvr>
                                      <p:to>
                                        <p:strVal val="visible"/>
                                      </p:to>
                                    </p:set>
                                    <p:anim calcmode="lin" valueType="num">
                                      <p:cBhvr>
                                        <p:cTn id="34" dur="500" fill="hold"/>
                                        <p:tgtEl>
                                          <p:spTgt spid="8"/>
                                        </p:tgtEl>
                                        <p:attrNameLst>
                                          <p:attrName>ppt_w</p:attrName>
                                        </p:attrNameLst>
                                      </p:cBhvr>
                                      <p:tavLst>
                                        <p:tav tm="0">
                                          <p:val>
                                            <p:fltVal val="0"/>
                                          </p:val>
                                        </p:tav>
                                        <p:tav tm="100000">
                                          <p:val>
                                            <p:strVal val="#ppt_w"/>
                                          </p:val>
                                        </p:tav>
                                      </p:tavLst>
                                    </p:anim>
                                    <p:anim calcmode="lin" valueType="num">
                                      <p:cBhvr>
                                        <p:cTn id="35" dur="500" fill="hold"/>
                                        <p:tgtEl>
                                          <p:spTgt spid="8"/>
                                        </p:tgtEl>
                                        <p:attrNameLst>
                                          <p:attrName>ppt_h</p:attrName>
                                        </p:attrNameLst>
                                      </p:cBhvr>
                                      <p:tavLst>
                                        <p:tav tm="0">
                                          <p:val>
                                            <p:fltVal val="0"/>
                                          </p:val>
                                        </p:tav>
                                        <p:tav tm="100000">
                                          <p:val>
                                            <p:strVal val="#ppt_h"/>
                                          </p:val>
                                        </p:tav>
                                      </p:tavLst>
                                    </p:anim>
                                    <p:animEffect transition="in" filter="fade">
                                      <p:cBhvr>
                                        <p:cTn id="36" dur="500"/>
                                        <p:tgtEl>
                                          <p:spTgt spid="8"/>
                                        </p:tgtEl>
                                      </p:cBhvr>
                                    </p:animEffect>
                                  </p:childTnLst>
                                </p:cTn>
                              </p:par>
                              <p:par>
                                <p:cTn id="37" presetID="53" presetClass="entr" presetSubtype="16" fill="hold" nodeType="withEffect">
                                  <p:stCondLst>
                                    <p:cond delay="0"/>
                                  </p:stCondLst>
                                  <p:childTnLst>
                                    <p:set>
                                      <p:cBhvr>
                                        <p:cTn id="38" dur="1" fill="hold">
                                          <p:stCondLst>
                                            <p:cond delay="0"/>
                                          </p:stCondLst>
                                        </p:cTn>
                                        <p:tgtEl>
                                          <p:spTgt spid="14"/>
                                        </p:tgtEl>
                                        <p:attrNameLst>
                                          <p:attrName>style.visibility</p:attrName>
                                        </p:attrNameLst>
                                      </p:cBhvr>
                                      <p:to>
                                        <p:strVal val="visible"/>
                                      </p:to>
                                    </p:set>
                                    <p:anim calcmode="lin" valueType="num">
                                      <p:cBhvr>
                                        <p:cTn id="39" dur="500" fill="hold"/>
                                        <p:tgtEl>
                                          <p:spTgt spid="14"/>
                                        </p:tgtEl>
                                        <p:attrNameLst>
                                          <p:attrName>ppt_w</p:attrName>
                                        </p:attrNameLst>
                                      </p:cBhvr>
                                      <p:tavLst>
                                        <p:tav tm="0">
                                          <p:val>
                                            <p:fltVal val="0"/>
                                          </p:val>
                                        </p:tav>
                                        <p:tav tm="100000">
                                          <p:val>
                                            <p:strVal val="#ppt_w"/>
                                          </p:val>
                                        </p:tav>
                                      </p:tavLst>
                                    </p:anim>
                                    <p:anim calcmode="lin" valueType="num">
                                      <p:cBhvr>
                                        <p:cTn id="40" dur="500" fill="hold"/>
                                        <p:tgtEl>
                                          <p:spTgt spid="14"/>
                                        </p:tgtEl>
                                        <p:attrNameLst>
                                          <p:attrName>ppt_h</p:attrName>
                                        </p:attrNameLst>
                                      </p:cBhvr>
                                      <p:tavLst>
                                        <p:tav tm="0">
                                          <p:val>
                                            <p:fltVal val="0"/>
                                          </p:val>
                                        </p:tav>
                                        <p:tav tm="100000">
                                          <p:val>
                                            <p:strVal val="#ppt_h"/>
                                          </p:val>
                                        </p:tav>
                                      </p:tavLst>
                                    </p:anim>
                                    <p:animEffect transition="in" filter="fade">
                                      <p:cBhvr>
                                        <p:cTn id="4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占位符 16"/>
          <p:cNvPicPr>
            <a:picLocks noGrp="1" noChangeAspect="1"/>
          </p:cNvPicPr>
          <p:nvPr>
            <p:ph type="pic" sz="quarter" idx="10"/>
          </p:nvPr>
        </p:nvPicPr>
        <p:blipFill>
          <a:blip r:embed="rId3" cstate="print">
            <a:extLst>
              <a:ext uri="{BEBA8EAE-BF5A-486C-A8C5-ECC9F3942E4B}">
                <a14:imgProps xmlns:a14="http://schemas.microsoft.com/office/drawing/2010/main">
                  <a14:imgLayer r:embed="rId4">
                    <a14:imgEffect>
                      <a14:colorTemperature colorTemp="72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p:pic>
      <p:pic>
        <p:nvPicPr>
          <p:cNvPr id="6" name="图片 5"/>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a:xfrm>
            <a:off x="0" y="0"/>
            <a:ext cx="7394428" cy="6858001"/>
          </a:xfrm>
          <a:custGeom>
            <a:avLst/>
            <a:gdLst>
              <a:gd name="connsiteX0" fmla="*/ 0 w 7394428"/>
              <a:gd name="connsiteY0" fmla="*/ 0 h 6858001"/>
              <a:gd name="connsiteX1" fmla="*/ 7394428 w 7394428"/>
              <a:gd name="connsiteY1" fmla="*/ 0 h 6858001"/>
              <a:gd name="connsiteX2" fmla="*/ 7394428 w 7394428"/>
              <a:gd name="connsiteY2" fmla="*/ 6858001 h 6858001"/>
              <a:gd name="connsiteX3" fmla="*/ 0 w 7394428"/>
              <a:gd name="connsiteY3" fmla="*/ 6858001 h 6858001"/>
            </a:gdLst>
            <a:ahLst/>
            <a:cxnLst>
              <a:cxn ang="0">
                <a:pos x="connsiteX0" y="connsiteY0"/>
              </a:cxn>
              <a:cxn ang="0">
                <a:pos x="connsiteX1" y="connsiteY1"/>
              </a:cxn>
              <a:cxn ang="0">
                <a:pos x="connsiteX2" y="connsiteY2"/>
              </a:cxn>
              <a:cxn ang="0">
                <a:pos x="connsiteX3" y="connsiteY3"/>
              </a:cxn>
            </a:cxnLst>
            <a:rect l="l" t="t" r="r" b="b"/>
            <a:pathLst>
              <a:path w="7394428" h="6858001">
                <a:moveTo>
                  <a:pt x="0" y="0"/>
                </a:moveTo>
                <a:lnTo>
                  <a:pt x="7394428" y="0"/>
                </a:lnTo>
                <a:lnTo>
                  <a:pt x="7394428" y="6858001"/>
                </a:lnTo>
                <a:lnTo>
                  <a:pt x="0" y="6858001"/>
                </a:lnTo>
                <a:close/>
              </a:path>
            </a:pathLst>
          </a:custGeom>
        </p:spPr>
      </p:pic>
      <p:sp>
        <p:nvSpPr>
          <p:cNvPr id="4" name="文本框 3"/>
          <p:cNvSpPr txBox="1"/>
          <p:nvPr/>
        </p:nvSpPr>
        <p:spPr>
          <a:xfrm>
            <a:off x="6096000" y="3489404"/>
            <a:ext cx="2236510" cy="707886"/>
          </a:xfrm>
          <a:prstGeom prst="rect">
            <a:avLst/>
          </a:prstGeom>
          <a:noFill/>
        </p:spPr>
        <p:txBody>
          <a:bodyPr wrap="none" rtlCol="0">
            <a:spAutoFit/>
            <a:scene3d>
              <a:camera prst="orthographicFront"/>
              <a:lightRig rig="threePt" dir="t"/>
            </a:scene3d>
            <a:sp3d contourW="12700"/>
          </a:bodyPr>
          <a:lstStyle/>
          <a:p>
            <a:pPr lvl="0">
              <a:defRPr/>
            </a:pPr>
            <a:r>
              <a:rPr lang="zh-CN" altLang="en-US" sz="4000" b="1" dirty="0">
                <a:solidFill>
                  <a:prstClr val="black"/>
                </a:solidFill>
              </a:rPr>
              <a:t>项目介绍</a:t>
            </a:r>
          </a:p>
        </p:txBody>
      </p:sp>
      <p:sp>
        <p:nvSpPr>
          <p:cNvPr id="5" name="文本框 4"/>
          <p:cNvSpPr txBox="1"/>
          <p:nvPr/>
        </p:nvSpPr>
        <p:spPr>
          <a:xfrm>
            <a:off x="6096000" y="4235390"/>
            <a:ext cx="4600827" cy="400110"/>
          </a:xfrm>
          <a:prstGeom prst="rect">
            <a:avLst/>
          </a:prstGeom>
          <a:noFill/>
        </p:spPr>
        <p:txBody>
          <a:bodyPr wrap="square" rtlCol="0">
            <a:spAutoFit/>
            <a:scene3d>
              <a:camera prst="orthographicFront"/>
              <a:lightRig rig="threePt" dir="t"/>
            </a:scene3d>
            <a:sp3d contourW="12700"/>
          </a:bodyPr>
          <a:lstStyle/>
          <a:p/>
        </p:txBody>
      </p:sp>
      <p:cxnSp>
        <p:nvCxnSpPr>
          <p:cNvPr id="3" name="直接连接符 2"/>
          <p:cNvCxnSpPr/>
          <p:nvPr/>
        </p:nvCxnSpPr>
        <p:spPr>
          <a:xfrm>
            <a:off x="5981700" y="2846169"/>
            <a:ext cx="0" cy="1789331"/>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9" name="文本框 8"/>
          <p:cNvSpPr txBox="1"/>
          <p:nvPr/>
        </p:nvSpPr>
        <p:spPr>
          <a:xfrm>
            <a:off x="6096000" y="2846169"/>
            <a:ext cx="2111860" cy="707886"/>
          </a:xfrm>
          <a:prstGeom prst="rect">
            <a:avLst/>
          </a:prstGeom>
          <a:noFill/>
        </p:spPr>
        <p:txBody>
          <a:bodyPr wrap="none" rtlCol="0">
            <a:spAutoFit/>
            <a:scene3d>
              <a:camera prst="orthographicFront"/>
              <a:lightRig rig="threePt" dir="t"/>
            </a:scene3d>
            <a:sp3d contourW="12700"/>
          </a:bodyPr>
          <a:lstStyle/>
          <a:p>
            <a:pPr lvl="0">
              <a:defRPr/>
            </a:pPr>
            <a:r>
              <a:rPr lang="en-US" altLang="zh-CN" sz="4000" b="1" dirty="0">
                <a:solidFill>
                  <a:schemeClr val="accent1"/>
                </a:solidFill>
              </a:rPr>
              <a:t>PART02</a:t>
            </a:r>
            <a:endParaRPr lang="zh-CN" altLang="en-US" sz="4000" b="1" dirty="0">
              <a:solidFill>
                <a:schemeClr val="accent1"/>
              </a:solidFill>
            </a:endParaRPr>
          </a:p>
        </p:txBody>
      </p:sp>
    </p:spTree>
    <p:extLst>
      <p:ext uri="{BB962C8B-B14F-4D97-AF65-F5344CB8AC3E}">
        <p14:creationId xmlns:p14="http://schemas.microsoft.com/office/powerpoint/2010/main" val="34343372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0">
        <p15:prstTrans prst="crush"/>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0-#ppt_w/2"/>
                                          </p:val>
                                        </p:tav>
                                        <p:tav tm="100000">
                                          <p:val>
                                            <p:strVal val="#ppt_x"/>
                                          </p:val>
                                        </p:tav>
                                      </p:tavLst>
                                    </p:anim>
                                    <p:anim calcmode="lin" valueType="num">
                                      <p:cBhvr additive="base">
                                        <p:cTn id="8" dur="500" fill="hold"/>
                                        <p:tgtEl>
                                          <p:spTgt spid="17"/>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0-#ppt_w/2"/>
                                          </p:val>
                                        </p:tav>
                                        <p:tav tm="100000">
                                          <p:val>
                                            <p:strVal val="#ppt_x"/>
                                          </p:val>
                                        </p:tav>
                                      </p:tavLst>
                                    </p:anim>
                                    <p:anim calcmode="lin" valueType="num">
                                      <p:cBhvr additive="base">
                                        <p:cTn id="12" dur="500" fill="hold"/>
                                        <p:tgtEl>
                                          <p:spTgt spid="6"/>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22" presetClass="entr" presetSubtype="4" fill="hold" nodeType="after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down)">
                                      <p:cBhvr>
                                        <p:cTn id="16" dur="500"/>
                                        <p:tgtEl>
                                          <p:spTgt spid="3"/>
                                        </p:tgtEl>
                                      </p:cBhvr>
                                    </p:animEffect>
                                  </p:childTnLst>
                                </p:cTn>
                              </p:par>
                            </p:childTnLst>
                          </p:cTn>
                        </p:par>
                        <p:par>
                          <p:cTn id="17" fill="hold">
                            <p:stCondLst>
                              <p:cond delay="1000"/>
                            </p:stCondLst>
                            <p:childTnLst>
                              <p:par>
                                <p:cTn id="18" presetID="12" presetClass="entr" presetSubtype="8" fill="hold" grpId="0" nodeType="afterEffect">
                                  <p:stCondLst>
                                    <p:cond delay="0"/>
                                  </p:stCondLst>
                                  <p:childTnLst>
                                    <p:set>
                                      <p:cBhvr>
                                        <p:cTn id="19" dur="1" fill="hold">
                                          <p:stCondLst>
                                            <p:cond delay="0"/>
                                          </p:stCondLst>
                                        </p:cTn>
                                        <p:tgtEl>
                                          <p:spTgt spid="9"/>
                                        </p:tgtEl>
                                        <p:attrNameLst>
                                          <p:attrName>style.visibility</p:attrName>
                                        </p:attrNameLst>
                                      </p:cBhvr>
                                      <p:to>
                                        <p:strVal val="visible"/>
                                      </p:to>
                                    </p:set>
                                    <p:anim calcmode="lin" valueType="num">
                                      <p:cBhvr additive="base">
                                        <p:cTn id="20" dur="500"/>
                                        <p:tgtEl>
                                          <p:spTgt spid="9"/>
                                        </p:tgtEl>
                                        <p:attrNameLst>
                                          <p:attrName>ppt_x</p:attrName>
                                        </p:attrNameLst>
                                      </p:cBhvr>
                                      <p:tavLst>
                                        <p:tav tm="0">
                                          <p:val>
                                            <p:strVal val="#ppt_x-#ppt_w*1.125000"/>
                                          </p:val>
                                        </p:tav>
                                        <p:tav tm="100000">
                                          <p:val>
                                            <p:strVal val="#ppt_x"/>
                                          </p:val>
                                        </p:tav>
                                      </p:tavLst>
                                    </p:anim>
                                    <p:animEffect transition="in" filter="wipe(right)">
                                      <p:cBhvr>
                                        <p:cTn id="21" dur="500"/>
                                        <p:tgtEl>
                                          <p:spTgt spid="9"/>
                                        </p:tgtEl>
                                      </p:cBhvr>
                                    </p:animEffect>
                                  </p:childTnLst>
                                </p:cTn>
                              </p:par>
                              <p:par>
                                <p:cTn id="22" presetID="12" presetClass="entr" presetSubtype="2" fill="hold" grpId="0" nodeType="withEffect">
                                  <p:stCondLst>
                                    <p:cond delay="0"/>
                                  </p:stCondLst>
                                  <p:childTnLst>
                                    <p:set>
                                      <p:cBhvr>
                                        <p:cTn id="23" dur="1" fill="hold">
                                          <p:stCondLst>
                                            <p:cond delay="0"/>
                                          </p:stCondLst>
                                        </p:cTn>
                                        <p:tgtEl>
                                          <p:spTgt spid="4"/>
                                        </p:tgtEl>
                                        <p:attrNameLst>
                                          <p:attrName>style.visibility</p:attrName>
                                        </p:attrNameLst>
                                      </p:cBhvr>
                                      <p:to>
                                        <p:strVal val="visible"/>
                                      </p:to>
                                    </p:set>
                                    <p:anim calcmode="lin" valueType="num">
                                      <p:cBhvr additive="base">
                                        <p:cTn id="24" dur="500"/>
                                        <p:tgtEl>
                                          <p:spTgt spid="4"/>
                                        </p:tgtEl>
                                        <p:attrNameLst>
                                          <p:attrName>ppt_x</p:attrName>
                                        </p:attrNameLst>
                                      </p:cBhvr>
                                      <p:tavLst>
                                        <p:tav tm="0">
                                          <p:val>
                                            <p:strVal val="#ppt_x+#ppt_w*1.125000"/>
                                          </p:val>
                                        </p:tav>
                                        <p:tav tm="100000">
                                          <p:val>
                                            <p:strVal val="#ppt_x"/>
                                          </p:val>
                                        </p:tav>
                                      </p:tavLst>
                                    </p:anim>
                                    <p:animEffect transition="in" filter="wipe(left)">
                                      <p:cBhvr>
                                        <p:cTn id="25" dur="500"/>
                                        <p:tgtEl>
                                          <p:spTgt spid="4"/>
                                        </p:tgtEl>
                                      </p:cBhvr>
                                    </p:animEffect>
                                  </p:childTnLst>
                                </p:cTn>
                              </p:par>
                            </p:childTnLst>
                          </p:cTn>
                        </p:par>
                        <p:par>
                          <p:cTn id="26" fill="hold">
                            <p:stCondLst>
                              <p:cond delay="1500"/>
                            </p:stCondLst>
                            <p:childTnLst>
                              <p:par>
                                <p:cTn id="27" presetID="14" presetClass="entr" presetSubtype="10" fill="hold" grpId="0" nodeType="after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randombar(horizontal)">
                                      <p:cBhvr>
                                        <p:cTn id="2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8" name="组合 47"/>
          <p:cNvGrpSpPr/>
          <p:nvPr/>
        </p:nvGrpSpPr>
        <p:grpSpPr>
          <a:xfrm>
            <a:off x="6387307" y="1994808"/>
            <a:ext cx="4929981" cy="3761153"/>
            <a:chOff x="6387307" y="1950244"/>
            <a:chExt cx="5036344" cy="3347244"/>
          </a:xfrm>
        </p:grpSpPr>
        <p:sp>
          <p:nvSpPr>
            <p:cNvPr id="8" name="Rectangle 8"/>
            <p:cNvSpPr>
              <a:spLocks noChangeArrowheads="1"/>
            </p:cNvSpPr>
            <p:nvPr/>
          </p:nvSpPr>
          <p:spPr bwMode="auto">
            <a:xfrm>
              <a:off x="6387307" y="2307432"/>
              <a:ext cx="5036344" cy="361950"/>
            </a:xfrm>
            <a:prstGeom prst="rect">
              <a:avLst/>
            </a:prstGeom>
            <a:solidFill>
              <a:schemeClr val="accent5"/>
            </a:solidFill>
            <a:ln>
              <a:noFill/>
            </a:ln>
          </p:spPr>
          <p:txBody>
            <a:bodyPr vert="horz" wrap="square" lIns="45720" tIns="22860" rIns="45720" bIns="22860" numCol="1" anchor="t" anchorCtr="0" compatLnSpc="1">
              <a:prstTxWarp prst="textNoShape">
                <a:avLst/>
              </a:prstTxWarp>
            </a:bodyPr>
            <a:lstStyle/>
            <a:p>
              <a:endParaRPr lang="en-US" sz="900">
                <a:latin typeface="Century Gothic" panose="020B0502020202020204" pitchFamily="34" charset="0"/>
              </a:endParaRPr>
            </a:p>
          </p:txBody>
        </p:sp>
        <p:sp>
          <p:nvSpPr>
            <p:cNvPr id="9" name="Rectangle 9"/>
            <p:cNvSpPr>
              <a:spLocks noChangeArrowheads="1"/>
            </p:cNvSpPr>
            <p:nvPr/>
          </p:nvSpPr>
          <p:spPr bwMode="auto">
            <a:xfrm>
              <a:off x="6387307" y="2531269"/>
              <a:ext cx="3574257" cy="138113"/>
            </a:xfrm>
            <a:prstGeom prst="rect">
              <a:avLst/>
            </a:prstGeom>
            <a:solidFill>
              <a:schemeClr val="tx2"/>
            </a:solidFill>
            <a:ln>
              <a:noFill/>
            </a:ln>
          </p:spPr>
          <p:txBody>
            <a:bodyPr vert="horz" wrap="square" lIns="45720" tIns="22860" rIns="45720" bIns="22860" numCol="1" anchor="t" anchorCtr="0" compatLnSpc="1">
              <a:prstTxWarp prst="textNoShape">
                <a:avLst/>
              </a:prstTxWarp>
            </a:bodyPr>
            <a:lstStyle/>
            <a:p>
              <a:endParaRPr lang="en-US" sz="900">
                <a:latin typeface="Century Gothic" panose="020B0502020202020204" pitchFamily="34" charset="0"/>
              </a:endParaRPr>
            </a:p>
          </p:txBody>
        </p:sp>
        <p:sp>
          <p:nvSpPr>
            <p:cNvPr id="10" name="Rectangle 10"/>
            <p:cNvSpPr>
              <a:spLocks noChangeArrowheads="1"/>
            </p:cNvSpPr>
            <p:nvPr/>
          </p:nvSpPr>
          <p:spPr bwMode="auto">
            <a:xfrm>
              <a:off x="6388100" y="1978819"/>
              <a:ext cx="554639"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defTabSz="457200"/>
              <a:r>
                <a:rPr lang="en-US" altLang="en-US" sz="1400" dirty="0" err="1">
                  <a:solidFill>
                    <a:srgbClr val="233449"/>
                  </a:solidFill>
                  <a:latin typeface="Century Gothic" panose="020B0502020202020204" pitchFamily="34" charset="0"/>
                </a:rPr>
                <a:t>Lectus</a:t>
              </a:r>
              <a:endParaRPr lang="en-US" altLang="en-US" sz="900" dirty="0">
                <a:latin typeface="Century Gothic" panose="020B0502020202020204" pitchFamily="34" charset="0"/>
              </a:endParaRPr>
            </a:p>
          </p:txBody>
        </p:sp>
        <p:sp>
          <p:nvSpPr>
            <p:cNvPr id="11" name="Rectangle 11"/>
            <p:cNvSpPr>
              <a:spLocks noChangeArrowheads="1"/>
            </p:cNvSpPr>
            <p:nvPr/>
          </p:nvSpPr>
          <p:spPr bwMode="auto">
            <a:xfrm>
              <a:off x="11033919" y="1950244"/>
              <a:ext cx="386324"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defTabSz="457200"/>
              <a:r>
                <a:rPr lang="en-US" altLang="en-US" sz="1600" dirty="0">
                  <a:solidFill>
                    <a:schemeClr val="tx1">
                      <a:lumMod val="65000"/>
                      <a:lumOff val="35000"/>
                    </a:schemeClr>
                  </a:solidFill>
                  <a:latin typeface="Century Gothic" panose="020B0502020202020204" pitchFamily="34" charset="0"/>
                </a:rPr>
                <a:t>75%</a:t>
              </a:r>
              <a:endParaRPr lang="en-US" altLang="en-US" sz="900" dirty="0">
                <a:solidFill>
                  <a:schemeClr val="tx1">
                    <a:lumMod val="65000"/>
                    <a:lumOff val="35000"/>
                  </a:schemeClr>
                </a:solidFill>
                <a:latin typeface="Century Gothic" panose="020B0502020202020204" pitchFamily="34" charset="0"/>
              </a:endParaRPr>
            </a:p>
          </p:txBody>
        </p:sp>
        <p:sp>
          <p:nvSpPr>
            <p:cNvPr id="12" name="Rectangle 12"/>
            <p:cNvSpPr>
              <a:spLocks noChangeArrowheads="1"/>
            </p:cNvSpPr>
            <p:nvPr/>
          </p:nvSpPr>
          <p:spPr bwMode="auto">
            <a:xfrm>
              <a:off x="6387307" y="3182144"/>
              <a:ext cx="5036344" cy="364331"/>
            </a:xfrm>
            <a:prstGeom prst="rect">
              <a:avLst/>
            </a:prstGeom>
            <a:solidFill>
              <a:schemeClr val="accent5"/>
            </a:solidFill>
            <a:ln>
              <a:noFill/>
            </a:ln>
          </p:spPr>
          <p:txBody>
            <a:bodyPr vert="horz" wrap="square" lIns="45720" tIns="22860" rIns="45720" bIns="22860" numCol="1" anchor="t" anchorCtr="0" compatLnSpc="1">
              <a:prstTxWarp prst="textNoShape">
                <a:avLst/>
              </a:prstTxWarp>
            </a:bodyPr>
            <a:lstStyle/>
            <a:p>
              <a:endParaRPr lang="en-US" sz="900">
                <a:latin typeface="Century Gothic" panose="020B0502020202020204" pitchFamily="34" charset="0"/>
              </a:endParaRPr>
            </a:p>
          </p:txBody>
        </p:sp>
        <p:sp>
          <p:nvSpPr>
            <p:cNvPr id="13" name="Rectangle 13"/>
            <p:cNvSpPr>
              <a:spLocks noChangeArrowheads="1"/>
            </p:cNvSpPr>
            <p:nvPr/>
          </p:nvSpPr>
          <p:spPr bwMode="auto">
            <a:xfrm>
              <a:off x="6387307" y="3406775"/>
              <a:ext cx="4366419" cy="139700"/>
            </a:xfrm>
            <a:prstGeom prst="rect">
              <a:avLst/>
            </a:prstGeom>
            <a:solidFill>
              <a:schemeClr val="tx2"/>
            </a:solidFill>
            <a:ln>
              <a:noFill/>
            </a:ln>
          </p:spPr>
          <p:txBody>
            <a:bodyPr vert="horz" wrap="square" lIns="45720" tIns="22860" rIns="45720" bIns="22860" numCol="1" anchor="t" anchorCtr="0" compatLnSpc="1">
              <a:prstTxWarp prst="textNoShape">
                <a:avLst/>
              </a:prstTxWarp>
            </a:bodyPr>
            <a:lstStyle/>
            <a:p>
              <a:endParaRPr lang="en-US" sz="900">
                <a:latin typeface="Century Gothic" panose="020B0502020202020204" pitchFamily="34" charset="0"/>
              </a:endParaRPr>
            </a:p>
          </p:txBody>
        </p:sp>
        <p:sp>
          <p:nvSpPr>
            <p:cNvPr id="14" name="Rectangle 14"/>
            <p:cNvSpPr>
              <a:spLocks noChangeArrowheads="1"/>
            </p:cNvSpPr>
            <p:nvPr/>
          </p:nvSpPr>
          <p:spPr bwMode="auto">
            <a:xfrm>
              <a:off x="6388100" y="2854325"/>
              <a:ext cx="456856"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defTabSz="457200"/>
              <a:r>
                <a:rPr lang="en-US" altLang="en-US" sz="1400" dirty="0" err="1">
                  <a:solidFill>
                    <a:srgbClr val="233449"/>
                  </a:solidFill>
                  <a:latin typeface="Century Gothic" panose="020B0502020202020204" pitchFamily="34" charset="0"/>
                </a:rPr>
                <a:t>Mollis</a:t>
              </a:r>
              <a:endParaRPr lang="en-US" altLang="en-US" sz="900" dirty="0">
                <a:latin typeface="Century Gothic" panose="020B0502020202020204" pitchFamily="34" charset="0"/>
              </a:endParaRPr>
            </a:p>
          </p:txBody>
        </p:sp>
        <p:sp>
          <p:nvSpPr>
            <p:cNvPr id="15" name="Rectangle 15"/>
            <p:cNvSpPr>
              <a:spLocks noChangeArrowheads="1"/>
            </p:cNvSpPr>
            <p:nvPr/>
          </p:nvSpPr>
          <p:spPr bwMode="auto">
            <a:xfrm>
              <a:off x="11018044" y="2825750"/>
              <a:ext cx="386324"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defTabSz="457200"/>
              <a:r>
                <a:rPr lang="en-US" altLang="en-US" sz="1600" dirty="0">
                  <a:solidFill>
                    <a:schemeClr val="tx1">
                      <a:lumMod val="65000"/>
                      <a:lumOff val="35000"/>
                    </a:schemeClr>
                  </a:solidFill>
                  <a:latin typeface="Century Gothic" panose="020B0502020202020204" pitchFamily="34" charset="0"/>
                </a:rPr>
                <a:t>90%</a:t>
              </a:r>
              <a:endParaRPr lang="en-US" altLang="en-US" sz="900" dirty="0">
                <a:solidFill>
                  <a:schemeClr val="tx1">
                    <a:lumMod val="65000"/>
                    <a:lumOff val="35000"/>
                  </a:schemeClr>
                </a:solidFill>
                <a:latin typeface="Century Gothic" panose="020B0502020202020204" pitchFamily="34" charset="0"/>
              </a:endParaRPr>
            </a:p>
          </p:txBody>
        </p:sp>
        <p:sp>
          <p:nvSpPr>
            <p:cNvPr id="16" name="Rectangle 16"/>
            <p:cNvSpPr>
              <a:spLocks noChangeArrowheads="1"/>
            </p:cNvSpPr>
            <p:nvPr/>
          </p:nvSpPr>
          <p:spPr bwMode="auto">
            <a:xfrm>
              <a:off x="6387307" y="4059238"/>
              <a:ext cx="5036344" cy="361950"/>
            </a:xfrm>
            <a:prstGeom prst="rect">
              <a:avLst/>
            </a:prstGeom>
            <a:solidFill>
              <a:schemeClr val="accent5"/>
            </a:solidFill>
            <a:ln>
              <a:noFill/>
            </a:ln>
          </p:spPr>
          <p:txBody>
            <a:bodyPr vert="horz" wrap="square" lIns="45720" tIns="22860" rIns="45720" bIns="22860" numCol="1" anchor="t" anchorCtr="0" compatLnSpc="1">
              <a:prstTxWarp prst="textNoShape">
                <a:avLst/>
              </a:prstTxWarp>
            </a:bodyPr>
            <a:lstStyle/>
            <a:p>
              <a:endParaRPr lang="en-US" sz="900">
                <a:latin typeface="Century Gothic" panose="020B0502020202020204" pitchFamily="34" charset="0"/>
              </a:endParaRPr>
            </a:p>
          </p:txBody>
        </p:sp>
        <p:sp>
          <p:nvSpPr>
            <p:cNvPr id="17" name="Rectangle 17"/>
            <p:cNvSpPr>
              <a:spLocks noChangeArrowheads="1"/>
            </p:cNvSpPr>
            <p:nvPr/>
          </p:nvSpPr>
          <p:spPr bwMode="auto">
            <a:xfrm>
              <a:off x="6387307" y="4281488"/>
              <a:ext cx="3769519" cy="139700"/>
            </a:xfrm>
            <a:prstGeom prst="rect">
              <a:avLst/>
            </a:prstGeom>
            <a:solidFill>
              <a:schemeClr val="tx2"/>
            </a:solidFill>
            <a:ln>
              <a:noFill/>
            </a:ln>
          </p:spPr>
          <p:txBody>
            <a:bodyPr vert="horz" wrap="square" lIns="45720" tIns="22860" rIns="45720" bIns="22860" numCol="1" anchor="t" anchorCtr="0" compatLnSpc="1">
              <a:prstTxWarp prst="textNoShape">
                <a:avLst/>
              </a:prstTxWarp>
            </a:bodyPr>
            <a:lstStyle/>
            <a:p>
              <a:endParaRPr lang="en-US" sz="900">
                <a:latin typeface="Century Gothic" panose="020B0502020202020204" pitchFamily="34" charset="0"/>
              </a:endParaRPr>
            </a:p>
          </p:txBody>
        </p:sp>
        <p:sp>
          <p:nvSpPr>
            <p:cNvPr id="18" name="Rectangle 18"/>
            <p:cNvSpPr>
              <a:spLocks noChangeArrowheads="1"/>
            </p:cNvSpPr>
            <p:nvPr/>
          </p:nvSpPr>
          <p:spPr bwMode="auto">
            <a:xfrm>
              <a:off x="6388100" y="3729832"/>
              <a:ext cx="769441"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defTabSz="457200"/>
              <a:r>
                <a:rPr lang="en-US" altLang="en-US" sz="1400" dirty="0" err="1">
                  <a:solidFill>
                    <a:srgbClr val="233449"/>
                  </a:solidFill>
                  <a:latin typeface="Century Gothic" panose="020B0502020202020204" pitchFamily="34" charset="0"/>
                </a:rPr>
                <a:t>Faucibus</a:t>
              </a:r>
              <a:endParaRPr lang="en-US" altLang="en-US" sz="900" dirty="0">
                <a:latin typeface="Century Gothic" panose="020B0502020202020204" pitchFamily="34" charset="0"/>
              </a:endParaRPr>
            </a:p>
          </p:txBody>
        </p:sp>
        <p:sp>
          <p:nvSpPr>
            <p:cNvPr id="19" name="Rectangle 19"/>
            <p:cNvSpPr>
              <a:spLocks noChangeArrowheads="1"/>
            </p:cNvSpPr>
            <p:nvPr/>
          </p:nvSpPr>
          <p:spPr bwMode="auto">
            <a:xfrm>
              <a:off x="11017250" y="3701257"/>
              <a:ext cx="386324"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defTabSz="457200"/>
              <a:r>
                <a:rPr lang="en-US" altLang="en-US" sz="1600">
                  <a:solidFill>
                    <a:schemeClr val="tx1">
                      <a:lumMod val="65000"/>
                      <a:lumOff val="35000"/>
                    </a:schemeClr>
                  </a:solidFill>
                  <a:latin typeface="Century Gothic" panose="020B0502020202020204" pitchFamily="34" charset="0"/>
                </a:rPr>
                <a:t>80%</a:t>
              </a:r>
              <a:endParaRPr lang="en-US" altLang="en-US" sz="900">
                <a:solidFill>
                  <a:schemeClr val="tx1">
                    <a:lumMod val="65000"/>
                    <a:lumOff val="35000"/>
                  </a:schemeClr>
                </a:solidFill>
                <a:latin typeface="Century Gothic" panose="020B0502020202020204" pitchFamily="34" charset="0"/>
              </a:endParaRPr>
            </a:p>
          </p:txBody>
        </p:sp>
        <p:sp>
          <p:nvSpPr>
            <p:cNvPr id="20" name="Rectangle 20"/>
            <p:cNvSpPr>
              <a:spLocks noChangeArrowheads="1"/>
            </p:cNvSpPr>
            <p:nvPr/>
          </p:nvSpPr>
          <p:spPr bwMode="auto">
            <a:xfrm>
              <a:off x="6387307" y="4933950"/>
              <a:ext cx="5036344" cy="363538"/>
            </a:xfrm>
            <a:prstGeom prst="rect">
              <a:avLst/>
            </a:prstGeom>
            <a:solidFill>
              <a:schemeClr val="accent5"/>
            </a:solidFill>
            <a:ln>
              <a:noFill/>
            </a:ln>
          </p:spPr>
          <p:txBody>
            <a:bodyPr vert="horz" wrap="square" lIns="45720" tIns="22860" rIns="45720" bIns="22860" numCol="1" anchor="t" anchorCtr="0" compatLnSpc="1">
              <a:prstTxWarp prst="textNoShape">
                <a:avLst/>
              </a:prstTxWarp>
            </a:bodyPr>
            <a:lstStyle/>
            <a:p>
              <a:endParaRPr lang="en-US" sz="900">
                <a:latin typeface="Century Gothic" panose="020B0502020202020204" pitchFamily="34" charset="0"/>
              </a:endParaRPr>
            </a:p>
          </p:txBody>
        </p:sp>
        <p:sp>
          <p:nvSpPr>
            <p:cNvPr id="21" name="Rectangle 21"/>
            <p:cNvSpPr>
              <a:spLocks noChangeArrowheads="1"/>
            </p:cNvSpPr>
            <p:nvPr/>
          </p:nvSpPr>
          <p:spPr bwMode="auto">
            <a:xfrm>
              <a:off x="6387307" y="5151438"/>
              <a:ext cx="3574257" cy="146050"/>
            </a:xfrm>
            <a:prstGeom prst="rect">
              <a:avLst/>
            </a:prstGeom>
            <a:solidFill>
              <a:schemeClr val="tx2"/>
            </a:solidFill>
            <a:ln>
              <a:noFill/>
            </a:ln>
          </p:spPr>
          <p:txBody>
            <a:bodyPr vert="horz" wrap="square" lIns="45720" tIns="22860" rIns="45720" bIns="22860" numCol="1" anchor="t" anchorCtr="0" compatLnSpc="1">
              <a:prstTxWarp prst="textNoShape">
                <a:avLst/>
              </a:prstTxWarp>
            </a:bodyPr>
            <a:lstStyle/>
            <a:p>
              <a:endParaRPr lang="en-US" sz="900">
                <a:latin typeface="Century Gothic" panose="020B0502020202020204" pitchFamily="34" charset="0"/>
              </a:endParaRPr>
            </a:p>
          </p:txBody>
        </p:sp>
        <p:sp>
          <p:nvSpPr>
            <p:cNvPr id="22" name="Rectangle 22"/>
            <p:cNvSpPr>
              <a:spLocks noChangeArrowheads="1"/>
            </p:cNvSpPr>
            <p:nvPr/>
          </p:nvSpPr>
          <p:spPr bwMode="auto">
            <a:xfrm>
              <a:off x="6388100" y="4604544"/>
              <a:ext cx="734175"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defTabSz="457200"/>
              <a:r>
                <a:rPr lang="en-US" altLang="en-US" sz="1400" dirty="0" err="1">
                  <a:solidFill>
                    <a:srgbClr val="233449"/>
                  </a:solidFill>
                  <a:latin typeface="Century Gothic" panose="020B0502020202020204" pitchFamily="34" charset="0"/>
                </a:rPr>
                <a:t>Dignistie</a:t>
              </a:r>
              <a:endParaRPr lang="en-US" altLang="en-US" sz="900" dirty="0">
                <a:latin typeface="Century Gothic" panose="020B0502020202020204" pitchFamily="34" charset="0"/>
              </a:endParaRPr>
            </a:p>
          </p:txBody>
        </p:sp>
        <p:sp>
          <p:nvSpPr>
            <p:cNvPr id="23" name="Rectangle 23"/>
            <p:cNvSpPr>
              <a:spLocks noChangeArrowheads="1"/>
            </p:cNvSpPr>
            <p:nvPr/>
          </p:nvSpPr>
          <p:spPr bwMode="auto">
            <a:xfrm>
              <a:off x="11033919" y="4575969"/>
              <a:ext cx="386324"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defTabSz="457200"/>
              <a:r>
                <a:rPr lang="en-US" altLang="en-US" sz="1600">
                  <a:solidFill>
                    <a:schemeClr val="tx1">
                      <a:lumMod val="65000"/>
                      <a:lumOff val="35000"/>
                    </a:schemeClr>
                  </a:solidFill>
                  <a:latin typeface="Century Gothic" panose="020B0502020202020204" pitchFamily="34" charset="0"/>
                </a:rPr>
                <a:t>75%</a:t>
              </a:r>
              <a:endParaRPr lang="en-US" altLang="en-US" sz="900">
                <a:solidFill>
                  <a:schemeClr val="tx1">
                    <a:lumMod val="65000"/>
                    <a:lumOff val="35000"/>
                  </a:schemeClr>
                </a:solidFill>
                <a:latin typeface="Century Gothic" panose="020B0502020202020204" pitchFamily="34" charset="0"/>
              </a:endParaRPr>
            </a:p>
          </p:txBody>
        </p:sp>
      </p:grpSp>
      <p:pic>
        <p:nvPicPr>
          <p:cNvPr id="25" name="图片占位符 24"/>
          <p:cNvPicPr>
            <a:picLocks noGrp="1" noChangeAspect="1"/>
          </p:cNvPicPr>
          <p:nvPr>
            <p:ph type="pic" sz="quarter" idx="10"/>
          </p:nvPr>
        </p:nvPicPr>
        <p:blipFill>
          <a:blip r:embed="rId3" cstate="hqprint">
            <a:extLst>
              <a:ext uri="{28A0092B-C50C-407E-A947-70E740481C1C}">
                <a14:useLocalDpi xmlns:a14="http://schemas.microsoft.com/office/drawing/2010/main"/>
              </a:ext>
            </a:extLst>
          </a:blip>
          <a:srcRect/>
          <a:stretch>
            <a:fillRect/>
          </a:stretch>
        </p:blipFill>
        <p:spPr>
          <a:xfrm>
            <a:off x="898708" y="2146300"/>
            <a:ext cx="5216524" cy="2832100"/>
          </a:xfrm>
        </p:spPr>
      </p:pic>
      <p:grpSp>
        <p:nvGrpSpPr>
          <p:cNvPr id="45" name="组合 44"/>
          <p:cNvGrpSpPr/>
          <p:nvPr/>
        </p:nvGrpSpPr>
        <p:grpSpPr>
          <a:xfrm>
            <a:off x="808314" y="5090319"/>
            <a:ext cx="5306918" cy="670352"/>
            <a:chOff x="7483989" y="3236385"/>
            <a:chExt cx="5306918" cy="670352"/>
          </a:xfrm>
        </p:grpSpPr>
        <p:sp>
          <p:nvSpPr>
            <p:cNvPr id="46" name="矩形 45"/>
            <p:cNvSpPr/>
            <p:nvPr/>
          </p:nvSpPr>
          <p:spPr>
            <a:xfrm>
              <a:off x="7483989" y="3615760"/>
              <a:ext cx="5306918" cy="290977"/>
            </a:xfrm>
            <a:prstGeom prst="rect">
              <a:avLst/>
            </a:prstGeom>
          </p:spPr>
          <p:txBody>
            <a:bodyPr wrap="square">
              <a:spAutoFit/>
              <a:scene3d>
                <a:camera prst="orthographicFront"/>
                <a:lightRig rig="threePt" dir="t"/>
              </a:scene3d>
              <a:sp3d contourW="12700"/>
            </a:bodyPr>
            <a:lstStyle/>
            <a:p>
              <a:pPr algn="just">
                <a:lnSpc>
                  <a:spcPct val="130000"/>
                </a:lnSpc>
              </a:pPr>
              <a:r>
                <a:rPr lang="zh-CN" altLang="en-US" sz="1100" dirty="0">
                  <a:solidFill>
                    <a:schemeClr val="tx1">
                      <a:lumMod val="75000"/>
                      <a:lumOff val="25000"/>
                    </a:schemeClr>
                  </a:solidFill>
                  <a:latin typeface="+mn-ea"/>
                </a:rPr>
                <a:t>公司成立于</a:t>
              </a:r>
              <a:r>
                <a:rPr lang="en-US" altLang="zh-CN" sz="1100" dirty="0">
                  <a:solidFill>
                    <a:schemeClr val="tx1">
                      <a:lumMod val="75000"/>
                      <a:lumOff val="25000"/>
                    </a:schemeClr>
                  </a:solidFill>
                  <a:latin typeface="+mn-ea"/>
                </a:rPr>
                <a:t>2013</a:t>
              </a:r>
              <a:r>
                <a:rPr lang="zh-CN" altLang="en-US" sz="1100" dirty="0">
                  <a:solidFill>
                    <a:schemeClr val="tx1">
                      <a:lumMod val="75000"/>
                      <a:lumOff val="25000"/>
                    </a:schemeClr>
                  </a:solidFill>
                  <a:latin typeface="+mn-ea"/>
                </a:rPr>
                <a:t>年</a:t>
              </a:r>
              <a:r>
                <a:rPr lang="en-US" altLang="zh-CN" sz="1100" dirty="0">
                  <a:solidFill>
                    <a:schemeClr val="tx1">
                      <a:lumMod val="75000"/>
                      <a:lumOff val="25000"/>
                    </a:schemeClr>
                  </a:solidFill>
                  <a:latin typeface="+mn-ea"/>
                </a:rPr>
                <a:t>,</a:t>
              </a:r>
              <a:r>
                <a:rPr lang="zh-CN" altLang="en-US" sz="1100" dirty="0">
                  <a:solidFill>
                    <a:schemeClr val="tx1">
                      <a:lumMod val="75000"/>
                      <a:lumOff val="25000"/>
                    </a:schemeClr>
                  </a:solidFill>
                  <a:latin typeface="+mn-ea"/>
                </a:rPr>
                <a:t>未来将在香港和深圳两地上，是中国最大的通信设备上市公司</a:t>
              </a:r>
            </a:p>
          </p:txBody>
        </p:sp>
        <p:sp>
          <p:nvSpPr>
            <p:cNvPr id="47" name="矩形 46"/>
            <p:cNvSpPr/>
            <p:nvPr/>
          </p:nvSpPr>
          <p:spPr>
            <a:xfrm>
              <a:off x="7483989" y="3236385"/>
              <a:ext cx="2050552" cy="430374"/>
            </a:xfrm>
            <a:prstGeom prst="rect">
              <a:avLst/>
            </a:prstGeom>
          </p:spPr>
          <p:txBody>
            <a:bodyPr wrap="square">
              <a:spAutoFit/>
              <a:scene3d>
                <a:camera prst="orthographicFront"/>
                <a:lightRig rig="threePt" dir="t"/>
              </a:scene3d>
              <a:sp3d contourW="12700"/>
            </a:bodyPr>
            <a:lstStyle/>
            <a:p>
              <a:pPr algn="just">
                <a:lnSpc>
                  <a:spcPct val="120000"/>
                </a:lnSpc>
              </a:pPr>
              <a:r>
                <a:rPr lang="zh-CN" altLang="en-US" sz="2000" b="1" dirty="0">
                  <a:latin typeface="+mn-ea"/>
                </a:rPr>
                <a:t>标题文字添加</a:t>
              </a:r>
            </a:p>
          </p:txBody>
        </p:sp>
      </p:grpSp>
      <p:grpSp>
        <p:nvGrpSpPr>
          <p:cNvPr id="24" name="组合 23"/>
          <p:cNvGrpSpPr/>
          <p:nvPr/>
        </p:nvGrpSpPr>
        <p:grpSpPr>
          <a:xfrm>
            <a:off x="0" y="-1"/>
            <a:ext cx="8338444" cy="1268413"/>
            <a:chOff x="0" y="-1"/>
            <a:chExt cx="8338444" cy="1268413"/>
          </a:xfrm>
        </p:grpSpPr>
        <p:pic>
          <p:nvPicPr>
            <p:cNvPr id="26" name="图片 2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
              <a:ext cx="1910226" cy="1268413"/>
            </a:xfrm>
            <a:prstGeom prst="rect">
              <a:avLst/>
            </a:prstGeom>
          </p:spPr>
        </p:pic>
        <p:cxnSp>
          <p:nvCxnSpPr>
            <p:cNvPr id="27" name="直接连接符 26"/>
            <p:cNvCxnSpPr/>
            <p:nvPr/>
          </p:nvCxnSpPr>
          <p:spPr>
            <a:xfrm>
              <a:off x="3605030" y="469609"/>
              <a:ext cx="0" cy="54000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28" name="文本框 27"/>
            <p:cNvSpPr txBox="1"/>
            <p:nvPr/>
          </p:nvSpPr>
          <p:spPr>
            <a:xfrm>
              <a:off x="1661292" y="440872"/>
              <a:ext cx="1826142" cy="584775"/>
            </a:xfrm>
            <a:prstGeom prst="rect">
              <a:avLst/>
            </a:prstGeom>
            <a:noFill/>
          </p:spPr>
          <p:txBody>
            <a:bodyPr wrap="none" rtlCol="0">
              <a:spAutoFit/>
              <a:scene3d>
                <a:camera prst="orthographicFront"/>
                <a:lightRig rig="threePt" dir="t"/>
              </a:scene3d>
              <a:sp3d contourW="12700"/>
            </a:bodyPr>
            <a:lstStyle/>
            <a:p>
              <a:pPr lvl="0" algn="r">
                <a:defRPr/>
              </a:pPr>
              <a:r>
                <a:rPr lang="zh-CN" altLang="en-US" sz="3200" b="1" dirty="0">
                  <a:solidFill>
                    <a:prstClr val="black"/>
                  </a:solidFill>
                </a:rPr>
                <a:t>项目介绍</a:t>
              </a:r>
            </a:p>
          </p:txBody>
        </p:sp>
        <p:sp>
          <p:nvSpPr>
            <p:cNvPr id="29" name="文本框 28"/>
            <p:cNvSpPr txBox="1"/>
            <p:nvPr/>
          </p:nvSpPr>
          <p:spPr>
            <a:xfrm>
              <a:off x="3737617" y="533204"/>
              <a:ext cx="4600827" cy="400110"/>
            </a:xfrm>
            <a:prstGeom prst="rect">
              <a:avLst/>
            </a:prstGeom>
            <a:noFill/>
          </p:spPr>
          <p:txBody>
            <a:bodyPr wrap="square" rtlCol="0">
              <a:spAutoFit/>
              <a:scene3d>
                <a:camera prst="orthographicFront"/>
                <a:lightRig rig="threePt" dir="t"/>
              </a:scene3d>
              <a:sp3d contourW="12700"/>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altLang="zh-CN" sz="1000" b="0" i="0" u="none" strike="noStrike" kern="1200" cap="none" spc="0" normalizeH="0" baseline="0" noProof="0" dirty="0">
                  <a:ln>
                    <a:noFill/>
                  </a:ln>
                  <a:solidFill>
                    <a:schemeClr val="bg1">
                      <a:lumMod val="50000"/>
                    </a:schemeClr>
                  </a:solidFill>
                  <a:effectLst/>
                  <a:uLnTx/>
                  <a:uFillTx/>
                  <a:latin typeface="Arial"/>
                  <a:ea typeface="微软雅黑"/>
                  <a:cs typeface="+mn-cs"/>
                </a:rPr>
                <a:t>The user can demonstrate on a projector or computer, or print the presentation and make it into a film to be used in a wider field</a:t>
              </a:r>
            </a:p>
          </p:txBody>
        </p:sp>
      </p:grpSp>
    </p:spTree>
    <p:extLst>
      <p:ext uri="{BB962C8B-B14F-4D97-AF65-F5344CB8AC3E}">
        <p14:creationId xmlns:p14="http://schemas.microsoft.com/office/powerpoint/2010/main" val="1151049828"/>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after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500" fill="hold"/>
                                        <p:tgtEl>
                                          <p:spTgt spid="25"/>
                                        </p:tgtEl>
                                        <p:attrNameLst>
                                          <p:attrName>ppt_x</p:attrName>
                                        </p:attrNameLst>
                                      </p:cBhvr>
                                      <p:tavLst>
                                        <p:tav tm="0">
                                          <p:val>
                                            <p:strVal val="1+#ppt_w/2"/>
                                          </p:val>
                                        </p:tav>
                                        <p:tav tm="100000">
                                          <p:val>
                                            <p:strVal val="#ppt_x"/>
                                          </p:val>
                                        </p:tav>
                                      </p:tavLst>
                                    </p:anim>
                                    <p:anim calcmode="lin" valueType="num">
                                      <p:cBhvr additive="base">
                                        <p:cTn id="8" dur="500" fill="hold"/>
                                        <p:tgtEl>
                                          <p:spTgt spid="25"/>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2" presetClass="entr" presetSubtype="8" fill="hold" nodeType="afterEffect">
                                  <p:stCondLst>
                                    <p:cond delay="0"/>
                                  </p:stCondLst>
                                  <p:childTnLst>
                                    <p:set>
                                      <p:cBhvr>
                                        <p:cTn id="11" dur="1" fill="hold">
                                          <p:stCondLst>
                                            <p:cond delay="0"/>
                                          </p:stCondLst>
                                        </p:cTn>
                                        <p:tgtEl>
                                          <p:spTgt spid="48"/>
                                        </p:tgtEl>
                                        <p:attrNameLst>
                                          <p:attrName>style.visibility</p:attrName>
                                        </p:attrNameLst>
                                      </p:cBhvr>
                                      <p:to>
                                        <p:strVal val="visible"/>
                                      </p:to>
                                    </p:set>
                                    <p:animEffect transition="in" filter="wipe(left)">
                                      <p:cBhvr>
                                        <p:cTn id="12" dur="500"/>
                                        <p:tgtEl>
                                          <p:spTgt spid="48"/>
                                        </p:tgtEl>
                                      </p:cBhvr>
                                    </p:animEffect>
                                  </p:childTnLst>
                                </p:cTn>
                              </p:par>
                            </p:childTnLst>
                          </p:cTn>
                        </p:par>
                        <p:par>
                          <p:cTn id="13" fill="hold">
                            <p:stCondLst>
                              <p:cond delay="1000"/>
                            </p:stCondLst>
                            <p:childTnLst>
                              <p:par>
                                <p:cTn id="14" presetID="22" presetClass="entr" presetSubtype="8" fill="hold" nodeType="afterEffect">
                                  <p:stCondLst>
                                    <p:cond delay="0"/>
                                  </p:stCondLst>
                                  <p:childTnLst>
                                    <p:set>
                                      <p:cBhvr>
                                        <p:cTn id="15" dur="1" fill="hold">
                                          <p:stCondLst>
                                            <p:cond delay="0"/>
                                          </p:stCondLst>
                                        </p:cTn>
                                        <p:tgtEl>
                                          <p:spTgt spid="45"/>
                                        </p:tgtEl>
                                        <p:attrNameLst>
                                          <p:attrName>style.visibility</p:attrName>
                                        </p:attrNameLst>
                                      </p:cBhvr>
                                      <p:to>
                                        <p:strVal val="visible"/>
                                      </p:to>
                                    </p:set>
                                    <p:animEffect transition="in" filter="wipe(left)">
                                      <p:cBhvr>
                                        <p:cTn id="16"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演示文稿"/>
</p:tagLst>
</file>

<file path=ppt/tags/tag2.xml><?xml version="1.0" encoding="utf-8"?>
<p:tagLst xmlns:a="http://schemas.openxmlformats.org/drawingml/2006/main" xmlns:r="http://schemas.openxmlformats.org/officeDocument/2006/relationships" xmlns:p="http://schemas.openxmlformats.org/presentationml/2006/main">
  <p:tag name="ISLIDE.DIAGRAM" val="893d015b-9db7-47e6-b8b2-b22dd42df243"/>
</p:tagLst>
</file>

<file path=ppt/tags/tag3.xml><?xml version="1.0" encoding="utf-8"?>
<p:tagLst xmlns:a="http://schemas.openxmlformats.org/drawingml/2006/main" xmlns:r="http://schemas.openxmlformats.org/officeDocument/2006/relationships" xmlns:p="http://schemas.openxmlformats.org/presentationml/2006/main">
  <p:tag name="ISLIDE.DIAGRAM" val="09611475-e195-422a-918c-81f631cff262"/>
</p:tagLst>
</file>

<file path=ppt/tags/tag4.xml><?xml version="1.0" encoding="utf-8"?>
<p:tagLst xmlns:a="http://schemas.openxmlformats.org/drawingml/2006/main" xmlns:r="http://schemas.openxmlformats.org/officeDocument/2006/relationships" xmlns:p="http://schemas.openxmlformats.org/presentationml/2006/main">
  <p:tag name="ISLIDE.DIAGRAM" val="9ba12b0f-b4ab-441d-8985-561c0ddc73bf"/>
</p:tagLst>
</file>

<file path=ppt/tags/tag5.xml><?xml version="1.0" encoding="utf-8"?>
<p:tagLst xmlns:a="http://schemas.openxmlformats.org/drawingml/2006/main" xmlns:r="http://schemas.openxmlformats.org/officeDocument/2006/relationships" xmlns:p="http://schemas.openxmlformats.org/presentationml/2006/main">
  <p:tag name="ISLIDE.DIAGRAM" val="9dea9e5e-2cdd-4ffe-871f-107a645dd20e"/>
</p:tagLst>
</file>

<file path=ppt/tags/tag6.xml><?xml version="1.0" encoding="utf-8"?>
<p:tagLst xmlns:a="http://schemas.openxmlformats.org/drawingml/2006/main" xmlns:r="http://schemas.openxmlformats.org/officeDocument/2006/relationships" xmlns:p="http://schemas.openxmlformats.org/presentationml/2006/main">
  <p:tag name="ISLIDE.DIAGRAM" val="1977fa64-625e-43e0-8243-91e52c875893"/>
</p:tagLst>
</file>

<file path=ppt/tags/tag7.xml><?xml version="1.0" encoding="utf-8"?>
<p:tagLst xmlns:a="http://schemas.openxmlformats.org/drawingml/2006/main" xmlns:r="http://schemas.openxmlformats.org/officeDocument/2006/relationships" xmlns:p="http://schemas.openxmlformats.org/presentationml/2006/main">
  <p:tag name="ISLIDE.DIAGRAM" val="635ab4be-35ef-4a01-9cd9-5eec164ec375"/>
</p:tagLst>
</file>

<file path=ppt/tags/tag8.xml><?xml version="1.0" encoding="utf-8"?>
<p:tagLst xmlns:a="http://schemas.openxmlformats.org/drawingml/2006/main" xmlns:r="http://schemas.openxmlformats.org/officeDocument/2006/relationships" xmlns:p="http://schemas.openxmlformats.org/presentationml/2006/main">
  <p:tag name="ISLIDE.DIAGRAM" val="5cde36bc-7f68-4f5b-86a9-0a89be0b3539"/>
</p:tagLst>
</file>

<file path=ppt/tags/tag9.xml><?xml version="1.0" encoding="utf-8"?>
<p:tagLst xmlns:a="http://schemas.openxmlformats.org/drawingml/2006/main" xmlns:r="http://schemas.openxmlformats.org/officeDocument/2006/relationships" xmlns:p="http://schemas.openxmlformats.org/presentationml/2006/main">
  <p:tag name="ISLIDE.DIAGRAM" val="ce785e70-d573-4a92-a42a-5512d40f94a2"/>
</p:tagLst>
</file>

<file path=ppt/theme/theme1.xml><?xml version="1.0" encoding="utf-8"?>
<a:theme xmlns:a="http://schemas.openxmlformats.org/drawingml/2006/main" name="主题">
  <a:themeElements>
    <a:clrScheme name="自定义 156">
      <a:dk1>
        <a:sysClr val="windowText" lastClr="000000"/>
      </a:dk1>
      <a:lt1>
        <a:sysClr val="window" lastClr="FFFFFF"/>
      </a:lt1>
      <a:dk2>
        <a:srgbClr val="44546A"/>
      </a:dk2>
      <a:lt2>
        <a:srgbClr val="E7E6E6"/>
      </a:lt2>
      <a:accent1>
        <a:srgbClr val="EE464C"/>
      </a:accent1>
      <a:accent2>
        <a:srgbClr val="EE464C"/>
      </a:accent2>
      <a:accent3>
        <a:srgbClr val="EE464C"/>
      </a:accent3>
      <a:accent4>
        <a:srgbClr val="EE464C"/>
      </a:accent4>
      <a:accent5>
        <a:srgbClr val="EE464C"/>
      </a:accent5>
      <a:accent6>
        <a:srgbClr val="EE464C"/>
      </a:accent6>
      <a:hlink>
        <a:srgbClr val="0563C1"/>
      </a:hlink>
      <a:folHlink>
        <a:srgbClr val="954F72"/>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包图主题2" id="{50CFA792-C506-47E4-B272-6A6183483AB3}" vid="{CC1AE437-2F7F-4319-9F22-408F5F8C346F}"/>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包图主题2</Template>
  <TotalTime>0</TotalTime>
  <Words>2159</Words>
  <Application>Microsoft Office PowerPoint</Application>
  <PresentationFormat>宽屏</PresentationFormat>
  <Paragraphs>210</Paragraphs>
  <Slides>25</Slides>
  <Notes>25</Notes>
  <HiddenSlides>0</HiddenSlides>
  <MMClips>0</MMClips>
  <ScaleCrop>false</ScaleCrop>
  <HeadingPairs>
    <vt:vector size="6" baseType="variant">
      <vt:variant>
        <vt:lpstr>已用的字体</vt:lpstr>
      </vt:variant>
      <vt:variant>
        <vt:i4>10</vt:i4>
      </vt:variant>
      <vt:variant>
        <vt:lpstr>主题</vt:lpstr>
      </vt:variant>
      <vt:variant>
        <vt:i4>1</vt:i4>
      </vt:variant>
      <vt:variant>
        <vt:lpstr>幻灯片标题</vt:lpstr>
      </vt:variant>
      <vt:variant>
        <vt:i4>25</vt:i4>
      </vt:variant>
    </vt:vector>
  </HeadingPairs>
  <TitlesOfParts>
    <vt:vector size="36" baseType="lpstr">
      <vt:lpstr>Aileron SemiBold</vt:lpstr>
      <vt:lpstr>Helvetica Light</vt:lpstr>
      <vt:lpstr>Lato Black</vt:lpstr>
      <vt:lpstr>Open Sans</vt:lpstr>
      <vt:lpstr>Roboto</vt:lpstr>
      <vt:lpstr>等线</vt:lpstr>
      <vt:lpstr>微软雅黑</vt:lpstr>
      <vt:lpstr>Arial</vt:lpstr>
      <vt:lpstr>Calibri</vt:lpstr>
      <vt:lpstr>Century Gothic</vt:lpstr>
      <vt:lpstr>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www.xqppt.com</dc:title>
  <dc:creator>小Q办公</dc:creator>
  <cp:lastModifiedBy> </cp:lastModifiedBy>
  <cp:revision>1</cp:revision>
  <dcterms:created xsi:type="dcterms:W3CDTF">2017-12-03T05:42:46Z</dcterms:created>
  <dcterms:modified xsi:type="dcterms:W3CDTF">2019-06-12T05:05:44Z</dcterms:modified>
  <cp:category/>
  <dc:description/>
  <cp:contentStatus/>
  <dc:identifier/>
  <cp:keywords/>
  <dc:language>utf-8</dc:language>
  <dc:subject/>
</cp:coreProperties>
</file>