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72"/>
  </p:notesMasterIdLst>
  <p:handoutMasterIdLst>
    <p:handoutMasterId r:id="rId73"/>
  </p:handoutMasterIdLst>
  <p:sldIdLst>
    <p:sldId id="257" r:id="rId3"/>
    <p:sldId id="258" r:id="rId4"/>
    <p:sldId id="321" r:id="rId5"/>
    <p:sldId id="309" r:id="rId6"/>
    <p:sldId id="322" r:id="rId7"/>
    <p:sldId id="311" r:id="rId8"/>
    <p:sldId id="259" r:id="rId9"/>
    <p:sldId id="310" r:id="rId10"/>
    <p:sldId id="261" r:id="rId11"/>
    <p:sldId id="316" r:id="rId12"/>
    <p:sldId id="317" r:id="rId13"/>
    <p:sldId id="262" r:id="rId14"/>
    <p:sldId id="263" r:id="rId15"/>
    <p:sldId id="264" r:id="rId16"/>
    <p:sldId id="266" r:id="rId17"/>
    <p:sldId id="265" r:id="rId18"/>
    <p:sldId id="269" r:id="rId19"/>
    <p:sldId id="318" r:id="rId20"/>
    <p:sldId id="345" r:id="rId21"/>
    <p:sldId id="270" r:id="rId22"/>
    <p:sldId id="319" r:id="rId23"/>
    <p:sldId id="320" r:id="rId24"/>
    <p:sldId id="285" r:id="rId25"/>
    <p:sldId id="312" r:id="rId26"/>
    <p:sldId id="313" r:id="rId27"/>
    <p:sldId id="346" r:id="rId28"/>
    <p:sldId id="286" r:id="rId29"/>
    <p:sldId id="288" r:id="rId30"/>
    <p:sldId id="323" r:id="rId31"/>
    <p:sldId id="277" r:id="rId32"/>
    <p:sldId id="324" r:id="rId33"/>
    <p:sldId id="275" r:id="rId34"/>
    <p:sldId id="279" r:id="rId35"/>
    <p:sldId id="280" r:id="rId36"/>
    <p:sldId id="325" r:id="rId37"/>
    <p:sldId id="281" r:id="rId38"/>
    <p:sldId id="283" r:id="rId39"/>
    <p:sldId id="284" r:id="rId40"/>
    <p:sldId id="344" r:id="rId41"/>
    <p:sldId id="289" r:id="rId42"/>
    <p:sldId id="290" r:id="rId43"/>
    <p:sldId id="291" r:id="rId44"/>
    <p:sldId id="292" r:id="rId45"/>
    <p:sldId id="327" r:id="rId46"/>
    <p:sldId id="343" r:id="rId47"/>
    <p:sldId id="328" r:id="rId48"/>
    <p:sldId id="326" r:id="rId49"/>
    <p:sldId id="329" r:id="rId50"/>
    <p:sldId id="330" r:id="rId51"/>
    <p:sldId id="294" r:id="rId52"/>
    <p:sldId id="314" r:id="rId53"/>
    <p:sldId id="297" r:id="rId54"/>
    <p:sldId id="299" r:id="rId55"/>
    <p:sldId id="300" r:id="rId56"/>
    <p:sldId id="302" r:id="rId57"/>
    <p:sldId id="303" r:id="rId58"/>
    <p:sldId id="332" r:id="rId59"/>
    <p:sldId id="333" r:id="rId60"/>
    <p:sldId id="334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47" r:id="rId69"/>
    <p:sldId id="348" r:id="rId70"/>
    <p:sldId id="349" r:id="rId7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89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F202B-939D-4DCD-9F7D-95F915CE2CF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E58BD-2F0E-4730-B6FA-43704BD1D7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2885-8F2D-4A1A-98EF-0E747000F62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ABEA-660B-4C81-A119-3B18DD30E4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2885-8F2D-4A1A-98EF-0E747000F62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ABEA-660B-4C81-A119-3B18DD30E4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2885-8F2D-4A1A-98EF-0E747000F62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ABEA-660B-4C81-A119-3B18DD30E4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2885-8F2D-4A1A-98EF-0E747000F62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ABEA-660B-4C81-A119-3B18DD30E4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2885-8F2D-4A1A-98EF-0E747000F62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ABEA-660B-4C81-A119-3B18DD30E4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2885-8F2D-4A1A-98EF-0E747000F62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ABEA-660B-4C81-A119-3B18DD30E4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2885-8F2D-4A1A-98EF-0E747000F62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ABEA-660B-4C81-A119-3B18DD30E4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2885-8F2D-4A1A-98EF-0E747000F62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ABEA-660B-4C81-A119-3B18DD30E4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2885-8F2D-4A1A-98EF-0E747000F62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ABEA-660B-4C81-A119-3B18DD30E4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2885-8F2D-4A1A-98EF-0E747000F62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ABEA-660B-4C81-A119-3B18DD30E4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2885-8F2D-4A1A-98EF-0E747000F62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ABEA-660B-4C81-A119-3B18DD30E4B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3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2885-8F2D-4A1A-98EF-0E747000F62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ABEA-660B-4C81-A119-3B18DD30E4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2885-8F2D-4A1A-98EF-0E747000F62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ABEA-660B-4C81-A119-3B18DD30E4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42885-8F2D-4A1A-98EF-0E747000F62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7ABEA-660B-4C81-A119-3B18DD30E4B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52500" y="-656458"/>
            <a:ext cx="10287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52350" y="4578561"/>
            <a:ext cx="59249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1500" normalizeH="0" baseline="0" noProof="0" dirty="0">
                <a:ln w="28575">
                  <a:noFill/>
                </a:ln>
                <a:solidFill>
                  <a:srgbClr val="F8EFC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浪漫情人节快闪汇报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495715" y="1113506"/>
            <a:ext cx="596992" cy="564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099554" y="2380404"/>
            <a:ext cx="999289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我最爱的你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"/>
    </mc:Choice>
    <mc:Fallback xmlns="">
      <p:transition advTm="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099554" y="2380404"/>
            <a:ext cx="9992891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宣读我的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"/>
    </mc:Choice>
    <mc:Fallback xmlns="">
      <p:transition advTm="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3614855" y="1259175"/>
            <a:ext cx="4962290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8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爱情誓言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50"/>
    </mc:Choice>
    <mc:Fallback xmlns="">
      <p:transition advTm="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3395278" y="2357779"/>
            <a:ext cx="5401443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让大家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"/>
    </mc:Choice>
    <mc:Fallback xmlns="">
      <p:transition spd="slow" advTm="1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3296389" y="1851645"/>
            <a:ext cx="2799611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900" b="1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"/>
    </mc:Choice>
    <mc:Fallback xmlns="">
      <p:transition advTm="3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017817" y="1851645"/>
            <a:ext cx="2799611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9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"/>
    </mc:Choice>
    <mc:Fallback xmlns="">
      <p:transition advTm="3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3296389" y="1851645"/>
            <a:ext cx="8366457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9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我们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50"/>
    </mc:Choice>
    <mc:Fallback xmlns="">
      <p:transition advTm="25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2004060" y="1851645"/>
            <a:ext cx="8183879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9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的爱情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"/>
    </mc:Choice>
    <mc:Fallback xmlns="">
      <p:transition advTm="3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2004060" y="2254417"/>
            <a:ext cx="818387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做最幸福的人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"/>
    </mc:Choice>
    <mc:Fallback xmlns="">
      <p:transition advTm="3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064998" y="1735503"/>
            <a:ext cx="5760000" cy="38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"/>
    </mc:Choice>
    <mc:Fallback xmlns="">
      <p:transition advTm="3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284610" y="2321004"/>
            <a:ext cx="9992891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8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幸福的日子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"/>
    </mc:Choice>
    <mc:Fallback xmlns="">
      <p:transition advTm="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16760" y="1851645"/>
            <a:ext cx="8158479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9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亲爱的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"/>
    </mc:Choice>
    <mc:Fallback xmlns="">
      <p:transition advTm="3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40560" y="2243531"/>
            <a:ext cx="8158479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我要大声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"/>
    </mc:Choice>
    <mc:Fallback xmlns="">
      <p:transition advTm="3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18788" y="1982274"/>
            <a:ext cx="8158479" cy="36317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喊出我心中所想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"/>
    </mc:Choice>
    <mc:Fallback xmlns="">
      <p:transition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24789" y="1628125"/>
            <a:ext cx="2799611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900" b="1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"/>
    </mc:Choice>
    <mc:Fallback xmlns="">
      <p:transition advTm="3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696194" y="1851645"/>
            <a:ext cx="2799611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900" b="1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"/>
    </mc:Choice>
    <mc:Fallback xmlns="">
      <p:transition advTm="3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120114" y="1851645"/>
            <a:ext cx="2799611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900" b="1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"/>
    </mc:Choice>
    <mc:Fallback xmlns="">
      <p:transition advTm="3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54400" y="458273"/>
            <a:ext cx="2799611" cy="62170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900" b="1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你我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"/>
    </mc:Choice>
    <mc:Fallback xmlns="">
      <p:transition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3253891" y="2321004"/>
            <a:ext cx="5684217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8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初识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50"/>
    </mc:Choice>
    <mc:Fallback xmlns="">
      <p:transition advTm="25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-792480" y="2200447"/>
            <a:ext cx="13776960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8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在海边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50"/>
    </mc:Choice>
    <mc:Fallback xmlns="">
      <p:transition advTm="25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432560" y="2397308"/>
            <a:ext cx="9326879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8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温柔的海风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50"/>
    </mc:Choice>
    <mc:Fallback xmlns="">
      <p:transition advTm="2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382582" y="2321004"/>
            <a:ext cx="9992891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8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浪漫情人节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"/>
    </mc:Choice>
    <mc:Fallback xmlns="">
      <p:transition advTm="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432560" y="2397308"/>
            <a:ext cx="9326879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8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灿烂的阳光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50"/>
    </mc:Choice>
    <mc:Fallback xmlns="">
      <p:transition advTm="25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432560" y="2397308"/>
            <a:ext cx="9326879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吹拂着你我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50"/>
    </mc:Choice>
    <mc:Fallback xmlns="">
      <p:transition advTm="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2105394" y="2497976"/>
            <a:ext cx="7981211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相识那一刻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2181497" y="1851645"/>
            <a:ext cx="2788920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9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"/>
    </mc:Choice>
    <mc:Fallback xmlns="">
      <p:transition advTm="3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52800" y="1985828"/>
            <a:ext cx="2788920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9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"/>
    </mc:Choice>
    <mc:Fallback xmlns="">
      <p:transition advTm="3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52257" y="1964056"/>
            <a:ext cx="2788920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9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"/>
    </mc:Choice>
    <mc:Fallback xmlns="">
      <p:transition advTm="3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33160" y="1985828"/>
            <a:ext cx="2788920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9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"/>
    </mc:Choice>
    <mc:Fallback xmlns="">
      <p:transition advTm="3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65720" y="2181771"/>
            <a:ext cx="2788920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9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"/>
    </mc:Choice>
    <mc:Fallback xmlns="">
      <p:transition advTm="3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95108" y="3157128"/>
            <a:ext cx="2788920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8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那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75698" y="1883502"/>
            <a:ext cx="2788920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8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刻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544561" y="3135358"/>
            <a:ext cx="2788920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8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起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14518" y="2037975"/>
            <a:ext cx="2788920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8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/>
    </mc:Choice>
    <mc:Fallback xmlns=""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805762" y="1372059"/>
            <a:ext cx="6580476" cy="4386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/>
    </mc:Choice>
    <mc:Fallback xmlns="">
      <p:transition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099554" y="2321004"/>
            <a:ext cx="9992891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做最美的情侣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"/>
    </mc:Choice>
    <mc:Fallback xmlns="">
      <p:transition advTm="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2331721" y="1851645"/>
            <a:ext cx="2758439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900" b="1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"/>
    </mc:Choice>
    <mc:Fallback xmlns="">
      <p:transition advTm="3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59480" y="1851645"/>
            <a:ext cx="2758439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900" b="1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"/>
    </mc:Choice>
    <mc:Fallback xmlns="">
      <p:transition advTm="3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86697" y="1851645"/>
            <a:ext cx="2758439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900" b="1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"/>
    </mc:Choice>
    <mc:Fallback xmlns="">
      <p:transition advTm="3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424056" y="2014931"/>
            <a:ext cx="2758439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900" b="1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"/>
    </mc:Choice>
    <mc:Fallback xmlns="">
      <p:transition advTm="3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76600" y="1993159"/>
            <a:ext cx="6209209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900" b="1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于 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"/>
    </mc:Choice>
    <mc:Fallback xmlns="">
      <p:transition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770639" y="1350628"/>
            <a:ext cx="6650722" cy="4433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"/>
    </mc:Choice>
    <mc:Fallback xmlns="">
      <p:transition advTm="3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991395" y="2395931"/>
            <a:ext cx="6209209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与你一起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"/>
    </mc:Choice>
    <mc:Fallback xmlns="">
      <p:transition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91395" y="2395931"/>
            <a:ext cx="6209209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漫步海边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"/>
    </mc:Choice>
    <mc:Fallback xmlns="">
      <p:transition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91395" y="2395931"/>
            <a:ext cx="6209209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轻拂海浪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"/>
    </mc:Choice>
    <mc:Fallback xmlns="">
      <p:transition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91395" y="2395931"/>
            <a:ext cx="6209209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嬉戏沙滩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"/>
    </mc:Choice>
    <mc:Fallback xmlns="">
      <p:transition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912771" y="1851645"/>
            <a:ext cx="8366457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99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2.14</a:t>
            </a:r>
            <a:endParaRPr kumimoji="0" lang="zh-CN" altLang="en-US" sz="19900" b="0" i="0" u="none" strike="noStrike" kern="1200" cap="none" spc="0" normalizeH="0" baseline="0" noProof="0" dirty="0">
              <a:ln w="63500"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50"/>
    </mc:Choice>
    <mc:Fallback xmlns="">
      <p:transition advTm="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2953702" y="2403839"/>
            <a:ext cx="6284595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与你在一起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">
        <p14:prism/>
      </p:transition>
    </mc:Choice>
    <mc:Fallback xmlns="">
      <p:transition spd="slow" advTm="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376680" y="2421247"/>
            <a:ext cx="9591040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是我最大的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">
        <p14:prism/>
      </p:transition>
    </mc:Choice>
    <mc:Fallback xmlns="">
      <p:transition spd="slow" advTm="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298977" y="1452774"/>
            <a:ext cx="7594045" cy="45089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700" b="1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心愿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">
        <p14:prism/>
      </p:transition>
    </mc:Choice>
    <mc:Fallback xmlns="">
      <p:transition spd="slow" advTm="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2124892" y="1851645"/>
            <a:ext cx="9098279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900" b="1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亲爱的</a:t>
            </a:r>
          </a:p>
        </p:txBody>
      </p:sp>
    </p:spTree>
  </p:cSld>
  <p:clrMapOvr>
    <a:masterClrMapping/>
  </p:clrMapOvr>
  <p:transition spd="slow" advTm="3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2190206" y="2321004"/>
            <a:ext cx="7970519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800" b="1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我想大声</a:t>
            </a:r>
          </a:p>
        </p:txBody>
      </p:sp>
    </p:spTree>
  </p:cSld>
  <p:clrMapOvr>
    <a:masterClrMapping/>
  </p:clrMapOvr>
  <p:transition spd="slow" advTm="3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318260" y="2104758"/>
            <a:ext cx="9555480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8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告诉你</a:t>
            </a:r>
          </a:p>
        </p:txBody>
      </p:sp>
    </p:spTree>
  </p:cSld>
  <p:clrMapOvr>
    <a:masterClrMapping/>
  </p:clrMapOvr>
  <p:transition spd="slow" advTm="3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702355" y="2178217"/>
            <a:ext cx="8787289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我爱你</a:t>
            </a:r>
            <a:endParaRPr kumimoji="0" lang="zh-CN" altLang="en-US" sz="8800" b="0" i="0" u="none" strike="noStrike" kern="1200" cap="none" spc="0" normalizeH="0" baseline="0" noProof="0" dirty="0">
              <a:ln w="63500"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"/>
    </mc:Choice>
    <mc:Fallback xmlns="">
      <p:transition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702355" y="2178217"/>
            <a:ext cx="8787289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8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我爱你</a:t>
            </a:r>
            <a:endParaRPr kumimoji="0" lang="zh-CN" altLang="en-US" sz="9600" b="0" i="0" u="none" strike="noStrike" kern="1200" cap="none" spc="0" normalizeH="0" baseline="0" noProof="0" dirty="0">
              <a:ln w="63500"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"/>
    </mc:Choice>
    <mc:Fallback xmlns="">
      <p:transition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702355" y="2178217"/>
            <a:ext cx="8787289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我爱你</a:t>
            </a:r>
            <a:endParaRPr kumimoji="0" lang="zh-CN" altLang="en-US" sz="11500" b="0" i="0" u="none" strike="noStrike" kern="1200" cap="none" spc="0" normalizeH="0" baseline="0" noProof="0" dirty="0">
              <a:ln w="63500"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"/>
    </mc:Choice>
    <mc:Fallback xmlns="">
      <p:transition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702355" y="2178217"/>
            <a:ext cx="8787289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9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我爱你</a:t>
            </a:r>
            <a:endParaRPr kumimoji="0" lang="zh-CN" altLang="en-US" sz="13800" b="0" i="0" u="none" strike="noStrike" kern="1200" cap="none" spc="0" normalizeH="0" baseline="0" noProof="0" dirty="0">
              <a:ln w="63500"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"/>
    </mc:Choice>
    <mc:Fallback xmlns="">
      <p:transition advTm="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099554" y="2380404"/>
            <a:ext cx="999289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爱你一生一世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"/>
    </mc:Choice>
    <mc:Fallback xmlns="">
      <p:transition advTm="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284610" y="2321004"/>
            <a:ext cx="9992891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在这浪漫的</a:t>
            </a:r>
            <a:endParaRPr kumimoji="0" lang="en-US" altLang="zh-CN" sz="9600" b="0" i="0" u="none" strike="noStrike" kern="1200" cap="none" spc="0" normalizeH="0" baseline="0" noProof="0" dirty="0">
              <a:ln w="63500"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日子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"/>
    </mc:Choice>
    <mc:Fallback xmlns="">
      <p:transition advTm="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382582" y="2321004"/>
            <a:ext cx="9992891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8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做我老婆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"/>
    </mc:Choice>
    <mc:Fallback xmlns="">
      <p:transition advTm="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556754" y="2321004"/>
            <a:ext cx="9992891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800" b="1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好不好？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"/>
    </mc:Choice>
    <mc:Fallback xmlns="">
      <p:transition advTm="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912771" y="1851645"/>
            <a:ext cx="8366457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99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2.14</a:t>
            </a:r>
            <a:endParaRPr kumimoji="0" lang="zh-CN" altLang="en-US" sz="19900" b="0" i="0" u="none" strike="noStrike" kern="1200" cap="none" spc="0" normalizeH="0" baseline="0" noProof="0" dirty="0">
              <a:ln w="63500"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50"/>
    </mc:Choice>
    <mc:Fallback xmlns="">
      <p:transition advTm="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099554" y="2380404"/>
            <a:ext cx="999289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爱你一生一世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"/>
    </mc:Choice>
    <mc:Fallback xmlns="">
      <p:transition advTm="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3087285" y="2385045"/>
            <a:ext cx="696022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老婆我爱你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"/>
    </mc:Choice>
    <mc:Fallback xmlns="">
      <p:transition spd="slow" advTm="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009600" y="1753674"/>
            <a:ext cx="696022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浪漫情人节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47257" y="3534667"/>
            <a:ext cx="696022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幸福在当下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"/>
    </mc:Choice>
    <mc:Fallback xmlns="">
      <p:transition spd="slow" advTm="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638138" y="2331121"/>
            <a:ext cx="3789093" cy="2526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841654" y="2331121"/>
            <a:ext cx="3789093" cy="2526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"/>
    </mc:Choice>
    <mc:Fallback xmlns="">
      <p:transition spd="slow" advTm="25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512303" y="2926739"/>
            <a:ext cx="3789094" cy="2526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088859" y="1068090"/>
            <a:ext cx="3927157" cy="2526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"/>
    </mc:Choice>
    <mc:Fallback xmlns="">
      <p:transition spd="slow" advTm="25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52500" y="-656458"/>
            <a:ext cx="10287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52350" y="4578561"/>
            <a:ext cx="59249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1500" normalizeH="0" baseline="0" noProof="0" dirty="0">
                <a:ln w="28575">
                  <a:noFill/>
                </a:ln>
                <a:solidFill>
                  <a:srgbClr val="F8EFC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浪漫情人节快闪汇报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495715" y="1113506"/>
            <a:ext cx="596992" cy="564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3294114" y="1851645"/>
            <a:ext cx="5603771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9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今天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"/>
    </mc:Choice>
    <mc:Fallback xmlns="">
      <p:transition spd="slow" advTm="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74174" y="2497976"/>
            <a:ext cx="4643651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我要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85205" y="1851645"/>
            <a:ext cx="8021587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9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我要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-870020" y="909575"/>
            <a:ext cx="13932035" cy="53860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44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我要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"/>
    </mc:Choice>
    <mc:Fallback xmlns="">
      <p:transition advTm="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712302" y="1714816"/>
            <a:ext cx="8420506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900" b="0" i="0" u="none" strike="noStrike" kern="1200" cap="none" spc="0" normalizeH="0" baseline="0" noProof="0" dirty="0">
                <a:ln w="6350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8704" y="6638203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rgbClr val="C00000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rgbClr val="C00000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rgbClr val="C00000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rgbClr val="C00000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"/>
    </mc:Choice>
    <mc:Fallback xmlns="">
      <p:transition spd="slow" advTm="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afdl2ns">
      <a:majorFont>
        <a:latin typeface="微软雅黑"/>
        <a:ea typeface="方正正黑简体"/>
        <a:cs typeface=""/>
      </a:majorFont>
      <a:minorFont>
        <a:latin typeface="微软雅黑"/>
        <a:ea typeface="方正正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宽屏</PresentationFormat>
  <Paragraphs>72</Paragraphs>
  <Slides>69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69</vt:i4>
      </vt:variant>
    </vt:vector>
  </HeadingPairs>
  <TitlesOfParts>
    <vt:vector size="77" baseType="lpstr">
      <vt:lpstr>等线</vt:lpstr>
      <vt:lpstr>方正正黑简体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2022-03-11T05:28:56Z</dcterms:created>
  <dcterms:modified xsi:type="dcterms:W3CDTF">2023-01-10T11:16:03Z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9C18088B6B0F4E4FAD1A8C6CB960B9DF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