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handoutMasterIdLst>
    <p:handoutMasterId r:id="rId21"/>
  </p:handoutMasterIdLst>
  <p:sldIdLst>
    <p:sldId id="261" r:id="rId2"/>
    <p:sldId id="262" r:id="rId3"/>
    <p:sldId id="270" r:id="rId4"/>
    <p:sldId id="271" r:id="rId5"/>
    <p:sldId id="272" r:id="rId6"/>
    <p:sldId id="273" r:id="rId7"/>
    <p:sldId id="287" r:id="rId8"/>
    <p:sldId id="275" r:id="rId9"/>
    <p:sldId id="276" r:id="rId10"/>
    <p:sldId id="277" r:id="rId11"/>
    <p:sldId id="278" r:id="rId12"/>
    <p:sldId id="279" r:id="rId13"/>
    <p:sldId id="288" r:id="rId14"/>
    <p:sldId id="281" r:id="rId15"/>
    <p:sldId id="282" r:id="rId16"/>
    <p:sldId id="289" r:id="rId17"/>
    <p:sldId id="284" r:id="rId18"/>
    <p:sldId id="28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58" d="100"/>
          <a:sy n="58" d="100"/>
        </p:scale>
        <p:origin x="-102"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4ECC90-3F54-4582-9165-F81FF3799BC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A83A0-CE79-4B85-A183-7CC65A009CD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18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3A83A0-CE79-4B85-A183-7CC65A009CD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
        <p:nvSpPr>
          <p:cNvPr id="11" name="矩形 10"/>
          <p:cNvSpPr/>
          <p:nvPr userDrawn="1"/>
        </p:nvSpPr>
        <p:spPr>
          <a:xfrm>
            <a:off x="8724660" y="645017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18CCD13-6730-4877-A009-B0513F901B49}"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33A73EA-93F5-49BA-84E2-E42E13F22E4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思源黑体 CN Normal" panose="020B0400000000000000" pitchFamily="34" charset="-122"/>
          <a:ea typeface="思源黑体 CN Normal" panose="020B04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宋体 CN" panose="02020400000000000000" pitchFamily="18" charset="-122"/>
          <a:ea typeface="思源宋体 CN" panose="02020400000000000000"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宋体 CN" panose="02020400000000000000" pitchFamily="18" charset="-122"/>
          <a:ea typeface="思源宋体 CN" panose="02020400000000000000"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宋体 CN" panose="02020400000000000000" pitchFamily="18" charset="-122"/>
          <a:ea typeface="思源宋体 CN" panose="02020400000000000000"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宋体 CN" panose="02020400000000000000" pitchFamily="18" charset="-122"/>
          <a:ea typeface="思源宋体 CN" panose="02020400000000000000"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stretch>
            <a:fillRect/>
          </a:stretch>
        </p:blipFill>
        <p:spPr>
          <a:xfrm>
            <a:off x="2745735" y="0"/>
            <a:ext cx="6700530" cy="6858000"/>
          </a:xfrm>
          <a:prstGeom prst="rect">
            <a:avLst/>
          </a:prstGeom>
        </p:spPr>
      </p:pic>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8882175" y="1054249"/>
            <a:ext cx="2886679" cy="888571"/>
          </a:xfrm>
          <a:prstGeom prst="rect">
            <a:avLst/>
          </a:prstGeom>
        </p:spPr>
      </p:pic>
      <p:sp>
        <p:nvSpPr>
          <p:cNvPr id="5" name="文本框 4"/>
          <p:cNvSpPr txBox="1"/>
          <p:nvPr/>
        </p:nvSpPr>
        <p:spPr>
          <a:xfrm>
            <a:off x="5683956" y="1942820"/>
            <a:ext cx="5988091" cy="3539430"/>
          </a:xfrm>
          <a:prstGeom prst="rect">
            <a:avLst/>
          </a:prstGeom>
          <a:noFill/>
        </p:spPr>
        <p:txBody>
          <a:bodyPr vert="horz" wrap="square" rtlCol="0">
            <a:spAutoFit/>
          </a:bodyPr>
          <a:lstStyle/>
          <a:p>
            <a:pPr marL="285750" indent="-285750">
              <a:lnSpc>
                <a:spcPct val="200000"/>
              </a:lnSpc>
              <a:buFont typeface="Arial" panose="020B0604020202020204" pitchFamily="34" charset="0"/>
              <a:buChar char="•"/>
            </a:pPr>
            <a:r>
              <a:rPr lang="zh-CN" altLang="en-US" sz="1600" spc="600" dirty="0">
                <a:latin typeface="思源宋体 CN" panose="02020400000000000000" pitchFamily="18" charset="-122"/>
                <a:ea typeface="思源宋体 CN" panose="02020400000000000000" pitchFamily="18" charset="-122"/>
              </a:rPr>
              <a:t>重阳节首先有登高的习俗。金秋九月，天高气爽，这个季节登高远望可达到心旷神怡、健身祛病的目的。</a:t>
            </a:r>
            <a:endParaRPr lang="en-US" altLang="zh-CN" sz="1600" spc="600" dirty="0">
              <a:latin typeface="思源宋体 CN" panose="02020400000000000000" pitchFamily="18" charset="-122"/>
              <a:ea typeface="思源宋体 CN" panose="02020400000000000000" pitchFamily="18" charset="-122"/>
            </a:endParaRPr>
          </a:p>
          <a:p>
            <a:pPr marL="285750" indent="-285750">
              <a:lnSpc>
                <a:spcPct val="200000"/>
              </a:lnSpc>
              <a:buFont typeface="Arial" panose="020B0604020202020204" pitchFamily="34" charset="0"/>
              <a:buChar char="•"/>
            </a:pPr>
            <a:endParaRPr lang="zh-CN" altLang="en-US" sz="1600" spc="600" dirty="0">
              <a:latin typeface="思源宋体 CN" panose="02020400000000000000" pitchFamily="18" charset="-122"/>
              <a:ea typeface="思源宋体 CN" panose="02020400000000000000" pitchFamily="18" charset="-122"/>
            </a:endParaRPr>
          </a:p>
          <a:p>
            <a:pPr marL="285750" indent="-285750">
              <a:lnSpc>
                <a:spcPct val="200000"/>
              </a:lnSpc>
              <a:buFont typeface="Arial" panose="020B0604020202020204" pitchFamily="34" charset="0"/>
              <a:buChar char="•"/>
            </a:pPr>
            <a:r>
              <a:rPr lang="zh-CN" altLang="en-US" sz="1600" spc="600" dirty="0">
                <a:latin typeface="思源宋体 CN" panose="02020400000000000000" pitchFamily="18" charset="-122"/>
                <a:ea typeface="思源宋体 CN" panose="02020400000000000000" pitchFamily="18" charset="-122"/>
              </a:rPr>
              <a:t>早在西汉，</a:t>
            </a:r>
            <a:r>
              <a:rPr lang="en-US" altLang="zh-CN" sz="1600" spc="600" dirty="0">
                <a:latin typeface="思源宋体 CN" panose="02020400000000000000" pitchFamily="18" charset="-122"/>
                <a:ea typeface="思源宋体 CN" panose="02020400000000000000" pitchFamily="18" charset="-122"/>
              </a:rPr>
              <a:t>《</a:t>
            </a:r>
            <a:r>
              <a:rPr lang="zh-CN" altLang="en-US" sz="1600" spc="600" dirty="0">
                <a:latin typeface="思源宋体 CN" panose="02020400000000000000" pitchFamily="18" charset="-122"/>
                <a:ea typeface="思源宋体 CN" panose="02020400000000000000" pitchFamily="18" charset="-122"/>
              </a:rPr>
              <a:t>长安志</a:t>
            </a:r>
            <a:r>
              <a:rPr lang="en-US" altLang="zh-CN" sz="1600" spc="600" dirty="0">
                <a:latin typeface="思源宋体 CN" panose="02020400000000000000" pitchFamily="18" charset="-122"/>
                <a:ea typeface="思源宋体 CN" panose="02020400000000000000" pitchFamily="18" charset="-122"/>
              </a:rPr>
              <a:t>》</a:t>
            </a:r>
            <a:r>
              <a:rPr lang="zh-CN" altLang="en-US" sz="1600" spc="600" dirty="0">
                <a:latin typeface="思源宋体 CN" panose="02020400000000000000" pitchFamily="18" charset="-122"/>
                <a:ea typeface="思源宋体 CN" panose="02020400000000000000" pitchFamily="18" charset="-122"/>
              </a:rPr>
              <a:t>中就有汉代京城九月九日时人们游玩观景之记载。在东晋时，有著名的“龙山落帽”故事。</a:t>
            </a:r>
          </a:p>
        </p:txBody>
      </p:sp>
      <p:grpSp>
        <p:nvGrpSpPr>
          <p:cNvPr id="6" name="组合 5"/>
          <p:cNvGrpSpPr/>
          <p:nvPr/>
        </p:nvGrpSpPr>
        <p:grpSpPr>
          <a:xfrm>
            <a:off x="188592" y="16565"/>
            <a:ext cx="738777" cy="3661125"/>
            <a:chOff x="188592" y="16565"/>
            <a:chExt cx="738777" cy="3661125"/>
          </a:xfrm>
        </p:grpSpPr>
        <p:grpSp>
          <p:nvGrpSpPr>
            <p:cNvPr id="7" name="组合 6"/>
            <p:cNvGrpSpPr/>
            <p:nvPr/>
          </p:nvGrpSpPr>
          <p:grpSpPr>
            <a:xfrm>
              <a:off x="228600" y="16565"/>
              <a:ext cx="438118" cy="2580710"/>
              <a:chOff x="228600" y="16565"/>
              <a:chExt cx="438118" cy="2580710"/>
            </a:xfrm>
          </p:grpSpPr>
          <p:grpSp>
            <p:nvGrpSpPr>
              <p:cNvPr id="10" name="组合 9"/>
              <p:cNvGrpSpPr/>
              <p:nvPr/>
            </p:nvGrpSpPr>
            <p:grpSpPr>
              <a:xfrm>
                <a:off x="228600" y="16565"/>
                <a:ext cx="435429" cy="2580710"/>
                <a:chOff x="2744560" y="1981200"/>
                <a:chExt cx="435429" cy="2580710"/>
              </a:xfrm>
            </p:grpSpPr>
            <p:cxnSp>
              <p:nvCxnSpPr>
                <p:cNvPr id="13" name="直接连接符 12"/>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744560" y="2951922"/>
                  <a:ext cx="435429" cy="1524000"/>
                  <a:chOff x="2973160" y="2951922"/>
                  <a:chExt cx="435429" cy="1524000"/>
                </a:xfrm>
              </p:grpSpPr>
              <p:sp>
                <p:nvSpPr>
                  <p:cNvPr id="16" name="矩形 15"/>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7" name="流程图: 接点 16"/>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8" name="流程图: 接点 17"/>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5" name="直接连接符 14"/>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8" name="图片 7"/>
            <p:cNvPicPr>
              <a:picLocks noChangeAspect="1"/>
            </p:cNvPicPr>
            <p:nvPr/>
          </p:nvPicPr>
          <p:blipFill>
            <a:blip r:embed="rId4" cstate="screen"/>
            <a:stretch>
              <a:fillRect/>
            </a:stretch>
          </p:blipFill>
          <p:spPr>
            <a:xfrm>
              <a:off x="377496" y="2597275"/>
              <a:ext cx="549873" cy="1080415"/>
            </a:xfrm>
            <a:prstGeom prst="rect">
              <a:avLst/>
            </a:prstGeom>
          </p:spPr>
        </p:pic>
        <p:pic>
          <p:nvPicPr>
            <p:cNvPr id="9" name="图片 8"/>
            <p:cNvPicPr>
              <a:picLocks noChangeAspect="1"/>
            </p:cNvPicPr>
            <p:nvPr/>
          </p:nvPicPr>
          <p:blipFill>
            <a:blip r:embed="rId5" cstate="screen"/>
            <a:stretch>
              <a:fillRect/>
            </a:stretch>
          </p:blipFill>
          <p:spPr>
            <a:xfrm rot="21059729" flipH="1">
              <a:off x="188592" y="2575993"/>
              <a:ext cx="361818" cy="710916"/>
            </a:xfrm>
            <a:prstGeom prst="rect">
              <a:avLst/>
            </a:prstGeom>
          </p:spPr>
        </p:pic>
      </p:grpSp>
      <p:pic>
        <p:nvPicPr>
          <p:cNvPr id="19" name="图片 18"/>
          <p:cNvPicPr>
            <a:picLocks noChangeAspect="1"/>
          </p:cNvPicPr>
          <p:nvPr/>
        </p:nvPicPr>
        <p:blipFill>
          <a:blip r:embed="rId6" cstate="screen"/>
          <a:stretch>
            <a:fillRect/>
          </a:stretch>
        </p:blipFill>
        <p:spPr>
          <a:xfrm>
            <a:off x="1397785" y="1498534"/>
            <a:ext cx="4567248" cy="4628508"/>
          </a:xfrm>
          <a:prstGeom prst="rect">
            <a:avLst/>
          </a:prstGeom>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out)">
                                      <p:cBhvr>
                                        <p:cTn id="13" dur="2000"/>
                                        <p:tgtEl>
                                          <p:spTgt spid="19"/>
                                        </p:tgtEl>
                                      </p:cBhvr>
                                    </p:animEffect>
                                  </p:childTnLst>
                                </p:cTn>
                              </p:par>
                            </p:childTnLst>
                          </p:cTn>
                        </p:par>
                        <p:par>
                          <p:cTn id="14" fill="hold">
                            <p:stCondLst>
                              <p:cond delay="30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195334" y="1339111"/>
            <a:ext cx="4435012" cy="3970318"/>
          </a:xfrm>
          <a:prstGeom prst="rect">
            <a:avLst/>
          </a:prstGeom>
          <a:noFill/>
        </p:spPr>
        <p:txBody>
          <a:bodyPr vert="horz" wrap="square">
            <a:spAutoFit/>
          </a:bodyPr>
          <a:lstStyle/>
          <a:p>
            <a:pPr>
              <a:lnSpc>
                <a:spcPct val="200000"/>
              </a:lnSpc>
              <a:defRPr/>
            </a:pPr>
            <a:r>
              <a:rPr lang="zh-CN" altLang="en-US" sz="1400" spc="600" dirty="0">
                <a:latin typeface="思源宋体 CN" panose="02020400000000000000" pitchFamily="18" charset="-122"/>
                <a:ea typeface="思源宋体 CN" panose="02020400000000000000" pitchFamily="18" charset="-122"/>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sz="1200" spc="600" dirty="0">
              <a:latin typeface="思源宋体 CN" panose="02020400000000000000" pitchFamily="18" charset="-122"/>
              <a:ea typeface="思源宋体 CN" panose="02020400000000000000" pitchFamily="18" charset="-122"/>
            </a:endParaRPr>
          </a:p>
        </p:txBody>
      </p:sp>
      <p:grpSp>
        <p:nvGrpSpPr>
          <p:cNvPr id="5" name="组合 4"/>
          <p:cNvGrpSpPr/>
          <p:nvPr/>
        </p:nvGrpSpPr>
        <p:grpSpPr>
          <a:xfrm>
            <a:off x="188592" y="16565"/>
            <a:ext cx="738777" cy="3661125"/>
            <a:chOff x="188592" y="16565"/>
            <a:chExt cx="738777" cy="3661125"/>
          </a:xfrm>
        </p:grpSpPr>
        <p:grpSp>
          <p:nvGrpSpPr>
            <p:cNvPr id="6" name="组合 5"/>
            <p:cNvGrpSpPr/>
            <p:nvPr/>
          </p:nvGrpSpPr>
          <p:grpSpPr>
            <a:xfrm>
              <a:off x="228600" y="16565"/>
              <a:ext cx="438118" cy="2580710"/>
              <a:chOff x="228600" y="16565"/>
              <a:chExt cx="438118" cy="2580710"/>
            </a:xfrm>
          </p:grpSpPr>
          <p:grpSp>
            <p:nvGrpSpPr>
              <p:cNvPr id="9" name="组合 8"/>
              <p:cNvGrpSpPr/>
              <p:nvPr/>
            </p:nvGrpSpPr>
            <p:grpSpPr>
              <a:xfrm>
                <a:off x="228600" y="16565"/>
                <a:ext cx="435429" cy="2580710"/>
                <a:chOff x="2744560" y="1981200"/>
                <a:chExt cx="435429" cy="2580710"/>
              </a:xfrm>
            </p:grpSpPr>
            <p:cxnSp>
              <p:nvCxnSpPr>
                <p:cNvPr id="12" name="直接连接符 11"/>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744560" y="2951922"/>
                  <a:ext cx="435429" cy="1524000"/>
                  <a:chOff x="2973160" y="2951922"/>
                  <a:chExt cx="435429" cy="1524000"/>
                </a:xfrm>
              </p:grpSpPr>
              <p:sp>
                <p:nvSpPr>
                  <p:cNvPr id="15" name="矩形 14"/>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6" name="流程图: 接点 15"/>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7" name="流程图: 接点 16"/>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4" name="直接连接符 13"/>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7" name="图片 6"/>
            <p:cNvPicPr>
              <a:picLocks noChangeAspect="1"/>
            </p:cNvPicPr>
            <p:nvPr/>
          </p:nvPicPr>
          <p:blipFill>
            <a:blip r:embed="rId3" cstate="screen"/>
            <a:stretch>
              <a:fillRect/>
            </a:stretch>
          </p:blipFill>
          <p:spPr>
            <a:xfrm>
              <a:off x="377496" y="2597275"/>
              <a:ext cx="549873" cy="1080415"/>
            </a:xfrm>
            <a:prstGeom prst="rect">
              <a:avLst/>
            </a:prstGeom>
          </p:spPr>
        </p:pic>
        <p:pic>
          <p:nvPicPr>
            <p:cNvPr id="8" name="图片 7"/>
            <p:cNvPicPr>
              <a:picLocks noChangeAspect="1"/>
            </p:cNvPicPr>
            <p:nvPr/>
          </p:nvPicPr>
          <p:blipFill>
            <a:blip r:embed="rId4" cstate="screen"/>
            <a:stretch>
              <a:fillRect/>
            </a:stretch>
          </p:blipFill>
          <p:spPr>
            <a:xfrm rot="21059729" flipH="1">
              <a:off x="188592" y="2575993"/>
              <a:ext cx="361818" cy="710916"/>
            </a:xfrm>
            <a:prstGeom prst="rect">
              <a:avLst/>
            </a:prstGeom>
          </p:spPr>
        </p:pic>
      </p:grpSp>
      <p:pic>
        <p:nvPicPr>
          <p:cNvPr id="18" name="图片 17"/>
          <p:cNvPicPr>
            <a:picLocks noChangeAspect="1"/>
          </p:cNvPicPr>
          <p:nvPr/>
        </p:nvPicPr>
        <p:blipFill>
          <a:blip r:embed="rId5" cstate="screen"/>
          <a:stretch>
            <a:fillRect/>
          </a:stretch>
        </p:blipFill>
        <p:spPr>
          <a:xfrm>
            <a:off x="1921517" y="1225331"/>
            <a:ext cx="4638899" cy="4682847"/>
          </a:xfrm>
          <a:prstGeom prst="rect">
            <a:avLst/>
          </a:prstGeom>
        </p:spPr>
      </p:pic>
    </p:spTree>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2000" fill="hold"/>
                                        <p:tgtEl>
                                          <p:spTgt spid="18"/>
                                        </p:tgtEl>
                                        <p:attrNameLst>
                                          <p:attrName>ppt_w</p:attrName>
                                        </p:attrNameLst>
                                      </p:cBhvr>
                                      <p:tavLst>
                                        <p:tav tm="0">
                                          <p:val>
                                            <p:fltVal val="0"/>
                                          </p:val>
                                        </p:tav>
                                        <p:tav tm="100000">
                                          <p:val>
                                            <p:strVal val="#ppt_w"/>
                                          </p:val>
                                        </p:tav>
                                      </p:tavLst>
                                    </p:anim>
                                    <p:anim calcmode="lin" valueType="num">
                                      <p:cBhvr>
                                        <p:cTn id="14" dur="2000" fill="hold"/>
                                        <p:tgtEl>
                                          <p:spTgt spid="18"/>
                                        </p:tgtEl>
                                        <p:attrNameLst>
                                          <p:attrName>ppt_h</p:attrName>
                                        </p:attrNameLst>
                                      </p:cBhvr>
                                      <p:tavLst>
                                        <p:tav tm="0">
                                          <p:val>
                                            <p:fltVal val="0"/>
                                          </p:val>
                                        </p:tav>
                                        <p:tav tm="100000">
                                          <p:val>
                                            <p:strVal val="#ppt_h"/>
                                          </p:val>
                                        </p:tav>
                                      </p:tavLst>
                                    </p:anim>
                                    <p:animEffect transition="in" filter="fade">
                                      <p:cBhvr>
                                        <p:cTn id="15" dur="2000"/>
                                        <p:tgtEl>
                                          <p:spTgt spid="18"/>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8592" y="16565"/>
            <a:ext cx="738777" cy="3661125"/>
            <a:chOff x="188592" y="16565"/>
            <a:chExt cx="738777" cy="3661125"/>
          </a:xfrm>
        </p:grpSpPr>
        <p:grpSp>
          <p:nvGrpSpPr>
            <p:cNvPr id="5" name="组合 4"/>
            <p:cNvGrpSpPr/>
            <p:nvPr/>
          </p:nvGrpSpPr>
          <p:grpSpPr>
            <a:xfrm>
              <a:off x="228600" y="16565"/>
              <a:ext cx="438118" cy="2580710"/>
              <a:chOff x="228600" y="16565"/>
              <a:chExt cx="438118" cy="2580710"/>
            </a:xfrm>
          </p:grpSpPr>
          <p:grpSp>
            <p:nvGrpSpPr>
              <p:cNvPr id="8" name="组合 7"/>
              <p:cNvGrpSpPr/>
              <p:nvPr/>
            </p:nvGrpSpPr>
            <p:grpSpPr>
              <a:xfrm>
                <a:off x="228600" y="16565"/>
                <a:ext cx="435429" cy="2580710"/>
                <a:chOff x="2744560" y="1981200"/>
                <a:chExt cx="435429" cy="2580710"/>
              </a:xfrm>
            </p:grpSpPr>
            <p:cxnSp>
              <p:nvCxnSpPr>
                <p:cNvPr id="11" name="直接连接符 10"/>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2744560" y="2951922"/>
                  <a:ext cx="435429" cy="1524000"/>
                  <a:chOff x="2973160" y="2951922"/>
                  <a:chExt cx="435429" cy="1524000"/>
                </a:xfrm>
              </p:grpSpPr>
              <p:sp>
                <p:nvSpPr>
                  <p:cNvPr id="14" name="矩形 13"/>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5" name="流程图: 接点 14"/>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6" name="流程图: 接点 15"/>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3" name="直接连接符 12"/>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6" name="图片 5"/>
            <p:cNvPicPr>
              <a:picLocks noChangeAspect="1"/>
            </p:cNvPicPr>
            <p:nvPr/>
          </p:nvPicPr>
          <p:blipFill>
            <a:blip r:embed="rId3" cstate="screen"/>
            <a:stretch>
              <a:fillRect/>
            </a:stretch>
          </p:blipFill>
          <p:spPr>
            <a:xfrm>
              <a:off x="377496" y="2597275"/>
              <a:ext cx="549873" cy="1080415"/>
            </a:xfrm>
            <a:prstGeom prst="rect">
              <a:avLst/>
            </a:prstGeom>
          </p:spPr>
        </p:pic>
        <p:pic>
          <p:nvPicPr>
            <p:cNvPr id="7" name="图片 6"/>
            <p:cNvPicPr>
              <a:picLocks noChangeAspect="1"/>
            </p:cNvPicPr>
            <p:nvPr/>
          </p:nvPicPr>
          <p:blipFill>
            <a:blip r:embed="rId4" cstate="screen"/>
            <a:stretch>
              <a:fillRect/>
            </a:stretch>
          </p:blipFill>
          <p:spPr>
            <a:xfrm rot="21059729" flipH="1">
              <a:off x="188592" y="2575993"/>
              <a:ext cx="361818" cy="710916"/>
            </a:xfrm>
            <a:prstGeom prst="rect">
              <a:avLst/>
            </a:prstGeom>
          </p:spPr>
        </p:pic>
      </p:grpSp>
      <p:sp>
        <p:nvSpPr>
          <p:cNvPr id="17" name="文本框 16"/>
          <p:cNvSpPr txBox="1"/>
          <p:nvPr/>
        </p:nvSpPr>
        <p:spPr>
          <a:xfrm>
            <a:off x="1886206" y="1278553"/>
            <a:ext cx="4124206" cy="3717858"/>
          </a:xfrm>
          <a:prstGeom prst="rect">
            <a:avLst/>
          </a:prstGeom>
          <a:noFill/>
        </p:spPr>
        <p:txBody>
          <a:bodyPr vert="eaVert" wrap="square">
            <a:spAutoFit/>
          </a:bodyPr>
          <a:lstStyle/>
          <a:p>
            <a:pPr>
              <a:lnSpc>
                <a:spcPct val="200000"/>
              </a:lnSpc>
              <a:defRPr/>
            </a:pPr>
            <a:r>
              <a:rPr lang="zh-CN" altLang="en-US" sz="1600" spc="900" dirty="0">
                <a:solidFill>
                  <a:schemeClr val="tx1">
                    <a:lumMod val="75000"/>
                    <a:lumOff val="25000"/>
                  </a:schemeClr>
                </a:solidFill>
                <a:latin typeface="思源宋体 CN" panose="02020400000000000000" pitchFamily="18" charset="-122"/>
                <a:ea typeface="思源宋体 CN" panose="02020400000000000000" pitchFamily="18"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1100" spc="900" dirty="0">
              <a:solidFill>
                <a:schemeClr val="tx1">
                  <a:lumMod val="75000"/>
                  <a:lumOff val="25000"/>
                </a:schemeClr>
              </a:solidFill>
              <a:latin typeface="思源宋体 CN" panose="02020400000000000000" pitchFamily="18" charset="-122"/>
              <a:ea typeface="思源宋体 CN" panose="02020400000000000000" pitchFamily="18" charset="-122"/>
            </a:endParaRPr>
          </a:p>
        </p:txBody>
      </p:sp>
      <p:grpSp>
        <p:nvGrpSpPr>
          <p:cNvPr id="18" name="组合 17"/>
          <p:cNvGrpSpPr/>
          <p:nvPr/>
        </p:nvGrpSpPr>
        <p:grpSpPr>
          <a:xfrm>
            <a:off x="5888985" y="1138100"/>
            <a:ext cx="1641520" cy="2454926"/>
            <a:chOff x="9098390" y="900336"/>
            <a:chExt cx="1641520" cy="2454926"/>
          </a:xfrm>
        </p:grpSpPr>
        <p:pic>
          <p:nvPicPr>
            <p:cNvPr id="19" name="图片 18"/>
            <p:cNvPicPr>
              <a:picLocks noChangeAspect="1"/>
            </p:cNvPicPr>
            <p:nvPr/>
          </p:nvPicPr>
          <p:blipFill>
            <a:blip r:embed="rId5" cstate="screen"/>
            <a:stretch>
              <a:fillRect/>
            </a:stretch>
          </p:blipFill>
          <p:spPr>
            <a:xfrm>
              <a:off x="9098390" y="900336"/>
              <a:ext cx="870731" cy="1135875"/>
            </a:xfrm>
            <a:prstGeom prst="rect">
              <a:avLst/>
            </a:prstGeom>
          </p:spPr>
        </p:pic>
        <p:sp>
          <p:nvSpPr>
            <p:cNvPr id="20" name="矩形 19"/>
            <p:cNvSpPr/>
            <p:nvPr/>
          </p:nvSpPr>
          <p:spPr>
            <a:xfrm>
              <a:off x="9324138" y="1842668"/>
              <a:ext cx="1415772" cy="1512594"/>
            </a:xfrm>
            <a:prstGeom prst="rect">
              <a:avLst/>
            </a:prstGeom>
          </p:spPr>
          <p:txBody>
            <a:bodyPr vert="eaVert" wrap="none">
              <a:spAutoFit/>
            </a:bodyPr>
            <a:lstStyle/>
            <a:p>
              <a:pPr>
                <a:lnSpc>
                  <a:spcPct val="200000"/>
                </a:lnSpc>
              </a:pPr>
              <a:r>
                <a:rPr lang="zh-CN" altLang="en-US" sz="4000" b="1" spc="600" dirty="0">
                  <a:solidFill>
                    <a:srgbClr val="333333"/>
                  </a:solidFill>
                  <a:latin typeface="阿里巴巴普惠体 L" panose="00020600040101010101" pitchFamily="18" charset="-122"/>
                  <a:ea typeface="阿里巴巴普惠体 L" panose="00020600040101010101" pitchFamily="18" charset="-122"/>
                </a:rPr>
                <a:t>赏 菊</a:t>
              </a:r>
            </a:p>
          </p:txBody>
        </p:sp>
      </p:grpSp>
      <p:pic>
        <p:nvPicPr>
          <p:cNvPr id="21" name="图片 20" descr="图片包含 鲜花, 植物&#10;&#10;已生成极高可信度的说明"/>
          <p:cNvPicPr>
            <a:picLocks noChangeAspect="1"/>
          </p:cNvPicPr>
          <p:nvPr/>
        </p:nvPicPr>
        <p:blipFill>
          <a:blip r:embed="rId6"/>
          <a:stretch>
            <a:fillRect/>
          </a:stretch>
        </p:blipFill>
        <p:spPr>
          <a:xfrm rot="20161505">
            <a:off x="5100442" y="3620794"/>
            <a:ext cx="7458481" cy="5779997"/>
          </a:xfrm>
          <a:prstGeom prst="rect">
            <a:avLst/>
          </a:prstGeom>
        </p:spPr>
      </p:pic>
      <p:pic>
        <p:nvPicPr>
          <p:cNvPr id="22" name="图片 21"/>
          <p:cNvPicPr>
            <a:picLocks noChangeAspect="1"/>
          </p:cNvPicPr>
          <p:nvPr/>
        </p:nvPicPr>
        <p:blipFill>
          <a:blip r:embed="rId7" cstate="screen"/>
          <a:stretch>
            <a:fillRect/>
          </a:stretch>
        </p:blipFill>
        <p:spPr>
          <a:xfrm>
            <a:off x="7219228" y="16565"/>
            <a:ext cx="4729515" cy="5861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4000">
        <p:split orient="vert"/>
      </p:transition>
    </mc:Choice>
    <mc:Fallback xmlns="">
      <p:transition spd="slow"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250"/>
                                        <p:tgtEl>
                                          <p:spTgt spid="22"/>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1250"/>
                                        <p:tgtEl>
                                          <p:spTgt spid="21"/>
                                        </p:tgtEl>
                                      </p:cBhvr>
                                    </p:animEffect>
                                  </p:childTnLst>
                                </p:cTn>
                              </p:par>
                            </p:childTnLst>
                          </p:cTn>
                        </p:par>
                        <p:par>
                          <p:cTn id="18" fill="hold">
                            <p:stCondLst>
                              <p:cond delay="4000"/>
                            </p:stCondLst>
                            <p:childTnLst>
                              <p:par>
                                <p:cTn id="19" presetID="4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p:stCondLst>
                              <p:cond delay="5000"/>
                            </p:stCondLst>
                            <p:childTnLst>
                              <p:par>
                                <p:cTn id="25" presetID="4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500"/>
                                        <p:tgtEl>
                                          <p:spTgt spid="17"/>
                                        </p:tgtEl>
                                      </p:cBhvr>
                                    </p:animEffect>
                                    <p:anim calcmode="lin" valueType="num">
                                      <p:cBhvr>
                                        <p:cTn id="28" dur="1500" fill="hold"/>
                                        <p:tgtEl>
                                          <p:spTgt spid="17"/>
                                        </p:tgtEl>
                                        <p:attrNameLst>
                                          <p:attrName>ppt_x</p:attrName>
                                        </p:attrNameLst>
                                      </p:cBhvr>
                                      <p:tavLst>
                                        <p:tav tm="0">
                                          <p:val>
                                            <p:strVal val="#ppt_x"/>
                                          </p:val>
                                        </p:tav>
                                        <p:tav tm="100000">
                                          <p:val>
                                            <p:strVal val="#ppt_x"/>
                                          </p:val>
                                        </p:tav>
                                      </p:tavLst>
                                    </p:anim>
                                    <p:anim calcmode="lin" valueType="num">
                                      <p:cBhvr>
                                        <p:cTn id="29" dur="1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44916" y="2380221"/>
            <a:ext cx="962010" cy="933278"/>
          </a:xfrm>
          <a:prstGeom prst="rect">
            <a:avLst/>
          </a:prstGeom>
          <a:noFill/>
        </p:spPr>
        <p:txBody>
          <a:bodyPr vert="horz" wrap="none" lIns="91384" tIns="45693" rIns="91384" bIns="45693" rtlCol="0">
            <a:spAutoFit/>
          </a:bodyPr>
          <a:lstStyle/>
          <a:p>
            <a:pPr algn="ctr"/>
            <a:r>
              <a:rPr lang="zh-CN" altLang="en-US" sz="5465" spc="600" dirty="0">
                <a:solidFill>
                  <a:schemeClr val="tx1">
                    <a:lumMod val="85000"/>
                    <a:lumOff val="15000"/>
                  </a:schemeClr>
                </a:solidFill>
                <a:latin typeface="思源宋体 CN" panose="02020400000000000000" pitchFamily="18" charset="-122"/>
                <a:ea typeface="思源宋体 CN" panose="02020400000000000000" pitchFamily="18" charset="-122"/>
              </a:rPr>
              <a:t>叁</a:t>
            </a:r>
          </a:p>
        </p:txBody>
      </p:sp>
      <p:sp>
        <p:nvSpPr>
          <p:cNvPr id="4" name="文本框 3"/>
          <p:cNvSpPr txBox="1"/>
          <p:nvPr/>
        </p:nvSpPr>
        <p:spPr>
          <a:xfrm>
            <a:off x="5792780" y="1746814"/>
            <a:ext cx="553885" cy="2964764"/>
          </a:xfrm>
          <a:prstGeom prst="rect">
            <a:avLst/>
          </a:prstGeom>
          <a:noFill/>
        </p:spPr>
        <p:txBody>
          <a:bodyPr vert="eaVert" wrap="square" lIns="91384" tIns="45693" rIns="91384" bIns="45693" rtlCol="0">
            <a:spAutoFit/>
          </a:bodyPr>
          <a:lstStyle/>
          <a:p>
            <a:pPr algn="dist"/>
            <a:r>
              <a:rPr lang="zh-CN" altLang="en-US" sz="2400" spc="300" dirty="0">
                <a:latin typeface="思源宋体 CN" panose="02020400000000000000" pitchFamily="18" charset="-122"/>
                <a:ea typeface="思源宋体 CN" panose="02020400000000000000" pitchFamily="18" charset="-122"/>
              </a:rPr>
              <a:t>神话传说</a:t>
            </a:r>
          </a:p>
        </p:txBody>
      </p:sp>
      <p:sp>
        <p:nvSpPr>
          <p:cNvPr id="6" name="Content Placeholder 2"/>
          <p:cNvSpPr txBox="1"/>
          <p:nvPr/>
        </p:nvSpPr>
        <p:spPr>
          <a:xfrm>
            <a:off x="4108772" y="2380221"/>
            <a:ext cx="1227986" cy="2881805"/>
          </a:xfrm>
          <a:prstGeom prst="rect">
            <a:avLst/>
          </a:prstGeom>
        </p:spPr>
        <p:txBody>
          <a:bodyPr vert="eaVert" lIns="91384" tIns="45693" rIns="91384" bIns="4569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spc="30" dirty="0">
                <a:solidFill>
                  <a:schemeClr val="bg1">
                    <a:lumMod val="50000"/>
                  </a:schemeClr>
                </a:solidFill>
                <a:latin typeface="思源黑体 CN Normal" panose="020B0400000000000000" pitchFamily="34" charset="-122"/>
                <a:ea typeface="思源黑体 CN Normal" panose="020B0400000000000000" pitchFamily="34" charset="-122"/>
              </a:rPr>
              <a:t>此部分内容作为文字排版占位显示（建议使用主题字体）此部分内容作为文排版占位示（建议使用主题字体）此部分内容作为文排版占位显示（建议使用主题字体）</a:t>
            </a:r>
          </a:p>
          <a:p>
            <a:pPr algn="ctr">
              <a:lnSpc>
                <a:spcPct val="150000"/>
              </a:lnSpc>
            </a:pPr>
            <a:endParaRPr lang="zh-CN" altLang="en-US" sz="1100" spc="30"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cxnSp>
        <p:nvCxnSpPr>
          <p:cNvPr id="7" name="直接连接符 6"/>
          <p:cNvCxnSpPr/>
          <p:nvPr/>
        </p:nvCxnSpPr>
        <p:spPr>
          <a:xfrm>
            <a:off x="5638532" y="2262886"/>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502093" y="1457180"/>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screen"/>
          <a:stretch>
            <a:fillRect/>
          </a:stretch>
        </p:blipFill>
        <p:spPr>
          <a:xfrm>
            <a:off x="3851932" y="4132104"/>
            <a:ext cx="206256" cy="562360"/>
          </a:xfrm>
          <a:prstGeom prst="rect">
            <a:avLst/>
          </a:prstGeom>
        </p:spPr>
      </p:pic>
      <p:pic>
        <p:nvPicPr>
          <p:cNvPr id="11" name="图片 10"/>
          <p:cNvPicPr>
            <a:picLocks noChangeAspect="1"/>
          </p:cNvPicPr>
          <p:nvPr/>
        </p:nvPicPr>
        <p:blipFill rotWithShape="1">
          <a:blip r:embed="rId4" cstate="screen"/>
          <a:srcRect l="-1360"/>
          <a:stretch>
            <a:fillRect/>
          </a:stretch>
        </p:blipFill>
        <p:spPr>
          <a:xfrm>
            <a:off x="7439295" y="2470782"/>
            <a:ext cx="1640261" cy="135034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250" decel="50000" fill="hold">
                                          <p:stCondLst>
                                            <p:cond delay="0"/>
                                          </p:stCondLst>
                                        </p:cTn>
                                        <p:tgtEl>
                                          <p:spTgt spid="3"/>
                                        </p:tgtEl>
                                        <p:attrNameLst>
                                          <p:attrName>ppt_x</p:attrName>
                                          <p:attrName>ppt_y</p:attrName>
                                        </p:attrNameLst>
                                      </p:cBhvr>
                                    </p:animMotion>
                                    <p:animEffect transition="in" filter="fade">
                                      <p:cBhvr>
                                        <p:cTn id="9" dur="1250"/>
                                        <p:tgtEl>
                                          <p:spTgt spid="3"/>
                                        </p:tgtEl>
                                      </p:cBhvr>
                                    </p:animEffect>
                                  </p:childTnLst>
                                </p:cTn>
                              </p:par>
                            </p:childTnLst>
                          </p:cTn>
                        </p:par>
                        <p:par>
                          <p:cTn id="10" fill="hold">
                            <p:stCondLst>
                              <p:cond delay="1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1000"/>
                                        <p:tgtEl>
                                          <p:spTgt spid="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a:off x="5940020" y="0"/>
            <a:ext cx="6251980" cy="6858000"/>
          </a:xfrm>
          <a:prstGeom prst="rect">
            <a:avLst/>
          </a:prstGeom>
        </p:spPr>
      </p:pic>
      <p:grpSp>
        <p:nvGrpSpPr>
          <p:cNvPr id="5" name="组合 4"/>
          <p:cNvGrpSpPr/>
          <p:nvPr/>
        </p:nvGrpSpPr>
        <p:grpSpPr>
          <a:xfrm>
            <a:off x="188592" y="16565"/>
            <a:ext cx="738777" cy="3661125"/>
            <a:chOff x="188592" y="16565"/>
            <a:chExt cx="738777" cy="3661125"/>
          </a:xfrm>
        </p:grpSpPr>
        <p:grpSp>
          <p:nvGrpSpPr>
            <p:cNvPr id="6" name="组合 5"/>
            <p:cNvGrpSpPr/>
            <p:nvPr/>
          </p:nvGrpSpPr>
          <p:grpSpPr>
            <a:xfrm>
              <a:off x="228600" y="16565"/>
              <a:ext cx="438118" cy="2580710"/>
              <a:chOff x="228600" y="16565"/>
              <a:chExt cx="438118" cy="2580710"/>
            </a:xfrm>
          </p:grpSpPr>
          <p:grpSp>
            <p:nvGrpSpPr>
              <p:cNvPr id="9" name="组合 8"/>
              <p:cNvGrpSpPr/>
              <p:nvPr/>
            </p:nvGrpSpPr>
            <p:grpSpPr>
              <a:xfrm>
                <a:off x="228600" y="16565"/>
                <a:ext cx="435429" cy="2580710"/>
                <a:chOff x="2744560" y="1981200"/>
                <a:chExt cx="435429" cy="2580710"/>
              </a:xfrm>
            </p:grpSpPr>
            <p:cxnSp>
              <p:nvCxnSpPr>
                <p:cNvPr id="12" name="直接连接符 11"/>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744560" y="2951922"/>
                  <a:ext cx="435429" cy="1524000"/>
                  <a:chOff x="2973160" y="2951922"/>
                  <a:chExt cx="435429" cy="1524000"/>
                </a:xfrm>
              </p:grpSpPr>
              <p:sp>
                <p:nvSpPr>
                  <p:cNvPr id="15" name="矩形 14"/>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6" name="流程图: 接点 15"/>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7" name="流程图: 接点 16"/>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4" name="直接连接符 13"/>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7" name="图片 6"/>
            <p:cNvPicPr>
              <a:picLocks noChangeAspect="1"/>
            </p:cNvPicPr>
            <p:nvPr/>
          </p:nvPicPr>
          <p:blipFill>
            <a:blip r:embed="rId4" cstate="screen"/>
            <a:stretch>
              <a:fillRect/>
            </a:stretch>
          </p:blipFill>
          <p:spPr>
            <a:xfrm>
              <a:off x="377496" y="2597275"/>
              <a:ext cx="549873" cy="1080415"/>
            </a:xfrm>
            <a:prstGeom prst="rect">
              <a:avLst/>
            </a:prstGeom>
          </p:spPr>
        </p:pic>
        <p:pic>
          <p:nvPicPr>
            <p:cNvPr id="8" name="图片 7"/>
            <p:cNvPicPr>
              <a:picLocks noChangeAspect="1"/>
            </p:cNvPicPr>
            <p:nvPr/>
          </p:nvPicPr>
          <p:blipFill>
            <a:blip r:embed="rId5" cstate="screen"/>
            <a:stretch>
              <a:fillRect/>
            </a:stretch>
          </p:blipFill>
          <p:spPr>
            <a:xfrm rot="21059729" flipH="1">
              <a:off x="188592" y="2575993"/>
              <a:ext cx="361818" cy="710916"/>
            </a:xfrm>
            <a:prstGeom prst="rect">
              <a:avLst/>
            </a:prstGeom>
          </p:spPr>
        </p:pic>
      </p:grpSp>
      <p:sp>
        <p:nvSpPr>
          <p:cNvPr id="18" name="矩形 17"/>
          <p:cNvSpPr/>
          <p:nvPr/>
        </p:nvSpPr>
        <p:spPr>
          <a:xfrm>
            <a:off x="1092150" y="3055290"/>
            <a:ext cx="9048631" cy="2194805"/>
          </a:xfrm>
          <a:prstGeom prst="rect">
            <a:avLst/>
          </a:prstGeom>
        </p:spPr>
        <p:txBody>
          <a:bodyPr vert="eaVert" wrap="square">
            <a:spAutoFit/>
          </a:bodyPr>
          <a:lstStyle/>
          <a:p>
            <a:pPr>
              <a:lnSpc>
                <a:spcPct val="200000"/>
              </a:lnSpc>
            </a:pPr>
            <a:r>
              <a:rPr lang="zh-CN" altLang="en-US" sz="1600" spc="300" dirty="0">
                <a:latin typeface="思源宋体 CN" panose="02020400000000000000" pitchFamily="18" charset="-122"/>
                <a:ea typeface="思源宋体 CN" panose="02020400000000000000" pitchFamily="18" charset="-122"/>
              </a:rPr>
              <a:t>较早有关重阳节的传说，见于梁朝吴均的</a:t>
            </a:r>
            <a:r>
              <a:rPr lang="en-US" altLang="zh-CN" sz="1600" spc="300" dirty="0">
                <a:latin typeface="思源宋体 CN" panose="02020400000000000000" pitchFamily="18" charset="-122"/>
                <a:ea typeface="思源宋体 CN" panose="02020400000000000000" pitchFamily="18" charset="-122"/>
              </a:rPr>
              <a:t>《</a:t>
            </a:r>
            <a:r>
              <a:rPr lang="zh-CN" altLang="en-US" sz="1600" spc="300" dirty="0">
                <a:latin typeface="思源宋体 CN" panose="02020400000000000000" pitchFamily="18" charset="-122"/>
                <a:ea typeface="思源宋体 CN" panose="02020400000000000000" pitchFamily="18" charset="-122"/>
              </a:rPr>
              <a:t>续齐谐记</a:t>
            </a:r>
            <a:r>
              <a:rPr lang="en-US" altLang="zh-CN" sz="1600" spc="300" dirty="0">
                <a:latin typeface="思源宋体 CN" panose="02020400000000000000" pitchFamily="18" charset="-122"/>
                <a:ea typeface="思源宋体 CN" panose="02020400000000000000" pitchFamily="18" charset="-122"/>
              </a:rPr>
              <a:t>》</a:t>
            </a:r>
            <a:r>
              <a:rPr lang="zh-CN" altLang="en-US" sz="1600" spc="300" dirty="0">
                <a:latin typeface="思源宋体 CN" panose="02020400000000000000" pitchFamily="18" charset="-122"/>
                <a:ea typeface="思源宋体 CN" panose="02020400000000000000" pitchFamily="18" charset="-122"/>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sp>
        <p:nvSpPr>
          <p:cNvPr id="19" name="矩形 18"/>
          <p:cNvSpPr/>
          <p:nvPr/>
        </p:nvSpPr>
        <p:spPr>
          <a:xfrm>
            <a:off x="1033365" y="1840343"/>
            <a:ext cx="4288353" cy="846386"/>
          </a:xfrm>
          <a:prstGeom prst="rect">
            <a:avLst/>
          </a:prstGeom>
        </p:spPr>
        <p:txBody>
          <a:bodyPr vert="horz" wrap="none">
            <a:spAutoFit/>
          </a:bodyPr>
          <a:lstStyle/>
          <a:p>
            <a:pPr>
              <a:lnSpc>
                <a:spcPct val="200000"/>
              </a:lnSpc>
            </a:pPr>
            <a:r>
              <a:rPr lang="en-US" altLang="zh-CN" sz="2800" b="1" spc="1200" dirty="0">
                <a:solidFill>
                  <a:srgbClr val="333333"/>
                </a:solidFill>
                <a:latin typeface="阿里巴巴普惠体 L" panose="00020600040101010101" pitchFamily="18" charset="-122"/>
                <a:ea typeface="阿里巴巴普惠体 L" panose="00020600040101010101" pitchFamily="18" charset="-122"/>
              </a:rPr>
              <a:t>《</a:t>
            </a:r>
            <a:r>
              <a:rPr lang="zh-CN" altLang="en-US" sz="2800" b="1" spc="1200" dirty="0">
                <a:solidFill>
                  <a:srgbClr val="333333"/>
                </a:solidFill>
                <a:latin typeface="阿里巴巴普惠体 L" panose="00020600040101010101" pitchFamily="18" charset="-122"/>
                <a:ea typeface="阿里巴巴普惠体 L" panose="00020600040101010101" pitchFamily="18" charset="-122"/>
              </a:rPr>
              <a:t>续齐谐记</a:t>
            </a:r>
            <a:r>
              <a:rPr lang="en-US" altLang="zh-CN" sz="2800" b="1" spc="1200" dirty="0">
                <a:solidFill>
                  <a:srgbClr val="333333"/>
                </a:solidFill>
                <a:latin typeface="阿里巴巴普惠体 L" panose="00020600040101010101" pitchFamily="18" charset="-122"/>
                <a:ea typeface="阿里巴巴普惠体 L" panose="00020600040101010101" pitchFamily="18" charset="-122"/>
              </a:rPr>
              <a:t>》</a:t>
            </a:r>
            <a:r>
              <a:rPr lang="zh-CN" altLang="en-US" sz="2800" b="1" spc="1200" dirty="0">
                <a:solidFill>
                  <a:srgbClr val="333333"/>
                </a:solidFill>
                <a:latin typeface="阿里巴巴普惠体 L" panose="00020600040101010101" pitchFamily="18" charset="-122"/>
                <a:ea typeface="阿里巴巴普惠体 L" panose="00020600040101010101" pitchFamily="18" charset="-122"/>
              </a:rPr>
              <a:t>记载</a:t>
            </a:r>
            <a:endParaRPr lang="zh-CN" altLang="en-US" sz="2800" spc="1200" dirty="0">
              <a:latin typeface="阿里巴巴普惠体 L" panose="00020600040101010101" pitchFamily="18" charset="-122"/>
              <a:ea typeface="阿里巴巴普惠体 L"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2000"/>
                                        <p:tgtEl>
                                          <p:spTgt spid="4"/>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80" y="2432287"/>
            <a:ext cx="12205379" cy="4454962"/>
          </a:xfrm>
          <a:prstGeom prst="rect">
            <a:avLst/>
          </a:prstGeom>
        </p:spPr>
      </p:pic>
      <p:grpSp>
        <p:nvGrpSpPr>
          <p:cNvPr id="5" name="组合 4"/>
          <p:cNvGrpSpPr/>
          <p:nvPr/>
        </p:nvGrpSpPr>
        <p:grpSpPr>
          <a:xfrm>
            <a:off x="188592" y="16565"/>
            <a:ext cx="738777" cy="3661125"/>
            <a:chOff x="188592" y="16565"/>
            <a:chExt cx="738777" cy="3661125"/>
          </a:xfrm>
        </p:grpSpPr>
        <p:grpSp>
          <p:nvGrpSpPr>
            <p:cNvPr id="6" name="组合 5"/>
            <p:cNvGrpSpPr/>
            <p:nvPr/>
          </p:nvGrpSpPr>
          <p:grpSpPr>
            <a:xfrm>
              <a:off x="228600" y="16565"/>
              <a:ext cx="438118" cy="2580710"/>
              <a:chOff x="228600" y="16565"/>
              <a:chExt cx="438118" cy="2580710"/>
            </a:xfrm>
          </p:grpSpPr>
          <p:grpSp>
            <p:nvGrpSpPr>
              <p:cNvPr id="9" name="组合 8"/>
              <p:cNvGrpSpPr/>
              <p:nvPr/>
            </p:nvGrpSpPr>
            <p:grpSpPr>
              <a:xfrm>
                <a:off x="228600" y="16565"/>
                <a:ext cx="435429" cy="2580710"/>
                <a:chOff x="2744560" y="1981200"/>
                <a:chExt cx="435429" cy="2580710"/>
              </a:xfrm>
            </p:grpSpPr>
            <p:cxnSp>
              <p:nvCxnSpPr>
                <p:cNvPr id="12" name="直接连接符 11"/>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744560" y="2951922"/>
                  <a:ext cx="435429" cy="1524000"/>
                  <a:chOff x="2973160" y="2951922"/>
                  <a:chExt cx="435429" cy="1524000"/>
                </a:xfrm>
              </p:grpSpPr>
              <p:sp>
                <p:nvSpPr>
                  <p:cNvPr id="15" name="矩形 14"/>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6" name="流程图: 接点 15"/>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7" name="流程图: 接点 16"/>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4" name="直接连接符 13"/>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7" name="图片 6"/>
            <p:cNvPicPr>
              <a:picLocks noChangeAspect="1"/>
            </p:cNvPicPr>
            <p:nvPr/>
          </p:nvPicPr>
          <p:blipFill>
            <a:blip r:embed="rId5" cstate="screen"/>
            <a:stretch>
              <a:fillRect/>
            </a:stretch>
          </p:blipFill>
          <p:spPr>
            <a:xfrm>
              <a:off x="377496" y="2597275"/>
              <a:ext cx="549873" cy="1080415"/>
            </a:xfrm>
            <a:prstGeom prst="rect">
              <a:avLst/>
            </a:prstGeom>
          </p:spPr>
        </p:pic>
        <p:pic>
          <p:nvPicPr>
            <p:cNvPr id="8" name="图片 7"/>
            <p:cNvPicPr>
              <a:picLocks noChangeAspect="1"/>
            </p:cNvPicPr>
            <p:nvPr/>
          </p:nvPicPr>
          <p:blipFill>
            <a:blip r:embed="rId6" cstate="screen"/>
            <a:stretch>
              <a:fillRect/>
            </a:stretch>
          </p:blipFill>
          <p:spPr>
            <a:xfrm rot="21059729" flipH="1">
              <a:off x="188592" y="2575993"/>
              <a:ext cx="361818" cy="710916"/>
            </a:xfrm>
            <a:prstGeom prst="rect">
              <a:avLst/>
            </a:prstGeom>
          </p:spPr>
        </p:pic>
      </p:grpSp>
      <p:pic>
        <p:nvPicPr>
          <p:cNvPr id="18" name="图片 17"/>
          <p:cNvPicPr>
            <a:picLocks noChangeAspect="1"/>
          </p:cNvPicPr>
          <p:nvPr/>
        </p:nvPicPr>
        <p:blipFill>
          <a:blip r:embed="rId7" cstate="screen"/>
          <a:stretch>
            <a:fillRect/>
          </a:stretch>
        </p:blipFill>
        <p:spPr>
          <a:xfrm>
            <a:off x="8713125" y="175540"/>
            <a:ext cx="3478874" cy="1971759"/>
          </a:xfrm>
          <a:prstGeom prst="rect">
            <a:avLst/>
          </a:prstGeom>
        </p:spPr>
      </p:pic>
      <p:sp>
        <p:nvSpPr>
          <p:cNvPr id="19" name="矩形 18"/>
          <p:cNvSpPr/>
          <p:nvPr/>
        </p:nvSpPr>
        <p:spPr>
          <a:xfrm>
            <a:off x="2556569" y="2687710"/>
            <a:ext cx="7078861" cy="2028864"/>
          </a:xfrm>
          <a:prstGeom prst="rect">
            <a:avLst/>
          </a:prstGeom>
        </p:spPr>
        <p:txBody>
          <a:bodyPr vert="eaVert" wrap="square">
            <a:spAutoFit/>
          </a:bodyPr>
          <a:lstStyle/>
          <a:p>
            <a:pPr>
              <a:lnSpc>
                <a:spcPct val="200000"/>
              </a:lnSpc>
            </a:pPr>
            <a:r>
              <a:rPr lang="zh-CN" altLang="en-US" sz="1600" spc="600" dirty="0">
                <a:solidFill>
                  <a:schemeClr val="tx1">
                    <a:lumMod val="75000"/>
                    <a:lumOff val="25000"/>
                  </a:schemeClr>
                </a:solidFill>
                <a:latin typeface="思源宋体 CN" panose="02020400000000000000" pitchFamily="18" charset="-122"/>
                <a:ea typeface="思源宋体 CN" panose="02020400000000000000" pitchFamily="18" charset="-122"/>
              </a:rPr>
              <a:t>相传在东汉时期，汝河有个瘟魔，只要它一出现，家家就有人病倒，天天有人丧命，这一带的百姓受尽了瘟魔的蹂躏。他辞别了心爱的妻子和父老乡亲，决心出去访仙学艺，为民除掉瘟魔。</a:t>
            </a:r>
          </a:p>
        </p:txBody>
      </p:sp>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22" presetClass="entr" presetSubtype="2"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44917" y="2380221"/>
            <a:ext cx="962010" cy="933278"/>
          </a:xfrm>
          <a:prstGeom prst="rect">
            <a:avLst/>
          </a:prstGeom>
          <a:noFill/>
        </p:spPr>
        <p:txBody>
          <a:bodyPr vert="horz" wrap="none" lIns="91384" tIns="45693" rIns="91384" bIns="45693" rtlCol="0">
            <a:spAutoFit/>
          </a:bodyPr>
          <a:lstStyle/>
          <a:p>
            <a:pPr algn="ctr"/>
            <a:r>
              <a:rPr lang="zh-CN" altLang="en-US" sz="5465" spc="600" dirty="0">
                <a:solidFill>
                  <a:schemeClr val="tx1">
                    <a:lumMod val="85000"/>
                    <a:lumOff val="15000"/>
                  </a:schemeClr>
                </a:solidFill>
                <a:latin typeface="思源宋体 CN" panose="02020400000000000000" pitchFamily="18" charset="-122"/>
                <a:ea typeface="思源宋体 CN" panose="02020400000000000000" pitchFamily="18" charset="-122"/>
              </a:rPr>
              <a:t>肆</a:t>
            </a:r>
          </a:p>
        </p:txBody>
      </p:sp>
      <p:sp>
        <p:nvSpPr>
          <p:cNvPr id="4" name="文本框 3"/>
          <p:cNvSpPr txBox="1"/>
          <p:nvPr/>
        </p:nvSpPr>
        <p:spPr>
          <a:xfrm>
            <a:off x="5792780" y="1746814"/>
            <a:ext cx="553885" cy="2964764"/>
          </a:xfrm>
          <a:prstGeom prst="rect">
            <a:avLst/>
          </a:prstGeom>
          <a:noFill/>
        </p:spPr>
        <p:txBody>
          <a:bodyPr vert="eaVert" wrap="square" lIns="91384" tIns="45693" rIns="91384" bIns="45693" rtlCol="0">
            <a:spAutoFit/>
          </a:bodyPr>
          <a:lstStyle/>
          <a:p>
            <a:pPr algn="dist"/>
            <a:r>
              <a:rPr lang="zh-CN" altLang="en-US" sz="2400" spc="300" dirty="0">
                <a:latin typeface="思源宋体 CN" panose="02020400000000000000" pitchFamily="18" charset="-122"/>
                <a:ea typeface="思源宋体 CN" panose="02020400000000000000" pitchFamily="18" charset="-122"/>
              </a:rPr>
              <a:t>著名诗词</a:t>
            </a:r>
          </a:p>
        </p:txBody>
      </p:sp>
      <p:sp>
        <p:nvSpPr>
          <p:cNvPr id="6" name="Content Placeholder 2"/>
          <p:cNvSpPr txBox="1"/>
          <p:nvPr/>
        </p:nvSpPr>
        <p:spPr>
          <a:xfrm>
            <a:off x="4108772" y="2380221"/>
            <a:ext cx="1227986" cy="2881805"/>
          </a:xfrm>
          <a:prstGeom prst="rect">
            <a:avLst/>
          </a:prstGeom>
        </p:spPr>
        <p:txBody>
          <a:bodyPr vert="eaVert" lIns="91384" tIns="45693" rIns="91384" bIns="4569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spc="30" dirty="0">
                <a:solidFill>
                  <a:schemeClr val="bg1">
                    <a:lumMod val="50000"/>
                  </a:schemeClr>
                </a:solidFill>
                <a:latin typeface="思源黑体 CN Normal" panose="020B0400000000000000" pitchFamily="34" charset="-122"/>
                <a:ea typeface="思源黑体 CN Normal" panose="020B0400000000000000" pitchFamily="34" charset="-122"/>
              </a:rPr>
              <a:t>此部分内容作为文字排版占位显示（建议使用主题字体）此部分内容作为文排版占位示（建议使用主题字体）此部分内容作为文排版占位显示（建议使用主题字体）</a:t>
            </a:r>
          </a:p>
          <a:p>
            <a:pPr algn="ctr">
              <a:lnSpc>
                <a:spcPct val="150000"/>
              </a:lnSpc>
            </a:pPr>
            <a:endParaRPr lang="zh-CN" altLang="en-US" sz="1100" spc="30"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cxnSp>
        <p:nvCxnSpPr>
          <p:cNvPr id="7" name="直接连接符 6"/>
          <p:cNvCxnSpPr/>
          <p:nvPr/>
        </p:nvCxnSpPr>
        <p:spPr>
          <a:xfrm>
            <a:off x="5638532" y="2262886"/>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502093" y="1457180"/>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screen"/>
          <a:stretch>
            <a:fillRect/>
          </a:stretch>
        </p:blipFill>
        <p:spPr>
          <a:xfrm>
            <a:off x="3851932" y="4132104"/>
            <a:ext cx="206256" cy="562360"/>
          </a:xfrm>
          <a:prstGeom prst="rect">
            <a:avLst/>
          </a:prstGeom>
        </p:spPr>
      </p:pic>
      <p:pic>
        <p:nvPicPr>
          <p:cNvPr id="10" name="图片 9"/>
          <p:cNvPicPr>
            <a:picLocks noChangeAspect="1"/>
          </p:cNvPicPr>
          <p:nvPr/>
        </p:nvPicPr>
        <p:blipFill rotWithShape="1">
          <a:blip r:embed="rId4" cstate="screen"/>
          <a:srcRect l="-1360"/>
          <a:stretch>
            <a:fillRect/>
          </a:stretch>
        </p:blipFill>
        <p:spPr>
          <a:xfrm>
            <a:off x="7439295" y="2470782"/>
            <a:ext cx="1640261" cy="1350341"/>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250" decel="50000" fill="hold">
                                          <p:stCondLst>
                                            <p:cond delay="0"/>
                                          </p:stCondLst>
                                        </p:cTn>
                                        <p:tgtEl>
                                          <p:spTgt spid="3"/>
                                        </p:tgtEl>
                                        <p:attrNameLst>
                                          <p:attrName>ppt_x</p:attrName>
                                          <p:attrName>ppt_y</p:attrName>
                                        </p:attrNameLst>
                                      </p:cBhvr>
                                    </p:animMotion>
                                    <p:animEffect transition="in" filter="fade">
                                      <p:cBhvr>
                                        <p:cTn id="9" dur="1250"/>
                                        <p:tgtEl>
                                          <p:spTgt spid="3"/>
                                        </p:tgtEl>
                                      </p:cBhvr>
                                    </p:animEffect>
                                  </p:childTnLst>
                                </p:cTn>
                              </p:par>
                            </p:childTnLst>
                          </p:cTn>
                        </p:par>
                        <p:par>
                          <p:cTn id="10" fill="hold">
                            <p:stCondLst>
                              <p:cond delay="1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1000"/>
                                        <p:tgtEl>
                                          <p:spTgt spid="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47dd4184b0746051644cc55604f7a2e"/>
          <p:cNvPicPr>
            <a:picLocks noChangeAspect="1"/>
          </p:cNvPicPr>
          <p:nvPr/>
        </p:nvPicPr>
        <p:blipFill>
          <a:blip r:embed="rId3"/>
          <a:stretch>
            <a:fillRect/>
          </a:stretch>
        </p:blipFill>
        <p:spPr>
          <a:xfrm>
            <a:off x="5843270" y="39370"/>
            <a:ext cx="6843395" cy="6843395"/>
          </a:xfrm>
          <a:prstGeom prst="rect">
            <a:avLst/>
          </a:prstGeom>
        </p:spPr>
      </p:pic>
      <p:grpSp>
        <p:nvGrpSpPr>
          <p:cNvPr id="5" name="组合 4"/>
          <p:cNvGrpSpPr/>
          <p:nvPr/>
        </p:nvGrpSpPr>
        <p:grpSpPr>
          <a:xfrm>
            <a:off x="188592" y="16565"/>
            <a:ext cx="738777" cy="3661125"/>
            <a:chOff x="188592" y="16565"/>
            <a:chExt cx="738777" cy="3661125"/>
          </a:xfrm>
        </p:grpSpPr>
        <p:grpSp>
          <p:nvGrpSpPr>
            <p:cNvPr id="6" name="组合 5"/>
            <p:cNvGrpSpPr/>
            <p:nvPr/>
          </p:nvGrpSpPr>
          <p:grpSpPr>
            <a:xfrm>
              <a:off x="228600" y="16565"/>
              <a:ext cx="438118" cy="2580710"/>
              <a:chOff x="228600" y="16565"/>
              <a:chExt cx="438118" cy="2580710"/>
            </a:xfrm>
          </p:grpSpPr>
          <p:grpSp>
            <p:nvGrpSpPr>
              <p:cNvPr id="9" name="组合 8"/>
              <p:cNvGrpSpPr/>
              <p:nvPr/>
            </p:nvGrpSpPr>
            <p:grpSpPr>
              <a:xfrm>
                <a:off x="228600" y="16565"/>
                <a:ext cx="435429" cy="2580710"/>
                <a:chOff x="2744560" y="1981200"/>
                <a:chExt cx="435429" cy="2580710"/>
              </a:xfrm>
            </p:grpSpPr>
            <p:cxnSp>
              <p:nvCxnSpPr>
                <p:cNvPr id="12" name="直接连接符 11"/>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744560" y="2951922"/>
                  <a:ext cx="435429" cy="1524000"/>
                  <a:chOff x="2973160" y="2951922"/>
                  <a:chExt cx="435429" cy="1524000"/>
                </a:xfrm>
              </p:grpSpPr>
              <p:sp>
                <p:nvSpPr>
                  <p:cNvPr id="15" name="矩形 14"/>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6" name="流程图: 接点 15"/>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7" name="流程图: 接点 16"/>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4" name="直接连接符 13"/>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7" name="图片 6"/>
            <p:cNvPicPr>
              <a:picLocks noChangeAspect="1"/>
            </p:cNvPicPr>
            <p:nvPr/>
          </p:nvPicPr>
          <p:blipFill>
            <a:blip r:embed="rId4" cstate="screen"/>
            <a:stretch>
              <a:fillRect/>
            </a:stretch>
          </p:blipFill>
          <p:spPr>
            <a:xfrm>
              <a:off x="377496" y="2597275"/>
              <a:ext cx="549873" cy="1080415"/>
            </a:xfrm>
            <a:prstGeom prst="rect">
              <a:avLst/>
            </a:prstGeom>
          </p:spPr>
        </p:pic>
        <p:pic>
          <p:nvPicPr>
            <p:cNvPr id="8" name="图片 7"/>
            <p:cNvPicPr>
              <a:picLocks noChangeAspect="1"/>
            </p:cNvPicPr>
            <p:nvPr/>
          </p:nvPicPr>
          <p:blipFill>
            <a:blip r:embed="rId5" cstate="screen"/>
            <a:stretch>
              <a:fillRect/>
            </a:stretch>
          </p:blipFill>
          <p:spPr>
            <a:xfrm rot="21059729" flipH="1">
              <a:off x="188592" y="2575993"/>
              <a:ext cx="361818" cy="710916"/>
            </a:xfrm>
            <a:prstGeom prst="rect">
              <a:avLst/>
            </a:prstGeom>
          </p:spPr>
        </p:pic>
      </p:grpSp>
      <p:sp>
        <p:nvSpPr>
          <p:cNvPr id="18" name="文本框 17"/>
          <p:cNvSpPr txBox="1"/>
          <p:nvPr/>
        </p:nvSpPr>
        <p:spPr>
          <a:xfrm>
            <a:off x="3516696" y="1315160"/>
            <a:ext cx="2850780" cy="3432906"/>
          </a:xfrm>
          <a:prstGeom prst="rect">
            <a:avLst/>
          </a:prstGeom>
          <a:noFill/>
        </p:spPr>
        <p:txBody>
          <a:bodyPr vert="eaVert" wrap="square" rtlCol="0">
            <a:spAutoFit/>
          </a:bodyPr>
          <a:lstStyle/>
          <a:p>
            <a:pPr algn="ctr">
              <a:lnSpc>
                <a:spcPct val="250000"/>
              </a:lnSpc>
            </a:pPr>
            <a:r>
              <a:rPr lang="zh-CN" altLang="en-US" spc="1800" dirty="0">
                <a:solidFill>
                  <a:srgbClr val="64605E"/>
                </a:solidFill>
                <a:latin typeface="思源宋体 CN" panose="02020400000000000000" pitchFamily="18" charset="-122"/>
                <a:ea typeface="思源宋体 CN" panose="02020400000000000000" pitchFamily="18" charset="-122"/>
              </a:rPr>
              <a:t>独在异乡为异客，每逢佳节倍思亲。</a:t>
            </a:r>
          </a:p>
          <a:p>
            <a:pPr algn="ctr">
              <a:lnSpc>
                <a:spcPct val="250000"/>
              </a:lnSpc>
            </a:pPr>
            <a:r>
              <a:rPr lang="zh-CN" altLang="en-US" spc="1800" dirty="0">
                <a:solidFill>
                  <a:srgbClr val="64605E"/>
                </a:solidFill>
                <a:latin typeface="思源宋体 CN" panose="02020400000000000000" pitchFamily="18" charset="-122"/>
                <a:ea typeface="思源宋体 CN" panose="02020400000000000000" pitchFamily="18" charset="-122"/>
              </a:rPr>
              <a:t>遥知兄弟登高处，遍插茱萸少一人。</a:t>
            </a:r>
            <a:endParaRPr lang="zh-CN" altLang="en-US" sz="1200" spc="1800" dirty="0">
              <a:solidFill>
                <a:srgbClr val="64605E"/>
              </a:solidFill>
              <a:latin typeface="思源宋体 CN" panose="02020400000000000000" pitchFamily="18" charset="-122"/>
              <a:ea typeface="思源宋体 CN" panose="02020400000000000000" pitchFamily="18" charset="-122"/>
            </a:endParaRPr>
          </a:p>
        </p:txBody>
      </p:sp>
      <p:sp>
        <p:nvSpPr>
          <p:cNvPr id="19" name="文本框 18"/>
          <p:cNvSpPr txBox="1"/>
          <p:nvPr/>
        </p:nvSpPr>
        <p:spPr>
          <a:xfrm>
            <a:off x="6535130" y="1064066"/>
            <a:ext cx="646331" cy="3287302"/>
          </a:xfrm>
          <a:prstGeom prst="rect">
            <a:avLst/>
          </a:prstGeom>
          <a:noFill/>
        </p:spPr>
        <p:txBody>
          <a:bodyPr vert="eaVert" wrap="square" rtlCol="0">
            <a:spAutoFit/>
          </a:bodyPr>
          <a:lstStyle/>
          <a:p>
            <a:pPr algn="ctr">
              <a:lnSpc>
                <a:spcPct val="150000"/>
              </a:lnSpc>
            </a:pPr>
            <a:r>
              <a:rPr lang="zh-CN" altLang="en-US" sz="2000" b="1" spc="600" dirty="0">
                <a:blipFill dpi="0" rotWithShape="1">
                  <a:blip r:embed="rId6"/>
                  <a:srcRect/>
                  <a:tile tx="0" ty="0" sx="100000" sy="100000" flip="none" algn="tl"/>
                </a:blipFill>
                <a:latin typeface="阿里巴巴普惠体 L" panose="00020600040101010101" pitchFamily="18" charset="-122"/>
                <a:ea typeface="阿里巴巴普惠体 L" panose="00020600040101010101" pitchFamily="18" charset="-122"/>
              </a:rPr>
              <a:t>九月九日忆山东兄弟</a:t>
            </a:r>
          </a:p>
        </p:txBody>
      </p:sp>
      <p:pic>
        <p:nvPicPr>
          <p:cNvPr id="20" name="图片 19"/>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100000" l="0" r="100000"/>
                    </a14:imgEffect>
                  </a14:imgLayer>
                </a14:imgProps>
              </a:ext>
            </a:extLst>
          </a:blip>
          <a:srcRect/>
          <a:stretch>
            <a:fillRect/>
          </a:stretch>
        </p:blipFill>
        <p:spPr>
          <a:xfrm>
            <a:off x="1355889" y="2363639"/>
            <a:ext cx="1701800" cy="4489916"/>
          </a:xfrm>
          <a:prstGeom prst="rect">
            <a:avLst/>
          </a:prstGeom>
          <a:effectLst/>
        </p:spPr>
      </p:pic>
      <p:pic>
        <p:nvPicPr>
          <p:cNvPr id="21" name="图片 20" descr="0caa0ffcea9d2a044c0918fb4d59c501"/>
          <p:cNvPicPr>
            <a:picLocks noChangeAspect="1"/>
          </p:cNvPicPr>
          <p:nvPr/>
        </p:nvPicPr>
        <p:blipFill>
          <a:blip r:embed="rId9" cstate="screen"/>
          <a:stretch>
            <a:fillRect/>
          </a:stretch>
        </p:blipFill>
        <p:spPr>
          <a:xfrm>
            <a:off x="-43180" y="5482590"/>
            <a:ext cx="3563620" cy="2741930"/>
          </a:xfrm>
          <a:prstGeom prst="rect">
            <a:avLst/>
          </a:prstGeom>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47"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0" y="0"/>
            <a:ext cx="12192000" cy="685800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951823" y="2105561"/>
            <a:ext cx="4288353" cy="1323439"/>
          </a:xfrm>
          <a:prstGeom prst="rect">
            <a:avLst/>
          </a:prstGeom>
          <a:noFill/>
        </p:spPr>
        <p:txBody>
          <a:bodyPr wrap="none" rtlCol="0">
            <a:spAutoFit/>
          </a:bodyPr>
          <a:lstStyle/>
          <a:p>
            <a:r>
              <a:rPr lang="zh-CN" altLang="en-US" sz="8000" dirty="0">
                <a:latin typeface="思源黑体 CN Medium" panose="020B0600000000000000" pitchFamily="34" charset="-122"/>
                <a:ea typeface="思源黑体 CN Medium" panose="020B0600000000000000" pitchFamily="34" charset="-122"/>
              </a:rPr>
              <a:t>谢谢观看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789426" y="2287836"/>
            <a:ext cx="1292662" cy="2158604"/>
          </a:xfrm>
          <a:prstGeom prst="rect">
            <a:avLst/>
          </a:prstGeom>
          <a:noFill/>
        </p:spPr>
        <p:txBody>
          <a:bodyPr vert="eaVert" wrap="none" rtlCol="0">
            <a:spAutoFit/>
          </a:bodyPr>
          <a:lstStyle/>
          <a:p>
            <a:r>
              <a:rPr lang="zh-CN" altLang="en-US" sz="7200" dirty="0">
                <a:blipFill dpi="0" rotWithShape="1">
                  <a:blip r:embed="rId3"/>
                  <a:srcRect/>
                  <a:tile tx="0" ty="0" sx="100000" sy="100000" flip="none" algn="tl"/>
                </a:blipFill>
                <a:latin typeface="阿里巴巴普惠体 L" panose="00020600040101010101" pitchFamily="18" charset="-122"/>
                <a:ea typeface="阿里巴巴普惠体 L" panose="00020600040101010101" pitchFamily="18" charset="-122"/>
              </a:rPr>
              <a:t>目 录</a:t>
            </a:r>
          </a:p>
        </p:txBody>
      </p:sp>
      <p:sp>
        <p:nvSpPr>
          <p:cNvPr id="8" name="文本框 7"/>
          <p:cNvSpPr txBox="1"/>
          <p:nvPr/>
        </p:nvSpPr>
        <p:spPr>
          <a:xfrm>
            <a:off x="4508601" y="2708236"/>
            <a:ext cx="615553" cy="1559858"/>
          </a:xfrm>
          <a:prstGeom prst="rect">
            <a:avLst/>
          </a:prstGeom>
          <a:noFill/>
        </p:spPr>
        <p:txBody>
          <a:bodyPr vert="eaVert" wrap="square" rtlCol="0">
            <a:spAutoFit/>
          </a:bodyPr>
          <a:lstStyle/>
          <a:p>
            <a:pPr algn="ctr"/>
            <a:r>
              <a:rPr lang="zh-CN" altLang="en-US" sz="2800" spc="600" dirty="0">
                <a:blipFill dpi="0" rotWithShape="1">
                  <a:blip r:embed="rId3"/>
                  <a:srcRect/>
                  <a:stretch>
                    <a:fillRect/>
                  </a:stretch>
                </a:blipFill>
                <a:latin typeface="阿里巴巴普惠体 L" panose="00020600040101010101" pitchFamily="18" charset="-122"/>
                <a:ea typeface="阿里巴巴普惠体 L" panose="00020600040101010101" pitchFamily="18" charset="-122"/>
              </a:rPr>
              <a:t>第一章</a:t>
            </a:r>
          </a:p>
        </p:txBody>
      </p:sp>
      <p:sp>
        <p:nvSpPr>
          <p:cNvPr id="11" name="文本框 10"/>
          <p:cNvSpPr txBox="1"/>
          <p:nvPr/>
        </p:nvSpPr>
        <p:spPr>
          <a:xfrm>
            <a:off x="5984490" y="2708236"/>
            <a:ext cx="615553" cy="1559858"/>
          </a:xfrm>
          <a:prstGeom prst="rect">
            <a:avLst/>
          </a:prstGeom>
          <a:noFill/>
        </p:spPr>
        <p:txBody>
          <a:bodyPr vert="eaVert" wrap="square" rtlCol="0">
            <a:spAutoFit/>
          </a:bodyPr>
          <a:lstStyle/>
          <a:p>
            <a:pPr algn="ctr"/>
            <a:r>
              <a:rPr lang="zh-CN" altLang="en-US" sz="2800" spc="600" dirty="0">
                <a:blipFill dpi="0" rotWithShape="1">
                  <a:blip r:embed="rId3"/>
                  <a:srcRect/>
                  <a:stretch>
                    <a:fillRect/>
                  </a:stretch>
                </a:blipFill>
                <a:latin typeface="阿里巴巴普惠体 L" panose="00020600040101010101" pitchFamily="18" charset="-122"/>
                <a:ea typeface="阿里巴巴普惠体 L" panose="00020600040101010101" pitchFamily="18" charset="-122"/>
              </a:rPr>
              <a:t>第二章</a:t>
            </a:r>
          </a:p>
        </p:txBody>
      </p:sp>
      <p:sp>
        <p:nvSpPr>
          <p:cNvPr id="14" name="文本框 13"/>
          <p:cNvSpPr txBox="1"/>
          <p:nvPr/>
        </p:nvSpPr>
        <p:spPr>
          <a:xfrm>
            <a:off x="7460379" y="2708236"/>
            <a:ext cx="615553" cy="1559858"/>
          </a:xfrm>
          <a:prstGeom prst="rect">
            <a:avLst/>
          </a:prstGeom>
          <a:noFill/>
        </p:spPr>
        <p:txBody>
          <a:bodyPr vert="eaVert" wrap="square" rtlCol="0">
            <a:spAutoFit/>
          </a:bodyPr>
          <a:lstStyle/>
          <a:p>
            <a:pPr algn="ctr"/>
            <a:r>
              <a:rPr lang="zh-CN" altLang="en-US" sz="2800" spc="600" dirty="0">
                <a:blipFill dpi="0" rotWithShape="1">
                  <a:blip r:embed="rId3"/>
                  <a:srcRect/>
                  <a:stretch>
                    <a:fillRect/>
                  </a:stretch>
                </a:blipFill>
                <a:latin typeface="阿里巴巴普惠体 L" panose="00020600040101010101" pitchFamily="18" charset="-122"/>
                <a:ea typeface="阿里巴巴普惠体 L" panose="00020600040101010101" pitchFamily="18" charset="-122"/>
              </a:rPr>
              <a:t>第三章</a:t>
            </a:r>
          </a:p>
        </p:txBody>
      </p:sp>
      <p:sp>
        <p:nvSpPr>
          <p:cNvPr id="17" name="文本框 16"/>
          <p:cNvSpPr txBox="1"/>
          <p:nvPr/>
        </p:nvSpPr>
        <p:spPr>
          <a:xfrm>
            <a:off x="8936268" y="2708236"/>
            <a:ext cx="615553" cy="1559858"/>
          </a:xfrm>
          <a:prstGeom prst="rect">
            <a:avLst/>
          </a:prstGeom>
          <a:noFill/>
        </p:spPr>
        <p:txBody>
          <a:bodyPr vert="eaVert" wrap="square" rtlCol="0">
            <a:spAutoFit/>
          </a:bodyPr>
          <a:lstStyle/>
          <a:p>
            <a:pPr algn="ctr"/>
            <a:r>
              <a:rPr lang="zh-CN" altLang="en-US" sz="2800" spc="600" dirty="0">
                <a:blipFill dpi="0" rotWithShape="1">
                  <a:blip r:embed="rId3"/>
                  <a:srcRect/>
                  <a:stretch>
                    <a:fillRect/>
                  </a:stretch>
                </a:blipFill>
                <a:latin typeface="阿里巴巴普惠体 L" panose="00020600040101010101" pitchFamily="18" charset="-122"/>
                <a:ea typeface="阿里巴巴普惠体 L" panose="00020600040101010101" pitchFamily="18" charset="-122"/>
              </a:rPr>
              <a:t>第四章</a:t>
            </a:r>
          </a:p>
        </p:txBody>
      </p:sp>
      <p:sp>
        <p:nvSpPr>
          <p:cNvPr id="2" name="文本框 1"/>
          <p:cNvSpPr txBox="1"/>
          <p:nvPr/>
        </p:nvSpPr>
        <p:spPr>
          <a:xfrm>
            <a:off x="5124154" y="2457113"/>
            <a:ext cx="399393" cy="2062103"/>
          </a:xfrm>
          <a:prstGeom prst="rect">
            <a:avLst/>
          </a:prstGeom>
          <a:noFill/>
        </p:spPr>
        <p:txBody>
          <a:bodyPr wrap="square" rtlCol="0">
            <a:spAutoFit/>
          </a:bodyPr>
          <a:lstStyle/>
          <a:p>
            <a:r>
              <a:rPr lang="zh-CN" altLang="en-US" sz="3200" dirty="0">
                <a:solidFill>
                  <a:srgbClr val="676767"/>
                </a:solidFill>
                <a:latin typeface="思源宋体 CN" panose="02020400000000000000" pitchFamily="18" charset="-122"/>
                <a:ea typeface="思源宋体 CN" panose="02020400000000000000" pitchFamily="18" charset="-122"/>
              </a:rPr>
              <a:t>节日起源</a:t>
            </a:r>
          </a:p>
        </p:txBody>
      </p:sp>
      <p:sp>
        <p:nvSpPr>
          <p:cNvPr id="19" name="文本框 18"/>
          <p:cNvSpPr txBox="1"/>
          <p:nvPr/>
        </p:nvSpPr>
        <p:spPr>
          <a:xfrm>
            <a:off x="6525731" y="2457112"/>
            <a:ext cx="399393" cy="2062103"/>
          </a:xfrm>
          <a:prstGeom prst="rect">
            <a:avLst/>
          </a:prstGeom>
          <a:noFill/>
        </p:spPr>
        <p:txBody>
          <a:bodyPr wrap="square" rtlCol="0">
            <a:spAutoFit/>
          </a:bodyPr>
          <a:lstStyle/>
          <a:p>
            <a:r>
              <a:rPr lang="zh-CN" altLang="en-US" sz="3200" dirty="0">
                <a:solidFill>
                  <a:srgbClr val="676767"/>
                </a:solidFill>
                <a:latin typeface="思源宋体 CN" panose="02020400000000000000" pitchFamily="18" charset="-122"/>
                <a:ea typeface="思源宋体 CN" panose="02020400000000000000" pitchFamily="18" charset="-122"/>
              </a:rPr>
              <a:t>民间习俗</a:t>
            </a:r>
          </a:p>
        </p:txBody>
      </p:sp>
      <p:sp>
        <p:nvSpPr>
          <p:cNvPr id="20" name="文本框 19"/>
          <p:cNvSpPr txBox="1"/>
          <p:nvPr/>
        </p:nvSpPr>
        <p:spPr>
          <a:xfrm>
            <a:off x="7982544" y="2457112"/>
            <a:ext cx="399393" cy="2062103"/>
          </a:xfrm>
          <a:prstGeom prst="rect">
            <a:avLst/>
          </a:prstGeom>
          <a:noFill/>
        </p:spPr>
        <p:txBody>
          <a:bodyPr wrap="square" rtlCol="0">
            <a:spAutoFit/>
          </a:bodyPr>
          <a:lstStyle/>
          <a:p>
            <a:r>
              <a:rPr lang="zh-CN" altLang="en-US" sz="3200" dirty="0">
                <a:solidFill>
                  <a:srgbClr val="676767"/>
                </a:solidFill>
                <a:latin typeface="思源宋体 CN" panose="02020400000000000000" pitchFamily="18" charset="-122"/>
                <a:ea typeface="思源宋体 CN" panose="02020400000000000000" pitchFamily="18" charset="-122"/>
              </a:rPr>
              <a:t>神话传说</a:t>
            </a:r>
          </a:p>
        </p:txBody>
      </p:sp>
      <p:sp>
        <p:nvSpPr>
          <p:cNvPr id="22" name="文本框 21"/>
          <p:cNvSpPr txBox="1"/>
          <p:nvPr/>
        </p:nvSpPr>
        <p:spPr>
          <a:xfrm>
            <a:off x="9442256" y="2457112"/>
            <a:ext cx="399393" cy="2062103"/>
          </a:xfrm>
          <a:prstGeom prst="rect">
            <a:avLst/>
          </a:prstGeom>
          <a:noFill/>
        </p:spPr>
        <p:txBody>
          <a:bodyPr wrap="square" rtlCol="0">
            <a:spAutoFit/>
          </a:bodyPr>
          <a:lstStyle/>
          <a:p>
            <a:r>
              <a:rPr lang="zh-CN" altLang="en-US" sz="3200" dirty="0">
                <a:solidFill>
                  <a:srgbClr val="676767"/>
                </a:solidFill>
                <a:latin typeface="思源宋体 CN" panose="02020400000000000000" pitchFamily="18" charset="-122"/>
                <a:ea typeface="思源宋体 CN" panose="02020400000000000000" pitchFamily="18" charset="-122"/>
              </a:rPr>
              <a:t>著名诗词</a:t>
            </a: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4" grpId="0"/>
      <p:bldP spid="17" grpId="0"/>
      <p:bldP spid="2" grpId="0"/>
      <p:bldP spid="19" grpId="0"/>
      <p:bldP spid="20"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744916" y="2380221"/>
            <a:ext cx="962010" cy="933278"/>
          </a:xfrm>
          <a:prstGeom prst="rect">
            <a:avLst/>
          </a:prstGeom>
          <a:noFill/>
        </p:spPr>
        <p:txBody>
          <a:bodyPr vert="horz" wrap="none" lIns="91384" tIns="45693" rIns="91384" bIns="45693" rtlCol="0">
            <a:spAutoFit/>
          </a:bodyPr>
          <a:lstStyle/>
          <a:p>
            <a:pPr algn="ctr"/>
            <a:r>
              <a:rPr lang="zh-CN" altLang="en-US" sz="5465" spc="600" dirty="0">
                <a:solidFill>
                  <a:schemeClr val="tx1">
                    <a:lumMod val="85000"/>
                    <a:lumOff val="15000"/>
                  </a:schemeClr>
                </a:solidFill>
                <a:latin typeface="思源宋体 CN" panose="02020400000000000000" pitchFamily="18" charset="-122"/>
                <a:ea typeface="思源宋体 CN" panose="02020400000000000000" pitchFamily="18" charset="-122"/>
              </a:rPr>
              <a:t>壹</a:t>
            </a:r>
          </a:p>
        </p:txBody>
      </p:sp>
      <p:sp>
        <p:nvSpPr>
          <p:cNvPr id="7" name="文本框 6"/>
          <p:cNvSpPr txBox="1"/>
          <p:nvPr/>
        </p:nvSpPr>
        <p:spPr>
          <a:xfrm>
            <a:off x="5792780" y="1746814"/>
            <a:ext cx="553885" cy="2964764"/>
          </a:xfrm>
          <a:prstGeom prst="rect">
            <a:avLst/>
          </a:prstGeom>
          <a:noFill/>
        </p:spPr>
        <p:txBody>
          <a:bodyPr vert="eaVert" wrap="square" lIns="91384" tIns="45693" rIns="91384" bIns="45693" rtlCol="0">
            <a:spAutoFit/>
          </a:bodyPr>
          <a:lstStyle/>
          <a:p>
            <a:pPr algn="dist"/>
            <a:r>
              <a:rPr lang="zh-CN" altLang="en-US" sz="2400" spc="300" dirty="0">
                <a:latin typeface="思源宋体 CN" panose="02020400000000000000" pitchFamily="18" charset="-122"/>
                <a:ea typeface="思源宋体 CN" panose="02020400000000000000" pitchFamily="18" charset="-122"/>
              </a:rPr>
              <a:t>节日来源</a:t>
            </a:r>
          </a:p>
        </p:txBody>
      </p:sp>
      <p:sp>
        <p:nvSpPr>
          <p:cNvPr id="8" name="Content Placeholder 2"/>
          <p:cNvSpPr txBox="1"/>
          <p:nvPr/>
        </p:nvSpPr>
        <p:spPr>
          <a:xfrm>
            <a:off x="4108772" y="2380221"/>
            <a:ext cx="1227986" cy="2881805"/>
          </a:xfrm>
          <a:prstGeom prst="rect">
            <a:avLst/>
          </a:prstGeom>
        </p:spPr>
        <p:txBody>
          <a:bodyPr vert="eaVert" lIns="91384" tIns="45693" rIns="91384" bIns="4569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spc="30" dirty="0">
                <a:solidFill>
                  <a:schemeClr val="bg1">
                    <a:lumMod val="50000"/>
                  </a:schemeClr>
                </a:solidFill>
                <a:latin typeface="思源黑体 CN Normal" panose="020B0400000000000000" pitchFamily="34" charset="-122"/>
                <a:ea typeface="思源黑体 CN Normal" panose="020B0400000000000000" pitchFamily="34" charset="-122"/>
              </a:rPr>
              <a:t>此部分内容作为文字排版占位显示（建议使用主题字体）此部分内容作为文排版占位示（建议使用主题字体）此部分内容作为文排版占位显示（建议使用主题字体）</a:t>
            </a:r>
          </a:p>
          <a:p>
            <a:pPr algn="ctr">
              <a:lnSpc>
                <a:spcPct val="150000"/>
              </a:lnSpc>
            </a:pPr>
            <a:endParaRPr lang="zh-CN" altLang="en-US" sz="1100" spc="30"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cxnSp>
        <p:nvCxnSpPr>
          <p:cNvPr id="9" name="直接连接符 8"/>
          <p:cNvCxnSpPr/>
          <p:nvPr/>
        </p:nvCxnSpPr>
        <p:spPr>
          <a:xfrm>
            <a:off x="5638532" y="2262886"/>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502093" y="1457180"/>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cstate="screen"/>
          <a:stretch>
            <a:fillRect/>
          </a:stretch>
        </p:blipFill>
        <p:spPr>
          <a:xfrm>
            <a:off x="3851932" y="4132104"/>
            <a:ext cx="206256" cy="562360"/>
          </a:xfrm>
          <a:prstGeom prst="rect">
            <a:avLst/>
          </a:prstGeom>
        </p:spPr>
      </p:pic>
      <p:pic>
        <p:nvPicPr>
          <p:cNvPr id="13" name="图片 12"/>
          <p:cNvPicPr>
            <a:picLocks noChangeAspect="1"/>
          </p:cNvPicPr>
          <p:nvPr/>
        </p:nvPicPr>
        <p:blipFill rotWithShape="1">
          <a:blip r:embed="rId4" cstate="screen"/>
          <a:srcRect l="-1360"/>
          <a:stretch>
            <a:fillRect/>
          </a:stretch>
        </p:blipFill>
        <p:spPr>
          <a:xfrm>
            <a:off x="7439295" y="2470782"/>
            <a:ext cx="1640261" cy="1350341"/>
          </a:xfrm>
          <a:prstGeom prst="rect">
            <a:avLst/>
          </a:prstGeom>
        </p:spPr>
      </p:pic>
    </p:spTree>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2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250" decel="50000" fill="hold">
                                          <p:stCondLst>
                                            <p:cond delay="0"/>
                                          </p:stCondLst>
                                        </p:cTn>
                                        <p:tgtEl>
                                          <p:spTgt spid="6"/>
                                        </p:tgtEl>
                                        <p:attrNameLst>
                                          <p:attrName>ppt_x</p:attrName>
                                          <p:attrName>ppt_y</p:attrName>
                                        </p:attrNameLst>
                                      </p:cBhvr>
                                    </p:animMotion>
                                    <p:animEffect transition="in" filter="fade">
                                      <p:cBhvr>
                                        <p:cTn id="9" dur="1250"/>
                                        <p:tgtEl>
                                          <p:spTgt spid="6"/>
                                        </p:tgtEl>
                                      </p:cBhvr>
                                    </p:animEffect>
                                  </p:childTnLst>
                                </p:cTn>
                              </p:par>
                            </p:childTnLst>
                          </p:cTn>
                        </p:par>
                        <p:par>
                          <p:cTn id="10" fill="hold">
                            <p:stCondLst>
                              <p:cond delay="1500"/>
                            </p:stCondLst>
                            <p:childTnLst>
                              <p:par>
                                <p:cTn id="11" presetID="22" presetClass="entr" presetSubtype="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1000"/>
                                        <p:tgtEl>
                                          <p:spTgt spid="10"/>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1000"/>
                                        <p:tgtEl>
                                          <p:spTgt spid="9"/>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22983" y="1593446"/>
            <a:ext cx="4493666" cy="3897018"/>
          </a:xfrm>
          <a:prstGeom prst="rect">
            <a:avLst/>
          </a:prstGeom>
          <a:noFill/>
        </p:spPr>
        <p:txBody>
          <a:bodyPr vert="eaVert" wrap="square">
            <a:spAutoFit/>
          </a:bodyPr>
          <a:lstStyle/>
          <a:p>
            <a:pPr algn="just">
              <a:lnSpc>
                <a:spcPct val="150000"/>
              </a:lnSpc>
              <a:defRPr/>
            </a:pPr>
            <a:r>
              <a:rPr lang="zh-CN" altLang="en-US" sz="2665" spc="900" dirty="0">
                <a:solidFill>
                  <a:schemeClr val="accent4">
                    <a:lumMod val="75000"/>
                  </a:schemeClr>
                </a:solidFill>
                <a:latin typeface="思源宋体 CN" panose="02020400000000000000" pitchFamily="18" charset="-122"/>
                <a:ea typeface="思源宋体 CN" panose="02020400000000000000" pitchFamily="18" charset="-122"/>
                <a:cs typeface="Lao UI" panose="020B0502040204020203" pitchFamily="34" charset="0"/>
              </a:rPr>
              <a:t>重阳</a:t>
            </a:r>
            <a:r>
              <a:rPr lang="zh-CN" altLang="en-US" sz="1600" spc="900" dirty="0">
                <a:latin typeface="思源宋体 CN" panose="02020400000000000000" pitchFamily="18" charset="-122"/>
                <a:ea typeface="思源宋体 CN" panose="02020400000000000000" pitchFamily="18" charset="-122"/>
                <a:cs typeface="Lao UI" panose="020B0502040204020203" pitchFamily="34" charset="0"/>
              </a:rPr>
              <a:t>的源头，可追溯到先秦之前。</a:t>
            </a:r>
            <a:r>
              <a:rPr lang="en-US" altLang="zh-CN" sz="1600" spc="900" dirty="0">
                <a:latin typeface="思源宋体 CN" panose="02020400000000000000" pitchFamily="18" charset="-122"/>
                <a:ea typeface="思源宋体 CN" panose="02020400000000000000" pitchFamily="18" charset="-122"/>
                <a:cs typeface="Lao UI" panose="020B0502040204020203" pitchFamily="34" charset="0"/>
              </a:rPr>
              <a:t>《</a:t>
            </a:r>
            <a:r>
              <a:rPr lang="zh-CN" altLang="en-US" sz="1600" spc="900" dirty="0">
                <a:latin typeface="思源宋体 CN" panose="02020400000000000000" pitchFamily="18" charset="-122"/>
                <a:ea typeface="思源宋体 CN" panose="02020400000000000000" pitchFamily="18" charset="-122"/>
                <a:cs typeface="Lao UI" panose="020B0502040204020203" pitchFamily="34" charset="0"/>
              </a:rPr>
              <a:t>吕氏春秋</a:t>
            </a:r>
            <a:r>
              <a:rPr lang="en-US" altLang="zh-CN" sz="1600" spc="900" dirty="0">
                <a:latin typeface="思源宋体 CN" panose="02020400000000000000" pitchFamily="18" charset="-122"/>
                <a:ea typeface="思源宋体 CN" panose="02020400000000000000" pitchFamily="18" charset="-122"/>
                <a:cs typeface="Lao UI" panose="020B0502040204020203" pitchFamily="34" charset="0"/>
              </a:rPr>
              <a:t>》</a:t>
            </a:r>
            <a:r>
              <a:rPr lang="zh-CN" altLang="en-US" sz="1600" spc="900" dirty="0">
                <a:latin typeface="思源宋体 CN" panose="02020400000000000000" pitchFamily="18" charset="-122"/>
                <a:ea typeface="思源宋体 CN" panose="02020400000000000000" pitchFamily="18" charset="-122"/>
                <a:cs typeface="Lao UI" panose="020B0502040204020203" pitchFamily="34" charset="0"/>
              </a:rPr>
              <a:t>之中</a:t>
            </a:r>
            <a:r>
              <a:rPr lang="en-US" altLang="zh-CN" sz="1600" spc="900" dirty="0">
                <a:latin typeface="思源宋体 CN" panose="02020400000000000000" pitchFamily="18" charset="-122"/>
                <a:ea typeface="思源宋体 CN" panose="02020400000000000000" pitchFamily="18" charset="-122"/>
                <a:cs typeface="Lao UI" panose="020B0502040204020203" pitchFamily="34" charset="0"/>
              </a:rPr>
              <a:t>《</a:t>
            </a:r>
            <a:r>
              <a:rPr lang="zh-CN" altLang="en-US" sz="1600" spc="900" dirty="0">
                <a:latin typeface="思源宋体 CN" panose="02020400000000000000" pitchFamily="18" charset="-122"/>
                <a:ea typeface="思源宋体 CN" panose="02020400000000000000" pitchFamily="18" charset="-122"/>
                <a:cs typeface="Lao UI" panose="020B0502040204020203" pitchFamily="34" charset="0"/>
              </a:rPr>
              <a:t>季秋纪</a:t>
            </a:r>
            <a:r>
              <a:rPr lang="en-US" altLang="zh-CN" sz="1600" spc="900" dirty="0">
                <a:latin typeface="思源宋体 CN" panose="02020400000000000000" pitchFamily="18" charset="-122"/>
                <a:ea typeface="思源宋体 CN" panose="02020400000000000000" pitchFamily="18" charset="-122"/>
                <a:cs typeface="Lao UI" panose="020B0502040204020203" pitchFamily="34" charset="0"/>
              </a:rPr>
              <a:t>》</a:t>
            </a:r>
            <a:r>
              <a:rPr lang="zh-CN" altLang="en-US" sz="1600" spc="900" dirty="0">
                <a:latin typeface="思源宋体 CN" panose="02020400000000000000" pitchFamily="18" charset="-122"/>
                <a:ea typeface="思源宋体 CN" panose="02020400000000000000" pitchFamily="18" charset="-122"/>
                <a:cs typeface="Lao UI" panose="020B0502040204020203" pitchFamily="34" charset="0"/>
              </a:rPr>
              <a:t>载：“（九月）命家宰，农事备收，举五种之要。藏帝籍之收于神仓，祗敬必饬。“是日也，大飨帝，尝牺牲，告备于天子。”可见当时已有在秋九月农作物丰收之时祭飨天帝、祭祖，以谢天帝、祖先恩德的活动。</a:t>
            </a:r>
          </a:p>
        </p:txBody>
      </p:sp>
      <p:grpSp>
        <p:nvGrpSpPr>
          <p:cNvPr id="5" name="组合 4"/>
          <p:cNvGrpSpPr/>
          <p:nvPr/>
        </p:nvGrpSpPr>
        <p:grpSpPr>
          <a:xfrm>
            <a:off x="188592" y="16565"/>
            <a:ext cx="738777" cy="3661125"/>
            <a:chOff x="188592" y="16565"/>
            <a:chExt cx="738777" cy="3661125"/>
          </a:xfrm>
        </p:grpSpPr>
        <p:grpSp>
          <p:nvGrpSpPr>
            <p:cNvPr id="6" name="组合 5"/>
            <p:cNvGrpSpPr/>
            <p:nvPr/>
          </p:nvGrpSpPr>
          <p:grpSpPr>
            <a:xfrm>
              <a:off x="228600" y="16565"/>
              <a:ext cx="438118" cy="2580710"/>
              <a:chOff x="228600" y="16565"/>
              <a:chExt cx="438118" cy="2580710"/>
            </a:xfrm>
          </p:grpSpPr>
          <p:grpSp>
            <p:nvGrpSpPr>
              <p:cNvPr id="9" name="组合 8"/>
              <p:cNvGrpSpPr/>
              <p:nvPr/>
            </p:nvGrpSpPr>
            <p:grpSpPr>
              <a:xfrm>
                <a:off x="228600" y="16565"/>
                <a:ext cx="435429" cy="2580710"/>
                <a:chOff x="2744560" y="1981200"/>
                <a:chExt cx="435429" cy="2580710"/>
              </a:xfrm>
            </p:grpSpPr>
            <p:cxnSp>
              <p:nvCxnSpPr>
                <p:cNvPr id="12" name="直接连接符 11"/>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744560" y="2951922"/>
                  <a:ext cx="435429" cy="1524000"/>
                  <a:chOff x="2973160" y="2951922"/>
                  <a:chExt cx="435429" cy="1524000"/>
                </a:xfrm>
              </p:grpSpPr>
              <p:sp>
                <p:nvSpPr>
                  <p:cNvPr id="15" name="矩形 14"/>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6" name="流程图: 接点 15"/>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7" name="流程图: 接点 16"/>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4" name="直接连接符 13"/>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7" name="图片 6"/>
            <p:cNvPicPr>
              <a:picLocks noChangeAspect="1"/>
            </p:cNvPicPr>
            <p:nvPr/>
          </p:nvPicPr>
          <p:blipFill>
            <a:blip r:embed="rId3" cstate="screen"/>
            <a:stretch>
              <a:fillRect/>
            </a:stretch>
          </p:blipFill>
          <p:spPr>
            <a:xfrm>
              <a:off x="377496" y="2597275"/>
              <a:ext cx="549873" cy="1080415"/>
            </a:xfrm>
            <a:prstGeom prst="rect">
              <a:avLst/>
            </a:prstGeom>
          </p:spPr>
        </p:pic>
        <p:pic>
          <p:nvPicPr>
            <p:cNvPr id="8" name="图片 7"/>
            <p:cNvPicPr>
              <a:picLocks noChangeAspect="1"/>
            </p:cNvPicPr>
            <p:nvPr/>
          </p:nvPicPr>
          <p:blipFill>
            <a:blip r:embed="rId4" cstate="screen"/>
            <a:stretch>
              <a:fillRect/>
            </a:stretch>
          </p:blipFill>
          <p:spPr>
            <a:xfrm rot="21059729" flipH="1">
              <a:off x="188592" y="2575993"/>
              <a:ext cx="361818" cy="710916"/>
            </a:xfrm>
            <a:prstGeom prst="rect">
              <a:avLst/>
            </a:prstGeom>
          </p:spPr>
        </p:pic>
      </p:grpSp>
      <p:pic>
        <p:nvPicPr>
          <p:cNvPr id="18" name="图片 17"/>
          <p:cNvPicPr>
            <a:picLocks noChangeAspect="1"/>
          </p:cNvPicPr>
          <p:nvPr/>
        </p:nvPicPr>
        <p:blipFill>
          <a:blip r:embed="rId5" cstate="screen"/>
          <a:stretch>
            <a:fillRect/>
          </a:stretch>
        </p:blipFill>
        <p:spPr>
          <a:xfrm>
            <a:off x="6490916" y="1498534"/>
            <a:ext cx="5116586" cy="5140133"/>
          </a:xfrm>
          <a:prstGeom prst="rect">
            <a:avLst/>
          </a:prstGeom>
        </p:spPr>
      </p:pic>
    </p:spTree>
  </p:cSld>
  <p:clrMapOvr>
    <a:masterClrMapping/>
  </p:clrMapOvr>
  <p:transition spd="med" advTm="4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31465" y="2232946"/>
            <a:ext cx="7128609" cy="3293209"/>
          </a:xfrm>
          <a:prstGeom prst="rect">
            <a:avLst/>
          </a:prstGeom>
          <a:noFill/>
        </p:spPr>
        <p:txBody>
          <a:bodyPr vert="horz" wrap="square">
            <a:spAutoFit/>
          </a:bodyPr>
          <a:lstStyle/>
          <a:p>
            <a:pPr marL="285750" indent="-285750" algn="just">
              <a:lnSpc>
                <a:spcPct val="200000"/>
              </a:lnSpc>
              <a:buFont typeface="Arial" panose="020B0604020202020204" pitchFamily="34" charset="0"/>
              <a:buChar char="•"/>
              <a:defRPr/>
            </a:pPr>
            <a:r>
              <a:rPr lang="zh-CN" altLang="en-US" sz="1300" spc="300" dirty="0">
                <a:latin typeface="思源宋体 CN" panose="02020400000000000000" pitchFamily="18" charset="-122"/>
                <a:ea typeface="思源宋体 CN" panose="02020400000000000000" pitchFamily="18" charset="-122"/>
                <a:cs typeface="Aharoni" panose="02010803020104030203" pitchFamily="2" charset="-79"/>
              </a:rPr>
              <a:t>汉代，</a:t>
            </a:r>
            <a:r>
              <a:rPr lang="en-US" altLang="zh-CN" sz="1300" spc="300" dirty="0">
                <a:latin typeface="思源宋体 CN" panose="02020400000000000000" pitchFamily="18" charset="-122"/>
                <a:ea typeface="思源宋体 CN" panose="02020400000000000000" pitchFamily="18" charset="-122"/>
                <a:cs typeface="Aharoni" panose="02010803020104030203" pitchFamily="2" charset="-79"/>
              </a:rPr>
              <a:t>《</a:t>
            </a:r>
            <a:r>
              <a:rPr lang="zh-CN" altLang="en-US" sz="1300" spc="300" dirty="0">
                <a:latin typeface="思源宋体 CN" panose="02020400000000000000" pitchFamily="18" charset="-122"/>
                <a:ea typeface="思源宋体 CN" panose="02020400000000000000" pitchFamily="18" charset="-122"/>
                <a:cs typeface="Aharoni" panose="02010803020104030203" pitchFamily="2" charset="-79"/>
              </a:rPr>
              <a:t>西京杂记</a:t>
            </a:r>
            <a:r>
              <a:rPr lang="en-US" altLang="zh-CN" sz="1300" spc="300" dirty="0">
                <a:latin typeface="思源宋体 CN" panose="02020400000000000000" pitchFamily="18" charset="-122"/>
                <a:ea typeface="思源宋体 CN" panose="02020400000000000000" pitchFamily="18" charset="-122"/>
                <a:cs typeface="Aharoni" panose="02010803020104030203" pitchFamily="2" charset="-79"/>
              </a:rPr>
              <a:t>》</a:t>
            </a:r>
            <a:r>
              <a:rPr lang="zh-CN" altLang="en-US" sz="1300" spc="300" dirty="0">
                <a:latin typeface="思源宋体 CN" panose="02020400000000000000" pitchFamily="18" charset="-122"/>
                <a:ea typeface="思源宋体 CN" panose="02020400000000000000" pitchFamily="18" charset="-122"/>
                <a:cs typeface="Aharoni" panose="02010803020104030203" pitchFamily="2" charset="-79"/>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endParaRPr lang="en-US" altLang="zh-CN" sz="1300" spc="300" dirty="0">
              <a:latin typeface="思源宋体 CN" panose="02020400000000000000" pitchFamily="18" charset="-122"/>
              <a:ea typeface="思源宋体 CN" panose="02020400000000000000" pitchFamily="18" charset="-122"/>
              <a:cs typeface="Aharoni" panose="02010803020104030203" pitchFamily="2" charset="-79"/>
            </a:endParaRPr>
          </a:p>
          <a:p>
            <a:pPr marL="285750" indent="-285750" algn="just">
              <a:lnSpc>
                <a:spcPct val="200000"/>
              </a:lnSpc>
              <a:buFont typeface="Arial" panose="020B0604020202020204" pitchFamily="34" charset="0"/>
              <a:buChar char="•"/>
              <a:defRPr/>
            </a:pPr>
            <a:endParaRPr lang="en-US" altLang="zh-CN" sz="1300" spc="300" dirty="0">
              <a:latin typeface="思源宋体 CN" panose="02020400000000000000" pitchFamily="18" charset="-122"/>
              <a:ea typeface="思源宋体 CN" panose="02020400000000000000" pitchFamily="18" charset="-122"/>
              <a:cs typeface="Aharoni" panose="02010803020104030203" pitchFamily="2" charset="-79"/>
            </a:endParaRPr>
          </a:p>
          <a:p>
            <a:pPr marL="285750" indent="-285750" algn="just">
              <a:lnSpc>
                <a:spcPct val="200000"/>
              </a:lnSpc>
              <a:buFont typeface="Arial" panose="020B0604020202020204" pitchFamily="34" charset="0"/>
              <a:buChar char="•"/>
              <a:defRPr/>
            </a:pPr>
            <a:r>
              <a:rPr lang="en-US" altLang="zh-CN" sz="1300" spc="300" dirty="0">
                <a:latin typeface="思源宋体 CN" panose="02020400000000000000" pitchFamily="18" charset="-122"/>
                <a:ea typeface="思源宋体 CN" panose="02020400000000000000" pitchFamily="18" charset="-122"/>
                <a:cs typeface="Aharoni" panose="02010803020104030203" pitchFamily="2" charset="-79"/>
              </a:rPr>
              <a:t>《</a:t>
            </a:r>
            <a:r>
              <a:rPr lang="zh-CN" altLang="en-US" sz="1300" spc="300" dirty="0">
                <a:latin typeface="思源宋体 CN" panose="02020400000000000000" pitchFamily="18" charset="-122"/>
                <a:ea typeface="思源宋体 CN" panose="02020400000000000000" pitchFamily="18" charset="-122"/>
                <a:cs typeface="Aharoni" panose="02010803020104030203" pitchFamily="2" charset="-79"/>
              </a:rPr>
              <a:t>荆楚岁时记</a:t>
            </a:r>
            <a:r>
              <a:rPr lang="en-US" altLang="zh-CN" sz="1300" spc="300" dirty="0">
                <a:latin typeface="思源宋体 CN" panose="02020400000000000000" pitchFamily="18" charset="-122"/>
                <a:ea typeface="思源宋体 CN" panose="02020400000000000000" pitchFamily="18" charset="-122"/>
                <a:cs typeface="Aharoni" panose="02010803020104030203" pitchFamily="2" charset="-79"/>
              </a:rPr>
              <a:t>》</a:t>
            </a:r>
            <a:r>
              <a:rPr lang="zh-CN" altLang="en-US" sz="1300" spc="300" dirty="0">
                <a:latin typeface="思源宋体 CN" panose="02020400000000000000" pitchFamily="18" charset="-122"/>
                <a:ea typeface="思源宋体 CN" panose="02020400000000000000" pitchFamily="18" charset="-122"/>
                <a:cs typeface="Aharoni" panose="02010803020104030203" pitchFamily="2" charset="-79"/>
              </a:rPr>
              <a:t>云：“九月九日，四民并籍野饮宴。”隋杜公瞻注云：“九月九日宴会，未知起于何代，然自驻至宋未改。”求长寿及饮宴，构成了重阳节的基础。</a:t>
            </a:r>
          </a:p>
        </p:txBody>
      </p:sp>
      <p:grpSp>
        <p:nvGrpSpPr>
          <p:cNvPr id="5" name="组合 4"/>
          <p:cNvGrpSpPr/>
          <p:nvPr/>
        </p:nvGrpSpPr>
        <p:grpSpPr>
          <a:xfrm>
            <a:off x="188592" y="16565"/>
            <a:ext cx="738777" cy="3661125"/>
            <a:chOff x="188592" y="16565"/>
            <a:chExt cx="738777" cy="3661125"/>
          </a:xfrm>
        </p:grpSpPr>
        <p:grpSp>
          <p:nvGrpSpPr>
            <p:cNvPr id="6" name="组合 5"/>
            <p:cNvGrpSpPr/>
            <p:nvPr/>
          </p:nvGrpSpPr>
          <p:grpSpPr>
            <a:xfrm>
              <a:off x="228600" y="16565"/>
              <a:ext cx="438118" cy="2580710"/>
              <a:chOff x="228600" y="16565"/>
              <a:chExt cx="438118" cy="2580710"/>
            </a:xfrm>
          </p:grpSpPr>
          <p:grpSp>
            <p:nvGrpSpPr>
              <p:cNvPr id="9" name="组合 8"/>
              <p:cNvGrpSpPr/>
              <p:nvPr/>
            </p:nvGrpSpPr>
            <p:grpSpPr>
              <a:xfrm>
                <a:off x="228600" y="16565"/>
                <a:ext cx="435429" cy="2580710"/>
                <a:chOff x="2744560" y="1981200"/>
                <a:chExt cx="435429" cy="2580710"/>
              </a:xfrm>
            </p:grpSpPr>
            <p:cxnSp>
              <p:nvCxnSpPr>
                <p:cNvPr id="12" name="直接连接符 11"/>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744560" y="2951922"/>
                  <a:ext cx="435429" cy="1524000"/>
                  <a:chOff x="2973160" y="2951922"/>
                  <a:chExt cx="435429" cy="1524000"/>
                </a:xfrm>
              </p:grpSpPr>
              <p:sp>
                <p:nvSpPr>
                  <p:cNvPr id="15" name="矩形 14"/>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6" name="流程图: 接点 15"/>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7" name="流程图: 接点 16"/>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4" name="直接连接符 13"/>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7" name="图片 6"/>
            <p:cNvPicPr>
              <a:picLocks noChangeAspect="1"/>
            </p:cNvPicPr>
            <p:nvPr/>
          </p:nvPicPr>
          <p:blipFill>
            <a:blip r:embed="rId3" cstate="screen"/>
            <a:stretch>
              <a:fillRect/>
            </a:stretch>
          </p:blipFill>
          <p:spPr>
            <a:xfrm>
              <a:off x="377496" y="2597275"/>
              <a:ext cx="549873" cy="1080415"/>
            </a:xfrm>
            <a:prstGeom prst="rect">
              <a:avLst/>
            </a:prstGeom>
          </p:spPr>
        </p:pic>
        <p:pic>
          <p:nvPicPr>
            <p:cNvPr id="8" name="图片 7"/>
            <p:cNvPicPr>
              <a:picLocks noChangeAspect="1"/>
            </p:cNvPicPr>
            <p:nvPr/>
          </p:nvPicPr>
          <p:blipFill>
            <a:blip r:embed="rId4" cstate="screen"/>
            <a:stretch>
              <a:fillRect/>
            </a:stretch>
          </p:blipFill>
          <p:spPr>
            <a:xfrm rot="21059729" flipH="1">
              <a:off x="188592" y="2575993"/>
              <a:ext cx="361818" cy="710916"/>
            </a:xfrm>
            <a:prstGeom prst="rect">
              <a:avLst/>
            </a:prstGeom>
          </p:spPr>
        </p:pic>
      </p:grpSp>
      <p:pic>
        <p:nvPicPr>
          <p:cNvPr id="18" name="图片 17"/>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33000"/>
                    </a14:imgEffect>
                  </a14:imgLayer>
                </a14:imgProps>
              </a:ext>
            </a:extLst>
          </a:blip>
          <a:srcRect/>
          <a:stretch>
            <a:fillRect/>
          </a:stretch>
        </p:blipFill>
        <p:spPr>
          <a:xfrm>
            <a:off x="-338936" y="1779299"/>
            <a:ext cx="5980030" cy="4095750"/>
          </a:xfrm>
          <a:prstGeom prst="rect">
            <a:avLst/>
          </a:prstGeom>
        </p:spPr>
      </p:pic>
      <p:pic>
        <p:nvPicPr>
          <p:cNvPr id="19" name="图片 18"/>
          <p:cNvPicPr>
            <a:picLocks noChangeAspect="1"/>
          </p:cNvPicPr>
          <p:nvPr/>
        </p:nvPicPr>
        <p:blipFill>
          <a:blip r:embed="rId7" cstate="screen"/>
          <a:stretch>
            <a:fillRect/>
          </a:stretch>
        </p:blipFill>
        <p:spPr>
          <a:xfrm>
            <a:off x="8882175" y="1054249"/>
            <a:ext cx="2886679" cy="888571"/>
          </a:xfrm>
          <a:prstGeom prst="rect">
            <a:avLst/>
          </a:prstGeom>
        </p:spPr>
      </p:pic>
    </p:spTree>
  </p:cSld>
  <p:clrMapOvr>
    <a:masterClrMapping/>
  </p:clrMapOvr>
  <p:transition spd="slow" advTm="4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500"/>
                                        <p:tgtEl>
                                          <p:spTgt spid="4"/>
                                        </p:tgtEl>
                                      </p:cBhvr>
                                    </p:animEffect>
                                    <p:anim calcmode="lin" valueType="num">
                                      <p:cBhvr>
                                        <p:cTn id="18" dur="1500" fill="hold"/>
                                        <p:tgtEl>
                                          <p:spTgt spid="4"/>
                                        </p:tgtEl>
                                        <p:attrNameLst>
                                          <p:attrName>ppt_x</p:attrName>
                                        </p:attrNameLst>
                                      </p:cBhvr>
                                      <p:tavLst>
                                        <p:tav tm="0">
                                          <p:val>
                                            <p:strVal val="#ppt_x"/>
                                          </p:val>
                                        </p:tav>
                                        <p:tav tm="100000">
                                          <p:val>
                                            <p:strVal val="#ppt_x"/>
                                          </p:val>
                                        </p:tav>
                                      </p:tavLst>
                                    </p:anim>
                                    <p:anim calcmode="lin" valueType="num">
                                      <p:cBhvr>
                                        <p:cTn id="19" dur="1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16417" y="1682666"/>
            <a:ext cx="5620987" cy="3693319"/>
          </a:xfrm>
          <a:prstGeom prst="rect">
            <a:avLst/>
          </a:prstGeom>
          <a:noFill/>
        </p:spPr>
        <p:txBody>
          <a:bodyPr vert="horz" wrap="square" rtlCol="0">
            <a:spAutoFit/>
          </a:bodyPr>
          <a:lstStyle/>
          <a:p>
            <a:pPr>
              <a:lnSpc>
                <a:spcPct val="200000"/>
              </a:lnSpc>
            </a:pPr>
            <a:r>
              <a:rPr lang="zh-CN" altLang="en-US" sz="1300" spc="600" dirty="0">
                <a:latin typeface="思源宋体 CN" panose="02020400000000000000" pitchFamily="18" charset="-122"/>
                <a:ea typeface="思源宋体 CN" panose="02020400000000000000" pitchFamily="18" charset="-122"/>
              </a:rPr>
              <a:t>作为古代季节星宿标志的“大火”星，在季秋九月隐退，</a:t>
            </a:r>
            <a:r>
              <a:rPr lang="en-US" altLang="zh-CN" sz="1300" spc="600" dirty="0">
                <a:latin typeface="思源宋体 CN" panose="02020400000000000000" pitchFamily="18" charset="-122"/>
                <a:ea typeface="思源宋体 CN" panose="02020400000000000000" pitchFamily="18" charset="-122"/>
              </a:rPr>
              <a:t>《</a:t>
            </a:r>
            <a:r>
              <a:rPr lang="zh-CN" altLang="en-US" sz="1300" spc="600" dirty="0">
                <a:latin typeface="思源宋体 CN" panose="02020400000000000000" pitchFamily="18" charset="-122"/>
                <a:ea typeface="思源宋体 CN" panose="02020400000000000000" pitchFamily="18" charset="-122"/>
              </a:rPr>
              <a:t>夏小正</a:t>
            </a:r>
            <a:r>
              <a:rPr lang="en-US" altLang="zh-CN" sz="1300" spc="600" dirty="0">
                <a:latin typeface="思源宋体 CN" panose="02020400000000000000" pitchFamily="18" charset="-122"/>
                <a:ea typeface="思源宋体 CN" panose="02020400000000000000" pitchFamily="18" charset="-122"/>
              </a:rPr>
              <a:t>》</a:t>
            </a:r>
            <a:r>
              <a:rPr lang="zh-CN" altLang="en-US" sz="1300" spc="600" dirty="0">
                <a:latin typeface="思源宋体 CN" panose="02020400000000000000" pitchFamily="18" charset="-122"/>
                <a:ea typeface="思源宋体 CN" panose="02020400000000000000" pitchFamily="18"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sp>
        <p:nvSpPr>
          <p:cNvPr id="5" name="文本框 4"/>
          <p:cNvSpPr txBox="1"/>
          <p:nvPr/>
        </p:nvSpPr>
        <p:spPr>
          <a:xfrm>
            <a:off x="1567896" y="1194236"/>
            <a:ext cx="8556188" cy="510396"/>
          </a:xfrm>
          <a:prstGeom prst="rect">
            <a:avLst/>
          </a:prstGeom>
          <a:noFill/>
        </p:spPr>
        <p:txBody>
          <a:bodyPr vert="horz" wrap="square" rtlCol="0">
            <a:spAutoFit/>
          </a:bodyPr>
          <a:lstStyle/>
          <a:p>
            <a:pPr>
              <a:lnSpc>
                <a:spcPct val="200000"/>
              </a:lnSpc>
            </a:pPr>
            <a:r>
              <a:rPr lang="zh-CN" altLang="en-US" sz="1600" spc="600" dirty="0">
                <a:latin typeface="思源宋体 CN" panose="02020400000000000000" pitchFamily="18" charset="-122"/>
                <a:ea typeface="思源宋体 CN" panose="02020400000000000000" pitchFamily="18" charset="-122"/>
              </a:rPr>
              <a:t>重阳节的原型之一是古代的祭祀大火的仪式。</a:t>
            </a:r>
          </a:p>
        </p:txBody>
      </p:sp>
      <p:pic>
        <p:nvPicPr>
          <p:cNvPr id="6" name="图片 5"/>
          <p:cNvPicPr>
            <a:picLocks noChangeAspect="1"/>
          </p:cNvPicPr>
          <p:nvPr/>
        </p:nvPicPr>
        <p:blipFill>
          <a:blip r:embed="rId3" cstate="screen"/>
          <a:stretch>
            <a:fillRect/>
          </a:stretch>
        </p:blipFill>
        <p:spPr>
          <a:xfrm>
            <a:off x="8882175" y="1054249"/>
            <a:ext cx="2886679" cy="888571"/>
          </a:xfrm>
          <a:prstGeom prst="rect">
            <a:avLst/>
          </a:prstGeom>
        </p:spPr>
      </p:pic>
      <p:grpSp>
        <p:nvGrpSpPr>
          <p:cNvPr id="7" name="组合 6"/>
          <p:cNvGrpSpPr/>
          <p:nvPr/>
        </p:nvGrpSpPr>
        <p:grpSpPr>
          <a:xfrm>
            <a:off x="188592" y="16565"/>
            <a:ext cx="738777" cy="3661125"/>
            <a:chOff x="188592" y="16565"/>
            <a:chExt cx="738777" cy="3661125"/>
          </a:xfrm>
        </p:grpSpPr>
        <p:grpSp>
          <p:nvGrpSpPr>
            <p:cNvPr id="8" name="组合 7"/>
            <p:cNvGrpSpPr/>
            <p:nvPr/>
          </p:nvGrpSpPr>
          <p:grpSpPr>
            <a:xfrm>
              <a:off x="228600" y="16565"/>
              <a:ext cx="438118" cy="2580710"/>
              <a:chOff x="228600" y="16565"/>
              <a:chExt cx="438118" cy="2580710"/>
            </a:xfrm>
          </p:grpSpPr>
          <p:grpSp>
            <p:nvGrpSpPr>
              <p:cNvPr id="11" name="组合 10"/>
              <p:cNvGrpSpPr/>
              <p:nvPr/>
            </p:nvGrpSpPr>
            <p:grpSpPr>
              <a:xfrm>
                <a:off x="228600" y="16565"/>
                <a:ext cx="435429" cy="2580710"/>
                <a:chOff x="2744560" y="1981200"/>
                <a:chExt cx="435429" cy="2580710"/>
              </a:xfrm>
            </p:grpSpPr>
            <p:cxnSp>
              <p:nvCxnSpPr>
                <p:cNvPr id="14" name="直接连接符 13"/>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744560" y="2951922"/>
                  <a:ext cx="435429" cy="1524000"/>
                  <a:chOff x="2973160" y="2951922"/>
                  <a:chExt cx="435429" cy="1524000"/>
                </a:xfrm>
              </p:grpSpPr>
              <p:sp>
                <p:nvSpPr>
                  <p:cNvPr id="17" name="矩形 16"/>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8" name="流程图: 接点 17"/>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9" name="流程图: 接点 18"/>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6" name="直接连接符 15"/>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9" name="图片 8"/>
            <p:cNvPicPr>
              <a:picLocks noChangeAspect="1"/>
            </p:cNvPicPr>
            <p:nvPr/>
          </p:nvPicPr>
          <p:blipFill>
            <a:blip r:embed="rId4" cstate="screen"/>
            <a:stretch>
              <a:fillRect/>
            </a:stretch>
          </p:blipFill>
          <p:spPr>
            <a:xfrm>
              <a:off x="377496" y="2597275"/>
              <a:ext cx="549873" cy="1080415"/>
            </a:xfrm>
            <a:prstGeom prst="rect">
              <a:avLst/>
            </a:prstGeom>
          </p:spPr>
        </p:pic>
        <p:pic>
          <p:nvPicPr>
            <p:cNvPr id="10" name="图片 9"/>
            <p:cNvPicPr>
              <a:picLocks noChangeAspect="1"/>
            </p:cNvPicPr>
            <p:nvPr/>
          </p:nvPicPr>
          <p:blipFill>
            <a:blip r:embed="rId5" cstate="screen"/>
            <a:stretch>
              <a:fillRect/>
            </a:stretch>
          </p:blipFill>
          <p:spPr>
            <a:xfrm rot="21059729" flipH="1">
              <a:off x="188592" y="2575993"/>
              <a:ext cx="361818" cy="710916"/>
            </a:xfrm>
            <a:prstGeom prst="rect">
              <a:avLst/>
            </a:prstGeom>
          </p:spPr>
        </p:pic>
      </p:grpSp>
      <p:pic>
        <p:nvPicPr>
          <p:cNvPr id="20" name="图片 19"/>
          <p:cNvPicPr>
            <a:picLocks noChangeAspect="1"/>
          </p:cNvPicPr>
          <p:nvPr/>
        </p:nvPicPr>
        <p:blipFill>
          <a:blip r:embed="rId6"/>
          <a:stretch>
            <a:fillRect/>
          </a:stretch>
        </p:blipFill>
        <p:spPr>
          <a:xfrm>
            <a:off x="6358222" y="7234"/>
            <a:ext cx="5995555"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000">
        <p15:prstTrans prst="drape"/>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1000"/>
                                        <p:tgtEl>
                                          <p:spTgt spid="20"/>
                                        </p:tgtEl>
                                      </p:cBhvr>
                                    </p:animEffect>
                                  </p:childTnLst>
                                </p:cTn>
                              </p:par>
                            </p:childTnLst>
                          </p:cTn>
                        </p:par>
                        <p:par>
                          <p:cTn id="14" fill="hold">
                            <p:stCondLst>
                              <p:cond delay="2000"/>
                            </p:stCondLst>
                            <p:childTnLst>
                              <p:par>
                                <p:cTn id="15" presetID="2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1000"/>
                                        <p:tgtEl>
                                          <p:spTgt spid="5"/>
                                        </p:tgtEl>
                                      </p:cBhvr>
                                    </p:animEffect>
                                  </p:childTnLst>
                                </p:cTn>
                              </p:par>
                            </p:childTnLst>
                          </p:cTn>
                        </p:par>
                        <p:par>
                          <p:cTn id="18" fill="hold">
                            <p:stCondLst>
                              <p:cond delay="3000"/>
                            </p:stCondLst>
                            <p:childTnLst>
                              <p:par>
                                <p:cTn id="19" presetID="22" presetClass="entr" presetSubtype="2"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44916" y="2380221"/>
            <a:ext cx="962010" cy="933278"/>
          </a:xfrm>
          <a:prstGeom prst="rect">
            <a:avLst/>
          </a:prstGeom>
          <a:noFill/>
        </p:spPr>
        <p:txBody>
          <a:bodyPr vert="horz" wrap="none" lIns="91384" tIns="45693" rIns="91384" bIns="45693" rtlCol="0">
            <a:spAutoFit/>
          </a:bodyPr>
          <a:lstStyle/>
          <a:p>
            <a:pPr algn="ctr"/>
            <a:r>
              <a:rPr lang="zh-CN" altLang="en-US" sz="5465" spc="600" dirty="0">
                <a:solidFill>
                  <a:schemeClr val="tx1">
                    <a:lumMod val="85000"/>
                    <a:lumOff val="15000"/>
                  </a:schemeClr>
                </a:solidFill>
                <a:latin typeface="思源宋体 CN" panose="02020400000000000000" pitchFamily="18" charset="-122"/>
                <a:ea typeface="思源宋体 CN" panose="02020400000000000000" pitchFamily="18" charset="-122"/>
              </a:rPr>
              <a:t>贰</a:t>
            </a:r>
          </a:p>
        </p:txBody>
      </p:sp>
      <p:sp>
        <p:nvSpPr>
          <p:cNvPr id="4" name="文本框 3"/>
          <p:cNvSpPr txBox="1"/>
          <p:nvPr/>
        </p:nvSpPr>
        <p:spPr>
          <a:xfrm>
            <a:off x="5792780" y="1746814"/>
            <a:ext cx="553885" cy="2964764"/>
          </a:xfrm>
          <a:prstGeom prst="rect">
            <a:avLst/>
          </a:prstGeom>
          <a:noFill/>
        </p:spPr>
        <p:txBody>
          <a:bodyPr vert="eaVert" wrap="square" lIns="91384" tIns="45693" rIns="91384" bIns="45693" rtlCol="0">
            <a:spAutoFit/>
          </a:bodyPr>
          <a:lstStyle/>
          <a:p>
            <a:pPr algn="dist"/>
            <a:r>
              <a:rPr lang="zh-CN" altLang="en-US" sz="2400" spc="300" dirty="0">
                <a:latin typeface="思源宋体 CN" panose="02020400000000000000" pitchFamily="18" charset="-122"/>
                <a:ea typeface="思源宋体 CN" panose="02020400000000000000" pitchFamily="18" charset="-122"/>
              </a:rPr>
              <a:t>民间习俗</a:t>
            </a:r>
          </a:p>
        </p:txBody>
      </p:sp>
      <p:sp>
        <p:nvSpPr>
          <p:cNvPr id="6" name="Content Placeholder 2"/>
          <p:cNvSpPr txBox="1"/>
          <p:nvPr/>
        </p:nvSpPr>
        <p:spPr>
          <a:xfrm>
            <a:off x="4108772" y="2380221"/>
            <a:ext cx="1227986" cy="2881805"/>
          </a:xfrm>
          <a:prstGeom prst="rect">
            <a:avLst/>
          </a:prstGeom>
        </p:spPr>
        <p:txBody>
          <a:bodyPr vert="eaVert" lIns="91384" tIns="45693" rIns="91384" bIns="45693"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zh-CN" altLang="en-US" sz="1100" spc="30" dirty="0">
                <a:solidFill>
                  <a:schemeClr val="bg1">
                    <a:lumMod val="50000"/>
                  </a:schemeClr>
                </a:solidFill>
                <a:latin typeface="思源黑体 CN Normal" panose="020B0400000000000000" pitchFamily="34" charset="-122"/>
                <a:ea typeface="思源黑体 CN Normal" panose="020B0400000000000000" pitchFamily="34" charset="-122"/>
              </a:rPr>
              <a:t>此部分内容作为文字排版占位显示（建议使用主题字体）此部分内容作为文排版占位示（建议使用主题字体）此部分内容作为文排版占位显示（建议使用主题字体）</a:t>
            </a:r>
          </a:p>
          <a:p>
            <a:pPr algn="ctr">
              <a:lnSpc>
                <a:spcPct val="150000"/>
              </a:lnSpc>
            </a:pPr>
            <a:endParaRPr lang="zh-CN" altLang="en-US" sz="1100" spc="30" dirty="0">
              <a:solidFill>
                <a:schemeClr val="bg1">
                  <a:lumMod val="50000"/>
                </a:schemeClr>
              </a:solidFill>
              <a:latin typeface="思源黑体 CN Normal" panose="020B0400000000000000" pitchFamily="34" charset="-122"/>
              <a:ea typeface="思源黑体 CN Normal" panose="020B0400000000000000" pitchFamily="34" charset="-122"/>
            </a:endParaRPr>
          </a:p>
        </p:txBody>
      </p:sp>
      <p:cxnSp>
        <p:nvCxnSpPr>
          <p:cNvPr id="7" name="直接连接符 6"/>
          <p:cNvCxnSpPr/>
          <p:nvPr/>
        </p:nvCxnSpPr>
        <p:spPr>
          <a:xfrm>
            <a:off x="5638532" y="2262886"/>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502093" y="1457180"/>
            <a:ext cx="0" cy="2779096"/>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cstate="screen"/>
          <a:stretch>
            <a:fillRect/>
          </a:stretch>
        </p:blipFill>
        <p:spPr>
          <a:xfrm>
            <a:off x="3851932" y="4132104"/>
            <a:ext cx="206256" cy="562360"/>
          </a:xfrm>
          <a:prstGeom prst="rect">
            <a:avLst/>
          </a:prstGeom>
        </p:spPr>
      </p:pic>
      <p:pic>
        <p:nvPicPr>
          <p:cNvPr id="11" name="图片 10"/>
          <p:cNvPicPr>
            <a:picLocks noChangeAspect="1"/>
          </p:cNvPicPr>
          <p:nvPr/>
        </p:nvPicPr>
        <p:blipFill rotWithShape="1">
          <a:blip r:embed="rId4" cstate="screen"/>
          <a:srcRect l="-1360"/>
          <a:stretch>
            <a:fillRect/>
          </a:stretch>
        </p:blipFill>
        <p:spPr>
          <a:xfrm>
            <a:off x="7439295" y="2470782"/>
            <a:ext cx="1640261" cy="1350341"/>
          </a:xfrm>
          <a:prstGeom prst="rect">
            <a:avLst/>
          </a:prstGeom>
        </p:spPr>
      </p:pic>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250" decel="50000" fill="hold">
                                          <p:stCondLst>
                                            <p:cond delay="0"/>
                                          </p:stCondLst>
                                        </p:cTn>
                                        <p:tgtEl>
                                          <p:spTgt spid="3"/>
                                        </p:tgtEl>
                                        <p:attrNameLst>
                                          <p:attrName>ppt_x</p:attrName>
                                          <p:attrName>ppt_y</p:attrName>
                                        </p:attrNameLst>
                                      </p:cBhvr>
                                    </p:animMotion>
                                    <p:animEffect transition="in" filter="fade">
                                      <p:cBhvr>
                                        <p:cTn id="9" dur="1250"/>
                                        <p:tgtEl>
                                          <p:spTgt spid="3"/>
                                        </p:tgtEl>
                                      </p:cBhvr>
                                    </p:animEffect>
                                  </p:childTnLst>
                                </p:cTn>
                              </p:par>
                            </p:childTnLst>
                          </p:cTn>
                        </p:par>
                        <p:par>
                          <p:cTn id="10" fill="hold">
                            <p:stCondLst>
                              <p:cond delay="15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1000"/>
                                        <p:tgtEl>
                                          <p:spTgt spid="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3780161" y="2481814"/>
            <a:ext cx="4613332" cy="1963894"/>
          </a:xfrm>
          <a:prstGeom prst="rect">
            <a:avLst/>
          </a:prstGeom>
        </p:spPr>
        <p:txBody>
          <a:bodyPr vert="eaVert"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200000"/>
              </a:lnSpc>
              <a:spcBef>
                <a:spcPts val="0"/>
              </a:spcBef>
              <a:buNone/>
            </a:pPr>
            <a:r>
              <a:rPr lang="zh-CN" altLang="en-US" sz="1600" spc="900" dirty="0">
                <a:solidFill>
                  <a:schemeClr val="tx1">
                    <a:lumMod val="85000"/>
                    <a:lumOff val="15000"/>
                  </a:schemeClr>
                </a:solidFill>
                <a:latin typeface="思源宋体 CN" panose="02020400000000000000" pitchFamily="18" charset="-122"/>
                <a:ea typeface="思源宋体 CN" panose="02020400000000000000" pitchFamily="18" charset="-122"/>
              </a:rPr>
              <a:t>重阳节是杂糅多种民俗为一体的中国传统节日。庆祝重阳节一般会包括出游赏景、登高远眺、观赏菊花、遍插茱萸、吃重阳糕、饮菊花酒等活动。</a:t>
            </a:r>
            <a:endParaRPr lang="en-US" altLang="zh-CN" sz="1600" spc="900" dirty="0">
              <a:solidFill>
                <a:schemeClr val="tx1">
                  <a:lumMod val="85000"/>
                  <a:lumOff val="15000"/>
                </a:schemeClr>
              </a:solidFill>
              <a:latin typeface="思源宋体 CN" panose="02020400000000000000" pitchFamily="18" charset="-122"/>
              <a:ea typeface="思源宋体 CN" panose="02020400000000000000" pitchFamily="18" charset="-122"/>
              <a:cs typeface="Arial" panose="020B0604020202020204" pitchFamily="34" charset="0"/>
            </a:endParaRPr>
          </a:p>
        </p:txBody>
      </p:sp>
      <p:grpSp>
        <p:nvGrpSpPr>
          <p:cNvPr id="5" name="组合 4"/>
          <p:cNvGrpSpPr/>
          <p:nvPr/>
        </p:nvGrpSpPr>
        <p:grpSpPr>
          <a:xfrm>
            <a:off x="188592" y="16565"/>
            <a:ext cx="738777" cy="3661125"/>
            <a:chOff x="188592" y="16565"/>
            <a:chExt cx="738777" cy="3661125"/>
          </a:xfrm>
        </p:grpSpPr>
        <p:grpSp>
          <p:nvGrpSpPr>
            <p:cNvPr id="6" name="组合 5"/>
            <p:cNvGrpSpPr/>
            <p:nvPr/>
          </p:nvGrpSpPr>
          <p:grpSpPr>
            <a:xfrm>
              <a:off x="228600" y="16565"/>
              <a:ext cx="438118" cy="2580710"/>
              <a:chOff x="228600" y="16565"/>
              <a:chExt cx="438118" cy="2580710"/>
            </a:xfrm>
          </p:grpSpPr>
          <p:grpSp>
            <p:nvGrpSpPr>
              <p:cNvPr id="9" name="组合 8"/>
              <p:cNvGrpSpPr/>
              <p:nvPr/>
            </p:nvGrpSpPr>
            <p:grpSpPr>
              <a:xfrm>
                <a:off x="228600" y="16565"/>
                <a:ext cx="435429" cy="2580710"/>
                <a:chOff x="2744560" y="1981200"/>
                <a:chExt cx="435429" cy="2580710"/>
              </a:xfrm>
            </p:grpSpPr>
            <p:cxnSp>
              <p:nvCxnSpPr>
                <p:cNvPr id="12" name="直接连接符 11"/>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2744560" y="2951922"/>
                  <a:ext cx="435429" cy="1524000"/>
                  <a:chOff x="2973160" y="2951922"/>
                  <a:chExt cx="435429" cy="1524000"/>
                </a:xfrm>
              </p:grpSpPr>
              <p:sp>
                <p:nvSpPr>
                  <p:cNvPr id="15" name="矩形 14"/>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6" name="流程图: 接点 15"/>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7" name="流程图: 接点 16"/>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4" name="直接连接符 13"/>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7" name="图片 6"/>
            <p:cNvPicPr>
              <a:picLocks noChangeAspect="1"/>
            </p:cNvPicPr>
            <p:nvPr/>
          </p:nvPicPr>
          <p:blipFill>
            <a:blip r:embed="rId3" cstate="screen"/>
            <a:stretch>
              <a:fillRect/>
            </a:stretch>
          </p:blipFill>
          <p:spPr>
            <a:xfrm>
              <a:off x="377496" y="2597275"/>
              <a:ext cx="549873" cy="1080415"/>
            </a:xfrm>
            <a:prstGeom prst="rect">
              <a:avLst/>
            </a:prstGeom>
          </p:spPr>
        </p:pic>
        <p:pic>
          <p:nvPicPr>
            <p:cNvPr id="8" name="图片 7"/>
            <p:cNvPicPr>
              <a:picLocks noChangeAspect="1"/>
            </p:cNvPicPr>
            <p:nvPr/>
          </p:nvPicPr>
          <p:blipFill>
            <a:blip r:embed="rId4" cstate="screen"/>
            <a:stretch>
              <a:fillRect/>
            </a:stretch>
          </p:blipFill>
          <p:spPr>
            <a:xfrm rot="21059729" flipH="1">
              <a:off x="188592" y="2575993"/>
              <a:ext cx="361818" cy="710916"/>
            </a:xfrm>
            <a:prstGeom prst="rect">
              <a:avLst/>
            </a:prstGeom>
          </p:spPr>
        </p:pic>
      </p:grpSp>
      <p:pic>
        <p:nvPicPr>
          <p:cNvPr id="18" name="图片 17"/>
          <p:cNvPicPr>
            <a:picLocks noChangeAspect="1"/>
          </p:cNvPicPr>
          <p:nvPr/>
        </p:nvPicPr>
        <p:blipFill>
          <a:blip r:embed="rId5"/>
          <a:stretch>
            <a:fillRect/>
          </a:stretch>
        </p:blipFill>
        <p:spPr>
          <a:xfrm>
            <a:off x="8333279" y="248690"/>
            <a:ext cx="3858721"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4000">
        <p15:prstTrans prst="curtains"/>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1000"/>
                                        <p:tgtEl>
                                          <p:spTgt spid="1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p:nvPr/>
        </p:nvSpPr>
        <p:spPr>
          <a:xfrm>
            <a:off x="1926614" y="3961739"/>
            <a:ext cx="4649236"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150000"/>
              </a:lnSpc>
              <a:spcBef>
                <a:spcPts val="0"/>
              </a:spcBef>
            </a:pPr>
            <a:r>
              <a:rPr lang="zh-CN" altLang="en-US" sz="1600" spc="300" dirty="0">
                <a:solidFill>
                  <a:schemeClr val="tx1">
                    <a:lumMod val="85000"/>
                    <a:lumOff val="15000"/>
                  </a:schemeClr>
                </a:solidFill>
                <a:latin typeface="思源宋体 CN" panose="02020400000000000000" pitchFamily="18" charset="-122"/>
                <a:ea typeface="思源宋体 CN" panose="02020400000000000000" pitchFamily="18" charset="-122"/>
              </a:rPr>
              <a:t>讲究的重阳糕要作成九层，像座宝塔，上面还作成两只小羊，以符合重阳（羊）之义。</a:t>
            </a:r>
            <a:endParaRPr lang="en-US" altLang="zh-CN" sz="1600" spc="300" dirty="0">
              <a:solidFill>
                <a:schemeClr val="tx1">
                  <a:lumMod val="85000"/>
                  <a:lumOff val="15000"/>
                </a:schemeClr>
              </a:solidFill>
              <a:latin typeface="思源宋体 CN" panose="02020400000000000000" pitchFamily="18" charset="-122"/>
              <a:ea typeface="思源宋体 CN" panose="02020400000000000000" pitchFamily="18" charset="-122"/>
              <a:cs typeface="Arial" panose="020B0604020202020204" pitchFamily="34" charset="0"/>
            </a:endParaRPr>
          </a:p>
        </p:txBody>
      </p:sp>
      <p:sp>
        <p:nvSpPr>
          <p:cNvPr id="5" name="Content Placeholder 2"/>
          <p:cNvSpPr txBox="1"/>
          <p:nvPr/>
        </p:nvSpPr>
        <p:spPr>
          <a:xfrm>
            <a:off x="1693083" y="1925316"/>
            <a:ext cx="4882767" cy="113321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1450340">
              <a:lnSpc>
                <a:spcPct val="150000"/>
              </a:lnSpc>
              <a:spcBef>
                <a:spcPts val="0"/>
              </a:spcBef>
            </a:pPr>
            <a:r>
              <a:rPr lang="zh-CN" altLang="en-US" sz="1600" spc="300" dirty="0">
                <a:solidFill>
                  <a:schemeClr val="tx1">
                    <a:lumMod val="85000"/>
                    <a:lumOff val="15000"/>
                  </a:schemeClr>
                </a:solidFill>
                <a:latin typeface="思源宋体 CN" panose="02020400000000000000" pitchFamily="18" charset="-122"/>
                <a:ea typeface="思源宋体 CN" panose="02020400000000000000" pitchFamily="18" charset="-122"/>
              </a:rPr>
              <a:t>据史料记载，重阳糕又称花糕、菊糕、五色糕，九月九日天明时，以片糕搭儿女头额，祝愿子女百事俱高，乃古人九月作糕的本意。</a:t>
            </a:r>
            <a:endParaRPr lang="en-US" altLang="zh-CN" sz="1600" spc="300" dirty="0">
              <a:solidFill>
                <a:schemeClr val="tx1">
                  <a:lumMod val="85000"/>
                  <a:lumOff val="15000"/>
                </a:schemeClr>
              </a:solidFill>
              <a:latin typeface="思源宋体 CN" panose="02020400000000000000" pitchFamily="18" charset="-122"/>
              <a:ea typeface="思源宋体 CN" panose="02020400000000000000" pitchFamily="18" charset="-122"/>
              <a:cs typeface="Arial" panose="020B0604020202020204" pitchFamily="34" charset="0"/>
            </a:endParaRPr>
          </a:p>
        </p:txBody>
      </p:sp>
      <p:grpSp>
        <p:nvGrpSpPr>
          <p:cNvPr id="6" name="组合 5"/>
          <p:cNvGrpSpPr/>
          <p:nvPr/>
        </p:nvGrpSpPr>
        <p:grpSpPr>
          <a:xfrm>
            <a:off x="188592" y="16565"/>
            <a:ext cx="738777" cy="3661125"/>
            <a:chOff x="188592" y="16565"/>
            <a:chExt cx="738777" cy="3661125"/>
          </a:xfrm>
        </p:grpSpPr>
        <p:grpSp>
          <p:nvGrpSpPr>
            <p:cNvPr id="7" name="组合 6"/>
            <p:cNvGrpSpPr/>
            <p:nvPr/>
          </p:nvGrpSpPr>
          <p:grpSpPr>
            <a:xfrm>
              <a:off x="228600" y="16565"/>
              <a:ext cx="438118" cy="2580710"/>
              <a:chOff x="228600" y="16565"/>
              <a:chExt cx="438118" cy="2580710"/>
            </a:xfrm>
          </p:grpSpPr>
          <p:grpSp>
            <p:nvGrpSpPr>
              <p:cNvPr id="10" name="组合 9"/>
              <p:cNvGrpSpPr/>
              <p:nvPr/>
            </p:nvGrpSpPr>
            <p:grpSpPr>
              <a:xfrm>
                <a:off x="228600" y="16565"/>
                <a:ext cx="435429" cy="2580710"/>
                <a:chOff x="2744560" y="1981200"/>
                <a:chExt cx="435429" cy="2580710"/>
              </a:xfrm>
            </p:grpSpPr>
            <p:cxnSp>
              <p:nvCxnSpPr>
                <p:cNvPr id="13" name="直接连接符 12"/>
                <p:cNvCxnSpPr/>
                <p:nvPr/>
              </p:nvCxnSpPr>
              <p:spPr>
                <a:xfrm>
                  <a:off x="2958191" y="4367067"/>
                  <a:ext cx="4083" cy="194843"/>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744560" y="2951922"/>
                  <a:ext cx="435429" cy="1524000"/>
                  <a:chOff x="2973160" y="2951922"/>
                  <a:chExt cx="435429" cy="1524000"/>
                </a:xfrm>
              </p:grpSpPr>
              <p:sp>
                <p:nvSpPr>
                  <p:cNvPr id="16" name="矩形 15"/>
                  <p:cNvSpPr/>
                  <p:nvPr/>
                </p:nvSpPr>
                <p:spPr>
                  <a:xfrm>
                    <a:off x="2973160" y="2951922"/>
                    <a:ext cx="435429" cy="1524000"/>
                  </a:xfrm>
                  <a:prstGeom prst="rect">
                    <a:avLst/>
                  </a:prstGeom>
                  <a:solidFill>
                    <a:schemeClr val="bg1"/>
                  </a:solidFill>
                  <a:ln w="12700">
                    <a:solidFill>
                      <a:srgbClr val="D5BB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7" name="流程图: 接点 16"/>
                  <p:cNvSpPr/>
                  <p:nvPr/>
                </p:nvSpPr>
                <p:spPr>
                  <a:xfrm>
                    <a:off x="3143249" y="2971800"/>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sp>
                <p:nvSpPr>
                  <p:cNvPr id="18" name="流程图: 接点 17"/>
                  <p:cNvSpPr/>
                  <p:nvPr/>
                </p:nvSpPr>
                <p:spPr>
                  <a:xfrm>
                    <a:off x="3143249" y="4319442"/>
                    <a:ext cx="95250" cy="95250"/>
                  </a:xfrm>
                  <a:prstGeom prst="flowChartConnector">
                    <a:avLst/>
                  </a:prstGeom>
                  <a:solidFill>
                    <a:srgbClr val="8E7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panose="02020400000000000000" pitchFamily="18" charset="-122"/>
                      <a:ea typeface="思源宋体 CN" panose="02020400000000000000" pitchFamily="18" charset="-122"/>
                    </a:endParaRPr>
                  </a:p>
                </p:txBody>
              </p:sp>
            </p:grpSp>
            <p:cxnSp>
              <p:nvCxnSpPr>
                <p:cNvPr id="15" name="直接连接符 14"/>
                <p:cNvCxnSpPr/>
                <p:nvPr/>
              </p:nvCxnSpPr>
              <p:spPr>
                <a:xfrm>
                  <a:off x="2962274" y="1981200"/>
                  <a:ext cx="0" cy="990600"/>
                </a:xfrm>
                <a:prstGeom prst="line">
                  <a:avLst/>
                </a:prstGeom>
                <a:ln w="12700">
                  <a:solidFill>
                    <a:srgbClr val="D5BB67"/>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nvSpPr>
            <p:spPr>
              <a:xfrm>
                <a:off x="235831" y="1054790"/>
                <a:ext cx="430887" cy="1522139"/>
              </a:xfrm>
              <a:prstGeom prst="rect">
                <a:avLst/>
              </a:prstGeom>
              <a:noFill/>
            </p:spPr>
            <p:txBody>
              <a:bodyPr vert="eaVert" wrap="square" rtlCol="0">
                <a:spAutoFit/>
              </a:bodyPr>
              <a:lstStyle/>
              <a:p>
                <a:pPr algn="ctr"/>
                <a:r>
                  <a:rPr lang="zh-CN" altLang="en-US" sz="1600" b="1" spc="1600" dirty="0">
                    <a:solidFill>
                      <a:schemeClr val="tx1">
                        <a:lumMod val="85000"/>
                        <a:lumOff val="15000"/>
                      </a:schemeClr>
                    </a:solidFill>
                    <a:latin typeface="阿里巴巴普惠体 L" panose="00020600040101010101" pitchFamily="18" charset="-122"/>
                    <a:ea typeface="阿里巴巴普惠体 L" panose="00020600040101010101" pitchFamily="18" charset="-122"/>
                  </a:rPr>
                  <a:t>重阳节</a:t>
                </a:r>
              </a:p>
            </p:txBody>
          </p:sp>
        </p:grpSp>
        <p:pic>
          <p:nvPicPr>
            <p:cNvPr id="8" name="图片 7"/>
            <p:cNvPicPr>
              <a:picLocks noChangeAspect="1"/>
            </p:cNvPicPr>
            <p:nvPr/>
          </p:nvPicPr>
          <p:blipFill>
            <a:blip r:embed="rId3" cstate="screen"/>
            <a:stretch>
              <a:fillRect/>
            </a:stretch>
          </p:blipFill>
          <p:spPr>
            <a:xfrm>
              <a:off x="377496" y="2597275"/>
              <a:ext cx="549873" cy="1080415"/>
            </a:xfrm>
            <a:prstGeom prst="rect">
              <a:avLst/>
            </a:prstGeom>
          </p:spPr>
        </p:pic>
        <p:pic>
          <p:nvPicPr>
            <p:cNvPr id="9" name="图片 8"/>
            <p:cNvPicPr>
              <a:picLocks noChangeAspect="1"/>
            </p:cNvPicPr>
            <p:nvPr/>
          </p:nvPicPr>
          <p:blipFill>
            <a:blip r:embed="rId4" cstate="screen"/>
            <a:stretch>
              <a:fillRect/>
            </a:stretch>
          </p:blipFill>
          <p:spPr>
            <a:xfrm rot="21059729" flipH="1">
              <a:off x="188592" y="2575993"/>
              <a:ext cx="361818" cy="710916"/>
            </a:xfrm>
            <a:prstGeom prst="rect">
              <a:avLst/>
            </a:prstGeom>
          </p:spPr>
        </p:pic>
      </p:grpSp>
      <p:pic>
        <p:nvPicPr>
          <p:cNvPr id="19" name="图片 18"/>
          <p:cNvPicPr>
            <a:picLocks noChangeAspect="1"/>
          </p:cNvPicPr>
          <p:nvPr/>
        </p:nvPicPr>
        <p:blipFill>
          <a:blip r:embed="rId5" cstate="screen"/>
          <a:stretch>
            <a:fillRect/>
          </a:stretch>
        </p:blipFill>
        <p:spPr>
          <a:xfrm>
            <a:off x="6686753" y="1305867"/>
            <a:ext cx="4684513" cy="4472175"/>
          </a:xfrm>
          <a:prstGeom prst="rect">
            <a:avLst/>
          </a:prstGeom>
        </p:spPr>
      </p:pic>
    </p:spTree>
  </p:cSld>
  <p:clrMapOvr>
    <a:masterClrMapping/>
  </p:clrMapOvr>
  <p:transition spd="slow" advTm="4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1151</Words>
  <Application>Microsoft Office PowerPoint</Application>
  <PresentationFormat>宽屏</PresentationFormat>
  <Paragraphs>72</Paragraphs>
  <Slides>18</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Aharoni</vt:lpstr>
      <vt:lpstr>Lao UI</vt:lpstr>
      <vt:lpstr>阿里巴巴普惠体 L</vt:lpstr>
      <vt:lpstr>等线</vt:lpstr>
      <vt:lpstr>思源黑体 CN Medium</vt:lpstr>
      <vt:lpstr>思源黑体 CN Normal</vt:lpstr>
      <vt:lpstr>思源宋体 CN</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2022-03-04T06:23:14Z</dcterms:created>
  <dcterms:modified xsi:type="dcterms:W3CDTF">2023-01-10T05:58:47Z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AFCC3874997A497ABECD573747534AD6</vt:lpwstr>
  </property>
  <property fmtid="{A09F084E-AD41-489F-8076-AA5BE3082BCA}" pid="100">
    <vt:ui4>5</vt:ui4>
  </property>
  <property fmtid="{64440492-4C8B-11D1-8B70-080036B11A03}" pid="11">
    <vt:lpwstr>www.2ppt.com-爱PPT提供资源下载</vt:lpwstr>
  </property>
</Properties>
</file>