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0" r:id="rId2"/>
    <p:sldId id="277" r:id="rId3"/>
    <p:sldId id="297" r:id="rId4"/>
    <p:sldId id="296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87" r:id="rId14"/>
    <p:sldId id="286" r:id="rId15"/>
    <p:sldId id="285" r:id="rId16"/>
    <p:sldId id="284" r:id="rId17"/>
    <p:sldId id="26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9E68BB2-04E8-41B1-A8BD-05AF40A3AE3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8E95C18-F228-476A-878D-38E9B812BB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8DC75179-49FF-45A4-BF9B-B2F42288B093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5C65FB21-2CE5-4080-BF8D-B38F741FDEEA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61566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19185" y="1866900"/>
            <a:ext cx="6094675" cy="1693603"/>
            <a:chOff x="-1023921" y="1984978"/>
            <a:chExt cx="8126233" cy="1695010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733807" y="1984978"/>
              <a:ext cx="4967784" cy="1309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Unit 3  Lesson14</a:t>
              </a: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1023921" y="2909908"/>
              <a:ext cx="8126233" cy="7700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Jenny Writes a Postcard</a:t>
              </a:r>
              <a:endParaRPr lang="en-US" altLang="zh-CN" sz="4000" b="1" dirty="0" smtClean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519238"/>
            <a:ext cx="3034903" cy="46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045459" y="552347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9998" y="1565256"/>
            <a:ext cx="622101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Make a postcard. Write and send it to your friend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zh-CN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1507" name="图片 3" descr="图片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8669" y="2532063"/>
            <a:ext cx="561856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53628" y="1158845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3590925" y="1171576"/>
            <a:ext cx="2357438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zh-CN" sz="3200" b="1">
                <a:latin typeface="Times New Roman" panose="02020603050405020304" pitchFamily="18" charset="0"/>
                <a:sym typeface="+mn-ea"/>
              </a:rPr>
              <a:t>On the left</a:t>
            </a:r>
            <a:endParaRPr lang="zh-CN" altLang="zh-CN" sz="3200" b="1">
              <a:latin typeface="Times New Roman" panose="02020603050405020304" pitchFamily="18" charset="0"/>
            </a:endParaRPr>
          </a:p>
          <a:p>
            <a:pPr eaLnBrk="0" hangingPunct="0"/>
            <a:endParaRPr lang="zh-CN" altLang="en-US" sz="3200"/>
          </a:p>
        </p:txBody>
      </p:sp>
      <p:pic>
        <p:nvPicPr>
          <p:cNvPr id="22531" name="图片 3" descr="QQ截图2018010419161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4729" y="2070101"/>
            <a:ext cx="5874544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63129" y="1171576"/>
            <a:ext cx="2321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Consolidation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2006" y="1198563"/>
            <a:ext cx="7683104" cy="42678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zh-CN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How to write an address in English?</a:t>
            </a:r>
            <a:endParaRPr lang="zh-CN" altLang="zh-CN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先写姓名，再写地址，地址的写法是由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小地方到大地方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，门牌号、街名、市名、国名。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例如：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Jenny</a:t>
            </a:r>
            <a:endParaRPr lang="zh-CN" altLang="zh-CN" sz="2800" dirty="0">
              <a:latin typeface="Times New Roman" panose="02020603050405020304" pitchFamily="18" charset="0"/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zh-CN" sz="2800" dirty="0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522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zh-CN" sz="2800" dirty="0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Park Road Edmonton Alberta </a:t>
            </a:r>
            <a:r>
              <a:rPr lang="zh-CN" altLang="zh-CN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Canada</a:t>
            </a:r>
            <a:endParaRPr lang="zh-CN" altLang="zh-CN" sz="2800" dirty="0">
              <a:solidFill>
                <a:srgbClr val="0D0D0D"/>
              </a:solidFill>
              <a:latin typeface="Times New Roman" panose="02020603050405020304" pitchFamily="18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1" y="1128714"/>
            <a:ext cx="6067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zh-CN" altLang="zh-CN" sz="32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LiMing and Danny</a:t>
            </a:r>
            <a:r>
              <a:rPr lang="en-US" altLang="zh-CN" sz="32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’</a:t>
            </a:r>
            <a:r>
              <a:rPr lang="zh-CN" altLang="zh-CN" sz="32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s </a:t>
            </a:r>
            <a:r>
              <a:rPr lang="zh-CN" altLang="zh-CN" sz="3200" b="1" dirty="0" smtClean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postcard</a:t>
            </a:r>
            <a:endParaRPr lang="zh-CN" altLang="zh-CN" sz="3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579" name="图片 2" descr="QQ截图2018010419191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5863" y="1863725"/>
            <a:ext cx="641866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2" name="文本框 1"/>
          <p:cNvSpPr txBox="1">
            <a:spLocks noChangeArrowheads="1"/>
          </p:cNvSpPr>
          <p:nvPr/>
        </p:nvSpPr>
        <p:spPr bwMode="auto">
          <a:xfrm>
            <a:off x="325042" y="1790701"/>
            <a:ext cx="5599508" cy="2462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Postcard, Postcard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明信片，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内容写在最左边，别忘日期在上边；</a:t>
            </a:r>
          </a:p>
          <a:p>
            <a:pPr fontAlgn="ctr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收信地址靠右边，从小到大不能变；</a:t>
            </a:r>
          </a:p>
          <a:p>
            <a:pPr fontAlgn="ctr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邮票贴在右上边，准时到达不拖延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3" name="图片 2" descr="图片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61497" y="1654175"/>
            <a:ext cx="26431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9822" y="1886011"/>
            <a:ext cx="649843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重点词汇：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write, mum, dad, dear, fine, left, right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重点句子：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Where do you write on a postcard?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On the left.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Where do you put the address?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On the right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0" name="文本框 1"/>
          <p:cNvSpPr txBox="1">
            <a:spLocks noChangeArrowheads="1"/>
          </p:cNvSpPr>
          <p:nvPr/>
        </p:nvSpPr>
        <p:spPr bwMode="auto">
          <a:xfrm>
            <a:off x="1450182" y="2400301"/>
            <a:ext cx="6741319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latin typeface="Times New Roman" panose="02020603050405020304" pitchFamily="18" charset="0"/>
              </a:rPr>
              <a:t>Send a postcard to your family and write it in English.</a:t>
            </a:r>
          </a:p>
          <a:p>
            <a:pPr eaLnBrk="0" hangingPunct="0"/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给自己的家人寄一封明信片，并将内容用英语写出来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104" y="1171576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图片 2" descr="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114550"/>
            <a:ext cx="313372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4033838" y="1962211"/>
            <a:ext cx="48363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 write you a postcard.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 send it to you.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Here’s your address on it,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And a picture, too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zh-CN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4604" y="1171576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Lead-in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图片 1" descr="图片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217" y="1460500"/>
            <a:ext cx="3221831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19100" y="1849438"/>
            <a:ext cx="465772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How to write a postcard?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 write on the left.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Put the address on the right.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Yes, we know.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图片 2" descr="QQ截图2018010419074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3760" y="1712914"/>
            <a:ext cx="676632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63129" y="1171576"/>
            <a:ext cx="1560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323850" y="1086575"/>
            <a:ext cx="88201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Read the text, then answer the quertions</a:t>
            </a:r>
            <a:r>
              <a:rPr lang="zh-CN" altLang="en-US" sz="3600" b="1" dirty="0" smtClean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.</a:t>
            </a:r>
            <a:endParaRPr lang="zh-CN" altLang="en-US" sz="36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7" name="文本框 2"/>
          <p:cNvSpPr txBox="1">
            <a:spLocks noChangeArrowheads="1"/>
          </p:cNvSpPr>
          <p:nvPr/>
        </p:nvSpPr>
        <p:spPr bwMode="auto">
          <a:xfrm>
            <a:off x="1104900" y="1868488"/>
            <a:ext cx="748665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Where do you write on a postcard?</a:t>
            </a:r>
            <a:endParaRPr lang="zh-CN" altLang="en-US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On the left.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Where do you put the address?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0" lvl="1"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On the right.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Where do you put the stamp?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In the top, right corner of the postcard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图片 1" descr="图片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482" y="1338263"/>
            <a:ext cx="6650831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图片 1" descr="QQ截图2018010419110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2513" y="1398588"/>
            <a:ext cx="711398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0151" y="909639"/>
            <a:ext cx="7294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Where do you write on a postcard?</a:t>
            </a:r>
            <a:endParaRPr lang="zh-CN" altLang="zh-CN" sz="3600" dirty="0">
              <a:solidFill>
                <a:srgbClr val="0D0D0D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On the left.</a:t>
            </a:r>
            <a:endParaRPr lang="zh-CN" altLang="zh-CN" sz="36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3600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Where do you put the address?</a:t>
            </a:r>
            <a:endParaRPr lang="zh-CN" altLang="zh-CN" sz="3600" dirty="0">
              <a:solidFill>
                <a:srgbClr val="0D0D0D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On the right.</a:t>
            </a:r>
          </a:p>
        </p:txBody>
      </p:sp>
      <p:pic>
        <p:nvPicPr>
          <p:cNvPr id="19459" name="图片 2" descr="图片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7306" y="3336925"/>
            <a:ext cx="6035279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图片 1" descr="图片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344" y="1377951"/>
            <a:ext cx="60674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全屏显示(4:3)</PresentationFormat>
  <Paragraphs>68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2023-01-16T19:10:58Z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5845E095844C4DFC965AA0FE47DEB4A8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