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2.xml" ContentType="application/vnd.openxmlformats-officedocument.presentationml.notesSlide+xml"/>
  <Override PartName="/ppt/tags/tag6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>
        <p:scale>
          <a:sx n="140" d="100"/>
          <a:sy n="140" d="100"/>
        </p:scale>
        <p:origin x="-882" y="-330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#1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6590A4-9632-4481-B10E-4DC4F3CF4B7D}" type="doc">
      <dgm:prSet loTypeId="urn:microsoft.com/office/officeart/2005/8/layout/process1" loCatId="process" qsTypeId="urn:microsoft.com/office/officeart/2005/8/quickstyle/simple1#1" qsCatId="simple" csTypeId="urn:microsoft.com/office/officeart/2005/8/colors/colorful5#1" csCatId="colorful" phldr="1"/>
      <dgm:spPr/>
    </dgm:pt>
    <dgm:pt modelId="{7D8D6538-FFA5-4057-BF95-1F41051BDCCD}">
      <dgm:prSet phldrT="[文本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dirty="0"/>
            <a:t>Warm-up </a:t>
          </a:r>
          <a:endParaRPr lang="en-US"/>
        </a:p>
      </dgm:t>
    </dgm:pt>
    <dgm:pt modelId="{D7C32C2E-85A1-4858-8DCE-D2C44EA44818}" type="parTrans" cxnId="{41644664-3E46-4316-A046-3DCF28485FE3}">
      <dgm:prSet/>
      <dgm:spPr/>
      <dgm:t>
        <a:bodyPr/>
        <a:lstStyle/>
        <a:p>
          <a:endParaRPr lang="zh-CN" altLang="en-US"/>
        </a:p>
      </dgm:t>
    </dgm:pt>
    <dgm:pt modelId="{A3CED38E-EB10-4769-9108-B2573FA8FBE4}" type="sibTrans" cxnId="{41644664-3E46-4316-A046-3DCF28485FE3}">
      <dgm:prSet/>
      <dgm:spPr/>
      <dgm:t>
        <a:bodyPr/>
        <a:lstStyle/>
        <a:p>
          <a:endParaRPr lang="zh-CN" altLang="en-US"/>
        </a:p>
      </dgm:t>
    </dgm:pt>
    <dgm:pt modelId="{5CBB7CE5-C92F-46EB-BF11-93A21D2FF561}">
      <dgm:prSet phldrT="[文本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dirty="0"/>
            <a:t>Presentation</a:t>
          </a:r>
        </a:p>
      </dgm:t>
    </dgm:pt>
    <dgm:pt modelId="{BB6E305E-F4E3-4867-AAD6-977FB8C4455F}" type="parTrans" cxnId="{4D61B08C-F3F8-4905-9171-15321F746A1F}">
      <dgm:prSet/>
      <dgm:spPr/>
      <dgm:t>
        <a:bodyPr/>
        <a:lstStyle/>
        <a:p>
          <a:endParaRPr lang="zh-CN" altLang="en-US"/>
        </a:p>
      </dgm:t>
    </dgm:pt>
    <dgm:pt modelId="{F01835B3-05F2-46DA-BD7C-EE7438DAD7CE}" type="sibTrans" cxnId="{4D61B08C-F3F8-4905-9171-15321F746A1F}">
      <dgm:prSet/>
      <dgm:spPr/>
      <dgm:t>
        <a:bodyPr/>
        <a:lstStyle/>
        <a:p>
          <a:endParaRPr lang="zh-CN" altLang="en-US"/>
        </a:p>
      </dgm:t>
    </dgm:pt>
    <dgm:pt modelId="{B8B470CB-DF17-4CB3-90CB-F1BF4FDB0D59}">
      <dgm:prSet phldrT="[文本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Practise</a:t>
          </a:r>
        </a:p>
      </dgm:t>
    </dgm:pt>
    <dgm:pt modelId="{6CCC2A86-F85B-44CC-98A3-C46FF64B3170}" type="parTrans" cxnId="{7E6B59D8-4ECF-4A90-8322-963138DD93F4}">
      <dgm:prSet/>
      <dgm:spPr/>
      <dgm:t>
        <a:bodyPr/>
        <a:lstStyle/>
        <a:p>
          <a:endParaRPr lang="zh-CN" altLang="en-US"/>
        </a:p>
      </dgm:t>
    </dgm:pt>
    <dgm:pt modelId="{715DB15F-B18C-408D-AF4D-0B689BA0E58F}" type="sibTrans" cxnId="{7E6B59D8-4ECF-4A90-8322-963138DD93F4}">
      <dgm:prSet/>
      <dgm:spPr/>
      <dgm:t>
        <a:bodyPr/>
        <a:lstStyle/>
        <a:p>
          <a:endParaRPr lang="zh-CN" altLang="en-US"/>
        </a:p>
      </dgm:t>
    </dgm:pt>
    <dgm:pt modelId="{A71BEDD8-220D-4CBD-929B-E387BF7E5B89}">
      <dgm:prSet phldrT="[文本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Summary</a:t>
          </a:r>
        </a:p>
      </dgm:t>
    </dgm:pt>
    <dgm:pt modelId="{B4C59B78-86C3-4A2A-B0F6-61CC32DC173C}" type="parTrans" cxnId="{C1271B2B-69C6-4C2E-AEFB-354A806D38AC}">
      <dgm:prSet/>
      <dgm:spPr/>
      <dgm:t>
        <a:bodyPr/>
        <a:lstStyle/>
        <a:p>
          <a:endParaRPr lang="zh-CN" altLang="en-US"/>
        </a:p>
      </dgm:t>
    </dgm:pt>
    <dgm:pt modelId="{EF0640CF-9B5B-4A2A-8EA1-B1435C113D4F}" type="sibTrans" cxnId="{C1271B2B-69C6-4C2E-AEFB-354A806D38AC}">
      <dgm:prSet/>
      <dgm:spPr/>
      <dgm:t>
        <a:bodyPr/>
        <a:lstStyle/>
        <a:p>
          <a:endParaRPr lang="zh-CN" altLang="en-US"/>
        </a:p>
      </dgm:t>
    </dgm:pt>
    <dgm:pt modelId="{946525A1-11BE-4473-BD1E-5A02F57FAFE1}" type="pres">
      <dgm:prSet presAssocID="{5E6590A4-9632-4481-B10E-4DC4F3CF4B7D}" presName="Name0" presStyleCnt="0">
        <dgm:presLayoutVars>
          <dgm:dir/>
          <dgm:resizeHandles val="exact"/>
        </dgm:presLayoutVars>
      </dgm:prSet>
      <dgm:spPr/>
    </dgm:pt>
    <dgm:pt modelId="{6BE8C442-C27B-4EE9-A58B-9E5BDD49A0C6}" type="pres">
      <dgm:prSet presAssocID="{7D8D6538-FFA5-4057-BF95-1F41051BDCC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5B0F1CA-E9C1-436F-A000-48C2317E1AEE}" type="pres">
      <dgm:prSet presAssocID="{A3CED38E-EB10-4769-9108-B2573FA8FBE4}" presName="sibTrans" presStyleLbl="sibTrans2D1" presStyleIdx="0" presStyleCnt="3"/>
      <dgm:spPr/>
      <dgm:t>
        <a:bodyPr/>
        <a:lstStyle/>
        <a:p>
          <a:endParaRPr lang="zh-CN" altLang="en-US"/>
        </a:p>
      </dgm:t>
    </dgm:pt>
    <dgm:pt modelId="{655E6FA8-D806-4120-92B4-695524B5F569}" type="pres">
      <dgm:prSet presAssocID="{A3CED38E-EB10-4769-9108-B2573FA8FBE4}" presName="connectorText" presStyleLbl="sibTrans2D1" presStyleIdx="0" presStyleCnt="3"/>
      <dgm:spPr/>
      <dgm:t>
        <a:bodyPr/>
        <a:lstStyle/>
        <a:p>
          <a:endParaRPr lang="zh-CN" altLang="en-US"/>
        </a:p>
      </dgm:t>
    </dgm:pt>
    <dgm:pt modelId="{FAE70EB4-13DE-4207-8EEE-64892F90D980}" type="pres">
      <dgm:prSet presAssocID="{5CBB7CE5-C92F-46EB-BF11-93A21D2FF56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1B76FD1-4D28-4EF4-BF3A-265F6D2C909C}" type="pres">
      <dgm:prSet presAssocID="{F01835B3-05F2-46DA-BD7C-EE7438DAD7CE}" presName="sibTrans" presStyleLbl="sibTrans2D1" presStyleIdx="1" presStyleCnt="3"/>
      <dgm:spPr/>
      <dgm:t>
        <a:bodyPr/>
        <a:lstStyle/>
        <a:p>
          <a:endParaRPr lang="zh-CN" altLang="en-US"/>
        </a:p>
      </dgm:t>
    </dgm:pt>
    <dgm:pt modelId="{D789DD17-C468-41E2-88AD-4B7F7990EB39}" type="pres">
      <dgm:prSet presAssocID="{F01835B3-05F2-46DA-BD7C-EE7438DAD7CE}" presName="connectorText" presStyleLbl="sibTrans2D1" presStyleIdx="1" presStyleCnt="3"/>
      <dgm:spPr/>
      <dgm:t>
        <a:bodyPr/>
        <a:lstStyle/>
        <a:p>
          <a:endParaRPr lang="zh-CN" altLang="en-US"/>
        </a:p>
      </dgm:t>
    </dgm:pt>
    <dgm:pt modelId="{2D20D324-F089-495B-A6AB-B3CA71D2E04A}" type="pres">
      <dgm:prSet presAssocID="{B8B470CB-DF17-4CB3-90CB-F1BF4FDB0D5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363207B-3AD6-472F-AB35-5DE074AB6BC2}" type="pres">
      <dgm:prSet presAssocID="{715DB15F-B18C-408D-AF4D-0B689BA0E58F}" presName="sibTrans" presStyleLbl="sibTrans2D1" presStyleIdx="2" presStyleCnt="3"/>
      <dgm:spPr/>
      <dgm:t>
        <a:bodyPr/>
        <a:lstStyle/>
        <a:p>
          <a:endParaRPr lang="zh-CN" altLang="en-US"/>
        </a:p>
      </dgm:t>
    </dgm:pt>
    <dgm:pt modelId="{9F1752A6-F0C6-4116-8969-5F3A3113DEB4}" type="pres">
      <dgm:prSet presAssocID="{715DB15F-B18C-408D-AF4D-0B689BA0E58F}" presName="connectorText" presStyleLbl="sibTrans2D1" presStyleIdx="2" presStyleCnt="3"/>
      <dgm:spPr/>
      <dgm:t>
        <a:bodyPr/>
        <a:lstStyle/>
        <a:p>
          <a:endParaRPr lang="zh-CN" altLang="en-US"/>
        </a:p>
      </dgm:t>
    </dgm:pt>
    <dgm:pt modelId="{C31FA319-1B76-4D24-8E64-6A83C1E0D876}" type="pres">
      <dgm:prSet presAssocID="{A71BEDD8-220D-4CBD-929B-E387BF7E5B8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D50B4376-E463-48C4-9E37-7009A501229A}" type="presOf" srcId="{A3CED38E-EB10-4769-9108-B2573FA8FBE4}" destId="{655E6FA8-D806-4120-92B4-695524B5F569}" srcOrd="1" destOrd="0" presId="urn:microsoft.com/office/officeart/2005/8/layout/process1"/>
    <dgm:cxn modelId="{DE110C64-0D33-40FC-AA07-8E95B40FD944}" type="presOf" srcId="{F01835B3-05F2-46DA-BD7C-EE7438DAD7CE}" destId="{D789DD17-C468-41E2-88AD-4B7F7990EB39}" srcOrd="1" destOrd="0" presId="urn:microsoft.com/office/officeart/2005/8/layout/process1"/>
    <dgm:cxn modelId="{41644664-3E46-4316-A046-3DCF28485FE3}" srcId="{5E6590A4-9632-4481-B10E-4DC4F3CF4B7D}" destId="{7D8D6538-FFA5-4057-BF95-1F41051BDCCD}" srcOrd="0" destOrd="0" parTransId="{D7C32C2E-85A1-4858-8DCE-D2C44EA44818}" sibTransId="{A3CED38E-EB10-4769-9108-B2573FA8FBE4}"/>
    <dgm:cxn modelId="{1E039443-C218-4747-80AD-DE34A9C9DF8B}" type="presOf" srcId="{A3CED38E-EB10-4769-9108-B2573FA8FBE4}" destId="{15B0F1CA-E9C1-436F-A000-48C2317E1AEE}" srcOrd="0" destOrd="0" presId="urn:microsoft.com/office/officeart/2005/8/layout/process1"/>
    <dgm:cxn modelId="{7E6B59D8-4ECF-4A90-8322-963138DD93F4}" srcId="{5E6590A4-9632-4481-B10E-4DC4F3CF4B7D}" destId="{B8B470CB-DF17-4CB3-90CB-F1BF4FDB0D59}" srcOrd="2" destOrd="0" parTransId="{6CCC2A86-F85B-44CC-98A3-C46FF64B3170}" sibTransId="{715DB15F-B18C-408D-AF4D-0B689BA0E58F}"/>
    <dgm:cxn modelId="{D1EB406A-13C3-4670-8F5C-A2EFECB09D55}" type="presOf" srcId="{B8B470CB-DF17-4CB3-90CB-F1BF4FDB0D59}" destId="{2D20D324-F089-495B-A6AB-B3CA71D2E04A}" srcOrd="0" destOrd="0" presId="urn:microsoft.com/office/officeart/2005/8/layout/process1"/>
    <dgm:cxn modelId="{C1271B2B-69C6-4C2E-AEFB-354A806D38AC}" srcId="{5E6590A4-9632-4481-B10E-4DC4F3CF4B7D}" destId="{A71BEDD8-220D-4CBD-929B-E387BF7E5B89}" srcOrd="3" destOrd="0" parTransId="{B4C59B78-86C3-4A2A-B0F6-61CC32DC173C}" sibTransId="{EF0640CF-9B5B-4A2A-8EA1-B1435C113D4F}"/>
    <dgm:cxn modelId="{38C99182-6D5A-4175-AF52-928F49043E3C}" type="presOf" srcId="{5E6590A4-9632-4481-B10E-4DC4F3CF4B7D}" destId="{946525A1-11BE-4473-BD1E-5A02F57FAFE1}" srcOrd="0" destOrd="0" presId="urn:microsoft.com/office/officeart/2005/8/layout/process1"/>
    <dgm:cxn modelId="{5C37031E-BBE1-4207-AA25-FCCFC95A9795}" type="presOf" srcId="{715DB15F-B18C-408D-AF4D-0B689BA0E58F}" destId="{A363207B-3AD6-472F-AB35-5DE074AB6BC2}" srcOrd="0" destOrd="0" presId="urn:microsoft.com/office/officeart/2005/8/layout/process1"/>
    <dgm:cxn modelId="{B0669523-1D3C-4095-A692-6DA3CA34AA8F}" type="presOf" srcId="{715DB15F-B18C-408D-AF4D-0B689BA0E58F}" destId="{9F1752A6-F0C6-4116-8969-5F3A3113DEB4}" srcOrd="1" destOrd="0" presId="urn:microsoft.com/office/officeart/2005/8/layout/process1"/>
    <dgm:cxn modelId="{47EF04D1-EA7C-4FC2-915A-B253E6657F12}" type="presOf" srcId="{A71BEDD8-220D-4CBD-929B-E387BF7E5B89}" destId="{C31FA319-1B76-4D24-8E64-6A83C1E0D876}" srcOrd="0" destOrd="0" presId="urn:microsoft.com/office/officeart/2005/8/layout/process1"/>
    <dgm:cxn modelId="{E543086C-25C6-4BD3-AE70-D047FBA299FD}" type="presOf" srcId="{5CBB7CE5-C92F-46EB-BF11-93A21D2FF561}" destId="{FAE70EB4-13DE-4207-8EEE-64892F90D980}" srcOrd="0" destOrd="0" presId="urn:microsoft.com/office/officeart/2005/8/layout/process1"/>
    <dgm:cxn modelId="{4665CE2A-6970-4A01-9FFB-20B7C63D92FF}" type="presOf" srcId="{F01835B3-05F2-46DA-BD7C-EE7438DAD7CE}" destId="{41B76FD1-4D28-4EF4-BF3A-265F6D2C909C}" srcOrd="0" destOrd="0" presId="urn:microsoft.com/office/officeart/2005/8/layout/process1"/>
    <dgm:cxn modelId="{4D61B08C-F3F8-4905-9171-15321F746A1F}" srcId="{5E6590A4-9632-4481-B10E-4DC4F3CF4B7D}" destId="{5CBB7CE5-C92F-46EB-BF11-93A21D2FF561}" srcOrd="1" destOrd="0" parTransId="{BB6E305E-F4E3-4867-AAD6-977FB8C4455F}" sibTransId="{F01835B3-05F2-46DA-BD7C-EE7438DAD7CE}"/>
    <dgm:cxn modelId="{7012A7FD-1402-4988-B07B-D65071F63F1E}" type="presOf" srcId="{7D8D6538-FFA5-4057-BF95-1F41051BDCCD}" destId="{6BE8C442-C27B-4EE9-A58B-9E5BDD49A0C6}" srcOrd="0" destOrd="0" presId="urn:microsoft.com/office/officeart/2005/8/layout/process1"/>
    <dgm:cxn modelId="{2171C5B0-35F8-4922-A6E6-7925A6E014A3}" type="presParOf" srcId="{946525A1-11BE-4473-BD1E-5A02F57FAFE1}" destId="{6BE8C442-C27B-4EE9-A58B-9E5BDD49A0C6}" srcOrd="0" destOrd="0" presId="urn:microsoft.com/office/officeart/2005/8/layout/process1"/>
    <dgm:cxn modelId="{7497BE83-B6E5-4D36-8F73-E30C06FE52D6}" type="presParOf" srcId="{946525A1-11BE-4473-BD1E-5A02F57FAFE1}" destId="{15B0F1CA-E9C1-436F-A000-48C2317E1AEE}" srcOrd="1" destOrd="0" presId="urn:microsoft.com/office/officeart/2005/8/layout/process1"/>
    <dgm:cxn modelId="{7A690052-ECA9-4DA9-986D-64AF3C4CC55E}" type="presParOf" srcId="{15B0F1CA-E9C1-436F-A000-48C2317E1AEE}" destId="{655E6FA8-D806-4120-92B4-695524B5F569}" srcOrd="0" destOrd="0" presId="urn:microsoft.com/office/officeart/2005/8/layout/process1"/>
    <dgm:cxn modelId="{A7D44D92-35B9-4D6A-AB18-5BEF1CB319F2}" type="presParOf" srcId="{946525A1-11BE-4473-BD1E-5A02F57FAFE1}" destId="{FAE70EB4-13DE-4207-8EEE-64892F90D980}" srcOrd="2" destOrd="0" presId="urn:microsoft.com/office/officeart/2005/8/layout/process1"/>
    <dgm:cxn modelId="{D7B5D933-6D1B-48B6-A613-CBDE1B17AB57}" type="presParOf" srcId="{946525A1-11BE-4473-BD1E-5A02F57FAFE1}" destId="{41B76FD1-4D28-4EF4-BF3A-265F6D2C909C}" srcOrd="3" destOrd="0" presId="urn:microsoft.com/office/officeart/2005/8/layout/process1"/>
    <dgm:cxn modelId="{9B5407C4-4B76-4264-B2C2-37B32BE39BCD}" type="presParOf" srcId="{41B76FD1-4D28-4EF4-BF3A-265F6D2C909C}" destId="{D789DD17-C468-41E2-88AD-4B7F7990EB39}" srcOrd="0" destOrd="0" presId="urn:microsoft.com/office/officeart/2005/8/layout/process1"/>
    <dgm:cxn modelId="{6FF14F75-B4F0-4291-B978-3537B9ADE303}" type="presParOf" srcId="{946525A1-11BE-4473-BD1E-5A02F57FAFE1}" destId="{2D20D324-F089-495B-A6AB-B3CA71D2E04A}" srcOrd="4" destOrd="0" presId="urn:microsoft.com/office/officeart/2005/8/layout/process1"/>
    <dgm:cxn modelId="{FD6F3DF4-304A-4117-A6B1-3AD936B6C959}" type="presParOf" srcId="{946525A1-11BE-4473-BD1E-5A02F57FAFE1}" destId="{A363207B-3AD6-472F-AB35-5DE074AB6BC2}" srcOrd="5" destOrd="0" presId="urn:microsoft.com/office/officeart/2005/8/layout/process1"/>
    <dgm:cxn modelId="{1F117C8C-E475-41B7-98FC-3833E01A7642}" type="presParOf" srcId="{A363207B-3AD6-472F-AB35-5DE074AB6BC2}" destId="{9F1752A6-F0C6-4116-8969-5F3A3113DEB4}" srcOrd="0" destOrd="0" presId="urn:microsoft.com/office/officeart/2005/8/layout/process1"/>
    <dgm:cxn modelId="{3B24A945-9629-458A-9081-2606FC3491E6}" type="presParOf" srcId="{946525A1-11BE-4473-BD1E-5A02F57FAFE1}" destId="{C31FA319-1B76-4D24-8E64-6A83C1E0D876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E8C442-C27B-4EE9-A58B-9E5BDD49A0C6}">
      <dsp:nvSpPr>
        <dsp:cNvPr id="0" name=""/>
        <dsp:cNvSpPr/>
      </dsp:nvSpPr>
      <dsp:spPr>
        <a:xfrm>
          <a:off x="2411" y="287660"/>
          <a:ext cx="1054149" cy="63248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Warm-up </a:t>
          </a:r>
          <a:endParaRPr lang="en-US" sz="1200" kern="1200"/>
        </a:p>
      </dsp:txBody>
      <dsp:txXfrm>
        <a:off x="20936" y="306185"/>
        <a:ext cx="1017099" cy="595439"/>
      </dsp:txXfrm>
    </dsp:sp>
    <dsp:sp modelId="{15B0F1CA-E9C1-436F-A000-48C2317E1AEE}">
      <dsp:nvSpPr>
        <dsp:cNvPr id="0" name=""/>
        <dsp:cNvSpPr/>
      </dsp:nvSpPr>
      <dsp:spPr>
        <a:xfrm>
          <a:off x="1161975" y="473190"/>
          <a:ext cx="223479" cy="2614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000" kern="1200"/>
        </a:p>
      </dsp:txBody>
      <dsp:txXfrm>
        <a:off x="1161975" y="525476"/>
        <a:ext cx="156435" cy="156857"/>
      </dsp:txXfrm>
    </dsp:sp>
    <dsp:sp modelId="{FAE70EB4-13DE-4207-8EEE-64892F90D980}">
      <dsp:nvSpPr>
        <dsp:cNvPr id="0" name=""/>
        <dsp:cNvSpPr/>
      </dsp:nvSpPr>
      <dsp:spPr>
        <a:xfrm>
          <a:off x="1478220" y="287660"/>
          <a:ext cx="1054149" cy="632489"/>
        </a:xfrm>
        <a:prstGeom prst="roundRect">
          <a:avLst>
            <a:gd name="adj" fmla="val 10000"/>
          </a:avLst>
        </a:prstGeom>
        <a:solidFill>
          <a:schemeClr val="accent5">
            <a:hueOff val="6798032"/>
            <a:satOff val="-1131"/>
            <a:lumOff val="-14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200" kern="1200" dirty="0"/>
            <a:t>Presentation</a:t>
          </a:r>
        </a:p>
      </dsp:txBody>
      <dsp:txXfrm>
        <a:off x="1496745" y="306185"/>
        <a:ext cx="1017099" cy="595439"/>
      </dsp:txXfrm>
    </dsp:sp>
    <dsp:sp modelId="{41B76FD1-4D28-4EF4-BF3A-265F6D2C909C}">
      <dsp:nvSpPr>
        <dsp:cNvPr id="0" name=""/>
        <dsp:cNvSpPr/>
      </dsp:nvSpPr>
      <dsp:spPr>
        <a:xfrm>
          <a:off x="2637785" y="473190"/>
          <a:ext cx="223479" cy="2614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10197047"/>
            <a:satOff val="-1697"/>
            <a:lumOff val="-21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000" kern="1200"/>
        </a:p>
      </dsp:txBody>
      <dsp:txXfrm>
        <a:off x="2637785" y="525476"/>
        <a:ext cx="156435" cy="156857"/>
      </dsp:txXfrm>
    </dsp:sp>
    <dsp:sp modelId="{2D20D324-F089-495B-A6AB-B3CA71D2E04A}">
      <dsp:nvSpPr>
        <dsp:cNvPr id="0" name=""/>
        <dsp:cNvSpPr/>
      </dsp:nvSpPr>
      <dsp:spPr>
        <a:xfrm>
          <a:off x="2954029" y="287660"/>
          <a:ext cx="1054149" cy="632489"/>
        </a:xfrm>
        <a:prstGeom prst="roundRect">
          <a:avLst>
            <a:gd name="adj" fmla="val 10000"/>
          </a:avLst>
        </a:prstGeom>
        <a:solidFill>
          <a:schemeClr val="accent5">
            <a:hueOff val="13596064"/>
            <a:satOff val="-2263"/>
            <a:lumOff val="-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Practise</a:t>
          </a:r>
        </a:p>
      </dsp:txBody>
      <dsp:txXfrm>
        <a:off x="2972554" y="306185"/>
        <a:ext cx="1017099" cy="595439"/>
      </dsp:txXfrm>
    </dsp:sp>
    <dsp:sp modelId="{A363207B-3AD6-472F-AB35-5DE074AB6BC2}">
      <dsp:nvSpPr>
        <dsp:cNvPr id="0" name=""/>
        <dsp:cNvSpPr/>
      </dsp:nvSpPr>
      <dsp:spPr>
        <a:xfrm>
          <a:off x="4113594" y="473190"/>
          <a:ext cx="223479" cy="2614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20394095"/>
            <a:satOff val="-3394"/>
            <a:lumOff val="-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000" kern="1200"/>
        </a:p>
      </dsp:txBody>
      <dsp:txXfrm>
        <a:off x="4113594" y="525476"/>
        <a:ext cx="156435" cy="156857"/>
      </dsp:txXfrm>
    </dsp:sp>
    <dsp:sp modelId="{C31FA319-1B76-4D24-8E64-6A83C1E0D876}">
      <dsp:nvSpPr>
        <dsp:cNvPr id="0" name=""/>
        <dsp:cNvSpPr/>
      </dsp:nvSpPr>
      <dsp:spPr>
        <a:xfrm>
          <a:off x="4429839" y="287660"/>
          <a:ext cx="1054149" cy="632489"/>
        </a:xfrm>
        <a:prstGeom prst="roundRect">
          <a:avLst>
            <a:gd name="adj" fmla="val 10000"/>
          </a:avLst>
        </a:prstGeom>
        <a:solidFill>
          <a:schemeClr val="accent5">
            <a:hueOff val="20394095"/>
            <a:satOff val="-3394"/>
            <a:lumOff val="-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Summary</a:t>
          </a:r>
        </a:p>
      </dsp:txBody>
      <dsp:txXfrm>
        <a:off x="4448364" y="306185"/>
        <a:ext cx="1017099" cy="5954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F2252-EC96-42F0-B436-20CA7AF8E71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5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7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1.xml"/><Relationship Id="rId4" Type="http://schemas.openxmlformats.org/officeDocument/2006/relationships/tags" Target="../tags/tag5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899100" y="685800"/>
            <a:ext cx="7349400" cy="19278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5000" b="1" i="0" spc="300" baseline="0"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899100" y="2670300"/>
            <a:ext cx="7349400" cy="11043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000" u="none" strike="noStrike" kern="1200" cap="none" spc="200" normalizeH="0" baseline="0">
                <a:uFillTx/>
              </a:defRPr>
            </a:lvl1pPr>
            <a:lvl2pPr marL="381000" indent="0" algn="ctr">
              <a:buNone/>
              <a:defRPr sz="1665"/>
            </a:lvl2pPr>
            <a:lvl3pPr marL="762000" indent="0" algn="ctr">
              <a:buNone/>
              <a:defRPr sz="1500"/>
            </a:lvl3pPr>
            <a:lvl4pPr marL="1143000" indent="0" algn="ctr">
              <a:buNone/>
              <a:defRPr sz="1335"/>
            </a:lvl4pPr>
            <a:lvl5pPr marL="1524000" indent="0" algn="ctr">
              <a:buNone/>
              <a:defRPr sz="1335"/>
            </a:lvl5pPr>
            <a:lvl6pPr marL="1905000" indent="0" algn="ctr">
              <a:buNone/>
              <a:defRPr sz="1335"/>
            </a:lvl6pPr>
            <a:lvl7pPr marL="2286000" indent="0" algn="ctr">
              <a:buNone/>
              <a:defRPr sz="1335"/>
            </a:lvl7pPr>
            <a:lvl8pPr marL="2667000" indent="0" algn="ctr">
              <a:buNone/>
              <a:defRPr sz="1335"/>
            </a:lvl8pPr>
            <a:lvl9pPr marL="3048000" indent="0" algn="ctr">
              <a:buNone/>
              <a:defRPr sz="1335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456300" y="580500"/>
            <a:ext cx="8229600" cy="4112100"/>
          </a:xfrm>
        </p:spPr>
        <p:txBody>
          <a:bodyPr/>
          <a:lstStyle>
            <a:lvl1pPr marL="190500" indent="-190500" eaLnBrk="1" fontAlgn="auto" latinLnBrk="0" hangingPunct="1">
              <a:lnSpc>
                <a:spcPct val="130000"/>
              </a:lnSpc>
              <a:defRPr u="none" strike="noStrike" kern="1200" cap="none" spc="150" normalizeH="0" baseline="0">
                <a:uFillTx/>
              </a:defRPr>
            </a:lvl1pPr>
            <a:lvl2pPr marL="571500" indent="-190500" defTabSz="914400" eaLnBrk="1" fontAlgn="auto" latinLnBrk="0" hangingPunct="1">
              <a:lnSpc>
                <a:spcPct val="120000"/>
              </a:lnSpc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uFillTx/>
              </a:defRPr>
            </a:lvl2pPr>
            <a:lvl3pPr marL="952500" indent="-1905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3pPr>
            <a:lvl4pPr marL="1333500" indent="-1905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4pPr>
            <a:lvl5pPr marL="1714500" indent="-1905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899100" y="1863000"/>
            <a:ext cx="7349400" cy="7641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000" b="1" i="0" u="none" strike="noStrike" kern="1200" cap="none" spc="300" normalizeH="0" baseline="0" noProof="1" dirty="0"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899100" y="2670300"/>
            <a:ext cx="7349400" cy="3537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spc="200" baseline="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0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6300" y="1117800"/>
            <a:ext cx="8226900" cy="3569400"/>
          </a:xfrm>
        </p:spPr>
        <p:txBody>
          <a:bodyPr vert="horz" lIns="90000" tIns="46800" rIns="90000" bIns="46800" rtlCol="0">
            <a:normAutofit/>
          </a:bodyPr>
          <a:lstStyle>
            <a:lvl1pPr marL="190500" marR="0" lvl="0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kumimoji="0" lang="zh-CN" altLang="en-US" sz="15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1905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0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6300" y="1125900"/>
            <a:ext cx="3882600" cy="3561300"/>
          </a:xfrm>
        </p:spPr>
        <p:txBody>
          <a:bodyPr vert="horz" lIns="90000" tIns="46800" rIns="90000" bIns="46800" rtlCol="0">
            <a:normAutofit/>
          </a:bodyPr>
          <a:lstStyle>
            <a:lvl1pPr marL="190500" marR="0" lvl="0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08700" y="1125900"/>
            <a:ext cx="3882600" cy="3561300"/>
          </a:xfrm>
        </p:spPr>
        <p:txBody>
          <a:bodyPr lIns="90000" tIns="46800" rIns="90000" bIns="46800">
            <a:normAutofit/>
          </a:bodyPr>
          <a:lstStyle>
            <a:lvl1pPr marL="190500" indent="-190500" eaLnBrk="1" fontAlgn="auto" latinLnBrk="0" hangingPunct="1">
              <a:lnSpc>
                <a:spcPct val="130000"/>
              </a:lnSpc>
              <a:spcAft>
                <a:spcPts val="600"/>
              </a:spcAft>
              <a:defRPr sz="1335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571500" indent="-190500" defTabSz="914400" eaLnBrk="1" fontAlgn="auto" latinLnBrk="0" hangingPunct="1">
              <a:lnSpc>
                <a:spcPct val="120000"/>
              </a:lnSpc>
              <a:tabLst>
                <a:tab pos="1609725" algn="l"/>
                <a:tab pos="1609725" algn="l"/>
                <a:tab pos="1609725" algn="l"/>
                <a:tab pos="1609725" algn="l"/>
              </a:tabLst>
              <a:defRPr sz="1335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52500" indent="-190500" eaLnBrk="1" fontAlgn="auto" latinLnBrk="0" hangingPunct="1">
              <a:lnSpc>
                <a:spcPct val="120000"/>
              </a:lnSpc>
              <a:defRPr sz="1335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33500" indent="-190500" eaLnBrk="1" fontAlgn="auto" latinLnBrk="0" hangingPunct="1">
              <a:lnSpc>
                <a:spcPct val="120000"/>
              </a:lnSpc>
              <a:defRPr sz="1165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165" u="none" strike="noStrike" kern="1200" cap="none" spc="150" normalizeH="0"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0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456300" y="1071900"/>
            <a:ext cx="4006800" cy="2862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665" b="1" u="none" strike="noStrike" kern="1200" cap="none" spc="200" normalizeH="0" baseline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81000" indent="0">
              <a:buNone/>
              <a:defRPr sz="1665" b="1"/>
            </a:lvl2pPr>
            <a:lvl3pPr marL="762000" indent="0">
              <a:buNone/>
              <a:defRPr sz="1500" b="1"/>
            </a:lvl3pPr>
            <a:lvl4pPr marL="1143000" indent="0">
              <a:buNone/>
              <a:defRPr sz="1335" b="1"/>
            </a:lvl4pPr>
            <a:lvl5pPr marL="1524000" indent="0">
              <a:buNone/>
              <a:defRPr sz="1335" b="1"/>
            </a:lvl5pPr>
            <a:lvl6pPr marL="1905000" indent="0">
              <a:buNone/>
              <a:defRPr sz="1335" b="1"/>
            </a:lvl6pPr>
            <a:lvl7pPr marL="2286000" indent="0">
              <a:buNone/>
              <a:defRPr sz="1335" b="1"/>
            </a:lvl7pPr>
            <a:lvl8pPr marL="2667000" indent="0">
              <a:buNone/>
              <a:defRPr sz="1335" b="1"/>
            </a:lvl8pPr>
            <a:lvl9pPr marL="3048000" indent="0">
              <a:buNone/>
              <a:defRPr sz="1335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6300" y="1390500"/>
            <a:ext cx="4006800" cy="3296700"/>
          </a:xfrm>
        </p:spPr>
        <p:txBody>
          <a:bodyPr vert="horz" lIns="101600" tIns="0" rIns="82550" bIns="0" rtlCol="0">
            <a:normAutofit/>
          </a:bodyPr>
          <a:lstStyle>
            <a:lvl1pPr marL="190500" marR="0" lvl="0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3" y="1066297"/>
            <a:ext cx="4006800" cy="2862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kumimoji="0" lang="zh-CN" altLang="en-US" sz="1665" b="1" i="0" u="none" strike="noStrike" kern="1200" cap="none" spc="2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81000" indent="0">
              <a:buNone/>
              <a:defRPr sz="1665" b="1"/>
            </a:lvl2pPr>
            <a:lvl3pPr marL="762000" indent="0">
              <a:buNone/>
              <a:defRPr sz="1500" b="1"/>
            </a:lvl3pPr>
            <a:lvl4pPr marL="1143000" indent="0">
              <a:buNone/>
              <a:defRPr sz="1335" b="1"/>
            </a:lvl4pPr>
            <a:lvl5pPr marL="1524000" indent="0">
              <a:buNone/>
              <a:defRPr sz="1335" b="1"/>
            </a:lvl5pPr>
            <a:lvl6pPr marL="1905000" indent="0">
              <a:buNone/>
              <a:defRPr sz="1335" b="1"/>
            </a:lvl6pPr>
            <a:lvl7pPr marL="2286000" indent="0">
              <a:buNone/>
              <a:defRPr sz="1335" b="1"/>
            </a:lvl7pPr>
            <a:lvl8pPr marL="2667000" indent="0">
              <a:buNone/>
              <a:defRPr sz="1335" b="1"/>
            </a:lvl8pPr>
            <a:lvl9pPr marL="3048000" indent="0">
              <a:buNone/>
              <a:defRPr sz="1335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3" y="1390500"/>
            <a:ext cx="4006800" cy="3296700"/>
          </a:xfrm>
        </p:spPr>
        <p:txBody>
          <a:bodyPr vert="horz" lIns="101600" tIns="0" rIns="82550" bIns="0" rtlCol="0">
            <a:normAutofit/>
          </a:bodyPr>
          <a:lstStyle>
            <a:lvl1pPr marL="190500" marR="0" lvl="0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0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456300" y="1166400"/>
            <a:ext cx="3924808" cy="3456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335" b="0" i="0" u="none" strike="noStrike" kern="1200" cap="none" spc="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762800" y="1166400"/>
            <a:ext cx="3920400" cy="3456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810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7676100" y="685800"/>
            <a:ext cx="783000" cy="37719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335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85800" y="685800"/>
            <a:ext cx="6876900" cy="3771900"/>
          </a:xfrm>
        </p:spPr>
        <p:txBody>
          <a:bodyPr vert="eaVert" lIns="46800" tIns="46800" rIns="46800" bIns="46800"/>
          <a:lstStyle>
            <a:lvl1pPr marL="190500" indent="-190500" eaLnBrk="1" fontAlgn="auto" latinLnBrk="0" hangingPunct="1">
              <a:lnSpc>
                <a:spcPct val="130000"/>
              </a:lnSpc>
              <a:spcAft>
                <a:spcPts val="1000"/>
              </a:spcAft>
              <a:defRPr u="none" strike="noStrike" kern="1200" cap="none" spc="150" normalizeH="0" baseline="0">
                <a:uFillTx/>
              </a:defRPr>
            </a:lvl1pPr>
            <a:lvl2pPr marL="571500" indent="-190500" defTabSz="914400" eaLnBrk="1" fontAlgn="auto" latinLnBrk="0" hangingPunct="1">
              <a:lnSpc>
                <a:spcPct val="120000"/>
              </a:lnSpc>
              <a:spcAft>
                <a:spcPts val="600"/>
              </a:spcAft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uFillTx/>
              </a:defRPr>
            </a:lvl2pPr>
            <a:lvl3pPr marL="952500" indent="-190500" eaLnBrk="1" fontAlgn="auto" latinLnBrk="0" hangingPunct="1">
              <a:lnSpc>
                <a:spcPct val="120000"/>
              </a:lnSpc>
              <a:spcAft>
                <a:spcPts val="600"/>
              </a:spcAft>
              <a:defRPr u="none" strike="noStrike" kern="1200" cap="none" spc="150" normalizeH="0" baseline="0">
                <a:uFillTx/>
              </a:defRPr>
            </a:lvl3pPr>
            <a:lvl4pPr marL="1333500" indent="-190500" eaLnBrk="1" fontAlgn="auto" latinLnBrk="0" hangingPunct="1">
              <a:lnSpc>
                <a:spcPct val="120000"/>
              </a:lnSpc>
              <a:spcAft>
                <a:spcPts val="300"/>
              </a:spcAft>
              <a:defRPr u="none" strike="noStrike" kern="1200" cap="none" spc="150" normalizeH="0" baseline="0">
                <a:uFillTx/>
              </a:defRPr>
            </a:lvl4pPr>
            <a:lvl5pPr marL="1714500" indent="-190500" eaLnBrk="1" fontAlgn="auto" latinLnBrk="0" hangingPunct="1">
              <a:lnSpc>
                <a:spcPct val="120000"/>
              </a:lnSpc>
              <a:spcAft>
                <a:spcPts val="300"/>
              </a:spcAft>
              <a:defRPr u="none" strike="noStrike" kern="1200" cap="none" spc="150" normalizeH="0" baseline="0"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456300" y="456300"/>
            <a:ext cx="8226900" cy="5292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456300" y="1117800"/>
            <a:ext cx="8226900" cy="35694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835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835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835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2000" rtl="0" eaLnBrk="1" fontAlgn="auto" latinLnBrk="0" hangingPunct="1">
        <a:lnSpc>
          <a:spcPct val="100000"/>
        </a:lnSpc>
        <a:spcBef>
          <a:spcPct val="0"/>
        </a:spcBef>
        <a:buNone/>
        <a:defRPr sz="30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190500" indent="-190500" algn="l" defTabSz="7620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5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71500" indent="-190500" algn="l" defTabSz="7620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341120" algn="l"/>
          <a:tab pos="1341120" algn="l"/>
          <a:tab pos="1341120" algn="l"/>
          <a:tab pos="1341120" algn="l"/>
        </a:tabLst>
        <a:defRPr sz="13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952500" indent="-190500" algn="l" defTabSz="7620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3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333500" indent="-190500" algn="l" defTabSz="7620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16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714500" indent="-190500" algn="l" defTabSz="7620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16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095500" indent="-190500" algn="l" defTabSz="76200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500" indent="-190500" algn="l" defTabSz="76200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500" indent="-190500" algn="l" defTabSz="76200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500" indent="-190500" algn="l" defTabSz="76200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1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2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4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5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6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7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8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4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5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20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4.jpeg"/><Relationship Id="rId12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6.xml"/><Relationship Id="rId6" Type="http://schemas.openxmlformats.org/officeDocument/2006/relationships/image" Target="../media/image13.jpeg"/><Relationship Id="rId11" Type="http://schemas.openxmlformats.org/officeDocument/2006/relationships/image" Target="../media/image18.jpe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Relationship Id="rId1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051144"/>
            <a:ext cx="9144000" cy="455486"/>
          </a:xfrm>
        </p:spPr>
        <p:txBody>
          <a:bodyPr>
            <a:noAutofit/>
          </a:bodyPr>
          <a:lstStyle/>
          <a:p>
            <a:r>
              <a:rPr lang="en-US" altLang="zh-CN" sz="4000" b="1" dirty="0">
                <a:solidFill>
                  <a:schemeClr val="tx1"/>
                </a:solidFill>
                <a:latin typeface="Comic Sans MS" panose="030F0702030302020204" pitchFamily="66" charset="0"/>
                <a:ea typeface="黑体" panose="02010609060101010101" charset="-122"/>
                <a:sym typeface="+mn-ea"/>
              </a:rPr>
              <a:t>Unit6</a:t>
            </a:r>
            <a:r>
              <a:rPr lang="zh-CN" altLang="en-US" sz="4000" b="1" dirty="0">
                <a:solidFill>
                  <a:schemeClr val="tx1"/>
                </a:solidFill>
                <a:latin typeface="Comic Sans MS" panose="030F0702030302020204" pitchFamily="66" charset="0"/>
                <a:ea typeface="黑体" panose="02010609060101010101" charset="-122"/>
                <a:sym typeface="+mn-ea"/>
              </a:rPr>
              <a:t> </a:t>
            </a:r>
            <a:r>
              <a:rPr lang="en-US" altLang="zh-CN" sz="4000" b="1" dirty="0" smtClean="0">
                <a:solidFill>
                  <a:schemeClr val="tx1"/>
                </a:solidFill>
                <a:latin typeface="Comic Sans MS" panose="030F0702030302020204" pitchFamily="66" charset="0"/>
                <a:ea typeface="黑体" panose="02010609060101010101" charset="-122"/>
                <a:sym typeface="+mn-ea"/>
              </a:rPr>
              <a:t>I like hamburgers.</a:t>
            </a:r>
            <a:endParaRPr lang="zh-CN" altLang="en-US" sz="4000" b="1" dirty="0">
              <a:solidFill>
                <a:schemeClr val="tx1"/>
              </a:solidFill>
              <a:latin typeface="Comic Sans MS" panose="030F0702030302020204" pitchFamily="66" charset="0"/>
              <a:ea typeface="黑体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84039" y="612076"/>
            <a:ext cx="346729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20" b="1"/>
              <a:t>精通英语三年级</a:t>
            </a:r>
            <a:r>
              <a:rPr lang="en-US" altLang="zh-CN" sz="1620" b="1"/>
              <a:t>-</a:t>
            </a:r>
            <a:r>
              <a:rPr lang="zh-CN" altLang="en-US" sz="1620" b="1"/>
              <a:t>上册</a:t>
            </a:r>
            <a:r>
              <a:rPr lang="en-US" altLang="zh-CN" sz="1620" b="1"/>
              <a:t>-Unit 6</a:t>
            </a:r>
          </a:p>
        </p:txBody>
      </p:sp>
      <p:sp>
        <p:nvSpPr>
          <p:cNvPr id="10" name="矩形 9"/>
          <p:cNvSpPr/>
          <p:nvPr/>
        </p:nvSpPr>
        <p:spPr>
          <a:xfrm>
            <a:off x="0" y="389658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3993089" y="1241818"/>
            <a:ext cx="1157825" cy="632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2700" b="1" dirty="0">
                <a:solidFill>
                  <a:srgbClr val="29AAF8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 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EF79-204E-44E9-9497-DC3F3763FC2D}" type="slidenum">
              <a:rPr lang="zh-CN" altLang="en-US" sz="510" smtClean="0"/>
              <a:t>2</a:t>
            </a:fld>
            <a:endParaRPr lang="zh-CN" altLang="en-US" sz="510" dirty="0"/>
          </a:p>
        </p:txBody>
      </p:sp>
      <p:graphicFrame>
        <p:nvGraphicFramePr>
          <p:cNvPr id="3" name="图示 2"/>
          <p:cNvGraphicFramePr/>
          <p:nvPr/>
        </p:nvGraphicFramePr>
        <p:xfrm>
          <a:off x="1780674" y="2170045"/>
          <a:ext cx="5486400" cy="12078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3842195" y="1241641"/>
            <a:ext cx="1972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Content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7704" y="1389174"/>
            <a:ext cx="7987189" cy="2781777"/>
          </a:xfrm>
        </p:spPr>
        <p:txBody>
          <a:bodyPr/>
          <a:lstStyle/>
          <a:p>
            <a:pPr algn="just"/>
            <a:r>
              <a:rPr lang="zh-CN" altLang="en-US" sz="2520" b="1" dirty="0" smtClean="0"/>
              <a:t>很</a:t>
            </a:r>
            <a:r>
              <a:rPr lang="zh-CN" altLang="en-US" sz="2520" b="1" dirty="0"/>
              <a:t>多同学在英语学习中都会遇到不会使用不定冠词</a:t>
            </a:r>
            <a:r>
              <a:rPr lang="en-US" altLang="zh-CN" sz="2520" b="1" dirty="0"/>
              <a:t>a</a:t>
            </a:r>
            <a:r>
              <a:rPr lang="zh-CN" altLang="en-US" sz="2520" b="1" dirty="0"/>
              <a:t>和</a:t>
            </a:r>
            <a:r>
              <a:rPr lang="en-US" altLang="zh-CN" sz="2520" b="1" dirty="0"/>
              <a:t>an</a:t>
            </a:r>
            <a:r>
              <a:rPr lang="zh-CN" altLang="en-US" sz="2520" b="1" dirty="0"/>
              <a:t>，也弄不清</a:t>
            </a:r>
            <a:r>
              <a:rPr lang="en-US" altLang="zh-CN" sz="2520" b="1" dirty="0"/>
              <a:t>some</a:t>
            </a:r>
            <a:r>
              <a:rPr lang="zh-CN" altLang="en-US" sz="2520" b="1" dirty="0"/>
              <a:t>的含义和用法的情况。那么，今天我们就一起来学习如何正确区分不定冠词</a:t>
            </a:r>
            <a:r>
              <a:rPr lang="en-US" altLang="zh-CN" sz="2520" b="1" dirty="0"/>
              <a:t>a</a:t>
            </a:r>
            <a:r>
              <a:rPr lang="zh-CN" altLang="en-US" sz="2520" b="1" dirty="0"/>
              <a:t>和</a:t>
            </a:r>
            <a:r>
              <a:rPr lang="en-US" altLang="zh-CN" sz="2520" b="1" dirty="0"/>
              <a:t>an</a:t>
            </a:r>
            <a:r>
              <a:rPr lang="zh-CN" altLang="en-US" sz="2520" b="1" dirty="0"/>
              <a:t>，理解</a:t>
            </a:r>
            <a:r>
              <a:rPr lang="en-US" altLang="zh-CN" sz="2520" b="1" dirty="0"/>
              <a:t>some</a:t>
            </a:r>
            <a:r>
              <a:rPr lang="zh-CN" altLang="en-US" sz="2520" b="1" dirty="0"/>
              <a:t>的含义以及如何正确使用它们吧！</a:t>
            </a:r>
            <a:r>
              <a:rPr lang="en-US" altLang="zh-CN" sz="2520" b="1" dirty="0"/>
              <a:t>  </a:t>
            </a:r>
          </a:p>
        </p:txBody>
      </p:sp>
      <p:sp>
        <p:nvSpPr>
          <p:cNvPr id="4" name="PA_圆角矩形 9"/>
          <p:cNvSpPr/>
          <p:nvPr>
            <p:custDataLst>
              <p:tags r:id="rId1"/>
            </p:custDataLst>
          </p:nvPr>
        </p:nvSpPr>
        <p:spPr>
          <a:xfrm>
            <a:off x="677800" y="451361"/>
            <a:ext cx="439053" cy="405308"/>
          </a:xfrm>
          <a:prstGeom prst="roundRect">
            <a:avLst>
              <a:gd name="adj" fmla="val 0"/>
            </a:avLst>
          </a:prstGeom>
          <a:solidFill>
            <a:srgbClr val="F188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sz="1620"/>
          </a:p>
        </p:txBody>
      </p:sp>
      <p:sp>
        <p:nvSpPr>
          <p:cNvPr id="29" name="文本框 28"/>
          <p:cNvSpPr txBox="1"/>
          <p:nvPr/>
        </p:nvSpPr>
        <p:spPr>
          <a:xfrm>
            <a:off x="1186147" y="502804"/>
            <a:ext cx="166878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520" dirty="0">
                <a:solidFill>
                  <a:srgbClr val="262626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Warm-up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48227" y="1865376"/>
            <a:ext cx="7682865" cy="2259283"/>
          </a:xfrm>
        </p:spPr>
        <p:txBody>
          <a:bodyPr/>
          <a:lstStyle/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zh-CN" altLang="en-US" dirty="0">
                <a:sym typeface="+mn-ea"/>
              </a:rPr>
              <a:t>两者在意义上没有本质区别，</a:t>
            </a:r>
            <a:r>
              <a:rPr lang="zh-CN" altLang="en-US" dirty="0"/>
              <a:t>它们两者都可以表示一个、一只、一本、一件、一片、一块等，。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）它们只能</a:t>
            </a:r>
            <a:r>
              <a:rPr lang="zh-CN" altLang="en-US" sz="2160" dirty="0">
                <a:sym typeface="+mn-ea"/>
              </a:rPr>
              <a:t>用于单数可数名词之前。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528066" y="502006"/>
            <a:ext cx="2773490" cy="479889"/>
            <a:chOff x="124" y="476"/>
            <a:chExt cx="4853" cy="933"/>
          </a:xfrm>
        </p:grpSpPr>
        <p:sp>
          <p:nvSpPr>
            <p:cNvPr id="68" name="PA_圆角矩形 9"/>
            <p:cNvSpPr/>
            <p:nvPr>
              <p:custDataLst>
                <p:tags r:id="rId1"/>
              </p:custDataLst>
            </p:nvPr>
          </p:nvSpPr>
          <p:spPr>
            <a:xfrm>
              <a:off x="124" y="476"/>
              <a:ext cx="768" cy="788"/>
            </a:xfrm>
            <a:prstGeom prst="roundRect">
              <a:avLst>
                <a:gd name="adj" fmla="val 0"/>
              </a:avLst>
            </a:prstGeom>
            <a:solidFill>
              <a:srgbClr val="36E0F5"/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20"/>
            </a:p>
          </p:txBody>
        </p:sp>
        <p:sp>
          <p:nvSpPr>
            <p:cNvPr id="69" name="文本框 68"/>
            <p:cNvSpPr txBox="1"/>
            <p:nvPr/>
          </p:nvSpPr>
          <p:spPr>
            <a:xfrm>
              <a:off x="892" y="476"/>
              <a:ext cx="4085" cy="9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520" dirty="0">
                  <a:solidFill>
                    <a:srgbClr val="262626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</a:rPr>
                <a:t> </a:t>
              </a:r>
              <a:r>
                <a:rPr lang="en-US" altLang="zh-CN" sz="2520" b="1" dirty="0">
                  <a:solidFill>
                    <a:srgbClr val="262626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</a:rPr>
                <a:t>Presentation </a:t>
              </a: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184720" y="1055961"/>
            <a:ext cx="5925884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52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</a:t>
            </a:r>
            <a:r>
              <a:rPr lang="zh-CN" altLang="en-US" sz="252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、不定冠词</a:t>
            </a:r>
            <a:r>
              <a:rPr lang="en-US" altLang="zh-CN" sz="252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a</a:t>
            </a:r>
            <a:r>
              <a:rPr lang="zh-CN" altLang="en-US" sz="252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和</a:t>
            </a:r>
            <a:r>
              <a:rPr lang="en-US" altLang="zh-CN" sz="252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an</a:t>
            </a:r>
            <a:r>
              <a:rPr lang="zh-CN" altLang="en-US" sz="252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的相同点：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528066" y="502006"/>
            <a:ext cx="2773490" cy="479889"/>
            <a:chOff x="124" y="476"/>
            <a:chExt cx="4853" cy="933"/>
          </a:xfrm>
        </p:grpSpPr>
        <p:sp>
          <p:nvSpPr>
            <p:cNvPr id="68" name="PA_圆角矩形 9"/>
            <p:cNvSpPr/>
            <p:nvPr>
              <p:custDataLst>
                <p:tags r:id="rId1"/>
              </p:custDataLst>
            </p:nvPr>
          </p:nvSpPr>
          <p:spPr>
            <a:xfrm>
              <a:off x="124" y="476"/>
              <a:ext cx="768" cy="788"/>
            </a:xfrm>
            <a:prstGeom prst="roundRect">
              <a:avLst>
                <a:gd name="adj" fmla="val 0"/>
              </a:avLst>
            </a:prstGeom>
            <a:solidFill>
              <a:srgbClr val="36E0F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20"/>
            </a:p>
          </p:txBody>
        </p:sp>
        <p:sp>
          <p:nvSpPr>
            <p:cNvPr id="69" name="文本框 68"/>
            <p:cNvSpPr txBox="1"/>
            <p:nvPr/>
          </p:nvSpPr>
          <p:spPr>
            <a:xfrm>
              <a:off x="892" y="476"/>
              <a:ext cx="4085" cy="9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520" dirty="0">
                  <a:solidFill>
                    <a:srgbClr val="262626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</a:rPr>
                <a:t> </a:t>
              </a:r>
              <a:r>
                <a:rPr lang="en-US" altLang="zh-CN" sz="2520" b="1" dirty="0">
                  <a:solidFill>
                    <a:srgbClr val="262626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</a:rPr>
                <a:t>Presentation </a:t>
              </a: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1099073" y="1250899"/>
            <a:ext cx="7298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2</a:t>
            </a:r>
            <a:r>
              <a:rPr lang="zh-CN" altLang="en-US" sz="2000" b="1" dirty="0"/>
              <a:t>、不定冠词</a:t>
            </a:r>
            <a:r>
              <a:rPr lang="en-US" altLang="zh-CN" sz="2000" b="1" dirty="0">
                <a:solidFill>
                  <a:srgbClr val="FF0000"/>
                </a:solidFill>
              </a:rPr>
              <a:t>a</a:t>
            </a:r>
            <a:r>
              <a:rPr lang="zh-CN" altLang="en-US" sz="2000" b="1" dirty="0"/>
              <a:t>和</a:t>
            </a:r>
            <a:r>
              <a:rPr lang="en-US" altLang="zh-CN" sz="2000" b="1" dirty="0">
                <a:solidFill>
                  <a:srgbClr val="FF0000"/>
                </a:solidFill>
              </a:rPr>
              <a:t>an</a:t>
            </a:r>
            <a:r>
              <a:rPr lang="zh-CN" altLang="en-US" sz="2000" b="1" dirty="0"/>
              <a:t>的区别：不定冠词</a:t>
            </a:r>
            <a:r>
              <a:rPr lang="en-US" altLang="zh-CN" sz="2000" b="1" dirty="0">
                <a:solidFill>
                  <a:srgbClr val="FF0000"/>
                </a:solidFill>
              </a:rPr>
              <a:t>a</a:t>
            </a:r>
            <a:r>
              <a:rPr lang="zh-CN" altLang="en-US" sz="2000" b="1" dirty="0"/>
              <a:t>用于辅音开头的单词前，而不定冠词</a:t>
            </a:r>
            <a:r>
              <a:rPr lang="en-US" altLang="zh-CN" sz="2000" b="1" dirty="0">
                <a:solidFill>
                  <a:srgbClr val="FF0000"/>
                </a:solidFill>
              </a:rPr>
              <a:t>an</a:t>
            </a:r>
            <a:r>
              <a:rPr lang="zh-CN" altLang="en-US" sz="2000" b="1" dirty="0"/>
              <a:t>则用于元音开头的单词前。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74134" y="2180601"/>
            <a:ext cx="4652010" cy="3574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1800" dirty="0" err="1"/>
              <a:t>eg</a:t>
            </a:r>
            <a:r>
              <a:rPr lang="en-US" altLang="zh-CN" sz="1800" dirty="0"/>
              <a:t>: </a:t>
            </a:r>
            <a:r>
              <a:rPr lang="en-US" altLang="zh-CN" sz="2400" b="1" dirty="0" smtClean="0">
                <a:sym typeface="+mn-ea"/>
              </a:rPr>
              <a:t>a  </a:t>
            </a:r>
            <a:r>
              <a:rPr lang="en-US" altLang="zh-CN" sz="2400" b="1" dirty="0">
                <a:sym typeface="+mn-ea"/>
              </a:rPr>
              <a:t>car </a:t>
            </a:r>
            <a:r>
              <a:rPr lang="en-US" altLang="zh-CN" sz="2400" dirty="0">
                <a:sym typeface="+mn-ea"/>
              </a:rPr>
              <a:t>(</a:t>
            </a:r>
            <a:r>
              <a:rPr lang="zh-CN" altLang="en-US" sz="2400" b="1" dirty="0">
                <a:sym typeface="+mn-ea"/>
              </a:rPr>
              <a:t>一辆汽车）</a:t>
            </a:r>
            <a:r>
              <a:rPr lang="en-US" altLang="zh-CN" sz="2400" b="1" dirty="0">
                <a:sym typeface="+mn-ea"/>
              </a:rPr>
              <a:t/>
            </a:r>
            <a:br>
              <a:rPr lang="en-US" altLang="zh-CN" sz="2400" b="1" dirty="0">
                <a:sym typeface="+mn-ea"/>
              </a:rPr>
            </a:br>
            <a:r>
              <a:rPr lang="en-US" altLang="zh-CN" sz="2400" b="1" dirty="0">
                <a:sym typeface="+mn-ea"/>
              </a:rPr>
              <a:t>       </a:t>
            </a:r>
            <a:br>
              <a:rPr lang="en-US" altLang="zh-CN" sz="2400" b="1" dirty="0">
                <a:sym typeface="+mn-ea"/>
              </a:rPr>
            </a:br>
            <a:r>
              <a:rPr lang="en-US" altLang="zh-CN" sz="2400" b="1" dirty="0">
                <a:sym typeface="+mn-ea"/>
              </a:rPr>
              <a:t>          </a:t>
            </a:r>
            <a:endParaRPr lang="en-US" altLang="zh-CN" sz="1800" dirty="0"/>
          </a:p>
        </p:txBody>
      </p:sp>
      <p:sp>
        <p:nvSpPr>
          <p:cNvPr id="11" name="云形 10"/>
          <p:cNvSpPr/>
          <p:nvPr/>
        </p:nvSpPr>
        <p:spPr>
          <a:xfrm>
            <a:off x="528320" y="3739896"/>
            <a:ext cx="6304280" cy="1005840"/>
          </a:xfrm>
          <a:prstGeom prst="clou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82296" tIns="41148" rIns="82296" bIns="41148" numCol="1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lang="zh-CN" altLang="en-US" sz="1620" b="1">
                <a:sym typeface="+mn-ea"/>
              </a:rPr>
              <a:t>有些以辅音字母开头但发元音的单词也会使用</a:t>
            </a:r>
            <a:r>
              <a:rPr lang="en-US" altLang="zh-CN" sz="1620" b="1">
                <a:sym typeface="+mn-ea"/>
              </a:rPr>
              <a:t>an</a:t>
            </a:r>
            <a:r>
              <a:rPr lang="zh-CN" altLang="en-US" sz="1620" b="1">
                <a:sym typeface="+mn-ea"/>
              </a:rPr>
              <a:t>来修饰，例如：</a:t>
            </a:r>
            <a:r>
              <a:rPr lang="en-US" altLang="zh-CN" sz="1620" b="1">
                <a:sym typeface="+mn-ea"/>
              </a:rPr>
              <a:t>an hour(</a:t>
            </a:r>
            <a:r>
              <a:rPr lang="zh-CN" altLang="en-US" sz="1620" b="1">
                <a:sym typeface="+mn-ea"/>
              </a:rPr>
              <a:t>一小时）</a:t>
            </a:r>
            <a:endParaRPr kumimoji="0" lang="zh-CN" altLang="en-US" sz="162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673225" y="2728913"/>
            <a:ext cx="3919220" cy="460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395" b="1" dirty="0" smtClean="0">
                <a:sym typeface="+mn-ea"/>
              </a:rPr>
              <a:t>a  </a:t>
            </a:r>
            <a:r>
              <a:rPr lang="en-US" altLang="zh-CN" sz="2395" b="1" dirty="0">
                <a:sym typeface="+mn-ea"/>
              </a:rPr>
              <a:t>banana</a:t>
            </a:r>
            <a:r>
              <a:rPr lang="zh-CN" altLang="en-US" sz="2395" b="1" dirty="0">
                <a:sym typeface="+mn-ea"/>
              </a:rPr>
              <a:t>（一根香蕉）</a:t>
            </a:r>
            <a:endParaRPr lang="zh-CN" altLang="en-US" sz="1620" dirty="0"/>
          </a:p>
        </p:txBody>
      </p:sp>
      <p:sp>
        <p:nvSpPr>
          <p:cNvPr id="22" name="文本框 21"/>
          <p:cNvSpPr txBox="1"/>
          <p:nvPr/>
        </p:nvSpPr>
        <p:spPr>
          <a:xfrm>
            <a:off x="1673225" y="3181629"/>
            <a:ext cx="3324987" cy="460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altLang="zh-CN" sz="2395" b="1">
                <a:sym typeface="+mn-ea"/>
              </a:rPr>
              <a:t>a  pen</a:t>
            </a:r>
            <a:r>
              <a:rPr lang="zh-CN" altLang="en-US" sz="2395" b="1">
                <a:sym typeface="+mn-ea"/>
              </a:rPr>
              <a:t>（一支钢笔）</a:t>
            </a:r>
            <a:endParaRPr lang="zh-CN" altLang="en-US" sz="162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1" grpId="0" bldLvl="0" animBg="1"/>
      <p:bldP spid="20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标题 63489"/>
          <p:cNvSpPr>
            <a:spLocks noGrp="1"/>
          </p:cNvSpPr>
          <p:nvPr>
            <p:ph type="title"/>
          </p:nvPr>
        </p:nvSpPr>
        <p:spPr>
          <a:xfrm>
            <a:off x="5784534" y="794672"/>
            <a:ext cx="3096101" cy="3975497"/>
          </a:xfrm>
        </p:spPr>
        <p:txBody>
          <a:bodyPr anchor="ctr">
            <a:norm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zh-CN" altLang="en-US" sz="1600" b="1" i="0" u="none" strike="noStrike" kern="120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/>
            </a:r>
            <a:br>
              <a:rPr kumimoji="0" lang="zh-CN" altLang="en-US" sz="1600" b="1" i="0" u="none" strike="noStrike" kern="120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</a:br>
            <a:r>
              <a:rPr lang="zh-CN" altLang="en-US" sz="2000" dirty="0">
                <a:sym typeface="+mn-ea"/>
              </a:rPr>
              <a:t>并不是所有以元音字母</a:t>
            </a:r>
            <a:r>
              <a:rPr lang="en-US" altLang="zh-CN" sz="2000" dirty="0">
                <a:sym typeface="+mn-ea"/>
              </a:rPr>
              <a:t>A/E/I/O/U</a:t>
            </a:r>
            <a:r>
              <a:rPr lang="zh-CN" altLang="en-US" sz="2000" dirty="0">
                <a:sym typeface="+mn-ea"/>
              </a:rPr>
              <a:t>开头的单词都可以使用</a:t>
            </a:r>
            <a:r>
              <a:rPr lang="en-US" altLang="zh-CN" sz="2000" dirty="0">
                <a:sym typeface="+mn-ea"/>
              </a:rPr>
              <a:t>an </a:t>
            </a:r>
            <a:r>
              <a:rPr lang="zh-CN" altLang="en-US" sz="2000" dirty="0">
                <a:sym typeface="+mn-ea"/>
              </a:rPr>
              <a:t>，例如：</a:t>
            </a:r>
            <a:r>
              <a:rPr lang="en-US" altLang="zh-CN" sz="2000" dirty="0">
                <a:sym typeface="+mn-ea"/>
              </a:rPr>
              <a:t>unit</a:t>
            </a:r>
            <a:r>
              <a:rPr lang="zh-CN" altLang="en-US" sz="2000" dirty="0">
                <a:sym typeface="+mn-ea"/>
              </a:rPr>
              <a:t>（单元）</a:t>
            </a:r>
            <a:r>
              <a:rPr lang="en-US" altLang="zh-CN" sz="2000" dirty="0">
                <a:sym typeface="+mn-ea"/>
              </a:rPr>
              <a:t> /uniform</a:t>
            </a:r>
            <a:r>
              <a:rPr lang="zh-CN" altLang="en-US" sz="2000" dirty="0">
                <a:sym typeface="+mn-ea"/>
              </a:rPr>
              <a:t>（校服、制服）前就要使用不定冠词</a:t>
            </a:r>
            <a:r>
              <a:rPr lang="en-US" altLang="zh-CN" sz="2000" dirty="0">
                <a:sym typeface="+mn-ea"/>
              </a:rPr>
              <a:t>a</a:t>
            </a:r>
            <a:r>
              <a:rPr lang="zh-CN" altLang="en-US" sz="2000" dirty="0">
                <a:sym typeface="+mn-ea"/>
              </a:rPr>
              <a:t>。只有当单词的首字母为元音音素时，它的前面才能</a:t>
            </a:r>
            <a:r>
              <a:rPr kumimoji="0" lang="zh-CN" altLang="en-US" sz="2000" i="0" u="none" strike="noStrike" kern="120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使用不定冠词</a:t>
            </a:r>
            <a:r>
              <a:rPr kumimoji="0" lang="en-US" altLang="zh-CN" sz="2000" i="0" u="none" strike="noStrike" kern="1200" cap="none" spc="0" normalizeH="0" baseline="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an</a:t>
            </a:r>
            <a:r>
              <a:rPr kumimoji="0" lang="zh-CN" altLang="en-US" sz="2000" i="0" u="none" strike="noStrike" kern="120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</a:p>
        </p:txBody>
      </p:sp>
      <p:sp>
        <p:nvSpPr>
          <p:cNvPr id="63491" name="内容占位符 63490"/>
          <p:cNvSpPr>
            <a:spLocks noGrp="1"/>
          </p:cNvSpPr>
          <p:nvPr>
            <p:ph idx="1"/>
          </p:nvPr>
        </p:nvSpPr>
        <p:spPr>
          <a:xfrm>
            <a:off x="2024540" y="1568767"/>
            <a:ext cx="1450181" cy="400765"/>
          </a:xfrm>
        </p:spPr>
        <p:txBody>
          <a:bodyPr anchor="t">
            <a:normAutofit fontScale="90000" lnSpcReduction="10000"/>
          </a:bodyPr>
          <a:lstStyle/>
          <a:p>
            <a:pPr marL="342900" indent="-342900" algn="l" eaLnBrk="0" fontAlgn="base" hangingPunct="0">
              <a:lnSpc>
                <a:spcPct val="100000"/>
              </a:lnSpc>
              <a:spcBef>
                <a:spcPct val="10000"/>
              </a:spcBef>
              <a:buClrTx/>
              <a:buSzTx/>
              <a:buNone/>
            </a:pPr>
            <a:r>
              <a:rPr lang="en-US" altLang="zh-CN" sz="2400" b="1" spc="0">
                <a:solidFill>
                  <a:schemeClr val="tx1"/>
                </a:solidFill>
                <a:latin typeface="Comic Sans MS" panose="030F0702030302020204" pitchFamily="66" charset="0"/>
                <a:ea typeface="+mn-ea"/>
              </a:rPr>
              <a:t>apple</a:t>
            </a:r>
          </a:p>
        </p:txBody>
      </p:sp>
      <p:pic>
        <p:nvPicPr>
          <p:cNvPr id="63500" name="图片 63499" descr="apple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DFBFE"/>
              </a:clrFrom>
              <a:clrTo>
                <a:srgbClr val="FDFB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42443" y="1568768"/>
            <a:ext cx="556070" cy="35593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7" name="组合 6"/>
          <p:cNvGrpSpPr/>
          <p:nvPr/>
        </p:nvGrpSpPr>
        <p:grpSpPr>
          <a:xfrm>
            <a:off x="2025111" y="3254379"/>
            <a:ext cx="3308985" cy="544182"/>
            <a:chOff x="3810" y="5125"/>
            <a:chExt cx="5790" cy="1058"/>
          </a:xfrm>
        </p:grpSpPr>
        <p:sp>
          <p:nvSpPr>
            <p:cNvPr id="63496" name="矩形 63495"/>
            <p:cNvSpPr/>
            <p:nvPr/>
          </p:nvSpPr>
          <p:spPr>
            <a:xfrm>
              <a:off x="3810" y="5253"/>
              <a:ext cx="5790" cy="80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lstStyle/>
            <a:p>
              <a:pPr marL="342900" indent="-342900" eaLnBrk="0" hangingPunct="0">
                <a:spcBef>
                  <a:spcPct val="20000"/>
                </a:spcBef>
              </a:pPr>
              <a:r>
                <a:rPr lang="en-US" altLang="zh-CN" sz="2400" b="1">
                  <a:latin typeface="Comic Sans MS" panose="030F0702030302020204" pitchFamily="66" charset="0"/>
                  <a:ea typeface="宋体" panose="02010600030101010101" pitchFamily="2" charset="-122"/>
                </a:rPr>
                <a:t>orange</a:t>
              </a:r>
            </a:p>
          </p:txBody>
        </p:sp>
        <p:pic>
          <p:nvPicPr>
            <p:cNvPr id="63501" name="图片 63500" descr="ttar_orange_01_h_launch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187" y="5125"/>
              <a:ext cx="844" cy="1058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10" name="组合 9"/>
          <p:cNvGrpSpPr/>
          <p:nvPr/>
        </p:nvGrpSpPr>
        <p:grpSpPr>
          <a:xfrm>
            <a:off x="2025396" y="2151019"/>
            <a:ext cx="4108514" cy="547358"/>
            <a:chOff x="3103" y="3533"/>
            <a:chExt cx="7189" cy="1064"/>
          </a:xfrm>
        </p:grpSpPr>
        <p:sp>
          <p:nvSpPr>
            <p:cNvPr id="63492" name="矩形 63491"/>
            <p:cNvSpPr/>
            <p:nvPr/>
          </p:nvSpPr>
          <p:spPr>
            <a:xfrm>
              <a:off x="3103" y="3533"/>
              <a:ext cx="7189" cy="813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lvl="0" fontAlgn="base">
                <a:spcBef>
                  <a:spcPct val="10000"/>
                </a:spcBef>
                <a:buNone/>
              </a:pPr>
              <a:r>
                <a:rPr lang="en-US" altLang="zh-CN" sz="2400" b="1" strike="noStrike" noProof="1">
                  <a:latin typeface="Comic Sans MS" panose="030F0702030302020204" pitchFamily="66" charset="0"/>
                  <a:ea typeface="+mn-ea"/>
                  <a:cs typeface="+mn-cs"/>
                </a:rPr>
                <a:t>egg</a:t>
              </a:r>
              <a:endParaRPr lang="en-US" altLang="zh-CN" sz="2400" b="1" strike="noStrike" noProof="1">
                <a:latin typeface="Comic Sans MS" panose="030F0702030302020204" pitchFamily="66" charset="0"/>
              </a:endParaRPr>
            </a:p>
            <a:p>
              <a:pPr lvl="0" fontAlgn="base">
                <a:spcBef>
                  <a:spcPct val="10000"/>
                </a:spcBef>
                <a:buNone/>
              </a:pPr>
              <a:endParaRPr lang="en-US" altLang="zh-CN" sz="2400" b="1" strike="noStrike" noProof="1">
                <a:latin typeface="Comic Sans MS" panose="030F0702030302020204" pitchFamily="66" charset="0"/>
              </a:endParaRPr>
            </a:p>
          </p:txBody>
        </p:sp>
        <p:pic>
          <p:nvPicPr>
            <p:cNvPr id="8203" name="Picture 11" descr="egg"/>
            <p:cNvPicPr>
              <a:picLocks noChangeAspect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5002" y="3658"/>
              <a:ext cx="756" cy="939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9" name="组合 8"/>
          <p:cNvGrpSpPr/>
          <p:nvPr/>
        </p:nvGrpSpPr>
        <p:grpSpPr>
          <a:xfrm>
            <a:off x="2024920" y="2647452"/>
            <a:ext cx="3200400" cy="566213"/>
            <a:chOff x="3733" y="4240"/>
            <a:chExt cx="5600" cy="1101"/>
          </a:xfrm>
        </p:grpSpPr>
        <p:sp>
          <p:nvSpPr>
            <p:cNvPr id="6" name="矩形 5"/>
            <p:cNvSpPr/>
            <p:nvPr/>
          </p:nvSpPr>
          <p:spPr>
            <a:xfrm>
              <a:off x="3733" y="4472"/>
              <a:ext cx="5600" cy="80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lstStyle/>
            <a:p>
              <a:pPr marL="342900" indent="-342900" eaLnBrk="0" hangingPunct="0">
                <a:spcBef>
                  <a:spcPct val="20000"/>
                </a:spcBef>
              </a:pPr>
              <a:r>
                <a:rPr lang="en-US" altLang="zh-CN" sz="2400" b="1">
                  <a:latin typeface="Comic Sans MS" panose="030F0702030302020204" pitchFamily="66" charset="0"/>
                  <a:ea typeface="宋体" panose="02010600030101010101" pitchFamily="2" charset="-122"/>
                </a:rPr>
                <a:t>ice cream</a:t>
              </a:r>
            </a:p>
          </p:txBody>
        </p:sp>
        <p:pic>
          <p:nvPicPr>
            <p:cNvPr id="25606" name="图片 91142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D">
                    <a:alpha val="100000"/>
                  </a:srgbClr>
                </a:clrFrom>
                <a:clrTo>
                  <a:srgbClr val="FFFFFD">
                    <a:alpha val="100000"/>
                    <a:alpha val="0"/>
                  </a:srgbClr>
                </a:clrTo>
              </a:clrChange>
              <a:lum bright="-20001" contrast="20000"/>
            </a:blip>
            <a:stretch>
              <a:fillRect/>
            </a:stretch>
          </p:blipFill>
          <p:spPr>
            <a:xfrm>
              <a:off x="6663" y="4240"/>
              <a:ext cx="1175" cy="1101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5" name="组合 4"/>
          <p:cNvGrpSpPr/>
          <p:nvPr/>
        </p:nvGrpSpPr>
        <p:grpSpPr>
          <a:xfrm>
            <a:off x="2102263" y="3898946"/>
            <a:ext cx="3200400" cy="602304"/>
            <a:chOff x="4000" y="6441"/>
            <a:chExt cx="5600" cy="1171"/>
          </a:xfrm>
        </p:grpSpPr>
        <p:sp>
          <p:nvSpPr>
            <p:cNvPr id="4" name="矩形 3"/>
            <p:cNvSpPr/>
            <p:nvPr/>
          </p:nvSpPr>
          <p:spPr>
            <a:xfrm>
              <a:off x="4000" y="6441"/>
              <a:ext cx="5600" cy="80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lstStyle/>
            <a:p>
              <a:pPr marL="342900" indent="-342900" eaLnBrk="0" hangingPunct="0">
                <a:spcBef>
                  <a:spcPct val="20000"/>
                </a:spcBef>
              </a:pPr>
              <a:r>
                <a:rPr lang="en-US" altLang="zh-CN" sz="2400" b="1">
                  <a:latin typeface="Comic Sans MS" panose="030F0702030302020204" pitchFamily="66" charset="0"/>
                  <a:ea typeface="宋体" panose="02010600030101010101" pitchFamily="2" charset="-122"/>
                </a:rPr>
                <a:t>umbrella</a:t>
              </a:r>
            </a:p>
          </p:txBody>
        </p:sp>
        <p:pic>
          <p:nvPicPr>
            <p:cNvPr id="8" name="图片 7" descr="aadcab11e44f9b0e11bb04a925bf60e4_196-1P925124104"/>
            <p:cNvPicPr>
              <a:picLocks noChangeAspect="1"/>
            </p:cNvPicPr>
            <p:nvPr/>
          </p:nvPicPr>
          <p:blipFill>
            <a:blip r:embed="rId7" cstate="email">
              <a:clrChange>
                <a:clrFrom>
                  <a:srgbClr val="FFFFFF">
                    <a:alpha val="100000"/>
                  </a:srgbClr>
                </a:clrFrom>
                <a:clrTo>
                  <a:srgbClr val="FFFFFF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886" y="6482"/>
              <a:ext cx="1083" cy="1130"/>
            </a:xfrm>
            <a:prstGeom prst="rect">
              <a:avLst/>
            </a:prstGeom>
          </p:spPr>
        </p:pic>
      </p:grpSp>
      <p:grpSp>
        <p:nvGrpSpPr>
          <p:cNvPr id="21" name="组合 20"/>
          <p:cNvGrpSpPr/>
          <p:nvPr/>
        </p:nvGrpSpPr>
        <p:grpSpPr>
          <a:xfrm>
            <a:off x="528066" y="502006"/>
            <a:ext cx="2773490" cy="479889"/>
            <a:chOff x="124" y="476"/>
            <a:chExt cx="4853" cy="933"/>
          </a:xfrm>
        </p:grpSpPr>
        <p:sp>
          <p:nvSpPr>
            <p:cNvPr id="68" name="PA_圆角矩形 9"/>
            <p:cNvSpPr/>
            <p:nvPr>
              <p:custDataLst>
                <p:tags r:id="rId1"/>
              </p:custDataLst>
            </p:nvPr>
          </p:nvSpPr>
          <p:spPr>
            <a:xfrm>
              <a:off x="124" y="476"/>
              <a:ext cx="768" cy="788"/>
            </a:xfrm>
            <a:prstGeom prst="roundRect">
              <a:avLst>
                <a:gd name="adj" fmla="val 0"/>
              </a:avLst>
            </a:prstGeom>
            <a:solidFill>
              <a:srgbClr val="36E0F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20"/>
            </a:p>
          </p:txBody>
        </p:sp>
        <p:sp>
          <p:nvSpPr>
            <p:cNvPr id="69" name="文本框 68"/>
            <p:cNvSpPr txBox="1"/>
            <p:nvPr/>
          </p:nvSpPr>
          <p:spPr>
            <a:xfrm>
              <a:off x="892" y="476"/>
              <a:ext cx="4085" cy="9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520" dirty="0">
                  <a:solidFill>
                    <a:srgbClr val="262626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</a:rPr>
                <a:t> </a:t>
              </a:r>
              <a:r>
                <a:rPr lang="en-US" altLang="zh-CN" sz="2520" b="1" dirty="0">
                  <a:solidFill>
                    <a:srgbClr val="262626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</a:rPr>
                <a:t>Presentation </a:t>
              </a:r>
            </a:p>
          </p:txBody>
        </p:sp>
      </p:grpSp>
      <p:sp>
        <p:nvSpPr>
          <p:cNvPr id="14" name="左大括号 13"/>
          <p:cNvSpPr/>
          <p:nvPr/>
        </p:nvSpPr>
        <p:spPr>
          <a:xfrm>
            <a:off x="1464945" y="1626890"/>
            <a:ext cx="628650" cy="2580494"/>
          </a:xfrm>
          <a:prstGeom prst="leftBrace">
            <a:avLst/>
          </a:prstGeom>
          <a:noFill/>
          <a:ln w="28575" cap="flat" cmpd="sng" algn="ctr">
            <a:solidFill>
              <a:schemeClr val="accent1">
                <a:shade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82296" tIns="41148" rIns="82296" bIns="41148" numCol="1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62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27686" y="2633472"/>
            <a:ext cx="1029335" cy="7017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960" b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j-lt"/>
                <a:ea typeface="+mj-ea"/>
                <a:cs typeface="+mj-cs"/>
                <a:sym typeface="+mn-ea"/>
              </a:rPr>
              <a:t>an</a:t>
            </a:r>
          </a:p>
        </p:txBody>
      </p:sp>
      <p:sp>
        <p:nvSpPr>
          <p:cNvPr id="19" name="右箭头 18"/>
          <p:cNvSpPr/>
          <p:nvPr/>
        </p:nvSpPr>
        <p:spPr>
          <a:xfrm>
            <a:off x="4557618" y="2607241"/>
            <a:ext cx="1227011" cy="647052"/>
          </a:xfrm>
          <a:prstGeom prst="rightArrow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82296" tIns="41148" rIns="82296" bIns="41148" numCol="1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62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 build="p"/>
      <p:bldP spid="14" grpId="0" bldLvl="0" animBg="1"/>
      <p:bldP spid="15" grpId="0"/>
      <p:bldP spid="19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8670" y="924802"/>
            <a:ext cx="7098030" cy="466516"/>
          </a:xfrm>
        </p:spPr>
        <p:txBody>
          <a:bodyPr>
            <a:noAutofit/>
          </a:bodyPr>
          <a:lstStyle/>
          <a:p>
            <a:r>
              <a:rPr lang="en-US" altLang="zh-CN" sz="2520" b="0" dirty="0">
                <a:effectLst/>
                <a:latin typeface="Calibri Light" panose="020F0302020204030204" charset="0"/>
                <a:cs typeface="Calibri Light" panose="020F0302020204030204" charset="0"/>
              </a:rPr>
              <a:t>3</a:t>
            </a:r>
            <a:r>
              <a:rPr lang="zh-CN" altLang="en-US" sz="2520" b="0" dirty="0">
                <a:effectLst/>
                <a:latin typeface="Calibri Light" panose="020F0302020204030204" charset="0"/>
                <a:cs typeface="Calibri Light" panose="020F0302020204030204" charset="0"/>
              </a:rPr>
              <a:t>、</a:t>
            </a:r>
            <a:r>
              <a:rPr lang="en-US" altLang="zh-CN" sz="3240" dirty="0">
                <a:solidFill>
                  <a:srgbClr val="FF0000"/>
                </a:solidFill>
                <a:effectLst/>
                <a:latin typeface="Calibri Light" panose="020F0302020204030204" charset="0"/>
                <a:cs typeface="Calibri Light" panose="020F0302020204030204" charset="0"/>
              </a:rPr>
              <a:t>some </a:t>
            </a:r>
            <a:r>
              <a:rPr lang="zh-CN" altLang="en-US" sz="2160" b="0" dirty="0">
                <a:effectLst/>
                <a:latin typeface="Calibri Light" panose="020F0302020204030204" charset="0"/>
                <a:cs typeface="Calibri Light" panose="020F0302020204030204" charset="0"/>
              </a:rPr>
              <a:t>的含义及使用方法。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528066" y="502006"/>
            <a:ext cx="2773490" cy="479889"/>
            <a:chOff x="124" y="476"/>
            <a:chExt cx="4853" cy="933"/>
          </a:xfrm>
        </p:grpSpPr>
        <p:sp>
          <p:nvSpPr>
            <p:cNvPr id="68" name="PA_圆角矩形 9"/>
            <p:cNvSpPr/>
            <p:nvPr>
              <p:custDataLst>
                <p:tags r:id="rId1"/>
              </p:custDataLst>
            </p:nvPr>
          </p:nvSpPr>
          <p:spPr>
            <a:xfrm>
              <a:off x="124" y="476"/>
              <a:ext cx="768" cy="788"/>
            </a:xfrm>
            <a:prstGeom prst="roundRect">
              <a:avLst>
                <a:gd name="adj" fmla="val 0"/>
              </a:avLst>
            </a:prstGeom>
            <a:solidFill>
              <a:srgbClr val="36E0F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20"/>
            </a:p>
          </p:txBody>
        </p:sp>
        <p:sp>
          <p:nvSpPr>
            <p:cNvPr id="69" name="文本框 68"/>
            <p:cNvSpPr txBox="1"/>
            <p:nvPr/>
          </p:nvSpPr>
          <p:spPr>
            <a:xfrm>
              <a:off x="892" y="476"/>
              <a:ext cx="4085" cy="9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520" dirty="0">
                  <a:solidFill>
                    <a:srgbClr val="262626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</a:rPr>
                <a:t> </a:t>
              </a:r>
              <a:r>
                <a:rPr lang="en-US" altLang="zh-CN" sz="2520" b="1" dirty="0">
                  <a:solidFill>
                    <a:srgbClr val="262626"/>
                  </a:solidFill>
                  <a:latin typeface="冬青黑体简体中文 W3" panose="020B0300000000000000" pitchFamily="34" charset="-122"/>
                  <a:ea typeface="冬青黑体简体中文 W3" panose="020B0300000000000000" pitchFamily="34" charset="-122"/>
                </a:rPr>
                <a:t>Presentation 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967264" y="2382298"/>
            <a:ext cx="6392228" cy="1230154"/>
            <a:chOff x="892" y="4398"/>
            <a:chExt cx="9785" cy="1974"/>
          </a:xfrm>
        </p:grpSpPr>
        <p:pic>
          <p:nvPicPr>
            <p:cNvPr id="6" name="内容占位符 3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892" y="4398"/>
              <a:ext cx="9785" cy="1974"/>
            </a:xfrm>
            <a:prstGeom prst="rect">
              <a:avLst/>
            </a:prstGeom>
          </p:spPr>
        </p:pic>
        <p:grpSp>
          <p:nvGrpSpPr>
            <p:cNvPr id="12" name="组合 11"/>
            <p:cNvGrpSpPr/>
            <p:nvPr/>
          </p:nvGrpSpPr>
          <p:grpSpPr>
            <a:xfrm>
              <a:off x="1625" y="4765"/>
              <a:ext cx="7987" cy="1037"/>
              <a:chOff x="1625" y="4765"/>
              <a:chExt cx="7987" cy="1037"/>
            </a:xfrm>
          </p:grpSpPr>
          <p:sp>
            <p:nvSpPr>
              <p:cNvPr id="7" name="文本框 6"/>
              <p:cNvSpPr txBox="1"/>
              <p:nvPr/>
            </p:nvSpPr>
            <p:spPr>
              <a:xfrm>
                <a:off x="2772" y="4765"/>
                <a:ext cx="6840" cy="10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/>
                  <a:t>既能修饰可数名词单数也能用于修饰可数名词复数。</a:t>
                </a:r>
                <a:r>
                  <a:rPr lang="en-US" altLang="zh-CN" dirty="0" err="1"/>
                  <a:t>eg</a:t>
                </a:r>
                <a:r>
                  <a:rPr lang="zh-CN" altLang="en-US" dirty="0"/>
                  <a:t>：</a:t>
                </a:r>
                <a:r>
                  <a:rPr lang="en-US" altLang="zh-CN" dirty="0">
                    <a:sym typeface="+mn-ea"/>
                  </a:rPr>
                  <a:t>some apples /some pears    </a:t>
                </a: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1625" y="5150"/>
                <a:ext cx="1652" cy="5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用法</a:t>
                </a:r>
                <a:r>
                  <a:rPr lang="en-US" altLang="zh-CN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1</a:t>
                </a:r>
              </a:p>
            </p:txBody>
          </p:sp>
        </p:grpSp>
      </p:grpSp>
      <p:grpSp>
        <p:nvGrpSpPr>
          <p:cNvPr id="14" name="组合 13"/>
          <p:cNvGrpSpPr/>
          <p:nvPr/>
        </p:nvGrpSpPr>
        <p:grpSpPr>
          <a:xfrm>
            <a:off x="1427321" y="3436288"/>
            <a:ext cx="6110288" cy="1210311"/>
            <a:chOff x="892" y="4398"/>
            <a:chExt cx="9785" cy="2013"/>
          </a:xfrm>
        </p:grpSpPr>
        <p:pic>
          <p:nvPicPr>
            <p:cNvPr id="15" name="内容占位符 3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892" y="4398"/>
              <a:ext cx="9785" cy="1974"/>
            </a:xfrm>
            <a:prstGeom prst="rect">
              <a:avLst/>
            </a:prstGeom>
          </p:spPr>
        </p:pic>
        <p:grpSp>
          <p:nvGrpSpPr>
            <p:cNvPr id="16" name="组合 15"/>
            <p:cNvGrpSpPr/>
            <p:nvPr/>
          </p:nvGrpSpPr>
          <p:grpSpPr>
            <a:xfrm>
              <a:off x="1625" y="4645"/>
              <a:ext cx="8076" cy="1766"/>
              <a:chOff x="1625" y="4645"/>
              <a:chExt cx="8076" cy="1766"/>
            </a:xfrm>
          </p:grpSpPr>
          <p:sp>
            <p:nvSpPr>
              <p:cNvPr id="17" name="文本框 16"/>
              <p:cNvSpPr txBox="1"/>
              <p:nvPr/>
            </p:nvSpPr>
            <p:spPr>
              <a:xfrm>
                <a:off x="2813" y="4645"/>
                <a:ext cx="6888" cy="1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100" dirty="0"/>
                  <a:t>用于修饰不可数名词。</a:t>
                </a:r>
              </a:p>
              <a:p>
                <a:r>
                  <a:rPr lang="en-US" altLang="zh-CN" sz="2100" dirty="0" err="1"/>
                  <a:t>eg</a:t>
                </a:r>
                <a:r>
                  <a:rPr lang="zh-CN" altLang="en-US" sz="2100" dirty="0"/>
                  <a:t>：</a:t>
                </a:r>
                <a:r>
                  <a:rPr lang="en-US" altLang="zh-CN" sz="2100" dirty="0">
                    <a:sym typeface="+mn-ea"/>
                  </a:rPr>
                  <a:t>some water /some milk</a:t>
                </a:r>
              </a:p>
              <a:p>
                <a:endParaRPr lang="en-US" altLang="zh-CN" sz="2100" dirty="0">
                  <a:sym typeface="+mn-ea"/>
                </a:endParaRPr>
              </a:p>
            </p:txBody>
          </p:sp>
          <p:sp>
            <p:nvSpPr>
              <p:cNvPr id="18" name="文本框 17"/>
              <p:cNvSpPr txBox="1"/>
              <p:nvPr/>
            </p:nvSpPr>
            <p:spPr>
              <a:xfrm>
                <a:off x="1625" y="5054"/>
                <a:ext cx="1283" cy="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用法</a:t>
                </a:r>
                <a:r>
                  <a:rPr lang="en-US" altLang="zh-CN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2</a:t>
                </a:r>
              </a:p>
            </p:txBody>
          </p:sp>
        </p:grpSp>
      </p:grpSp>
      <p:grpSp>
        <p:nvGrpSpPr>
          <p:cNvPr id="25" name="组合 24"/>
          <p:cNvGrpSpPr/>
          <p:nvPr/>
        </p:nvGrpSpPr>
        <p:grpSpPr>
          <a:xfrm>
            <a:off x="571024" y="1533621"/>
            <a:ext cx="6392228" cy="1038130"/>
            <a:chOff x="892" y="4398"/>
            <a:chExt cx="9785" cy="1974"/>
          </a:xfrm>
        </p:grpSpPr>
        <p:pic>
          <p:nvPicPr>
            <p:cNvPr id="26" name="内容占位符 3"/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892" y="4398"/>
              <a:ext cx="9785" cy="1974"/>
            </a:xfrm>
            <a:prstGeom prst="rect">
              <a:avLst/>
            </a:prstGeom>
          </p:spPr>
        </p:pic>
        <p:grpSp>
          <p:nvGrpSpPr>
            <p:cNvPr id="27" name="组合 26"/>
            <p:cNvGrpSpPr/>
            <p:nvPr/>
          </p:nvGrpSpPr>
          <p:grpSpPr>
            <a:xfrm>
              <a:off x="1905" y="5041"/>
              <a:ext cx="8173" cy="702"/>
              <a:chOff x="1905" y="5041"/>
              <a:chExt cx="8173" cy="702"/>
            </a:xfrm>
          </p:grpSpPr>
          <p:sp>
            <p:nvSpPr>
              <p:cNvPr id="28" name="文本框 27"/>
              <p:cNvSpPr txBox="1"/>
              <p:nvPr/>
            </p:nvSpPr>
            <p:spPr>
              <a:xfrm>
                <a:off x="3238" y="5041"/>
                <a:ext cx="6840" cy="7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 </a:t>
                </a:r>
                <a:r>
                  <a:rPr lang="zh-CN" altLang="en-US" dirty="0"/>
                  <a:t>一些、一点、若干</a:t>
                </a:r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1905" y="5041"/>
                <a:ext cx="1177" cy="7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含义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4"/>
          <p:cNvSpPr txBox="1"/>
          <p:nvPr/>
        </p:nvSpPr>
        <p:spPr>
          <a:xfrm>
            <a:off x="1985265" y="821888"/>
            <a:ext cx="392415" cy="565785"/>
          </a:xfrm>
          <a:prstGeom prst="rect">
            <a:avLst/>
          </a:prstGeom>
          <a:noFill/>
          <a:ln w="9525">
            <a:noFill/>
          </a:ln>
        </p:spPr>
        <p:txBody>
          <a:bodyPr vert="eaVert" anchor="t">
            <a:spAutoFit/>
          </a:bodyPr>
          <a:lstStyle/>
          <a:p>
            <a:pPr eaLnBrk="0" hangingPunct="0"/>
            <a:endParaRPr lang="zh-CN" altLang="en-US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" name="PA_圆角矩形 9"/>
          <p:cNvSpPr/>
          <p:nvPr>
            <p:custDataLst>
              <p:tags r:id="rId1"/>
            </p:custDataLst>
          </p:nvPr>
        </p:nvSpPr>
        <p:spPr>
          <a:xfrm>
            <a:off x="570930" y="336146"/>
            <a:ext cx="439053" cy="405308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20"/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1006413" y="377019"/>
            <a:ext cx="1727645" cy="324041"/>
          </a:xfrm>
          <a:prstGeom prst="rect">
            <a:avLst/>
          </a:prstGeom>
        </p:spPr>
        <p:txBody>
          <a:bodyPr vert="horz" lIns="82296" tIns="41148" rIns="82296" bIns="41148" rtlCol="0" anchor="ctr" anchorCtr="0">
            <a:noAutofit/>
          </a:bodyPr>
          <a:lstStyle>
            <a:lvl1pPr algn="l" defTabSz="7620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800" b="0">
                <a:effectLst/>
              </a:rPr>
              <a:t> </a:t>
            </a:r>
            <a:r>
              <a:rPr lang="en-US" altLang="zh-CN" sz="2520" b="0" dirty="0">
                <a:solidFill>
                  <a:srgbClr val="262626"/>
                </a:solidFill>
                <a:effectLst/>
                <a:latin typeface="冬青黑体简体中文 W3" panose="020B0300000000000000" pitchFamily="34" charset="-122"/>
                <a:ea typeface="冬青黑体简体中文 W3" panose="020B0300000000000000" pitchFamily="34" charset="-122"/>
                <a:sym typeface="+mn-ea"/>
              </a:rPr>
              <a:t>Practise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787528" y="837362"/>
            <a:ext cx="7211187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520" b="1"/>
              <a:t>你能给下列食物归类并将句子补充完整吗？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423483" y="3220346"/>
            <a:ext cx="2776919" cy="1689640"/>
            <a:chOff x="-73" y="5845"/>
            <a:chExt cx="4276" cy="3285"/>
          </a:xfrm>
        </p:grpSpPr>
        <p:pic>
          <p:nvPicPr>
            <p:cNvPr id="18" name="Picture 13" descr="t01efd8cef3b96599f8[1]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>
                    <a:alpha val="100000"/>
                  </a:srgbClr>
                </a:clrFrom>
                <a:clrTo>
                  <a:srgbClr val="FFFFFF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-73" y="5845"/>
              <a:ext cx="3956" cy="328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0" name="文本框 19"/>
            <p:cNvSpPr txBox="1"/>
            <p:nvPr/>
          </p:nvSpPr>
          <p:spPr>
            <a:xfrm rot="20520000">
              <a:off x="1407" y="7544"/>
              <a:ext cx="2796" cy="8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>
                  <a:latin typeface="Comic Sans MS" panose="030F0702030302020204" pitchFamily="66" charset="0"/>
                  <a:ea typeface="宋体" panose="02010600030101010101" pitchFamily="2" charset="-122"/>
                  <a:sym typeface="+mn-ea"/>
                </a:rPr>
                <a:t>Have  </a:t>
              </a:r>
              <a:r>
                <a:rPr lang="en-US" altLang="zh-CN" sz="2400" b="1" dirty="0">
                  <a:solidFill>
                    <a:srgbClr val="FF0000"/>
                  </a:solidFill>
                  <a:latin typeface="Comic Sans MS" panose="030F0702030302020204" pitchFamily="66" charset="0"/>
                  <a:ea typeface="宋体" panose="02010600030101010101" pitchFamily="2" charset="-122"/>
                  <a:sym typeface="+mn-ea"/>
                </a:rPr>
                <a:t>a</a:t>
              </a:r>
              <a:r>
                <a:rPr lang="zh-CN" altLang="en-US" sz="2400" b="1" dirty="0">
                  <a:latin typeface="Comic Sans MS" panose="030F0702030302020204" pitchFamily="66" charset="0"/>
                  <a:ea typeface="宋体" panose="02010600030101010101" pitchFamily="2" charset="-122"/>
                  <a:sym typeface="+mn-ea"/>
                </a:rPr>
                <a:t> </a:t>
              </a:r>
              <a:endParaRPr lang="zh-CN" altLang="en-US" sz="1620" b="1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6253049" y="3280524"/>
            <a:ext cx="2686307" cy="1689640"/>
            <a:chOff x="10206" y="6047"/>
            <a:chExt cx="4454" cy="3285"/>
          </a:xfrm>
        </p:grpSpPr>
        <p:pic>
          <p:nvPicPr>
            <p:cNvPr id="22540" name="Picture 13" descr="t01efd8cef3b96599f8[1]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>
                    <a:alpha val="100000"/>
                  </a:srgbClr>
                </a:clrFrom>
                <a:clrTo>
                  <a:srgbClr val="FFFFFF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0206" y="6047"/>
              <a:ext cx="3956" cy="328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3" name="文本框 22"/>
            <p:cNvSpPr txBox="1"/>
            <p:nvPr/>
          </p:nvSpPr>
          <p:spPr>
            <a:xfrm rot="20820000">
              <a:off x="11267" y="7595"/>
              <a:ext cx="3393" cy="8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>
                  <a:latin typeface="Comic Sans MS" panose="030F0702030302020204" pitchFamily="66" charset="0"/>
                  <a:ea typeface="宋体" panose="02010600030101010101" pitchFamily="2" charset="-122"/>
                  <a:sym typeface="+mn-ea"/>
                </a:rPr>
                <a:t>Have </a:t>
              </a:r>
              <a:r>
                <a:rPr lang="en-US" altLang="zh-CN" sz="2400" b="1" dirty="0">
                  <a:solidFill>
                    <a:srgbClr val="FF0000"/>
                  </a:solidFill>
                  <a:latin typeface="Comic Sans MS" panose="030F0702030302020204" pitchFamily="66" charset="0"/>
                  <a:ea typeface="宋体" panose="02010600030101010101" pitchFamily="2" charset="-122"/>
                  <a:sym typeface="+mn-ea"/>
                </a:rPr>
                <a:t>some</a:t>
              </a:r>
              <a:endParaRPr lang="zh-CN" altLang="en-US" sz="1620" b="1"/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395282" y="3220346"/>
            <a:ext cx="2692868" cy="1689640"/>
            <a:chOff x="5474" y="5922"/>
            <a:chExt cx="4103" cy="3285"/>
          </a:xfrm>
        </p:grpSpPr>
        <p:pic>
          <p:nvPicPr>
            <p:cNvPr id="19" name="Picture 13" descr="t01efd8cef3b96599f8[1]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>
                    <a:alpha val="100000"/>
                  </a:srgbClr>
                </a:clrFrom>
                <a:clrTo>
                  <a:srgbClr val="FFFFFF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474" y="5922"/>
              <a:ext cx="3956" cy="328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1" name="文本框 20"/>
            <p:cNvSpPr txBox="1"/>
            <p:nvPr/>
          </p:nvSpPr>
          <p:spPr>
            <a:xfrm rot="20760000">
              <a:off x="6909" y="7623"/>
              <a:ext cx="2668" cy="8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395" b="1" dirty="0">
                  <a:latin typeface="Comic Sans MS" panose="030F0702030302020204" pitchFamily="66" charset="0"/>
                  <a:ea typeface="宋体" panose="02010600030101010101" pitchFamily="2" charset="-122"/>
                  <a:sym typeface="+mn-ea"/>
                </a:rPr>
                <a:t>Have  </a:t>
              </a:r>
              <a:r>
                <a:rPr lang="en-US" altLang="zh-CN" sz="2395" b="1" dirty="0">
                  <a:solidFill>
                    <a:srgbClr val="FF0000"/>
                  </a:solidFill>
                  <a:latin typeface="Comic Sans MS" panose="030F0702030302020204" pitchFamily="66" charset="0"/>
                  <a:ea typeface="宋体" panose="02010600030101010101" pitchFamily="2" charset="-122"/>
                  <a:sym typeface="+mn-ea"/>
                </a:rPr>
                <a:t>an</a:t>
              </a:r>
              <a:endParaRPr lang="zh-CN" altLang="en-US" sz="1620" b="1"/>
            </a:p>
          </p:txBody>
        </p:sp>
      </p:grpSp>
      <p:pic>
        <p:nvPicPr>
          <p:cNvPr id="22532" name="图片 6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841873" y="2209134"/>
            <a:ext cx="950976" cy="81987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209" name="Picture 17" descr="Coke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230048" y="2209134"/>
            <a:ext cx="917829" cy="91348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537" name="图片 58"/>
          <p:cNvPicPr>
            <a:picLocks noChangeAspect="1"/>
          </p:cNvPicPr>
          <p:nvPr/>
        </p:nvPicPr>
        <p:blipFill>
          <a:blip r:embed="rId7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rot="-360000">
            <a:off x="832104" y="2326920"/>
            <a:ext cx="1383602" cy="83067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93" name="Picture 37" descr="香蕉1"/>
          <p:cNvPicPr>
            <a:picLocks noChangeAspect="1"/>
          </p:cNvPicPr>
          <p:nvPr/>
        </p:nvPicPr>
        <p:blipFill>
          <a:blip r:embed="rId8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124712" y="1499331"/>
            <a:ext cx="880682" cy="64345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92" name="Picture 36" descr="10001000276458f63"/>
          <p:cNvPicPr>
            <a:picLocks noChangeAspect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9720000">
            <a:off x="2340864" y="1408805"/>
            <a:ext cx="1182434" cy="65219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94" name="Picture 38" descr="图片4"/>
          <p:cNvPicPr>
            <a:picLocks noChangeAspect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02775" y="1368171"/>
            <a:ext cx="872681" cy="633679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80" name="图片 48"/>
          <p:cNvPicPr>
            <a:picLocks noChangeAspect="1"/>
          </p:cNvPicPr>
          <p:nvPr/>
        </p:nvPicPr>
        <p:blipFill>
          <a:blip r:embed="rId11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rot="21240000">
            <a:off x="5709285" y="1332167"/>
            <a:ext cx="983552" cy="7056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79" name="图片 12"/>
          <p:cNvPicPr>
            <a:picLocks noChangeAspect="1"/>
          </p:cNvPicPr>
          <p:nvPr/>
        </p:nvPicPr>
        <p:blipFill>
          <a:blip r:embed="rId12" cstate="email"/>
          <a:stretch>
            <a:fillRect/>
          </a:stretch>
        </p:blipFill>
        <p:spPr>
          <a:xfrm rot="594050">
            <a:off x="7452360" y="1328566"/>
            <a:ext cx="779526" cy="759181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83" name="图片 3"/>
          <p:cNvPicPr>
            <a:picLocks noChangeAspect="1"/>
          </p:cNvPicPr>
          <p:nvPr/>
        </p:nvPicPr>
        <p:blipFill>
          <a:blip r:embed="rId13" cstate="email"/>
          <a:stretch>
            <a:fillRect/>
          </a:stretch>
        </p:blipFill>
        <p:spPr>
          <a:xfrm rot="21300000">
            <a:off x="2230566" y="2288857"/>
            <a:ext cx="1064705" cy="6357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78" name="图片 43"/>
          <p:cNvPicPr>
            <a:picLocks noChangeAspect="1"/>
          </p:cNvPicPr>
          <p:nvPr/>
        </p:nvPicPr>
        <p:blipFill>
          <a:blip r:embed="rId14" cstate="email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06738" y="2209134"/>
            <a:ext cx="940689" cy="76072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81" name="图片 185" descr="u=990090636,2491789916&amp;fm=21&amp;gp=0"/>
          <p:cNvPicPr>
            <a:picLocks noChangeAspect="1"/>
          </p:cNvPicPr>
          <p:nvPr/>
        </p:nvPicPr>
        <p:blipFill>
          <a:blip r:embed="rId15" cstate="email"/>
          <a:stretch>
            <a:fillRect/>
          </a:stretch>
        </p:blipFill>
        <p:spPr>
          <a:xfrm>
            <a:off x="4775455" y="2374240"/>
            <a:ext cx="952119" cy="736549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634097 0.393889 " pathEditMode="relative" ptsTypes="">
                                      <p:cBhvr>
                                        <p:cTn id="30" dur="2000" fill="hold"/>
                                        <p:tgtEl>
                                          <p:spTgt spid="194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99167 0.400667 " pathEditMode="relative" rAng="0" ptsTypes="">
                                      <p:cBhvr>
                                        <p:cTn id="34" dur="2000" fill="hold"/>
                                        <p:tgtEl>
                                          <p:spTgt spid="194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00" y="17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4653 0.043000 L 0.103403 0.480667 " pathEditMode="relative" rAng="0" ptsTypes="">
                                      <p:cBhvr>
                                        <p:cTn id="38" dur="2000" fill="hold"/>
                                        <p:tgtEl>
                                          <p:spTgt spid="194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0" y="2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528 0.066556 L 0.161042 0.500667 " pathEditMode="relative" rAng="0" ptsTypes="">
                                      <p:cBhvr>
                                        <p:cTn id="42" dur="20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0" y="1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736 0.060889 L -0.023958 0.465889 " pathEditMode="relative" rAng="0" ptsTypes="">
                                      <p:cBhvr>
                                        <p:cTn id="46" dur="20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" y="17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889 0.051778 L 0.451042 0.236556 " pathEditMode="relative" rAng="0" ptsTypes="">
                                      <p:cBhvr>
                                        <p:cTn id="50" dur="2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00" y="10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146875 0.298222 " pathEditMode="relative" ptsTypes="">
                                      <p:cBhvr>
                                        <p:cTn id="54" dur="20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208 0.045667 L 0.333194 0.319556 " pathEditMode="relative" rAng="0" ptsTypes="">
                                      <p:cBhvr>
                                        <p:cTn id="58" dur="2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00" y="1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125 -0.001667 L 0.209306 0.285444 " pathEditMode="relative" rAng="0" ptsTypes="">
                                      <p:cBhvr>
                                        <p:cTn id="62" dur="20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00" y="20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111 -0.005221 L -0.531321 0.268668 " pathEditMode="relative" rAng="0" ptsTypes="">
                                      <p:cBhvr>
                                        <p:cTn id="66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00" y="1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000 0.032667 L 0.038889 0.237889 " pathEditMode="relative" rAng="0" ptsTypes="">
                                      <p:cBhvr>
                                        <p:cTn id="70" dur="2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8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46430" y="448513"/>
            <a:ext cx="3332417" cy="484004"/>
          </a:xfrm>
        </p:spPr>
        <p:txBody>
          <a:bodyPr/>
          <a:lstStyle/>
          <a:p>
            <a:r>
              <a:rPr lang="en-US" sz="2520" b="0" dirty="0">
                <a:solidFill>
                  <a:srgbClr val="262626"/>
                </a:solidFill>
                <a:effectLst/>
                <a:latin typeface="冬青黑体简体中文 W3" panose="020B0300000000000000" pitchFamily="34" charset="-122"/>
                <a:ea typeface="冬青黑体简体中文 W3" panose="020B0300000000000000" pitchFamily="34" charset="-122"/>
                <a:cs typeface="+mn-ea"/>
                <a:sym typeface="+mn-ea"/>
              </a:rPr>
              <a:t>Summary</a:t>
            </a:r>
            <a:endParaRPr lang="en-US" b="0" dirty="0">
              <a:effectLst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54928" y="1142238"/>
            <a:ext cx="7886700" cy="293715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altLang="zh-CN" b="1" dirty="0"/>
              <a:t>1</a:t>
            </a:r>
            <a:r>
              <a:rPr lang="zh-CN" altLang="en-US" b="1" dirty="0"/>
              <a:t>、在使用不定冠词</a:t>
            </a:r>
            <a:r>
              <a:rPr lang="en-US" altLang="zh-CN" b="1" dirty="0"/>
              <a:t>a/an</a:t>
            </a:r>
            <a:r>
              <a:rPr lang="zh-CN" altLang="en-US" b="1" dirty="0"/>
              <a:t>时要注意：</a:t>
            </a:r>
          </a:p>
          <a:p>
            <a:pPr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</a:pPr>
            <a:r>
              <a:rPr lang="zh-CN" altLang="en-US" b="1" dirty="0"/>
              <a:t>以元音音素开头的单词要使用不定冠词</a:t>
            </a:r>
            <a:r>
              <a:rPr lang="en-US" altLang="zh-CN" b="1" dirty="0"/>
              <a:t>an</a:t>
            </a:r>
            <a:r>
              <a:rPr lang="zh-CN" altLang="en-US" b="1" dirty="0"/>
              <a:t>，以辅音音素开头的单词要使用不定冠词</a:t>
            </a:r>
            <a:r>
              <a:rPr lang="en-US" altLang="zh-CN" b="1" dirty="0"/>
              <a:t>a</a:t>
            </a:r>
            <a:r>
              <a:rPr lang="zh-CN" altLang="en-US" b="1" dirty="0"/>
              <a:t>。</a:t>
            </a:r>
          </a:p>
          <a:p>
            <a:pPr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</a:pPr>
            <a:r>
              <a:rPr lang="zh-CN" altLang="en-US" b="1" dirty="0">
                <a:sym typeface="+mn-ea"/>
              </a:rPr>
              <a:t>不定冠词</a:t>
            </a:r>
            <a:r>
              <a:rPr lang="en-US" altLang="zh-CN" b="1" dirty="0">
                <a:sym typeface="+mn-ea"/>
              </a:rPr>
              <a:t>a/an</a:t>
            </a:r>
            <a:r>
              <a:rPr lang="zh-CN" altLang="en-US" b="1" dirty="0">
                <a:sym typeface="+mn-ea"/>
              </a:rPr>
              <a:t>只能用于单数可数名词前。</a:t>
            </a:r>
          </a:p>
          <a:p>
            <a:pPr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</a:pPr>
            <a:r>
              <a:rPr lang="zh-CN" altLang="en-US" b="1" dirty="0">
                <a:sym typeface="+mn-ea"/>
              </a:rPr>
              <a:t>在英语中液态、气态、肉类等属于不可数名词这些词语前不能使用不定冠词</a:t>
            </a:r>
            <a:r>
              <a:rPr lang="en-US" altLang="zh-CN" b="1" dirty="0">
                <a:sym typeface="+mn-ea"/>
              </a:rPr>
              <a:t>a</a:t>
            </a:r>
            <a:r>
              <a:rPr lang="zh-CN" altLang="en-US" b="1" dirty="0">
                <a:sym typeface="+mn-ea"/>
              </a:rPr>
              <a:t>和</a:t>
            </a:r>
            <a:r>
              <a:rPr lang="en-US" altLang="zh-CN" b="1" dirty="0">
                <a:sym typeface="+mn-ea"/>
              </a:rPr>
              <a:t>an</a:t>
            </a:r>
            <a:r>
              <a:rPr lang="zh-CN" altLang="en-US" b="1" dirty="0">
                <a:sym typeface="+mn-ea"/>
              </a:rPr>
              <a:t>。</a:t>
            </a:r>
            <a:endParaRPr lang="zh-CN" altLang="en-US" b="1" dirty="0"/>
          </a:p>
          <a:p>
            <a:pPr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altLang="zh-CN" b="1" dirty="0"/>
              <a:t>2</a:t>
            </a:r>
            <a:r>
              <a:rPr lang="zh-CN" altLang="en-US" b="1" dirty="0"/>
              <a:t>、</a:t>
            </a:r>
            <a:r>
              <a:rPr lang="zh-CN" altLang="en-US" b="1" dirty="0">
                <a:solidFill>
                  <a:schemeClr val="tx1"/>
                </a:solidFill>
              </a:rPr>
              <a:t>在</a:t>
            </a:r>
            <a:r>
              <a:rPr lang="zh-CN" altLang="en-US" b="1" dirty="0"/>
              <a:t>使用形容词</a:t>
            </a:r>
            <a:r>
              <a:rPr lang="en-US" altLang="zh-CN" b="1" dirty="0">
                <a:solidFill>
                  <a:schemeClr val="tx1"/>
                </a:solidFill>
                <a:sym typeface="+mn-ea"/>
              </a:rPr>
              <a:t>some</a:t>
            </a:r>
            <a:r>
              <a:rPr lang="zh-CN" altLang="en-US" b="1" dirty="0"/>
              <a:t>时要注意：</a:t>
            </a:r>
            <a:r>
              <a:rPr lang="en-US" altLang="zh-CN" b="1" dirty="0"/>
              <a:t>some</a:t>
            </a:r>
            <a:r>
              <a:rPr lang="zh-CN" altLang="en-US" b="1" dirty="0"/>
              <a:t>后面即可加可数名词，也可加不可数名词，具体使用情况要依据句子的语境而决定。</a:t>
            </a:r>
          </a:p>
        </p:txBody>
      </p:sp>
      <p:sp>
        <p:nvSpPr>
          <p:cNvPr id="18" name="PA_圆角矩形 9"/>
          <p:cNvSpPr/>
          <p:nvPr>
            <p:custDataLst>
              <p:tags r:id="rId1"/>
            </p:custDataLst>
          </p:nvPr>
        </p:nvSpPr>
        <p:spPr>
          <a:xfrm>
            <a:off x="554928" y="487862"/>
            <a:ext cx="439053" cy="405308"/>
          </a:xfrm>
          <a:prstGeom prst="roundRect">
            <a:avLst>
              <a:gd name="adj" fmla="val 0"/>
            </a:avLst>
          </a:prstGeom>
          <a:solidFill>
            <a:srgbClr val="2AAE3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20"/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397</Words>
  <Application>Microsoft Office PowerPoint</Application>
  <PresentationFormat>全屏显示(16:9)</PresentationFormat>
  <Paragraphs>52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冬青黑体简体中文 W3</vt:lpstr>
      <vt:lpstr>黑体</vt:lpstr>
      <vt:lpstr>宋体</vt:lpstr>
      <vt:lpstr>微软雅黑</vt:lpstr>
      <vt:lpstr>Arial</vt:lpstr>
      <vt:lpstr>Calibri</vt:lpstr>
      <vt:lpstr>Calibri Light</vt:lpstr>
      <vt:lpstr>Comic Sans MS</vt:lpstr>
      <vt:lpstr>Wingdings</vt:lpstr>
      <vt:lpstr>WWW.2PPT.COM
</vt:lpstr>
      <vt:lpstr>Unit6 I like hamburgers.</vt:lpstr>
      <vt:lpstr>PowerPoint 演示文稿</vt:lpstr>
      <vt:lpstr>PowerPoint 演示文稿</vt:lpstr>
      <vt:lpstr>PowerPoint 演示文稿</vt:lpstr>
      <vt:lpstr>PowerPoint 演示文稿</vt:lpstr>
      <vt:lpstr> 并不是所有以元音字母A/E/I/O/U开头的单词都可以使用an ，例如：unit（单元） /uniform（校服、制服）前就要使用不定冠词a。只有当单词的首字母为元音音素时，它的前面才能使用不定冠词an。</vt:lpstr>
      <vt:lpstr>3、some 的含义及使用方法。</vt:lpstr>
      <vt:lpstr>PowerPoint 演示文稿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2019-06-19T02:08:00Z</dcterms:created>
  <dcterms:modified xsi:type="dcterms:W3CDTF">2023-01-16T19:11:24Z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714060DCEEB64CCC8B95B0422EC0E1F1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