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713" r:id="rId2"/>
  </p:sldMasterIdLst>
  <p:notesMasterIdLst>
    <p:notesMasterId r:id="rId27"/>
  </p:notesMasterIdLst>
  <p:handoutMasterIdLst>
    <p:handoutMasterId r:id="rId28"/>
  </p:handoutMasterIdLst>
  <p:sldIdLst>
    <p:sldId id="319" r:id="rId3"/>
    <p:sldId id="317" r:id="rId4"/>
    <p:sldId id="312" r:id="rId5"/>
    <p:sldId id="306" r:id="rId6"/>
    <p:sldId id="311" r:id="rId7"/>
    <p:sldId id="298" r:id="rId8"/>
    <p:sldId id="308" r:id="rId9"/>
    <p:sldId id="320" r:id="rId10"/>
    <p:sldId id="309" r:id="rId11"/>
    <p:sldId id="299" r:id="rId12"/>
    <p:sldId id="301" r:id="rId13"/>
    <p:sldId id="300" r:id="rId14"/>
    <p:sldId id="321" r:id="rId15"/>
    <p:sldId id="302" r:id="rId16"/>
    <p:sldId id="303" r:id="rId17"/>
    <p:sldId id="304" r:id="rId18"/>
    <p:sldId id="305" r:id="rId19"/>
    <p:sldId id="322" r:id="rId20"/>
    <p:sldId id="307" r:id="rId21"/>
    <p:sldId id="315" r:id="rId22"/>
    <p:sldId id="310" r:id="rId23"/>
    <p:sldId id="313" r:id="rId24"/>
    <p:sldId id="314" r:id="rId25"/>
    <p:sldId id="318"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6741"/>
    <a:srgbClr val="4A5A6F"/>
    <a:srgbClr val="F9F9F9"/>
    <a:srgbClr val="F7C6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21" autoAdjust="0"/>
    <p:restoredTop sz="94660"/>
  </p:normalViewPr>
  <p:slideViewPr>
    <p:cSldViewPr snapToGrid="0" showGuides="1">
      <p:cViewPr>
        <p:scale>
          <a:sx n="66" d="100"/>
          <a:sy n="66" d="100"/>
        </p:scale>
        <p:origin x="-2112" y="-1146"/>
      </p:cViewPr>
      <p:guideLst>
        <p:guide orient="horz" pos="2160"/>
        <p:guide pos="3830"/>
      </p:guideLst>
    </p:cSldViewPr>
  </p:slideViewPr>
  <p:notesTextViewPr>
    <p:cViewPr>
      <p:scale>
        <a:sx n="1" d="1"/>
        <a:sy n="1" d="1"/>
      </p:scale>
      <p:origin x="0" y="0"/>
    </p:cViewPr>
  </p:notesTextViewPr>
  <p:sorterViewPr>
    <p:cViewPr varScale="1">
      <p:scale>
        <a:sx n="1" d="1"/>
        <a:sy n="1" d="1"/>
      </p:scale>
      <p:origin x="0" y="1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E56F87-A81A-4EDE-81AE-3C76F245D5E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4DC7B0-EBAC-4569-9993-246641655C4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CD91FA-DF3A-48AA-8B5D-06CE113ED632}"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3175E5-0298-4B98-82F3-567147926987}"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3175E5-0298-4B98-82F3-567147926987}"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3175E5-0298-4B98-82F3-567147926987}"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3175E5-0298-4B98-82F3-567147926987}" type="slidenum">
              <a:rPr lang="zh-CN" altLang="en-US" smtClean="0"/>
              <a:t>22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0826B-D42A-9844-8E6E-DB15A56B1805}"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3175E5-0298-4B98-82F3-567147926987}" type="slidenum">
              <a:rPr lang="zh-CN" altLang="en-US" smtClean="0">
                <a:solidFill>
                  <a:prstClr val="black"/>
                </a:solidFill>
                <a:latin typeface="Calibri" panose="020F0502020204030204"/>
                <a:ea typeface="宋体" panose="02010600030101010101" pitchFamily="2" charset="-122"/>
              </a:rPr>
              <a:t>8</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5" name="图片占位符 6"/>
          <p:cNvSpPr>
            <a:spLocks noGrp="1"/>
          </p:cNvSpPr>
          <p:nvPr>
            <p:ph type="pic" sz="quarter" idx="13"/>
          </p:nvPr>
        </p:nvSpPr>
        <p:spPr>
          <a:xfrm>
            <a:off x="0" y="0"/>
            <a:ext cx="3593682" cy="6858000"/>
          </a:xfrm>
          <a:prstGeom prst="rect">
            <a:avLst/>
          </a:prstGeom>
        </p:spPr>
        <p:txBody>
          <a:bodyPr/>
          <a:lstStyle/>
          <a:p>
            <a:endParaRPr lang="zh-CN" altLang="en-US"/>
          </a:p>
        </p:txBody>
      </p:sp>
      <p:sp>
        <p:nvSpPr>
          <p:cNvPr id="4" name="图片占位符 6"/>
          <p:cNvSpPr>
            <a:spLocks noGrp="1"/>
          </p:cNvSpPr>
          <p:nvPr>
            <p:ph type="pic" sz="quarter" idx="11"/>
          </p:nvPr>
        </p:nvSpPr>
        <p:spPr>
          <a:xfrm>
            <a:off x="2297864" y="2133180"/>
            <a:ext cx="2591636" cy="2591637"/>
          </a:xfrm>
          <a:prstGeom prst="ellipse">
            <a:avLst/>
          </a:prstGeom>
        </p:spPr>
        <p:txBody>
          <a:bodyPr/>
          <a:lstStyle/>
          <a:p>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7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908840" y="1884814"/>
            <a:ext cx="3117850" cy="3673725"/>
          </a:xfrm>
          <a:prstGeom prst="rect">
            <a:avLst/>
          </a:prstGeom>
        </p:spPr>
        <p:txBody>
          <a:bodyPr/>
          <a:lstStyle/>
          <a:p>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6_空白">
    <p:spTree>
      <p:nvGrpSpPr>
        <p:cNvPr id="1" name=""/>
        <p:cNvGrpSpPr/>
        <p:nvPr/>
      </p:nvGrpSpPr>
      <p:grpSpPr>
        <a:xfrm>
          <a:off x="0" y="0"/>
          <a:ext cx="0" cy="0"/>
          <a:chOff x="0" y="0"/>
          <a:chExt cx="0" cy="0"/>
        </a:xfrm>
      </p:grpSpPr>
      <p:sp>
        <p:nvSpPr>
          <p:cNvPr id="8" name="图片占位符 6"/>
          <p:cNvSpPr>
            <a:spLocks noGrp="1"/>
          </p:cNvSpPr>
          <p:nvPr>
            <p:ph type="pic" sz="quarter" idx="11"/>
          </p:nvPr>
        </p:nvSpPr>
        <p:spPr>
          <a:xfrm>
            <a:off x="1019175" y="1948871"/>
            <a:ext cx="10153650" cy="2416753"/>
          </a:xfrm>
          <a:prstGeom prst="rect">
            <a:avLst/>
          </a:prstGeom>
        </p:spPr>
        <p:txBody>
          <a:bodyPr/>
          <a:lstStyle/>
          <a:p>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8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056717" y="1906663"/>
            <a:ext cx="2015530" cy="2020126"/>
          </a:xfrm>
          <a:prstGeom prst="rect">
            <a:avLst/>
          </a:prstGeom>
        </p:spPr>
        <p:txBody>
          <a:bodyPr/>
          <a:lstStyle/>
          <a:p>
            <a:endParaRPr lang="zh-CN" altLang="en-US"/>
          </a:p>
        </p:txBody>
      </p:sp>
      <p:sp>
        <p:nvSpPr>
          <p:cNvPr id="8" name="图片占位符 6"/>
          <p:cNvSpPr>
            <a:spLocks noGrp="1"/>
          </p:cNvSpPr>
          <p:nvPr>
            <p:ph type="pic" sz="quarter" idx="11"/>
          </p:nvPr>
        </p:nvSpPr>
        <p:spPr>
          <a:xfrm>
            <a:off x="3078585" y="3979139"/>
            <a:ext cx="2015530" cy="2020126"/>
          </a:xfrm>
          <a:prstGeom prst="rect">
            <a:avLst/>
          </a:prstGeom>
        </p:spPr>
        <p:txBody>
          <a:bodyPr/>
          <a:lstStyle/>
          <a:p>
            <a:endParaRPr lang="zh-CN" altLang="en-US" dirty="0"/>
          </a:p>
        </p:txBody>
      </p:sp>
      <p:sp>
        <p:nvSpPr>
          <p:cNvPr id="9" name="图片占位符 6"/>
          <p:cNvSpPr>
            <a:spLocks noGrp="1"/>
          </p:cNvSpPr>
          <p:nvPr>
            <p:ph type="pic" sz="quarter" idx="12"/>
          </p:nvPr>
        </p:nvSpPr>
        <p:spPr>
          <a:xfrm>
            <a:off x="9129263" y="1895161"/>
            <a:ext cx="2015530" cy="2020126"/>
          </a:xfrm>
          <a:prstGeom prst="rect">
            <a:avLst/>
          </a:prstGeom>
        </p:spPr>
        <p:txBody>
          <a:bodyPr/>
          <a:lstStyle/>
          <a:p>
            <a:endParaRPr lang="zh-CN" altLang="en-US"/>
          </a:p>
        </p:txBody>
      </p:sp>
      <p:sp>
        <p:nvSpPr>
          <p:cNvPr id="10" name="图片占位符 6"/>
          <p:cNvSpPr>
            <a:spLocks noGrp="1"/>
          </p:cNvSpPr>
          <p:nvPr>
            <p:ph type="pic" sz="quarter" idx="13"/>
          </p:nvPr>
        </p:nvSpPr>
        <p:spPr>
          <a:xfrm>
            <a:off x="5094115" y="1900550"/>
            <a:ext cx="2015530" cy="2020127"/>
          </a:xfrm>
          <a:prstGeom prst="rect">
            <a:avLst/>
          </a:prstGeom>
        </p:spPr>
        <p:txBody>
          <a:bodyPr/>
          <a:lstStyle/>
          <a:p>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905503" y="1499876"/>
            <a:ext cx="2436923" cy="2648105"/>
          </a:xfrm>
          <a:prstGeom prst="rect">
            <a:avLst/>
          </a:prstGeom>
        </p:spPr>
        <p:txBody>
          <a:bodyPr/>
          <a:lstStyle/>
          <a:p>
            <a:endParaRPr lang="zh-CN" altLang="en-US"/>
          </a:p>
        </p:txBody>
      </p:sp>
      <p:sp>
        <p:nvSpPr>
          <p:cNvPr id="8" name="图片占位符 6"/>
          <p:cNvSpPr>
            <a:spLocks noGrp="1"/>
          </p:cNvSpPr>
          <p:nvPr>
            <p:ph type="pic" sz="quarter" idx="11"/>
          </p:nvPr>
        </p:nvSpPr>
        <p:spPr>
          <a:xfrm>
            <a:off x="8741995" y="1499876"/>
            <a:ext cx="2436923" cy="2648105"/>
          </a:xfrm>
          <a:prstGeom prst="rect">
            <a:avLst/>
          </a:prstGeom>
        </p:spPr>
        <p:txBody>
          <a:bodyPr/>
          <a:lstStyle/>
          <a:p>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4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6223780" y="2135750"/>
            <a:ext cx="2230856" cy="2802954"/>
          </a:xfrm>
          <a:prstGeom prst="rect">
            <a:avLst/>
          </a:prstGeom>
        </p:spPr>
        <p:txBody>
          <a:bodyPr/>
          <a:lstStyle/>
          <a:p>
            <a:endParaRPr lang="zh-CN" altLang="en-US"/>
          </a:p>
        </p:txBody>
      </p:sp>
      <p:sp>
        <p:nvSpPr>
          <p:cNvPr id="8" name="图片占位符 6"/>
          <p:cNvSpPr>
            <a:spLocks noGrp="1"/>
          </p:cNvSpPr>
          <p:nvPr>
            <p:ph type="pic" sz="quarter" idx="11"/>
          </p:nvPr>
        </p:nvSpPr>
        <p:spPr>
          <a:xfrm>
            <a:off x="8710194" y="2135750"/>
            <a:ext cx="2230856" cy="2802954"/>
          </a:xfrm>
          <a:prstGeom prst="rect">
            <a:avLst/>
          </a:prstGeom>
        </p:spPr>
        <p:txBody>
          <a:bodyPr/>
          <a:lstStyle/>
          <a:p>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2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152404" y="2566738"/>
            <a:ext cx="1784267" cy="2627369"/>
          </a:xfrm>
          <a:prstGeom prst="rect">
            <a:avLst/>
          </a:prstGeom>
        </p:spPr>
        <p:txBody>
          <a:bodyPr/>
          <a:lstStyle/>
          <a:p>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7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5460559" y="2054666"/>
            <a:ext cx="1257300" cy="1257300"/>
          </a:xfrm>
          <a:prstGeom prst="rect">
            <a:avLst/>
          </a:prstGeom>
        </p:spPr>
        <p:txBody>
          <a:bodyPr/>
          <a:lstStyle/>
          <a:p>
            <a:endParaRPr lang="zh-CN" altLang="en-US"/>
          </a:p>
        </p:txBody>
      </p:sp>
      <p:sp>
        <p:nvSpPr>
          <p:cNvPr id="8" name="图片占位符 6"/>
          <p:cNvSpPr>
            <a:spLocks noGrp="1"/>
          </p:cNvSpPr>
          <p:nvPr>
            <p:ph type="pic" sz="quarter" idx="11"/>
          </p:nvPr>
        </p:nvSpPr>
        <p:spPr>
          <a:xfrm>
            <a:off x="5460558" y="4327201"/>
            <a:ext cx="1257300" cy="1257300"/>
          </a:xfrm>
          <a:prstGeom prst="rect">
            <a:avLst/>
          </a:prstGeom>
        </p:spPr>
        <p:txBody>
          <a:bodyPr/>
          <a:lstStyle/>
          <a:p>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857829" y="2261004"/>
            <a:ext cx="2837544" cy="3733395"/>
          </a:xfrm>
          <a:prstGeom prst="rect">
            <a:avLst/>
          </a:prstGeom>
        </p:spPr>
        <p:txBody>
          <a:bodyPr/>
          <a:lstStyle/>
          <a:p>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0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673100" y="4057376"/>
            <a:ext cx="10845800" cy="2170546"/>
          </a:xfrm>
          <a:prstGeom prst="rect">
            <a:avLst/>
          </a:prstGeom>
        </p:spPr>
        <p:txBody>
          <a:bodyPr/>
          <a:lstStyle/>
          <a:p>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1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673099" y="3394076"/>
            <a:ext cx="10845800" cy="1482724"/>
          </a:xfrm>
          <a:prstGeom prst="roundRect">
            <a:avLst/>
          </a:prstGeom>
        </p:spPr>
        <p:txBody>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仅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图片占位符 6"/>
          <p:cNvSpPr>
            <a:spLocks noGrp="1"/>
          </p:cNvSpPr>
          <p:nvPr>
            <p:ph type="pic" sz="quarter" idx="13"/>
          </p:nvPr>
        </p:nvSpPr>
        <p:spPr>
          <a:xfrm>
            <a:off x="0" y="0"/>
            <a:ext cx="3593682" cy="6858000"/>
          </a:xfrm>
          <a:prstGeom prst="rect">
            <a:avLst/>
          </a:prstGeom>
        </p:spPr>
        <p:txBody>
          <a:bodyPr/>
          <a:lstStyle/>
          <a:p>
            <a:endParaRPr lang="zh-CN" altLang="en-US"/>
          </a:p>
        </p:txBody>
      </p:sp>
      <p:sp>
        <p:nvSpPr>
          <p:cNvPr id="4" name="图片占位符 6"/>
          <p:cNvSpPr>
            <a:spLocks noGrp="1"/>
          </p:cNvSpPr>
          <p:nvPr>
            <p:ph type="pic" sz="quarter" idx="11"/>
          </p:nvPr>
        </p:nvSpPr>
        <p:spPr>
          <a:xfrm>
            <a:off x="2297864" y="2133180"/>
            <a:ext cx="2591636" cy="2591637"/>
          </a:xfrm>
          <a:prstGeom prst="ellipse">
            <a:avLst/>
          </a:prstGeom>
        </p:spPr>
        <p:txBody>
          <a:bodyPr/>
          <a:lstStyle/>
          <a:p>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0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23889" y="2194561"/>
            <a:ext cx="4051496" cy="2278966"/>
          </a:xfrm>
          <a:prstGeom prst="rect">
            <a:avLst/>
          </a:prstGeom>
        </p:spPr>
        <p:txBody>
          <a:bodyPr/>
          <a:lstStyle/>
          <a:p>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4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5420751" y="1451947"/>
            <a:ext cx="4046806" cy="1952135"/>
          </a:xfrm>
          <a:prstGeom prst="rect">
            <a:avLst/>
          </a:prstGeom>
        </p:spPr>
        <p:txBody>
          <a:bodyPr/>
          <a:lstStyle/>
          <a:p>
            <a:endParaRPr lang="zh-CN" altLang="en-US"/>
          </a:p>
        </p:txBody>
      </p:sp>
      <p:sp>
        <p:nvSpPr>
          <p:cNvPr id="8" name="图片占位符 6"/>
          <p:cNvSpPr>
            <a:spLocks noGrp="1"/>
          </p:cNvSpPr>
          <p:nvPr>
            <p:ph type="pic" sz="quarter" idx="11"/>
          </p:nvPr>
        </p:nvSpPr>
        <p:spPr>
          <a:xfrm>
            <a:off x="5420751" y="3718509"/>
            <a:ext cx="4046806" cy="1952135"/>
          </a:xfrm>
          <a:prstGeom prst="rect">
            <a:avLst/>
          </a:prstGeom>
        </p:spPr>
        <p:txBody>
          <a:bodyPr/>
          <a:lstStyle/>
          <a:p>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空白">
    <p:spTree>
      <p:nvGrpSpPr>
        <p:cNvPr id="1" name=""/>
        <p:cNvGrpSpPr/>
        <p:nvPr/>
      </p:nvGrpSpPr>
      <p:grpSpPr>
        <a:xfrm>
          <a:off x="0" y="0"/>
          <a:ext cx="0" cy="0"/>
          <a:chOff x="0" y="0"/>
          <a:chExt cx="0" cy="0"/>
        </a:xfrm>
      </p:grpSpPr>
      <p:sp>
        <p:nvSpPr>
          <p:cNvPr id="9" name="图片占位符 6"/>
          <p:cNvSpPr>
            <a:spLocks noGrp="1"/>
          </p:cNvSpPr>
          <p:nvPr>
            <p:ph type="pic" sz="quarter" idx="12"/>
          </p:nvPr>
        </p:nvSpPr>
        <p:spPr>
          <a:xfrm>
            <a:off x="8339565" y="0"/>
            <a:ext cx="7247438" cy="6858000"/>
          </a:xfrm>
          <a:prstGeom prst="ellipse">
            <a:avLst/>
          </a:prstGeom>
        </p:spPr>
        <p:txBody>
          <a:bodyPr/>
          <a:lstStyle/>
          <a:p>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7467599" y="4040372"/>
            <a:ext cx="3705225" cy="1813550"/>
          </a:xfrm>
          <a:prstGeom prst="rect">
            <a:avLst/>
          </a:prstGeom>
        </p:spPr>
        <p:txBody>
          <a:bodyPr/>
          <a:lstStyle/>
          <a:p>
            <a:endParaRPr lang="zh-CN" altLang="en-US"/>
          </a:p>
        </p:txBody>
      </p:sp>
      <p:sp>
        <p:nvSpPr>
          <p:cNvPr id="8" name="图片占位符 6"/>
          <p:cNvSpPr>
            <a:spLocks noGrp="1"/>
          </p:cNvSpPr>
          <p:nvPr>
            <p:ph type="pic" sz="quarter" idx="11"/>
          </p:nvPr>
        </p:nvSpPr>
        <p:spPr>
          <a:xfrm>
            <a:off x="1019175" y="2151873"/>
            <a:ext cx="3705225" cy="1813550"/>
          </a:xfrm>
          <a:prstGeom prst="rect">
            <a:avLst/>
          </a:prstGeom>
        </p:spPr>
        <p:txBody>
          <a:bodyPr/>
          <a:lstStyle/>
          <a:p>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892374" y="3507558"/>
            <a:ext cx="1568450" cy="1592143"/>
          </a:xfrm>
          <a:prstGeom prst="ellipse">
            <a:avLst/>
          </a:prstGeom>
        </p:spPr>
        <p:txBody>
          <a:bodyPr/>
          <a:lstStyle/>
          <a:p>
            <a:endParaRPr lang="zh-CN" altLang="en-US"/>
          </a:p>
        </p:txBody>
      </p:sp>
      <p:sp>
        <p:nvSpPr>
          <p:cNvPr id="8" name="图片占位符 6"/>
          <p:cNvSpPr>
            <a:spLocks noGrp="1"/>
          </p:cNvSpPr>
          <p:nvPr>
            <p:ph type="pic" sz="quarter" idx="11"/>
          </p:nvPr>
        </p:nvSpPr>
        <p:spPr>
          <a:xfrm>
            <a:off x="5062775" y="2245345"/>
            <a:ext cx="2071994" cy="2071993"/>
          </a:xfrm>
          <a:prstGeom prst="ellipse">
            <a:avLst/>
          </a:prstGeom>
        </p:spPr>
        <p:txBody>
          <a:bodyPr/>
          <a:lstStyle/>
          <a:p>
            <a:endParaRPr lang="zh-CN" altLang="en-US" dirty="0"/>
          </a:p>
        </p:txBody>
      </p:sp>
      <p:sp>
        <p:nvSpPr>
          <p:cNvPr id="9" name="图片占位符 6"/>
          <p:cNvSpPr>
            <a:spLocks noGrp="1"/>
          </p:cNvSpPr>
          <p:nvPr>
            <p:ph type="pic" sz="quarter" idx="12"/>
          </p:nvPr>
        </p:nvSpPr>
        <p:spPr>
          <a:xfrm>
            <a:off x="8730517" y="3507557"/>
            <a:ext cx="1568450" cy="1592143"/>
          </a:xfrm>
          <a:prstGeom prst="ellipse">
            <a:avLst/>
          </a:prstGeom>
        </p:spPr>
        <p:txBody>
          <a:bodyPr/>
          <a:lstStyle/>
          <a:p>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空白">
    <p:spTree>
      <p:nvGrpSpPr>
        <p:cNvPr id="1" name=""/>
        <p:cNvGrpSpPr/>
        <p:nvPr/>
      </p:nvGrpSpPr>
      <p:grpSpPr>
        <a:xfrm>
          <a:off x="0" y="0"/>
          <a:ext cx="0" cy="0"/>
          <a:chOff x="0" y="0"/>
          <a:chExt cx="0" cy="0"/>
        </a:xfrm>
      </p:grpSpPr>
      <p:sp>
        <p:nvSpPr>
          <p:cNvPr id="8" name="图片占位符 6"/>
          <p:cNvSpPr>
            <a:spLocks noGrp="1"/>
          </p:cNvSpPr>
          <p:nvPr>
            <p:ph type="pic" sz="quarter" idx="11"/>
          </p:nvPr>
        </p:nvSpPr>
        <p:spPr>
          <a:xfrm>
            <a:off x="5058178" y="2730256"/>
            <a:ext cx="2071994" cy="2071993"/>
          </a:xfrm>
          <a:prstGeom prst="ellipse">
            <a:avLst/>
          </a:prstGeom>
        </p:spPr>
        <p:txBody>
          <a:bodyPr/>
          <a:lstStyle/>
          <a:p>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957806" y="1907024"/>
            <a:ext cx="2382293" cy="2382399"/>
          </a:xfrm>
          <a:prstGeom prst="rect">
            <a:avLst/>
          </a:prstGeom>
        </p:spPr>
        <p:txBody>
          <a:bodyPr/>
          <a:lstStyle/>
          <a:p>
            <a:endParaRPr lang="zh-CN" altLang="en-US"/>
          </a:p>
        </p:txBody>
      </p:sp>
      <p:sp>
        <p:nvSpPr>
          <p:cNvPr id="8" name="图片占位符 6"/>
          <p:cNvSpPr>
            <a:spLocks noGrp="1"/>
          </p:cNvSpPr>
          <p:nvPr>
            <p:ph type="pic" sz="quarter" idx="11"/>
          </p:nvPr>
        </p:nvSpPr>
        <p:spPr>
          <a:xfrm>
            <a:off x="3613084" y="1906368"/>
            <a:ext cx="2382293" cy="2382399"/>
          </a:xfrm>
          <a:prstGeom prst="rect">
            <a:avLst/>
          </a:prstGeom>
        </p:spPr>
        <p:txBody>
          <a:bodyPr/>
          <a:lstStyle/>
          <a:p>
            <a:endParaRPr lang="zh-CN" altLang="en-US" dirty="0"/>
          </a:p>
        </p:txBody>
      </p:sp>
      <p:sp>
        <p:nvSpPr>
          <p:cNvPr id="9" name="图片占位符 6"/>
          <p:cNvSpPr>
            <a:spLocks noGrp="1"/>
          </p:cNvSpPr>
          <p:nvPr>
            <p:ph type="pic" sz="quarter" idx="12"/>
          </p:nvPr>
        </p:nvSpPr>
        <p:spPr>
          <a:xfrm>
            <a:off x="8872879" y="1907024"/>
            <a:ext cx="2382293" cy="2382399"/>
          </a:xfrm>
          <a:prstGeom prst="rect">
            <a:avLst/>
          </a:prstGeom>
        </p:spPr>
        <p:txBody>
          <a:bodyPr/>
          <a:lstStyle/>
          <a:p>
            <a:endParaRPr lang="zh-CN" altLang="en-US"/>
          </a:p>
        </p:txBody>
      </p:sp>
      <p:sp>
        <p:nvSpPr>
          <p:cNvPr id="10" name="图片占位符 6"/>
          <p:cNvSpPr>
            <a:spLocks noGrp="1"/>
          </p:cNvSpPr>
          <p:nvPr>
            <p:ph type="pic" sz="quarter" idx="13"/>
          </p:nvPr>
        </p:nvSpPr>
        <p:spPr>
          <a:xfrm>
            <a:off x="6252169" y="1895193"/>
            <a:ext cx="2382293" cy="2382401"/>
          </a:xfrm>
          <a:prstGeom prst="rect">
            <a:avLst/>
          </a:prstGeom>
        </p:spPr>
        <p:txBody>
          <a:bodyPr/>
          <a:lstStyle/>
          <a:p>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144027" y="2132207"/>
            <a:ext cx="1732524" cy="1718456"/>
          </a:xfrm>
          <a:prstGeom prst="rect">
            <a:avLst/>
          </a:prstGeom>
        </p:spPr>
        <p:txBody>
          <a:bodyPr/>
          <a:lstStyle/>
          <a:p>
            <a:endParaRPr lang="zh-CN" altLang="en-US"/>
          </a:p>
        </p:txBody>
      </p:sp>
      <p:sp>
        <p:nvSpPr>
          <p:cNvPr id="8" name="图片占位符 6"/>
          <p:cNvSpPr>
            <a:spLocks noGrp="1"/>
          </p:cNvSpPr>
          <p:nvPr>
            <p:ph type="pic" sz="quarter" idx="11"/>
          </p:nvPr>
        </p:nvSpPr>
        <p:spPr>
          <a:xfrm>
            <a:off x="1139016" y="4259090"/>
            <a:ext cx="1732524" cy="1718456"/>
          </a:xfrm>
          <a:prstGeom prst="rect">
            <a:avLst/>
          </a:prstGeom>
        </p:spPr>
        <p:txBody>
          <a:bodyPr/>
          <a:lstStyle/>
          <a:p>
            <a:endParaRPr lang="zh-CN" altLang="en-US" dirty="0"/>
          </a:p>
        </p:txBody>
      </p:sp>
      <p:sp>
        <p:nvSpPr>
          <p:cNvPr id="9" name="图片占位符 6"/>
          <p:cNvSpPr>
            <a:spLocks noGrp="1"/>
          </p:cNvSpPr>
          <p:nvPr>
            <p:ph type="pic" sz="quarter" idx="12"/>
          </p:nvPr>
        </p:nvSpPr>
        <p:spPr>
          <a:xfrm>
            <a:off x="6131951" y="4259090"/>
            <a:ext cx="1732524" cy="1718456"/>
          </a:xfrm>
          <a:prstGeom prst="rect">
            <a:avLst/>
          </a:prstGeom>
        </p:spPr>
        <p:txBody>
          <a:bodyPr/>
          <a:lstStyle/>
          <a:p>
            <a:endParaRPr lang="zh-CN" altLang="en-US"/>
          </a:p>
        </p:txBody>
      </p:sp>
      <p:sp>
        <p:nvSpPr>
          <p:cNvPr id="10" name="图片占位符 6"/>
          <p:cNvSpPr>
            <a:spLocks noGrp="1"/>
          </p:cNvSpPr>
          <p:nvPr>
            <p:ph type="pic" sz="quarter" idx="13"/>
          </p:nvPr>
        </p:nvSpPr>
        <p:spPr>
          <a:xfrm>
            <a:off x="6131951" y="2118138"/>
            <a:ext cx="1732524" cy="1718457"/>
          </a:xfrm>
          <a:prstGeom prst="rect">
            <a:avLst/>
          </a:prstGeom>
        </p:spPr>
        <p:txBody>
          <a:bodyPr/>
          <a:lstStyle/>
          <a:p>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5536322" y="1919856"/>
            <a:ext cx="1384981" cy="1385626"/>
          </a:xfrm>
          <a:prstGeom prst="ellipse">
            <a:avLst/>
          </a:prstGeom>
        </p:spPr>
        <p:txBody>
          <a:bodyPr/>
          <a:lstStyle/>
          <a:p>
            <a:endParaRPr lang="zh-CN" altLang="en-US"/>
          </a:p>
        </p:txBody>
      </p:sp>
      <p:sp>
        <p:nvSpPr>
          <p:cNvPr id="8" name="图片占位符 6"/>
          <p:cNvSpPr>
            <a:spLocks noGrp="1"/>
          </p:cNvSpPr>
          <p:nvPr>
            <p:ph type="pic" sz="quarter" idx="11"/>
          </p:nvPr>
        </p:nvSpPr>
        <p:spPr>
          <a:xfrm>
            <a:off x="2106045" y="3713262"/>
            <a:ext cx="1384981" cy="1385626"/>
          </a:xfrm>
          <a:prstGeom prst="ellipse">
            <a:avLst/>
          </a:prstGeom>
        </p:spPr>
        <p:txBody>
          <a:bodyPr/>
          <a:lstStyle/>
          <a:p>
            <a:endParaRPr lang="zh-CN" altLang="en-US" dirty="0"/>
          </a:p>
        </p:txBody>
      </p:sp>
      <p:sp>
        <p:nvSpPr>
          <p:cNvPr id="9" name="图片占位符 6"/>
          <p:cNvSpPr>
            <a:spLocks noGrp="1"/>
          </p:cNvSpPr>
          <p:nvPr>
            <p:ph type="pic" sz="quarter" idx="12"/>
          </p:nvPr>
        </p:nvSpPr>
        <p:spPr>
          <a:xfrm>
            <a:off x="5534811" y="3713262"/>
            <a:ext cx="1384981" cy="1385626"/>
          </a:xfrm>
          <a:prstGeom prst="ellipse">
            <a:avLst/>
          </a:prstGeom>
        </p:spPr>
        <p:txBody>
          <a:bodyPr/>
          <a:lstStyle/>
          <a:p>
            <a:endParaRPr lang="zh-CN" altLang="en-US"/>
          </a:p>
        </p:txBody>
      </p:sp>
      <p:sp>
        <p:nvSpPr>
          <p:cNvPr id="10" name="图片占位符 6"/>
          <p:cNvSpPr>
            <a:spLocks noGrp="1"/>
          </p:cNvSpPr>
          <p:nvPr>
            <p:ph type="pic" sz="quarter" idx="13"/>
          </p:nvPr>
        </p:nvSpPr>
        <p:spPr>
          <a:xfrm>
            <a:off x="8963576" y="3713261"/>
            <a:ext cx="1384981" cy="1385627"/>
          </a:xfrm>
          <a:prstGeom prst="ellipse">
            <a:avLst/>
          </a:prstGeom>
        </p:spPr>
        <p:txBody>
          <a:bodyPr/>
          <a:lstStyle/>
          <a:p>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空白">
    <p:spTree>
      <p:nvGrpSpPr>
        <p:cNvPr id="1" name=""/>
        <p:cNvGrpSpPr/>
        <p:nvPr/>
      </p:nvGrpSpPr>
      <p:grpSpPr>
        <a:xfrm>
          <a:off x="0" y="0"/>
          <a:ext cx="0" cy="0"/>
          <a:chOff x="0" y="0"/>
          <a:chExt cx="0" cy="0"/>
        </a:xfrm>
      </p:grpSpPr>
      <p:sp>
        <p:nvSpPr>
          <p:cNvPr id="16" name="图片占位符 6"/>
          <p:cNvSpPr>
            <a:spLocks noGrp="1"/>
          </p:cNvSpPr>
          <p:nvPr>
            <p:ph type="pic" sz="quarter" idx="14"/>
          </p:nvPr>
        </p:nvSpPr>
        <p:spPr>
          <a:xfrm>
            <a:off x="8141091" y="4308936"/>
            <a:ext cx="1351594" cy="1342538"/>
          </a:xfrm>
          <a:prstGeom prst="rect">
            <a:avLst/>
          </a:prstGeom>
        </p:spPr>
        <p:txBody>
          <a:bodyPr/>
          <a:lstStyle/>
          <a:p>
            <a:endParaRPr lang="zh-CN" altLang="en-US"/>
          </a:p>
        </p:txBody>
      </p:sp>
      <p:sp>
        <p:nvSpPr>
          <p:cNvPr id="17" name="图片占位符 6"/>
          <p:cNvSpPr>
            <a:spLocks noGrp="1"/>
          </p:cNvSpPr>
          <p:nvPr>
            <p:ph type="pic" sz="quarter" idx="15"/>
          </p:nvPr>
        </p:nvSpPr>
        <p:spPr>
          <a:xfrm>
            <a:off x="8136078" y="2394410"/>
            <a:ext cx="1351594" cy="1342539"/>
          </a:xfrm>
          <a:prstGeom prst="rect">
            <a:avLst/>
          </a:prstGeom>
        </p:spPr>
        <p:txBody>
          <a:bodyPr/>
          <a:lstStyle/>
          <a:p>
            <a:endParaRPr lang="zh-CN" altLang="en-US"/>
          </a:p>
        </p:txBody>
      </p:sp>
      <p:sp>
        <p:nvSpPr>
          <p:cNvPr id="7" name="图片占位符 6"/>
          <p:cNvSpPr>
            <a:spLocks noGrp="1"/>
          </p:cNvSpPr>
          <p:nvPr>
            <p:ph type="pic" sz="quarter" idx="10"/>
          </p:nvPr>
        </p:nvSpPr>
        <p:spPr>
          <a:xfrm>
            <a:off x="1024186" y="2394411"/>
            <a:ext cx="1351594" cy="1342538"/>
          </a:xfrm>
          <a:prstGeom prst="rect">
            <a:avLst/>
          </a:prstGeom>
        </p:spPr>
        <p:txBody>
          <a:bodyPr/>
          <a:lstStyle/>
          <a:p>
            <a:endParaRPr lang="zh-CN" altLang="en-US"/>
          </a:p>
        </p:txBody>
      </p:sp>
      <p:sp>
        <p:nvSpPr>
          <p:cNvPr id="8" name="图片占位符 6"/>
          <p:cNvSpPr>
            <a:spLocks noGrp="1"/>
          </p:cNvSpPr>
          <p:nvPr>
            <p:ph type="pic" sz="quarter" idx="11"/>
          </p:nvPr>
        </p:nvSpPr>
        <p:spPr>
          <a:xfrm>
            <a:off x="1019175" y="4294867"/>
            <a:ext cx="1351594" cy="1342538"/>
          </a:xfrm>
          <a:prstGeom prst="rect">
            <a:avLst/>
          </a:prstGeom>
        </p:spPr>
        <p:txBody>
          <a:bodyPr/>
          <a:lstStyle/>
          <a:p>
            <a:endParaRPr lang="zh-CN" altLang="en-US" dirty="0"/>
          </a:p>
        </p:txBody>
      </p:sp>
      <p:sp>
        <p:nvSpPr>
          <p:cNvPr id="9" name="图片占位符 6"/>
          <p:cNvSpPr>
            <a:spLocks noGrp="1"/>
          </p:cNvSpPr>
          <p:nvPr>
            <p:ph type="pic" sz="quarter" idx="12"/>
          </p:nvPr>
        </p:nvSpPr>
        <p:spPr>
          <a:xfrm>
            <a:off x="4585145" y="4308936"/>
            <a:ext cx="1351594" cy="1342538"/>
          </a:xfrm>
          <a:prstGeom prst="rect">
            <a:avLst/>
          </a:prstGeom>
        </p:spPr>
        <p:txBody>
          <a:bodyPr/>
          <a:lstStyle/>
          <a:p>
            <a:endParaRPr lang="zh-CN" altLang="en-US"/>
          </a:p>
        </p:txBody>
      </p:sp>
      <p:sp>
        <p:nvSpPr>
          <p:cNvPr id="10" name="图片占位符 6"/>
          <p:cNvSpPr>
            <a:spLocks noGrp="1"/>
          </p:cNvSpPr>
          <p:nvPr>
            <p:ph type="pic" sz="quarter" idx="13"/>
          </p:nvPr>
        </p:nvSpPr>
        <p:spPr>
          <a:xfrm>
            <a:off x="4580132" y="2394410"/>
            <a:ext cx="1351594" cy="1342539"/>
          </a:xfrm>
          <a:prstGeom prst="rect">
            <a:avLst/>
          </a:prstGeom>
        </p:spPr>
        <p:txBody>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144588" y="2117725"/>
            <a:ext cx="1568450" cy="1568450"/>
          </a:xfrm>
          <a:prstGeom prst="rect">
            <a:avLst/>
          </a:prstGeom>
        </p:spPr>
        <p:txBody>
          <a:bodyPr/>
          <a:lstStyle/>
          <a:p>
            <a:endParaRPr lang="zh-CN" altLang="en-US"/>
          </a:p>
        </p:txBody>
      </p:sp>
      <p:sp>
        <p:nvSpPr>
          <p:cNvPr id="8" name="图片占位符 6"/>
          <p:cNvSpPr>
            <a:spLocks noGrp="1"/>
          </p:cNvSpPr>
          <p:nvPr>
            <p:ph type="pic" sz="quarter" idx="11"/>
          </p:nvPr>
        </p:nvSpPr>
        <p:spPr>
          <a:xfrm>
            <a:off x="2832083" y="2117725"/>
            <a:ext cx="1568450" cy="1568450"/>
          </a:xfrm>
          <a:prstGeom prst="rect">
            <a:avLst/>
          </a:prstGeom>
        </p:spPr>
        <p:txBody>
          <a:bodyPr/>
          <a:lstStyle/>
          <a:p>
            <a:endParaRPr lang="zh-CN" altLang="en-US" dirty="0"/>
          </a:p>
        </p:txBody>
      </p:sp>
      <p:sp>
        <p:nvSpPr>
          <p:cNvPr id="9" name="图片占位符 6"/>
          <p:cNvSpPr>
            <a:spLocks noGrp="1"/>
          </p:cNvSpPr>
          <p:nvPr>
            <p:ph type="pic" sz="quarter" idx="12"/>
          </p:nvPr>
        </p:nvSpPr>
        <p:spPr>
          <a:xfrm>
            <a:off x="6210295" y="2117725"/>
            <a:ext cx="1568450" cy="1568450"/>
          </a:xfrm>
          <a:prstGeom prst="rect">
            <a:avLst/>
          </a:prstGeom>
        </p:spPr>
        <p:txBody>
          <a:bodyPr/>
          <a:lstStyle/>
          <a:p>
            <a:endParaRPr lang="zh-CN" altLang="en-US"/>
          </a:p>
        </p:txBody>
      </p:sp>
      <p:sp>
        <p:nvSpPr>
          <p:cNvPr id="10" name="图片占位符 6"/>
          <p:cNvSpPr>
            <a:spLocks noGrp="1"/>
          </p:cNvSpPr>
          <p:nvPr>
            <p:ph type="pic" sz="quarter" idx="13"/>
          </p:nvPr>
        </p:nvSpPr>
        <p:spPr>
          <a:xfrm>
            <a:off x="4519578" y="2117724"/>
            <a:ext cx="1568450" cy="2930525"/>
          </a:xfrm>
          <a:prstGeom prst="rect">
            <a:avLst/>
          </a:prstGeom>
        </p:spPr>
        <p:txBody>
          <a:bodyPr/>
          <a:lstStyle/>
          <a:p>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448050" y="2185195"/>
            <a:ext cx="2569914" cy="1439862"/>
          </a:xfrm>
          <a:prstGeom prst="rect">
            <a:avLst/>
          </a:prstGeom>
        </p:spPr>
        <p:txBody>
          <a:bodyPr/>
          <a:lstStyle/>
          <a:p>
            <a:endParaRPr lang="zh-CN" altLang="en-US"/>
          </a:p>
        </p:txBody>
      </p:sp>
      <p:sp>
        <p:nvSpPr>
          <p:cNvPr id="8" name="图片占位符 6"/>
          <p:cNvSpPr>
            <a:spLocks noGrp="1"/>
          </p:cNvSpPr>
          <p:nvPr>
            <p:ph type="pic" sz="quarter" idx="11"/>
          </p:nvPr>
        </p:nvSpPr>
        <p:spPr>
          <a:xfrm>
            <a:off x="1443039" y="4043583"/>
            <a:ext cx="2569914" cy="1439862"/>
          </a:xfrm>
          <a:prstGeom prst="rect">
            <a:avLst/>
          </a:prstGeom>
        </p:spPr>
        <p:txBody>
          <a:bodyPr/>
          <a:lstStyle/>
          <a:p>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028057" y="2405619"/>
            <a:ext cx="4852686" cy="2222834"/>
          </a:xfrm>
          <a:prstGeom prst="rect">
            <a:avLst/>
          </a:prstGeom>
        </p:spPr>
        <p:txBody>
          <a:bodyPr/>
          <a:lstStyle/>
          <a:p>
            <a:endParaRPr lang="zh-CN" altLang="en-US"/>
          </a:p>
        </p:txBody>
      </p:sp>
      <p:sp>
        <p:nvSpPr>
          <p:cNvPr id="8" name="图片占位符 6"/>
          <p:cNvSpPr>
            <a:spLocks noGrp="1"/>
          </p:cNvSpPr>
          <p:nvPr>
            <p:ph type="pic" sz="quarter" idx="11"/>
          </p:nvPr>
        </p:nvSpPr>
        <p:spPr>
          <a:xfrm>
            <a:off x="6311257" y="2405618"/>
            <a:ext cx="4852686" cy="2222834"/>
          </a:xfrm>
          <a:prstGeom prst="rect">
            <a:avLst/>
          </a:prstGeom>
        </p:spPr>
        <p:txBody>
          <a:bodyPr/>
          <a:lstStyle/>
          <a:p>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3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028057" y="2405619"/>
            <a:ext cx="4852686" cy="2222834"/>
          </a:xfrm>
          <a:prstGeom prst="rect">
            <a:avLst/>
          </a:prstGeom>
        </p:spPr>
        <p:txBody>
          <a:bodyPr/>
          <a:lstStyle/>
          <a:p>
            <a:endParaRPr lang="zh-CN" altLang="en-US"/>
          </a:p>
        </p:txBody>
      </p:sp>
      <p:sp>
        <p:nvSpPr>
          <p:cNvPr id="8" name="图片占位符 6"/>
          <p:cNvSpPr>
            <a:spLocks noGrp="1"/>
          </p:cNvSpPr>
          <p:nvPr>
            <p:ph type="pic" sz="quarter" idx="11"/>
          </p:nvPr>
        </p:nvSpPr>
        <p:spPr>
          <a:xfrm>
            <a:off x="6311257" y="2405618"/>
            <a:ext cx="4852686" cy="2222834"/>
          </a:xfrm>
          <a:prstGeom prst="rect">
            <a:avLst/>
          </a:prstGeom>
        </p:spPr>
        <p:txBody>
          <a:bodyPr/>
          <a:lstStyle/>
          <a:p>
            <a:endParaRPr lang="zh-CN" altLang="en-US" dirty="0"/>
          </a:p>
        </p:txBody>
      </p:sp>
      <p:sp>
        <p:nvSpPr>
          <p:cNvPr id="5" name="TextBox 4"/>
          <p:cNvSpPr txBox="1"/>
          <p:nvPr userDrawn="1"/>
        </p:nvSpPr>
        <p:spPr>
          <a:xfrm>
            <a:off x="2343133" y="6724658"/>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空白">
    <p:spTree>
      <p:nvGrpSpPr>
        <p:cNvPr id="1" name=""/>
        <p:cNvGrpSpPr/>
        <p:nvPr/>
      </p:nvGrpSpPr>
      <p:grpSpPr>
        <a:xfrm>
          <a:off x="0" y="0"/>
          <a:ext cx="0" cy="0"/>
          <a:chOff x="0" y="0"/>
          <a:chExt cx="0" cy="0"/>
        </a:xfrm>
      </p:grpSpPr>
      <p:sp>
        <p:nvSpPr>
          <p:cNvPr id="9" name="图片占位符 6"/>
          <p:cNvSpPr>
            <a:spLocks noGrp="1"/>
          </p:cNvSpPr>
          <p:nvPr>
            <p:ph type="pic" sz="quarter" idx="12"/>
          </p:nvPr>
        </p:nvSpPr>
        <p:spPr>
          <a:xfrm>
            <a:off x="8281617" y="2651870"/>
            <a:ext cx="2156279" cy="2076355"/>
          </a:xfrm>
          <a:prstGeom prst="ellipse">
            <a:avLst/>
          </a:prstGeom>
        </p:spPr>
        <p:txBody>
          <a:bodyPr/>
          <a:lstStyle/>
          <a:p>
            <a:endParaRPr lang="zh-CN" altLang="en-US"/>
          </a:p>
        </p:txBody>
      </p:sp>
      <p:sp>
        <p:nvSpPr>
          <p:cNvPr id="7" name="图片占位符 6"/>
          <p:cNvSpPr>
            <a:spLocks noGrp="1"/>
          </p:cNvSpPr>
          <p:nvPr>
            <p:ph type="pic" sz="quarter" idx="10"/>
          </p:nvPr>
        </p:nvSpPr>
        <p:spPr>
          <a:xfrm>
            <a:off x="1687860" y="2651913"/>
            <a:ext cx="2156279" cy="2076355"/>
          </a:xfrm>
          <a:prstGeom prst="ellipse">
            <a:avLst/>
          </a:prstGeom>
        </p:spPr>
        <p:txBody>
          <a:bodyPr/>
          <a:lstStyle/>
          <a:p>
            <a:endParaRPr lang="zh-CN" altLang="en-US"/>
          </a:p>
        </p:txBody>
      </p:sp>
      <p:sp>
        <p:nvSpPr>
          <p:cNvPr id="8" name="图片占位符 6"/>
          <p:cNvSpPr>
            <a:spLocks noGrp="1"/>
          </p:cNvSpPr>
          <p:nvPr>
            <p:ph type="pic" sz="quarter" idx="11"/>
          </p:nvPr>
        </p:nvSpPr>
        <p:spPr>
          <a:xfrm>
            <a:off x="4624410" y="1453166"/>
            <a:ext cx="2827670" cy="2834303"/>
          </a:xfrm>
          <a:prstGeom prst="ellipse">
            <a:avLst/>
          </a:prstGeom>
        </p:spPr>
        <p:txBody>
          <a:bodyPr/>
          <a:lstStyle/>
          <a:p>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空白">
    <p:spTree>
      <p:nvGrpSpPr>
        <p:cNvPr id="1" name=""/>
        <p:cNvGrpSpPr/>
        <p:nvPr/>
      </p:nvGrpSpPr>
      <p:grpSpPr>
        <a:xfrm>
          <a:off x="0" y="0"/>
          <a:ext cx="0" cy="0"/>
          <a:chOff x="0" y="0"/>
          <a:chExt cx="0" cy="0"/>
        </a:xfrm>
      </p:grpSpPr>
      <p:sp>
        <p:nvSpPr>
          <p:cNvPr id="8" name="图片占位符 6"/>
          <p:cNvSpPr>
            <a:spLocks noGrp="1"/>
          </p:cNvSpPr>
          <p:nvPr>
            <p:ph type="pic" sz="quarter" idx="11"/>
          </p:nvPr>
        </p:nvSpPr>
        <p:spPr>
          <a:xfrm>
            <a:off x="4678030" y="2379663"/>
            <a:ext cx="2827670" cy="2834303"/>
          </a:xfrm>
          <a:prstGeom prst="ellipse">
            <a:avLst/>
          </a:prstGeom>
        </p:spPr>
        <p:txBody>
          <a:bodyPr/>
          <a:lstStyle/>
          <a:p>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空白">
    <p:spTree>
      <p:nvGrpSpPr>
        <p:cNvPr id="1" name=""/>
        <p:cNvGrpSpPr/>
        <p:nvPr/>
      </p:nvGrpSpPr>
      <p:grpSpPr>
        <a:xfrm>
          <a:off x="0" y="0"/>
          <a:ext cx="0" cy="0"/>
          <a:chOff x="0" y="0"/>
          <a:chExt cx="0" cy="0"/>
        </a:xfrm>
      </p:grpSpPr>
      <p:sp>
        <p:nvSpPr>
          <p:cNvPr id="9" name="图片占位符 6"/>
          <p:cNvSpPr>
            <a:spLocks noGrp="1"/>
          </p:cNvSpPr>
          <p:nvPr>
            <p:ph type="pic" sz="quarter" idx="12"/>
          </p:nvPr>
        </p:nvSpPr>
        <p:spPr>
          <a:xfrm>
            <a:off x="6071121" y="2870316"/>
            <a:ext cx="2156279" cy="2076355"/>
          </a:xfrm>
          <a:prstGeom prst="ellipse">
            <a:avLst/>
          </a:prstGeom>
        </p:spPr>
        <p:txBody>
          <a:bodyPr/>
          <a:lstStyle/>
          <a:p>
            <a:endParaRPr lang="zh-CN" altLang="en-US"/>
          </a:p>
        </p:txBody>
      </p:sp>
      <p:sp>
        <p:nvSpPr>
          <p:cNvPr id="7" name="图片占位符 6"/>
          <p:cNvSpPr>
            <a:spLocks noGrp="1"/>
          </p:cNvSpPr>
          <p:nvPr>
            <p:ph type="pic" sz="quarter" idx="10"/>
          </p:nvPr>
        </p:nvSpPr>
        <p:spPr>
          <a:xfrm>
            <a:off x="3881966" y="2870317"/>
            <a:ext cx="2156279" cy="2076355"/>
          </a:xfrm>
          <a:prstGeom prst="ellipse">
            <a:avLst/>
          </a:prstGeom>
        </p:spPr>
        <p:txBody>
          <a:bodyPr/>
          <a:lstStyle/>
          <a:p>
            <a:endParaRPr lang="zh-CN" altLang="en-US"/>
          </a:p>
        </p:txBody>
      </p:sp>
      <p:sp>
        <p:nvSpPr>
          <p:cNvPr id="8" name="图片占位符 6"/>
          <p:cNvSpPr>
            <a:spLocks noGrp="1"/>
          </p:cNvSpPr>
          <p:nvPr>
            <p:ph type="pic" sz="quarter" idx="11"/>
          </p:nvPr>
        </p:nvSpPr>
        <p:spPr>
          <a:xfrm>
            <a:off x="4624410" y="1453166"/>
            <a:ext cx="2827670" cy="2834303"/>
          </a:xfrm>
          <a:prstGeom prst="ellipse">
            <a:avLst/>
          </a:prstGeom>
        </p:spPr>
        <p:txBody>
          <a:bodyPr/>
          <a:lstStyle/>
          <a:p>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346200" y="1647826"/>
            <a:ext cx="4292600" cy="4283074"/>
          </a:xfrm>
          <a:prstGeom prst="rect">
            <a:avLst/>
          </a:prstGeom>
        </p:spPr>
        <p:txBody>
          <a:bodyPr/>
          <a:lstStyle/>
          <a:p>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5626100" y="1846263"/>
            <a:ext cx="5308600" cy="3886200"/>
          </a:xfrm>
          <a:prstGeom prst="rect">
            <a:avLst/>
          </a:prstGeom>
        </p:spPr>
        <p:txBody>
          <a:bodyPr/>
          <a:lstStyle/>
          <a:p>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9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7076048" y="1846263"/>
            <a:ext cx="3858651" cy="3886200"/>
          </a:xfrm>
          <a:prstGeom prst="rect">
            <a:avLst/>
          </a:prstGeom>
        </p:spPr>
        <p:txBody>
          <a:bodyPr/>
          <a:lstStyle/>
          <a:p>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空白">
    <p:spTree>
      <p:nvGrpSpPr>
        <p:cNvPr id="1" name=""/>
        <p:cNvGrpSpPr/>
        <p:nvPr/>
      </p:nvGrpSpPr>
      <p:grpSpPr>
        <a:xfrm>
          <a:off x="0" y="0"/>
          <a:ext cx="0" cy="0"/>
          <a:chOff x="0" y="0"/>
          <a:chExt cx="0" cy="0"/>
        </a:xfrm>
      </p:grpSpPr>
      <p:sp>
        <p:nvSpPr>
          <p:cNvPr id="10" name="图片占位符 6"/>
          <p:cNvSpPr>
            <a:spLocks noGrp="1"/>
          </p:cNvSpPr>
          <p:nvPr>
            <p:ph type="pic" sz="quarter" idx="12"/>
          </p:nvPr>
        </p:nvSpPr>
        <p:spPr>
          <a:xfrm>
            <a:off x="8302030" y="1985147"/>
            <a:ext cx="2657473" cy="3243303"/>
          </a:xfrm>
          <a:prstGeom prst="rect">
            <a:avLst/>
          </a:prstGeom>
        </p:spPr>
        <p:txBody>
          <a:bodyPr/>
          <a:lstStyle/>
          <a:p>
            <a:endParaRPr lang="zh-CN" altLang="en-US" dirty="0"/>
          </a:p>
        </p:txBody>
      </p:sp>
      <p:sp>
        <p:nvSpPr>
          <p:cNvPr id="7" name="图片占位符 6"/>
          <p:cNvSpPr>
            <a:spLocks noGrp="1"/>
          </p:cNvSpPr>
          <p:nvPr>
            <p:ph type="pic" sz="quarter" idx="10"/>
          </p:nvPr>
        </p:nvSpPr>
        <p:spPr>
          <a:xfrm>
            <a:off x="1254132" y="1985190"/>
            <a:ext cx="2640599" cy="3243261"/>
          </a:xfrm>
          <a:prstGeom prst="rect">
            <a:avLst/>
          </a:prstGeom>
        </p:spPr>
        <p:txBody>
          <a:bodyPr/>
          <a:lstStyle/>
          <a:p>
            <a:endParaRPr lang="zh-CN" altLang="en-US"/>
          </a:p>
        </p:txBody>
      </p:sp>
      <p:sp>
        <p:nvSpPr>
          <p:cNvPr id="8" name="图片占位符 6"/>
          <p:cNvSpPr>
            <a:spLocks noGrp="1"/>
          </p:cNvSpPr>
          <p:nvPr>
            <p:ph type="pic" sz="quarter" idx="11"/>
          </p:nvPr>
        </p:nvSpPr>
        <p:spPr>
          <a:xfrm>
            <a:off x="4384674" y="2367030"/>
            <a:ext cx="3427414" cy="2222834"/>
          </a:xfrm>
          <a:prstGeom prst="rect">
            <a:avLst/>
          </a:prstGeom>
        </p:spPr>
        <p:txBody>
          <a:bodyPr/>
          <a:lstStyle/>
          <a:p>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1_空白">
    <p:spTree>
      <p:nvGrpSpPr>
        <p:cNvPr id="1" name=""/>
        <p:cNvGrpSpPr/>
        <p:nvPr/>
      </p:nvGrpSpPr>
      <p:grpSpPr>
        <a:xfrm>
          <a:off x="0" y="0"/>
          <a:ext cx="0" cy="0"/>
          <a:chOff x="0" y="0"/>
          <a:chExt cx="0" cy="0"/>
        </a:xfrm>
      </p:grpSpPr>
      <p:sp>
        <p:nvSpPr>
          <p:cNvPr id="9" name="图片占位符 6"/>
          <p:cNvSpPr>
            <a:spLocks noGrp="1"/>
          </p:cNvSpPr>
          <p:nvPr>
            <p:ph type="pic" sz="quarter" idx="12"/>
          </p:nvPr>
        </p:nvSpPr>
        <p:spPr>
          <a:xfrm>
            <a:off x="6822831" y="1723829"/>
            <a:ext cx="3882683" cy="2355801"/>
          </a:xfrm>
          <a:prstGeom prst="rect">
            <a:avLst/>
          </a:prstGeom>
        </p:spPr>
        <p:txBody>
          <a:bodyPr/>
          <a:lstStyle/>
          <a:p>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80164" y="3342538"/>
            <a:ext cx="2156277" cy="2350074"/>
          </a:xfrm>
          <a:prstGeom prst="rect">
            <a:avLst/>
          </a:prstGeom>
        </p:spPr>
        <p:txBody>
          <a:bodyPr/>
          <a:lstStyle/>
          <a:p>
            <a:endParaRPr lang="zh-CN" altLang="en-US"/>
          </a:p>
        </p:txBody>
      </p:sp>
      <p:sp>
        <p:nvSpPr>
          <p:cNvPr id="8" name="图片占位符 6"/>
          <p:cNvSpPr>
            <a:spLocks noGrp="1"/>
          </p:cNvSpPr>
          <p:nvPr>
            <p:ph type="pic" sz="quarter" idx="11"/>
          </p:nvPr>
        </p:nvSpPr>
        <p:spPr>
          <a:xfrm>
            <a:off x="3784340" y="3330706"/>
            <a:ext cx="2143900" cy="2350074"/>
          </a:xfrm>
          <a:prstGeom prst="rect">
            <a:avLst/>
          </a:prstGeom>
        </p:spPr>
        <p:txBody>
          <a:bodyPr/>
          <a:lstStyle/>
          <a:p>
            <a:endParaRPr lang="zh-CN" altLang="en-US" dirty="0"/>
          </a:p>
        </p:txBody>
      </p:sp>
      <p:sp>
        <p:nvSpPr>
          <p:cNvPr id="9" name="图片占位符 6"/>
          <p:cNvSpPr>
            <a:spLocks noGrp="1"/>
          </p:cNvSpPr>
          <p:nvPr>
            <p:ph type="pic" sz="quarter" idx="12"/>
          </p:nvPr>
        </p:nvSpPr>
        <p:spPr>
          <a:xfrm>
            <a:off x="8755558" y="3342538"/>
            <a:ext cx="2156277" cy="2350074"/>
          </a:xfrm>
          <a:prstGeom prst="rect">
            <a:avLst/>
          </a:prstGeom>
        </p:spPr>
        <p:txBody>
          <a:bodyPr/>
          <a:lstStyle/>
          <a:p>
            <a:endParaRPr lang="zh-CN" altLang="en-US"/>
          </a:p>
        </p:txBody>
      </p:sp>
      <p:sp>
        <p:nvSpPr>
          <p:cNvPr id="10" name="图片占位符 6"/>
          <p:cNvSpPr>
            <a:spLocks noGrp="1"/>
          </p:cNvSpPr>
          <p:nvPr>
            <p:ph type="pic" sz="quarter" idx="13"/>
          </p:nvPr>
        </p:nvSpPr>
        <p:spPr>
          <a:xfrm>
            <a:off x="6263760" y="3342538"/>
            <a:ext cx="2156277" cy="2350076"/>
          </a:xfrm>
          <a:prstGeom prst="rect">
            <a:avLst/>
          </a:prstGeom>
        </p:spPr>
        <p:txBody>
          <a:bodyPr/>
          <a:lstStyle/>
          <a:p>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409889" y="2948359"/>
            <a:ext cx="1193800" cy="1181970"/>
          </a:xfrm>
          <a:prstGeom prst="ellipse">
            <a:avLst/>
          </a:prstGeom>
        </p:spPr>
        <p:txBody>
          <a:bodyPr/>
          <a:lstStyle/>
          <a:p>
            <a:endParaRPr lang="zh-CN" altLang="en-US"/>
          </a:p>
        </p:txBody>
      </p:sp>
      <p:sp>
        <p:nvSpPr>
          <p:cNvPr id="8" name="图片占位符 6"/>
          <p:cNvSpPr>
            <a:spLocks noGrp="1"/>
          </p:cNvSpPr>
          <p:nvPr>
            <p:ph type="pic" sz="quarter" idx="11"/>
          </p:nvPr>
        </p:nvSpPr>
        <p:spPr>
          <a:xfrm>
            <a:off x="4051099" y="2947703"/>
            <a:ext cx="1193800" cy="1181970"/>
          </a:xfrm>
          <a:prstGeom prst="ellipse">
            <a:avLst/>
          </a:prstGeom>
        </p:spPr>
        <p:txBody>
          <a:bodyPr/>
          <a:lstStyle/>
          <a:p>
            <a:endParaRPr lang="zh-CN" altLang="en-US" dirty="0"/>
          </a:p>
        </p:txBody>
      </p:sp>
      <p:sp>
        <p:nvSpPr>
          <p:cNvPr id="9" name="图片占位符 6"/>
          <p:cNvSpPr>
            <a:spLocks noGrp="1"/>
          </p:cNvSpPr>
          <p:nvPr>
            <p:ph type="pic" sz="quarter" idx="12"/>
          </p:nvPr>
        </p:nvSpPr>
        <p:spPr>
          <a:xfrm>
            <a:off x="9296826" y="2948359"/>
            <a:ext cx="1193800" cy="1181970"/>
          </a:xfrm>
          <a:prstGeom prst="ellipse">
            <a:avLst/>
          </a:prstGeom>
        </p:spPr>
        <p:txBody>
          <a:bodyPr/>
          <a:lstStyle/>
          <a:p>
            <a:endParaRPr lang="zh-CN" altLang="en-US"/>
          </a:p>
        </p:txBody>
      </p:sp>
      <p:sp>
        <p:nvSpPr>
          <p:cNvPr id="10" name="图片占位符 6"/>
          <p:cNvSpPr>
            <a:spLocks noGrp="1"/>
          </p:cNvSpPr>
          <p:nvPr>
            <p:ph type="pic" sz="quarter" idx="13"/>
          </p:nvPr>
        </p:nvSpPr>
        <p:spPr>
          <a:xfrm>
            <a:off x="6676116" y="2936529"/>
            <a:ext cx="1193800" cy="1181971"/>
          </a:xfrm>
          <a:prstGeom prst="ellipse">
            <a:avLst/>
          </a:prstGeom>
        </p:spPr>
        <p:txBody>
          <a:bodyPr/>
          <a:lstStyle/>
          <a:p>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759626" y="2198519"/>
            <a:ext cx="2474950" cy="3077721"/>
          </a:xfrm>
          <a:prstGeom prst="rect">
            <a:avLst/>
          </a:prstGeom>
        </p:spPr>
        <p:txBody>
          <a:bodyPr/>
          <a:lstStyle/>
          <a:p>
            <a:endParaRPr lang="zh-CN" altLang="en-US"/>
          </a:p>
        </p:txBody>
      </p:sp>
      <p:sp>
        <p:nvSpPr>
          <p:cNvPr id="8" name="图片占位符 6"/>
          <p:cNvSpPr>
            <a:spLocks noGrp="1"/>
          </p:cNvSpPr>
          <p:nvPr>
            <p:ph type="pic" sz="quarter" idx="11"/>
          </p:nvPr>
        </p:nvSpPr>
        <p:spPr>
          <a:xfrm>
            <a:off x="4705282" y="1914070"/>
            <a:ext cx="2810352" cy="3697132"/>
          </a:xfrm>
          <a:prstGeom prst="rect">
            <a:avLst/>
          </a:prstGeom>
        </p:spPr>
        <p:txBody>
          <a:bodyPr/>
          <a:lstStyle/>
          <a:p>
            <a:endParaRPr lang="zh-CN" altLang="en-US" dirty="0"/>
          </a:p>
        </p:txBody>
      </p:sp>
      <p:sp>
        <p:nvSpPr>
          <p:cNvPr id="10" name="图片占位符 6"/>
          <p:cNvSpPr>
            <a:spLocks noGrp="1"/>
          </p:cNvSpPr>
          <p:nvPr>
            <p:ph type="pic" sz="quarter" idx="13"/>
          </p:nvPr>
        </p:nvSpPr>
        <p:spPr>
          <a:xfrm>
            <a:off x="7972272" y="2197863"/>
            <a:ext cx="2474950" cy="3077724"/>
          </a:xfrm>
          <a:prstGeom prst="rect">
            <a:avLst/>
          </a:prstGeom>
        </p:spPr>
        <p:txBody>
          <a:bodyPr/>
          <a:lstStyle/>
          <a:p>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66092" y="1989138"/>
            <a:ext cx="2192963" cy="2259303"/>
          </a:xfrm>
          <a:prstGeom prst="ellipse">
            <a:avLst/>
          </a:prstGeom>
        </p:spPr>
        <p:txBody>
          <a:bodyPr/>
          <a:lstStyle/>
          <a:p>
            <a:endParaRPr lang="zh-CN" altLang="en-US"/>
          </a:p>
        </p:txBody>
      </p:sp>
      <p:sp>
        <p:nvSpPr>
          <p:cNvPr id="8" name="图片占位符 6"/>
          <p:cNvSpPr>
            <a:spLocks noGrp="1"/>
          </p:cNvSpPr>
          <p:nvPr>
            <p:ph type="pic" sz="quarter" idx="11"/>
          </p:nvPr>
        </p:nvSpPr>
        <p:spPr>
          <a:xfrm>
            <a:off x="3716753" y="1989138"/>
            <a:ext cx="2192963" cy="2259303"/>
          </a:xfrm>
          <a:prstGeom prst="ellipse">
            <a:avLst/>
          </a:prstGeom>
        </p:spPr>
        <p:txBody>
          <a:bodyPr/>
          <a:lstStyle/>
          <a:p>
            <a:endParaRPr lang="zh-CN" altLang="en-US" dirty="0"/>
          </a:p>
        </p:txBody>
      </p:sp>
      <p:sp>
        <p:nvSpPr>
          <p:cNvPr id="9" name="图片占位符 6"/>
          <p:cNvSpPr>
            <a:spLocks noGrp="1"/>
          </p:cNvSpPr>
          <p:nvPr>
            <p:ph type="pic" sz="quarter" idx="12"/>
          </p:nvPr>
        </p:nvSpPr>
        <p:spPr>
          <a:xfrm>
            <a:off x="8612928" y="1989138"/>
            <a:ext cx="2192963" cy="2259303"/>
          </a:xfrm>
          <a:prstGeom prst="ellipse">
            <a:avLst/>
          </a:prstGeom>
        </p:spPr>
        <p:txBody>
          <a:bodyPr/>
          <a:lstStyle/>
          <a:p>
            <a:endParaRPr lang="zh-CN" altLang="en-US"/>
          </a:p>
        </p:txBody>
      </p:sp>
      <p:sp>
        <p:nvSpPr>
          <p:cNvPr id="10" name="图片占位符 6"/>
          <p:cNvSpPr>
            <a:spLocks noGrp="1"/>
          </p:cNvSpPr>
          <p:nvPr>
            <p:ph type="pic" sz="quarter" idx="13"/>
          </p:nvPr>
        </p:nvSpPr>
        <p:spPr>
          <a:xfrm>
            <a:off x="6154604" y="1989138"/>
            <a:ext cx="2192963" cy="2259305"/>
          </a:xfrm>
          <a:prstGeom prst="ellipse">
            <a:avLst/>
          </a:prstGeom>
        </p:spPr>
        <p:txBody>
          <a:bodyPr/>
          <a:lstStyle/>
          <a:p>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311275" y="2437266"/>
            <a:ext cx="2800350" cy="1699064"/>
          </a:xfrm>
          <a:prstGeom prst="snip1Rect">
            <a:avLst/>
          </a:prstGeom>
        </p:spPr>
        <p:txBody>
          <a:bodyPr/>
          <a:lstStyle/>
          <a:p>
            <a:endParaRPr lang="zh-CN" altLang="en-US"/>
          </a:p>
        </p:txBody>
      </p:sp>
      <p:sp>
        <p:nvSpPr>
          <p:cNvPr id="8" name="图片占位符 6"/>
          <p:cNvSpPr>
            <a:spLocks noGrp="1"/>
          </p:cNvSpPr>
          <p:nvPr>
            <p:ph type="pic" sz="quarter" idx="11"/>
          </p:nvPr>
        </p:nvSpPr>
        <p:spPr>
          <a:xfrm>
            <a:off x="4707108" y="2465402"/>
            <a:ext cx="2800350" cy="1699064"/>
          </a:xfrm>
          <a:prstGeom prst="snip1Rect">
            <a:avLst/>
          </a:prstGeom>
        </p:spPr>
        <p:txBody>
          <a:bodyPr/>
          <a:lstStyle/>
          <a:p>
            <a:endParaRPr lang="zh-CN" altLang="en-US" dirty="0"/>
          </a:p>
        </p:txBody>
      </p:sp>
      <p:sp>
        <p:nvSpPr>
          <p:cNvPr id="9" name="图片占位符 6"/>
          <p:cNvSpPr>
            <a:spLocks noGrp="1"/>
          </p:cNvSpPr>
          <p:nvPr>
            <p:ph type="pic" sz="quarter" idx="12"/>
          </p:nvPr>
        </p:nvSpPr>
        <p:spPr>
          <a:xfrm>
            <a:off x="8015458" y="2465402"/>
            <a:ext cx="2800350" cy="1699064"/>
          </a:xfrm>
          <a:prstGeom prst="snip1Rect">
            <a:avLst/>
          </a:prstGeom>
        </p:spPr>
        <p:txBody>
          <a:bodyPr/>
          <a:lstStyle/>
          <a:p>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266484" y="2540000"/>
            <a:ext cx="1360852" cy="1360852"/>
          </a:xfrm>
          <a:prstGeom prst="ellipse">
            <a:avLst/>
          </a:prstGeom>
        </p:spPr>
        <p:txBody>
          <a:bodyPr/>
          <a:lstStyle/>
          <a:p>
            <a:endParaRPr lang="zh-CN" altLang="en-US"/>
          </a:p>
        </p:txBody>
      </p:sp>
      <p:sp>
        <p:nvSpPr>
          <p:cNvPr id="8" name="图片占位符 6"/>
          <p:cNvSpPr>
            <a:spLocks noGrp="1"/>
          </p:cNvSpPr>
          <p:nvPr>
            <p:ph type="pic" sz="quarter" idx="11"/>
          </p:nvPr>
        </p:nvSpPr>
        <p:spPr>
          <a:xfrm>
            <a:off x="5415574" y="2540000"/>
            <a:ext cx="1360852" cy="1360852"/>
          </a:xfrm>
          <a:prstGeom prst="ellipse">
            <a:avLst/>
          </a:prstGeom>
        </p:spPr>
        <p:txBody>
          <a:bodyPr/>
          <a:lstStyle/>
          <a:p>
            <a:endParaRPr lang="zh-CN" altLang="en-US" dirty="0"/>
          </a:p>
        </p:txBody>
      </p:sp>
      <p:sp>
        <p:nvSpPr>
          <p:cNvPr id="9" name="图片占位符 6"/>
          <p:cNvSpPr>
            <a:spLocks noGrp="1"/>
          </p:cNvSpPr>
          <p:nvPr>
            <p:ph type="pic" sz="quarter" idx="12"/>
          </p:nvPr>
        </p:nvSpPr>
        <p:spPr>
          <a:xfrm>
            <a:off x="8564663" y="2540000"/>
            <a:ext cx="1360852" cy="1360852"/>
          </a:xfrm>
          <a:prstGeom prst="ellipse">
            <a:avLst/>
          </a:prstGeom>
        </p:spPr>
        <p:txBody>
          <a:bodyPr/>
          <a:lstStyle/>
          <a:p>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18" name="图片占位符 6"/>
          <p:cNvSpPr>
            <a:spLocks noGrp="1"/>
          </p:cNvSpPr>
          <p:nvPr>
            <p:ph type="pic" sz="quarter" idx="14"/>
          </p:nvPr>
        </p:nvSpPr>
        <p:spPr>
          <a:xfrm>
            <a:off x="4586360" y="4824461"/>
            <a:ext cx="1419080" cy="1419080"/>
          </a:xfrm>
          <a:prstGeom prst="rect">
            <a:avLst/>
          </a:prstGeom>
        </p:spPr>
        <p:txBody>
          <a:bodyPr/>
          <a:lstStyle/>
          <a:p>
            <a:endParaRPr lang="zh-CN" altLang="en-US"/>
          </a:p>
        </p:txBody>
      </p:sp>
      <p:sp>
        <p:nvSpPr>
          <p:cNvPr id="19" name="图片占位符 6"/>
          <p:cNvSpPr>
            <a:spLocks noGrp="1"/>
          </p:cNvSpPr>
          <p:nvPr>
            <p:ph type="pic" sz="quarter" idx="15"/>
          </p:nvPr>
        </p:nvSpPr>
        <p:spPr>
          <a:xfrm>
            <a:off x="6186560" y="4824461"/>
            <a:ext cx="1419080" cy="1419080"/>
          </a:xfrm>
          <a:prstGeom prst="rect">
            <a:avLst/>
          </a:prstGeom>
        </p:spPr>
        <p:txBody>
          <a:bodyPr/>
          <a:lstStyle/>
          <a:p>
            <a:endParaRPr lang="zh-CN" altLang="en-US" dirty="0"/>
          </a:p>
        </p:txBody>
      </p:sp>
      <p:sp>
        <p:nvSpPr>
          <p:cNvPr id="16" name="图片占位符 6"/>
          <p:cNvSpPr>
            <a:spLocks noGrp="1"/>
          </p:cNvSpPr>
          <p:nvPr>
            <p:ph type="pic" sz="quarter" idx="12"/>
          </p:nvPr>
        </p:nvSpPr>
        <p:spPr>
          <a:xfrm>
            <a:off x="4586360" y="3311749"/>
            <a:ext cx="1419080" cy="1419080"/>
          </a:xfrm>
          <a:prstGeom prst="rect">
            <a:avLst/>
          </a:prstGeom>
        </p:spPr>
        <p:txBody>
          <a:bodyPr/>
          <a:lstStyle/>
          <a:p>
            <a:endParaRPr lang="zh-CN" altLang="en-US"/>
          </a:p>
        </p:txBody>
      </p:sp>
      <p:sp>
        <p:nvSpPr>
          <p:cNvPr id="17" name="图片占位符 6"/>
          <p:cNvSpPr>
            <a:spLocks noGrp="1"/>
          </p:cNvSpPr>
          <p:nvPr>
            <p:ph type="pic" sz="quarter" idx="13"/>
          </p:nvPr>
        </p:nvSpPr>
        <p:spPr>
          <a:xfrm>
            <a:off x="6186560" y="3311749"/>
            <a:ext cx="1419080" cy="1419080"/>
          </a:xfrm>
          <a:prstGeom prst="rect">
            <a:avLst/>
          </a:prstGeom>
        </p:spPr>
        <p:txBody>
          <a:bodyPr/>
          <a:lstStyle/>
          <a:p>
            <a:endParaRPr lang="zh-CN" altLang="en-US" dirty="0"/>
          </a:p>
        </p:txBody>
      </p:sp>
      <p:sp>
        <p:nvSpPr>
          <p:cNvPr id="7" name="图片占位符 6"/>
          <p:cNvSpPr>
            <a:spLocks noGrp="1"/>
          </p:cNvSpPr>
          <p:nvPr>
            <p:ph type="pic" sz="quarter" idx="10"/>
          </p:nvPr>
        </p:nvSpPr>
        <p:spPr>
          <a:xfrm>
            <a:off x="4586360" y="1799037"/>
            <a:ext cx="1419080" cy="1419080"/>
          </a:xfrm>
          <a:prstGeom prst="rect">
            <a:avLst/>
          </a:prstGeom>
        </p:spPr>
        <p:txBody>
          <a:bodyPr/>
          <a:lstStyle/>
          <a:p>
            <a:endParaRPr lang="zh-CN" altLang="en-US"/>
          </a:p>
        </p:txBody>
      </p:sp>
      <p:sp>
        <p:nvSpPr>
          <p:cNvPr id="8" name="图片占位符 6"/>
          <p:cNvSpPr>
            <a:spLocks noGrp="1"/>
          </p:cNvSpPr>
          <p:nvPr>
            <p:ph type="pic" sz="quarter" idx="11"/>
          </p:nvPr>
        </p:nvSpPr>
        <p:spPr>
          <a:xfrm>
            <a:off x="6186560" y="1799037"/>
            <a:ext cx="1419080" cy="1419080"/>
          </a:xfrm>
          <a:prstGeom prst="rect">
            <a:avLst/>
          </a:prstGeom>
        </p:spPr>
        <p:txBody>
          <a:bodyPr/>
          <a:lstStyle/>
          <a:p>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4" name="图片占位符 6"/>
          <p:cNvSpPr>
            <a:spLocks noGrp="1"/>
          </p:cNvSpPr>
          <p:nvPr>
            <p:ph type="pic" sz="quarter" idx="12"/>
          </p:nvPr>
        </p:nvSpPr>
        <p:spPr>
          <a:xfrm>
            <a:off x="4799842" y="1952623"/>
            <a:ext cx="2594030" cy="3492499"/>
          </a:xfrm>
          <a:prstGeom prst="rect">
            <a:avLst/>
          </a:prstGeom>
        </p:spPr>
        <p:txBody>
          <a:bodyPr/>
          <a:lstStyle/>
          <a:p>
            <a:endParaRPr lang="zh-CN" altLang="en-US"/>
          </a:p>
        </p:txBody>
      </p:sp>
      <p:sp>
        <p:nvSpPr>
          <p:cNvPr id="5" name="图片占位符 6"/>
          <p:cNvSpPr>
            <a:spLocks noGrp="1"/>
          </p:cNvSpPr>
          <p:nvPr>
            <p:ph type="pic" sz="quarter" idx="13"/>
          </p:nvPr>
        </p:nvSpPr>
        <p:spPr>
          <a:xfrm>
            <a:off x="1494766" y="1952624"/>
            <a:ext cx="2594030" cy="3492499"/>
          </a:xfrm>
          <a:prstGeom prst="rect">
            <a:avLst/>
          </a:prstGeom>
        </p:spPr>
        <p:txBody>
          <a:bodyPr/>
          <a:lstStyle/>
          <a:p>
            <a:endParaRPr lang="zh-CN" altLang="en-US" dirty="0"/>
          </a:p>
        </p:txBody>
      </p:sp>
      <p:sp>
        <p:nvSpPr>
          <p:cNvPr id="9" name="图片占位符 6"/>
          <p:cNvSpPr>
            <a:spLocks noGrp="1"/>
          </p:cNvSpPr>
          <p:nvPr>
            <p:ph type="pic" sz="quarter" idx="14"/>
          </p:nvPr>
        </p:nvSpPr>
        <p:spPr>
          <a:xfrm>
            <a:off x="8104918" y="1952623"/>
            <a:ext cx="2594030" cy="3492499"/>
          </a:xfrm>
          <a:prstGeom prst="rect">
            <a:avLst/>
          </a:prstGeom>
        </p:spPr>
        <p:txBody>
          <a:bodyPr/>
          <a:lstStyle/>
          <a:p>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10" name="图片占位符 6"/>
          <p:cNvSpPr>
            <a:spLocks noGrp="1"/>
          </p:cNvSpPr>
          <p:nvPr>
            <p:ph type="pic" sz="quarter" idx="14"/>
          </p:nvPr>
        </p:nvSpPr>
        <p:spPr>
          <a:xfrm>
            <a:off x="2381627" y="3245883"/>
            <a:ext cx="2168569" cy="2183242"/>
          </a:xfrm>
          <a:prstGeom prst="rect">
            <a:avLst/>
          </a:prstGeom>
        </p:spPr>
        <p:txBody>
          <a:bodyPr/>
          <a:lstStyle/>
          <a:p>
            <a:endParaRPr lang="zh-CN" altLang="en-US"/>
          </a:p>
        </p:txBody>
      </p:sp>
      <p:sp>
        <p:nvSpPr>
          <p:cNvPr id="11" name="图片占位符 6"/>
          <p:cNvSpPr>
            <a:spLocks noGrp="1"/>
          </p:cNvSpPr>
          <p:nvPr>
            <p:ph type="pic" sz="quarter" idx="15"/>
          </p:nvPr>
        </p:nvSpPr>
        <p:spPr>
          <a:xfrm>
            <a:off x="7589930" y="3245883"/>
            <a:ext cx="2183242" cy="2183242"/>
          </a:xfrm>
          <a:prstGeom prst="rect">
            <a:avLst/>
          </a:prstGeom>
        </p:spPr>
        <p:txBody>
          <a:bodyPr/>
          <a:lstStyle/>
          <a:p>
            <a:endParaRPr lang="zh-CN" altLang="en-US" dirty="0"/>
          </a:p>
        </p:txBody>
      </p:sp>
      <p:sp>
        <p:nvSpPr>
          <p:cNvPr id="4" name="图片占位符 6"/>
          <p:cNvSpPr>
            <a:spLocks noGrp="1"/>
          </p:cNvSpPr>
          <p:nvPr>
            <p:ph type="pic" sz="quarter" idx="12"/>
          </p:nvPr>
        </p:nvSpPr>
        <p:spPr>
          <a:xfrm>
            <a:off x="640533" y="3922032"/>
            <a:ext cx="1544169" cy="1554617"/>
          </a:xfrm>
          <a:prstGeom prst="rect">
            <a:avLst/>
          </a:prstGeom>
        </p:spPr>
        <p:txBody>
          <a:bodyPr/>
          <a:lstStyle/>
          <a:p>
            <a:endParaRPr lang="zh-CN" altLang="en-US"/>
          </a:p>
        </p:txBody>
      </p:sp>
      <p:sp>
        <p:nvSpPr>
          <p:cNvPr id="5" name="图片占位符 6"/>
          <p:cNvSpPr>
            <a:spLocks noGrp="1"/>
          </p:cNvSpPr>
          <p:nvPr>
            <p:ph type="pic" sz="quarter" idx="13"/>
          </p:nvPr>
        </p:nvSpPr>
        <p:spPr>
          <a:xfrm>
            <a:off x="9951909" y="4016188"/>
            <a:ext cx="1554617" cy="1554617"/>
          </a:xfrm>
          <a:prstGeom prst="rect">
            <a:avLst/>
          </a:prstGeom>
        </p:spPr>
        <p:txBody>
          <a:bodyPr/>
          <a:lstStyle/>
          <a:p>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4" name="图片占位符 6"/>
          <p:cNvSpPr>
            <a:spLocks noGrp="1"/>
          </p:cNvSpPr>
          <p:nvPr>
            <p:ph type="pic" sz="quarter" idx="12"/>
          </p:nvPr>
        </p:nvSpPr>
        <p:spPr>
          <a:xfrm>
            <a:off x="6089208" y="0"/>
            <a:ext cx="6102792" cy="5810596"/>
          </a:xfrm>
          <a:prstGeom prst="rect">
            <a:avLst/>
          </a:prstGeom>
        </p:spPr>
        <p:txBody>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3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497062" y="4041731"/>
            <a:ext cx="1810883" cy="1810883"/>
          </a:xfrm>
          <a:prstGeom prst="rect">
            <a:avLst/>
          </a:prstGeom>
        </p:spPr>
        <p:txBody>
          <a:bodyPr/>
          <a:lstStyle/>
          <a:p>
            <a:endParaRPr lang="zh-CN" altLang="en-US" dirty="0"/>
          </a:p>
        </p:txBody>
      </p:sp>
      <p:sp>
        <p:nvSpPr>
          <p:cNvPr id="8" name="图片占位符 6"/>
          <p:cNvSpPr>
            <a:spLocks noGrp="1"/>
          </p:cNvSpPr>
          <p:nvPr>
            <p:ph type="pic" sz="quarter" idx="11"/>
          </p:nvPr>
        </p:nvSpPr>
        <p:spPr>
          <a:xfrm>
            <a:off x="1497063" y="1991700"/>
            <a:ext cx="1810883" cy="1810883"/>
          </a:xfrm>
          <a:prstGeom prst="rect">
            <a:avLst/>
          </a:prstGeom>
        </p:spPr>
        <p:txBody>
          <a:bodyPr/>
          <a:lstStyle/>
          <a:p>
            <a:endParaRPr lang="zh-CN" altLang="en-US" dirty="0"/>
          </a:p>
        </p:txBody>
      </p:sp>
      <p:sp>
        <p:nvSpPr>
          <p:cNvPr id="9" name="图片占位符 6"/>
          <p:cNvSpPr>
            <a:spLocks noGrp="1"/>
          </p:cNvSpPr>
          <p:nvPr>
            <p:ph type="pic" sz="quarter" idx="12"/>
          </p:nvPr>
        </p:nvSpPr>
        <p:spPr>
          <a:xfrm>
            <a:off x="3577040" y="4041732"/>
            <a:ext cx="1810883" cy="1810883"/>
          </a:xfrm>
          <a:prstGeom prst="rect">
            <a:avLst/>
          </a:prstGeom>
        </p:spPr>
        <p:txBody>
          <a:bodyPr/>
          <a:lstStyle/>
          <a:p>
            <a:endParaRPr lang="zh-CN" altLang="en-US"/>
          </a:p>
        </p:txBody>
      </p:sp>
      <p:sp>
        <p:nvSpPr>
          <p:cNvPr id="10" name="图片占位符 6"/>
          <p:cNvSpPr>
            <a:spLocks noGrp="1"/>
          </p:cNvSpPr>
          <p:nvPr>
            <p:ph type="pic" sz="quarter" idx="13"/>
          </p:nvPr>
        </p:nvSpPr>
        <p:spPr>
          <a:xfrm>
            <a:off x="3577040" y="1991699"/>
            <a:ext cx="1810883" cy="1810884"/>
          </a:xfrm>
          <a:prstGeom prst="rect">
            <a:avLst/>
          </a:prstGeom>
        </p:spPr>
        <p:txBody>
          <a:bodyPr/>
          <a:lstStyle/>
          <a:p>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9" name="图片占位符 6"/>
          <p:cNvSpPr>
            <a:spLocks noGrp="1"/>
          </p:cNvSpPr>
          <p:nvPr>
            <p:ph type="pic" sz="quarter" idx="14"/>
          </p:nvPr>
        </p:nvSpPr>
        <p:spPr>
          <a:xfrm>
            <a:off x="8218117" y="2265588"/>
            <a:ext cx="2007641" cy="2007640"/>
          </a:xfrm>
          <a:prstGeom prst="ellipse">
            <a:avLst/>
          </a:prstGeom>
        </p:spPr>
        <p:txBody>
          <a:bodyPr/>
          <a:lstStyle/>
          <a:p>
            <a:endParaRPr lang="zh-CN" altLang="en-US" dirty="0"/>
          </a:p>
        </p:txBody>
      </p:sp>
      <p:sp>
        <p:nvSpPr>
          <p:cNvPr id="4" name="图片占位符 6"/>
          <p:cNvSpPr>
            <a:spLocks noGrp="1"/>
          </p:cNvSpPr>
          <p:nvPr>
            <p:ph type="pic" sz="quarter" idx="12"/>
          </p:nvPr>
        </p:nvSpPr>
        <p:spPr>
          <a:xfrm>
            <a:off x="1964368" y="2265588"/>
            <a:ext cx="2007641" cy="2007640"/>
          </a:xfrm>
          <a:prstGeom prst="ellipse">
            <a:avLst/>
          </a:prstGeom>
        </p:spPr>
        <p:txBody>
          <a:bodyPr/>
          <a:lstStyle/>
          <a:p>
            <a:endParaRPr lang="zh-CN" altLang="en-US"/>
          </a:p>
        </p:txBody>
      </p:sp>
      <p:sp>
        <p:nvSpPr>
          <p:cNvPr id="5" name="图片占位符 6"/>
          <p:cNvSpPr>
            <a:spLocks noGrp="1"/>
          </p:cNvSpPr>
          <p:nvPr>
            <p:ph type="pic" sz="quarter" idx="13"/>
          </p:nvPr>
        </p:nvSpPr>
        <p:spPr>
          <a:xfrm>
            <a:off x="5086139" y="2265588"/>
            <a:ext cx="2007641" cy="2007640"/>
          </a:xfrm>
          <a:prstGeom prst="ellipse">
            <a:avLst/>
          </a:prstGeom>
        </p:spPr>
        <p:txBody>
          <a:bodyPr/>
          <a:lstStyle/>
          <a:p>
            <a:endParaRPr lang="zh-CN"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4" name="图片占位符 6"/>
          <p:cNvSpPr>
            <a:spLocks noGrp="1"/>
          </p:cNvSpPr>
          <p:nvPr>
            <p:ph type="pic" sz="quarter" idx="12"/>
          </p:nvPr>
        </p:nvSpPr>
        <p:spPr>
          <a:xfrm>
            <a:off x="6792675" y="1439817"/>
            <a:ext cx="3573295" cy="1685768"/>
          </a:xfrm>
          <a:prstGeom prst="rect">
            <a:avLst/>
          </a:prstGeom>
        </p:spPr>
        <p:txBody>
          <a:bodyPr/>
          <a:lstStyle/>
          <a:p>
            <a:endParaRPr lang="zh-CN" altLang="en-US"/>
          </a:p>
        </p:txBody>
      </p:sp>
      <p:sp>
        <p:nvSpPr>
          <p:cNvPr id="7" name="图片占位符 6"/>
          <p:cNvSpPr>
            <a:spLocks noGrp="1"/>
          </p:cNvSpPr>
          <p:nvPr>
            <p:ph type="pic" sz="quarter" idx="13"/>
          </p:nvPr>
        </p:nvSpPr>
        <p:spPr>
          <a:xfrm>
            <a:off x="6792675" y="3362828"/>
            <a:ext cx="3573295" cy="1685768"/>
          </a:xfrm>
          <a:prstGeom prst="rect">
            <a:avLst/>
          </a:prstGeom>
        </p:spPr>
        <p:txBody>
          <a:bodyPr/>
          <a:lstStyle/>
          <a:p>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672353" y="2152401"/>
            <a:ext cx="5571246" cy="3369485"/>
          </a:xfrm>
          <a:prstGeom prst="rect">
            <a:avLst/>
          </a:prstGeom>
        </p:spPr>
        <p:txBody>
          <a:bodyPr wrap="square">
            <a:noAutofit/>
          </a:bodyPr>
          <a:lstStyle/>
          <a:p>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5109170" y="2772674"/>
            <a:ext cx="1859590" cy="1859590"/>
          </a:xfrm>
          <a:custGeom>
            <a:avLst/>
            <a:gdLst>
              <a:gd name="connsiteX0" fmla="*/ 929795 w 1859590"/>
              <a:gd name="connsiteY0" fmla="*/ 0 h 1859590"/>
              <a:gd name="connsiteX1" fmla="*/ 1859590 w 1859590"/>
              <a:gd name="connsiteY1" fmla="*/ 929795 h 1859590"/>
              <a:gd name="connsiteX2" fmla="*/ 929795 w 1859590"/>
              <a:gd name="connsiteY2" fmla="*/ 1859590 h 1859590"/>
              <a:gd name="connsiteX3" fmla="*/ 0 w 1859590"/>
              <a:gd name="connsiteY3" fmla="*/ 929795 h 1859590"/>
              <a:gd name="connsiteX4" fmla="*/ 929795 w 1859590"/>
              <a:gd name="connsiteY4" fmla="*/ 0 h 1859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590" h="1859590">
                <a:moveTo>
                  <a:pt x="929795" y="0"/>
                </a:moveTo>
                <a:cubicBezTo>
                  <a:pt x="1443307" y="0"/>
                  <a:pt x="1859590" y="416283"/>
                  <a:pt x="1859590" y="929795"/>
                </a:cubicBezTo>
                <a:cubicBezTo>
                  <a:pt x="1859590" y="1443307"/>
                  <a:pt x="1443307" y="1859590"/>
                  <a:pt x="929795" y="1859590"/>
                </a:cubicBezTo>
                <a:cubicBezTo>
                  <a:pt x="416283" y="1859590"/>
                  <a:pt x="0" y="1443307"/>
                  <a:pt x="0" y="929795"/>
                </a:cubicBezTo>
                <a:cubicBezTo>
                  <a:pt x="0" y="416283"/>
                  <a:pt x="416283" y="0"/>
                  <a:pt x="929795" y="0"/>
                </a:cubicBezTo>
                <a:close/>
              </a:path>
            </a:pathLst>
          </a:custGeom>
        </p:spPr>
        <p:txBody>
          <a:bodyPr wrap="square">
            <a:noAutofit/>
          </a:bodyPr>
          <a:lstStyle/>
          <a:p>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117945" y="2176826"/>
            <a:ext cx="3536748" cy="3536748"/>
          </a:xfrm>
          <a:custGeom>
            <a:avLst/>
            <a:gdLst>
              <a:gd name="connsiteX0" fmla="*/ 929795 w 1859590"/>
              <a:gd name="connsiteY0" fmla="*/ 0 h 1859590"/>
              <a:gd name="connsiteX1" fmla="*/ 1859590 w 1859590"/>
              <a:gd name="connsiteY1" fmla="*/ 929795 h 1859590"/>
              <a:gd name="connsiteX2" fmla="*/ 929795 w 1859590"/>
              <a:gd name="connsiteY2" fmla="*/ 1859590 h 1859590"/>
              <a:gd name="connsiteX3" fmla="*/ 0 w 1859590"/>
              <a:gd name="connsiteY3" fmla="*/ 929795 h 1859590"/>
              <a:gd name="connsiteX4" fmla="*/ 929795 w 1859590"/>
              <a:gd name="connsiteY4" fmla="*/ 0 h 1859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590" h="1859590">
                <a:moveTo>
                  <a:pt x="929795" y="0"/>
                </a:moveTo>
                <a:cubicBezTo>
                  <a:pt x="1443307" y="0"/>
                  <a:pt x="1859590" y="416283"/>
                  <a:pt x="1859590" y="929795"/>
                </a:cubicBezTo>
                <a:cubicBezTo>
                  <a:pt x="1859590" y="1443307"/>
                  <a:pt x="1443307" y="1859590"/>
                  <a:pt x="929795" y="1859590"/>
                </a:cubicBezTo>
                <a:cubicBezTo>
                  <a:pt x="416283" y="1859590"/>
                  <a:pt x="0" y="1443307"/>
                  <a:pt x="0" y="929795"/>
                </a:cubicBezTo>
                <a:cubicBezTo>
                  <a:pt x="0" y="416283"/>
                  <a:pt x="416283" y="0"/>
                  <a:pt x="929795" y="0"/>
                </a:cubicBezTo>
                <a:close/>
              </a:path>
            </a:pathLst>
          </a:custGeom>
        </p:spPr>
        <p:txBody>
          <a:bodyPr wrap="square">
            <a:noAutofit/>
          </a:bodyPr>
          <a:lstStyle/>
          <a:p>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1409700" y="1798638"/>
            <a:ext cx="3524250" cy="4019550"/>
          </a:xfrm>
          <a:custGeom>
            <a:avLst/>
            <a:gdLst>
              <a:gd name="connsiteX0" fmla="*/ 0 w 3524250"/>
              <a:gd name="connsiteY0" fmla="*/ 0 h 4019550"/>
              <a:gd name="connsiteX1" fmla="*/ 3524250 w 3524250"/>
              <a:gd name="connsiteY1" fmla="*/ 0 h 4019550"/>
              <a:gd name="connsiteX2" fmla="*/ 3524250 w 3524250"/>
              <a:gd name="connsiteY2" fmla="*/ 4019550 h 4019550"/>
              <a:gd name="connsiteX3" fmla="*/ 0 w 3524250"/>
              <a:gd name="connsiteY3" fmla="*/ 4019550 h 4019550"/>
            </a:gdLst>
            <a:ahLst/>
            <a:cxnLst>
              <a:cxn ang="0">
                <a:pos x="connsiteX0" y="connsiteY0"/>
              </a:cxn>
              <a:cxn ang="0">
                <a:pos x="connsiteX1" y="connsiteY1"/>
              </a:cxn>
              <a:cxn ang="0">
                <a:pos x="connsiteX2" y="connsiteY2"/>
              </a:cxn>
              <a:cxn ang="0">
                <a:pos x="connsiteX3" y="connsiteY3"/>
              </a:cxn>
            </a:cxnLst>
            <a:rect l="l" t="t" r="r" b="b"/>
            <a:pathLst>
              <a:path w="3524250" h="4019550">
                <a:moveTo>
                  <a:pt x="0" y="0"/>
                </a:moveTo>
                <a:lnTo>
                  <a:pt x="3524250" y="0"/>
                </a:lnTo>
                <a:lnTo>
                  <a:pt x="3524250" y="4019550"/>
                </a:lnTo>
                <a:lnTo>
                  <a:pt x="0" y="4019550"/>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B8795048-91B6-49DA-A9A5-3C4B5CC254B5}" type="slidenum">
              <a:rPr lang="zh-CN" altLang="en-US" smtClean="0"/>
              <a:t>‹#›</a:t>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4264025" y="1509713"/>
            <a:ext cx="1846263" cy="1468437"/>
          </a:xfrm>
          <a:prstGeom prst="rect">
            <a:avLst/>
          </a:prstGeom>
        </p:spPr>
        <p:txBody>
          <a:bodyPr/>
          <a:lstStyle/>
          <a:p>
            <a:endParaRPr lang="zh-CN" altLang="en-US" dirty="0"/>
          </a:p>
        </p:txBody>
      </p:sp>
      <p:sp>
        <p:nvSpPr>
          <p:cNvPr id="10" name="图片占位符 2"/>
          <p:cNvSpPr>
            <a:spLocks noGrp="1"/>
          </p:cNvSpPr>
          <p:nvPr>
            <p:ph type="pic" sz="quarter" idx="11"/>
          </p:nvPr>
        </p:nvSpPr>
        <p:spPr>
          <a:xfrm>
            <a:off x="4264025" y="3139851"/>
            <a:ext cx="1846263" cy="2708499"/>
          </a:xfrm>
          <a:prstGeom prst="rect">
            <a:avLst/>
          </a:prstGeom>
        </p:spPr>
        <p:txBody>
          <a:bodyPr/>
          <a:lstStyle/>
          <a:p>
            <a:endParaRPr lang="zh-CN" altLang="en-US" dirty="0"/>
          </a:p>
        </p:txBody>
      </p:sp>
      <p:sp>
        <p:nvSpPr>
          <p:cNvPr id="11" name="图片占位符 2"/>
          <p:cNvSpPr>
            <a:spLocks noGrp="1"/>
          </p:cNvSpPr>
          <p:nvPr>
            <p:ph type="pic" sz="quarter" idx="12"/>
          </p:nvPr>
        </p:nvSpPr>
        <p:spPr>
          <a:xfrm>
            <a:off x="6256140" y="1509713"/>
            <a:ext cx="1846263" cy="2510507"/>
          </a:xfrm>
          <a:prstGeom prst="rect">
            <a:avLst/>
          </a:prstGeom>
        </p:spPr>
        <p:txBody>
          <a:bodyPr/>
          <a:lstStyle/>
          <a:p>
            <a:endParaRPr lang="zh-CN" altLang="en-US" dirty="0"/>
          </a:p>
        </p:txBody>
      </p:sp>
      <p:sp>
        <p:nvSpPr>
          <p:cNvPr id="12" name="图片占位符 2"/>
          <p:cNvSpPr>
            <a:spLocks noGrp="1"/>
          </p:cNvSpPr>
          <p:nvPr>
            <p:ph type="pic" sz="quarter" idx="13"/>
          </p:nvPr>
        </p:nvSpPr>
        <p:spPr>
          <a:xfrm>
            <a:off x="6266269" y="4172468"/>
            <a:ext cx="4895935" cy="1675882"/>
          </a:xfrm>
          <a:prstGeom prst="rect">
            <a:avLst/>
          </a:prstGeom>
        </p:spPr>
        <p:txBody>
          <a:bodyPr/>
          <a:lstStyle/>
          <a:p>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87_空白">
    <p:spTree>
      <p:nvGrpSpPr>
        <p:cNvPr id="1" name=""/>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93_空白">
    <p:spTree>
      <p:nvGrpSpPr>
        <p:cNvPr id="1" name=""/>
        <p:cNvGrpSpPr/>
        <p:nvPr/>
      </p:nvGrpSpPr>
      <p:grpSpPr>
        <a:xfrm>
          <a:off x="0" y="0"/>
          <a:ext cx="0" cy="0"/>
          <a:chOff x="0" y="0"/>
          <a:chExt cx="0" cy="0"/>
        </a:xfrm>
      </p:grpSpPr>
      <p:sp>
        <p:nvSpPr>
          <p:cNvPr id="6" name="图片占位符 6"/>
          <p:cNvSpPr>
            <a:spLocks noGrp="1"/>
          </p:cNvSpPr>
          <p:nvPr>
            <p:ph type="pic" sz="quarter" idx="10"/>
          </p:nvPr>
        </p:nvSpPr>
        <p:spPr>
          <a:xfrm>
            <a:off x="1004082" y="1865203"/>
            <a:ext cx="2549801" cy="2534977"/>
          </a:xfrm>
          <a:prstGeom prst="diamond">
            <a:avLst/>
          </a:prstGeom>
        </p:spPr>
        <p:txBody>
          <a:bodyPr wrap="square">
            <a:noAutofit/>
          </a:bodyPr>
          <a:lstStyle/>
          <a:p>
            <a:endParaRPr lang="zh-CN" altLang="en-US" dirty="0"/>
          </a:p>
        </p:txBody>
      </p:sp>
      <p:sp>
        <p:nvSpPr>
          <p:cNvPr id="7" name="图片占位符 6"/>
          <p:cNvSpPr>
            <a:spLocks noGrp="1"/>
          </p:cNvSpPr>
          <p:nvPr>
            <p:ph type="pic" sz="quarter" idx="11"/>
          </p:nvPr>
        </p:nvSpPr>
        <p:spPr>
          <a:xfrm>
            <a:off x="3568708" y="1865203"/>
            <a:ext cx="2549801" cy="2534977"/>
          </a:xfrm>
          <a:prstGeom prst="diamond">
            <a:avLst/>
          </a:prstGeom>
        </p:spPr>
        <p:txBody>
          <a:bodyPr wrap="square">
            <a:noAutofit/>
          </a:bodyPr>
          <a:lstStyle/>
          <a:p>
            <a:endParaRPr lang="zh-CN" altLang="en-US"/>
          </a:p>
        </p:txBody>
      </p:sp>
      <p:sp>
        <p:nvSpPr>
          <p:cNvPr id="8" name="图片占位符 6"/>
          <p:cNvSpPr>
            <a:spLocks noGrp="1"/>
          </p:cNvSpPr>
          <p:nvPr>
            <p:ph type="pic" sz="quarter" idx="12"/>
          </p:nvPr>
        </p:nvSpPr>
        <p:spPr>
          <a:xfrm>
            <a:off x="6128045" y="1865203"/>
            <a:ext cx="2549801" cy="2534977"/>
          </a:xfrm>
          <a:prstGeom prst="diamond">
            <a:avLst/>
          </a:prstGeom>
        </p:spPr>
        <p:txBody>
          <a:bodyPr wrap="square">
            <a:noAutofit/>
          </a:bodyPr>
          <a:lstStyle/>
          <a:p>
            <a:endParaRPr lang="zh-CN" altLang="en-US"/>
          </a:p>
        </p:txBody>
      </p:sp>
      <p:sp>
        <p:nvSpPr>
          <p:cNvPr id="9" name="图片占位符 6"/>
          <p:cNvSpPr>
            <a:spLocks noGrp="1"/>
          </p:cNvSpPr>
          <p:nvPr>
            <p:ph type="pic" sz="quarter" idx="13"/>
          </p:nvPr>
        </p:nvSpPr>
        <p:spPr>
          <a:xfrm>
            <a:off x="8692671" y="1865203"/>
            <a:ext cx="2549801" cy="2534977"/>
          </a:xfrm>
          <a:prstGeom prst="diamond">
            <a:avLst/>
          </a:prstGeom>
        </p:spPr>
        <p:txBody>
          <a:bodyPr wrap="square">
            <a:noAutofit/>
          </a:bodyPr>
          <a:lstStyle/>
          <a:p>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85_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0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5219114" y="3105648"/>
            <a:ext cx="1729521" cy="1705267"/>
          </a:xfrm>
          <a:prstGeom prst="ellipse">
            <a:avLst/>
          </a:prstGeom>
        </p:spPr>
        <p:txBody>
          <a:bodyPr/>
          <a:lstStyle/>
          <a:p>
            <a:endParaRPr lang="zh-CN" alt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54" name="图片占位符 53"/>
          <p:cNvSpPr>
            <a:spLocks noGrp="1"/>
          </p:cNvSpPr>
          <p:nvPr>
            <p:ph type="pic" sz="quarter" idx="10"/>
          </p:nvPr>
        </p:nvSpPr>
        <p:spPr>
          <a:xfrm>
            <a:off x="1470025" y="2054225"/>
            <a:ext cx="4457700" cy="4316413"/>
          </a:xfrm>
          <a:prstGeom prst="rect">
            <a:avLst/>
          </a:prstGeom>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27" name="图片占位符 26"/>
          <p:cNvSpPr>
            <a:spLocks noGrp="1"/>
          </p:cNvSpPr>
          <p:nvPr>
            <p:ph type="pic" sz="quarter" idx="10"/>
          </p:nvPr>
        </p:nvSpPr>
        <p:spPr>
          <a:xfrm>
            <a:off x="1237291" y="1587087"/>
            <a:ext cx="2062435" cy="2062575"/>
          </a:xfrm>
          <a:prstGeom prst="ellipse">
            <a:avLst/>
          </a:prstGeom>
        </p:spPr>
        <p:txBody>
          <a:bodyPr/>
          <a:lstStyle/>
          <a:p>
            <a:endParaRPr lang="zh-CN" altLang="en-US"/>
          </a:p>
        </p:txBody>
      </p:sp>
      <p:sp>
        <p:nvSpPr>
          <p:cNvPr id="28" name="图片占位符 26"/>
          <p:cNvSpPr>
            <a:spLocks noGrp="1"/>
          </p:cNvSpPr>
          <p:nvPr>
            <p:ph type="pic" sz="quarter" idx="11"/>
          </p:nvPr>
        </p:nvSpPr>
        <p:spPr>
          <a:xfrm>
            <a:off x="3786431" y="4063053"/>
            <a:ext cx="2062435" cy="2062575"/>
          </a:xfrm>
          <a:prstGeom prst="ellipse">
            <a:avLst/>
          </a:prstGeom>
        </p:spPr>
        <p:txBody>
          <a:bodyPr/>
          <a:lstStyle/>
          <a:p>
            <a:endParaRPr lang="zh-CN" altLang="en-US"/>
          </a:p>
        </p:txBody>
      </p:sp>
      <p:sp>
        <p:nvSpPr>
          <p:cNvPr id="29" name="图片占位符 26"/>
          <p:cNvSpPr>
            <a:spLocks noGrp="1"/>
          </p:cNvSpPr>
          <p:nvPr>
            <p:ph type="pic" sz="quarter" idx="12"/>
          </p:nvPr>
        </p:nvSpPr>
        <p:spPr>
          <a:xfrm>
            <a:off x="6376489" y="1625291"/>
            <a:ext cx="2062435" cy="2062575"/>
          </a:xfrm>
          <a:prstGeom prst="ellipse">
            <a:avLst/>
          </a:prstGeom>
        </p:spPr>
        <p:txBody>
          <a:bodyPr/>
          <a:lstStyle/>
          <a:p>
            <a:endParaRPr lang="zh-CN" altLang="en-US"/>
          </a:p>
        </p:txBody>
      </p:sp>
      <p:sp>
        <p:nvSpPr>
          <p:cNvPr id="30" name="图片占位符 26"/>
          <p:cNvSpPr>
            <a:spLocks noGrp="1"/>
          </p:cNvSpPr>
          <p:nvPr>
            <p:ph type="pic" sz="quarter" idx="13"/>
          </p:nvPr>
        </p:nvSpPr>
        <p:spPr>
          <a:xfrm>
            <a:off x="8934109" y="4063052"/>
            <a:ext cx="2062435" cy="2062575"/>
          </a:xfrm>
          <a:prstGeom prst="ellipse">
            <a:avLst/>
          </a:prstGeom>
        </p:spPr>
        <p:txBody>
          <a:bodyPr/>
          <a:lstStyle/>
          <a:p>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546942" y="1989138"/>
            <a:ext cx="2261660" cy="2261660"/>
          </a:xfrm>
          <a:custGeom>
            <a:avLst/>
            <a:gdLst>
              <a:gd name="connsiteX0" fmla="*/ 1130830 w 2261660"/>
              <a:gd name="connsiteY0" fmla="*/ 0 h 2261660"/>
              <a:gd name="connsiteX1" fmla="*/ 2261660 w 2261660"/>
              <a:gd name="connsiteY1" fmla="*/ 1130830 h 2261660"/>
              <a:gd name="connsiteX2" fmla="*/ 1130830 w 2261660"/>
              <a:gd name="connsiteY2" fmla="*/ 2261660 h 2261660"/>
              <a:gd name="connsiteX3" fmla="*/ 0 w 2261660"/>
              <a:gd name="connsiteY3" fmla="*/ 1130830 h 2261660"/>
              <a:gd name="connsiteX4" fmla="*/ 1130830 w 2261660"/>
              <a:gd name="connsiteY4" fmla="*/ 0 h 226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60" h="2261660">
                <a:moveTo>
                  <a:pt x="1130830" y="0"/>
                </a:moveTo>
                <a:cubicBezTo>
                  <a:pt x="1755370" y="0"/>
                  <a:pt x="2261660" y="506290"/>
                  <a:pt x="2261660" y="1130830"/>
                </a:cubicBezTo>
                <a:cubicBezTo>
                  <a:pt x="2261660" y="1755370"/>
                  <a:pt x="1755370" y="2261660"/>
                  <a:pt x="1130830" y="2261660"/>
                </a:cubicBezTo>
                <a:cubicBezTo>
                  <a:pt x="506290" y="2261660"/>
                  <a:pt x="0" y="1755370"/>
                  <a:pt x="0" y="1130830"/>
                </a:cubicBezTo>
                <a:cubicBezTo>
                  <a:pt x="0" y="506290"/>
                  <a:pt x="506290" y="0"/>
                  <a:pt x="1130830" y="0"/>
                </a:cubicBezTo>
                <a:close/>
              </a:path>
            </a:pathLst>
          </a:custGeom>
          <a:noFill/>
          <a:ln w="44450">
            <a:gradFill flip="none" rotWithShape="1">
              <a:gsLst>
                <a:gs pos="0">
                  <a:schemeClr val="bg1">
                    <a:lumMod val="97000"/>
                  </a:schemeClr>
                </a:gs>
                <a:gs pos="100000">
                  <a:schemeClr val="bg1">
                    <a:lumMod val="85000"/>
                  </a:schemeClr>
                </a:gs>
              </a:gsLst>
              <a:lin ang="8100000" scaled="1"/>
              <a:tileRect/>
            </a:gradFill>
          </a:ln>
          <a:effectLst>
            <a:outerShdw blurRad="241300" dist="762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dirty="0">
                <a:solidFill>
                  <a:schemeClr val="lt1"/>
                </a:solidFill>
              </a:defRPr>
            </a:lvl1pPr>
          </a:lstStyle>
          <a:p>
            <a:pPr marL="0" lvl="0" algn="ctr" defTabSz="457200"/>
            <a:endParaRPr lang="zh-CN" altLang="en-US" dirty="0"/>
          </a:p>
        </p:txBody>
      </p:sp>
      <p:sp>
        <p:nvSpPr>
          <p:cNvPr id="11" name="图片占位符 10"/>
          <p:cNvSpPr>
            <a:spLocks noGrp="1"/>
          </p:cNvSpPr>
          <p:nvPr>
            <p:ph type="pic" sz="quarter" idx="11"/>
          </p:nvPr>
        </p:nvSpPr>
        <p:spPr>
          <a:xfrm>
            <a:off x="4965264" y="1989138"/>
            <a:ext cx="2261660" cy="2261660"/>
          </a:xfrm>
          <a:custGeom>
            <a:avLst/>
            <a:gdLst>
              <a:gd name="connsiteX0" fmla="*/ 1130830 w 2261660"/>
              <a:gd name="connsiteY0" fmla="*/ 0 h 2261660"/>
              <a:gd name="connsiteX1" fmla="*/ 2261660 w 2261660"/>
              <a:gd name="connsiteY1" fmla="*/ 1130830 h 2261660"/>
              <a:gd name="connsiteX2" fmla="*/ 1130830 w 2261660"/>
              <a:gd name="connsiteY2" fmla="*/ 2261660 h 2261660"/>
              <a:gd name="connsiteX3" fmla="*/ 0 w 2261660"/>
              <a:gd name="connsiteY3" fmla="*/ 1130830 h 2261660"/>
              <a:gd name="connsiteX4" fmla="*/ 1130830 w 2261660"/>
              <a:gd name="connsiteY4" fmla="*/ 0 h 226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60" h="2261660">
                <a:moveTo>
                  <a:pt x="1130830" y="0"/>
                </a:moveTo>
                <a:cubicBezTo>
                  <a:pt x="1755370" y="0"/>
                  <a:pt x="2261660" y="506290"/>
                  <a:pt x="2261660" y="1130830"/>
                </a:cubicBezTo>
                <a:cubicBezTo>
                  <a:pt x="2261660" y="1755370"/>
                  <a:pt x="1755370" y="2261660"/>
                  <a:pt x="1130830" y="2261660"/>
                </a:cubicBezTo>
                <a:cubicBezTo>
                  <a:pt x="506290" y="2261660"/>
                  <a:pt x="0" y="1755370"/>
                  <a:pt x="0" y="1130830"/>
                </a:cubicBezTo>
                <a:cubicBezTo>
                  <a:pt x="0" y="506290"/>
                  <a:pt x="506290" y="0"/>
                  <a:pt x="1130830" y="0"/>
                </a:cubicBezTo>
                <a:close/>
              </a:path>
            </a:pathLst>
          </a:custGeom>
          <a:noFill/>
          <a:ln w="44450">
            <a:gradFill flip="none" rotWithShape="1">
              <a:gsLst>
                <a:gs pos="0">
                  <a:schemeClr val="bg1">
                    <a:lumMod val="97000"/>
                  </a:schemeClr>
                </a:gs>
                <a:gs pos="100000">
                  <a:schemeClr val="bg1">
                    <a:lumMod val="85000"/>
                  </a:schemeClr>
                </a:gs>
              </a:gsLst>
              <a:lin ang="8100000" scaled="1"/>
              <a:tileRect/>
            </a:gradFill>
          </a:ln>
          <a:effectLst>
            <a:outerShdw blurRad="241300" dist="762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dirty="0">
                <a:solidFill>
                  <a:schemeClr val="lt1"/>
                </a:solidFill>
              </a:defRPr>
            </a:lvl1pPr>
          </a:lstStyle>
          <a:p>
            <a:pPr marL="0" lvl="0" algn="ctr" defTabSz="457200"/>
            <a:endParaRPr lang="zh-CN" altLang="en-US" dirty="0"/>
          </a:p>
        </p:txBody>
      </p:sp>
      <p:sp>
        <p:nvSpPr>
          <p:cNvPr id="12" name="图片占位符 11"/>
          <p:cNvSpPr>
            <a:spLocks noGrp="1"/>
          </p:cNvSpPr>
          <p:nvPr>
            <p:ph type="pic" sz="quarter" idx="12"/>
          </p:nvPr>
        </p:nvSpPr>
        <p:spPr>
          <a:xfrm>
            <a:off x="8383586" y="1989138"/>
            <a:ext cx="2261660" cy="2261660"/>
          </a:xfrm>
          <a:custGeom>
            <a:avLst/>
            <a:gdLst>
              <a:gd name="connsiteX0" fmla="*/ 1130830 w 2261660"/>
              <a:gd name="connsiteY0" fmla="*/ 0 h 2261660"/>
              <a:gd name="connsiteX1" fmla="*/ 2261660 w 2261660"/>
              <a:gd name="connsiteY1" fmla="*/ 1130830 h 2261660"/>
              <a:gd name="connsiteX2" fmla="*/ 1130830 w 2261660"/>
              <a:gd name="connsiteY2" fmla="*/ 2261660 h 2261660"/>
              <a:gd name="connsiteX3" fmla="*/ 0 w 2261660"/>
              <a:gd name="connsiteY3" fmla="*/ 1130830 h 2261660"/>
              <a:gd name="connsiteX4" fmla="*/ 1130830 w 2261660"/>
              <a:gd name="connsiteY4" fmla="*/ 0 h 226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60" h="2261660">
                <a:moveTo>
                  <a:pt x="1130830" y="0"/>
                </a:moveTo>
                <a:cubicBezTo>
                  <a:pt x="1755370" y="0"/>
                  <a:pt x="2261660" y="506290"/>
                  <a:pt x="2261660" y="1130830"/>
                </a:cubicBezTo>
                <a:cubicBezTo>
                  <a:pt x="2261660" y="1755370"/>
                  <a:pt x="1755370" y="2261660"/>
                  <a:pt x="1130830" y="2261660"/>
                </a:cubicBezTo>
                <a:cubicBezTo>
                  <a:pt x="506290" y="2261660"/>
                  <a:pt x="0" y="1755370"/>
                  <a:pt x="0" y="1130830"/>
                </a:cubicBezTo>
                <a:cubicBezTo>
                  <a:pt x="0" y="506290"/>
                  <a:pt x="506290" y="0"/>
                  <a:pt x="1130830" y="0"/>
                </a:cubicBezTo>
                <a:close/>
              </a:path>
            </a:pathLst>
          </a:custGeom>
          <a:noFill/>
          <a:ln w="44450">
            <a:gradFill flip="none" rotWithShape="1">
              <a:gsLst>
                <a:gs pos="0">
                  <a:schemeClr val="bg1">
                    <a:lumMod val="97000"/>
                  </a:schemeClr>
                </a:gs>
                <a:gs pos="100000">
                  <a:schemeClr val="bg1">
                    <a:lumMod val="85000"/>
                  </a:schemeClr>
                </a:gs>
              </a:gsLst>
              <a:lin ang="8100000" scaled="1"/>
              <a:tileRect/>
            </a:gradFill>
          </a:ln>
          <a:effectLst>
            <a:outerShdw blurRad="241300" dist="762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dirty="0">
                <a:solidFill>
                  <a:schemeClr val="lt1"/>
                </a:solidFill>
              </a:defRPr>
            </a:lvl1pPr>
          </a:lstStyle>
          <a:p>
            <a:pPr marL="0" lvl="0" algn="ctr" defTabSz="457200"/>
            <a:endParaRPr lang="zh-CN" alt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212B54-742F-4D48-9A36-6421E2F2CF9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E161613-82DB-483E-AEAC-D64F64C2E332}" type="slidenum">
              <a:rPr lang="zh-CN" altLang="en-US" smtClean="0"/>
              <a:t>‹#›</a:t>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4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212B54-742F-4D48-9A36-6421E2F2CF9B}"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BE161613-82DB-483E-AEAC-D64F64C2E332}" type="slidenum">
              <a:rPr lang="zh-CN" altLang="en-US" smtClean="0"/>
              <a:t>‹#›</a:t>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9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6251942" y="3563429"/>
            <a:ext cx="5171024" cy="1810883"/>
          </a:xfrm>
          <a:prstGeom prst="rect">
            <a:avLst/>
          </a:prstGeom>
        </p:spPr>
        <p:txBody>
          <a:bodyPr/>
          <a:lstStyle/>
          <a:p>
            <a:endParaRPr lang="zh-CN" altLang="en-US" dirty="0"/>
          </a:p>
        </p:txBody>
      </p:sp>
      <p:sp>
        <p:nvSpPr>
          <p:cNvPr id="8" name="图片占位符 6"/>
          <p:cNvSpPr>
            <a:spLocks noGrp="1"/>
          </p:cNvSpPr>
          <p:nvPr>
            <p:ph type="pic" sz="quarter" idx="11"/>
          </p:nvPr>
        </p:nvSpPr>
        <p:spPr>
          <a:xfrm>
            <a:off x="6251943" y="1513398"/>
            <a:ext cx="5171024" cy="1810883"/>
          </a:xfrm>
          <a:prstGeom prst="rect">
            <a:avLst/>
          </a:prstGeom>
        </p:spPr>
        <p:txBody>
          <a:bodyPr/>
          <a:lstStyle/>
          <a:p>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8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8205200" y="2972587"/>
            <a:ext cx="2274663" cy="2274663"/>
          </a:xfrm>
          <a:prstGeom prst="ellipse">
            <a:avLst/>
          </a:prstGeom>
        </p:spPr>
        <p:txBody>
          <a:bodyPr/>
          <a:lstStyle/>
          <a:p>
            <a:endParaRPr lang="zh-CN" altLang="en-US" dirty="0"/>
          </a:p>
        </p:txBody>
      </p:sp>
      <p:sp>
        <p:nvSpPr>
          <p:cNvPr id="8" name="图片占位符 6"/>
          <p:cNvSpPr>
            <a:spLocks noGrp="1"/>
          </p:cNvSpPr>
          <p:nvPr>
            <p:ph type="pic" sz="quarter" idx="11"/>
          </p:nvPr>
        </p:nvSpPr>
        <p:spPr>
          <a:xfrm>
            <a:off x="7067869" y="1316451"/>
            <a:ext cx="2274663" cy="2274663"/>
          </a:xfrm>
          <a:prstGeom prst="ellipse">
            <a:avLst/>
          </a:prstGeom>
        </p:spPr>
        <p:txBody>
          <a:bodyPr/>
          <a:lstStyle/>
          <a:p>
            <a:endParaRPr lang="zh-CN" altLang="en-US" dirty="0"/>
          </a:p>
        </p:txBody>
      </p:sp>
      <p:sp>
        <p:nvSpPr>
          <p:cNvPr id="10" name="图片占位符 6"/>
          <p:cNvSpPr>
            <a:spLocks noGrp="1"/>
          </p:cNvSpPr>
          <p:nvPr>
            <p:ph type="pic" sz="quarter" idx="13"/>
          </p:nvPr>
        </p:nvSpPr>
        <p:spPr>
          <a:xfrm>
            <a:off x="9147846" y="1316450"/>
            <a:ext cx="2274663" cy="2274664"/>
          </a:xfrm>
          <a:prstGeom prst="ellipse">
            <a:avLst/>
          </a:prstGeom>
        </p:spPr>
        <p:txBody>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5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497062" y="3822561"/>
            <a:ext cx="4481707" cy="2030054"/>
          </a:xfrm>
          <a:prstGeom prst="rect">
            <a:avLst/>
          </a:prstGeom>
        </p:spPr>
        <p:txBody>
          <a:bodyPr/>
          <a:lstStyle/>
          <a:p>
            <a:endParaRPr lang="zh-CN" altLang="en-US" dirty="0"/>
          </a:p>
        </p:txBody>
      </p:sp>
      <p:sp>
        <p:nvSpPr>
          <p:cNvPr id="8" name="图片占位符 6"/>
          <p:cNvSpPr>
            <a:spLocks noGrp="1"/>
          </p:cNvSpPr>
          <p:nvPr>
            <p:ph type="pic" sz="quarter" idx="11"/>
          </p:nvPr>
        </p:nvSpPr>
        <p:spPr>
          <a:xfrm>
            <a:off x="1497063" y="1730326"/>
            <a:ext cx="4481707" cy="2030054"/>
          </a:xfrm>
          <a:prstGeom prst="rect">
            <a:avLst/>
          </a:prstGeom>
        </p:spPr>
        <p:txBody>
          <a:bodyPr/>
          <a:lstStyle/>
          <a:p>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image" Target="../media/image3.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1.jpe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4.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2.jpe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6"/>
          <a:stretch>
            <a:fillRect/>
          </a:stretch>
        </a:blipFill>
        <a:effectLst/>
      </p:bgPr>
    </p:bg>
    <p:spTree>
      <p:nvGrpSpPr>
        <p:cNvPr id="1" name=""/>
        <p:cNvGrpSpPr/>
        <p:nvPr/>
      </p:nvGrpSpPr>
      <p:grpSpPr>
        <a:xfrm>
          <a:off x="0" y="0"/>
          <a:ext cx="0" cy="0"/>
          <a:chOff x="0" y="0"/>
          <a:chExt cx="0" cy="0"/>
        </a:xfrm>
      </p:grpSpPr>
      <p:grpSp>
        <p:nvGrpSpPr>
          <p:cNvPr id="3" name="组合 2"/>
          <p:cNvGrpSpPr/>
          <p:nvPr userDrawn="1"/>
        </p:nvGrpSpPr>
        <p:grpSpPr>
          <a:xfrm>
            <a:off x="0" y="0"/>
            <a:ext cx="12192000" cy="6858000"/>
            <a:chOff x="1652715" y="6765148"/>
            <a:chExt cx="12192000" cy="6858000"/>
          </a:xfrm>
        </p:grpSpPr>
        <p:pic>
          <p:nvPicPr>
            <p:cNvPr id="4" name="图片 3"/>
            <p:cNvPicPr>
              <a:picLocks noChangeAspect="1"/>
            </p:cNvPicPr>
            <p:nvPr/>
          </p:nvPicPr>
          <p:blipFill rotWithShape="1">
            <a:blip r:embed="rId67" cstate="print"/>
            <a:srcRect/>
            <a:stretch>
              <a:fillRect/>
            </a:stretch>
          </p:blipFill>
          <p:spPr>
            <a:xfrm>
              <a:off x="1652715" y="6765148"/>
              <a:ext cx="12192000" cy="6858000"/>
            </a:xfrm>
            <a:prstGeom prst="rect">
              <a:avLst/>
            </a:prstGeom>
          </p:spPr>
        </p:pic>
        <p:pic>
          <p:nvPicPr>
            <p:cNvPr id="5" name="图片 4"/>
            <p:cNvPicPr>
              <a:picLocks noChangeAspect="1"/>
            </p:cNvPicPr>
            <p:nvPr/>
          </p:nvPicPr>
          <p:blipFill rotWithShape="1">
            <a:blip r:embed="rId68" cstate="screen"/>
            <a:srcRect b="-211"/>
            <a:stretch>
              <a:fillRect/>
            </a:stretch>
          </p:blipFill>
          <p:spPr>
            <a:xfrm>
              <a:off x="2049686" y="9508058"/>
              <a:ext cx="1333594" cy="4115090"/>
            </a:xfrm>
            <a:prstGeom prst="rect">
              <a:avLst/>
            </a:prstGeom>
          </p:spPr>
        </p:pic>
        <p:pic>
          <p:nvPicPr>
            <p:cNvPr id="6" name="图片 5"/>
            <p:cNvPicPr>
              <a:picLocks noChangeAspect="1"/>
            </p:cNvPicPr>
            <p:nvPr/>
          </p:nvPicPr>
          <p:blipFill>
            <a:blip r:embed="rId69" cstate="screen"/>
            <a:stretch>
              <a:fillRect/>
            </a:stretch>
          </p:blipFill>
          <p:spPr>
            <a:xfrm>
              <a:off x="8448343" y="7836781"/>
              <a:ext cx="5396372" cy="5396372"/>
            </a:xfrm>
            <a:prstGeom prst="rect">
              <a:avLst/>
            </a:prstGeom>
          </p:spPr>
        </p:pic>
        <p:pic>
          <p:nvPicPr>
            <p:cNvPr id="7" name="图片 6"/>
            <p:cNvPicPr>
              <a:picLocks noChangeAspect="1"/>
            </p:cNvPicPr>
            <p:nvPr/>
          </p:nvPicPr>
          <p:blipFill>
            <a:blip r:embed="rId70"/>
            <a:stretch>
              <a:fillRect/>
            </a:stretch>
          </p:blipFill>
          <p:spPr>
            <a:xfrm>
              <a:off x="1721201" y="6765148"/>
              <a:ext cx="3602438" cy="3602438"/>
            </a:xfrm>
            <a:prstGeom prst="rect">
              <a:avLst/>
            </a:prstGeom>
          </p:spPr>
        </p:pic>
      </p:grpSp>
      <p:sp>
        <p:nvSpPr>
          <p:cNvPr id="2" name="矩形 1"/>
          <p:cNvSpPr/>
          <p:nvPr userDrawn="1"/>
        </p:nvSpPr>
        <p:spPr>
          <a:xfrm>
            <a:off x="234462" y="249382"/>
            <a:ext cx="11729681" cy="6401365"/>
          </a:xfrm>
          <a:prstGeom prst="rect">
            <a:avLst/>
          </a:prstGeom>
          <a:solidFill>
            <a:schemeClr val="bg1"/>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63.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6.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3.png"/><Relationship Id="rId7"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4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2.xml"/><Relationship Id="rId5" Type="http://schemas.openxmlformats.org/officeDocument/2006/relationships/image" Target="../media/image15.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6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 name="组合 20"/>
          <p:cNvGrpSpPr/>
          <p:nvPr/>
        </p:nvGrpSpPr>
        <p:grpSpPr>
          <a:xfrm>
            <a:off x="0" y="-358332"/>
            <a:ext cx="12192000" cy="7216332"/>
            <a:chOff x="1652715" y="6406816"/>
            <a:chExt cx="12192000" cy="7216332"/>
          </a:xfrm>
        </p:grpSpPr>
        <p:pic>
          <p:nvPicPr>
            <p:cNvPr id="22" name="图片 21"/>
            <p:cNvPicPr>
              <a:picLocks noChangeAspect="1"/>
            </p:cNvPicPr>
            <p:nvPr/>
          </p:nvPicPr>
          <p:blipFill rotWithShape="1">
            <a:blip r:embed="rId2" cstate="print"/>
            <a:srcRect/>
            <a:stretch>
              <a:fillRect/>
            </a:stretch>
          </p:blipFill>
          <p:spPr>
            <a:xfrm>
              <a:off x="1652715" y="6765148"/>
              <a:ext cx="12192000" cy="6858000"/>
            </a:xfrm>
            <a:prstGeom prst="rect">
              <a:avLst/>
            </a:prstGeom>
          </p:spPr>
        </p:pic>
        <p:pic>
          <p:nvPicPr>
            <p:cNvPr id="23" name="图片 22"/>
            <p:cNvPicPr>
              <a:picLocks noChangeAspect="1"/>
            </p:cNvPicPr>
            <p:nvPr/>
          </p:nvPicPr>
          <p:blipFill rotWithShape="1">
            <a:blip r:embed="rId3" cstate="screen"/>
            <a:srcRect b="-211"/>
            <a:stretch>
              <a:fillRect/>
            </a:stretch>
          </p:blipFill>
          <p:spPr>
            <a:xfrm>
              <a:off x="2049686" y="9508058"/>
              <a:ext cx="1333594" cy="4115090"/>
            </a:xfrm>
            <a:prstGeom prst="rect">
              <a:avLst/>
            </a:prstGeom>
          </p:spPr>
        </p:pic>
        <p:pic>
          <p:nvPicPr>
            <p:cNvPr id="24" name="图片 23"/>
            <p:cNvPicPr>
              <a:picLocks noChangeAspect="1"/>
            </p:cNvPicPr>
            <p:nvPr/>
          </p:nvPicPr>
          <p:blipFill>
            <a:blip r:embed="rId4" cstate="screen"/>
            <a:stretch>
              <a:fillRect/>
            </a:stretch>
          </p:blipFill>
          <p:spPr>
            <a:xfrm>
              <a:off x="8448343" y="7836781"/>
              <a:ext cx="5396372" cy="5396372"/>
            </a:xfrm>
            <a:prstGeom prst="rect">
              <a:avLst/>
            </a:prstGeom>
          </p:spPr>
        </p:pic>
        <p:pic>
          <p:nvPicPr>
            <p:cNvPr id="25" name="图片 24"/>
            <p:cNvPicPr>
              <a:picLocks noChangeAspect="1"/>
            </p:cNvPicPr>
            <p:nvPr/>
          </p:nvPicPr>
          <p:blipFill>
            <a:blip r:embed="rId5"/>
            <a:stretch>
              <a:fillRect/>
            </a:stretch>
          </p:blipFill>
          <p:spPr>
            <a:xfrm>
              <a:off x="1681195" y="6406816"/>
              <a:ext cx="3602438" cy="3602438"/>
            </a:xfrm>
            <a:prstGeom prst="rect">
              <a:avLst/>
            </a:prstGeom>
          </p:spPr>
        </p:pic>
      </p:grpSp>
      <p:sp>
        <p:nvSpPr>
          <p:cNvPr id="6" name="矩形 5"/>
          <p:cNvSpPr/>
          <p:nvPr/>
        </p:nvSpPr>
        <p:spPr>
          <a:xfrm>
            <a:off x="1987693" y="4245130"/>
            <a:ext cx="3093154" cy="712515"/>
          </a:xfrm>
          <a:prstGeom prst="rect">
            <a:avLst/>
          </a:prstGeom>
        </p:spPr>
        <p:txBody>
          <a:bodyPr vert="eaVert" wrap="square">
            <a:spAutoFit/>
          </a:bodyPr>
          <a:lstStyle/>
          <a:p>
            <a:pPr>
              <a:lnSpc>
                <a:spcPct val="150000"/>
              </a:lnSpc>
            </a:pPr>
            <a:r>
              <a:rPr lang="zh-CN" altLang="en-US" sz="1050" dirty="0">
                <a:cs typeface="+mn-ea"/>
                <a:sym typeface="+mn-lt"/>
              </a:rPr>
              <a:t>点击输入您的内容，或者通过复制您的文本后，在此框中选择粘贴。请言简意赅，简单说明即可，不必繁琐。点击</a:t>
            </a:r>
          </a:p>
        </p:txBody>
      </p:sp>
      <p:grpSp>
        <p:nvGrpSpPr>
          <p:cNvPr id="7" name="组合 6"/>
          <p:cNvGrpSpPr/>
          <p:nvPr/>
        </p:nvGrpSpPr>
        <p:grpSpPr>
          <a:xfrm>
            <a:off x="3649298" y="3212865"/>
            <a:ext cx="503995" cy="920499"/>
            <a:chOff x="7463954" y="2114395"/>
            <a:chExt cx="402574" cy="735261"/>
          </a:xfrm>
        </p:grpSpPr>
        <p:pic>
          <p:nvPicPr>
            <p:cNvPr id="8" name="Picture 4" descr="印章 源底"/>
            <p:cNvPicPr>
              <a:picLocks noChangeAspect="1" noChangeArrowheads="1"/>
            </p:cNvPicPr>
            <p:nvPr/>
          </p:nvPicPr>
          <p:blipFill>
            <a:blip r:embed="rId6" cstate="print"/>
            <a:srcRect/>
            <a:stretch>
              <a:fillRect/>
            </a:stretch>
          </p:blipFill>
          <p:spPr bwMode="auto">
            <a:xfrm>
              <a:off x="7479907" y="2114395"/>
              <a:ext cx="386621" cy="73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a:spLocks noChangeArrowheads="1"/>
            </p:cNvSpPr>
            <p:nvPr/>
          </p:nvSpPr>
          <p:spPr bwMode="auto">
            <a:xfrm>
              <a:off x="7463954" y="2139349"/>
              <a:ext cx="330940" cy="66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b="1" dirty="0">
                  <a:solidFill>
                    <a:schemeClr val="bg1"/>
                  </a:solidFill>
                  <a:latin typeface="+mn-lt"/>
                  <a:ea typeface="+mn-ea"/>
                  <a:cs typeface="+mn-ea"/>
                  <a:sym typeface="+mn-lt"/>
                </a:rPr>
                <a:t>节气</a:t>
              </a:r>
            </a:p>
          </p:txBody>
        </p:sp>
      </p:grpSp>
      <p:sp>
        <p:nvSpPr>
          <p:cNvPr id="10" name="矩形 9"/>
          <p:cNvSpPr/>
          <p:nvPr/>
        </p:nvSpPr>
        <p:spPr>
          <a:xfrm>
            <a:off x="1652715" y="5071867"/>
            <a:ext cx="6290791" cy="461665"/>
          </a:xfrm>
          <a:prstGeom prst="rect">
            <a:avLst/>
          </a:prstGeom>
        </p:spPr>
        <p:txBody>
          <a:bodyPr vert="horz" wrap="square">
            <a:spAutoFit/>
          </a:bodyPr>
          <a:lstStyle/>
          <a:p>
            <a:pPr fontAlgn="auto">
              <a:spcBef>
                <a:spcPts val="0"/>
              </a:spcBef>
              <a:spcAft>
                <a:spcPts val="0"/>
              </a:spcAft>
              <a:defRPr/>
            </a:pPr>
            <a:r>
              <a:rPr lang="zh-CN" altLang="en-US" sz="2400" spc="-150" dirty="0">
                <a:cs typeface="+mn-ea"/>
                <a:sym typeface="+mn-lt"/>
              </a:rPr>
              <a:t>一年有一年 今年冬至还要吃饺子！</a:t>
            </a:r>
          </a:p>
        </p:txBody>
      </p:sp>
      <p:pic>
        <p:nvPicPr>
          <p:cNvPr id="12" name="图片 11"/>
          <p:cNvPicPr>
            <a:picLocks noChangeAspect="1"/>
          </p:cNvPicPr>
          <p:nvPr/>
        </p:nvPicPr>
        <p:blipFill>
          <a:blip r:embed="rId7" cstate="screen"/>
          <a:stretch>
            <a:fillRect/>
          </a:stretch>
        </p:blipFill>
        <p:spPr>
          <a:xfrm>
            <a:off x="3306986" y="974585"/>
            <a:ext cx="4178025" cy="4178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 calcmode="lin" valueType="num">
                                      <p:cBhvr>
                                        <p:cTn id="22" dur="1000" fill="hold"/>
                                        <p:tgtEl>
                                          <p:spTgt spid="12"/>
                                        </p:tgtEl>
                                        <p:attrNameLst>
                                          <p:attrName>style.rotation</p:attrName>
                                        </p:attrNameLst>
                                      </p:cBhvr>
                                      <p:tavLst>
                                        <p:tav tm="0">
                                          <p:val>
                                            <p:fltVal val="90"/>
                                          </p:val>
                                        </p:tav>
                                        <p:tav tm="100000">
                                          <p:val>
                                            <p:fltVal val="0"/>
                                          </p:val>
                                        </p:tav>
                                      </p:tavLst>
                                    </p:anim>
                                    <p:animEffect transition="in" filter="fade">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454701" y="2361801"/>
            <a:ext cx="5594300" cy="812869"/>
            <a:chOff x="5149489" y="1725490"/>
            <a:chExt cx="5796212" cy="812869"/>
          </a:xfrm>
        </p:grpSpPr>
        <p:sp>
          <p:nvSpPr>
            <p:cNvPr id="3" name="文本框 6"/>
            <p:cNvSpPr txBox="1"/>
            <p:nvPr/>
          </p:nvSpPr>
          <p:spPr>
            <a:xfrm>
              <a:off x="5149489" y="2046869"/>
              <a:ext cx="5796212" cy="49149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a:lnSpc>
                  <a:spcPct val="130000"/>
                </a:lnSpc>
                <a:defRPr/>
              </a:pPr>
              <a:r>
                <a:rPr kumimoji="0" lang="zh-CN" altLang="en-US" sz="1000" b="0" i="0" u="none" strike="noStrike" kern="0" cap="none" spc="0" normalizeH="0" baseline="0" noProof="0" dirty="0">
                  <a:ln>
                    <a:noFill/>
                  </a:ln>
                  <a:gradFill>
                    <a:gsLst>
                      <a:gs pos="0">
                        <a:srgbClr val="000000">
                          <a:lumMod val="50000"/>
                          <a:lumOff val="50000"/>
                        </a:srgbClr>
                      </a:gs>
                      <a:gs pos="100000">
                        <a:srgbClr val="FFFFFF">
                          <a:lumMod val="50000"/>
                        </a:srgbClr>
                      </a:gs>
                    </a:gsLst>
                    <a:lin ang="5400000" scaled="1"/>
                  </a:gradFill>
                  <a:effectLst/>
                  <a:uLnTx/>
                  <a:uFillTx/>
                  <a:cs typeface="+mn-ea"/>
                  <a:sym typeface="+mn-lt"/>
                </a:rPr>
                <a:t>网提供全面且质优的多品类设计素材打破传统素材网站单向沟通的</a:t>
              </a:r>
              <a:r>
                <a:rPr lang="zh-CN" altLang="en-US" sz="1000" kern="0" dirty="0">
                  <a:gradFill>
                    <a:gsLst>
                      <a:gs pos="0">
                        <a:srgbClr val="000000">
                          <a:lumMod val="50000"/>
                          <a:lumOff val="50000"/>
                        </a:srgbClr>
                      </a:gs>
                      <a:gs pos="100000">
                        <a:srgbClr val="FFFFFF">
                          <a:lumMod val="50000"/>
                        </a:srgbClr>
                      </a:gs>
                    </a:gsLst>
                    <a:lin ang="5400000" scaled="1"/>
                  </a:gradFill>
                  <a:cs typeface="+mn-ea"/>
                  <a:sym typeface="+mn-lt"/>
                </a:rPr>
                <a:t>供全面且质优的多品类设计素材打破传统素材网站单向沟通的服务模式深入服务个人及企业网提供</a:t>
              </a:r>
            </a:p>
          </p:txBody>
        </p:sp>
        <p:sp>
          <p:nvSpPr>
            <p:cNvPr id="4" name="文本框 7"/>
            <p:cNvSpPr txBox="1"/>
            <p:nvPr/>
          </p:nvSpPr>
          <p:spPr>
            <a:xfrm>
              <a:off x="5149489" y="1725490"/>
              <a:ext cx="1813379"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gradFill>
                    <a:gsLst>
                      <a:gs pos="0">
                        <a:srgbClr val="000000">
                          <a:lumMod val="95000"/>
                          <a:lumOff val="5000"/>
                        </a:srgbClr>
                      </a:gs>
                      <a:gs pos="100000">
                        <a:srgbClr val="000000">
                          <a:lumMod val="65000"/>
                          <a:lumOff val="35000"/>
                        </a:srgbClr>
                      </a:gs>
                    </a:gsLst>
                    <a:lin ang="5400000" scaled="1"/>
                  </a:gradFill>
                  <a:effectLst/>
                  <a:uLnTx/>
                  <a:uFillTx/>
                  <a:cs typeface="+mn-ea"/>
                  <a:sym typeface="+mn-lt"/>
                </a:rPr>
                <a:t>文字输入</a:t>
              </a:r>
            </a:p>
          </p:txBody>
        </p:sp>
      </p:grpSp>
      <p:sp>
        <p:nvSpPr>
          <p:cNvPr id="6" name="缺角矩形 5"/>
          <p:cNvSpPr/>
          <p:nvPr/>
        </p:nvSpPr>
        <p:spPr>
          <a:xfrm>
            <a:off x="5559984" y="3815922"/>
            <a:ext cx="521622" cy="521622"/>
          </a:xfrm>
          <a:prstGeom prst="plaque">
            <a:avLst/>
          </a:prstGeom>
          <a:gradFill flip="none" rotWithShape="1">
            <a:gsLst>
              <a:gs pos="0">
                <a:schemeClr val="accent1"/>
              </a:gs>
              <a:gs pos="100000">
                <a:schemeClr val="accent1">
                  <a:lumMod val="75000"/>
                </a:schemeClr>
              </a:gs>
            </a:gsLst>
            <a:lin ang="18900000" scaled="1"/>
            <a:tileRect/>
          </a:gradFill>
          <a:ln w="28575">
            <a:gradFill flip="none" rotWithShape="1">
              <a:gsLst>
                <a:gs pos="0">
                  <a:schemeClr val="accent1">
                    <a:lumMod val="75000"/>
                  </a:schemeClr>
                </a:gs>
                <a:gs pos="100000">
                  <a:schemeClr val="accent1"/>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6212038" y="3809648"/>
            <a:ext cx="2042963" cy="812869"/>
            <a:chOff x="7933725" y="1725490"/>
            <a:chExt cx="1522353" cy="812869"/>
          </a:xfrm>
        </p:grpSpPr>
        <p:sp>
          <p:nvSpPr>
            <p:cNvPr id="8" name="文本框 7"/>
            <p:cNvSpPr txBox="1"/>
            <p:nvPr/>
          </p:nvSpPr>
          <p:spPr>
            <a:xfrm>
              <a:off x="7933725" y="2046869"/>
              <a:ext cx="1522353" cy="49149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gradFill>
                    <a:gsLst>
                      <a:gs pos="0">
                        <a:srgbClr val="000000">
                          <a:lumMod val="50000"/>
                          <a:lumOff val="50000"/>
                        </a:srgbClr>
                      </a:gs>
                      <a:gs pos="100000">
                        <a:srgbClr val="FFFFFF">
                          <a:lumMod val="50000"/>
                        </a:srgbClr>
                      </a:gs>
                    </a:gsLst>
                    <a:lin ang="5400000" scaled="1"/>
                  </a:gradFill>
                  <a:effectLst/>
                  <a:uLnTx/>
                  <a:uFillTx/>
                  <a:cs typeface="+mn-ea"/>
                  <a:sym typeface="+mn-lt"/>
                </a:rPr>
                <a:t>网提供全面且质优的多品类设计素材打破传统素材</a:t>
              </a:r>
            </a:p>
          </p:txBody>
        </p:sp>
        <p:sp>
          <p:nvSpPr>
            <p:cNvPr id="9" name="文本框 8"/>
            <p:cNvSpPr txBox="1"/>
            <p:nvPr/>
          </p:nvSpPr>
          <p:spPr>
            <a:xfrm>
              <a:off x="7933725" y="1725490"/>
              <a:ext cx="109775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gradFill>
                    <a:gsLst>
                      <a:gs pos="0">
                        <a:srgbClr val="000000">
                          <a:lumMod val="95000"/>
                          <a:lumOff val="5000"/>
                        </a:srgbClr>
                      </a:gs>
                      <a:gs pos="100000">
                        <a:srgbClr val="000000">
                          <a:lumMod val="65000"/>
                          <a:lumOff val="35000"/>
                        </a:srgbClr>
                      </a:gs>
                    </a:gsLst>
                    <a:lin ang="5400000" scaled="1"/>
                  </a:gradFill>
                  <a:effectLst/>
                  <a:uLnTx/>
                  <a:uFillTx/>
                  <a:cs typeface="+mn-ea"/>
                  <a:sym typeface="+mn-lt"/>
                </a:rPr>
                <a:t>文字输入</a:t>
              </a:r>
            </a:p>
          </p:txBody>
        </p:sp>
      </p:grpSp>
      <p:sp>
        <p:nvSpPr>
          <p:cNvPr id="27" name="缺角矩形 26"/>
          <p:cNvSpPr/>
          <p:nvPr/>
        </p:nvSpPr>
        <p:spPr>
          <a:xfrm>
            <a:off x="8353984" y="3815922"/>
            <a:ext cx="521622" cy="521622"/>
          </a:xfrm>
          <a:prstGeom prst="plaque">
            <a:avLst/>
          </a:prstGeom>
          <a:gradFill flip="none" rotWithShape="1">
            <a:gsLst>
              <a:gs pos="0">
                <a:schemeClr val="accent2"/>
              </a:gs>
              <a:gs pos="100000">
                <a:schemeClr val="accent2">
                  <a:lumMod val="75000"/>
                </a:schemeClr>
              </a:gs>
            </a:gsLst>
            <a:lin ang="18900000" scaled="1"/>
            <a:tileRect/>
          </a:gradFill>
          <a:ln w="38100">
            <a:gradFill flip="none" rotWithShape="1">
              <a:gsLst>
                <a:gs pos="0">
                  <a:schemeClr val="accent2">
                    <a:lumMod val="75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8" name="组合 27"/>
          <p:cNvGrpSpPr/>
          <p:nvPr/>
        </p:nvGrpSpPr>
        <p:grpSpPr>
          <a:xfrm>
            <a:off x="9006038" y="3809648"/>
            <a:ext cx="2042963" cy="812869"/>
            <a:chOff x="7933725" y="1725490"/>
            <a:chExt cx="1522353" cy="812869"/>
          </a:xfrm>
        </p:grpSpPr>
        <p:sp>
          <p:nvSpPr>
            <p:cNvPr id="29" name="文本框 28"/>
            <p:cNvSpPr txBox="1"/>
            <p:nvPr/>
          </p:nvSpPr>
          <p:spPr>
            <a:xfrm>
              <a:off x="7933725" y="2046869"/>
              <a:ext cx="1522353" cy="49149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gradFill>
                    <a:gsLst>
                      <a:gs pos="0">
                        <a:srgbClr val="000000">
                          <a:lumMod val="50000"/>
                          <a:lumOff val="50000"/>
                        </a:srgbClr>
                      </a:gs>
                      <a:gs pos="100000">
                        <a:srgbClr val="FFFFFF">
                          <a:lumMod val="50000"/>
                        </a:srgbClr>
                      </a:gs>
                    </a:gsLst>
                    <a:lin ang="5400000" scaled="1"/>
                  </a:gradFill>
                  <a:effectLst/>
                  <a:uLnTx/>
                  <a:uFillTx/>
                  <a:cs typeface="+mn-ea"/>
                  <a:sym typeface="+mn-lt"/>
                </a:rPr>
                <a:t>网提供全面且质优的多品类设计素材打破传统素材</a:t>
              </a:r>
            </a:p>
          </p:txBody>
        </p:sp>
        <p:sp>
          <p:nvSpPr>
            <p:cNvPr id="30" name="文本框 29"/>
            <p:cNvSpPr txBox="1"/>
            <p:nvPr/>
          </p:nvSpPr>
          <p:spPr>
            <a:xfrm>
              <a:off x="7933725" y="1725490"/>
              <a:ext cx="109775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gradFill>
                    <a:gsLst>
                      <a:gs pos="0">
                        <a:srgbClr val="000000">
                          <a:lumMod val="95000"/>
                          <a:lumOff val="5000"/>
                        </a:srgbClr>
                      </a:gs>
                      <a:gs pos="100000">
                        <a:srgbClr val="000000">
                          <a:lumMod val="65000"/>
                          <a:lumOff val="35000"/>
                        </a:srgbClr>
                      </a:gs>
                    </a:gsLst>
                    <a:lin ang="5400000" scaled="1"/>
                  </a:gradFill>
                  <a:effectLst/>
                  <a:uLnTx/>
                  <a:uFillTx/>
                  <a:cs typeface="+mn-ea"/>
                  <a:sym typeface="+mn-lt"/>
                </a:rPr>
                <a:t>文字输入</a:t>
              </a:r>
            </a:p>
          </p:txBody>
        </p:sp>
      </p:grpSp>
      <p:sp>
        <p:nvSpPr>
          <p:cNvPr id="32" name="缺角矩形 31"/>
          <p:cNvSpPr/>
          <p:nvPr/>
        </p:nvSpPr>
        <p:spPr>
          <a:xfrm>
            <a:off x="5559984" y="4895422"/>
            <a:ext cx="521622" cy="521622"/>
          </a:xfrm>
          <a:prstGeom prst="plaque">
            <a:avLst/>
          </a:prstGeom>
          <a:gradFill flip="none" rotWithShape="1">
            <a:gsLst>
              <a:gs pos="0">
                <a:schemeClr val="accent2"/>
              </a:gs>
              <a:gs pos="100000">
                <a:schemeClr val="accent2">
                  <a:lumMod val="75000"/>
                </a:schemeClr>
              </a:gs>
            </a:gsLst>
            <a:lin ang="18900000" scaled="1"/>
            <a:tileRect/>
          </a:gradFill>
          <a:ln w="38100">
            <a:gradFill flip="none" rotWithShape="1">
              <a:gsLst>
                <a:gs pos="0">
                  <a:schemeClr val="accent2">
                    <a:lumMod val="75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3" name="组合 32"/>
          <p:cNvGrpSpPr/>
          <p:nvPr/>
        </p:nvGrpSpPr>
        <p:grpSpPr>
          <a:xfrm>
            <a:off x="6212038" y="4889148"/>
            <a:ext cx="2042963" cy="812869"/>
            <a:chOff x="7933725" y="1725490"/>
            <a:chExt cx="1522353" cy="812869"/>
          </a:xfrm>
        </p:grpSpPr>
        <p:sp>
          <p:nvSpPr>
            <p:cNvPr id="34" name="文本框 33"/>
            <p:cNvSpPr txBox="1"/>
            <p:nvPr/>
          </p:nvSpPr>
          <p:spPr>
            <a:xfrm>
              <a:off x="7933725" y="2046869"/>
              <a:ext cx="1522353" cy="49149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gradFill>
                    <a:gsLst>
                      <a:gs pos="0">
                        <a:srgbClr val="000000">
                          <a:lumMod val="50000"/>
                          <a:lumOff val="50000"/>
                        </a:srgbClr>
                      </a:gs>
                      <a:gs pos="100000">
                        <a:srgbClr val="FFFFFF">
                          <a:lumMod val="50000"/>
                        </a:srgbClr>
                      </a:gs>
                    </a:gsLst>
                    <a:lin ang="5400000" scaled="1"/>
                  </a:gradFill>
                  <a:effectLst/>
                  <a:uLnTx/>
                  <a:uFillTx/>
                  <a:cs typeface="+mn-ea"/>
                  <a:sym typeface="+mn-lt"/>
                </a:rPr>
                <a:t>网提供全面且质优的多品类设计素材打破传统素材</a:t>
              </a:r>
            </a:p>
          </p:txBody>
        </p:sp>
        <p:sp>
          <p:nvSpPr>
            <p:cNvPr id="35" name="文本框 34"/>
            <p:cNvSpPr txBox="1"/>
            <p:nvPr/>
          </p:nvSpPr>
          <p:spPr>
            <a:xfrm>
              <a:off x="7933725" y="1725490"/>
              <a:ext cx="109775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gradFill>
                    <a:gsLst>
                      <a:gs pos="0">
                        <a:srgbClr val="000000">
                          <a:lumMod val="95000"/>
                          <a:lumOff val="5000"/>
                        </a:srgbClr>
                      </a:gs>
                      <a:gs pos="100000">
                        <a:srgbClr val="000000">
                          <a:lumMod val="65000"/>
                          <a:lumOff val="35000"/>
                        </a:srgbClr>
                      </a:gs>
                    </a:gsLst>
                    <a:lin ang="5400000" scaled="1"/>
                  </a:gradFill>
                  <a:effectLst/>
                  <a:uLnTx/>
                  <a:uFillTx/>
                  <a:cs typeface="+mn-ea"/>
                  <a:sym typeface="+mn-lt"/>
                </a:rPr>
                <a:t>文字输入</a:t>
              </a:r>
            </a:p>
          </p:txBody>
        </p:sp>
      </p:grpSp>
      <p:sp>
        <p:nvSpPr>
          <p:cNvPr id="37" name="缺角矩形 36"/>
          <p:cNvSpPr/>
          <p:nvPr/>
        </p:nvSpPr>
        <p:spPr>
          <a:xfrm>
            <a:off x="8353984" y="4895422"/>
            <a:ext cx="521622" cy="521622"/>
          </a:xfrm>
          <a:prstGeom prst="plaque">
            <a:avLst/>
          </a:prstGeom>
          <a:gradFill flip="none" rotWithShape="1">
            <a:gsLst>
              <a:gs pos="0">
                <a:schemeClr val="accent1"/>
              </a:gs>
              <a:gs pos="100000">
                <a:schemeClr val="accent1">
                  <a:lumMod val="75000"/>
                </a:schemeClr>
              </a:gs>
            </a:gsLst>
            <a:lin ang="18900000" scaled="1"/>
            <a:tileRect/>
          </a:gradFill>
          <a:ln w="28575">
            <a:gradFill flip="none" rotWithShape="1">
              <a:gsLst>
                <a:gs pos="0">
                  <a:schemeClr val="accent1">
                    <a:lumMod val="75000"/>
                  </a:schemeClr>
                </a:gs>
                <a:gs pos="100000">
                  <a:schemeClr val="accent1"/>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8" name="组合 37"/>
          <p:cNvGrpSpPr/>
          <p:nvPr/>
        </p:nvGrpSpPr>
        <p:grpSpPr>
          <a:xfrm>
            <a:off x="9006038" y="4889148"/>
            <a:ext cx="2042963" cy="812869"/>
            <a:chOff x="7933725" y="1725490"/>
            <a:chExt cx="1522353" cy="812869"/>
          </a:xfrm>
        </p:grpSpPr>
        <p:sp>
          <p:nvSpPr>
            <p:cNvPr id="39" name="文本框 38"/>
            <p:cNvSpPr txBox="1"/>
            <p:nvPr/>
          </p:nvSpPr>
          <p:spPr>
            <a:xfrm>
              <a:off x="7933725" y="2046869"/>
              <a:ext cx="1522353" cy="49149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gradFill>
                    <a:gsLst>
                      <a:gs pos="0">
                        <a:srgbClr val="000000">
                          <a:lumMod val="50000"/>
                          <a:lumOff val="50000"/>
                        </a:srgbClr>
                      </a:gs>
                      <a:gs pos="100000">
                        <a:srgbClr val="FFFFFF">
                          <a:lumMod val="50000"/>
                        </a:srgbClr>
                      </a:gs>
                    </a:gsLst>
                    <a:lin ang="5400000" scaled="1"/>
                  </a:gradFill>
                  <a:effectLst/>
                  <a:uLnTx/>
                  <a:uFillTx/>
                  <a:cs typeface="+mn-ea"/>
                  <a:sym typeface="+mn-lt"/>
                </a:rPr>
                <a:t>网提供全面且质优的多品类设计素材打破传统素材</a:t>
              </a:r>
            </a:p>
          </p:txBody>
        </p:sp>
        <p:sp>
          <p:nvSpPr>
            <p:cNvPr id="40" name="文本框 39"/>
            <p:cNvSpPr txBox="1"/>
            <p:nvPr/>
          </p:nvSpPr>
          <p:spPr>
            <a:xfrm>
              <a:off x="7933725" y="1725490"/>
              <a:ext cx="109775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gradFill>
                    <a:gsLst>
                      <a:gs pos="0">
                        <a:srgbClr val="000000">
                          <a:lumMod val="95000"/>
                          <a:lumOff val="5000"/>
                        </a:srgbClr>
                      </a:gs>
                      <a:gs pos="100000">
                        <a:srgbClr val="000000">
                          <a:lumMod val="65000"/>
                          <a:lumOff val="35000"/>
                        </a:srgbClr>
                      </a:gs>
                    </a:gsLst>
                    <a:lin ang="5400000" scaled="1"/>
                  </a:gradFill>
                  <a:effectLst/>
                  <a:uLnTx/>
                  <a:uFillTx/>
                  <a:cs typeface="+mn-ea"/>
                  <a:sym typeface="+mn-lt"/>
                </a:rPr>
                <a:t>文字输入</a:t>
              </a:r>
            </a:p>
          </p:txBody>
        </p:sp>
      </p:grpSp>
      <p:sp>
        <p:nvSpPr>
          <p:cNvPr id="45" name="椭圆 40"/>
          <p:cNvSpPr/>
          <p:nvPr/>
        </p:nvSpPr>
        <p:spPr>
          <a:xfrm>
            <a:off x="5710165" y="3962400"/>
            <a:ext cx="221261" cy="228666"/>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7" name="椭圆 41"/>
          <p:cNvSpPr/>
          <p:nvPr/>
        </p:nvSpPr>
        <p:spPr>
          <a:xfrm>
            <a:off x="8502090" y="3962400"/>
            <a:ext cx="225411" cy="228666"/>
          </a:xfrm>
          <a:custGeom>
            <a:avLst/>
            <a:gdLst>
              <a:gd name="T0" fmla="*/ 375 w 500"/>
              <a:gd name="T1" fmla="*/ 188 h 508"/>
              <a:gd name="T2" fmla="*/ 188 w 500"/>
              <a:gd name="T3" fmla="*/ 0 h 508"/>
              <a:gd name="T4" fmla="*/ 0 w 500"/>
              <a:gd name="T5" fmla="*/ 188 h 508"/>
              <a:gd name="T6" fmla="*/ 188 w 500"/>
              <a:gd name="T7" fmla="*/ 375 h 508"/>
              <a:gd name="T8" fmla="*/ 375 w 500"/>
              <a:gd name="T9" fmla="*/ 188 h 508"/>
              <a:gd name="T10" fmla="*/ 188 w 500"/>
              <a:gd name="T11" fmla="*/ 328 h 508"/>
              <a:gd name="T12" fmla="*/ 47 w 500"/>
              <a:gd name="T13" fmla="*/ 188 h 508"/>
              <a:gd name="T14" fmla="*/ 188 w 500"/>
              <a:gd name="T15" fmla="*/ 47 h 508"/>
              <a:gd name="T16" fmla="*/ 328 w 500"/>
              <a:gd name="T17" fmla="*/ 188 h 508"/>
              <a:gd name="T18" fmla="*/ 188 w 500"/>
              <a:gd name="T19" fmla="*/ 328 h 508"/>
              <a:gd name="T20" fmla="*/ 500 w 500"/>
              <a:gd name="T21" fmla="*/ 466 h 508"/>
              <a:gd name="T22" fmla="*/ 458 w 500"/>
              <a:gd name="T23" fmla="*/ 508 h 508"/>
              <a:gd name="T24" fmla="*/ 314 w 500"/>
              <a:gd name="T25" fmla="*/ 364 h 508"/>
              <a:gd name="T26" fmla="*/ 356 w 500"/>
              <a:gd name="T27" fmla="*/ 322 h 508"/>
              <a:gd name="T28" fmla="*/ 500 w 500"/>
              <a:gd name="T29" fmla="*/ 46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508">
                <a:moveTo>
                  <a:pt x="375" y="188"/>
                </a:moveTo>
                <a:cubicBezTo>
                  <a:pt x="375" y="84"/>
                  <a:pt x="291" y="0"/>
                  <a:pt x="188" y="0"/>
                </a:cubicBezTo>
                <a:cubicBezTo>
                  <a:pt x="84" y="0"/>
                  <a:pt x="0" y="84"/>
                  <a:pt x="0" y="188"/>
                </a:cubicBezTo>
                <a:cubicBezTo>
                  <a:pt x="0" y="291"/>
                  <a:pt x="84" y="375"/>
                  <a:pt x="188" y="375"/>
                </a:cubicBezTo>
                <a:cubicBezTo>
                  <a:pt x="291" y="375"/>
                  <a:pt x="375" y="291"/>
                  <a:pt x="375" y="188"/>
                </a:cubicBezTo>
                <a:close/>
                <a:moveTo>
                  <a:pt x="188" y="328"/>
                </a:moveTo>
                <a:cubicBezTo>
                  <a:pt x="110" y="328"/>
                  <a:pt x="47" y="265"/>
                  <a:pt x="47" y="188"/>
                </a:cubicBezTo>
                <a:cubicBezTo>
                  <a:pt x="47" y="110"/>
                  <a:pt x="110" y="47"/>
                  <a:pt x="188" y="47"/>
                </a:cubicBezTo>
                <a:cubicBezTo>
                  <a:pt x="265" y="47"/>
                  <a:pt x="328" y="110"/>
                  <a:pt x="328" y="188"/>
                </a:cubicBezTo>
                <a:cubicBezTo>
                  <a:pt x="328" y="265"/>
                  <a:pt x="265" y="328"/>
                  <a:pt x="188" y="328"/>
                </a:cubicBezTo>
                <a:close/>
                <a:moveTo>
                  <a:pt x="500" y="466"/>
                </a:moveTo>
                <a:lnTo>
                  <a:pt x="458" y="508"/>
                </a:lnTo>
                <a:lnTo>
                  <a:pt x="314" y="364"/>
                </a:lnTo>
                <a:lnTo>
                  <a:pt x="356" y="322"/>
                </a:lnTo>
                <a:lnTo>
                  <a:pt x="500" y="4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6" name="椭圆 42"/>
          <p:cNvSpPr/>
          <p:nvPr/>
        </p:nvSpPr>
        <p:spPr>
          <a:xfrm>
            <a:off x="5725385" y="5041900"/>
            <a:ext cx="190820" cy="228666"/>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8" name="椭圆 43"/>
          <p:cNvSpPr/>
          <p:nvPr/>
        </p:nvSpPr>
        <p:spPr>
          <a:xfrm>
            <a:off x="8500462" y="5050648"/>
            <a:ext cx="228666" cy="211170"/>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pic>
        <p:nvPicPr>
          <p:cNvPr id="12" name="图片占位符 11"/>
          <p:cNvPicPr>
            <a:picLocks noGrp="1" noChangeAspect="1"/>
          </p:cNvPicPr>
          <p:nvPr>
            <p:ph type="pic" sz="quarter" idx="10"/>
          </p:nvPr>
        </p:nvPicPr>
        <p:blipFill>
          <a:blip r:embed="rId3" cstate="print">
            <a:grayscl/>
          </a:blip>
          <a:srcRect/>
          <a:stretch>
            <a:fillRect/>
          </a:stretch>
        </p:blipFill>
        <p:spPr/>
      </p:pic>
      <p:sp>
        <p:nvSpPr>
          <p:cNvPr id="44" name="矩形 43"/>
          <p:cNvSpPr/>
          <p:nvPr/>
        </p:nvSpPr>
        <p:spPr>
          <a:xfrm>
            <a:off x="1905234" y="1983701"/>
            <a:ext cx="2050552" cy="3623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tx1">
                    <a:lumMod val="75000"/>
                    <a:lumOff val="25000"/>
                  </a:schemeClr>
                </a:solidFill>
                <a:cs typeface="+mn-ea"/>
                <a:sym typeface="+mn-lt"/>
              </a:rPr>
              <a:t>标题文字添加</a:t>
            </a:r>
          </a:p>
        </p:txBody>
      </p:sp>
      <p:sp>
        <p:nvSpPr>
          <p:cNvPr id="49" name="文本框 48"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p:nvSpPr>
        <p:spPr>
          <a:xfrm>
            <a:off x="4004472" y="274264"/>
            <a:ext cx="415042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3200" b="1" dirty="0">
                <a:cs typeface="+mn-ea"/>
                <a:sym typeface="+mn-lt"/>
              </a:rPr>
              <a:t>点击输入标题名称</a:t>
            </a:r>
            <a:endParaRPr kumimoji="0" lang="zh-CN" altLang="en-US" sz="3200" b="1" i="0" u="none" strike="noStrike" kern="1200" cap="none" spc="0" normalizeH="0" baseline="0" noProof="0" dirty="0">
              <a:ln>
                <a:noFill/>
              </a:ln>
              <a:effectLst/>
              <a:uLnTx/>
              <a:uFillTx/>
              <a:cs typeface="+mn-ea"/>
              <a:sym typeface="+mn-lt"/>
            </a:endParaRPr>
          </a:p>
        </p:txBody>
      </p:sp>
      <p:grpSp>
        <p:nvGrpSpPr>
          <p:cNvPr id="50" name="组合 49" descr="aQUAAB+LCAAAAAAABAC9klFPwjAQx79L1bdpBhGIexsaDA+KCYs+GB7qerDi2pGuMxiy7267tWOwiePF7KW7/u/u97/eDl3K7w0gD80ZFvKB4pXAbCqBIQdNCfJ4FscOGlNOKF89iiTbpMh731Vp9Zs3KqNXHGegczmVFMflr9fQW9kT5ZRlzMjcG1eF8LYW6rllkBISQ1025RLEV9Whp2PFeS6FajBJBMNSNdy5+RUyV8gbDm7cXCcT2KpCDgpKLMtj8PQAWn3qC23TJ+sslQy43Ce9YDU6UFQtfpt5e3WF0z+ex/Vdy0T6I7fwYCrPI7yBZ1VK85oJ6BBaVOYOYFVfdTiwnTu/8gawPdOhzqh7a3uOk/RFyz28IWjDXrSAV4t4n8SJ+HsRraxxP1suaQhBBAysJqBc+pwoZmK3cCzoKpIc0tQEZh9rCGUtzRtoVZZGqubFZHLbHw19H1l7bt62jbZh12080nd5piKl/k7KbwrSD0M1ZkNeGiriDZ8W/5w9tJgHb1kGT6zgf5vrdTM3xuFnR28L9f0AG4Njv2kFAAA="/>
          <p:cNvGrpSpPr>
            <a:grpSpLocks noChangeAspect="1"/>
          </p:cNvGrpSpPr>
          <p:nvPr/>
        </p:nvGrpSpPr>
        <p:grpSpPr>
          <a:xfrm>
            <a:off x="2119916" y="2888458"/>
            <a:ext cx="1621188" cy="1622601"/>
            <a:chOff x="1089075" y="1943099"/>
            <a:chExt cx="2969202" cy="2971793"/>
          </a:xfrm>
        </p:grpSpPr>
        <p:sp>
          <p:nvSpPr>
            <p:cNvPr id="51" name="椭圆 50"/>
            <p:cNvSpPr/>
            <p:nvPr/>
          </p:nvSpPr>
          <p:spPr>
            <a:xfrm>
              <a:off x="1823753" y="2679078"/>
              <a:ext cx="1499846" cy="1499845"/>
            </a:xfrm>
            <a:prstGeom prst="ellipse">
              <a:avLst/>
            </a:prstGeom>
            <a:solidFill>
              <a:schemeClr val="accent1">
                <a:lumMod val="90000"/>
                <a:lumOff val="10000"/>
                <a:alpha val="80000"/>
              </a:schemeClr>
            </a:solidFill>
            <a:ln>
              <a:noFill/>
            </a:ln>
          </p:spPr>
          <p:txBody>
            <a:bodyPr anchor="ctr"/>
            <a:lstStyle/>
            <a:p>
              <a:pPr algn="ctr"/>
              <a:endParaRPr sz="2400">
                <a:cs typeface="+mn-ea"/>
                <a:sym typeface="+mn-lt"/>
              </a:endParaRPr>
            </a:p>
          </p:txBody>
        </p:sp>
        <p:sp>
          <p:nvSpPr>
            <p:cNvPr id="52" name="圆: 空心 51"/>
            <p:cNvSpPr/>
            <p:nvPr/>
          </p:nvSpPr>
          <p:spPr>
            <a:xfrm>
              <a:off x="1089075" y="1944400"/>
              <a:ext cx="2969202" cy="2969204"/>
            </a:xfrm>
            <a:prstGeom prst="donut">
              <a:avLst>
                <a:gd name="adj" fmla="val 15000"/>
              </a:avLst>
            </a:prstGeom>
            <a:solidFill>
              <a:schemeClr val="tx2">
                <a:lumMod val="40000"/>
                <a:lumOff val="60000"/>
                <a:alpha val="3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53" name="空心弧 52"/>
            <p:cNvSpPr/>
            <p:nvPr/>
          </p:nvSpPr>
          <p:spPr>
            <a:xfrm>
              <a:off x="1089075" y="1944400"/>
              <a:ext cx="2969202" cy="2969204"/>
            </a:xfrm>
            <a:prstGeom prst="blockArc">
              <a:avLst>
                <a:gd name="adj1" fmla="val 16200000"/>
                <a:gd name="adj2" fmla="val 8640000"/>
                <a:gd name="adj3" fmla="val 15000"/>
              </a:avLst>
            </a:prstGeom>
            <a:solidFill>
              <a:schemeClr val="accent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grpSp>
          <p:nvGrpSpPr>
            <p:cNvPr id="54" name="组合 53"/>
            <p:cNvGrpSpPr/>
            <p:nvPr/>
          </p:nvGrpSpPr>
          <p:grpSpPr>
            <a:xfrm>
              <a:off x="1149368" y="1943099"/>
              <a:ext cx="2848619" cy="2971793"/>
              <a:chOff x="4687315" y="1592322"/>
              <a:chExt cx="2817370" cy="2939200"/>
            </a:xfrm>
          </p:grpSpPr>
          <p:sp>
            <p:nvSpPr>
              <p:cNvPr id="56" name="矩形 55"/>
              <p:cNvSpPr/>
              <p:nvPr/>
            </p:nvSpPr>
            <p:spPr>
              <a:xfrm rot="-4320000">
                <a:off x="4889455" y="24523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57" name="矩形 56"/>
              <p:cNvSpPr/>
              <p:nvPr/>
            </p:nvSpPr>
            <p:spPr>
              <a:xfrm rot="-2160000">
                <a:off x="5341582" y="18300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58" name="矩形 57"/>
              <p:cNvSpPr/>
              <p:nvPr/>
            </p:nvSpPr>
            <p:spPr>
              <a:xfrm>
                <a:off x="6073140" y="1592322"/>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59" name="矩形 58"/>
              <p:cNvSpPr/>
              <p:nvPr/>
            </p:nvSpPr>
            <p:spPr>
              <a:xfrm rot="2160000">
                <a:off x="6804698" y="18300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60" name="矩形 59"/>
              <p:cNvSpPr/>
              <p:nvPr/>
            </p:nvSpPr>
            <p:spPr>
              <a:xfrm rot="4320000">
                <a:off x="7256825" y="24523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61" name="矩形 60"/>
              <p:cNvSpPr/>
              <p:nvPr/>
            </p:nvSpPr>
            <p:spPr>
              <a:xfrm rot="6480000">
                <a:off x="7256825" y="3221524"/>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62" name="矩形 61"/>
              <p:cNvSpPr/>
              <p:nvPr/>
            </p:nvSpPr>
            <p:spPr>
              <a:xfrm rot="8640000">
                <a:off x="6804698" y="3843825"/>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63" name="矩形 62"/>
              <p:cNvSpPr/>
              <p:nvPr/>
            </p:nvSpPr>
            <p:spPr>
              <a:xfrm rot="10800000">
                <a:off x="6073140" y="4081522"/>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64" name="矩形 63"/>
              <p:cNvSpPr/>
              <p:nvPr/>
            </p:nvSpPr>
            <p:spPr>
              <a:xfrm rot="12960000">
                <a:off x="5341582" y="3843825"/>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sp>
            <p:nvSpPr>
              <p:cNvPr id="65" name="矩形 64"/>
              <p:cNvSpPr/>
              <p:nvPr/>
            </p:nvSpPr>
            <p:spPr>
              <a:xfrm rot="15120000">
                <a:off x="4889455" y="3221524"/>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cs typeface="+mn-ea"/>
                  <a:sym typeface="+mn-lt"/>
                </a:endParaRPr>
              </a:p>
            </p:txBody>
          </p:sp>
        </p:grpSp>
        <p:sp>
          <p:nvSpPr>
            <p:cNvPr id="55" name="矩形 54"/>
            <p:cNvSpPr/>
            <p:nvPr/>
          </p:nvSpPr>
          <p:spPr>
            <a:xfrm>
              <a:off x="2037146" y="3026605"/>
              <a:ext cx="1073060" cy="804790"/>
            </a:xfrm>
            <a:prstGeom prst="rect">
              <a:avLst/>
            </a:prstGeom>
          </p:spPr>
          <p:txBody>
            <a:bodyPr wrap="square" anchor="ctr">
              <a:prstTxWarp prst="textPlain">
                <a:avLst/>
              </a:prstTxWarp>
              <a:normAutofit fontScale="25000" lnSpcReduction="20000"/>
            </a:bodyPr>
            <a:lstStyle/>
            <a:p>
              <a:pPr lvl="0" algn="ctr"/>
              <a:r>
                <a:rPr lang="en-US" altLang="zh-CN" sz="4800" dirty="0">
                  <a:solidFill>
                    <a:prstClr val="white"/>
                  </a:solidFill>
                  <a:cs typeface="+mn-ea"/>
                  <a:sym typeface="+mn-lt"/>
                </a:rPr>
                <a:t>65%</a:t>
              </a:r>
            </a:p>
          </p:txBody>
        </p:sp>
      </p:grpSp>
      <p:sp>
        <p:nvSpPr>
          <p:cNvPr id="66" name="文本框 65"/>
          <p:cNvSpPr txBox="1"/>
          <p:nvPr/>
        </p:nvSpPr>
        <p:spPr>
          <a:xfrm>
            <a:off x="2041650" y="4765998"/>
            <a:ext cx="1777720" cy="794064"/>
          </a:xfrm>
          <a:prstGeom prst="rect">
            <a:avLst/>
          </a:prstGeom>
          <a:noFill/>
        </p:spPr>
        <p:txBody>
          <a:bodyPr wrap="square" rtlCol="0">
            <a:spAutoFit/>
            <a:scene3d>
              <a:camera prst="orthographicFront"/>
              <a:lightRig rig="threePt" dir="t"/>
            </a:scene3d>
            <a:sp3d contourW="12700"/>
          </a:bodyPr>
          <a:lstStyle>
            <a:defPPr>
              <a:defRPr lang="zh-CN"/>
            </a:defPPr>
            <a:lvl1pPr>
              <a:lnSpc>
                <a:spcPct val="114000"/>
              </a:lnSpc>
              <a:defRPr sz="1000">
                <a:solidFill>
                  <a:schemeClr val="bg1">
                    <a:lumMod val="50000"/>
                  </a:schemeClr>
                </a:solidFill>
                <a:latin typeface="Arial" panose="020B0604020202020204" pitchFamily="34" charset="0"/>
                <a:ea typeface="xiaodanchunti" panose="02010601030101010101" pitchFamily="2" charset="-122"/>
                <a:cs typeface="+mn-ea"/>
              </a:defRPr>
            </a:lvl1pPr>
          </a:lstStyle>
          <a:p>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fltVal val="0"/>
                                          </p:val>
                                        </p:tav>
                                        <p:tav tm="100000">
                                          <p:val>
                                            <p:strVal val="#ppt_h"/>
                                          </p:val>
                                        </p:tav>
                                      </p:tavLst>
                                    </p:anim>
                                    <p:animEffect transition="in" filter="fade">
                                      <p:cBhvr>
                                        <p:cTn id="26" dur="500"/>
                                        <p:tgtEl>
                                          <p:spTgt spid="3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fltVal val="0"/>
                                          </p:val>
                                        </p:tav>
                                        <p:tav tm="100000">
                                          <p:val>
                                            <p:strVal val="#ppt_h"/>
                                          </p:val>
                                        </p:tav>
                                      </p:tavLst>
                                    </p:anim>
                                    <p:animEffect transition="in" filter="fade">
                                      <p:cBhvr>
                                        <p:cTn id="46" dur="500"/>
                                        <p:tgtEl>
                                          <p:spTgt spid="37"/>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2000"/>
                            </p:stCondLst>
                            <p:childTnLst>
                              <p:par>
                                <p:cTn id="58" presetID="22" presetClass="entr" presetSubtype="8"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par>
                          <p:cTn id="61" fill="hold">
                            <p:stCondLst>
                              <p:cond delay="2500"/>
                            </p:stCondLst>
                            <p:childTnLst>
                              <p:par>
                                <p:cTn id="62" presetID="22" presetClass="entr" presetSubtype="8"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left)">
                                      <p:cBhvr>
                                        <p:cTn id="64" dur="500"/>
                                        <p:tgtEl>
                                          <p:spTgt spid="28"/>
                                        </p:tgtEl>
                                      </p:cBhvr>
                                    </p:animEffect>
                                  </p:childTnLst>
                                </p:cTn>
                              </p:par>
                            </p:childTnLst>
                          </p:cTn>
                        </p:par>
                        <p:par>
                          <p:cTn id="65" fill="hold">
                            <p:stCondLst>
                              <p:cond delay="3000"/>
                            </p:stCondLst>
                            <p:childTnLst>
                              <p:par>
                                <p:cTn id="66" presetID="22" presetClass="entr" presetSubtype="8"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left)">
                                      <p:cBhvr>
                                        <p:cTn id="68" dur="500"/>
                                        <p:tgtEl>
                                          <p:spTgt spid="33"/>
                                        </p:tgtEl>
                                      </p:cBhvr>
                                    </p:animEffect>
                                  </p:childTnLst>
                                </p:cTn>
                              </p:par>
                            </p:childTnLst>
                          </p:cTn>
                        </p:par>
                        <p:par>
                          <p:cTn id="69" fill="hold">
                            <p:stCondLst>
                              <p:cond delay="3500"/>
                            </p:stCondLst>
                            <p:childTnLst>
                              <p:par>
                                <p:cTn id="70" presetID="22" presetClass="entr" presetSubtype="8" fill="hold"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left)">
                                      <p:cBhvr>
                                        <p:cTn id="72" dur="500"/>
                                        <p:tgtEl>
                                          <p:spTgt spid="38"/>
                                        </p:tgtEl>
                                      </p:cBhvr>
                                    </p:animEffect>
                                  </p:childTnLst>
                                </p:cTn>
                              </p:par>
                            </p:childTnLst>
                          </p:cTn>
                        </p:par>
                        <p:par>
                          <p:cTn id="73" fill="hold">
                            <p:stCondLst>
                              <p:cond delay="4000"/>
                            </p:stCondLst>
                            <p:childTnLst>
                              <p:par>
                                <p:cTn id="74" presetID="21" presetClass="entr" presetSubtype="1" fill="hold"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heel(1)">
                                      <p:cBhvr>
                                        <p:cTn id="76" dur="2000"/>
                                        <p:tgtEl>
                                          <p:spTgt spid="50"/>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additive="base">
                                        <p:cTn id="81" dur="500" fill="hold"/>
                                        <p:tgtEl>
                                          <p:spTgt spid="44"/>
                                        </p:tgtEl>
                                        <p:attrNameLst>
                                          <p:attrName>ppt_x</p:attrName>
                                        </p:attrNameLst>
                                      </p:cBhvr>
                                      <p:tavLst>
                                        <p:tav tm="0">
                                          <p:val>
                                            <p:strVal val="#ppt_x"/>
                                          </p:val>
                                        </p:tav>
                                        <p:tav tm="100000">
                                          <p:val>
                                            <p:strVal val="#ppt_x"/>
                                          </p:val>
                                        </p:tav>
                                      </p:tavLst>
                                    </p:anim>
                                    <p:anim calcmode="lin" valueType="num">
                                      <p:cBhvr additive="base">
                                        <p:cTn id="82" dur="500" fill="hold"/>
                                        <p:tgtEl>
                                          <p:spTgt spid="4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 calcmode="lin" valueType="num">
                                      <p:cBhvr additive="base">
                                        <p:cTn id="85" dur="500" fill="hold"/>
                                        <p:tgtEl>
                                          <p:spTgt spid="66"/>
                                        </p:tgtEl>
                                        <p:attrNameLst>
                                          <p:attrName>ppt_x</p:attrName>
                                        </p:attrNameLst>
                                      </p:cBhvr>
                                      <p:tavLst>
                                        <p:tav tm="0">
                                          <p:val>
                                            <p:strVal val="#ppt_x"/>
                                          </p:val>
                                        </p:tav>
                                        <p:tav tm="100000">
                                          <p:val>
                                            <p:strVal val="#ppt_x"/>
                                          </p:val>
                                        </p:tav>
                                      </p:tavLst>
                                    </p:anim>
                                    <p:anim calcmode="lin" valueType="num">
                                      <p:cBhvr additive="base">
                                        <p:cTn id="86"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animBg="1"/>
      <p:bldP spid="32" grpId="0" animBg="1"/>
      <p:bldP spid="37" grpId="0" animBg="1"/>
      <p:bldP spid="45" grpId="0" animBg="1"/>
      <p:bldP spid="47" grpId="0" animBg="1"/>
      <p:bldP spid="46" grpId="0" animBg="1"/>
      <p:bldP spid="48" grpId="0" animBg="1"/>
      <p:bldP spid="44"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screen"/>
          <a:stretch>
            <a:fillRect/>
          </a:stretch>
        </p:blipFill>
        <p:spPr>
          <a:xfrm>
            <a:off x="4264025" y="1509713"/>
            <a:ext cx="1846262" cy="1479585"/>
          </a:xfrm>
          <a:prstGeom prst="rect">
            <a:avLst/>
          </a:prstGeom>
        </p:spPr>
      </p:pic>
      <p:pic>
        <p:nvPicPr>
          <p:cNvPr id="23" name="图片 22"/>
          <p:cNvPicPr>
            <a:picLocks noChangeAspect="1"/>
          </p:cNvPicPr>
          <p:nvPr/>
        </p:nvPicPr>
        <p:blipFill>
          <a:blip r:embed="rId4"/>
          <a:stretch>
            <a:fillRect/>
          </a:stretch>
        </p:blipFill>
        <p:spPr>
          <a:xfrm>
            <a:off x="6256139" y="1509712"/>
            <a:ext cx="1846263" cy="2510507"/>
          </a:xfrm>
          <a:prstGeom prst="rect">
            <a:avLst/>
          </a:prstGeom>
        </p:spPr>
      </p:pic>
      <p:pic>
        <p:nvPicPr>
          <p:cNvPr id="24" name="图片 23"/>
          <p:cNvPicPr>
            <a:picLocks noChangeAspect="1"/>
          </p:cNvPicPr>
          <p:nvPr/>
        </p:nvPicPr>
        <p:blipFill rotWithShape="1">
          <a:blip r:embed="rId5" cstate="screen"/>
          <a:srcRect/>
          <a:stretch>
            <a:fillRect/>
          </a:stretch>
        </p:blipFill>
        <p:spPr>
          <a:xfrm>
            <a:off x="6266268" y="4172467"/>
            <a:ext cx="4895935" cy="1675882"/>
          </a:xfrm>
          <a:prstGeom prst="rect">
            <a:avLst/>
          </a:prstGeom>
        </p:spPr>
      </p:pic>
      <p:pic>
        <p:nvPicPr>
          <p:cNvPr id="3" name="图片 2"/>
          <p:cNvPicPr>
            <a:picLocks noChangeAspect="1"/>
          </p:cNvPicPr>
          <p:nvPr/>
        </p:nvPicPr>
        <p:blipFill>
          <a:blip r:embed="rId6"/>
          <a:stretch>
            <a:fillRect/>
          </a:stretch>
        </p:blipFill>
        <p:spPr>
          <a:xfrm>
            <a:off x="4249675" y="3139851"/>
            <a:ext cx="1860611" cy="2708498"/>
          </a:xfrm>
          <a:prstGeom prst="rect">
            <a:avLst/>
          </a:prstGeom>
        </p:spPr>
      </p:pic>
      <p:sp>
        <p:nvSpPr>
          <p:cNvPr id="21" name="TextBox 20"/>
          <p:cNvSpPr txBox="1"/>
          <p:nvPr/>
        </p:nvSpPr>
        <p:spPr>
          <a:xfrm>
            <a:off x="1287246" y="2492352"/>
            <a:ext cx="2609971" cy="167675"/>
          </a:xfrm>
          <a:prstGeom prst="rect">
            <a:avLst/>
          </a:prstGeom>
          <a:noFill/>
        </p:spPr>
        <p:txBody>
          <a:bodyPr wrap="square" tIns="0" rIns="0" bIns="0" rtlCol="0" anchor="ctr" anchorCtr="0">
            <a:spAutoFit/>
          </a:bodyPr>
          <a:lstStyle/>
          <a:p>
            <a:pPr>
              <a:lnSpc>
                <a:spcPct val="120000"/>
              </a:lnSpc>
            </a:pPr>
            <a:r>
              <a:rPr lang="en-US" sz="1000" b="1" spc="200" dirty="0">
                <a:solidFill>
                  <a:schemeClr val="bg1">
                    <a:lumMod val="50000"/>
                  </a:schemeClr>
                </a:solidFill>
                <a:cs typeface="+mn-ea"/>
                <a:sym typeface="+mn-lt"/>
              </a:rPr>
              <a:t>About Us</a:t>
            </a:r>
          </a:p>
        </p:txBody>
      </p:sp>
      <p:sp>
        <p:nvSpPr>
          <p:cNvPr id="22" name="TextBox 21"/>
          <p:cNvSpPr txBox="1"/>
          <p:nvPr/>
        </p:nvSpPr>
        <p:spPr>
          <a:xfrm>
            <a:off x="1211552" y="1637753"/>
            <a:ext cx="2621230" cy="699807"/>
          </a:xfrm>
          <a:prstGeom prst="rect">
            <a:avLst/>
          </a:prstGeom>
          <a:noFill/>
        </p:spPr>
        <p:txBody>
          <a:bodyPr wrap="none" rtlCol="0" anchor="ctr" anchorCtr="0">
            <a:spAutoFit/>
          </a:bodyPr>
          <a:lstStyle/>
          <a:p>
            <a:pPr>
              <a:lnSpc>
                <a:spcPct val="120000"/>
              </a:lnSpc>
            </a:pPr>
            <a:r>
              <a:rPr lang="zh-CN" altLang="en-US" sz="3600" b="1" spc="200" dirty="0">
                <a:solidFill>
                  <a:schemeClr val="bg1">
                    <a:lumMod val="50000"/>
                  </a:schemeClr>
                </a:solidFill>
                <a:cs typeface="+mn-ea"/>
                <a:sym typeface="+mn-lt"/>
              </a:rPr>
              <a:t>冬至吃饺子</a:t>
            </a:r>
            <a:endParaRPr lang="en-US" sz="3600" b="1" spc="200" dirty="0">
              <a:solidFill>
                <a:schemeClr val="bg1">
                  <a:lumMod val="50000"/>
                </a:schemeClr>
              </a:solidFill>
              <a:cs typeface="+mn-ea"/>
              <a:sym typeface="+mn-lt"/>
            </a:endParaRPr>
          </a:p>
        </p:txBody>
      </p:sp>
      <p:sp>
        <p:nvSpPr>
          <p:cNvPr id="14" name="Title 1"/>
          <p:cNvSpPr txBox="1"/>
          <p:nvPr/>
        </p:nvSpPr>
        <p:spPr>
          <a:xfrm>
            <a:off x="1211553" y="3356522"/>
            <a:ext cx="2408906" cy="364867"/>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800" dirty="0">
                <a:solidFill>
                  <a:schemeClr val="tx1">
                    <a:lumMod val="85000"/>
                    <a:lumOff val="15000"/>
                  </a:schemeClr>
                </a:solidFill>
                <a:latin typeface="+mn-lt"/>
                <a:ea typeface="+mn-ea"/>
                <a:cs typeface="+mn-ea"/>
                <a:sym typeface="+mn-lt"/>
              </a:rPr>
              <a:t>输入文本内容</a:t>
            </a:r>
            <a:endParaRPr lang="en-US" sz="1800" dirty="0">
              <a:solidFill>
                <a:schemeClr val="tx1">
                  <a:lumMod val="85000"/>
                  <a:lumOff val="15000"/>
                </a:schemeClr>
              </a:solidFill>
              <a:latin typeface="+mn-lt"/>
              <a:ea typeface="+mn-ea"/>
              <a:cs typeface="+mn-ea"/>
              <a:sym typeface="+mn-lt"/>
            </a:endParaRPr>
          </a:p>
        </p:txBody>
      </p:sp>
      <p:sp>
        <p:nvSpPr>
          <p:cNvPr id="16" name="Title 1"/>
          <p:cNvSpPr txBox="1"/>
          <p:nvPr/>
        </p:nvSpPr>
        <p:spPr>
          <a:xfrm>
            <a:off x="8753298" y="1527703"/>
            <a:ext cx="2408906" cy="364867"/>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800" dirty="0">
                <a:solidFill>
                  <a:schemeClr val="tx1">
                    <a:lumMod val="85000"/>
                    <a:lumOff val="15000"/>
                  </a:schemeClr>
                </a:solidFill>
                <a:latin typeface="+mn-lt"/>
                <a:ea typeface="+mn-ea"/>
                <a:cs typeface="+mn-ea"/>
                <a:sym typeface="+mn-lt"/>
              </a:rPr>
              <a:t>输入文本内容</a:t>
            </a:r>
            <a:endParaRPr lang="en-US" sz="1800" dirty="0">
              <a:solidFill>
                <a:schemeClr val="tx1">
                  <a:lumMod val="85000"/>
                  <a:lumOff val="15000"/>
                </a:schemeClr>
              </a:solidFill>
              <a:latin typeface="+mn-lt"/>
              <a:ea typeface="+mn-ea"/>
              <a:cs typeface="+mn-ea"/>
              <a:sym typeface="+mn-lt"/>
            </a:endParaRPr>
          </a:p>
        </p:txBody>
      </p:sp>
      <p:sp>
        <p:nvSpPr>
          <p:cNvPr id="13" name="文本框 12"/>
          <p:cNvSpPr txBox="1"/>
          <p:nvPr/>
        </p:nvSpPr>
        <p:spPr>
          <a:xfrm>
            <a:off x="1029796" y="3820476"/>
            <a:ext cx="2660625" cy="1671227"/>
          </a:xfrm>
          <a:prstGeom prst="rect">
            <a:avLst/>
          </a:prstGeom>
          <a:noFill/>
        </p:spPr>
        <p:txBody>
          <a:bodyPr wrap="square" rtlCol="0">
            <a:spAutoFit/>
            <a:scene3d>
              <a:camera prst="orthographicFront"/>
              <a:lightRig rig="threePt" dir="t"/>
            </a:scene3d>
            <a:sp3d contourW="12700"/>
          </a:bodyPr>
          <a:lstStyle>
            <a:defPPr>
              <a:defRPr lang="zh-CN"/>
            </a:defPPr>
            <a:lvl1pPr>
              <a:lnSpc>
                <a:spcPct val="114000"/>
              </a:lnSpc>
              <a:defRPr sz="1000">
                <a:solidFill>
                  <a:schemeClr val="bg1">
                    <a:lumMod val="50000"/>
                  </a:schemeClr>
                </a:solidFill>
                <a:latin typeface="Arial" panose="020B0604020202020204" pitchFamily="34" charset="0"/>
                <a:ea typeface="xiaodanchunti" panose="02010601030101010101" pitchFamily="2" charset="-122"/>
                <a:cs typeface="+mn-ea"/>
              </a:defRPr>
            </a:lvl1pPr>
          </a:lstStyle>
          <a:p>
            <a:r>
              <a:rPr lang="zh-CN" altLang="en-US" dirty="0">
                <a:latin typeface="+mn-lt"/>
                <a:ea typeface="+mn-ea"/>
                <a:sym typeface="+mn-lt"/>
              </a:rPr>
              <a:t>请在此处输入具体内容，文字请尽量言简意赅，此处为具体文字，表述该章节文字主题。请在此处输入具体内容，文字请尽量言简意赅，此处为具体文字，表述该章节文字主题。</a:t>
            </a:r>
            <a:endParaRPr lang="en-US" altLang="zh-CN" dirty="0">
              <a:latin typeface="+mn-lt"/>
              <a:ea typeface="+mn-ea"/>
              <a:sym typeface="+mn-lt"/>
            </a:endParaRPr>
          </a:p>
          <a:p>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a:p>
            <a:endParaRPr lang="en-US" altLang="zh-CN" dirty="0">
              <a:latin typeface="+mn-lt"/>
              <a:ea typeface="+mn-ea"/>
              <a:sym typeface="+mn-lt"/>
            </a:endParaRPr>
          </a:p>
        </p:txBody>
      </p:sp>
      <p:sp>
        <p:nvSpPr>
          <p:cNvPr id="18" name="文本框 17"/>
          <p:cNvSpPr txBox="1"/>
          <p:nvPr/>
        </p:nvSpPr>
        <p:spPr>
          <a:xfrm>
            <a:off x="8714236" y="1892570"/>
            <a:ext cx="2660625" cy="1671227"/>
          </a:xfrm>
          <a:prstGeom prst="rect">
            <a:avLst/>
          </a:prstGeom>
          <a:noFill/>
        </p:spPr>
        <p:txBody>
          <a:bodyPr wrap="square" rtlCol="0">
            <a:spAutoFit/>
            <a:scene3d>
              <a:camera prst="orthographicFront"/>
              <a:lightRig rig="threePt" dir="t"/>
            </a:scene3d>
            <a:sp3d contourW="12700"/>
          </a:bodyPr>
          <a:lstStyle>
            <a:defPPr>
              <a:defRPr lang="zh-CN"/>
            </a:defPPr>
            <a:lvl1pPr>
              <a:lnSpc>
                <a:spcPct val="114000"/>
              </a:lnSpc>
              <a:defRPr sz="1000">
                <a:solidFill>
                  <a:schemeClr val="bg1">
                    <a:lumMod val="50000"/>
                  </a:schemeClr>
                </a:solidFill>
                <a:latin typeface="Arial" panose="020B0604020202020204" pitchFamily="34" charset="0"/>
                <a:ea typeface="xiaodanchunti" panose="02010601030101010101" pitchFamily="2" charset="-122"/>
                <a:cs typeface="+mn-ea"/>
              </a:defRPr>
            </a:lvl1pPr>
          </a:lstStyle>
          <a:p>
            <a:r>
              <a:rPr lang="zh-CN" altLang="en-US" dirty="0">
                <a:latin typeface="+mn-lt"/>
                <a:ea typeface="+mn-ea"/>
                <a:sym typeface="+mn-lt"/>
              </a:rPr>
              <a:t>请在此处输入具体内容，文字请尽量言简意赅，此处为具体文字，表述该章节文字主题。请在此处输入具体内容，文字请尽量言简意赅，此处为具体文字，表述该章节文字主题。</a:t>
            </a:r>
            <a:endParaRPr lang="en-US" altLang="zh-CN" dirty="0">
              <a:latin typeface="+mn-lt"/>
              <a:ea typeface="+mn-ea"/>
              <a:sym typeface="+mn-lt"/>
            </a:endParaRPr>
          </a:p>
          <a:p>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a:p>
            <a:endParaRPr lang="en-US" altLang="zh-CN" dirty="0">
              <a:latin typeface="+mn-lt"/>
              <a:ea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14" grpId="0"/>
      <p:bldP spid="16" grpId="0"/>
      <p:bldP spid="13"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27"/>
          <p:cNvSpPr/>
          <p:nvPr/>
        </p:nvSpPr>
        <p:spPr>
          <a:xfrm>
            <a:off x="4403725" y="4868081"/>
            <a:ext cx="3384552" cy="63337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文本框 7"/>
          <p:cNvSpPr txBox="1"/>
          <p:nvPr/>
        </p:nvSpPr>
        <p:spPr>
          <a:xfrm>
            <a:off x="5189310" y="4990584"/>
            <a:ext cx="181338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bg1"/>
                </a:solidFill>
                <a:effectLst/>
                <a:uLnTx/>
                <a:uFillTx/>
                <a:cs typeface="+mn-ea"/>
                <a:sym typeface="+mn-lt"/>
              </a:rPr>
              <a:t>您的文字输入</a:t>
            </a:r>
          </a:p>
        </p:txBody>
      </p:sp>
      <p:sp>
        <p:nvSpPr>
          <p:cNvPr id="29" name="文本框 28"/>
          <p:cNvSpPr txBox="1"/>
          <p:nvPr/>
        </p:nvSpPr>
        <p:spPr>
          <a:xfrm>
            <a:off x="1523413" y="3641951"/>
            <a:ext cx="1647467" cy="707886"/>
          </a:xfrm>
          <a:prstGeom prst="rect">
            <a:avLst/>
          </a:prstGeom>
          <a:noFill/>
        </p:spPr>
        <p:txBody>
          <a:bodyPr wrap="square">
            <a:spAutoFit/>
            <a:scene3d>
              <a:camera prst="orthographicFront"/>
              <a:lightRig rig="threePt" dir="t"/>
            </a:scene3d>
            <a:sp3d contourW="12700"/>
          </a:bodyPr>
          <a:lstStyle>
            <a:defPPr>
              <a:defRPr lang="zh-CN"/>
            </a:defPPr>
            <a:lvl1pPr>
              <a:defRPr sz="1000">
                <a:solidFill>
                  <a:schemeClr val="bg1">
                    <a:lumMod val="65000"/>
                  </a:schemeClr>
                </a:solidFill>
                <a:latin typeface="Arial" panose="020B0604020202020204" pitchFamily="34" charset="0"/>
                <a:ea typeface="xiaodanchunti" panose="02010601030101010101" pitchFamily="2" charset="-122"/>
              </a:defRPr>
            </a:lvl1pPr>
          </a:lstStyle>
          <a:p>
            <a:r>
              <a:rPr lang="zh-CN" altLang="en-US" dirty="0">
                <a:latin typeface="+mn-lt"/>
                <a:ea typeface="+mn-ea"/>
                <a:cs typeface="+mn-ea"/>
                <a:sym typeface="+mn-lt"/>
              </a:rPr>
              <a:t>请在此处输入具体内容，文字请尽量言简意赅，此处为具体文字，表述该章节文字主题。</a:t>
            </a:r>
            <a:endParaRPr lang="en-US" altLang="zh-CN" dirty="0">
              <a:latin typeface="+mn-lt"/>
              <a:ea typeface="+mn-ea"/>
              <a:cs typeface="+mn-ea"/>
              <a:sym typeface="+mn-lt"/>
            </a:endParaRPr>
          </a:p>
        </p:txBody>
      </p:sp>
      <p:sp>
        <p:nvSpPr>
          <p:cNvPr id="40" name="文本框 39"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p:nvSpPr>
        <p:spPr>
          <a:xfrm>
            <a:off x="4004472" y="274264"/>
            <a:ext cx="415042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3200" b="1" dirty="0">
                <a:cs typeface="+mn-ea"/>
                <a:sym typeface="+mn-lt"/>
              </a:rPr>
              <a:t>点击输入标题名称</a:t>
            </a:r>
            <a:endParaRPr kumimoji="0" lang="zh-CN" altLang="en-US" sz="3200" b="1" i="0" u="none" strike="noStrike" kern="1200" cap="none" spc="0" normalizeH="0" baseline="0" noProof="0" dirty="0">
              <a:ln>
                <a:noFill/>
              </a:ln>
              <a:effectLst/>
              <a:uLnTx/>
              <a:uFillTx/>
              <a:cs typeface="+mn-ea"/>
              <a:sym typeface="+mn-lt"/>
            </a:endParaRPr>
          </a:p>
        </p:txBody>
      </p:sp>
      <p:grpSp>
        <p:nvGrpSpPr>
          <p:cNvPr id="41" name="组合 40"/>
          <p:cNvGrpSpPr/>
          <p:nvPr/>
        </p:nvGrpSpPr>
        <p:grpSpPr>
          <a:xfrm>
            <a:off x="1201063" y="2299473"/>
            <a:ext cx="9467524" cy="1138084"/>
            <a:chOff x="1218957" y="3306230"/>
            <a:chExt cx="9757237" cy="1172910"/>
          </a:xfrm>
        </p:grpSpPr>
        <p:sp>
          <p:nvSpPr>
            <p:cNvPr id="42" name="Freeform: Shape 11"/>
            <p:cNvSpPr/>
            <p:nvPr/>
          </p:nvSpPr>
          <p:spPr>
            <a:xfrm>
              <a:off x="1218957" y="3306230"/>
              <a:ext cx="2292169" cy="117291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2"/>
            </a:solidFill>
            <a:ln w="12700">
              <a:miter lim="400000"/>
            </a:ln>
          </p:spPr>
          <p:txBody>
            <a:bodyPr anchor="ctr"/>
            <a:lstStyle/>
            <a:p>
              <a:pPr algn="ctr"/>
              <a:endParaRPr>
                <a:cs typeface="+mn-ea"/>
                <a:sym typeface="+mn-lt"/>
              </a:endParaRPr>
            </a:p>
          </p:txBody>
        </p:sp>
        <p:sp>
          <p:nvSpPr>
            <p:cNvPr id="48" name="Freeform: Shape 12"/>
            <p:cNvSpPr/>
            <p:nvPr/>
          </p:nvSpPr>
          <p:spPr>
            <a:xfrm>
              <a:off x="3711388" y="3306230"/>
              <a:ext cx="2292169" cy="117291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3"/>
            </a:solidFill>
            <a:ln w="12700">
              <a:miter lim="400000"/>
            </a:ln>
          </p:spPr>
          <p:txBody>
            <a:bodyPr anchor="ctr"/>
            <a:lstStyle/>
            <a:p>
              <a:pPr algn="ctr"/>
              <a:endParaRPr>
                <a:cs typeface="+mn-ea"/>
                <a:sym typeface="+mn-lt"/>
              </a:endParaRPr>
            </a:p>
          </p:txBody>
        </p:sp>
        <p:sp>
          <p:nvSpPr>
            <p:cNvPr id="49" name="Freeform: Shape 13"/>
            <p:cNvSpPr/>
            <p:nvPr/>
          </p:nvSpPr>
          <p:spPr>
            <a:xfrm>
              <a:off x="6203820" y="3306230"/>
              <a:ext cx="2292163" cy="117291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2"/>
            </a:solidFill>
            <a:ln w="12700">
              <a:miter lim="400000"/>
            </a:ln>
          </p:spPr>
          <p:txBody>
            <a:bodyPr anchor="ctr"/>
            <a:lstStyle/>
            <a:p>
              <a:pPr algn="ctr"/>
              <a:endParaRPr>
                <a:cs typeface="+mn-ea"/>
                <a:sym typeface="+mn-lt"/>
              </a:endParaRPr>
            </a:p>
          </p:txBody>
        </p:sp>
        <p:sp>
          <p:nvSpPr>
            <p:cNvPr id="50" name="Freeform: Shape 14"/>
            <p:cNvSpPr/>
            <p:nvPr/>
          </p:nvSpPr>
          <p:spPr>
            <a:xfrm>
              <a:off x="8684032" y="3306230"/>
              <a:ext cx="2292162" cy="117291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3"/>
            </a:solidFill>
            <a:ln w="12700">
              <a:miter lim="400000"/>
            </a:ln>
          </p:spPr>
          <p:txBody>
            <a:bodyPr anchor="ctr"/>
            <a:lstStyle/>
            <a:p>
              <a:pPr algn="ctr"/>
              <a:endParaRPr>
                <a:cs typeface="+mn-ea"/>
                <a:sym typeface="+mn-lt"/>
              </a:endParaRPr>
            </a:p>
          </p:txBody>
        </p:sp>
        <p:sp>
          <p:nvSpPr>
            <p:cNvPr id="51" name="Freeform: Shape 15"/>
            <p:cNvSpPr/>
            <p:nvPr/>
          </p:nvSpPr>
          <p:spPr>
            <a:xfrm>
              <a:off x="2709527" y="3733853"/>
              <a:ext cx="1817930" cy="30544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bg1">
                <a:lumMod val="85000"/>
              </a:schemeClr>
            </a:solidFill>
            <a:ln w="12700">
              <a:miter lim="400000"/>
            </a:ln>
          </p:spPr>
          <p:txBody>
            <a:bodyPr anchor="ctr"/>
            <a:lstStyle/>
            <a:p>
              <a:pPr algn="ctr"/>
              <a:endParaRPr>
                <a:cs typeface="+mn-ea"/>
                <a:sym typeface="+mn-lt"/>
              </a:endParaRPr>
            </a:p>
          </p:txBody>
        </p:sp>
        <p:sp>
          <p:nvSpPr>
            <p:cNvPr id="52" name="Freeform: Shape 16"/>
            <p:cNvSpPr/>
            <p:nvPr/>
          </p:nvSpPr>
          <p:spPr>
            <a:xfrm>
              <a:off x="5201958" y="3733853"/>
              <a:ext cx="1817924" cy="30544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bg1">
                <a:lumMod val="85000"/>
              </a:schemeClr>
            </a:solidFill>
            <a:ln w="12700">
              <a:miter lim="400000"/>
            </a:ln>
          </p:spPr>
          <p:txBody>
            <a:bodyPr anchor="ctr"/>
            <a:lstStyle/>
            <a:p>
              <a:pPr algn="ctr"/>
              <a:endParaRPr>
                <a:cs typeface="+mn-ea"/>
                <a:sym typeface="+mn-lt"/>
              </a:endParaRPr>
            </a:p>
          </p:txBody>
        </p:sp>
        <p:sp>
          <p:nvSpPr>
            <p:cNvPr id="53" name="Freeform: Shape 17"/>
            <p:cNvSpPr/>
            <p:nvPr/>
          </p:nvSpPr>
          <p:spPr>
            <a:xfrm>
              <a:off x="7682172" y="3733853"/>
              <a:ext cx="1817924" cy="30544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bg1">
                <a:lumMod val="85000"/>
              </a:schemeClr>
            </a:solidFill>
            <a:ln w="12700">
              <a:miter lim="400000"/>
            </a:ln>
          </p:spPr>
          <p:txBody>
            <a:bodyPr anchor="ctr"/>
            <a:lstStyle/>
            <a:p>
              <a:pPr algn="ctr"/>
              <a:endParaRPr>
                <a:cs typeface="+mn-ea"/>
                <a:sym typeface="+mn-lt"/>
              </a:endParaRPr>
            </a:p>
          </p:txBody>
        </p:sp>
      </p:grpSp>
      <p:sp>
        <p:nvSpPr>
          <p:cNvPr id="55" name="文本框 54"/>
          <p:cNvSpPr txBox="1"/>
          <p:nvPr/>
        </p:nvSpPr>
        <p:spPr>
          <a:xfrm>
            <a:off x="4004472" y="3579100"/>
            <a:ext cx="1647467" cy="707886"/>
          </a:xfrm>
          <a:prstGeom prst="rect">
            <a:avLst/>
          </a:prstGeom>
          <a:noFill/>
        </p:spPr>
        <p:txBody>
          <a:bodyPr wrap="square">
            <a:spAutoFit/>
            <a:scene3d>
              <a:camera prst="orthographicFront"/>
              <a:lightRig rig="threePt" dir="t"/>
            </a:scene3d>
            <a:sp3d contourW="12700"/>
          </a:bodyPr>
          <a:lstStyle>
            <a:defPPr>
              <a:defRPr lang="zh-CN"/>
            </a:defPPr>
            <a:lvl1pPr>
              <a:defRPr sz="1000">
                <a:solidFill>
                  <a:schemeClr val="bg1">
                    <a:lumMod val="65000"/>
                  </a:schemeClr>
                </a:solidFill>
                <a:latin typeface="Arial" panose="020B0604020202020204" pitchFamily="34" charset="0"/>
                <a:ea typeface="xiaodanchunti" panose="02010601030101010101" pitchFamily="2" charset="-122"/>
              </a:defRPr>
            </a:lvl1pPr>
          </a:lstStyle>
          <a:p>
            <a:r>
              <a:rPr lang="zh-CN" altLang="en-US" dirty="0">
                <a:latin typeface="+mn-lt"/>
                <a:ea typeface="+mn-ea"/>
                <a:cs typeface="+mn-ea"/>
                <a:sym typeface="+mn-lt"/>
              </a:rPr>
              <a:t>请在此处输入具体内容，文字请尽量言简意赅，此处为具体文字，表述该章节文字主题。</a:t>
            </a:r>
            <a:endParaRPr lang="en-US" altLang="zh-CN" dirty="0">
              <a:latin typeface="+mn-lt"/>
              <a:ea typeface="+mn-ea"/>
              <a:cs typeface="+mn-ea"/>
              <a:sym typeface="+mn-lt"/>
            </a:endParaRPr>
          </a:p>
        </p:txBody>
      </p:sp>
      <p:sp>
        <p:nvSpPr>
          <p:cNvPr id="56" name="文本框 55"/>
          <p:cNvSpPr txBox="1"/>
          <p:nvPr/>
        </p:nvSpPr>
        <p:spPr>
          <a:xfrm>
            <a:off x="6326233" y="3554060"/>
            <a:ext cx="1647467" cy="707886"/>
          </a:xfrm>
          <a:prstGeom prst="rect">
            <a:avLst/>
          </a:prstGeom>
          <a:noFill/>
        </p:spPr>
        <p:txBody>
          <a:bodyPr wrap="square">
            <a:spAutoFit/>
            <a:scene3d>
              <a:camera prst="orthographicFront"/>
              <a:lightRig rig="threePt" dir="t"/>
            </a:scene3d>
            <a:sp3d contourW="12700"/>
          </a:bodyPr>
          <a:lstStyle>
            <a:defPPr>
              <a:defRPr lang="zh-CN"/>
            </a:defPPr>
            <a:lvl1pPr>
              <a:defRPr sz="1000">
                <a:solidFill>
                  <a:schemeClr val="bg1">
                    <a:lumMod val="65000"/>
                  </a:schemeClr>
                </a:solidFill>
                <a:latin typeface="Arial" panose="020B0604020202020204" pitchFamily="34" charset="0"/>
                <a:ea typeface="xiaodanchunti" panose="02010601030101010101" pitchFamily="2" charset="-122"/>
              </a:defRPr>
            </a:lvl1pPr>
          </a:lstStyle>
          <a:p>
            <a:r>
              <a:rPr lang="zh-CN" altLang="en-US" dirty="0">
                <a:latin typeface="+mn-lt"/>
                <a:ea typeface="+mn-ea"/>
                <a:cs typeface="+mn-ea"/>
                <a:sym typeface="+mn-lt"/>
              </a:rPr>
              <a:t>请在此处输入具体内容，文字请尽量言简意赅，此处为具体文字，表述该章节文字主题。</a:t>
            </a:r>
            <a:endParaRPr lang="en-US" altLang="zh-CN" dirty="0">
              <a:latin typeface="+mn-lt"/>
              <a:ea typeface="+mn-ea"/>
              <a:cs typeface="+mn-ea"/>
              <a:sym typeface="+mn-lt"/>
            </a:endParaRPr>
          </a:p>
        </p:txBody>
      </p:sp>
      <p:sp>
        <p:nvSpPr>
          <p:cNvPr id="57" name="文本框 56"/>
          <p:cNvSpPr txBox="1"/>
          <p:nvPr/>
        </p:nvSpPr>
        <p:spPr>
          <a:xfrm>
            <a:off x="8807290" y="3616911"/>
            <a:ext cx="1647467" cy="707886"/>
          </a:xfrm>
          <a:prstGeom prst="rect">
            <a:avLst/>
          </a:prstGeom>
          <a:noFill/>
        </p:spPr>
        <p:txBody>
          <a:bodyPr wrap="square">
            <a:spAutoFit/>
            <a:scene3d>
              <a:camera prst="orthographicFront"/>
              <a:lightRig rig="threePt" dir="t"/>
            </a:scene3d>
            <a:sp3d contourW="12700"/>
          </a:bodyPr>
          <a:lstStyle>
            <a:defPPr>
              <a:defRPr lang="zh-CN"/>
            </a:defPPr>
            <a:lvl1pPr>
              <a:defRPr sz="1000">
                <a:solidFill>
                  <a:schemeClr val="bg1">
                    <a:lumMod val="65000"/>
                  </a:schemeClr>
                </a:solidFill>
                <a:latin typeface="Arial" panose="020B0604020202020204" pitchFamily="34" charset="0"/>
                <a:ea typeface="xiaodanchunti" panose="02010601030101010101" pitchFamily="2" charset="-122"/>
              </a:defRPr>
            </a:lvl1pPr>
          </a:lstStyle>
          <a:p>
            <a:r>
              <a:rPr lang="zh-CN" altLang="en-US" dirty="0">
                <a:latin typeface="+mn-lt"/>
                <a:ea typeface="+mn-ea"/>
                <a:cs typeface="+mn-ea"/>
                <a:sym typeface="+mn-lt"/>
              </a:rPr>
              <a:t>请在此处输入具体内容，文字请尽量言简意赅，此处为具体文字，表述该章节文字主题。</a:t>
            </a:r>
            <a:endParaRPr lang="en-US" altLang="zh-CN"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1000" fill="hold"/>
                                        <p:tgtEl>
                                          <p:spTgt spid="5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1000"/>
                                        <p:tgtEl>
                                          <p:spTgt spid="56"/>
                                        </p:tgtEl>
                                      </p:cBhvr>
                                    </p:animEffect>
                                    <p:anim calcmode="lin" valueType="num">
                                      <p:cBhvr>
                                        <p:cTn id="32" dur="1000" fill="hold"/>
                                        <p:tgtEl>
                                          <p:spTgt spid="56"/>
                                        </p:tgtEl>
                                        <p:attrNameLst>
                                          <p:attrName>ppt_x</p:attrName>
                                        </p:attrNameLst>
                                      </p:cBhvr>
                                      <p:tavLst>
                                        <p:tav tm="0">
                                          <p:val>
                                            <p:strVal val="#ppt_x"/>
                                          </p:val>
                                        </p:tav>
                                        <p:tav tm="100000">
                                          <p:val>
                                            <p:strVal val="#ppt_x"/>
                                          </p:val>
                                        </p:tav>
                                      </p:tavLst>
                                    </p:anim>
                                    <p:anim calcmode="lin" valueType="num">
                                      <p:cBhvr>
                                        <p:cTn id="33" dur="1000" fill="hold"/>
                                        <p:tgtEl>
                                          <p:spTgt spid="5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4" grpId="0"/>
      <p:bldP spid="29" grpId="0"/>
      <p:bldP spid="55" grpId="0"/>
      <p:bldP spid="56"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srcRect/>
          <a:stretch>
            <a:fillRect/>
          </a:stretch>
        </p:blipFill>
        <p:spPr>
          <a:xfrm>
            <a:off x="220394" y="244146"/>
            <a:ext cx="11746522" cy="3673057"/>
          </a:xfrm>
          <a:prstGeom prst="rect">
            <a:avLst/>
          </a:prstGeom>
        </p:spPr>
      </p:pic>
      <p:grpSp>
        <p:nvGrpSpPr>
          <p:cNvPr id="3" name="组合 2"/>
          <p:cNvGrpSpPr/>
          <p:nvPr/>
        </p:nvGrpSpPr>
        <p:grpSpPr>
          <a:xfrm>
            <a:off x="781050" y="1605703"/>
            <a:ext cx="2783416" cy="4226983"/>
            <a:chOff x="781050" y="1605703"/>
            <a:chExt cx="2783416" cy="4226983"/>
          </a:xfrm>
        </p:grpSpPr>
        <p:sp>
          <p:nvSpPr>
            <p:cNvPr id="4" name="Rectangle 5"/>
            <p:cNvSpPr>
              <a:spLocks noChangeArrowheads="1"/>
            </p:cNvSpPr>
            <p:nvPr/>
          </p:nvSpPr>
          <p:spPr bwMode="auto">
            <a:xfrm>
              <a:off x="781050" y="1605703"/>
              <a:ext cx="2783416" cy="4226983"/>
            </a:xfrm>
            <a:prstGeom prst="rect">
              <a:avLst/>
            </a:prstGeom>
            <a:solidFill>
              <a:schemeClr val="accent1"/>
            </a:solidFill>
            <a:ln>
              <a:noFill/>
            </a:ln>
            <a:effec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5" name="Text Box 6"/>
            <p:cNvSpPr txBox="1">
              <a:spLocks noChangeArrowheads="1"/>
            </p:cNvSpPr>
            <p:nvPr/>
          </p:nvSpPr>
          <p:spPr bwMode="auto">
            <a:xfrm>
              <a:off x="844188" y="2474421"/>
              <a:ext cx="2657139" cy="243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50000"/>
                </a:lnSpc>
                <a:spcBef>
                  <a:spcPct val="20000"/>
                </a:spcBef>
                <a:spcAft>
                  <a:spcPts val="0"/>
                </a:spcAft>
                <a:buClrTx/>
                <a:buSzTx/>
                <a:buFontTx/>
                <a:buNone/>
                <a:defRPr/>
              </a:pPr>
              <a:r>
                <a:rPr kumimoji="0" lang="en-US" altLang="zh-CN" sz="5400" b="1" i="0" u="none" strike="noStrike" kern="1200" cap="none" spc="300" normalizeH="0" baseline="0" noProof="1">
                  <a:ln>
                    <a:noFill/>
                  </a:ln>
                  <a:solidFill>
                    <a:prstClr val="white"/>
                  </a:solidFill>
                  <a:effectLst/>
                  <a:uLnTx/>
                  <a:uFillTx/>
                  <a:latin typeface="+mn-lt"/>
                  <a:ea typeface="+mn-ea"/>
                  <a:cs typeface="+mn-ea"/>
                  <a:sym typeface="+mn-lt"/>
                </a:rPr>
                <a:t>PART    </a:t>
              </a:r>
              <a:r>
                <a:rPr kumimoji="0" lang="en-US" altLang="zh-CN" sz="5400" b="1" i="0" u="none" strike="noStrike" kern="1200" cap="none" spc="300" normalizeH="0" baseline="0" noProof="1" smtClean="0">
                  <a:ln>
                    <a:noFill/>
                  </a:ln>
                  <a:solidFill>
                    <a:prstClr val="white"/>
                  </a:solidFill>
                  <a:effectLst/>
                  <a:uLnTx/>
                  <a:uFillTx/>
                  <a:latin typeface="+mn-lt"/>
                  <a:ea typeface="+mn-ea"/>
                  <a:cs typeface="+mn-ea"/>
                  <a:sym typeface="+mn-lt"/>
                </a:rPr>
                <a:t>03</a:t>
              </a:r>
              <a:endParaRPr kumimoji="0" lang="en-US" altLang="zh-CN" sz="5400" b="1" i="0" u="none" strike="noStrike" kern="1200" cap="none" spc="300" normalizeH="0" baseline="0" noProof="1">
                <a:ln>
                  <a:noFill/>
                </a:ln>
                <a:solidFill>
                  <a:prstClr val="white"/>
                </a:solidFill>
                <a:effectLst/>
                <a:uLnTx/>
                <a:uFillTx/>
                <a:latin typeface="+mn-lt"/>
                <a:ea typeface="+mn-ea"/>
                <a:cs typeface="+mn-ea"/>
                <a:sym typeface="+mn-lt"/>
              </a:endParaRPr>
            </a:p>
          </p:txBody>
        </p:sp>
      </p:grpSp>
      <p:sp>
        <p:nvSpPr>
          <p:cNvPr id="7" name="Freeform 8"/>
          <p:cNvSpPr>
            <a:spLocks noEditPoints="1"/>
          </p:cNvSpPr>
          <p:nvPr/>
        </p:nvSpPr>
        <p:spPr bwMode="auto">
          <a:xfrm>
            <a:off x="3739433" y="4218578"/>
            <a:ext cx="381000" cy="249767"/>
          </a:xfrm>
          <a:custGeom>
            <a:avLst/>
            <a:gdLst>
              <a:gd name="T0" fmla="*/ 153483200 w 532"/>
              <a:gd name="T1" fmla="*/ 91050504 h 355"/>
              <a:gd name="T2" fmla="*/ 153483200 w 532"/>
              <a:gd name="T3" fmla="*/ 20326082 h 355"/>
              <a:gd name="T4" fmla="*/ 149732463 w 532"/>
              <a:gd name="T5" fmla="*/ 16984837 h 355"/>
              <a:gd name="T6" fmla="*/ 147424441 w 532"/>
              <a:gd name="T7" fmla="*/ 16984837 h 355"/>
              <a:gd name="T8" fmla="*/ 144251112 w 532"/>
              <a:gd name="T9" fmla="*/ 13922205 h 355"/>
              <a:gd name="T10" fmla="*/ 144251112 w 532"/>
              <a:gd name="T11" fmla="*/ 7796414 h 355"/>
              <a:gd name="T12" fmla="*/ 141366219 w 532"/>
              <a:gd name="T13" fmla="*/ 4455169 h 355"/>
              <a:gd name="T14" fmla="*/ 79626493 w 532"/>
              <a:gd name="T15" fmla="*/ 11416271 h 355"/>
              <a:gd name="T16" fmla="*/ 73568271 w 532"/>
              <a:gd name="T17" fmla="*/ 11416271 h 355"/>
              <a:gd name="T18" fmla="*/ 11828546 w 532"/>
              <a:gd name="T19" fmla="*/ 4455169 h 355"/>
              <a:gd name="T20" fmla="*/ 8943653 w 532"/>
              <a:gd name="T21" fmla="*/ 7796414 h 355"/>
              <a:gd name="T22" fmla="*/ 8943653 w 532"/>
              <a:gd name="T23" fmla="*/ 13922205 h 355"/>
              <a:gd name="T24" fmla="*/ 5769787 w 532"/>
              <a:gd name="T25" fmla="*/ 16984837 h 355"/>
              <a:gd name="T26" fmla="*/ 3461765 w 532"/>
              <a:gd name="T27" fmla="*/ 16984837 h 355"/>
              <a:gd name="T28" fmla="*/ 0 w 532"/>
              <a:gd name="T29" fmla="*/ 20326082 h 355"/>
              <a:gd name="T30" fmla="*/ 0 w 532"/>
              <a:gd name="T31" fmla="*/ 91050504 h 355"/>
              <a:gd name="T32" fmla="*/ 3461765 w 532"/>
              <a:gd name="T33" fmla="*/ 94670361 h 355"/>
              <a:gd name="T34" fmla="*/ 65489925 w 532"/>
              <a:gd name="T35" fmla="*/ 94670361 h 355"/>
              <a:gd name="T36" fmla="*/ 67509512 w 532"/>
              <a:gd name="T37" fmla="*/ 96619597 h 355"/>
              <a:gd name="T38" fmla="*/ 69529098 w 532"/>
              <a:gd name="T39" fmla="*/ 98846917 h 355"/>
              <a:gd name="T40" fmla="*/ 83665666 w 532"/>
              <a:gd name="T41" fmla="*/ 98846917 h 355"/>
              <a:gd name="T42" fmla="*/ 85685253 w 532"/>
              <a:gd name="T43" fmla="*/ 96619597 h 355"/>
              <a:gd name="T44" fmla="*/ 87704839 w 532"/>
              <a:gd name="T45" fmla="*/ 94670361 h 355"/>
              <a:gd name="T46" fmla="*/ 149732463 w 532"/>
              <a:gd name="T47" fmla="*/ 94670361 h 355"/>
              <a:gd name="T48" fmla="*/ 153483200 w 532"/>
              <a:gd name="T49" fmla="*/ 91050504 h 355"/>
              <a:gd name="T50" fmla="*/ 71548685 w 532"/>
              <a:gd name="T51" fmla="*/ 87709259 h 355"/>
              <a:gd name="T52" fmla="*/ 17598870 w 532"/>
              <a:gd name="T53" fmla="*/ 81304854 h 355"/>
              <a:gd name="T54" fmla="*/ 13559697 w 532"/>
              <a:gd name="T55" fmla="*/ 77963610 h 355"/>
              <a:gd name="T56" fmla="*/ 13559697 w 532"/>
              <a:gd name="T57" fmla="*/ 11137659 h 355"/>
              <a:gd name="T58" fmla="*/ 16733026 w 532"/>
              <a:gd name="T59" fmla="*/ 7796414 h 355"/>
              <a:gd name="T60" fmla="*/ 71548685 w 532"/>
              <a:gd name="T61" fmla="*/ 15871440 h 355"/>
              <a:gd name="T62" fmla="*/ 74433578 w 532"/>
              <a:gd name="T63" fmla="*/ 21440006 h 355"/>
              <a:gd name="T64" fmla="*/ 74433578 w 532"/>
              <a:gd name="T65" fmla="*/ 86317249 h 355"/>
              <a:gd name="T66" fmla="*/ 71548685 w 532"/>
              <a:gd name="T67" fmla="*/ 87709259 h 355"/>
              <a:gd name="T68" fmla="*/ 81646080 w 532"/>
              <a:gd name="T69" fmla="*/ 87709259 h 355"/>
              <a:gd name="T70" fmla="*/ 135595895 w 532"/>
              <a:gd name="T71" fmla="*/ 81304854 h 355"/>
              <a:gd name="T72" fmla="*/ 139635068 w 532"/>
              <a:gd name="T73" fmla="*/ 77963610 h 355"/>
              <a:gd name="T74" fmla="*/ 139635068 w 532"/>
              <a:gd name="T75" fmla="*/ 11137659 h 355"/>
              <a:gd name="T76" fmla="*/ 136750174 w 532"/>
              <a:gd name="T77" fmla="*/ 7796414 h 355"/>
              <a:gd name="T78" fmla="*/ 81934516 w 532"/>
              <a:gd name="T79" fmla="*/ 15871440 h 355"/>
              <a:gd name="T80" fmla="*/ 79049622 w 532"/>
              <a:gd name="T81" fmla="*/ 21440006 h 355"/>
              <a:gd name="T82" fmla="*/ 79049622 w 532"/>
              <a:gd name="T83" fmla="*/ 86317249 h 355"/>
              <a:gd name="T84" fmla="*/ 81646080 w 532"/>
              <a:gd name="T85" fmla="*/ 87709259 h 3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32" h="355">
                <a:moveTo>
                  <a:pt x="532" y="327"/>
                </a:moveTo>
                <a:cubicBezTo>
                  <a:pt x="532" y="73"/>
                  <a:pt x="532" y="73"/>
                  <a:pt x="532" y="73"/>
                </a:cubicBezTo>
                <a:cubicBezTo>
                  <a:pt x="532" y="66"/>
                  <a:pt x="526" y="61"/>
                  <a:pt x="519" y="61"/>
                </a:cubicBezTo>
                <a:cubicBezTo>
                  <a:pt x="511" y="61"/>
                  <a:pt x="511" y="61"/>
                  <a:pt x="511" y="61"/>
                </a:cubicBezTo>
                <a:cubicBezTo>
                  <a:pt x="505" y="61"/>
                  <a:pt x="500" y="56"/>
                  <a:pt x="500" y="50"/>
                </a:cubicBezTo>
                <a:cubicBezTo>
                  <a:pt x="500" y="28"/>
                  <a:pt x="500" y="28"/>
                  <a:pt x="500" y="28"/>
                </a:cubicBezTo>
                <a:cubicBezTo>
                  <a:pt x="500" y="22"/>
                  <a:pt x="496" y="17"/>
                  <a:pt x="490" y="16"/>
                </a:cubicBezTo>
                <a:cubicBezTo>
                  <a:pt x="408" y="0"/>
                  <a:pt x="333" y="1"/>
                  <a:pt x="276" y="41"/>
                </a:cubicBezTo>
                <a:cubicBezTo>
                  <a:pt x="266" y="48"/>
                  <a:pt x="265" y="48"/>
                  <a:pt x="255" y="41"/>
                </a:cubicBezTo>
                <a:cubicBezTo>
                  <a:pt x="198" y="1"/>
                  <a:pt x="124" y="0"/>
                  <a:pt x="41" y="16"/>
                </a:cubicBezTo>
                <a:cubicBezTo>
                  <a:pt x="35" y="17"/>
                  <a:pt x="31" y="22"/>
                  <a:pt x="31" y="28"/>
                </a:cubicBezTo>
                <a:cubicBezTo>
                  <a:pt x="31" y="50"/>
                  <a:pt x="31" y="50"/>
                  <a:pt x="31" y="50"/>
                </a:cubicBezTo>
                <a:cubicBezTo>
                  <a:pt x="31" y="56"/>
                  <a:pt x="26" y="61"/>
                  <a:pt x="20" y="61"/>
                </a:cubicBezTo>
                <a:cubicBezTo>
                  <a:pt x="12" y="61"/>
                  <a:pt x="12" y="61"/>
                  <a:pt x="12" y="61"/>
                </a:cubicBezTo>
                <a:cubicBezTo>
                  <a:pt x="5" y="61"/>
                  <a:pt x="0" y="66"/>
                  <a:pt x="0" y="73"/>
                </a:cubicBezTo>
                <a:cubicBezTo>
                  <a:pt x="0" y="327"/>
                  <a:pt x="0" y="327"/>
                  <a:pt x="0" y="327"/>
                </a:cubicBezTo>
                <a:cubicBezTo>
                  <a:pt x="0" y="334"/>
                  <a:pt x="6" y="340"/>
                  <a:pt x="12" y="340"/>
                </a:cubicBezTo>
                <a:cubicBezTo>
                  <a:pt x="227" y="340"/>
                  <a:pt x="227" y="340"/>
                  <a:pt x="227" y="340"/>
                </a:cubicBezTo>
                <a:cubicBezTo>
                  <a:pt x="231" y="340"/>
                  <a:pt x="234" y="343"/>
                  <a:pt x="234" y="347"/>
                </a:cubicBezTo>
                <a:cubicBezTo>
                  <a:pt x="234" y="351"/>
                  <a:pt x="237" y="355"/>
                  <a:pt x="241" y="355"/>
                </a:cubicBezTo>
                <a:cubicBezTo>
                  <a:pt x="290" y="355"/>
                  <a:pt x="290" y="355"/>
                  <a:pt x="290" y="355"/>
                </a:cubicBezTo>
                <a:cubicBezTo>
                  <a:pt x="294" y="355"/>
                  <a:pt x="297" y="351"/>
                  <a:pt x="297" y="347"/>
                </a:cubicBezTo>
                <a:cubicBezTo>
                  <a:pt x="297" y="343"/>
                  <a:pt x="300" y="340"/>
                  <a:pt x="304" y="340"/>
                </a:cubicBezTo>
                <a:cubicBezTo>
                  <a:pt x="519" y="340"/>
                  <a:pt x="519" y="340"/>
                  <a:pt x="519" y="340"/>
                </a:cubicBezTo>
                <a:cubicBezTo>
                  <a:pt x="526" y="340"/>
                  <a:pt x="532" y="334"/>
                  <a:pt x="532" y="327"/>
                </a:cubicBezTo>
                <a:close/>
                <a:moveTo>
                  <a:pt x="248" y="315"/>
                </a:moveTo>
                <a:cubicBezTo>
                  <a:pt x="197" y="283"/>
                  <a:pt x="131" y="280"/>
                  <a:pt x="61" y="292"/>
                </a:cubicBezTo>
                <a:cubicBezTo>
                  <a:pt x="54" y="293"/>
                  <a:pt x="47" y="287"/>
                  <a:pt x="47" y="280"/>
                </a:cubicBezTo>
                <a:cubicBezTo>
                  <a:pt x="47" y="40"/>
                  <a:pt x="47" y="40"/>
                  <a:pt x="47" y="40"/>
                </a:cubicBezTo>
                <a:cubicBezTo>
                  <a:pt x="47" y="34"/>
                  <a:pt x="52" y="29"/>
                  <a:pt x="58" y="28"/>
                </a:cubicBezTo>
                <a:cubicBezTo>
                  <a:pt x="131" y="15"/>
                  <a:pt x="199" y="20"/>
                  <a:pt x="248" y="57"/>
                </a:cubicBezTo>
                <a:cubicBezTo>
                  <a:pt x="254" y="62"/>
                  <a:pt x="258" y="69"/>
                  <a:pt x="258" y="77"/>
                </a:cubicBezTo>
                <a:cubicBezTo>
                  <a:pt x="258" y="310"/>
                  <a:pt x="258" y="310"/>
                  <a:pt x="258" y="310"/>
                </a:cubicBezTo>
                <a:cubicBezTo>
                  <a:pt x="258" y="315"/>
                  <a:pt x="252" y="318"/>
                  <a:pt x="248" y="315"/>
                </a:cubicBezTo>
                <a:close/>
                <a:moveTo>
                  <a:pt x="283" y="315"/>
                </a:moveTo>
                <a:cubicBezTo>
                  <a:pt x="334" y="283"/>
                  <a:pt x="400" y="280"/>
                  <a:pt x="470" y="292"/>
                </a:cubicBezTo>
                <a:cubicBezTo>
                  <a:pt x="478" y="293"/>
                  <a:pt x="484" y="287"/>
                  <a:pt x="484" y="280"/>
                </a:cubicBezTo>
                <a:cubicBezTo>
                  <a:pt x="484" y="40"/>
                  <a:pt x="484" y="40"/>
                  <a:pt x="484" y="40"/>
                </a:cubicBezTo>
                <a:cubicBezTo>
                  <a:pt x="484" y="34"/>
                  <a:pt x="480" y="29"/>
                  <a:pt x="474" y="28"/>
                </a:cubicBezTo>
                <a:cubicBezTo>
                  <a:pt x="400" y="15"/>
                  <a:pt x="333" y="20"/>
                  <a:pt x="284" y="57"/>
                </a:cubicBezTo>
                <a:cubicBezTo>
                  <a:pt x="277" y="62"/>
                  <a:pt x="274" y="69"/>
                  <a:pt x="274" y="77"/>
                </a:cubicBezTo>
                <a:cubicBezTo>
                  <a:pt x="274" y="310"/>
                  <a:pt x="274" y="310"/>
                  <a:pt x="274" y="310"/>
                </a:cubicBezTo>
                <a:cubicBezTo>
                  <a:pt x="274" y="315"/>
                  <a:pt x="279" y="318"/>
                  <a:pt x="283" y="315"/>
                </a:cubicBezTo>
                <a:close/>
              </a:path>
            </a:pathLst>
          </a:custGeom>
          <a:solidFill>
            <a:schemeClr val="tx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cs typeface="+mn-ea"/>
              <a:sym typeface="+mn-lt"/>
            </a:endParaRPr>
          </a:p>
        </p:txBody>
      </p:sp>
      <p:sp>
        <p:nvSpPr>
          <p:cNvPr id="12" name="文本框 11"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p:nvSpPr>
        <p:spPr>
          <a:xfrm>
            <a:off x="4342382" y="3917203"/>
            <a:ext cx="3700679" cy="83099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4800" b="1" dirty="0">
                <a:cs typeface="+mn-ea"/>
                <a:sym typeface="+mn-lt"/>
              </a:rPr>
              <a:t>标题文字</a:t>
            </a:r>
            <a:endParaRPr kumimoji="0" lang="zh-CN" altLang="en-US" sz="4800" b="1" i="0" u="none" strike="noStrike" kern="1200" cap="none" spc="0" normalizeH="0" baseline="0" noProof="0" dirty="0">
              <a:ln>
                <a:noFill/>
              </a:ln>
              <a:effectLst/>
              <a:uLnTx/>
              <a:uFillTx/>
              <a:cs typeface="+mn-ea"/>
              <a:sym typeface="+mn-lt"/>
            </a:endParaRPr>
          </a:p>
        </p:txBody>
      </p:sp>
      <p:sp>
        <p:nvSpPr>
          <p:cNvPr id="13" name="TextBox 49"/>
          <p:cNvSpPr txBox="1"/>
          <p:nvPr/>
        </p:nvSpPr>
        <p:spPr>
          <a:xfrm>
            <a:off x="4465219" y="4657642"/>
            <a:ext cx="6591449" cy="2019784"/>
          </a:xfrm>
          <a:prstGeom prst="rect">
            <a:avLst/>
          </a:prstGeom>
          <a:noFill/>
        </p:spPr>
        <p:txBody>
          <a:bodyPr wrap="square" lIns="0" tIns="0" rIns="0" bIns="0" rtlCol="0">
            <a:spAutoFit/>
          </a:bodyPr>
          <a:lstStyle>
            <a:defPPr>
              <a:defRPr lang="zh-CN"/>
            </a:defPPr>
            <a:lvl1pPr lvl="0" eaLnBrk="0" hangingPunct="0">
              <a:lnSpc>
                <a:spcPct val="250000"/>
              </a:lnSpc>
              <a:defRPr kumimoji="0" sz="1050" b="0" i="0" u="none" strike="noStrike" cap="none" spc="0" normalizeH="0" baseline="0">
                <a:ln>
                  <a:noFill/>
                </a:ln>
                <a:solidFill>
                  <a:prstClr val="black"/>
                </a:solidFill>
                <a:effectLst/>
                <a:uLnTx/>
                <a:uFillTx/>
                <a:latin typeface="Arial" panose="020B0604020202020204" pitchFamily="34" charset="0"/>
                <a:ea typeface="xiaodanchunti" panose="02010601030101010101" pitchFamily="2" charset="-122"/>
              </a:defRPr>
            </a:lvl1pPr>
          </a:lstStyle>
          <a:p>
            <a:r>
              <a:rPr lang="zh-CN" altLang="en-US" dirty="0">
                <a:latin typeface="+mn-lt"/>
                <a:ea typeface="+mn-ea"/>
                <a:cs typeface="+mn-ea"/>
                <a:sym typeface="+mn-lt"/>
              </a:rPr>
              <a:t>请在此处输入具体内容，文字请尽量言简意赅，此处为具体文字，表述该章节文字主题。请在此处输入具体内容，文字请尽量言简意赅，此处为具体文字，表述该章节文字主题。请在此处输入具体内容，文字请尽量言简意赅，此处为具体文字，表述该章节文字主题。</a:t>
            </a:r>
            <a:endParaRPr lang="en-US" altLang="zh-CN" dirty="0">
              <a:latin typeface="+mn-lt"/>
              <a:ea typeface="+mn-ea"/>
              <a:cs typeface="+mn-ea"/>
              <a:sym typeface="+mn-lt"/>
            </a:endParaRPr>
          </a:p>
          <a:p>
            <a:endParaRPr lang="en-US" altLang="zh-CN" dirty="0">
              <a:latin typeface="+mn-lt"/>
              <a:ea typeface="+mn-ea"/>
              <a:cs typeface="+mn-ea"/>
              <a:sym typeface="+mn-lt"/>
            </a:endParaRPr>
          </a:p>
          <a:p>
            <a:endParaRPr lang="en-US" altLang="zh-CN"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2"/>
                                        </p:tgtEl>
                                        <p:attrNameLst>
                                          <p:attrName>ppt_y</p:attrName>
                                        </p:attrNameLst>
                                      </p:cBhvr>
                                      <p:tavLst>
                                        <p:tav tm="0">
                                          <p:val>
                                            <p:strVal val="#ppt_y"/>
                                          </p:val>
                                        </p:tav>
                                        <p:tav tm="100000">
                                          <p:val>
                                            <p:strVal val="#ppt_y"/>
                                          </p:val>
                                        </p:tav>
                                      </p:tavLst>
                                    </p:anim>
                                    <p:anim calcmode="lin" valueType="num">
                                      <p:cBhvr>
                                        <p:cTn id="2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7990296" y="2095277"/>
            <a:ext cx="2501951"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cs typeface="+mn-ea"/>
                <a:sym typeface="+mn-lt"/>
              </a:rPr>
              <a:t>标题文字添加</a:t>
            </a:r>
          </a:p>
        </p:txBody>
      </p:sp>
      <p:sp>
        <p:nvSpPr>
          <p:cNvPr id="51" name="矩形 50"/>
          <p:cNvSpPr/>
          <p:nvPr/>
        </p:nvSpPr>
        <p:spPr>
          <a:xfrm>
            <a:off x="7990296" y="5188486"/>
            <a:ext cx="2501951"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cs typeface="+mn-ea"/>
                <a:sym typeface="+mn-lt"/>
              </a:rPr>
              <a:t>标题文字添加</a:t>
            </a:r>
          </a:p>
        </p:txBody>
      </p:sp>
      <p:grpSp>
        <p:nvGrpSpPr>
          <p:cNvPr id="53" name="组合 52"/>
          <p:cNvGrpSpPr/>
          <p:nvPr/>
        </p:nvGrpSpPr>
        <p:grpSpPr>
          <a:xfrm>
            <a:off x="1235671" y="2095277"/>
            <a:ext cx="2965476" cy="722607"/>
            <a:chOff x="8386922" y="2192795"/>
            <a:chExt cx="2965476" cy="722607"/>
          </a:xfrm>
        </p:grpSpPr>
        <p:sp>
          <p:nvSpPr>
            <p:cNvPr id="54" name="矩形 53"/>
            <p:cNvSpPr/>
            <p:nvPr/>
          </p:nvSpPr>
          <p:spPr>
            <a:xfrm>
              <a:off x="8850447" y="2192795"/>
              <a:ext cx="2501951"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cs typeface="+mn-ea"/>
                  <a:sym typeface="+mn-lt"/>
                </a:rPr>
                <a:t>标题文字添加</a:t>
              </a:r>
            </a:p>
          </p:txBody>
        </p:sp>
        <p:sp>
          <p:nvSpPr>
            <p:cNvPr id="55" name="文本框 54"/>
            <p:cNvSpPr txBox="1"/>
            <p:nvPr/>
          </p:nvSpPr>
          <p:spPr>
            <a:xfrm>
              <a:off x="8386922" y="2542351"/>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grpSp>
      <p:sp>
        <p:nvSpPr>
          <p:cNvPr id="57" name="矩形 56"/>
          <p:cNvSpPr/>
          <p:nvPr/>
        </p:nvSpPr>
        <p:spPr>
          <a:xfrm>
            <a:off x="1699196" y="5188486"/>
            <a:ext cx="2501951"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cs typeface="+mn-ea"/>
                <a:sym typeface="+mn-lt"/>
              </a:rPr>
              <a:t>标题文字添加</a:t>
            </a:r>
          </a:p>
        </p:txBody>
      </p:sp>
      <p:sp>
        <p:nvSpPr>
          <p:cNvPr id="60" name="矩形 59"/>
          <p:cNvSpPr/>
          <p:nvPr/>
        </p:nvSpPr>
        <p:spPr>
          <a:xfrm>
            <a:off x="7990296" y="3641882"/>
            <a:ext cx="2501951"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cs typeface="+mn-ea"/>
                <a:sym typeface="+mn-lt"/>
              </a:rPr>
              <a:t>标题文字添加</a:t>
            </a:r>
          </a:p>
        </p:txBody>
      </p:sp>
      <p:sp>
        <p:nvSpPr>
          <p:cNvPr id="63" name="矩形 62"/>
          <p:cNvSpPr/>
          <p:nvPr/>
        </p:nvSpPr>
        <p:spPr>
          <a:xfrm>
            <a:off x="1699196" y="3641882"/>
            <a:ext cx="2501951"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cs typeface="+mn-ea"/>
                <a:sym typeface="+mn-lt"/>
              </a:rPr>
              <a:t>标题文字添加</a:t>
            </a:r>
          </a:p>
        </p:txBody>
      </p:sp>
      <p:sp>
        <p:nvSpPr>
          <p:cNvPr id="34" name="文本框 33"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p:nvSpPr>
        <p:spPr>
          <a:xfrm>
            <a:off x="4004472" y="274264"/>
            <a:ext cx="415042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3200" b="1" dirty="0">
                <a:cs typeface="+mn-ea"/>
                <a:sym typeface="+mn-lt"/>
              </a:rPr>
              <a:t>点击输入标题名称</a:t>
            </a:r>
            <a:endParaRPr kumimoji="0" lang="zh-CN" altLang="en-US" sz="3200" b="1" i="0" u="none" strike="noStrike" kern="1200" cap="none" spc="0" normalizeH="0" baseline="0" noProof="0" dirty="0">
              <a:ln>
                <a:noFill/>
              </a:ln>
              <a:effectLst/>
              <a:uLnTx/>
              <a:uFillTx/>
              <a:cs typeface="+mn-ea"/>
              <a:sym typeface="+mn-lt"/>
            </a:endParaRPr>
          </a:p>
        </p:txBody>
      </p:sp>
      <p:grpSp>
        <p:nvGrpSpPr>
          <p:cNvPr id="36" name="组合 35"/>
          <p:cNvGrpSpPr/>
          <p:nvPr/>
        </p:nvGrpSpPr>
        <p:grpSpPr>
          <a:xfrm>
            <a:off x="4484109" y="2568488"/>
            <a:ext cx="3191146" cy="2845900"/>
            <a:chOff x="2630741" y="795183"/>
            <a:chExt cx="3984180" cy="3553136"/>
          </a:xfrm>
        </p:grpSpPr>
        <p:grpSp>
          <p:nvGrpSpPr>
            <p:cNvPr id="38" name="Group 15"/>
            <p:cNvGrpSpPr/>
            <p:nvPr/>
          </p:nvGrpSpPr>
          <p:grpSpPr>
            <a:xfrm rot="18900000">
              <a:off x="3526203" y="1459228"/>
              <a:ext cx="2158063" cy="2158062"/>
              <a:chOff x="3943350" y="1757363"/>
              <a:chExt cx="4302126" cy="4302125"/>
            </a:xfrm>
          </p:grpSpPr>
          <p:sp>
            <p:nvSpPr>
              <p:cNvPr id="93" name="Freeform 5"/>
              <p:cNvSpPr/>
              <p:nvPr/>
            </p:nvSpPr>
            <p:spPr bwMode="auto">
              <a:xfrm>
                <a:off x="3943350" y="1757363"/>
                <a:ext cx="2122488" cy="2124075"/>
              </a:xfrm>
              <a:custGeom>
                <a:avLst/>
                <a:gdLst>
                  <a:gd name="T0" fmla="*/ 198 w 667"/>
                  <a:gd name="T1" fmla="*/ 667 h 667"/>
                  <a:gd name="T2" fmla="*/ 667 w 667"/>
                  <a:gd name="T3" fmla="*/ 198 h 667"/>
                  <a:gd name="T4" fmla="*/ 667 w 667"/>
                  <a:gd name="T5" fmla="*/ 0 h 667"/>
                  <a:gd name="T6" fmla="*/ 0 w 667"/>
                  <a:gd name="T7" fmla="*/ 667 h 667"/>
                  <a:gd name="T8" fmla="*/ 198 w 667"/>
                  <a:gd name="T9" fmla="*/ 667 h 667"/>
                </a:gdLst>
                <a:ahLst/>
                <a:cxnLst>
                  <a:cxn ang="0">
                    <a:pos x="T0" y="T1"/>
                  </a:cxn>
                  <a:cxn ang="0">
                    <a:pos x="T2" y="T3"/>
                  </a:cxn>
                  <a:cxn ang="0">
                    <a:pos x="T4" y="T5"/>
                  </a:cxn>
                  <a:cxn ang="0">
                    <a:pos x="T6" y="T7"/>
                  </a:cxn>
                  <a:cxn ang="0">
                    <a:pos x="T8" y="T9"/>
                  </a:cxn>
                </a:cxnLst>
                <a:rect l="0" t="0" r="r" b="b"/>
                <a:pathLst>
                  <a:path w="667" h="667">
                    <a:moveTo>
                      <a:pt x="198" y="667"/>
                    </a:moveTo>
                    <a:cubicBezTo>
                      <a:pt x="202" y="410"/>
                      <a:pt x="410" y="202"/>
                      <a:pt x="667" y="198"/>
                    </a:cubicBezTo>
                    <a:cubicBezTo>
                      <a:pt x="667" y="0"/>
                      <a:pt x="667" y="0"/>
                      <a:pt x="667" y="0"/>
                    </a:cubicBezTo>
                    <a:cubicBezTo>
                      <a:pt x="301" y="4"/>
                      <a:pt x="4" y="300"/>
                      <a:pt x="0" y="667"/>
                    </a:cubicBezTo>
                    <a:lnTo>
                      <a:pt x="198" y="667"/>
                    </a:lnTo>
                    <a:close/>
                  </a:path>
                </a:pathLst>
              </a:custGeom>
              <a:solidFill>
                <a:schemeClr val="accent1"/>
              </a:solidFill>
              <a:ln>
                <a:noFill/>
              </a:ln>
            </p:spPr>
            <p:txBody>
              <a:bodyPr vert="horz" wrap="square" lIns="121920" tIns="60960" rIns="121920" bIns="60960" numCol="1" anchor="t" anchorCtr="0" compatLnSpc="1"/>
              <a:lstStyle/>
              <a:p>
                <a:endParaRPr lang="en-US" sz="2135">
                  <a:solidFill>
                    <a:schemeClr val="tx1">
                      <a:lumMod val="85000"/>
                      <a:lumOff val="15000"/>
                    </a:schemeClr>
                  </a:solidFill>
                  <a:cs typeface="+mn-ea"/>
                  <a:sym typeface="+mn-lt"/>
                </a:endParaRPr>
              </a:p>
            </p:txBody>
          </p:sp>
          <p:sp>
            <p:nvSpPr>
              <p:cNvPr id="94" name="Freeform 6"/>
              <p:cNvSpPr/>
              <p:nvPr/>
            </p:nvSpPr>
            <p:spPr bwMode="auto">
              <a:xfrm>
                <a:off x="6119813" y="1757363"/>
                <a:ext cx="2125663" cy="2124075"/>
              </a:xfrm>
              <a:custGeom>
                <a:avLst/>
                <a:gdLst>
                  <a:gd name="T0" fmla="*/ 0 w 668"/>
                  <a:gd name="T1" fmla="*/ 198 h 667"/>
                  <a:gd name="T2" fmla="*/ 470 w 668"/>
                  <a:gd name="T3" fmla="*/ 667 h 667"/>
                  <a:gd name="T4" fmla="*/ 668 w 668"/>
                  <a:gd name="T5" fmla="*/ 667 h 667"/>
                  <a:gd name="T6" fmla="*/ 0 w 668"/>
                  <a:gd name="T7" fmla="*/ 0 h 667"/>
                  <a:gd name="T8" fmla="*/ 0 w 668"/>
                  <a:gd name="T9" fmla="*/ 198 h 667"/>
                </a:gdLst>
                <a:ahLst/>
                <a:cxnLst>
                  <a:cxn ang="0">
                    <a:pos x="T0" y="T1"/>
                  </a:cxn>
                  <a:cxn ang="0">
                    <a:pos x="T2" y="T3"/>
                  </a:cxn>
                  <a:cxn ang="0">
                    <a:pos x="T4" y="T5"/>
                  </a:cxn>
                  <a:cxn ang="0">
                    <a:pos x="T6" y="T7"/>
                  </a:cxn>
                  <a:cxn ang="0">
                    <a:pos x="T8" y="T9"/>
                  </a:cxn>
                </a:cxnLst>
                <a:rect l="0" t="0" r="r" b="b"/>
                <a:pathLst>
                  <a:path w="668" h="667">
                    <a:moveTo>
                      <a:pt x="0" y="198"/>
                    </a:moveTo>
                    <a:cubicBezTo>
                      <a:pt x="257" y="202"/>
                      <a:pt x="465" y="410"/>
                      <a:pt x="470" y="667"/>
                    </a:cubicBezTo>
                    <a:cubicBezTo>
                      <a:pt x="668" y="667"/>
                      <a:pt x="668" y="667"/>
                      <a:pt x="668" y="667"/>
                    </a:cubicBezTo>
                    <a:cubicBezTo>
                      <a:pt x="663" y="300"/>
                      <a:pt x="367" y="4"/>
                      <a:pt x="0" y="0"/>
                    </a:cubicBezTo>
                    <a:lnTo>
                      <a:pt x="0" y="198"/>
                    </a:lnTo>
                    <a:close/>
                  </a:path>
                </a:pathLst>
              </a:custGeom>
              <a:solidFill>
                <a:schemeClr val="accent2"/>
              </a:solidFill>
              <a:ln>
                <a:noFill/>
              </a:ln>
            </p:spPr>
            <p:txBody>
              <a:bodyPr vert="horz" wrap="square" lIns="121920" tIns="60960" rIns="121920" bIns="60960" numCol="1" anchor="t" anchorCtr="0" compatLnSpc="1"/>
              <a:lstStyle/>
              <a:p>
                <a:endParaRPr lang="en-US" sz="2135">
                  <a:solidFill>
                    <a:schemeClr val="tx1">
                      <a:lumMod val="85000"/>
                      <a:lumOff val="15000"/>
                    </a:schemeClr>
                  </a:solidFill>
                  <a:cs typeface="+mn-ea"/>
                  <a:sym typeface="+mn-lt"/>
                </a:endParaRPr>
              </a:p>
            </p:txBody>
          </p:sp>
          <p:sp>
            <p:nvSpPr>
              <p:cNvPr id="95" name="Freeform 7"/>
              <p:cNvSpPr/>
              <p:nvPr/>
            </p:nvSpPr>
            <p:spPr bwMode="auto">
              <a:xfrm>
                <a:off x="6119813" y="3935413"/>
                <a:ext cx="2125663" cy="2124075"/>
              </a:xfrm>
              <a:custGeom>
                <a:avLst/>
                <a:gdLst>
                  <a:gd name="T0" fmla="*/ 470 w 668"/>
                  <a:gd name="T1" fmla="*/ 0 h 667"/>
                  <a:gd name="T2" fmla="*/ 0 w 668"/>
                  <a:gd name="T3" fmla="*/ 469 h 667"/>
                  <a:gd name="T4" fmla="*/ 0 w 668"/>
                  <a:gd name="T5" fmla="*/ 667 h 667"/>
                  <a:gd name="T6" fmla="*/ 668 w 668"/>
                  <a:gd name="T7" fmla="*/ 0 h 667"/>
                  <a:gd name="T8" fmla="*/ 470 w 668"/>
                  <a:gd name="T9" fmla="*/ 0 h 667"/>
                </a:gdLst>
                <a:ahLst/>
                <a:cxnLst>
                  <a:cxn ang="0">
                    <a:pos x="T0" y="T1"/>
                  </a:cxn>
                  <a:cxn ang="0">
                    <a:pos x="T2" y="T3"/>
                  </a:cxn>
                  <a:cxn ang="0">
                    <a:pos x="T4" y="T5"/>
                  </a:cxn>
                  <a:cxn ang="0">
                    <a:pos x="T6" y="T7"/>
                  </a:cxn>
                  <a:cxn ang="0">
                    <a:pos x="T8" y="T9"/>
                  </a:cxn>
                </a:cxnLst>
                <a:rect l="0" t="0" r="r" b="b"/>
                <a:pathLst>
                  <a:path w="668" h="667">
                    <a:moveTo>
                      <a:pt x="470" y="0"/>
                    </a:moveTo>
                    <a:cubicBezTo>
                      <a:pt x="465" y="257"/>
                      <a:pt x="257" y="465"/>
                      <a:pt x="0" y="469"/>
                    </a:cubicBezTo>
                    <a:cubicBezTo>
                      <a:pt x="0" y="667"/>
                      <a:pt x="0" y="667"/>
                      <a:pt x="0" y="667"/>
                    </a:cubicBezTo>
                    <a:cubicBezTo>
                      <a:pt x="367" y="663"/>
                      <a:pt x="663" y="367"/>
                      <a:pt x="668" y="0"/>
                    </a:cubicBezTo>
                    <a:lnTo>
                      <a:pt x="470" y="0"/>
                    </a:lnTo>
                    <a:close/>
                  </a:path>
                </a:pathLst>
              </a:custGeom>
              <a:solidFill>
                <a:schemeClr val="accent3"/>
              </a:solidFill>
              <a:ln>
                <a:noFill/>
              </a:ln>
            </p:spPr>
            <p:txBody>
              <a:bodyPr vert="horz" wrap="square" lIns="121920" tIns="60960" rIns="121920" bIns="60960" numCol="1" anchor="t" anchorCtr="0" compatLnSpc="1"/>
              <a:lstStyle/>
              <a:p>
                <a:endParaRPr lang="en-US" sz="2135">
                  <a:solidFill>
                    <a:schemeClr val="tx1">
                      <a:lumMod val="85000"/>
                      <a:lumOff val="15000"/>
                    </a:schemeClr>
                  </a:solidFill>
                  <a:cs typeface="+mn-ea"/>
                  <a:sym typeface="+mn-lt"/>
                </a:endParaRPr>
              </a:p>
            </p:txBody>
          </p:sp>
          <p:sp>
            <p:nvSpPr>
              <p:cNvPr id="96" name="Freeform 8"/>
              <p:cNvSpPr/>
              <p:nvPr/>
            </p:nvSpPr>
            <p:spPr bwMode="auto">
              <a:xfrm>
                <a:off x="3943350" y="3935413"/>
                <a:ext cx="2122488" cy="2124075"/>
              </a:xfrm>
              <a:custGeom>
                <a:avLst/>
                <a:gdLst>
                  <a:gd name="T0" fmla="*/ 667 w 667"/>
                  <a:gd name="T1" fmla="*/ 469 h 667"/>
                  <a:gd name="T2" fmla="*/ 198 w 667"/>
                  <a:gd name="T3" fmla="*/ 0 h 667"/>
                  <a:gd name="T4" fmla="*/ 0 w 667"/>
                  <a:gd name="T5" fmla="*/ 0 h 667"/>
                  <a:gd name="T6" fmla="*/ 667 w 667"/>
                  <a:gd name="T7" fmla="*/ 667 h 667"/>
                  <a:gd name="T8" fmla="*/ 667 w 667"/>
                  <a:gd name="T9" fmla="*/ 469 h 667"/>
                </a:gdLst>
                <a:ahLst/>
                <a:cxnLst>
                  <a:cxn ang="0">
                    <a:pos x="T0" y="T1"/>
                  </a:cxn>
                  <a:cxn ang="0">
                    <a:pos x="T2" y="T3"/>
                  </a:cxn>
                  <a:cxn ang="0">
                    <a:pos x="T4" y="T5"/>
                  </a:cxn>
                  <a:cxn ang="0">
                    <a:pos x="T6" y="T7"/>
                  </a:cxn>
                  <a:cxn ang="0">
                    <a:pos x="T8" y="T9"/>
                  </a:cxn>
                </a:cxnLst>
                <a:rect l="0" t="0" r="r" b="b"/>
                <a:pathLst>
                  <a:path w="667" h="667">
                    <a:moveTo>
                      <a:pt x="667" y="469"/>
                    </a:moveTo>
                    <a:cubicBezTo>
                      <a:pt x="410" y="465"/>
                      <a:pt x="202" y="257"/>
                      <a:pt x="198" y="0"/>
                    </a:cubicBezTo>
                    <a:cubicBezTo>
                      <a:pt x="0" y="0"/>
                      <a:pt x="0" y="0"/>
                      <a:pt x="0" y="0"/>
                    </a:cubicBezTo>
                    <a:cubicBezTo>
                      <a:pt x="4" y="367"/>
                      <a:pt x="301" y="663"/>
                      <a:pt x="667" y="667"/>
                    </a:cubicBezTo>
                    <a:lnTo>
                      <a:pt x="667" y="469"/>
                    </a:lnTo>
                    <a:close/>
                  </a:path>
                </a:pathLst>
              </a:custGeom>
              <a:solidFill>
                <a:schemeClr val="accent4"/>
              </a:solidFill>
              <a:ln>
                <a:noFill/>
              </a:ln>
            </p:spPr>
            <p:txBody>
              <a:bodyPr vert="horz" wrap="square" lIns="121920" tIns="60960" rIns="121920" bIns="60960" numCol="1" anchor="t" anchorCtr="0" compatLnSpc="1"/>
              <a:lstStyle/>
              <a:p>
                <a:endParaRPr lang="en-US" sz="2135">
                  <a:solidFill>
                    <a:schemeClr val="tx1">
                      <a:lumMod val="85000"/>
                      <a:lumOff val="15000"/>
                    </a:schemeClr>
                  </a:solidFill>
                  <a:cs typeface="+mn-ea"/>
                  <a:sym typeface="+mn-lt"/>
                </a:endParaRPr>
              </a:p>
            </p:txBody>
          </p:sp>
        </p:grpSp>
        <p:grpSp>
          <p:nvGrpSpPr>
            <p:cNvPr id="40" name="Group 14"/>
            <p:cNvGrpSpPr/>
            <p:nvPr/>
          </p:nvGrpSpPr>
          <p:grpSpPr>
            <a:xfrm>
              <a:off x="5496532" y="2229179"/>
              <a:ext cx="1118389" cy="618160"/>
              <a:chOff x="7493848" y="2076947"/>
              <a:chExt cx="1497467" cy="827686"/>
            </a:xfrm>
            <a:solidFill>
              <a:schemeClr val="accent3"/>
            </a:solidFill>
          </p:grpSpPr>
          <p:sp>
            <p:nvSpPr>
              <p:cNvPr id="91" name="Freeform 5"/>
              <p:cNvSpPr/>
              <p:nvPr/>
            </p:nvSpPr>
            <p:spPr bwMode="auto">
              <a:xfrm rot="2700000">
                <a:off x="7493176" y="2077619"/>
                <a:ext cx="818233" cy="81689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grpFill/>
              <a:ln>
                <a:noFill/>
              </a:ln>
            </p:spPr>
            <p:txBody>
              <a:bodyPr vert="horz" wrap="square" lIns="121920" tIns="60960" rIns="121920" bIns="60960" numCol="1" anchor="t" anchorCtr="0" compatLnSpc="1"/>
              <a:lstStyle/>
              <a:p>
                <a:endParaRPr lang="en-US" sz="2135">
                  <a:solidFill>
                    <a:schemeClr val="tx1">
                      <a:lumMod val="85000"/>
                      <a:lumOff val="15000"/>
                    </a:schemeClr>
                  </a:solidFill>
                  <a:cs typeface="+mn-ea"/>
                  <a:sym typeface="+mn-lt"/>
                </a:endParaRPr>
              </a:p>
            </p:txBody>
          </p:sp>
          <p:sp>
            <p:nvSpPr>
              <p:cNvPr id="92" name="Oval 6"/>
              <p:cNvSpPr>
                <a:spLocks noChangeArrowheads="1"/>
              </p:cNvSpPr>
              <p:nvPr/>
            </p:nvSpPr>
            <p:spPr bwMode="auto">
              <a:xfrm rot="2700000">
                <a:off x="8163006" y="2076323"/>
                <a:ext cx="827638" cy="828981"/>
              </a:xfrm>
              <a:prstGeom prst="ellipse">
                <a:avLst/>
              </a:prstGeom>
              <a:grpFill/>
              <a:ln>
                <a:noFill/>
              </a:ln>
            </p:spPr>
            <p:txBody>
              <a:bodyPr vert="horz" wrap="square" lIns="121920" tIns="60960" rIns="121920" bIns="60960" numCol="1" anchor="t" anchorCtr="0" compatLnSpc="1"/>
              <a:lstStyle/>
              <a:p>
                <a:endParaRPr lang="en-US" sz="2135" dirty="0">
                  <a:solidFill>
                    <a:schemeClr val="tx1">
                      <a:lumMod val="85000"/>
                      <a:lumOff val="15000"/>
                    </a:schemeClr>
                  </a:solidFill>
                  <a:cs typeface="+mn-ea"/>
                  <a:sym typeface="+mn-lt"/>
                </a:endParaRPr>
              </a:p>
            </p:txBody>
          </p:sp>
        </p:grpSp>
        <p:grpSp>
          <p:nvGrpSpPr>
            <p:cNvPr id="41" name="Group 16"/>
            <p:cNvGrpSpPr/>
            <p:nvPr/>
          </p:nvGrpSpPr>
          <p:grpSpPr>
            <a:xfrm rot="10800000">
              <a:off x="2630741" y="2229179"/>
              <a:ext cx="1118389" cy="618160"/>
              <a:chOff x="7493848" y="2076947"/>
              <a:chExt cx="1497467" cy="827686"/>
            </a:xfrm>
            <a:solidFill>
              <a:schemeClr val="accent1"/>
            </a:solidFill>
          </p:grpSpPr>
          <p:sp>
            <p:nvSpPr>
              <p:cNvPr id="89" name="Freeform 5"/>
              <p:cNvSpPr/>
              <p:nvPr/>
            </p:nvSpPr>
            <p:spPr bwMode="auto">
              <a:xfrm rot="2700000">
                <a:off x="7493176" y="2077619"/>
                <a:ext cx="818233" cy="81689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grpFill/>
              <a:ln>
                <a:noFill/>
              </a:ln>
            </p:spPr>
            <p:txBody>
              <a:bodyPr vert="horz" wrap="square" lIns="121920" tIns="60960" rIns="121920" bIns="60960" numCol="1" anchor="t" anchorCtr="0" compatLnSpc="1"/>
              <a:lstStyle/>
              <a:p>
                <a:endParaRPr lang="en-US" sz="2135">
                  <a:solidFill>
                    <a:schemeClr val="tx1">
                      <a:lumMod val="85000"/>
                      <a:lumOff val="15000"/>
                    </a:schemeClr>
                  </a:solidFill>
                  <a:cs typeface="+mn-ea"/>
                  <a:sym typeface="+mn-lt"/>
                </a:endParaRPr>
              </a:p>
            </p:txBody>
          </p:sp>
          <p:sp>
            <p:nvSpPr>
              <p:cNvPr id="90" name="Oval 6"/>
              <p:cNvSpPr>
                <a:spLocks noChangeArrowheads="1"/>
              </p:cNvSpPr>
              <p:nvPr/>
            </p:nvSpPr>
            <p:spPr bwMode="auto">
              <a:xfrm rot="2700000">
                <a:off x="8163006" y="2076323"/>
                <a:ext cx="827638" cy="828981"/>
              </a:xfrm>
              <a:prstGeom prst="ellipse">
                <a:avLst/>
              </a:prstGeom>
              <a:grpFill/>
              <a:ln>
                <a:noFill/>
              </a:ln>
            </p:spPr>
            <p:txBody>
              <a:bodyPr vert="horz" wrap="square" lIns="121920" tIns="60960" rIns="121920" bIns="60960" numCol="1" anchor="t" anchorCtr="0" compatLnSpc="1"/>
              <a:lstStyle/>
              <a:p>
                <a:endParaRPr lang="en-US" sz="2135" dirty="0">
                  <a:solidFill>
                    <a:schemeClr val="tx1">
                      <a:lumMod val="85000"/>
                      <a:lumOff val="15000"/>
                    </a:schemeClr>
                  </a:solidFill>
                  <a:cs typeface="+mn-ea"/>
                  <a:sym typeface="+mn-lt"/>
                </a:endParaRPr>
              </a:p>
            </p:txBody>
          </p:sp>
        </p:grpSp>
        <p:grpSp>
          <p:nvGrpSpPr>
            <p:cNvPr id="42" name="Group 27"/>
            <p:cNvGrpSpPr/>
            <p:nvPr/>
          </p:nvGrpSpPr>
          <p:grpSpPr>
            <a:xfrm>
              <a:off x="3667147" y="3229930"/>
              <a:ext cx="1953069" cy="1118389"/>
              <a:chOff x="4506836" y="5023348"/>
              <a:chExt cx="3218132" cy="1842803"/>
            </a:xfrm>
          </p:grpSpPr>
          <p:grpSp>
            <p:nvGrpSpPr>
              <p:cNvPr id="83" name="Group 21"/>
              <p:cNvGrpSpPr/>
              <p:nvPr/>
            </p:nvGrpSpPr>
            <p:grpSpPr>
              <a:xfrm rot="3600000">
                <a:off x="6294286" y="5435469"/>
                <a:ext cx="1842803" cy="1018561"/>
                <a:chOff x="7493848" y="2076947"/>
                <a:chExt cx="1497467" cy="827686"/>
              </a:xfrm>
              <a:solidFill>
                <a:schemeClr val="accent4"/>
              </a:solidFill>
            </p:grpSpPr>
            <p:sp>
              <p:nvSpPr>
                <p:cNvPr id="87" name="Freeform 5"/>
                <p:cNvSpPr/>
                <p:nvPr/>
              </p:nvSpPr>
              <p:spPr bwMode="auto">
                <a:xfrm rot="2700000">
                  <a:off x="7493176" y="2077619"/>
                  <a:ext cx="818233" cy="81689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grpFill/>
                <a:ln>
                  <a:noFill/>
                </a:ln>
              </p:spPr>
              <p:txBody>
                <a:bodyPr vert="horz" wrap="square" lIns="121920" tIns="60960" rIns="121920" bIns="60960" numCol="1" anchor="t" anchorCtr="0" compatLnSpc="1"/>
                <a:lstStyle/>
                <a:p>
                  <a:endParaRPr lang="en-US" sz="2135">
                    <a:solidFill>
                      <a:schemeClr val="tx1">
                        <a:lumMod val="85000"/>
                        <a:lumOff val="15000"/>
                      </a:schemeClr>
                    </a:solidFill>
                    <a:cs typeface="+mn-ea"/>
                    <a:sym typeface="+mn-lt"/>
                  </a:endParaRPr>
                </a:p>
              </p:txBody>
            </p:sp>
            <p:sp>
              <p:nvSpPr>
                <p:cNvPr id="88" name="Oval 6"/>
                <p:cNvSpPr>
                  <a:spLocks noChangeArrowheads="1"/>
                </p:cNvSpPr>
                <p:nvPr/>
              </p:nvSpPr>
              <p:spPr bwMode="auto">
                <a:xfrm rot="2700000">
                  <a:off x="8163006" y="2076323"/>
                  <a:ext cx="827638" cy="828981"/>
                </a:xfrm>
                <a:prstGeom prst="ellipse">
                  <a:avLst/>
                </a:prstGeom>
                <a:grpFill/>
                <a:ln>
                  <a:noFill/>
                </a:ln>
              </p:spPr>
              <p:txBody>
                <a:bodyPr vert="horz" wrap="square" lIns="121920" tIns="60960" rIns="121920" bIns="60960" numCol="1" anchor="t" anchorCtr="0" compatLnSpc="1"/>
                <a:lstStyle/>
                <a:p>
                  <a:endParaRPr lang="en-US" sz="2135" dirty="0">
                    <a:solidFill>
                      <a:schemeClr val="tx1">
                        <a:lumMod val="85000"/>
                        <a:lumOff val="15000"/>
                      </a:schemeClr>
                    </a:solidFill>
                    <a:cs typeface="+mn-ea"/>
                    <a:sym typeface="+mn-lt"/>
                  </a:endParaRPr>
                </a:p>
              </p:txBody>
            </p:sp>
          </p:grpSp>
          <p:grpSp>
            <p:nvGrpSpPr>
              <p:cNvPr id="84" name="Group 24"/>
              <p:cNvGrpSpPr/>
              <p:nvPr/>
            </p:nvGrpSpPr>
            <p:grpSpPr>
              <a:xfrm rot="18000000" flipH="1">
                <a:off x="4094715" y="5435469"/>
                <a:ext cx="1842803" cy="1018561"/>
                <a:chOff x="7493848" y="2076947"/>
                <a:chExt cx="1497467" cy="827686"/>
              </a:xfrm>
              <a:solidFill>
                <a:schemeClr val="accent4"/>
              </a:solidFill>
            </p:grpSpPr>
            <p:sp>
              <p:nvSpPr>
                <p:cNvPr id="85" name="Freeform 5"/>
                <p:cNvSpPr/>
                <p:nvPr/>
              </p:nvSpPr>
              <p:spPr bwMode="auto">
                <a:xfrm rot="2700000">
                  <a:off x="7493176" y="2077619"/>
                  <a:ext cx="818233" cy="81689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grpFill/>
                <a:ln>
                  <a:noFill/>
                </a:ln>
              </p:spPr>
              <p:txBody>
                <a:bodyPr vert="horz" wrap="square" lIns="121920" tIns="60960" rIns="121920" bIns="60960" numCol="1" anchor="t" anchorCtr="0" compatLnSpc="1"/>
                <a:lstStyle/>
                <a:p>
                  <a:endParaRPr lang="en-US" sz="2135">
                    <a:solidFill>
                      <a:schemeClr val="tx1">
                        <a:lumMod val="85000"/>
                        <a:lumOff val="15000"/>
                      </a:schemeClr>
                    </a:solidFill>
                    <a:cs typeface="+mn-ea"/>
                    <a:sym typeface="+mn-lt"/>
                  </a:endParaRPr>
                </a:p>
              </p:txBody>
            </p:sp>
            <p:sp>
              <p:nvSpPr>
                <p:cNvPr id="86" name="Oval 6"/>
                <p:cNvSpPr>
                  <a:spLocks noChangeArrowheads="1"/>
                </p:cNvSpPr>
                <p:nvPr/>
              </p:nvSpPr>
              <p:spPr bwMode="auto">
                <a:xfrm rot="2700000">
                  <a:off x="8163006" y="2076323"/>
                  <a:ext cx="827638" cy="828981"/>
                </a:xfrm>
                <a:prstGeom prst="ellipse">
                  <a:avLst/>
                </a:prstGeom>
                <a:grpFill/>
                <a:ln>
                  <a:noFill/>
                </a:ln>
              </p:spPr>
              <p:txBody>
                <a:bodyPr vert="horz" wrap="square" lIns="121920" tIns="60960" rIns="121920" bIns="60960" numCol="1" anchor="t" anchorCtr="0" compatLnSpc="1"/>
                <a:lstStyle/>
                <a:p>
                  <a:endParaRPr lang="en-US" sz="2135" dirty="0">
                    <a:solidFill>
                      <a:schemeClr val="tx1">
                        <a:lumMod val="85000"/>
                        <a:lumOff val="15000"/>
                      </a:schemeClr>
                    </a:solidFill>
                    <a:cs typeface="+mn-ea"/>
                    <a:sym typeface="+mn-lt"/>
                  </a:endParaRPr>
                </a:p>
              </p:txBody>
            </p:sp>
          </p:grpSp>
        </p:grpSp>
        <p:grpSp>
          <p:nvGrpSpPr>
            <p:cNvPr id="43" name="Group 28"/>
            <p:cNvGrpSpPr/>
            <p:nvPr/>
          </p:nvGrpSpPr>
          <p:grpSpPr>
            <a:xfrm rot="10800000">
              <a:off x="3667147" y="795183"/>
              <a:ext cx="1953069" cy="1118389"/>
              <a:chOff x="4506836" y="5023348"/>
              <a:chExt cx="3218132" cy="1842803"/>
            </a:xfrm>
            <a:solidFill>
              <a:schemeClr val="accent2"/>
            </a:solidFill>
          </p:grpSpPr>
          <p:grpSp>
            <p:nvGrpSpPr>
              <p:cNvPr id="77" name="Group 29"/>
              <p:cNvGrpSpPr/>
              <p:nvPr/>
            </p:nvGrpSpPr>
            <p:grpSpPr>
              <a:xfrm rot="3600000">
                <a:off x="6294286" y="5435469"/>
                <a:ext cx="1842803" cy="1018561"/>
                <a:chOff x="7493848" y="2076947"/>
                <a:chExt cx="1497467" cy="827686"/>
              </a:xfrm>
              <a:grpFill/>
            </p:grpSpPr>
            <p:sp>
              <p:nvSpPr>
                <p:cNvPr id="81" name="Freeform 5"/>
                <p:cNvSpPr/>
                <p:nvPr/>
              </p:nvSpPr>
              <p:spPr bwMode="auto">
                <a:xfrm rot="2700000">
                  <a:off x="7493176" y="2077619"/>
                  <a:ext cx="818233" cy="81689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grpFill/>
                <a:ln>
                  <a:noFill/>
                </a:ln>
              </p:spPr>
              <p:txBody>
                <a:bodyPr vert="horz" wrap="square" lIns="121920" tIns="60960" rIns="121920" bIns="60960" numCol="1" anchor="t" anchorCtr="0" compatLnSpc="1"/>
                <a:lstStyle/>
                <a:p>
                  <a:endParaRPr lang="en-US" sz="2135">
                    <a:solidFill>
                      <a:schemeClr val="tx1">
                        <a:lumMod val="85000"/>
                        <a:lumOff val="15000"/>
                      </a:schemeClr>
                    </a:solidFill>
                    <a:cs typeface="+mn-ea"/>
                    <a:sym typeface="+mn-lt"/>
                  </a:endParaRPr>
                </a:p>
              </p:txBody>
            </p:sp>
            <p:sp>
              <p:nvSpPr>
                <p:cNvPr id="82" name="Oval 6"/>
                <p:cNvSpPr>
                  <a:spLocks noChangeArrowheads="1"/>
                </p:cNvSpPr>
                <p:nvPr/>
              </p:nvSpPr>
              <p:spPr bwMode="auto">
                <a:xfrm rot="2700000">
                  <a:off x="8163006" y="2076323"/>
                  <a:ext cx="827638" cy="828981"/>
                </a:xfrm>
                <a:prstGeom prst="ellipse">
                  <a:avLst/>
                </a:prstGeom>
                <a:grpFill/>
                <a:ln>
                  <a:noFill/>
                </a:ln>
              </p:spPr>
              <p:txBody>
                <a:bodyPr vert="horz" wrap="square" lIns="121920" tIns="60960" rIns="121920" bIns="60960" numCol="1" anchor="t" anchorCtr="0" compatLnSpc="1"/>
                <a:lstStyle/>
                <a:p>
                  <a:endParaRPr lang="en-US" sz="2135" dirty="0">
                    <a:solidFill>
                      <a:schemeClr val="tx1">
                        <a:lumMod val="85000"/>
                        <a:lumOff val="15000"/>
                      </a:schemeClr>
                    </a:solidFill>
                    <a:cs typeface="+mn-ea"/>
                    <a:sym typeface="+mn-lt"/>
                  </a:endParaRPr>
                </a:p>
              </p:txBody>
            </p:sp>
          </p:grpSp>
          <p:grpSp>
            <p:nvGrpSpPr>
              <p:cNvPr id="78" name="Group 30"/>
              <p:cNvGrpSpPr/>
              <p:nvPr/>
            </p:nvGrpSpPr>
            <p:grpSpPr>
              <a:xfrm rot="18000000" flipH="1">
                <a:off x="4094715" y="5435469"/>
                <a:ext cx="1842803" cy="1018561"/>
                <a:chOff x="7493848" y="2076947"/>
                <a:chExt cx="1497467" cy="827686"/>
              </a:xfrm>
              <a:grpFill/>
            </p:grpSpPr>
            <p:sp>
              <p:nvSpPr>
                <p:cNvPr id="79" name="Freeform 5"/>
                <p:cNvSpPr/>
                <p:nvPr/>
              </p:nvSpPr>
              <p:spPr bwMode="auto">
                <a:xfrm rot="2700000">
                  <a:off x="7493176" y="2077619"/>
                  <a:ext cx="818233" cy="81689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grpFill/>
                <a:ln>
                  <a:noFill/>
                </a:ln>
              </p:spPr>
              <p:txBody>
                <a:bodyPr vert="horz" wrap="square" lIns="121920" tIns="60960" rIns="121920" bIns="60960" numCol="1" anchor="t" anchorCtr="0" compatLnSpc="1"/>
                <a:lstStyle/>
                <a:p>
                  <a:endParaRPr lang="en-US" sz="2135">
                    <a:solidFill>
                      <a:schemeClr val="tx1">
                        <a:lumMod val="85000"/>
                        <a:lumOff val="15000"/>
                      </a:schemeClr>
                    </a:solidFill>
                    <a:cs typeface="+mn-ea"/>
                    <a:sym typeface="+mn-lt"/>
                  </a:endParaRPr>
                </a:p>
              </p:txBody>
            </p:sp>
            <p:sp>
              <p:nvSpPr>
                <p:cNvPr id="80" name="Oval 6"/>
                <p:cNvSpPr>
                  <a:spLocks noChangeArrowheads="1"/>
                </p:cNvSpPr>
                <p:nvPr/>
              </p:nvSpPr>
              <p:spPr bwMode="auto">
                <a:xfrm rot="2700000">
                  <a:off x="8163006" y="2076323"/>
                  <a:ext cx="827638" cy="828981"/>
                </a:xfrm>
                <a:prstGeom prst="ellipse">
                  <a:avLst/>
                </a:prstGeom>
                <a:grpFill/>
                <a:ln>
                  <a:noFill/>
                </a:ln>
              </p:spPr>
              <p:txBody>
                <a:bodyPr vert="horz" wrap="square" lIns="121920" tIns="60960" rIns="121920" bIns="60960" numCol="1" anchor="t" anchorCtr="0" compatLnSpc="1"/>
                <a:lstStyle/>
                <a:p>
                  <a:endParaRPr lang="en-US" sz="2135" dirty="0">
                    <a:solidFill>
                      <a:schemeClr val="tx1">
                        <a:lumMod val="85000"/>
                        <a:lumOff val="15000"/>
                      </a:schemeClr>
                    </a:solidFill>
                    <a:cs typeface="+mn-ea"/>
                    <a:sym typeface="+mn-lt"/>
                  </a:endParaRPr>
                </a:p>
              </p:txBody>
            </p:sp>
          </p:grpSp>
        </p:grpSp>
        <p:sp>
          <p:nvSpPr>
            <p:cNvPr id="44" name="Freeform 8"/>
            <p:cNvSpPr>
              <a:spLocks noEditPoints="1"/>
            </p:cNvSpPr>
            <p:nvPr/>
          </p:nvSpPr>
          <p:spPr bwMode="auto">
            <a:xfrm>
              <a:off x="6205416" y="2396333"/>
              <a:ext cx="213122" cy="270272"/>
            </a:xfrm>
            <a:custGeom>
              <a:avLst/>
              <a:gdLst>
                <a:gd name="T0" fmla="*/ 76 w 76"/>
                <a:gd name="T1" fmla="*/ 58 h 96"/>
                <a:gd name="T2" fmla="*/ 38 w 76"/>
                <a:gd name="T3" fmla="*/ 96 h 96"/>
                <a:gd name="T4" fmla="*/ 0 w 76"/>
                <a:gd name="T5" fmla="*/ 58 h 96"/>
                <a:gd name="T6" fmla="*/ 23 w 76"/>
                <a:gd name="T7" fmla="*/ 24 h 96"/>
                <a:gd name="T8" fmla="*/ 14 w 76"/>
                <a:gd name="T9" fmla="*/ 3 h 96"/>
                <a:gd name="T10" fmla="*/ 17 w 76"/>
                <a:gd name="T11" fmla="*/ 0 h 96"/>
                <a:gd name="T12" fmla="*/ 59 w 76"/>
                <a:gd name="T13" fmla="*/ 0 h 96"/>
                <a:gd name="T14" fmla="*/ 62 w 76"/>
                <a:gd name="T15" fmla="*/ 3 h 96"/>
                <a:gd name="T16" fmla="*/ 53 w 76"/>
                <a:gd name="T17" fmla="*/ 24 h 96"/>
                <a:gd name="T18" fmla="*/ 76 w 76"/>
                <a:gd name="T19" fmla="*/ 58 h 96"/>
                <a:gd name="T20" fmla="*/ 52 w 76"/>
                <a:gd name="T21" fmla="*/ 49 h 96"/>
                <a:gd name="T22" fmla="*/ 53 w 76"/>
                <a:gd name="T23" fmla="*/ 49 h 96"/>
                <a:gd name="T24" fmla="*/ 58 w 76"/>
                <a:gd name="T25" fmla="*/ 39 h 96"/>
                <a:gd name="T26" fmla="*/ 58 w 76"/>
                <a:gd name="T27" fmla="*/ 38 h 96"/>
                <a:gd name="T28" fmla="*/ 56 w 76"/>
                <a:gd name="T29" fmla="*/ 39 h 96"/>
                <a:gd name="T30" fmla="*/ 55 w 76"/>
                <a:gd name="T31" fmla="*/ 39 h 96"/>
                <a:gd name="T32" fmla="*/ 40 w 76"/>
                <a:gd name="T33" fmla="*/ 35 h 96"/>
                <a:gd name="T34" fmla="*/ 40 w 76"/>
                <a:gd name="T35" fmla="*/ 33 h 96"/>
                <a:gd name="T36" fmla="*/ 42 w 76"/>
                <a:gd name="T37" fmla="*/ 31 h 96"/>
                <a:gd name="T38" fmla="*/ 42 w 76"/>
                <a:gd name="T39" fmla="*/ 30 h 96"/>
                <a:gd name="T40" fmla="*/ 33 w 76"/>
                <a:gd name="T41" fmla="*/ 30 h 96"/>
                <a:gd name="T42" fmla="*/ 33 w 76"/>
                <a:gd name="T43" fmla="*/ 31 h 96"/>
                <a:gd name="T44" fmla="*/ 35 w 76"/>
                <a:gd name="T45" fmla="*/ 33 h 96"/>
                <a:gd name="T46" fmla="*/ 35 w 76"/>
                <a:gd name="T47" fmla="*/ 34 h 96"/>
                <a:gd name="T48" fmla="*/ 18 w 76"/>
                <a:gd name="T49" fmla="*/ 49 h 96"/>
                <a:gd name="T50" fmla="*/ 35 w 76"/>
                <a:gd name="T51" fmla="*/ 61 h 96"/>
                <a:gd name="T52" fmla="*/ 35 w 76"/>
                <a:gd name="T53" fmla="*/ 72 h 96"/>
                <a:gd name="T54" fmla="*/ 22 w 76"/>
                <a:gd name="T55" fmla="*/ 65 h 96"/>
                <a:gd name="T56" fmla="*/ 21 w 76"/>
                <a:gd name="T57" fmla="*/ 65 h 96"/>
                <a:gd name="T58" fmla="*/ 16 w 76"/>
                <a:gd name="T59" fmla="*/ 75 h 96"/>
                <a:gd name="T60" fmla="*/ 17 w 76"/>
                <a:gd name="T61" fmla="*/ 76 h 96"/>
                <a:gd name="T62" fmla="*/ 18 w 76"/>
                <a:gd name="T63" fmla="*/ 75 h 96"/>
                <a:gd name="T64" fmla="*/ 19 w 76"/>
                <a:gd name="T65" fmla="*/ 75 h 96"/>
                <a:gd name="T66" fmla="*/ 35 w 76"/>
                <a:gd name="T67" fmla="*/ 80 h 96"/>
                <a:gd name="T68" fmla="*/ 35 w 76"/>
                <a:gd name="T69" fmla="*/ 82 h 96"/>
                <a:gd name="T70" fmla="*/ 33 w 76"/>
                <a:gd name="T71" fmla="*/ 85 h 96"/>
                <a:gd name="T72" fmla="*/ 33 w 76"/>
                <a:gd name="T73" fmla="*/ 86 h 96"/>
                <a:gd name="T74" fmla="*/ 42 w 76"/>
                <a:gd name="T75" fmla="*/ 86 h 96"/>
                <a:gd name="T76" fmla="*/ 42 w 76"/>
                <a:gd name="T77" fmla="*/ 85 h 96"/>
                <a:gd name="T78" fmla="*/ 40 w 76"/>
                <a:gd name="T79" fmla="*/ 82 h 96"/>
                <a:gd name="T80" fmla="*/ 40 w 76"/>
                <a:gd name="T81" fmla="*/ 80 h 96"/>
                <a:gd name="T82" fmla="*/ 58 w 76"/>
                <a:gd name="T83" fmla="*/ 66 h 96"/>
                <a:gd name="T84" fmla="*/ 41 w 76"/>
                <a:gd name="T85" fmla="*/ 52 h 96"/>
                <a:gd name="T86" fmla="*/ 40 w 76"/>
                <a:gd name="T87" fmla="*/ 52 h 96"/>
                <a:gd name="T88" fmla="*/ 40 w 76"/>
                <a:gd name="T89" fmla="*/ 42 h 96"/>
                <a:gd name="T90" fmla="*/ 48 w 76"/>
                <a:gd name="T91" fmla="*/ 44 h 96"/>
                <a:gd name="T92" fmla="*/ 52 w 76"/>
                <a:gd name="T93" fmla="*/ 49 h 96"/>
                <a:gd name="T94" fmla="*/ 35 w 76"/>
                <a:gd name="T95" fmla="*/ 42 h 96"/>
                <a:gd name="T96" fmla="*/ 35 w 76"/>
                <a:gd name="T97" fmla="*/ 52 h 96"/>
                <a:gd name="T98" fmla="*/ 27 w 76"/>
                <a:gd name="T99" fmla="*/ 47 h 96"/>
                <a:gd name="T100" fmla="*/ 28 w 76"/>
                <a:gd name="T101" fmla="*/ 45 h 96"/>
                <a:gd name="T102" fmla="*/ 35 w 76"/>
                <a:gd name="T103" fmla="*/ 42 h 96"/>
                <a:gd name="T104" fmla="*/ 40 w 76"/>
                <a:gd name="T105" fmla="*/ 62 h 96"/>
                <a:gd name="T106" fmla="*/ 49 w 76"/>
                <a:gd name="T107" fmla="*/ 66 h 96"/>
                <a:gd name="T108" fmla="*/ 40 w 76"/>
                <a:gd name="T109" fmla="*/ 73 h 96"/>
                <a:gd name="T110" fmla="*/ 40 w 76"/>
                <a:gd name="T111"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 h="96">
                  <a:moveTo>
                    <a:pt x="76" y="58"/>
                  </a:moveTo>
                  <a:cubicBezTo>
                    <a:pt x="76" y="79"/>
                    <a:pt x="59" y="96"/>
                    <a:pt x="38" y="96"/>
                  </a:cubicBezTo>
                  <a:cubicBezTo>
                    <a:pt x="17" y="96"/>
                    <a:pt x="0" y="79"/>
                    <a:pt x="0" y="58"/>
                  </a:cubicBezTo>
                  <a:cubicBezTo>
                    <a:pt x="0" y="43"/>
                    <a:pt x="10" y="29"/>
                    <a:pt x="23" y="24"/>
                  </a:cubicBezTo>
                  <a:cubicBezTo>
                    <a:pt x="14" y="3"/>
                    <a:pt x="14" y="3"/>
                    <a:pt x="14" y="3"/>
                  </a:cubicBezTo>
                  <a:cubicBezTo>
                    <a:pt x="14" y="1"/>
                    <a:pt x="15" y="0"/>
                    <a:pt x="17" y="0"/>
                  </a:cubicBezTo>
                  <a:cubicBezTo>
                    <a:pt x="59" y="0"/>
                    <a:pt x="59" y="0"/>
                    <a:pt x="59" y="0"/>
                  </a:cubicBezTo>
                  <a:cubicBezTo>
                    <a:pt x="61" y="0"/>
                    <a:pt x="62" y="1"/>
                    <a:pt x="62" y="3"/>
                  </a:cubicBezTo>
                  <a:cubicBezTo>
                    <a:pt x="53" y="24"/>
                    <a:pt x="53" y="24"/>
                    <a:pt x="53" y="24"/>
                  </a:cubicBezTo>
                  <a:cubicBezTo>
                    <a:pt x="66" y="29"/>
                    <a:pt x="76" y="43"/>
                    <a:pt x="76" y="58"/>
                  </a:cubicBezTo>
                  <a:close/>
                  <a:moveTo>
                    <a:pt x="52" y="49"/>
                  </a:moveTo>
                  <a:cubicBezTo>
                    <a:pt x="53" y="49"/>
                    <a:pt x="53" y="49"/>
                    <a:pt x="53" y="49"/>
                  </a:cubicBezTo>
                  <a:cubicBezTo>
                    <a:pt x="58" y="39"/>
                    <a:pt x="58" y="39"/>
                    <a:pt x="58" y="39"/>
                  </a:cubicBezTo>
                  <a:cubicBezTo>
                    <a:pt x="58" y="38"/>
                    <a:pt x="58" y="38"/>
                    <a:pt x="58" y="38"/>
                  </a:cubicBezTo>
                  <a:cubicBezTo>
                    <a:pt x="57" y="39"/>
                    <a:pt x="57" y="39"/>
                    <a:pt x="56" y="39"/>
                  </a:cubicBezTo>
                  <a:cubicBezTo>
                    <a:pt x="56" y="39"/>
                    <a:pt x="55" y="39"/>
                    <a:pt x="55" y="39"/>
                  </a:cubicBezTo>
                  <a:cubicBezTo>
                    <a:pt x="48" y="36"/>
                    <a:pt x="44" y="35"/>
                    <a:pt x="40" y="35"/>
                  </a:cubicBezTo>
                  <a:cubicBezTo>
                    <a:pt x="40" y="33"/>
                    <a:pt x="40" y="33"/>
                    <a:pt x="40" y="33"/>
                  </a:cubicBezTo>
                  <a:cubicBezTo>
                    <a:pt x="40" y="32"/>
                    <a:pt x="41" y="31"/>
                    <a:pt x="42" y="31"/>
                  </a:cubicBezTo>
                  <a:cubicBezTo>
                    <a:pt x="42" y="30"/>
                    <a:pt x="42" y="30"/>
                    <a:pt x="42" y="30"/>
                  </a:cubicBezTo>
                  <a:cubicBezTo>
                    <a:pt x="33" y="30"/>
                    <a:pt x="33" y="30"/>
                    <a:pt x="33" y="30"/>
                  </a:cubicBezTo>
                  <a:cubicBezTo>
                    <a:pt x="33" y="31"/>
                    <a:pt x="33" y="31"/>
                    <a:pt x="33" y="31"/>
                  </a:cubicBezTo>
                  <a:cubicBezTo>
                    <a:pt x="35" y="31"/>
                    <a:pt x="35" y="32"/>
                    <a:pt x="35" y="33"/>
                  </a:cubicBezTo>
                  <a:cubicBezTo>
                    <a:pt x="35" y="34"/>
                    <a:pt x="35" y="34"/>
                    <a:pt x="35" y="34"/>
                  </a:cubicBezTo>
                  <a:cubicBezTo>
                    <a:pt x="24" y="35"/>
                    <a:pt x="18" y="40"/>
                    <a:pt x="18" y="49"/>
                  </a:cubicBezTo>
                  <a:cubicBezTo>
                    <a:pt x="18" y="57"/>
                    <a:pt x="22" y="60"/>
                    <a:pt x="35" y="61"/>
                  </a:cubicBezTo>
                  <a:cubicBezTo>
                    <a:pt x="35" y="72"/>
                    <a:pt x="35" y="72"/>
                    <a:pt x="35" y="72"/>
                  </a:cubicBezTo>
                  <a:cubicBezTo>
                    <a:pt x="26" y="71"/>
                    <a:pt x="22" y="68"/>
                    <a:pt x="22" y="65"/>
                  </a:cubicBezTo>
                  <a:cubicBezTo>
                    <a:pt x="21" y="65"/>
                    <a:pt x="21" y="65"/>
                    <a:pt x="21" y="65"/>
                  </a:cubicBezTo>
                  <a:cubicBezTo>
                    <a:pt x="16" y="75"/>
                    <a:pt x="16" y="75"/>
                    <a:pt x="16" y="75"/>
                  </a:cubicBezTo>
                  <a:cubicBezTo>
                    <a:pt x="17" y="76"/>
                    <a:pt x="17" y="76"/>
                    <a:pt x="17" y="76"/>
                  </a:cubicBezTo>
                  <a:cubicBezTo>
                    <a:pt x="18" y="75"/>
                    <a:pt x="18" y="75"/>
                    <a:pt x="18" y="75"/>
                  </a:cubicBezTo>
                  <a:cubicBezTo>
                    <a:pt x="19" y="75"/>
                    <a:pt x="19" y="75"/>
                    <a:pt x="19" y="75"/>
                  </a:cubicBezTo>
                  <a:cubicBezTo>
                    <a:pt x="25" y="78"/>
                    <a:pt x="30" y="80"/>
                    <a:pt x="35" y="80"/>
                  </a:cubicBezTo>
                  <a:cubicBezTo>
                    <a:pt x="35" y="82"/>
                    <a:pt x="35" y="82"/>
                    <a:pt x="35" y="82"/>
                  </a:cubicBezTo>
                  <a:cubicBezTo>
                    <a:pt x="35" y="83"/>
                    <a:pt x="35" y="84"/>
                    <a:pt x="33" y="85"/>
                  </a:cubicBezTo>
                  <a:cubicBezTo>
                    <a:pt x="33" y="86"/>
                    <a:pt x="33" y="86"/>
                    <a:pt x="33" y="86"/>
                  </a:cubicBezTo>
                  <a:cubicBezTo>
                    <a:pt x="42" y="86"/>
                    <a:pt x="42" y="86"/>
                    <a:pt x="42" y="86"/>
                  </a:cubicBezTo>
                  <a:cubicBezTo>
                    <a:pt x="42" y="85"/>
                    <a:pt x="42" y="85"/>
                    <a:pt x="42" y="85"/>
                  </a:cubicBezTo>
                  <a:cubicBezTo>
                    <a:pt x="41" y="84"/>
                    <a:pt x="40" y="84"/>
                    <a:pt x="40" y="82"/>
                  </a:cubicBezTo>
                  <a:cubicBezTo>
                    <a:pt x="40" y="80"/>
                    <a:pt x="40" y="80"/>
                    <a:pt x="40" y="80"/>
                  </a:cubicBezTo>
                  <a:cubicBezTo>
                    <a:pt x="51" y="79"/>
                    <a:pt x="58" y="74"/>
                    <a:pt x="58" y="66"/>
                  </a:cubicBezTo>
                  <a:cubicBezTo>
                    <a:pt x="58" y="57"/>
                    <a:pt x="52" y="53"/>
                    <a:pt x="41" y="52"/>
                  </a:cubicBezTo>
                  <a:cubicBezTo>
                    <a:pt x="40" y="52"/>
                    <a:pt x="40" y="52"/>
                    <a:pt x="40" y="52"/>
                  </a:cubicBezTo>
                  <a:cubicBezTo>
                    <a:pt x="40" y="42"/>
                    <a:pt x="40" y="42"/>
                    <a:pt x="40" y="42"/>
                  </a:cubicBezTo>
                  <a:cubicBezTo>
                    <a:pt x="43" y="42"/>
                    <a:pt x="46" y="43"/>
                    <a:pt x="48" y="44"/>
                  </a:cubicBezTo>
                  <a:cubicBezTo>
                    <a:pt x="52" y="46"/>
                    <a:pt x="52" y="47"/>
                    <a:pt x="52" y="49"/>
                  </a:cubicBezTo>
                  <a:close/>
                  <a:moveTo>
                    <a:pt x="35" y="42"/>
                  </a:moveTo>
                  <a:cubicBezTo>
                    <a:pt x="35" y="52"/>
                    <a:pt x="35" y="52"/>
                    <a:pt x="35" y="52"/>
                  </a:cubicBezTo>
                  <a:cubicBezTo>
                    <a:pt x="30" y="51"/>
                    <a:pt x="27" y="51"/>
                    <a:pt x="27" y="47"/>
                  </a:cubicBezTo>
                  <a:cubicBezTo>
                    <a:pt x="27" y="47"/>
                    <a:pt x="27" y="46"/>
                    <a:pt x="28" y="45"/>
                  </a:cubicBezTo>
                  <a:cubicBezTo>
                    <a:pt x="29" y="43"/>
                    <a:pt x="32" y="42"/>
                    <a:pt x="35" y="42"/>
                  </a:cubicBezTo>
                  <a:close/>
                  <a:moveTo>
                    <a:pt x="40" y="62"/>
                  </a:moveTo>
                  <a:cubicBezTo>
                    <a:pt x="47" y="63"/>
                    <a:pt x="49" y="63"/>
                    <a:pt x="49" y="66"/>
                  </a:cubicBezTo>
                  <a:cubicBezTo>
                    <a:pt x="49" y="70"/>
                    <a:pt x="46" y="72"/>
                    <a:pt x="40" y="73"/>
                  </a:cubicBezTo>
                  <a:lnTo>
                    <a:pt x="40" y="62"/>
                  </a:lnTo>
                  <a:close/>
                </a:path>
              </a:pathLst>
            </a:custGeom>
            <a:solidFill>
              <a:schemeClr val="bg1"/>
            </a:solidFill>
            <a:ln>
              <a:noFill/>
            </a:ln>
          </p:spPr>
          <p:txBody>
            <a:bodyPr vert="horz" wrap="square" lIns="121920" tIns="60960" rIns="121920" bIns="60960" numCol="1" anchor="t" anchorCtr="0" compatLnSpc="1"/>
            <a:lstStyle/>
            <a:p>
              <a:endParaRPr lang="en-US" sz="2135">
                <a:solidFill>
                  <a:schemeClr val="tx1">
                    <a:lumMod val="85000"/>
                    <a:lumOff val="15000"/>
                  </a:schemeClr>
                </a:solidFill>
                <a:cs typeface="+mn-ea"/>
                <a:sym typeface="+mn-lt"/>
              </a:endParaRPr>
            </a:p>
          </p:txBody>
        </p:sp>
        <p:sp>
          <p:nvSpPr>
            <p:cNvPr id="45" name="Freeform 12"/>
            <p:cNvSpPr>
              <a:spLocks noEditPoints="1"/>
            </p:cNvSpPr>
            <p:nvPr/>
          </p:nvSpPr>
          <p:spPr bwMode="auto">
            <a:xfrm>
              <a:off x="3697931" y="981040"/>
              <a:ext cx="311944" cy="267891"/>
            </a:xfrm>
            <a:custGeom>
              <a:avLst/>
              <a:gdLst>
                <a:gd name="T0" fmla="*/ 88 w 111"/>
                <a:gd name="T1" fmla="*/ 79 h 95"/>
                <a:gd name="T2" fmla="*/ 88 w 111"/>
                <a:gd name="T3" fmla="*/ 92 h 95"/>
                <a:gd name="T4" fmla="*/ 75 w 111"/>
                <a:gd name="T5" fmla="*/ 92 h 95"/>
                <a:gd name="T6" fmla="*/ 52 w 111"/>
                <a:gd name="T7" fmla="*/ 67 h 95"/>
                <a:gd name="T8" fmla="*/ 30 w 111"/>
                <a:gd name="T9" fmla="*/ 93 h 95"/>
                <a:gd name="T10" fmla="*/ 23 w 111"/>
                <a:gd name="T11" fmla="*/ 93 h 95"/>
                <a:gd name="T12" fmla="*/ 17 w 111"/>
                <a:gd name="T13" fmla="*/ 88 h 95"/>
                <a:gd name="T14" fmla="*/ 17 w 111"/>
                <a:gd name="T15" fmla="*/ 80 h 95"/>
                <a:gd name="T16" fmla="*/ 42 w 111"/>
                <a:gd name="T17" fmla="*/ 57 h 95"/>
                <a:gd name="T18" fmla="*/ 30 w 111"/>
                <a:gd name="T19" fmla="*/ 45 h 95"/>
                <a:gd name="T20" fmla="*/ 20 w 111"/>
                <a:gd name="T21" fmla="*/ 41 h 95"/>
                <a:gd name="T22" fmla="*/ 9 w 111"/>
                <a:gd name="T23" fmla="*/ 40 h 95"/>
                <a:gd name="T24" fmla="*/ 0 w 111"/>
                <a:gd name="T25" fmla="*/ 23 h 95"/>
                <a:gd name="T26" fmla="*/ 1 w 111"/>
                <a:gd name="T27" fmla="*/ 22 h 95"/>
                <a:gd name="T28" fmla="*/ 10 w 111"/>
                <a:gd name="T29" fmla="*/ 28 h 95"/>
                <a:gd name="T30" fmla="*/ 20 w 111"/>
                <a:gd name="T31" fmla="*/ 25 h 95"/>
                <a:gd name="T32" fmla="*/ 19 w 111"/>
                <a:gd name="T33" fmla="*/ 14 h 95"/>
                <a:gd name="T34" fmla="*/ 10 w 111"/>
                <a:gd name="T35" fmla="*/ 8 h 95"/>
                <a:gd name="T36" fmla="*/ 11 w 111"/>
                <a:gd name="T37" fmla="*/ 7 h 95"/>
                <a:gd name="T38" fmla="*/ 29 w 111"/>
                <a:gd name="T39" fmla="*/ 7 h 95"/>
                <a:gd name="T40" fmla="*/ 32 w 111"/>
                <a:gd name="T41" fmla="*/ 10 h 95"/>
                <a:gd name="T42" fmla="*/ 37 w 111"/>
                <a:gd name="T43" fmla="*/ 25 h 95"/>
                <a:gd name="T44" fmla="*/ 40 w 111"/>
                <a:gd name="T45" fmla="*/ 34 h 95"/>
                <a:gd name="T46" fmla="*/ 52 w 111"/>
                <a:gd name="T47" fmla="*/ 46 h 95"/>
                <a:gd name="T48" fmla="*/ 66 w 111"/>
                <a:gd name="T49" fmla="*/ 31 h 95"/>
                <a:gd name="T50" fmla="*/ 77 w 111"/>
                <a:gd name="T51" fmla="*/ 42 h 95"/>
                <a:gd name="T52" fmla="*/ 63 w 111"/>
                <a:gd name="T53" fmla="*/ 56 h 95"/>
                <a:gd name="T54" fmla="*/ 88 w 111"/>
                <a:gd name="T55" fmla="*/ 79 h 95"/>
                <a:gd name="T56" fmla="*/ 110 w 111"/>
                <a:gd name="T57" fmla="*/ 42 h 95"/>
                <a:gd name="T58" fmla="*/ 102 w 111"/>
                <a:gd name="T59" fmla="*/ 50 h 95"/>
                <a:gd name="T60" fmla="*/ 96 w 111"/>
                <a:gd name="T61" fmla="*/ 50 h 95"/>
                <a:gd name="T62" fmla="*/ 95 w 111"/>
                <a:gd name="T63" fmla="*/ 48 h 95"/>
                <a:gd name="T64" fmla="*/ 93 w 111"/>
                <a:gd name="T65" fmla="*/ 44 h 95"/>
                <a:gd name="T66" fmla="*/ 92 w 111"/>
                <a:gd name="T67" fmla="*/ 38 h 95"/>
                <a:gd name="T68" fmla="*/ 82 w 111"/>
                <a:gd name="T69" fmla="*/ 36 h 95"/>
                <a:gd name="T70" fmla="*/ 79 w 111"/>
                <a:gd name="T71" fmla="*/ 39 h 95"/>
                <a:gd name="T72" fmla="*/ 68 w 111"/>
                <a:gd name="T73" fmla="*/ 29 h 95"/>
                <a:gd name="T74" fmla="*/ 70 w 111"/>
                <a:gd name="T75" fmla="*/ 27 h 95"/>
                <a:gd name="T76" fmla="*/ 71 w 111"/>
                <a:gd name="T77" fmla="*/ 26 h 95"/>
                <a:gd name="T78" fmla="*/ 71 w 111"/>
                <a:gd name="T79" fmla="*/ 19 h 95"/>
                <a:gd name="T80" fmla="*/ 49 w 111"/>
                <a:gd name="T81" fmla="*/ 10 h 95"/>
                <a:gd name="T82" fmla="*/ 49 w 111"/>
                <a:gd name="T83" fmla="*/ 6 h 95"/>
                <a:gd name="T84" fmla="*/ 89 w 111"/>
                <a:gd name="T85" fmla="*/ 15 h 95"/>
                <a:gd name="T86" fmla="*/ 96 w 111"/>
                <a:gd name="T87" fmla="*/ 22 h 95"/>
                <a:gd name="T88" fmla="*/ 99 w 111"/>
                <a:gd name="T89" fmla="*/ 33 h 95"/>
                <a:gd name="T90" fmla="*/ 103 w 111"/>
                <a:gd name="T91" fmla="*/ 34 h 95"/>
                <a:gd name="T92" fmla="*/ 108 w 111"/>
                <a:gd name="T93" fmla="*/ 35 h 95"/>
                <a:gd name="T94" fmla="*/ 110 w 111"/>
                <a:gd name="T95" fmla="*/ 37 h 95"/>
                <a:gd name="T96" fmla="*/ 110 w 111"/>
                <a:gd name="T97" fmla="*/ 42 h 95"/>
                <a:gd name="T98" fmla="*/ 85 w 111"/>
                <a:gd name="T99" fmla="*/ 82 h 95"/>
                <a:gd name="T100" fmla="*/ 78 w 111"/>
                <a:gd name="T101" fmla="*/ 82 h 95"/>
                <a:gd name="T102" fmla="*/ 78 w 111"/>
                <a:gd name="T103" fmla="*/ 89 h 95"/>
                <a:gd name="T104" fmla="*/ 85 w 111"/>
                <a:gd name="T105" fmla="*/ 89 h 95"/>
                <a:gd name="T106" fmla="*/ 85 w 111"/>
                <a:gd name="T107" fmla="*/ 8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95">
                  <a:moveTo>
                    <a:pt x="88" y="79"/>
                  </a:moveTo>
                  <a:cubicBezTo>
                    <a:pt x="92" y="82"/>
                    <a:pt x="92" y="88"/>
                    <a:pt x="88" y="92"/>
                  </a:cubicBezTo>
                  <a:cubicBezTo>
                    <a:pt x="84" y="95"/>
                    <a:pt x="79" y="95"/>
                    <a:pt x="75" y="92"/>
                  </a:cubicBezTo>
                  <a:cubicBezTo>
                    <a:pt x="52" y="67"/>
                    <a:pt x="52" y="67"/>
                    <a:pt x="52" y="67"/>
                  </a:cubicBezTo>
                  <a:cubicBezTo>
                    <a:pt x="30" y="93"/>
                    <a:pt x="30" y="93"/>
                    <a:pt x="30" y="93"/>
                  </a:cubicBezTo>
                  <a:cubicBezTo>
                    <a:pt x="28" y="95"/>
                    <a:pt x="25" y="95"/>
                    <a:pt x="23" y="93"/>
                  </a:cubicBezTo>
                  <a:cubicBezTo>
                    <a:pt x="17" y="88"/>
                    <a:pt x="17" y="88"/>
                    <a:pt x="17" y="88"/>
                  </a:cubicBezTo>
                  <a:cubicBezTo>
                    <a:pt x="15" y="86"/>
                    <a:pt x="15" y="82"/>
                    <a:pt x="17" y="80"/>
                  </a:cubicBezTo>
                  <a:cubicBezTo>
                    <a:pt x="42" y="57"/>
                    <a:pt x="42" y="57"/>
                    <a:pt x="42" y="57"/>
                  </a:cubicBezTo>
                  <a:cubicBezTo>
                    <a:pt x="30" y="45"/>
                    <a:pt x="30" y="45"/>
                    <a:pt x="30" y="45"/>
                  </a:cubicBezTo>
                  <a:cubicBezTo>
                    <a:pt x="26" y="41"/>
                    <a:pt x="24" y="40"/>
                    <a:pt x="20" y="41"/>
                  </a:cubicBezTo>
                  <a:cubicBezTo>
                    <a:pt x="17" y="42"/>
                    <a:pt x="13" y="42"/>
                    <a:pt x="9" y="40"/>
                  </a:cubicBezTo>
                  <a:cubicBezTo>
                    <a:pt x="0" y="34"/>
                    <a:pt x="0" y="23"/>
                    <a:pt x="0" y="23"/>
                  </a:cubicBezTo>
                  <a:cubicBezTo>
                    <a:pt x="1" y="22"/>
                    <a:pt x="1" y="22"/>
                    <a:pt x="1" y="22"/>
                  </a:cubicBezTo>
                  <a:cubicBezTo>
                    <a:pt x="1" y="22"/>
                    <a:pt x="9" y="27"/>
                    <a:pt x="10" y="28"/>
                  </a:cubicBezTo>
                  <a:cubicBezTo>
                    <a:pt x="11" y="29"/>
                    <a:pt x="16" y="31"/>
                    <a:pt x="20" y="25"/>
                  </a:cubicBezTo>
                  <a:cubicBezTo>
                    <a:pt x="24" y="18"/>
                    <a:pt x="21" y="15"/>
                    <a:pt x="19" y="14"/>
                  </a:cubicBezTo>
                  <a:cubicBezTo>
                    <a:pt x="18" y="13"/>
                    <a:pt x="10" y="8"/>
                    <a:pt x="10" y="8"/>
                  </a:cubicBezTo>
                  <a:cubicBezTo>
                    <a:pt x="11" y="7"/>
                    <a:pt x="11" y="7"/>
                    <a:pt x="11" y="7"/>
                  </a:cubicBezTo>
                  <a:cubicBezTo>
                    <a:pt x="11" y="7"/>
                    <a:pt x="20" y="2"/>
                    <a:pt x="29" y="7"/>
                  </a:cubicBezTo>
                  <a:cubicBezTo>
                    <a:pt x="29" y="7"/>
                    <a:pt x="31" y="9"/>
                    <a:pt x="32" y="10"/>
                  </a:cubicBezTo>
                  <a:cubicBezTo>
                    <a:pt x="38" y="15"/>
                    <a:pt x="38" y="20"/>
                    <a:pt x="37" y="25"/>
                  </a:cubicBezTo>
                  <a:cubicBezTo>
                    <a:pt x="36" y="29"/>
                    <a:pt x="37" y="30"/>
                    <a:pt x="40" y="34"/>
                  </a:cubicBezTo>
                  <a:cubicBezTo>
                    <a:pt x="52" y="46"/>
                    <a:pt x="52" y="46"/>
                    <a:pt x="52" y="46"/>
                  </a:cubicBezTo>
                  <a:cubicBezTo>
                    <a:pt x="66" y="31"/>
                    <a:pt x="66" y="31"/>
                    <a:pt x="66" y="31"/>
                  </a:cubicBezTo>
                  <a:cubicBezTo>
                    <a:pt x="77" y="42"/>
                    <a:pt x="77" y="42"/>
                    <a:pt x="77" y="42"/>
                  </a:cubicBezTo>
                  <a:cubicBezTo>
                    <a:pt x="63" y="56"/>
                    <a:pt x="63" y="56"/>
                    <a:pt x="63" y="56"/>
                  </a:cubicBezTo>
                  <a:lnTo>
                    <a:pt x="88" y="79"/>
                  </a:lnTo>
                  <a:close/>
                  <a:moveTo>
                    <a:pt x="110" y="42"/>
                  </a:moveTo>
                  <a:cubicBezTo>
                    <a:pt x="102" y="50"/>
                    <a:pt x="102" y="50"/>
                    <a:pt x="102" y="50"/>
                  </a:cubicBezTo>
                  <a:cubicBezTo>
                    <a:pt x="100" y="52"/>
                    <a:pt x="98" y="52"/>
                    <a:pt x="96" y="50"/>
                  </a:cubicBezTo>
                  <a:cubicBezTo>
                    <a:pt x="95" y="48"/>
                    <a:pt x="95" y="48"/>
                    <a:pt x="95" y="48"/>
                  </a:cubicBezTo>
                  <a:cubicBezTo>
                    <a:pt x="93" y="47"/>
                    <a:pt x="93" y="45"/>
                    <a:pt x="93" y="44"/>
                  </a:cubicBezTo>
                  <a:cubicBezTo>
                    <a:pt x="95" y="43"/>
                    <a:pt x="94" y="41"/>
                    <a:pt x="92" y="38"/>
                  </a:cubicBezTo>
                  <a:cubicBezTo>
                    <a:pt x="88" y="35"/>
                    <a:pt x="84" y="35"/>
                    <a:pt x="82" y="36"/>
                  </a:cubicBezTo>
                  <a:cubicBezTo>
                    <a:pt x="81" y="37"/>
                    <a:pt x="79" y="39"/>
                    <a:pt x="79" y="39"/>
                  </a:cubicBezTo>
                  <a:cubicBezTo>
                    <a:pt x="68" y="29"/>
                    <a:pt x="68" y="29"/>
                    <a:pt x="68" y="29"/>
                  </a:cubicBezTo>
                  <a:cubicBezTo>
                    <a:pt x="70" y="27"/>
                    <a:pt x="70" y="27"/>
                    <a:pt x="70" y="27"/>
                  </a:cubicBezTo>
                  <a:cubicBezTo>
                    <a:pt x="70" y="27"/>
                    <a:pt x="71" y="27"/>
                    <a:pt x="71" y="26"/>
                  </a:cubicBezTo>
                  <a:cubicBezTo>
                    <a:pt x="75" y="22"/>
                    <a:pt x="71" y="19"/>
                    <a:pt x="71" y="19"/>
                  </a:cubicBezTo>
                  <a:cubicBezTo>
                    <a:pt x="62" y="10"/>
                    <a:pt x="49" y="10"/>
                    <a:pt x="49" y="10"/>
                  </a:cubicBezTo>
                  <a:cubicBezTo>
                    <a:pt x="49" y="6"/>
                    <a:pt x="49" y="6"/>
                    <a:pt x="49" y="6"/>
                  </a:cubicBezTo>
                  <a:cubicBezTo>
                    <a:pt x="75" y="0"/>
                    <a:pt x="85" y="11"/>
                    <a:pt x="89" y="15"/>
                  </a:cubicBezTo>
                  <a:cubicBezTo>
                    <a:pt x="92" y="18"/>
                    <a:pt x="95" y="21"/>
                    <a:pt x="96" y="22"/>
                  </a:cubicBezTo>
                  <a:cubicBezTo>
                    <a:pt x="98" y="24"/>
                    <a:pt x="96" y="30"/>
                    <a:pt x="99" y="33"/>
                  </a:cubicBezTo>
                  <a:cubicBezTo>
                    <a:pt x="100" y="34"/>
                    <a:pt x="102" y="34"/>
                    <a:pt x="103" y="34"/>
                  </a:cubicBezTo>
                  <a:cubicBezTo>
                    <a:pt x="105" y="33"/>
                    <a:pt x="107" y="34"/>
                    <a:pt x="108" y="35"/>
                  </a:cubicBezTo>
                  <a:cubicBezTo>
                    <a:pt x="110" y="37"/>
                    <a:pt x="110" y="37"/>
                    <a:pt x="110" y="37"/>
                  </a:cubicBezTo>
                  <a:cubicBezTo>
                    <a:pt x="111" y="38"/>
                    <a:pt x="111" y="41"/>
                    <a:pt x="110" y="42"/>
                  </a:cubicBezTo>
                  <a:close/>
                  <a:moveTo>
                    <a:pt x="85" y="82"/>
                  </a:moveTo>
                  <a:cubicBezTo>
                    <a:pt x="83" y="80"/>
                    <a:pt x="80" y="80"/>
                    <a:pt x="78" y="82"/>
                  </a:cubicBezTo>
                  <a:cubicBezTo>
                    <a:pt x="76" y="84"/>
                    <a:pt x="76" y="87"/>
                    <a:pt x="78" y="89"/>
                  </a:cubicBezTo>
                  <a:cubicBezTo>
                    <a:pt x="80" y="90"/>
                    <a:pt x="83" y="91"/>
                    <a:pt x="85" y="89"/>
                  </a:cubicBezTo>
                  <a:cubicBezTo>
                    <a:pt x="87" y="87"/>
                    <a:pt x="87" y="84"/>
                    <a:pt x="85" y="82"/>
                  </a:cubicBezTo>
                  <a:close/>
                </a:path>
              </a:pathLst>
            </a:custGeom>
            <a:solidFill>
              <a:schemeClr val="bg1"/>
            </a:solidFill>
            <a:ln>
              <a:noFill/>
            </a:ln>
          </p:spPr>
          <p:txBody>
            <a:bodyPr vert="horz" wrap="square" lIns="121920" tIns="60960" rIns="121920" bIns="60960" numCol="1" anchor="t" anchorCtr="0" compatLnSpc="1"/>
            <a:lstStyle/>
            <a:p>
              <a:endParaRPr lang="en-US" sz="2135">
                <a:solidFill>
                  <a:schemeClr val="tx1">
                    <a:lumMod val="85000"/>
                    <a:lumOff val="15000"/>
                  </a:schemeClr>
                </a:solidFill>
                <a:cs typeface="+mn-ea"/>
                <a:sym typeface="+mn-lt"/>
              </a:endParaRPr>
            </a:p>
          </p:txBody>
        </p:sp>
        <p:sp>
          <p:nvSpPr>
            <p:cNvPr id="46" name="Freeform 18"/>
            <p:cNvSpPr>
              <a:spLocks noEditPoints="1"/>
            </p:cNvSpPr>
            <p:nvPr/>
          </p:nvSpPr>
          <p:spPr bwMode="auto">
            <a:xfrm>
              <a:off x="5284060" y="1003140"/>
              <a:ext cx="258366" cy="245269"/>
            </a:xfrm>
            <a:custGeom>
              <a:avLst/>
              <a:gdLst>
                <a:gd name="T0" fmla="*/ 92 w 92"/>
                <a:gd name="T1" fmla="*/ 22 h 87"/>
                <a:gd name="T2" fmla="*/ 92 w 92"/>
                <a:gd name="T3" fmla="*/ 55 h 87"/>
                <a:gd name="T4" fmla="*/ 87 w 92"/>
                <a:gd name="T5" fmla="*/ 61 h 87"/>
                <a:gd name="T6" fmla="*/ 32 w 92"/>
                <a:gd name="T7" fmla="*/ 61 h 87"/>
                <a:gd name="T8" fmla="*/ 26 w 92"/>
                <a:gd name="T9" fmla="*/ 56 h 87"/>
                <a:gd name="T10" fmla="*/ 16 w 92"/>
                <a:gd name="T11" fmla="*/ 19 h 87"/>
                <a:gd name="T12" fmla="*/ 11 w 92"/>
                <a:gd name="T13" fmla="*/ 12 h 87"/>
                <a:gd name="T14" fmla="*/ 0 w 92"/>
                <a:gd name="T15" fmla="*/ 5 h 87"/>
                <a:gd name="T16" fmla="*/ 4 w 92"/>
                <a:gd name="T17" fmla="*/ 0 h 87"/>
                <a:gd name="T18" fmla="*/ 6 w 92"/>
                <a:gd name="T19" fmla="*/ 0 h 87"/>
                <a:gd name="T20" fmla="*/ 25 w 92"/>
                <a:gd name="T21" fmla="*/ 12 h 87"/>
                <a:gd name="T22" fmla="*/ 87 w 92"/>
                <a:gd name="T23" fmla="*/ 16 h 87"/>
                <a:gd name="T24" fmla="*/ 92 w 92"/>
                <a:gd name="T25" fmla="*/ 22 h 87"/>
                <a:gd name="T26" fmla="*/ 31 w 92"/>
                <a:gd name="T27" fmla="*/ 67 h 87"/>
                <a:gd name="T28" fmla="*/ 22 w 92"/>
                <a:gd name="T29" fmla="*/ 77 h 87"/>
                <a:gd name="T30" fmla="*/ 31 w 92"/>
                <a:gd name="T31" fmla="*/ 87 h 87"/>
                <a:gd name="T32" fmla="*/ 41 w 92"/>
                <a:gd name="T33" fmla="*/ 77 h 87"/>
                <a:gd name="T34" fmla="*/ 31 w 92"/>
                <a:gd name="T35" fmla="*/ 67 h 87"/>
                <a:gd name="T36" fmla="*/ 27 w 92"/>
                <a:gd name="T37" fmla="*/ 23 h 87"/>
                <a:gd name="T38" fmla="*/ 31 w 92"/>
                <a:gd name="T39" fmla="*/ 36 h 87"/>
                <a:gd name="T40" fmla="*/ 45 w 92"/>
                <a:gd name="T41" fmla="*/ 36 h 87"/>
                <a:gd name="T42" fmla="*/ 45 w 92"/>
                <a:gd name="T43" fmla="*/ 24 h 87"/>
                <a:gd name="T44" fmla="*/ 27 w 92"/>
                <a:gd name="T45" fmla="*/ 23 h 87"/>
                <a:gd name="T46" fmla="*/ 36 w 92"/>
                <a:gd name="T47" fmla="*/ 50 h 87"/>
                <a:gd name="T48" fmla="*/ 45 w 92"/>
                <a:gd name="T49" fmla="*/ 50 h 87"/>
                <a:gd name="T50" fmla="*/ 45 w 92"/>
                <a:gd name="T51" fmla="*/ 39 h 87"/>
                <a:gd name="T52" fmla="*/ 32 w 92"/>
                <a:gd name="T53" fmla="*/ 39 h 87"/>
                <a:gd name="T54" fmla="*/ 36 w 92"/>
                <a:gd name="T55" fmla="*/ 50 h 87"/>
                <a:gd name="T56" fmla="*/ 64 w 92"/>
                <a:gd name="T57" fmla="*/ 36 h 87"/>
                <a:gd name="T58" fmla="*/ 64 w 92"/>
                <a:gd name="T59" fmla="*/ 25 h 87"/>
                <a:gd name="T60" fmla="*/ 50 w 92"/>
                <a:gd name="T61" fmla="*/ 24 h 87"/>
                <a:gd name="T62" fmla="*/ 50 w 92"/>
                <a:gd name="T63" fmla="*/ 36 h 87"/>
                <a:gd name="T64" fmla="*/ 64 w 92"/>
                <a:gd name="T65" fmla="*/ 36 h 87"/>
                <a:gd name="T66" fmla="*/ 50 w 92"/>
                <a:gd name="T67" fmla="*/ 39 h 87"/>
                <a:gd name="T68" fmla="*/ 50 w 92"/>
                <a:gd name="T69" fmla="*/ 50 h 87"/>
                <a:gd name="T70" fmla="*/ 64 w 92"/>
                <a:gd name="T71" fmla="*/ 50 h 87"/>
                <a:gd name="T72" fmla="*/ 64 w 92"/>
                <a:gd name="T73" fmla="*/ 39 h 87"/>
                <a:gd name="T74" fmla="*/ 50 w 92"/>
                <a:gd name="T75" fmla="*/ 39 h 87"/>
                <a:gd name="T76" fmla="*/ 78 w 92"/>
                <a:gd name="T77" fmla="*/ 67 h 87"/>
                <a:gd name="T78" fmla="*/ 68 w 92"/>
                <a:gd name="T79" fmla="*/ 77 h 87"/>
                <a:gd name="T80" fmla="*/ 78 w 92"/>
                <a:gd name="T81" fmla="*/ 87 h 87"/>
                <a:gd name="T82" fmla="*/ 88 w 92"/>
                <a:gd name="T83" fmla="*/ 77 h 87"/>
                <a:gd name="T84" fmla="*/ 78 w 92"/>
                <a:gd name="T85" fmla="*/ 67 h 87"/>
                <a:gd name="T86" fmla="*/ 82 w 92"/>
                <a:gd name="T87" fmla="*/ 26 h 87"/>
                <a:gd name="T88" fmla="*/ 69 w 92"/>
                <a:gd name="T89" fmla="*/ 25 h 87"/>
                <a:gd name="T90" fmla="*/ 69 w 92"/>
                <a:gd name="T91" fmla="*/ 36 h 87"/>
                <a:gd name="T92" fmla="*/ 82 w 92"/>
                <a:gd name="T93" fmla="*/ 36 h 87"/>
                <a:gd name="T94" fmla="*/ 82 w 92"/>
                <a:gd name="T95" fmla="*/ 26 h 87"/>
                <a:gd name="T96" fmla="*/ 82 w 92"/>
                <a:gd name="T97" fmla="*/ 50 h 87"/>
                <a:gd name="T98" fmla="*/ 82 w 92"/>
                <a:gd name="T99" fmla="*/ 39 h 87"/>
                <a:gd name="T100" fmla="*/ 69 w 92"/>
                <a:gd name="T101" fmla="*/ 39 h 87"/>
                <a:gd name="T102" fmla="*/ 69 w 92"/>
                <a:gd name="T103" fmla="*/ 50 h 87"/>
                <a:gd name="T104" fmla="*/ 82 w 92"/>
                <a:gd name="T105" fmla="*/ 5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87">
                  <a:moveTo>
                    <a:pt x="92" y="22"/>
                  </a:moveTo>
                  <a:cubicBezTo>
                    <a:pt x="92" y="55"/>
                    <a:pt x="92" y="55"/>
                    <a:pt x="92" y="55"/>
                  </a:cubicBezTo>
                  <a:cubicBezTo>
                    <a:pt x="92" y="58"/>
                    <a:pt x="90" y="61"/>
                    <a:pt x="87" y="61"/>
                  </a:cubicBezTo>
                  <a:cubicBezTo>
                    <a:pt x="32" y="61"/>
                    <a:pt x="32" y="61"/>
                    <a:pt x="32" y="61"/>
                  </a:cubicBezTo>
                  <a:cubicBezTo>
                    <a:pt x="29" y="61"/>
                    <a:pt x="26" y="58"/>
                    <a:pt x="26" y="56"/>
                  </a:cubicBezTo>
                  <a:cubicBezTo>
                    <a:pt x="16" y="19"/>
                    <a:pt x="16" y="19"/>
                    <a:pt x="16" y="19"/>
                  </a:cubicBezTo>
                  <a:cubicBezTo>
                    <a:pt x="16" y="19"/>
                    <a:pt x="14" y="12"/>
                    <a:pt x="11" y="12"/>
                  </a:cubicBezTo>
                  <a:cubicBezTo>
                    <a:pt x="6" y="10"/>
                    <a:pt x="0" y="13"/>
                    <a:pt x="0" y="5"/>
                  </a:cubicBezTo>
                  <a:cubicBezTo>
                    <a:pt x="0" y="0"/>
                    <a:pt x="4" y="0"/>
                    <a:pt x="4" y="0"/>
                  </a:cubicBezTo>
                  <a:cubicBezTo>
                    <a:pt x="4" y="0"/>
                    <a:pt x="5" y="0"/>
                    <a:pt x="6" y="0"/>
                  </a:cubicBezTo>
                  <a:cubicBezTo>
                    <a:pt x="13" y="0"/>
                    <a:pt x="21" y="3"/>
                    <a:pt x="25" y="12"/>
                  </a:cubicBezTo>
                  <a:cubicBezTo>
                    <a:pt x="87" y="16"/>
                    <a:pt x="87" y="16"/>
                    <a:pt x="87" y="16"/>
                  </a:cubicBezTo>
                  <a:cubicBezTo>
                    <a:pt x="90" y="17"/>
                    <a:pt x="92" y="19"/>
                    <a:pt x="92" y="22"/>
                  </a:cubicBezTo>
                  <a:close/>
                  <a:moveTo>
                    <a:pt x="31" y="67"/>
                  </a:moveTo>
                  <a:cubicBezTo>
                    <a:pt x="26" y="67"/>
                    <a:pt x="22" y="72"/>
                    <a:pt x="22" y="77"/>
                  </a:cubicBezTo>
                  <a:cubicBezTo>
                    <a:pt x="22" y="82"/>
                    <a:pt x="26" y="87"/>
                    <a:pt x="31" y="87"/>
                  </a:cubicBezTo>
                  <a:cubicBezTo>
                    <a:pt x="37" y="87"/>
                    <a:pt x="41" y="82"/>
                    <a:pt x="41" y="77"/>
                  </a:cubicBezTo>
                  <a:cubicBezTo>
                    <a:pt x="41" y="72"/>
                    <a:pt x="37" y="67"/>
                    <a:pt x="31" y="67"/>
                  </a:cubicBezTo>
                  <a:close/>
                  <a:moveTo>
                    <a:pt x="27" y="23"/>
                  </a:moveTo>
                  <a:cubicBezTo>
                    <a:pt x="31" y="36"/>
                    <a:pt x="31" y="36"/>
                    <a:pt x="31" y="36"/>
                  </a:cubicBezTo>
                  <a:cubicBezTo>
                    <a:pt x="45" y="36"/>
                    <a:pt x="45" y="36"/>
                    <a:pt x="45" y="36"/>
                  </a:cubicBezTo>
                  <a:cubicBezTo>
                    <a:pt x="45" y="24"/>
                    <a:pt x="45" y="24"/>
                    <a:pt x="45" y="24"/>
                  </a:cubicBezTo>
                  <a:lnTo>
                    <a:pt x="27" y="23"/>
                  </a:lnTo>
                  <a:close/>
                  <a:moveTo>
                    <a:pt x="36" y="50"/>
                  </a:moveTo>
                  <a:cubicBezTo>
                    <a:pt x="45" y="50"/>
                    <a:pt x="45" y="50"/>
                    <a:pt x="45" y="50"/>
                  </a:cubicBezTo>
                  <a:cubicBezTo>
                    <a:pt x="45" y="39"/>
                    <a:pt x="45" y="39"/>
                    <a:pt x="45" y="39"/>
                  </a:cubicBezTo>
                  <a:cubicBezTo>
                    <a:pt x="32" y="39"/>
                    <a:pt x="32" y="39"/>
                    <a:pt x="32" y="39"/>
                  </a:cubicBezTo>
                  <a:lnTo>
                    <a:pt x="36" y="50"/>
                  </a:lnTo>
                  <a:close/>
                  <a:moveTo>
                    <a:pt x="64" y="36"/>
                  </a:moveTo>
                  <a:cubicBezTo>
                    <a:pt x="64" y="25"/>
                    <a:pt x="64" y="25"/>
                    <a:pt x="64" y="25"/>
                  </a:cubicBezTo>
                  <a:cubicBezTo>
                    <a:pt x="50" y="24"/>
                    <a:pt x="50" y="24"/>
                    <a:pt x="50" y="24"/>
                  </a:cubicBezTo>
                  <a:cubicBezTo>
                    <a:pt x="50" y="36"/>
                    <a:pt x="50" y="36"/>
                    <a:pt x="50" y="36"/>
                  </a:cubicBezTo>
                  <a:lnTo>
                    <a:pt x="64" y="36"/>
                  </a:lnTo>
                  <a:close/>
                  <a:moveTo>
                    <a:pt x="50" y="39"/>
                  </a:moveTo>
                  <a:cubicBezTo>
                    <a:pt x="50" y="50"/>
                    <a:pt x="50" y="50"/>
                    <a:pt x="50" y="50"/>
                  </a:cubicBezTo>
                  <a:cubicBezTo>
                    <a:pt x="64" y="50"/>
                    <a:pt x="64" y="50"/>
                    <a:pt x="64" y="50"/>
                  </a:cubicBezTo>
                  <a:cubicBezTo>
                    <a:pt x="64" y="39"/>
                    <a:pt x="64" y="39"/>
                    <a:pt x="64" y="39"/>
                  </a:cubicBezTo>
                  <a:lnTo>
                    <a:pt x="50" y="39"/>
                  </a:lnTo>
                  <a:close/>
                  <a:moveTo>
                    <a:pt x="78" y="67"/>
                  </a:moveTo>
                  <a:cubicBezTo>
                    <a:pt x="73" y="67"/>
                    <a:pt x="68" y="72"/>
                    <a:pt x="68" y="77"/>
                  </a:cubicBezTo>
                  <a:cubicBezTo>
                    <a:pt x="68" y="82"/>
                    <a:pt x="73" y="87"/>
                    <a:pt x="78" y="87"/>
                  </a:cubicBezTo>
                  <a:cubicBezTo>
                    <a:pt x="83" y="87"/>
                    <a:pt x="88" y="82"/>
                    <a:pt x="88" y="77"/>
                  </a:cubicBezTo>
                  <a:cubicBezTo>
                    <a:pt x="87" y="72"/>
                    <a:pt x="83" y="67"/>
                    <a:pt x="78" y="67"/>
                  </a:cubicBezTo>
                  <a:close/>
                  <a:moveTo>
                    <a:pt x="82" y="26"/>
                  </a:moveTo>
                  <a:cubicBezTo>
                    <a:pt x="69" y="25"/>
                    <a:pt x="69" y="25"/>
                    <a:pt x="69" y="25"/>
                  </a:cubicBezTo>
                  <a:cubicBezTo>
                    <a:pt x="69" y="36"/>
                    <a:pt x="69" y="36"/>
                    <a:pt x="69" y="36"/>
                  </a:cubicBezTo>
                  <a:cubicBezTo>
                    <a:pt x="82" y="36"/>
                    <a:pt x="82" y="36"/>
                    <a:pt x="82" y="36"/>
                  </a:cubicBezTo>
                  <a:lnTo>
                    <a:pt x="82" y="26"/>
                  </a:lnTo>
                  <a:close/>
                  <a:moveTo>
                    <a:pt x="82" y="50"/>
                  </a:moveTo>
                  <a:cubicBezTo>
                    <a:pt x="82" y="39"/>
                    <a:pt x="82" y="39"/>
                    <a:pt x="82" y="39"/>
                  </a:cubicBezTo>
                  <a:cubicBezTo>
                    <a:pt x="69" y="39"/>
                    <a:pt x="69" y="39"/>
                    <a:pt x="69" y="39"/>
                  </a:cubicBezTo>
                  <a:cubicBezTo>
                    <a:pt x="69" y="50"/>
                    <a:pt x="69" y="50"/>
                    <a:pt x="69" y="50"/>
                  </a:cubicBezTo>
                  <a:lnTo>
                    <a:pt x="82" y="50"/>
                  </a:lnTo>
                  <a:close/>
                </a:path>
              </a:pathLst>
            </a:custGeom>
            <a:solidFill>
              <a:schemeClr val="bg1"/>
            </a:solidFill>
            <a:ln>
              <a:noFill/>
            </a:ln>
          </p:spPr>
          <p:txBody>
            <a:bodyPr vert="horz" wrap="square" lIns="121920" tIns="60960" rIns="121920" bIns="60960" numCol="1" anchor="t" anchorCtr="0" compatLnSpc="1"/>
            <a:lstStyle/>
            <a:p>
              <a:endParaRPr lang="en-US" sz="2135">
                <a:solidFill>
                  <a:schemeClr val="tx1">
                    <a:lumMod val="85000"/>
                    <a:lumOff val="15000"/>
                  </a:schemeClr>
                </a:solidFill>
                <a:cs typeface="+mn-ea"/>
                <a:sym typeface="+mn-lt"/>
              </a:endParaRPr>
            </a:p>
          </p:txBody>
        </p:sp>
        <p:sp>
          <p:nvSpPr>
            <p:cNvPr id="65" name="Freeform 28"/>
            <p:cNvSpPr>
              <a:spLocks noEditPoints="1"/>
            </p:cNvSpPr>
            <p:nvPr/>
          </p:nvSpPr>
          <p:spPr bwMode="auto">
            <a:xfrm>
              <a:off x="2819351" y="2401210"/>
              <a:ext cx="247650" cy="251222"/>
            </a:xfrm>
            <a:custGeom>
              <a:avLst/>
              <a:gdLst>
                <a:gd name="T0" fmla="*/ 76 w 88"/>
                <a:gd name="T1" fmla="*/ 51 h 89"/>
                <a:gd name="T2" fmla="*/ 76 w 88"/>
                <a:gd name="T3" fmla="*/ 51 h 89"/>
                <a:gd name="T4" fmla="*/ 38 w 88"/>
                <a:gd name="T5" fmla="*/ 89 h 89"/>
                <a:gd name="T6" fmla="*/ 0 w 88"/>
                <a:gd name="T7" fmla="*/ 51 h 89"/>
                <a:gd name="T8" fmla="*/ 38 w 88"/>
                <a:gd name="T9" fmla="*/ 12 h 89"/>
                <a:gd name="T10" fmla="*/ 38 w 88"/>
                <a:gd name="T11" fmla="*/ 51 h 89"/>
                <a:gd name="T12" fmla="*/ 76 w 88"/>
                <a:gd name="T13" fmla="*/ 51 h 89"/>
                <a:gd name="T14" fmla="*/ 50 w 88"/>
                <a:gd name="T15" fmla="*/ 39 h 89"/>
                <a:gd name="T16" fmla="*/ 50 w 88"/>
                <a:gd name="T17" fmla="*/ 0 h 89"/>
                <a:gd name="T18" fmla="*/ 88 w 88"/>
                <a:gd name="T19" fmla="*/ 38 h 89"/>
                <a:gd name="T20" fmla="*/ 88 w 88"/>
                <a:gd name="T21" fmla="*/ 39 h 89"/>
                <a:gd name="T22" fmla="*/ 50 w 88"/>
                <a:gd name="T23" fmla="*/ 3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89">
                  <a:moveTo>
                    <a:pt x="76" y="51"/>
                  </a:moveTo>
                  <a:cubicBezTo>
                    <a:pt x="76" y="51"/>
                    <a:pt x="76" y="51"/>
                    <a:pt x="76" y="51"/>
                  </a:cubicBezTo>
                  <a:cubicBezTo>
                    <a:pt x="76" y="72"/>
                    <a:pt x="59" y="89"/>
                    <a:pt x="38" y="89"/>
                  </a:cubicBezTo>
                  <a:cubicBezTo>
                    <a:pt x="17" y="89"/>
                    <a:pt x="0" y="72"/>
                    <a:pt x="0" y="51"/>
                  </a:cubicBezTo>
                  <a:cubicBezTo>
                    <a:pt x="0" y="29"/>
                    <a:pt x="17" y="12"/>
                    <a:pt x="38" y="12"/>
                  </a:cubicBezTo>
                  <a:cubicBezTo>
                    <a:pt x="38" y="51"/>
                    <a:pt x="38" y="51"/>
                    <a:pt x="38" y="51"/>
                  </a:cubicBezTo>
                  <a:lnTo>
                    <a:pt x="76" y="51"/>
                  </a:lnTo>
                  <a:close/>
                  <a:moveTo>
                    <a:pt x="50" y="39"/>
                  </a:moveTo>
                  <a:cubicBezTo>
                    <a:pt x="50" y="0"/>
                    <a:pt x="50" y="0"/>
                    <a:pt x="50" y="0"/>
                  </a:cubicBezTo>
                  <a:cubicBezTo>
                    <a:pt x="71" y="0"/>
                    <a:pt x="88" y="17"/>
                    <a:pt x="88" y="38"/>
                  </a:cubicBezTo>
                  <a:cubicBezTo>
                    <a:pt x="88" y="39"/>
                    <a:pt x="88" y="39"/>
                    <a:pt x="88" y="39"/>
                  </a:cubicBezTo>
                  <a:lnTo>
                    <a:pt x="50" y="39"/>
                  </a:lnTo>
                  <a:close/>
                </a:path>
              </a:pathLst>
            </a:custGeom>
            <a:solidFill>
              <a:schemeClr val="bg1"/>
            </a:solidFill>
            <a:ln>
              <a:noFill/>
            </a:ln>
          </p:spPr>
          <p:txBody>
            <a:bodyPr vert="horz" wrap="square" lIns="121920" tIns="60960" rIns="121920" bIns="60960" numCol="1" anchor="t" anchorCtr="0" compatLnSpc="1"/>
            <a:lstStyle/>
            <a:p>
              <a:endParaRPr lang="en-US" sz="2135">
                <a:solidFill>
                  <a:schemeClr val="tx1">
                    <a:lumMod val="85000"/>
                    <a:lumOff val="15000"/>
                  </a:schemeClr>
                </a:solidFill>
                <a:cs typeface="+mn-ea"/>
                <a:sym typeface="+mn-lt"/>
              </a:endParaRPr>
            </a:p>
          </p:txBody>
        </p:sp>
        <p:sp>
          <p:nvSpPr>
            <p:cNvPr id="66" name="Freeform 38"/>
            <p:cNvSpPr>
              <a:spLocks noEditPoints="1"/>
            </p:cNvSpPr>
            <p:nvPr/>
          </p:nvSpPr>
          <p:spPr bwMode="auto">
            <a:xfrm>
              <a:off x="5319366" y="3860440"/>
              <a:ext cx="205978" cy="255985"/>
            </a:xfrm>
            <a:custGeom>
              <a:avLst/>
              <a:gdLst>
                <a:gd name="T0" fmla="*/ 73 w 73"/>
                <a:gd name="T1" fmla="*/ 13 h 91"/>
                <a:gd name="T2" fmla="*/ 73 w 73"/>
                <a:gd name="T3" fmla="*/ 91 h 91"/>
                <a:gd name="T4" fmla="*/ 15 w 73"/>
                <a:gd name="T5" fmla="*/ 91 h 91"/>
                <a:gd name="T6" fmla="*/ 0 w 73"/>
                <a:gd name="T7" fmla="*/ 76 h 91"/>
                <a:gd name="T8" fmla="*/ 0 w 73"/>
                <a:gd name="T9" fmla="*/ 9 h 91"/>
                <a:gd name="T10" fmla="*/ 9 w 73"/>
                <a:gd name="T11" fmla="*/ 0 h 91"/>
                <a:gd name="T12" fmla="*/ 62 w 73"/>
                <a:gd name="T13" fmla="*/ 0 h 91"/>
                <a:gd name="T14" fmla="*/ 62 w 73"/>
                <a:gd name="T15" fmla="*/ 67 h 91"/>
                <a:gd name="T16" fmla="*/ 15 w 73"/>
                <a:gd name="T17" fmla="*/ 67 h 91"/>
                <a:gd name="T18" fmla="*/ 5 w 73"/>
                <a:gd name="T19" fmla="*/ 76 h 91"/>
                <a:gd name="T20" fmla="*/ 5 w 73"/>
                <a:gd name="T21" fmla="*/ 76 h 91"/>
                <a:gd name="T22" fmla="*/ 15 w 73"/>
                <a:gd name="T23" fmla="*/ 86 h 91"/>
                <a:gd name="T24" fmla="*/ 69 w 73"/>
                <a:gd name="T25" fmla="*/ 86 h 91"/>
                <a:gd name="T26" fmla="*/ 69 w 73"/>
                <a:gd name="T27" fmla="*/ 13 h 91"/>
                <a:gd name="T28" fmla="*/ 73 w 73"/>
                <a:gd name="T29" fmla="*/ 13 h 91"/>
                <a:gd name="T30" fmla="*/ 62 w 73"/>
                <a:gd name="T31" fmla="*/ 74 h 91"/>
                <a:gd name="T32" fmla="*/ 16 w 73"/>
                <a:gd name="T33" fmla="*/ 74 h 91"/>
                <a:gd name="T34" fmla="*/ 13 w 73"/>
                <a:gd name="T35" fmla="*/ 76 h 91"/>
                <a:gd name="T36" fmla="*/ 16 w 73"/>
                <a:gd name="T37" fmla="*/ 78 h 91"/>
                <a:gd name="T38" fmla="*/ 62 w 73"/>
                <a:gd name="T39" fmla="*/ 78 h 91"/>
                <a:gd name="T40" fmla="*/ 62 w 73"/>
                <a:gd name="T41" fmla="*/ 7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91">
                  <a:moveTo>
                    <a:pt x="73" y="13"/>
                  </a:moveTo>
                  <a:cubicBezTo>
                    <a:pt x="73" y="91"/>
                    <a:pt x="73" y="91"/>
                    <a:pt x="73" y="91"/>
                  </a:cubicBezTo>
                  <a:cubicBezTo>
                    <a:pt x="15" y="91"/>
                    <a:pt x="15" y="91"/>
                    <a:pt x="15" y="91"/>
                  </a:cubicBezTo>
                  <a:cubicBezTo>
                    <a:pt x="7" y="91"/>
                    <a:pt x="0" y="85"/>
                    <a:pt x="0" y="76"/>
                  </a:cubicBezTo>
                  <a:cubicBezTo>
                    <a:pt x="0" y="9"/>
                    <a:pt x="0" y="9"/>
                    <a:pt x="0" y="9"/>
                  </a:cubicBezTo>
                  <a:cubicBezTo>
                    <a:pt x="0" y="4"/>
                    <a:pt x="4" y="0"/>
                    <a:pt x="9" y="0"/>
                  </a:cubicBezTo>
                  <a:cubicBezTo>
                    <a:pt x="62" y="0"/>
                    <a:pt x="62" y="0"/>
                    <a:pt x="62" y="0"/>
                  </a:cubicBezTo>
                  <a:cubicBezTo>
                    <a:pt x="62" y="67"/>
                    <a:pt x="62" y="67"/>
                    <a:pt x="62" y="67"/>
                  </a:cubicBezTo>
                  <a:cubicBezTo>
                    <a:pt x="15" y="67"/>
                    <a:pt x="15" y="67"/>
                    <a:pt x="15" y="67"/>
                  </a:cubicBezTo>
                  <a:cubicBezTo>
                    <a:pt x="9" y="67"/>
                    <a:pt x="5" y="70"/>
                    <a:pt x="5" y="76"/>
                  </a:cubicBezTo>
                  <a:cubicBezTo>
                    <a:pt x="5" y="76"/>
                    <a:pt x="5" y="76"/>
                    <a:pt x="5" y="76"/>
                  </a:cubicBezTo>
                  <a:cubicBezTo>
                    <a:pt x="5" y="82"/>
                    <a:pt x="9" y="86"/>
                    <a:pt x="15" y="86"/>
                  </a:cubicBezTo>
                  <a:cubicBezTo>
                    <a:pt x="69" y="86"/>
                    <a:pt x="69" y="86"/>
                    <a:pt x="69" y="86"/>
                  </a:cubicBezTo>
                  <a:cubicBezTo>
                    <a:pt x="69" y="13"/>
                    <a:pt x="69" y="13"/>
                    <a:pt x="69" y="13"/>
                  </a:cubicBezTo>
                  <a:lnTo>
                    <a:pt x="73" y="13"/>
                  </a:lnTo>
                  <a:close/>
                  <a:moveTo>
                    <a:pt x="62" y="74"/>
                  </a:moveTo>
                  <a:cubicBezTo>
                    <a:pt x="16" y="74"/>
                    <a:pt x="16" y="74"/>
                    <a:pt x="16" y="74"/>
                  </a:cubicBezTo>
                  <a:cubicBezTo>
                    <a:pt x="15" y="74"/>
                    <a:pt x="13" y="75"/>
                    <a:pt x="13" y="76"/>
                  </a:cubicBezTo>
                  <a:cubicBezTo>
                    <a:pt x="13" y="77"/>
                    <a:pt x="15" y="78"/>
                    <a:pt x="16" y="78"/>
                  </a:cubicBezTo>
                  <a:cubicBezTo>
                    <a:pt x="62" y="78"/>
                    <a:pt x="62" y="78"/>
                    <a:pt x="62" y="78"/>
                  </a:cubicBezTo>
                  <a:lnTo>
                    <a:pt x="62" y="74"/>
                  </a:lnTo>
                  <a:close/>
                </a:path>
              </a:pathLst>
            </a:custGeom>
            <a:solidFill>
              <a:schemeClr val="bg1"/>
            </a:solidFill>
            <a:ln>
              <a:noFill/>
            </a:ln>
          </p:spPr>
          <p:txBody>
            <a:bodyPr vert="horz" wrap="square" lIns="121920" tIns="60960" rIns="121920" bIns="60960" numCol="1" anchor="t" anchorCtr="0" compatLnSpc="1"/>
            <a:lstStyle/>
            <a:p>
              <a:endParaRPr lang="en-US" sz="2135">
                <a:solidFill>
                  <a:schemeClr val="tx1">
                    <a:lumMod val="85000"/>
                    <a:lumOff val="15000"/>
                  </a:schemeClr>
                </a:solidFill>
                <a:cs typeface="+mn-ea"/>
                <a:sym typeface="+mn-lt"/>
              </a:endParaRPr>
            </a:p>
          </p:txBody>
        </p:sp>
        <p:sp>
          <p:nvSpPr>
            <p:cNvPr id="73" name="Freeform 70"/>
            <p:cNvSpPr>
              <a:spLocks noEditPoints="1"/>
            </p:cNvSpPr>
            <p:nvPr/>
          </p:nvSpPr>
          <p:spPr bwMode="auto">
            <a:xfrm>
              <a:off x="3729065" y="3874133"/>
              <a:ext cx="230981" cy="228600"/>
            </a:xfrm>
            <a:custGeom>
              <a:avLst/>
              <a:gdLst>
                <a:gd name="T0" fmla="*/ 13 w 82"/>
                <a:gd name="T1" fmla="*/ 30 h 81"/>
                <a:gd name="T2" fmla="*/ 41 w 82"/>
                <a:gd name="T3" fmla="*/ 3 h 81"/>
                <a:gd name="T4" fmla="*/ 60 w 82"/>
                <a:gd name="T5" fmla="*/ 3 h 81"/>
                <a:gd name="T6" fmla="*/ 36 w 82"/>
                <a:gd name="T7" fmla="*/ 26 h 81"/>
                <a:gd name="T8" fmla="*/ 18 w 82"/>
                <a:gd name="T9" fmla="*/ 35 h 81"/>
                <a:gd name="T10" fmla="*/ 15 w 82"/>
                <a:gd name="T11" fmla="*/ 56 h 81"/>
                <a:gd name="T12" fmla="*/ 26 w 82"/>
                <a:gd name="T13" fmla="*/ 67 h 81"/>
                <a:gd name="T14" fmla="*/ 46 w 82"/>
                <a:gd name="T15" fmla="*/ 63 h 81"/>
                <a:gd name="T16" fmla="*/ 55 w 82"/>
                <a:gd name="T17" fmla="*/ 46 h 81"/>
                <a:gd name="T18" fmla="*/ 79 w 82"/>
                <a:gd name="T19" fmla="*/ 22 h 81"/>
                <a:gd name="T20" fmla="*/ 79 w 82"/>
                <a:gd name="T21" fmla="*/ 41 h 81"/>
                <a:gd name="T22" fmla="*/ 52 w 82"/>
                <a:gd name="T23" fmla="*/ 68 h 81"/>
                <a:gd name="T24" fmla="*/ 0 w 82"/>
                <a:gd name="T25" fmla="*/ 81 h 81"/>
                <a:gd name="T26" fmla="*/ 0 w 82"/>
                <a:gd name="T27" fmla="*/ 81 h 81"/>
                <a:gd name="T28" fmla="*/ 13 w 82"/>
                <a:gd name="T29" fmla="*/ 30 h 81"/>
                <a:gd name="T30" fmla="*/ 42 w 82"/>
                <a:gd name="T31" fmla="*/ 33 h 81"/>
                <a:gd name="T32" fmla="*/ 68 w 82"/>
                <a:gd name="T33" fmla="*/ 7 h 81"/>
                <a:gd name="T34" fmla="*/ 72 w 82"/>
                <a:gd name="T35" fmla="*/ 10 h 81"/>
                <a:gd name="T36" fmla="*/ 75 w 82"/>
                <a:gd name="T37" fmla="*/ 13 h 81"/>
                <a:gd name="T38" fmla="*/ 49 w 82"/>
                <a:gd name="T39" fmla="*/ 40 h 81"/>
                <a:gd name="T40" fmla="*/ 35 w 82"/>
                <a:gd name="T41" fmla="*/ 46 h 81"/>
                <a:gd name="T42" fmla="*/ 35 w 82"/>
                <a:gd name="T43" fmla="*/ 46 h 81"/>
                <a:gd name="T44" fmla="*/ 42 w 82"/>
                <a:gd name="T45"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81">
                  <a:moveTo>
                    <a:pt x="13" y="30"/>
                  </a:moveTo>
                  <a:cubicBezTo>
                    <a:pt x="41" y="3"/>
                    <a:pt x="41" y="3"/>
                    <a:pt x="41" y="3"/>
                  </a:cubicBezTo>
                  <a:cubicBezTo>
                    <a:pt x="41" y="3"/>
                    <a:pt x="50" y="0"/>
                    <a:pt x="60" y="3"/>
                  </a:cubicBezTo>
                  <a:cubicBezTo>
                    <a:pt x="36" y="26"/>
                    <a:pt x="36" y="26"/>
                    <a:pt x="36" y="26"/>
                  </a:cubicBezTo>
                  <a:cubicBezTo>
                    <a:pt x="18" y="35"/>
                    <a:pt x="18" y="35"/>
                    <a:pt x="18" y="35"/>
                  </a:cubicBezTo>
                  <a:cubicBezTo>
                    <a:pt x="15" y="56"/>
                    <a:pt x="15" y="56"/>
                    <a:pt x="15" y="56"/>
                  </a:cubicBezTo>
                  <a:cubicBezTo>
                    <a:pt x="19" y="61"/>
                    <a:pt x="22" y="63"/>
                    <a:pt x="26" y="67"/>
                  </a:cubicBezTo>
                  <a:cubicBezTo>
                    <a:pt x="46" y="63"/>
                    <a:pt x="46" y="63"/>
                    <a:pt x="46" y="63"/>
                  </a:cubicBezTo>
                  <a:cubicBezTo>
                    <a:pt x="55" y="46"/>
                    <a:pt x="55" y="46"/>
                    <a:pt x="55" y="46"/>
                  </a:cubicBezTo>
                  <a:cubicBezTo>
                    <a:pt x="79" y="22"/>
                    <a:pt x="79" y="22"/>
                    <a:pt x="79" y="22"/>
                  </a:cubicBezTo>
                  <a:cubicBezTo>
                    <a:pt x="82" y="32"/>
                    <a:pt x="79" y="41"/>
                    <a:pt x="79" y="41"/>
                  </a:cubicBezTo>
                  <a:cubicBezTo>
                    <a:pt x="52" y="68"/>
                    <a:pt x="52" y="68"/>
                    <a:pt x="52" y="68"/>
                  </a:cubicBezTo>
                  <a:cubicBezTo>
                    <a:pt x="0" y="81"/>
                    <a:pt x="0" y="81"/>
                    <a:pt x="0" y="81"/>
                  </a:cubicBezTo>
                  <a:cubicBezTo>
                    <a:pt x="0" y="81"/>
                    <a:pt x="0" y="81"/>
                    <a:pt x="0" y="81"/>
                  </a:cubicBezTo>
                  <a:lnTo>
                    <a:pt x="13" y="30"/>
                  </a:lnTo>
                  <a:close/>
                  <a:moveTo>
                    <a:pt x="42" y="33"/>
                  </a:moveTo>
                  <a:cubicBezTo>
                    <a:pt x="68" y="7"/>
                    <a:pt x="68" y="7"/>
                    <a:pt x="68" y="7"/>
                  </a:cubicBezTo>
                  <a:cubicBezTo>
                    <a:pt x="70" y="8"/>
                    <a:pt x="70" y="8"/>
                    <a:pt x="72" y="10"/>
                  </a:cubicBezTo>
                  <a:cubicBezTo>
                    <a:pt x="74" y="11"/>
                    <a:pt x="74" y="12"/>
                    <a:pt x="75" y="13"/>
                  </a:cubicBezTo>
                  <a:cubicBezTo>
                    <a:pt x="49" y="40"/>
                    <a:pt x="49" y="40"/>
                    <a:pt x="49" y="40"/>
                  </a:cubicBezTo>
                  <a:cubicBezTo>
                    <a:pt x="35" y="46"/>
                    <a:pt x="35" y="46"/>
                    <a:pt x="35" y="46"/>
                  </a:cubicBezTo>
                  <a:cubicBezTo>
                    <a:pt x="35" y="46"/>
                    <a:pt x="35" y="46"/>
                    <a:pt x="35" y="46"/>
                  </a:cubicBezTo>
                  <a:lnTo>
                    <a:pt x="42" y="33"/>
                  </a:lnTo>
                  <a:close/>
                </a:path>
              </a:pathLst>
            </a:custGeom>
            <a:solidFill>
              <a:schemeClr val="bg1"/>
            </a:solidFill>
            <a:ln>
              <a:noFill/>
            </a:ln>
          </p:spPr>
          <p:txBody>
            <a:bodyPr vert="horz" wrap="square" lIns="121920" tIns="60960" rIns="121920" bIns="60960" numCol="1" anchor="t" anchorCtr="0" compatLnSpc="1"/>
            <a:lstStyle/>
            <a:p>
              <a:endParaRPr lang="en-US" sz="2135">
                <a:solidFill>
                  <a:schemeClr val="tx1">
                    <a:lumMod val="85000"/>
                    <a:lumOff val="15000"/>
                  </a:schemeClr>
                </a:solidFill>
                <a:cs typeface="+mn-ea"/>
                <a:sym typeface="+mn-lt"/>
              </a:endParaRPr>
            </a:p>
          </p:txBody>
        </p:sp>
        <p:grpSp>
          <p:nvGrpSpPr>
            <p:cNvPr id="74" name="Group 56"/>
            <p:cNvGrpSpPr/>
            <p:nvPr/>
          </p:nvGrpSpPr>
          <p:grpSpPr>
            <a:xfrm>
              <a:off x="4027117" y="2038624"/>
              <a:ext cx="1101895" cy="986110"/>
              <a:chOff x="4411663" y="2100263"/>
              <a:chExt cx="3625850" cy="3244850"/>
            </a:xfrm>
            <a:solidFill>
              <a:schemeClr val="tx1">
                <a:lumMod val="40000"/>
                <a:lumOff val="60000"/>
              </a:schemeClr>
            </a:solidFill>
          </p:grpSpPr>
          <p:sp>
            <p:nvSpPr>
              <p:cNvPr id="75" name="Freeform 5"/>
              <p:cNvSpPr/>
              <p:nvPr/>
            </p:nvSpPr>
            <p:spPr bwMode="auto">
              <a:xfrm>
                <a:off x="5495926" y="2655888"/>
                <a:ext cx="1331913" cy="965200"/>
              </a:xfrm>
              <a:custGeom>
                <a:avLst/>
                <a:gdLst>
                  <a:gd name="T0" fmla="*/ 257 w 671"/>
                  <a:gd name="T1" fmla="*/ 415 h 486"/>
                  <a:gd name="T2" fmla="*/ 437 w 671"/>
                  <a:gd name="T3" fmla="*/ 451 h 486"/>
                  <a:gd name="T4" fmla="*/ 550 w 671"/>
                  <a:gd name="T5" fmla="*/ 411 h 486"/>
                  <a:gd name="T6" fmla="*/ 667 w 671"/>
                  <a:gd name="T7" fmla="*/ 195 h 486"/>
                  <a:gd name="T8" fmla="*/ 504 w 671"/>
                  <a:gd name="T9" fmla="*/ 20 h 486"/>
                  <a:gd name="T10" fmla="*/ 325 w 671"/>
                  <a:gd name="T11" fmla="*/ 106 h 486"/>
                  <a:gd name="T12" fmla="*/ 304 w 671"/>
                  <a:gd name="T13" fmla="*/ 119 h 486"/>
                  <a:gd name="T14" fmla="*/ 282 w 671"/>
                  <a:gd name="T15" fmla="*/ 109 h 486"/>
                  <a:gd name="T16" fmla="*/ 121 w 671"/>
                  <a:gd name="T17" fmla="*/ 86 h 486"/>
                  <a:gd name="T18" fmla="*/ 0 w 671"/>
                  <a:gd name="T19" fmla="*/ 210 h 486"/>
                  <a:gd name="T20" fmla="*/ 15 w 671"/>
                  <a:gd name="T21" fmla="*/ 221 h 486"/>
                  <a:gd name="T22" fmla="*/ 152 w 671"/>
                  <a:gd name="T23" fmla="*/ 486 h 486"/>
                  <a:gd name="T24" fmla="*/ 257 w 671"/>
                  <a:gd name="T25" fmla="*/ 415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1" h="486">
                    <a:moveTo>
                      <a:pt x="257" y="415"/>
                    </a:moveTo>
                    <a:cubicBezTo>
                      <a:pt x="343" y="398"/>
                      <a:pt x="408" y="432"/>
                      <a:pt x="437" y="451"/>
                    </a:cubicBezTo>
                    <a:cubicBezTo>
                      <a:pt x="458" y="438"/>
                      <a:pt x="499" y="418"/>
                      <a:pt x="550" y="411"/>
                    </a:cubicBezTo>
                    <a:cubicBezTo>
                      <a:pt x="552" y="348"/>
                      <a:pt x="578" y="244"/>
                      <a:pt x="667" y="195"/>
                    </a:cubicBezTo>
                    <a:cubicBezTo>
                      <a:pt x="671" y="149"/>
                      <a:pt x="635" y="41"/>
                      <a:pt x="504" y="20"/>
                    </a:cubicBezTo>
                    <a:cubicBezTo>
                      <a:pt x="383" y="0"/>
                      <a:pt x="327" y="101"/>
                      <a:pt x="325" y="106"/>
                    </a:cubicBezTo>
                    <a:cubicBezTo>
                      <a:pt x="321" y="114"/>
                      <a:pt x="313" y="119"/>
                      <a:pt x="304" y="119"/>
                    </a:cubicBezTo>
                    <a:cubicBezTo>
                      <a:pt x="295" y="120"/>
                      <a:pt x="287" y="116"/>
                      <a:pt x="282" y="109"/>
                    </a:cubicBezTo>
                    <a:cubicBezTo>
                      <a:pt x="280" y="107"/>
                      <a:pt x="241" y="58"/>
                      <a:pt x="121" y="86"/>
                    </a:cubicBezTo>
                    <a:cubicBezTo>
                      <a:pt x="24" y="109"/>
                      <a:pt x="4" y="183"/>
                      <a:pt x="0" y="210"/>
                    </a:cubicBezTo>
                    <a:cubicBezTo>
                      <a:pt x="5" y="214"/>
                      <a:pt x="10" y="217"/>
                      <a:pt x="15" y="221"/>
                    </a:cubicBezTo>
                    <a:cubicBezTo>
                      <a:pt x="114" y="292"/>
                      <a:pt x="144" y="408"/>
                      <a:pt x="152" y="486"/>
                    </a:cubicBezTo>
                    <a:cubicBezTo>
                      <a:pt x="173" y="455"/>
                      <a:pt x="206" y="425"/>
                      <a:pt x="257" y="4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135">
                  <a:solidFill>
                    <a:schemeClr val="tx1">
                      <a:lumMod val="85000"/>
                      <a:lumOff val="15000"/>
                    </a:schemeClr>
                  </a:solidFill>
                  <a:cs typeface="+mn-ea"/>
                  <a:sym typeface="+mn-lt"/>
                </a:endParaRPr>
              </a:p>
            </p:txBody>
          </p:sp>
          <p:sp>
            <p:nvSpPr>
              <p:cNvPr id="76" name="Freeform 6"/>
              <p:cNvSpPr/>
              <p:nvPr/>
            </p:nvSpPr>
            <p:spPr bwMode="auto">
              <a:xfrm>
                <a:off x="4411663" y="2100263"/>
                <a:ext cx="3625850" cy="3244850"/>
              </a:xfrm>
              <a:custGeom>
                <a:avLst/>
                <a:gdLst>
                  <a:gd name="T0" fmla="*/ 1693 w 1826"/>
                  <a:gd name="T1" fmla="*/ 570 h 1635"/>
                  <a:gd name="T2" fmla="*/ 1260 w 1826"/>
                  <a:gd name="T3" fmla="*/ 230 h 1635"/>
                  <a:gd name="T4" fmla="*/ 349 w 1826"/>
                  <a:gd name="T5" fmla="*/ 330 h 1635"/>
                  <a:gd name="T6" fmla="*/ 475 w 1826"/>
                  <a:gd name="T7" fmla="*/ 997 h 1635"/>
                  <a:gd name="T8" fmla="*/ 531 w 1826"/>
                  <a:gd name="T9" fmla="*/ 542 h 1635"/>
                  <a:gd name="T10" fmla="*/ 281 w 1826"/>
                  <a:gd name="T11" fmla="*/ 686 h 1635"/>
                  <a:gd name="T12" fmla="*/ 443 w 1826"/>
                  <a:gd name="T13" fmla="*/ 744 h 1635"/>
                  <a:gd name="T14" fmla="*/ 463 w 1826"/>
                  <a:gd name="T15" fmla="*/ 791 h 1635"/>
                  <a:gd name="T16" fmla="*/ 233 w 1826"/>
                  <a:gd name="T17" fmla="*/ 705 h 1635"/>
                  <a:gd name="T18" fmla="*/ 497 w 1826"/>
                  <a:gd name="T19" fmla="*/ 467 h 1635"/>
                  <a:gd name="T20" fmla="*/ 843 w 1826"/>
                  <a:gd name="T21" fmla="*/ 335 h 1635"/>
                  <a:gd name="T22" fmla="*/ 1222 w 1826"/>
                  <a:gd name="T23" fmla="*/ 345 h 1635"/>
                  <a:gd name="T24" fmla="*/ 1547 w 1826"/>
                  <a:gd name="T25" fmla="*/ 530 h 1635"/>
                  <a:gd name="T26" fmla="*/ 1661 w 1826"/>
                  <a:gd name="T27" fmla="*/ 942 h 1635"/>
                  <a:gd name="T28" fmla="*/ 1357 w 1826"/>
                  <a:gd name="T29" fmla="*/ 1040 h 1635"/>
                  <a:gd name="T30" fmla="*/ 862 w 1826"/>
                  <a:gd name="T31" fmla="*/ 1118 h 1635"/>
                  <a:gd name="T32" fmla="*/ 764 w 1826"/>
                  <a:gd name="T33" fmla="*/ 1041 h 1635"/>
                  <a:gd name="T34" fmla="*/ 811 w 1826"/>
                  <a:gd name="T35" fmla="*/ 1019 h 1635"/>
                  <a:gd name="T36" fmla="*/ 1005 w 1826"/>
                  <a:gd name="T37" fmla="*/ 994 h 1635"/>
                  <a:gd name="T38" fmla="*/ 1552 w 1826"/>
                  <a:gd name="T39" fmla="*/ 1018 h 1635"/>
                  <a:gd name="T40" fmla="*/ 1558 w 1826"/>
                  <a:gd name="T41" fmla="*/ 777 h 1635"/>
                  <a:gd name="T42" fmla="*/ 1510 w 1826"/>
                  <a:gd name="T43" fmla="*/ 566 h 1635"/>
                  <a:gd name="T44" fmla="*/ 1148 w 1826"/>
                  <a:gd name="T45" fmla="*/ 688 h 1635"/>
                  <a:gd name="T46" fmla="*/ 1349 w 1826"/>
                  <a:gd name="T47" fmla="*/ 838 h 1635"/>
                  <a:gd name="T48" fmla="*/ 997 w 1826"/>
                  <a:gd name="T49" fmla="*/ 783 h 1635"/>
                  <a:gd name="T50" fmla="*/ 813 w 1826"/>
                  <a:gd name="T51" fmla="*/ 745 h 1635"/>
                  <a:gd name="T52" fmla="*/ 692 w 1826"/>
                  <a:gd name="T53" fmla="*/ 888 h 1635"/>
                  <a:gd name="T54" fmla="*/ 498 w 1826"/>
                  <a:gd name="T55" fmla="*/ 1124 h 1635"/>
                  <a:gd name="T56" fmla="*/ 872 w 1826"/>
                  <a:gd name="T57" fmla="*/ 1365 h 1635"/>
                  <a:gd name="T58" fmla="*/ 1239 w 1826"/>
                  <a:gd name="T59" fmla="*/ 1226 h 1635"/>
                  <a:gd name="T60" fmla="*/ 1181 w 1826"/>
                  <a:gd name="T61" fmla="*/ 1153 h 1635"/>
                  <a:gd name="T62" fmla="*/ 1287 w 1826"/>
                  <a:gd name="T63" fmla="*/ 1209 h 1635"/>
                  <a:gd name="T64" fmla="*/ 1255 w 1826"/>
                  <a:gd name="T65" fmla="*/ 1364 h 1635"/>
                  <a:gd name="T66" fmla="*/ 893 w 1826"/>
                  <a:gd name="T67" fmla="*/ 1426 h 1635"/>
                  <a:gd name="T68" fmla="*/ 1430 w 1826"/>
                  <a:gd name="T69" fmla="*/ 1508 h 1635"/>
                  <a:gd name="T70" fmla="*/ 1819 w 1826"/>
                  <a:gd name="T71" fmla="*/ 861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6" h="1635">
                    <a:moveTo>
                      <a:pt x="1819" y="861"/>
                    </a:moveTo>
                    <a:cubicBezTo>
                      <a:pt x="1812" y="650"/>
                      <a:pt x="1693" y="570"/>
                      <a:pt x="1693" y="570"/>
                    </a:cubicBezTo>
                    <a:cubicBezTo>
                      <a:pt x="1693" y="570"/>
                      <a:pt x="1679" y="468"/>
                      <a:pt x="1586" y="359"/>
                    </a:cubicBezTo>
                    <a:cubicBezTo>
                      <a:pt x="1442" y="202"/>
                      <a:pt x="1260" y="230"/>
                      <a:pt x="1260" y="230"/>
                    </a:cubicBezTo>
                    <a:cubicBezTo>
                      <a:pt x="1023" y="0"/>
                      <a:pt x="781" y="177"/>
                      <a:pt x="781" y="177"/>
                    </a:cubicBezTo>
                    <a:cubicBezTo>
                      <a:pt x="444" y="67"/>
                      <a:pt x="349" y="330"/>
                      <a:pt x="349" y="330"/>
                    </a:cubicBezTo>
                    <a:cubicBezTo>
                      <a:pt x="156" y="351"/>
                      <a:pt x="0" y="577"/>
                      <a:pt x="140" y="819"/>
                    </a:cubicBezTo>
                    <a:cubicBezTo>
                      <a:pt x="248" y="1004"/>
                      <a:pt x="407" y="1006"/>
                      <a:pt x="475" y="997"/>
                    </a:cubicBezTo>
                    <a:cubicBezTo>
                      <a:pt x="497" y="939"/>
                      <a:pt x="545" y="874"/>
                      <a:pt x="649" y="845"/>
                    </a:cubicBezTo>
                    <a:cubicBezTo>
                      <a:pt x="650" y="835"/>
                      <a:pt x="663" y="637"/>
                      <a:pt x="531" y="542"/>
                    </a:cubicBezTo>
                    <a:cubicBezTo>
                      <a:pt x="452" y="486"/>
                      <a:pt x="365" y="500"/>
                      <a:pt x="316" y="537"/>
                    </a:cubicBezTo>
                    <a:cubicBezTo>
                      <a:pt x="271" y="572"/>
                      <a:pt x="258" y="627"/>
                      <a:pt x="281" y="686"/>
                    </a:cubicBezTo>
                    <a:cubicBezTo>
                      <a:pt x="293" y="717"/>
                      <a:pt x="311" y="737"/>
                      <a:pt x="336" y="747"/>
                    </a:cubicBezTo>
                    <a:cubicBezTo>
                      <a:pt x="385" y="768"/>
                      <a:pt x="442" y="744"/>
                      <a:pt x="443" y="744"/>
                    </a:cubicBezTo>
                    <a:cubicBezTo>
                      <a:pt x="456" y="739"/>
                      <a:pt x="471" y="745"/>
                      <a:pt x="476" y="758"/>
                    </a:cubicBezTo>
                    <a:cubicBezTo>
                      <a:pt x="482" y="771"/>
                      <a:pt x="476" y="786"/>
                      <a:pt x="463" y="791"/>
                    </a:cubicBezTo>
                    <a:cubicBezTo>
                      <a:pt x="459" y="793"/>
                      <a:pt x="385" y="823"/>
                      <a:pt x="317" y="795"/>
                    </a:cubicBezTo>
                    <a:cubicBezTo>
                      <a:pt x="279" y="779"/>
                      <a:pt x="251" y="749"/>
                      <a:pt x="233" y="705"/>
                    </a:cubicBezTo>
                    <a:cubicBezTo>
                      <a:pt x="202" y="624"/>
                      <a:pt x="221" y="546"/>
                      <a:pt x="285" y="496"/>
                    </a:cubicBezTo>
                    <a:cubicBezTo>
                      <a:pt x="344" y="451"/>
                      <a:pt x="424" y="441"/>
                      <a:pt x="497" y="467"/>
                    </a:cubicBezTo>
                    <a:cubicBezTo>
                      <a:pt x="510" y="414"/>
                      <a:pt x="552" y="341"/>
                      <a:pt x="655" y="316"/>
                    </a:cubicBezTo>
                    <a:cubicBezTo>
                      <a:pt x="754" y="293"/>
                      <a:pt x="813" y="315"/>
                      <a:pt x="843" y="335"/>
                    </a:cubicBezTo>
                    <a:cubicBezTo>
                      <a:pt x="879" y="288"/>
                      <a:pt x="953" y="232"/>
                      <a:pt x="1058" y="249"/>
                    </a:cubicBezTo>
                    <a:cubicBezTo>
                      <a:pt x="1146" y="263"/>
                      <a:pt x="1196" y="309"/>
                      <a:pt x="1222" y="345"/>
                    </a:cubicBezTo>
                    <a:cubicBezTo>
                      <a:pt x="1247" y="379"/>
                      <a:pt x="1262" y="418"/>
                      <a:pt x="1264" y="455"/>
                    </a:cubicBezTo>
                    <a:cubicBezTo>
                      <a:pt x="1364" y="430"/>
                      <a:pt x="1479" y="461"/>
                      <a:pt x="1547" y="530"/>
                    </a:cubicBezTo>
                    <a:cubicBezTo>
                      <a:pt x="1602" y="586"/>
                      <a:pt x="1621" y="663"/>
                      <a:pt x="1601" y="747"/>
                    </a:cubicBezTo>
                    <a:cubicBezTo>
                      <a:pt x="1627" y="772"/>
                      <a:pt x="1676" y="835"/>
                      <a:pt x="1661" y="942"/>
                    </a:cubicBezTo>
                    <a:cubicBezTo>
                      <a:pt x="1653" y="998"/>
                      <a:pt x="1622" y="1042"/>
                      <a:pt x="1573" y="1064"/>
                    </a:cubicBezTo>
                    <a:cubicBezTo>
                      <a:pt x="1511" y="1093"/>
                      <a:pt x="1426" y="1084"/>
                      <a:pt x="1357" y="1040"/>
                    </a:cubicBezTo>
                    <a:cubicBezTo>
                      <a:pt x="1260" y="979"/>
                      <a:pt x="1107" y="975"/>
                      <a:pt x="1038" y="1033"/>
                    </a:cubicBezTo>
                    <a:cubicBezTo>
                      <a:pt x="983" y="1079"/>
                      <a:pt x="921" y="1123"/>
                      <a:pt x="862" y="1118"/>
                    </a:cubicBezTo>
                    <a:cubicBezTo>
                      <a:pt x="857" y="1118"/>
                      <a:pt x="852" y="1117"/>
                      <a:pt x="848" y="1116"/>
                    </a:cubicBezTo>
                    <a:cubicBezTo>
                      <a:pt x="813" y="1109"/>
                      <a:pt x="785" y="1083"/>
                      <a:pt x="764" y="1041"/>
                    </a:cubicBezTo>
                    <a:cubicBezTo>
                      <a:pt x="758" y="1028"/>
                      <a:pt x="764" y="1012"/>
                      <a:pt x="777" y="1006"/>
                    </a:cubicBezTo>
                    <a:cubicBezTo>
                      <a:pt x="789" y="1000"/>
                      <a:pt x="805" y="1006"/>
                      <a:pt x="811" y="1019"/>
                    </a:cubicBezTo>
                    <a:cubicBezTo>
                      <a:pt x="824" y="1046"/>
                      <a:pt x="840" y="1062"/>
                      <a:pt x="859" y="1066"/>
                    </a:cubicBezTo>
                    <a:cubicBezTo>
                      <a:pt x="901" y="1075"/>
                      <a:pt x="962" y="1029"/>
                      <a:pt x="1005" y="994"/>
                    </a:cubicBezTo>
                    <a:cubicBezTo>
                      <a:pt x="1093" y="921"/>
                      <a:pt x="1266" y="922"/>
                      <a:pt x="1385" y="997"/>
                    </a:cubicBezTo>
                    <a:cubicBezTo>
                      <a:pt x="1439" y="1032"/>
                      <a:pt x="1505" y="1040"/>
                      <a:pt x="1552" y="1018"/>
                    </a:cubicBezTo>
                    <a:cubicBezTo>
                      <a:pt x="1585" y="1003"/>
                      <a:pt x="1605" y="974"/>
                      <a:pt x="1610" y="935"/>
                    </a:cubicBezTo>
                    <a:cubicBezTo>
                      <a:pt x="1625" y="827"/>
                      <a:pt x="1558" y="777"/>
                      <a:pt x="1558" y="777"/>
                    </a:cubicBezTo>
                    <a:cubicBezTo>
                      <a:pt x="1549" y="770"/>
                      <a:pt x="1545" y="759"/>
                      <a:pt x="1548" y="749"/>
                    </a:cubicBezTo>
                    <a:cubicBezTo>
                      <a:pt x="1569" y="676"/>
                      <a:pt x="1556" y="613"/>
                      <a:pt x="1510" y="566"/>
                    </a:cubicBezTo>
                    <a:cubicBezTo>
                      <a:pt x="1454" y="509"/>
                      <a:pt x="1358" y="484"/>
                      <a:pt x="1275" y="505"/>
                    </a:cubicBezTo>
                    <a:cubicBezTo>
                      <a:pt x="1166" y="533"/>
                      <a:pt x="1150" y="650"/>
                      <a:pt x="1148" y="688"/>
                    </a:cubicBezTo>
                    <a:cubicBezTo>
                      <a:pt x="1212" y="691"/>
                      <a:pt x="1284" y="720"/>
                      <a:pt x="1352" y="802"/>
                    </a:cubicBezTo>
                    <a:cubicBezTo>
                      <a:pt x="1361" y="813"/>
                      <a:pt x="1359" y="829"/>
                      <a:pt x="1349" y="838"/>
                    </a:cubicBezTo>
                    <a:cubicBezTo>
                      <a:pt x="1338" y="847"/>
                      <a:pt x="1321" y="846"/>
                      <a:pt x="1312" y="835"/>
                    </a:cubicBezTo>
                    <a:cubicBezTo>
                      <a:pt x="1168" y="659"/>
                      <a:pt x="1004" y="778"/>
                      <a:pt x="997" y="783"/>
                    </a:cubicBezTo>
                    <a:cubicBezTo>
                      <a:pt x="987" y="790"/>
                      <a:pt x="974" y="789"/>
                      <a:pt x="964" y="781"/>
                    </a:cubicBezTo>
                    <a:cubicBezTo>
                      <a:pt x="962" y="779"/>
                      <a:pt x="902" y="727"/>
                      <a:pt x="813" y="745"/>
                    </a:cubicBezTo>
                    <a:cubicBezTo>
                      <a:pt x="728" y="762"/>
                      <a:pt x="713" y="865"/>
                      <a:pt x="713" y="866"/>
                    </a:cubicBezTo>
                    <a:cubicBezTo>
                      <a:pt x="712" y="877"/>
                      <a:pt x="703" y="886"/>
                      <a:pt x="692" y="888"/>
                    </a:cubicBezTo>
                    <a:cubicBezTo>
                      <a:pt x="497" y="923"/>
                      <a:pt x="507" y="1095"/>
                      <a:pt x="508" y="1102"/>
                    </a:cubicBezTo>
                    <a:cubicBezTo>
                      <a:pt x="509" y="1111"/>
                      <a:pt x="505" y="1119"/>
                      <a:pt x="498" y="1124"/>
                    </a:cubicBezTo>
                    <a:cubicBezTo>
                      <a:pt x="528" y="1379"/>
                      <a:pt x="870" y="1357"/>
                      <a:pt x="870" y="1357"/>
                    </a:cubicBezTo>
                    <a:cubicBezTo>
                      <a:pt x="870" y="1359"/>
                      <a:pt x="871" y="1362"/>
                      <a:pt x="872" y="1365"/>
                    </a:cubicBezTo>
                    <a:cubicBezTo>
                      <a:pt x="881" y="1369"/>
                      <a:pt x="1111" y="1455"/>
                      <a:pt x="1214" y="1332"/>
                    </a:cubicBezTo>
                    <a:cubicBezTo>
                      <a:pt x="1240" y="1290"/>
                      <a:pt x="1248" y="1253"/>
                      <a:pt x="1239" y="1226"/>
                    </a:cubicBezTo>
                    <a:cubicBezTo>
                      <a:pt x="1228" y="1196"/>
                      <a:pt x="1198" y="1185"/>
                      <a:pt x="1197" y="1185"/>
                    </a:cubicBezTo>
                    <a:cubicBezTo>
                      <a:pt x="1184" y="1181"/>
                      <a:pt x="1177" y="1166"/>
                      <a:pt x="1181" y="1153"/>
                    </a:cubicBezTo>
                    <a:cubicBezTo>
                      <a:pt x="1186" y="1139"/>
                      <a:pt x="1201" y="1132"/>
                      <a:pt x="1214" y="1137"/>
                    </a:cubicBezTo>
                    <a:cubicBezTo>
                      <a:pt x="1216" y="1137"/>
                      <a:pt x="1268" y="1156"/>
                      <a:pt x="1287" y="1209"/>
                    </a:cubicBezTo>
                    <a:cubicBezTo>
                      <a:pt x="1302" y="1252"/>
                      <a:pt x="1292" y="1303"/>
                      <a:pt x="1257" y="1361"/>
                    </a:cubicBezTo>
                    <a:cubicBezTo>
                      <a:pt x="1256" y="1362"/>
                      <a:pt x="1256" y="1363"/>
                      <a:pt x="1255" y="1364"/>
                    </a:cubicBezTo>
                    <a:cubicBezTo>
                      <a:pt x="1191" y="1442"/>
                      <a:pt x="1093" y="1455"/>
                      <a:pt x="1010" y="1448"/>
                    </a:cubicBezTo>
                    <a:cubicBezTo>
                      <a:pt x="963" y="1444"/>
                      <a:pt x="921" y="1434"/>
                      <a:pt x="893" y="1426"/>
                    </a:cubicBezTo>
                    <a:cubicBezTo>
                      <a:pt x="953" y="1558"/>
                      <a:pt x="1087" y="1619"/>
                      <a:pt x="1231" y="1626"/>
                    </a:cubicBezTo>
                    <a:cubicBezTo>
                      <a:pt x="1397" y="1635"/>
                      <a:pt x="1430" y="1508"/>
                      <a:pt x="1430" y="1508"/>
                    </a:cubicBezTo>
                    <a:cubicBezTo>
                      <a:pt x="1656" y="1419"/>
                      <a:pt x="1607" y="1192"/>
                      <a:pt x="1607" y="1192"/>
                    </a:cubicBezTo>
                    <a:cubicBezTo>
                      <a:pt x="1701" y="1178"/>
                      <a:pt x="1826" y="1072"/>
                      <a:pt x="1819" y="861"/>
                    </a:cubicBezTo>
                    <a:close/>
                  </a:path>
                </a:pathLst>
              </a:custGeom>
              <a:grpFill/>
              <a:ln>
                <a:noFill/>
              </a:ln>
            </p:spPr>
            <p:txBody>
              <a:bodyPr vert="horz" wrap="square" lIns="121920" tIns="60960" rIns="121920" bIns="60960" numCol="1" anchor="t" anchorCtr="0" compatLnSpc="1"/>
              <a:lstStyle/>
              <a:p>
                <a:endParaRPr lang="en-US" sz="2135">
                  <a:solidFill>
                    <a:schemeClr val="tx1">
                      <a:lumMod val="85000"/>
                      <a:lumOff val="15000"/>
                    </a:schemeClr>
                  </a:solidFill>
                  <a:cs typeface="+mn-ea"/>
                  <a:sym typeface="+mn-lt"/>
                </a:endParaRPr>
              </a:p>
            </p:txBody>
          </p:sp>
        </p:grpSp>
      </p:grpSp>
      <p:sp>
        <p:nvSpPr>
          <p:cNvPr id="98" name="文本框 97"/>
          <p:cNvSpPr txBox="1"/>
          <p:nvPr/>
        </p:nvSpPr>
        <p:spPr>
          <a:xfrm>
            <a:off x="1212037" y="4067412"/>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sp>
        <p:nvSpPr>
          <p:cNvPr id="100" name="文本框 99"/>
          <p:cNvSpPr txBox="1"/>
          <p:nvPr/>
        </p:nvSpPr>
        <p:spPr>
          <a:xfrm>
            <a:off x="1235671" y="5585646"/>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sp>
        <p:nvSpPr>
          <p:cNvPr id="106" name="文本框 105"/>
          <p:cNvSpPr txBox="1"/>
          <p:nvPr/>
        </p:nvSpPr>
        <p:spPr>
          <a:xfrm>
            <a:off x="8048166" y="4067412"/>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pPr algn="l"/>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sp>
        <p:nvSpPr>
          <p:cNvPr id="107" name="文本框 106"/>
          <p:cNvSpPr txBox="1"/>
          <p:nvPr/>
        </p:nvSpPr>
        <p:spPr>
          <a:xfrm>
            <a:off x="8071800" y="5585646"/>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pPr algn="l"/>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sp>
        <p:nvSpPr>
          <p:cNvPr id="108" name="文本框 107"/>
          <p:cNvSpPr txBox="1"/>
          <p:nvPr/>
        </p:nvSpPr>
        <p:spPr>
          <a:xfrm>
            <a:off x="8071800" y="2500277"/>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pPr algn="l"/>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0-#ppt_w/2"/>
                                          </p:val>
                                        </p:tav>
                                        <p:tav tm="100000">
                                          <p:val>
                                            <p:strVal val="#ppt_x"/>
                                          </p:val>
                                        </p:tav>
                                      </p:tavLst>
                                    </p:anim>
                                    <p:anim calcmode="lin" valueType="num">
                                      <p:cBhvr additive="base">
                                        <p:cTn id="12"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图片 67"/>
          <p:cNvPicPr>
            <a:picLocks noChangeAspect="1"/>
          </p:cNvPicPr>
          <p:nvPr/>
        </p:nvPicPr>
        <p:blipFill>
          <a:blip r:embed="rId3" cstate="screen"/>
          <a:stretch>
            <a:fillRect/>
          </a:stretch>
        </p:blipFill>
        <p:spPr>
          <a:xfrm>
            <a:off x="4585803" y="1799037"/>
            <a:ext cx="1510197" cy="1419080"/>
          </a:xfrm>
          <a:prstGeom prst="rect">
            <a:avLst/>
          </a:prstGeom>
        </p:spPr>
      </p:pic>
      <p:pic>
        <p:nvPicPr>
          <p:cNvPr id="69" name="图片 68"/>
          <p:cNvPicPr>
            <a:picLocks noChangeAspect="1"/>
          </p:cNvPicPr>
          <p:nvPr/>
        </p:nvPicPr>
        <p:blipFill>
          <a:blip r:embed="rId4" cstate="screen"/>
          <a:stretch>
            <a:fillRect/>
          </a:stretch>
        </p:blipFill>
        <p:spPr>
          <a:xfrm>
            <a:off x="6186561" y="1797329"/>
            <a:ext cx="1419080" cy="1418789"/>
          </a:xfrm>
          <a:prstGeom prst="rect">
            <a:avLst/>
          </a:prstGeom>
        </p:spPr>
      </p:pic>
      <p:pic>
        <p:nvPicPr>
          <p:cNvPr id="20" name="图片 19"/>
          <p:cNvPicPr>
            <a:picLocks noChangeAspect="1"/>
          </p:cNvPicPr>
          <p:nvPr/>
        </p:nvPicPr>
        <p:blipFill>
          <a:blip r:embed="rId5"/>
          <a:stretch>
            <a:fillRect/>
          </a:stretch>
        </p:blipFill>
        <p:spPr>
          <a:xfrm>
            <a:off x="4562169" y="3309750"/>
            <a:ext cx="1523125" cy="1419080"/>
          </a:xfrm>
          <a:prstGeom prst="rect">
            <a:avLst/>
          </a:prstGeom>
        </p:spPr>
      </p:pic>
      <p:pic>
        <p:nvPicPr>
          <p:cNvPr id="21" name="图片 20"/>
          <p:cNvPicPr>
            <a:picLocks noChangeAspect="1"/>
          </p:cNvPicPr>
          <p:nvPr/>
        </p:nvPicPr>
        <p:blipFill>
          <a:blip r:embed="rId6"/>
          <a:stretch>
            <a:fillRect/>
          </a:stretch>
        </p:blipFill>
        <p:spPr>
          <a:xfrm>
            <a:off x="6186560" y="3320715"/>
            <a:ext cx="1419080" cy="1408115"/>
          </a:xfrm>
          <a:prstGeom prst="rect">
            <a:avLst/>
          </a:prstGeom>
        </p:spPr>
      </p:pic>
      <p:pic>
        <p:nvPicPr>
          <p:cNvPr id="22" name="图片 21"/>
          <p:cNvPicPr>
            <a:picLocks noChangeAspect="1"/>
          </p:cNvPicPr>
          <p:nvPr/>
        </p:nvPicPr>
        <p:blipFill>
          <a:blip r:embed="rId7" cstate="screen"/>
          <a:stretch>
            <a:fillRect/>
          </a:stretch>
        </p:blipFill>
        <p:spPr>
          <a:xfrm>
            <a:off x="6186561" y="4824751"/>
            <a:ext cx="1419080" cy="1418789"/>
          </a:xfrm>
          <a:prstGeom prst="rect">
            <a:avLst/>
          </a:prstGeom>
        </p:spPr>
      </p:pic>
      <p:pic>
        <p:nvPicPr>
          <p:cNvPr id="23" name="图片 22"/>
          <p:cNvPicPr>
            <a:picLocks noChangeAspect="1"/>
          </p:cNvPicPr>
          <p:nvPr/>
        </p:nvPicPr>
        <p:blipFill>
          <a:blip r:embed="rId8" cstate="screen"/>
          <a:stretch>
            <a:fillRect/>
          </a:stretch>
        </p:blipFill>
        <p:spPr>
          <a:xfrm>
            <a:off x="4559023" y="4820463"/>
            <a:ext cx="1523125" cy="1418789"/>
          </a:xfrm>
          <a:prstGeom prst="rect">
            <a:avLst/>
          </a:prstGeom>
        </p:spPr>
      </p:pic>
      <p:grpSp>
        <p:nvGrpSpPr>
          <p:cNvPr id="38" name="组合 37"/>
          <p:cNvGrpSpPr/>
          <p:nvPr/>
        </p:nvGrpSpPr>
        <p:grpSpPr>
          <a:xfrm>
            <a:off x="4586360" y="2956887"/>
            <a:ext cx="1419080" cy="261230"/>
            <a:chOff x="4586360" y="2626450"/>
            <a:chExt cx="1419080" cy="261230"/>
          </a:xfrm>
        </p:grpSpPr>
        <p:sp>
          <p:nvSpPr>
            <p:cNvPr id="37" name="任意多边形: 形状 36"/>
            <p:cNvSpPr/>
            <p:nvPr/>
          </p:nvSpPr>
          <p:spPr>
            <a:xfrm>
              <a:off x="4586360" y="2626450"/>
              <a:ext cx="1419080" cy="261229"/>
            </a:xfrm>
            <a:custGeom>
              <a:avLst/>
              <a:gdLst>
                <a:gd name="connsiteX0" fmla="*/ 227232 w 1419080"/>
                <a:gd name="connsiteY0" fmla="*/ 146 h 261229"/>
                <a:gd name="connsiteX1" fmla="*/ 1351018 w 1419080"/>
                <a:gd name="connsiteY1" fmla="*/ 126233 h 261229"/>
                <a:gd name="connsiteX2" fmla="*/ 1419080 w 1419080"/>
                <a:gd name="connsiteY2" fmla="*/ 126730 h 261229"/>
                <a:gd name="connsiteX3" fmla="*/ 1419080 w 1419080"/>
                <a:gd name="connsiteY3" fmla="*/ 261229 h 261229"/>
                <a:gd name="connsiteX4" fmla="*/ 0 w 1419080"/>
                <a:gd name="connsiteY4" fmla="*/ 261229 h 261229"/>
                <a:gd name="connsiteX5" fmla="*/ 0 w 1419080"/>
                <a:gd name="connsiteY5" fmla="*/ 12440 h 261229"/>
                <a:gd name="connsiteX6" fmla="*/ 52421 w 1419080"/>
                <a:gd name="connsiteY6" fmla="*/ 6223 h 261229"/>
                <a:gd name="connsiteX7" fmla="*/ 152313 w 1419080"/>
                <a:gd name="connsiteY7" fmla="*/ 671 h 261229"/>
                <a:gd name="connsiteX8" fmla="*/ 227232 w 1419080"/>
                <a:gd name="connsiteY8" fmla="*/ 146 h 26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080" h="261229">
                  <a:moveTo>
                    <a:pt x="227232" y="146"/>
                  </a:moveTo>
                  <a:cubicBezTo>
                    <a:pt x="601827" y="4641"/>
                    <a:pt x="976422" y="111633"/>
                    <a:pt x="1351018" y="126233"/>
                  </a:cubicBezTo>
                  <a:lnTo>
                    <a:pt x="1419080" y="126730"/>
                  </a:lnTo>
                  <a:lnTo>
                    <a:pt x="1419080" y="261229"/>
                  </a:lnTo>
                  <a:lnTo>
                    <a:pt x="0" y="261229"/>
                  </a:lnTo>
                  <a:lnTo>
                    <a:pt x="0" y="12440"/>
                  </a:lnTo>
                  <a:lnTo>
                    <a:pt x="52421" y="6223"/>
                  </a:lnTo>
                  <a:cubicBezTo>
                    <a:pt x="85718" y="3368"/>
                    <a:pt x="119016" y="1564"/>
                    <a:pt x="152313" y="671"/>
                  </a:cubicBezTo>
                  <a:cubicBezTo>
                    <a:pt x="177286" y="2"/>
                    <a:pt x="202259" y="-154"/>
                    <a:pt x="227232" y="146"/>
                  </a:cubicBezTo>
                  <a:close/>
                </a:path>
              </a:pathLst>
            </a:custGeom>
            <a:gradFill flip="none" rotWithShape="1">
              <a:gsLst>
                <a:gs pos="0">
                  <a:srgbClr val="FF0000"/>
                </a:gs>
                <a:gs pos="98000">
                  <a:srgbClr val="00B0F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6" name="任意多边形: 形状 35"/>
            <p:cNvSpPr/>
            <p:nvPr/>
          </p:nvSpPr>
          <p:spPr>
            <a:xfrm>
              <a:off x="4586360" y="2654581"/>
              <a:ext cx="1419080" cy="233099"/>
            </a:xfrm>
            <a:custGeom>
              <a:avLst/>
              <a:gdLst>
                <a:gd name="connsiteX0" fmla="*/ 227232 w 1419080"/>
                <a:gd name="connsiteY0" fmla="*/ 146 h 233099"/>
                <a:gd name="connsiteX1" fmla="*/ 1351018 w 1419080"/>
                <a:gd name="connsiteY1" fmla="*/ 126233 h 233099"/>
                <a:gd name="connsiteX2" fmla="*/ 1419080 w 1419080"/>
                <a:gd name="connsiteY2" fmla="*/ 126731 h 233099"/>
                <a:gd name="connsiteX3" fmla="*/ 1419080 w 1419080"/>
                <a:gd name="connsiteY3" fmla="*/ 233099 h 233099"/>
                <a:gd name="connsiteX4" fmla="*/ 0 w 1419080"/>
                <a:gd name="connsiteY4" fmla="*/ 233099 h 233099"/>
                <a:gd name="connsiteX5" fmla="*/ 0 w 1419080"/>
                <a:gd name="connsiteY5" fmla="*/ 12440 h 233099"/>
                <a:gd name="connsiteX6" fmla="*/ 52421 w 1419080"/>
                <a:gd name="connsiteY6" fmla="*/ 6223 h 233099"/>
                <a:gd name="connsiteX7" fmla="*/ 152313 w 1419080"/>
                <a:gd name="connsiteY7" fmla="*/ 671 h 233099"/>
                <a:gd name="connsiteX8" fmla="*/ 227232 w 1419080"/>
                <a:gd name="connsiteY8" fmla="*/ 146 h 23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080" h="233099">
                  <a:moveTo>
                    <a:pt x="227232" y="146"/>
                  </a:moveTo>
                  <a:cubicBezTo>
                    <a:pt x="601827" y="4641"/>
                    <a:pt x="976422" y="111633"/>
                    <a:pt x="1351018" y="126233"/>
                  </a:cubicBezTo>
                  <a:lnTo>
                    <a:pt x="1419080" y="126731"/>
                  </a:lnTo>
                  <a:lnTo>
                    <a:pt x="1419080" y="233099"/>
                  </a:lnTo>
                  <a:lnTo>
                    <a:pt x="0" y="233099"/>
                  </a:lnTo>
                  <a:lnTo>
                    <a:pt x="0" y="12440"/>
                  </a:lnTo>
                  <a:lnTo>
                    <a:pt x="52421" y="6223"/>
                  </a:lnTo>
                  <a:cubicBezTo>
                    <a:pt x="85718" y="3368"/>
                    <a:pt x="119016" y="1564"/>
                    <a:pt x="152313" y="671"/>
                  </a:cubicBezTo>
                  <a:cubicBezTo>
                    <a:pt x="177286" y="2"/>
                    <a:pt x="202259" y="-154"/>
                    <a:pt x="227232" y="146"/>
                  </a:cubicBezTo>
                  <a:close/>
                </a:path>
              </a:pathLst>
            </a:custGeom>
            <a:gradFill flip="none" rotWithShape="1">
              <a:gsLst>
                <a:gs pos="0">
                  <a:srgbClr val="C00000"/>
                </a:gs>
                <a:gs pos="98000">
                  <a:srgbClr val="0070C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39" name="组合 38"/>
          <p:cNvGrpSpPr/>
          <p:nvPr/>
        </p:nvGrpSpPr>
        <p:grpSpPr>
          <a:xfrm>
            <a:off x="6186560" y="2956887"/>
            <a:ext cx="1419080" cy="261230"/>
            <a:chOff x="4586360" y="2626450"/>
            <a:chExt cx="1419080" cy="261230"/>
          </a:xfrm>
        </p:grpSpPr>
        <p:sp>
          <p:nvSpPr>
            <p:cNvPr id="40" name="任意多边形: 形状 39"/>
            <p:cNvSpPr/>
            <p:nvPr/>
          </p:nvSpPr>
          <p:spPr>
            <a:xfrm>
              <a:off x="4586360" y="2626450"/>
              <a:ext cx="1419080" cy="261229"/>
            </a:xfrm>
            <a:custGeom>
              <a:avLst/>
              <a:gdLst>
                <a:gd name="connsiteX0" fmla="*/ 227232 w 1419080"/>
                <a:gd name="connsiteY0" fmla="*/ 146 h 261229"/>
                <a:gd name="connsiteX1" fmla="*/ 1351018 w 1419080"/>
                <a:gd name="connsiteY1" fmla="*/ 126233 h 261229"/>
                <a:gd name="connsiteX2" fmla="*/ 1419080 w 1419080"/>
                <a:gd name="connsiteY2" fmla="*/ 126730 h 261229"/>
                <a:gd name="connsiteX3" fmla="*/ 1419080 w 1419080"/>
                <a:gd name="connsiteY3" fmla="*/ 261229 h 261229"/>
                <a:gd name="connsiteX4" fmla="*/ 0 w 1419080"/>
                <a:gd name="connsiteY4" fmla="*/ 261229 h 261229"/>
                <a:gd name="connsiteX5" fmla="*/ 0 w 1419080"/>
                <a:gd name="connsiteY5" fmla="*/ 12440 h 261229"/>
                <a:gd name="connsiteX6" fmla="*/ 52421 w 1419080"/>
                <a:gd name="connsiteY6" fmla="*/ 6223 h 261229"/>
                <a:gd name="connsiteX7" fmla="*/ 152313 w 1419080"/>
                <a:gd name="connsiteY7" fmla="*/ 671 h 261229"/>
                <a:gd name="connsiteX8" fmla="*/ 227232 w 1419080"/>
                <a:gd name="connsiteY8" fmla="*/ 146 h 26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080" h="261229">
                  <a:moveTo>
                    <a:pt x="227232" y="146"/>
                  </a:moveTo>
                  <a:cubicBezTo>
                    <a:pt x="601827" y="4641"/>
                    <a:pt x="976422" y="111633"/>
                    <a:pt x="1351018" y="126233"/>
                  </a:cubicBezTo>
                  <a:lnTo>
                    <a:pt x="1419080" y="126730"/>
                  </a:lnTo>
                  <a:lnTo>
                    <a:pt x="1419080" y="261229"/>
                  </a:lnTo>
                  <a:lnTo>
                    <a:pt x="0" y="261229"/>
                  </a:lnTo>
                  <a:lnTo>
                    <a:pt x="0" y="12440"/>
                  </a:lnTo>
                  <a:lnTo>
                    <a:pt x="52421" y="6223"/>
                  </a:lnTo>
                  <a:cubicBezTo>
                    <a:pt x="85718" y="3368"/>
                    <a:pt x="119016" y="1564"/>
                    <a:pt x="152313" y="671"/>
                  </a:cubicBezTo>
                  <a:cubicBezTo>
                    <a:pt x="177286" y="2"/>
                    <a:pt x="202259" y="-154"/>
                    <a:pt x="227232" y="146"/>
                  </a:cubicBezTo>
                  <a:close/>
                </a:path>
              </a:pathLst>
            </a:custGeom>
            <a:gradFill flip="none" rotWithShape="1">
              <a:gsLst>
                <a:gs pos="0">
                  <a:srgbClr val="FF0000"/>
                </a:gs>
                <a:gs pos="98000">
                  <a:srgbClr val="00B0F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1" name="任意多边形: 形状 40"/>
            <p:cNvSpPr/>
            <p:nvPr/>
          </p:nvSpPr>
          <p:spPr>
            <a:xfrm>
              <a:off x="4586360" y="2654581"/>
              <a:ext cx="1419080" cy="233099"/>
            </a:xfrm>
            <a:custGeom>
              <a:avLst/>
              <a:gdLst>
                <a:gd name="connsiteX0" fmla="*/ 227232 w 1419080"/>
                <a:gd name="connsiteY0" fmla="*/ 146 h 233099"/>
                <a:gd name="connsiteX1" fmla="*/ 1351018 w 1419080"/>
                <a:gd name="connsiteY1" fmla="*/ 126233 h 233099"/>
                <a:gd name="connsiteX2" fmla="*/ 1419080 w 1419080"/>
                <a:gd name="connsiteY2" fmla="*/ 126731 h 233099"/>
                <a:gd name="connsiteX3" fmla="*/ 1419080 w 1419080"/>
                <a:gd name="connsiteY3" fmla="*/ 233099 h 233099"/>
                <a:gd name="connsiteX4" fmla="*/ 0 w 1419080"/>
                <a:gd name="connsiteY4" fmla="*/ 233099 h 233099"/>
                <a:gd name="connsiteX5" fmla="*/ 0 w 1419080"/>
                <a:gd name="connsiteY5" fmla="*/ 12440 h 233099"/>
                <a:gd name="connsiteX6" fmla="*/ 52421 w 1419080"/>
                <a:gd name="connsiteY6" fmla="*/ 6223 h 233099"/>
                <a:gd name="connsiteX7" fmla="*/ 152313 w 1419080"/>
                <a:gd name="connsiteY7" fmla="*/ 671 h 233099"/>
                <a:gd name="connsiteX8" fmla="*/ 227232 w 1419080"/>
                <a:gd name="connsiteY8" fmla="*/ 146 h 23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080" h="233099">
                  <a:moveTo>
                    <a:pt x="227232" y="146"/>
                  </a:moveTo>
                  <a:cubicBezTo>
                    <a:pt x="601827" y="4641"/>
                    <a:pt x="976422" y="111633"/>
                    <a:pt x="1351018" y="126233"/>
                  </a:cubicBezTo>
                  <a:lnTo>
                    <a:pt x="1419080" y="126731"/>
                  </a:lnTo>
                  <a:lnTo>
                    <a:pt x="1419080" y="233099"/>
                  </a:lnTo>
                  <a:lnTo>
                    <a:pt x="0" y="233099"/>
                  </a:lnTo>
                  <a:lnTo>
                    <a:pt x="0" y="12440"/>
                  </a:lnTo>
                  <a:lnTo>
                    <a:pt x="52421" y="6223"/>
                  </a:lnTo>
                  <a:cubicBezTo>
                    <a:pt x="85718" y="3368"/>
                    <a:pt x="119016" y="1564"/>
                    <a:pt x="152313" y="671"/>
                  </a:cubicBezTo>
                  <a:cubicBezTo>
                    <a:pt x="177286" y="2"/>
                    <a:pt x="202259" y="-154"/>
                    <a:pt x="227232" y="146"/>
                  </a:cubicBezTo>
                  <a:close/>
                </a:path>
              </a:pathLst>
            </a:custGeom>
            <a:gradFill flip="none" rotWithShape="1">
              <a:gsLst>
                <a:gs pos="0">
                  <a:srgbClr val="C00000"/>
                </a:gs>
                <a:gs pos="98000">
                  <a:srgbClr val="0070C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42" name="组合 41"/>
          <p:cNvGrpSpPr/>
          <p:nvPr/>
        </p:nvGrpSpPr>
        <p:grpSpPr>
          <a:xfrm>
            <a:off x="4586360" y="4469599"/>
            <a:ext cx="1419080" cy="261230"/>
            <a:chOff x="4586360" y="2626450"/>
            <a:chExt cx="1419080" cy="261230"/>
          </a:xfrm>
        </p:grpSpPr>
        <p:sp>
          <p:nvSpPr>
            <p:cNvPr id="43" name="任意多边形: 形状 42"/>
            <p:cNvSpPr/>
            <p:nvPr/>
          </p:nvSpPr>
          <p:spPr>
            <a:xfrm>
              <a:off x="4586360" y="2626450"/>
              <a:ext cx="1419080" cy="261229"/>
            </a:xfrm>
            <a:custGeom>
              <a:avLst/>
              <a:gdLst>
                <a:gd name="connsiteX0" fmla="*/ 227232 w 1419080"/>
                <a:gd name="connsiteY0" fmla="*/ 146 h 261229"/>
                <a:gd name="connsiteX1" fmla="*/ 1351018 w 1419080"/>
                <a:gd name="connsiteY1" fmla="*/ 126233 h 261229"/>
                <a:gd name="connsiteX2" fmla="*/ 1419080 w 1419080"/>
                <a:gd name="connsiteY2" fmla="*/ 126730 h 261229"/>
                <a:gd name="connsiteX3" fmla="*/ 1419080 w 1419080"/>
                <a:gd name="connsiteY3" fmla="*/ 261229 h 261229"/>
                <a:gd name="connsiteX4" fmla="*/ 0 w 1419080"/>
                <a:gd name="connsiteY4" fmla="*/ 261229 h 261229"/>
                <a:gd name="connsiteX5" fmla="*/ 0 w 1419080"/>
                <a:gd name="connsiteY5" fmla="*/ 12440 h 261229"/>
                <a:gd name="connsiteX6" fmla="*/ 52421 w 1419080"/>
                <a:gd name="connsiteY6" fmla="*/ 6223 h 261229"/>
                <a:gd name="connsiteX7" fmla="*/ 152313 w 1419080"/>
                <a:gd name="connsiteY7" fmla="*/ 671 h 261229"/>
                <a:gd name="connsiteX8" fmla="*/ 227232 w 1419080"/>
                <a:gd name="connsiteY8" fmla="*/ 146 h 26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080" h="261229">
                  <a:moveTo>
                    <a:pt x="227232" y="146"/>
                  </a:moveTo>
                  <a:cubicBezTo>
                    <a:pt x="601827" y="4641"/>
                    <a:pt x="976422" y="111633"/>
                    <a:pt x="1351018" y="126233"/>
                  </a:cubicBezTo>
                  <a:lnTo>
                    <a:pt x="1419080" y="126730"/>
                  </a:lnTo>
                  <a:lnTo>
                    <a:pt x="1419080" y="261229"/>
                  </a:lnTo>
                  <a:lnTo>
                    <a:pt x="0" y="261229"/>
                  </a:lnTo>
                  <a:lnTo>
                    <a:pt x="0" y="12440"/>
                  </a:lnTo>
                  <a:lnTo>
                    <a:pt x="52421" y="6223"/>
                  </a:lnTo>
                  <a:cubicBezTo>
                    <a:pt x="85718" y="3368"/>
                    <a:pt x="119016" y="1564"/>
                    <a:pt x="152313" y="671"/>
                  </a:cubicBezTo>
                  <a:cubicBezTo>
                    <a:pt x="177286" y="2"/>
                    <a:pt x="202259" y="-154"/>
                    <a:pt x="227232" y="146"/>
                  </a:cubicBezTo>
                  <a:close/>
                </a:path>
              </a:pathLst>
            </a:custGeom>
            <a:gradFill flip="none" rotWithShape="1">
              <a:gsLst>
                <a:gs pos="0">
                  <a:srgbClr val="FF0000"/>
                </a:gs>
                <a:gs pos="98000">
                  <a:srgbClr val="00B0F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4" name="任意多边形: 形状 43"/>
            <p:cNvSpPr/>
            <p:nvPr/>
          </p:nvSpPr>
          <p:spPr>
            <a:xfrm>
              <a:off x="4586360" y="2654581"/>
              <a:ext cx="1419080" cy="233099"/>
            </a:xfrm>
            <a:custGeom>
              <a:avLst/>
              <a:gdLst>
                <a:gd name="connsiteX0" fmla="*/ 227232 w 1419080"/>
                <a:gd name="connsiteY0" fmla="*/ 146 h 233099"/>
                <a:gd name="connsiteX1" fmla="*/ 1351018 w 1419080"/>
                <a:gd name="connsiteY1" fmla="*/ 126233 h 233099"/>
                <a:gd name="connsiteX2" fmla="*/ 1419080 w 1419080"/>
                <a:gd name="connsiteY2" fmla="*/ 126731 h 233099"/>
                <a:gd name="connsiteX3" fmla="*/ 1419080 w 1419080"/>
                <a:gd name="connsiteY3" fmla="*/ 233099 h 233099"/>
                <a:gd name="connsiteX4" fmla="*/ 0 w 1419080"/>
                <a:gd name="connsiteY4" fmla="*/ 233099 h 233099"/>
                <a:gd name="connsiteX5" fmla="*/ 0 w 1419080"/>
                <a:gd name="connsiteY5" fmla="*/ 12440 h 233099"/>
                <a:gd name="connsiteX6" fmla="*/ 52421 w 1419080"/>
                <a:gd name="connsiteY6" fmla="*/ 6223 h 233099"/>
                <a:gd name="connsiteX7" fmla="*/ 152313 w 1419080"/>
                <a:gd name="connsiteY7" fmla="*/ 671 h 233099"/>
                <a:gd name="connsiteX8" fmla="*/ 227232 w 1419080"/>
                <a:gd name="connsiteY8" fmla="*/ 146 h 23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080" h="233099">
                  <a:moveTo>
                    <a:pt x="227232" y="146"/>
                  </a:moveTo>
                  <a:cubicBezTo>
                    <a:pt x="601827" y="4641"/>
                    <a:pt x="976422" y="111633"/>
                    <a:pt x="1351018" y="126233"/>
                  </a:cubicBezTo>
                  <a:lnTo>
                    <a:pt x="1419080" y="126731"/>
                  </a:lnTo>
                  <a:lnTo>
                    <a:pt x="1419080" y="233099"/>
                  </a:lnTo>
                  <a:lnTo>
                    <a:pt x="0" y="233099"/>
                  </a:lnTo>
                  <a:lnTo>
                    <a:pt x="0" y="12440"/>
                  </a:lnTo>
                  <a:lnTo>
                    <a:pt x="52421" y="6223"/>
                  </a:lnTo>
                  <a:cubicBezTo>
                    <a:pt x="85718" y="3368"/>
                    <a:pt x="119016" y="1564"/>
                    <a:pt x="152313" y="671"/>
                  </a:cubicBezTo>
                  <a:cubicBezTo>
                    <a:pt x="177286" y="2"/>
                    <a:pt x="202259" y="-154"/>
                    <a:pt x="227232" y="146"/>
                  </a:cubicBezTo>
                  <a:close/>
                </a:path>
              </a:pathLst>
            </a:custGeom>
            <a:gradFill flip="none" rotWithShape="1">
              <a:gsLst>
                <a:gs pos="0">
                  <a:srgbClr val="C00000"/>
                </a:gs>
                <a:gs pos="98000">
                  <a:srgbClr val="0070C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45" name="组合 44"/>
          <p:cNvGrpSpPr/>
          <p:nvPr/>
        </p:nvGrpSpPr>
        <p:grpSpPr>
          <a:xfrm>
            <a:off x="6186560" y="4469599"/>
            <a:ext cx="1419080" cy="261230"/>
            <a:chOff x="4586360" y="2626450"/>
            <a:chExt cx="1419080" cy="261230"/>
          </a:xfrm>
        </p:grpSpPr>
        <p:sp>
          <p:nvSpPr>
            <p:cNvPr id="46" name="任意多边形: 形状 45"/>
            <p:cNvSpPr/>
            <p:nvPr/>
          </p:nvSpPr>
          <p:spPr>
            <a:xfrm>
              <a:off x="4586360" y="2626450"/>
              <a:ext cx="1419080" cy="261229"/>
            </a:xfrm>
            <a:custGeom>
              <a:avLst/>
              <a:gdLst>
                <a:gd name="connsiteX0" fmla="*/ 227232 w 1419080"/>
                <a:gd name="connsiteY0" fmla="*/ 146 h 261229"/>
                <a:gd name="connsiteX1" fmla="*/ 1351018 w 1419080"/>
                <a:gd name="connsiteY1" fmla="*/ 126233 h 261229"/>
                <a:gd name="connsiteX2" fmla="*/ 1419080 w 1419080"/>
                <a:gd name="connsiteY2" fmla="*/ 126730 h 261229"/>
                <a:gd name="connsiteX3" fmla="*/ 1419080 w 1419080"/>
                <a:gd name="connsiteY3" fmla="*/ 261229 h 261229"/>
                <a:gd name="connsiteX4" fmla="*/ 0 w 1419080"/>
                <a:gd name="connsiteY4" fmla="*/ 261229 h 261229"/>
                <a:gd name="connsiteX5" fmla="*/ 0 w 1419080"/>
                <a:gd name="connsiteY5" fmla="*/ 12440 h 261229"/>
                <a:gd name="connsiteX6" fmla="*/ 52421 w 1419080"/>
                <a:gd name="connsiteY6" fmla="*/ 6223 h 261229"/>
                <a:gd name="connsiteX7" fmla="*/ 152313 w 1419080"/>
                <a:gd name="connsiteY7" fmla="*/ 671 h 261229"/>
                <a:gd name="connsiteX8" fmla="*/ 227232 w 1419080"/>
                <a:gd name="connsiteY8" fmla="*/ 146 h 26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080" h="261229">
                  <a:moveTo>
                    <a:pt x="227232" y="146"/>
                  </a:moveTo>
                  <a:cubicBezTo>
                    <a:pt x="601827" y="4641"/>
                    <a:pt x="976422" y="111633"/>
                    <a:pt x="1351018" y="126233"/>
                  </a:cubicBezTo>
                  <a:lnTo>
                    <a:pt x="1419080" y="126730"/>
                  </a:lnTo>
                  <a:lnTo>
                    <a:pt x="1419080" y="261229"/>
                  </a:lnTo>
                  <a:lnTo>
                    <a:pt x="0" y="261229"/>
                  </a:lnTo>
                  <a:lnTo>
                    <a:pt x="0" y="12440"/>
                  </a:lnTo>
                  <a:lnTo>
                    <a:pt x="52421" y="6223"/>
                  </a:lnTo>
                  <a:cubicBezTo>
                    <a:pt x="85718" y="3368"/>
                    <a:pt x="119016" y="1564"/>
                    <a:pt x="152313" y="671"/>
                  </a:cubicBezTo>
                  <a:cubicBezTo>
                    <a:pt x="177286" y="2"/>
                    <a:pt x="202259" y="-154"/>
                    <a:pt x="227232" y="146"/>
                  </a:cubicBezTo>
                  <a:close/>
                </a:path>
              </a:pathLst>
            </a:custGeom>
            <a:gradFill flip="none" rotWithShape="1">
              <a:gsLst>
                <a:gs pos="0">
                  <a:srgbClr val="FF0000"/>
                </a:gs>
                <a:gs pos="98000">
                  <a:srgbClr val="00B0F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7" name="任意多边形: 形状 46"/>
            <p:cNvSpPr/>
            <p:nvPr/>
          </p:nvSpPr>
          <p:spPr>
            <a:xfrm>
              <a:off x="4586360" y="2654581"/>
              <a:ext cx="1419080" cy="233099"/>
            </a:xfrm>
            <a:custGeom>
              <a:avLst/>
              <a:gdLst>
                <a:gd name="connsiteX0" fmla="*/ 227232 w 1419080"/>
                <a:gd name="connsiteY0" fmla="*/ 146 h 233099"/>
                <a:gd name="connsiteX1" fmla="*/ 1351018 w 1419080"/>
                <a:gd name="connsiteY1" fmla="*/ 126233 h 233099"/>
                <a:gd name="connsiteX2" fmla="*/ 1419080 w 1419080"/>
                <a:gd name="connsiteY2" fmla="*/ 126731 h 233099"/>
                <a:gd name="connsiteX3" fmla="*/ 1419080 w 1419080"/>
                <a:gd name="connsiteY3" fmla="*/ 233099 h 233099"/>
                <a:gd name="connsiteX4" fmla="*/ 0 w 1419080"/>
                <a:gd name="connsiteY4" fmla="*/ 233099 h 233099"/>
                <a:gd name="connsiteX5" fmla="*/ 0 w 1419080"/>
                <a:gd name="connsiteY5" fmla="*/ 12440 h 233099"/>
                <a:gd name="connsiteX6" fmla="*/ 52421 w 1419080"/>
                <a:gd name="connsiteY6" fmla="*/ 6223 h 233099"/>
                <a:gd name="connsiteX7" fmla="*/ 152313 w 1419080"/>
                <a:gd name="connsiteY7" fmla="*/ 671 h 233099"/>
                <a:gd name="connsiteX8" fmla="*/ 227232 w 1419080"/>
                <a:gd name="connsiteY8" fmla="*/ 146 h 23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080" h="233099">
                  <a:moveTo>
                    <a:pt x="227232" y="146"/>
                  </a:moveTo>
                  <a:cubicBezTo>
                    <a:pt x="601827" y="4641"/>
                    <a:pt x="976422" y="111633"/>
                    <a:pt x="1351018" y="126233"/>
                  </a:cubicBezTo>
                  <a:lnTo>
                    <a:pt x="1419080" y="126731"/>
                  </a:lnTo>
                  <a:lnTo>
                    <a:pt x="1419080" y="233099"/>
                  </a:lnTo>
                  <a:lnTo>
                    <a:pt x="0" y="233099"/>
                  </a:lnTo>
                  <a:lnTo>
                    <a:pt x="0" y="12440"/>
                  </a:lnTo>
                  <a:lnTo>
                    <a:pt x="52421" y="6223"/>
                  </a:lnTo>
                  <a:cubicBezTo>
                    <a:pt x="85718" y="3368"/>
                    <a:pt x="119016" y="1564"/>
                    <a:pt x="152313" y="671"/>
                  </a:cubicBezTo>
                  <a:cubicBezTo>
                    <a:pt x="177286" y="2"/>
                    <a:pt x="202259" y="-154"/>
                    <a:pt x="227232" y="146"/>
                  </a:cubicBezTo>
                  <a:close/>
                </a:path>
              </a:pathLst>
            </a:custGeom>
            <a:gradFill flip="none" rotWithShape="1">
              <a:gsLst>
                <a:gs pos="0">
                  <a:srgbClr val="C00000"/>
                </a:gs>
                <a:gs pos="98000">
                  <a:srgbClr val="0070C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48" name="组合 47"/>
          <p:cNvGrpSpPr/>
          <p:nvPr/>
        </p:nvGrpSpPr>
        <p:grpSpPr>
          <a:xfrm>
            <a:off x="4586360" y="5982311"/>
            <a:ext cx="1419080" cy="261230"/>
            <a:chOff x="4586360" y="2626450"/>
            <a:chExt cx="1419080" cy="261230"/>
          </a:xfrm>
        </p:grpSpPr>
        <p:sp>
          <p:nvSpPr>
            <p:cNvPr id="49" name="任意多边形: 形状 48"/>
            <p:cNvSpPr/>
            <p:nvPr/>
          </p:nvSpPr>
          <p:spPr>
            <a:xfrm>
              <a:off x="4586360" y="2626450"/>
              <a:ext cx="1419080" cy="261229"/>
            </a:xfrm>
            <a:custGeom>
              <a:avLst/>
              <a:gdLst>
                <a:gd name="connsiteX0" fmla="*/ 227232 w 1419080"/>
                <a:gd name="connsiteY0" fmla="*/ 146 h 261229"/>
                <a:gd name="connsiteX1" fmla="*/ 1351018 w 1419080"/>
                <a:gd name="connsiteY1" fmla="*/ 126233 h 261229"/>
                <a:gd name="connsiteX2" fmla="*/ 1419080 w 1419080"/>
                <a:gd name="connsiteY2" fmla="*/ 126730 h 261229"/>
                <a:gd name="connsiteX3" fmla="*/ 1419080 w 1419080"/>
                <a:gd name="connsiteY3" fmla="*/ 261229 h 261229"/>
                <a:gd name="connsiteX4" fmla="*/ 0 w 1419080"/>
                <a:gd name="connsiteY4" fmla="*/ 261229 h 261229"/>
                <a:gd name="connsiteX5" fmla="*/ 0 w 1419080"/>
                <a:gd name="connsiteY5" fmla="*/ 12440 h 261229"/>
                <a:gd name="connsiteX6" fmla="*/ 52421 w 1419080"/>
                <a:gd name="connsiteY6" fmla="*/ 6223 h 261229"/>
                <a:gd name="connsiteX7" fmla="*/ 152313 w 1419080"/>
                <a:gd name="connsiteY7" fmla="*/ 671 h 261229"/>
                <a:gd name="connsiteX8" fmla="*/ 227232 w 1419080"/>
                <a:gd name="connsiteY8" fmla="*/ 146 h 26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080" h="261229">
                  <a:moveTo>
                    <a:pt x="227232" y="146"/>
                  </a:moveTo>
                  <a:cubicBezTo>
                    <a:pt x="601827" y="4641"/>
                    <a:pt x="976422" y="111633"/>
                    <a:pt x="1351018" y="126233"/>
                  </a:cubicBezTo>
                  <a:lnTo>
                    <a:pt x="1419080" y="126730"/>
                  </a:lnTo>
                  <a:lnTo>
                    <a:pt x="1419080" y="261229"/>
                  </a:lnTo>
                  <a:lnTo>
                    <a:pt x="0" y="261229"/>
                  </a:lnTo>
                  <a:lnTo>
                    <a:pt x="0" y="12440"/>
                  </a:lnTo>
                  <a:lnTo>
                    <a:pt x="52421" y="6223"/>
                  </a:lnTo>
                  <a:cubicBezTo>
                    <a:pt x="85718" y="3368"/>
                    <a:pt x="119016" y="1564"/>
                    <a:pt x="152313" y="671"/>
                  </a:cubicBezTo>
                  <a:cubicBezTo>
                    <a:pt x="177286" y="2"/>
                    <a:pt x="202259" y="-154"/>
                    <a:pt x="227232" y="146"/>
                  </a:cubicBezTo>
                  <a:close/>
                </a:path>
              </a:pathLst>
            </a:custGeom>
            <a:gradFill flip="none" rotWithShape="1">
              <a:gsLst>
                <a:gs pos="0">
                  <a:srgbClr val="FF0000"/>
                </a:gs>
                <a:gs pos="98000">
                  <a:srgbClr val="00B0F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0" name="任意多边形: 形状 49"/>
            <p:cNvSpPr/>
            <p:nvPr/>
          </p:nvSpPr>
          <p:spPr>
            <a:xfrm>
              <a:off x="4586360" y="2654581"/>
              <a:ext cx="1419080" cy="233099"/>
            </a:xfrm>
            <a:custGeom>
              <a:avLst/>
              <a:gdLst>
                <a:gd name="connsiteX0" fmla="*/ 227232 w 1419080"/>
                <a:gd name="connsiteY0" fmla="*/ 146 h 233099"/>
                <a:gd name="connsiteX1" fmla="*/ 1351018 w 1419080"/>
                <a:gd name="connsiteY1" fmla="*/ 126233 h 233099"/>
                <a:gd name="connsiteX2" fmla="*/ 1419080 w 1419080"/>
                <a:gd name="connsiteY2" fmla="*/ 126731 h 233099"/>
                <a:gd name="connsiteX3" fmla="*/ 1419080 w 1419080"/>
                <a:gd name="connsiteY3" fmla="*/ 233099 h 233099"/>
                <a:gd name="connsiteX4" fmla="*/ 0 w 1419080"/>
                <a:gd name="connsiteY4" fmla="*/ 233099 h 233099"/>
                <a:gd name="connsiteX5" fmla="*/ 0 w 1419080"/>
                <a:gd name="connsiteY5" fmla="*/ 12440 h 233099"/>
                <a:gd name="connsiteX6" fmla="*/ 52421 w 1419080"/>
                <a:gd name="connsiteY6" fmla="*/ 6223 h 233099"/>
                <a:gd name="connsiteX7" fmla="*/ 152313 w 1419080"/>
                <a:gd name="connsiteY7" fmla="*/ 671 h 233099"/>
                <a:gd name="connsiteX8" fmla="*/ 227232 w 1419080"/>
                <a:gd name="connsiteY8" fmla="*/ 146 h 23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080" h="233099">
                  <a:moveTo>
                    <a:pt x="227232" y="146"/>
                  </a:moveTo>
                  <a:cubicBezTo>
                    <a:pt x="601827" y="4641"/>
                    <a:pt x="976422" y="111633"/>
                    <a:pt x="1351018" y="126233"/>
                  </a:cubicBezTo>
                  <a:lnTo>
                    <a:pt x="1419080" y="126731"/>
                  </a:lnTo>
                  <a:lnTo>
                    <a:pt x="1419080" y="233099"/>
                  </a:lnTo>
                  <a:lnTo>
                    <a:pt x="0" y="233099"/>
                  </a:lnTo>
                  <a:lnTo>
                    <a:pt x="0" y="12440"/>
                  </a:lnTo>
                  <a:lnTo>
                    <a:pt x="52421" y="6223"/>
                  </a:lnTo>
                  <a:cubicBezTo>
                    <a:pt x="85718" y="3368"/>
                    <a:pt x="119016" y="1564"/>
                    <a:pt x="152313" y="671"/>
                  </a:cubicBezTo>
                  <a:cubicBezTo>
                    <a:pt x="177286" y="2"/>
                    <a:pt x="202259" y="-154"/>
                    <a:pt x="227232" y="146"/>
                  </a:cubicBezTo>
                  <a:close/>
                </a:path>
              </a:pathLst>
            </a:custGeom>
            <a:gradFill flip="none" rotWithShape="1">
              <a:gsLst>
                <a:gs pos="0">
                  <a:srgbClr val="C00000"/>
                </a:gs>
                <a:gs pos="98000">
                  <a:srgbClr val="0070C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51" name="组合 50"/>
          <p:cNvGrpSpPr/>
          <p:nvPr/>
        </p:nvGrpSpPr>
        <p:grpSpPr>
          <a:xfrm>
            <a:off x="6186560" y="5982311"/>
            <a:ext cx="1419080" cy="261230"/>
            <a:chOff x="4586360" y="2626450"/>
            <a:chExt cx="1419080" cy="261230"/>
          </a:xfrm>
        </p:grpSpPr>
        <p:sp>
          <p:nvSpPr>
            <p:cNvPr id="52" name="任意多边形: 形状 51"/>
            <p:cNvSpPr/>
            <p:nvPr/>
          </p:nvSpPr>
          <p:spPr>
            <a:xfrm>
              <a:off x="4586360" y="2626450"/>
              <a:ext cx="1419080" cy="261229"/>
            </a:xfrm>
            <a:custGeom>
              <a:avLst/>
              <a:gdLst>
                <a:gd name="connsiteX0" fmla="*/ 227232 w 1419080"/>
                <a:gd name="connsiteY0" fmla="*/ 146 h 261229"/>
                <a:gd name="connsiteX1" fmla="*/ 1351018 w 1419080"/>
                <a:gd name="connsiteY1" fmla="*/ 126233 h 261229"/>
                <a:gd name="connsiteX2" fmla="*/ 1419080 w 1419080"/>
                <a:gd name="connsiteY2" fmla="*/ 126730 h 261229"/>
                <a:gd name="connsiteX3" fmla="*/ 1419080 w 1419080"/>
                <a:gd name="connsiteY3" fmla="*/ 261229 h 261229"/>
                <a:gd name="connsiteX4" fmla="*/ 0 w 1419080"/>
                <a:gd name="connsiteY4" fmla="*/ 261229 h 261229"/>
                <a:gd name="connsiteX5" fmla="*/ 0 w 1419080"/>
                <a:gd name="connsiteY5" fmla="*/ 12440 h 261229"/>
                <a:gd name="connsiteX6" fmla="*/ 52421 w 1419080"/>
                <a:gd name="connsiteY6" fmla="*/ 6223 h 261229"/>
                <a:gd name="connsiteX7" fmla="*/ 152313 w 1419080"/>
                <a:gd name="connsiteY7" fmla="*/ 671 h 261229"/>
                <a:gd name="connsiteX8" fmla="*/ 227232 w 1419080"/>
                <a:gd name="connsiteY8" fmla="*/ 146 h 26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080" h="261229">
                  <a:moveTo>
                    <a:pt x="227232" y="146"/>
                  </a:moveTo>
                  <a:cubicBezTo>
                    <a:pt x="601827" y="4641"/>
                    <a:pt x="976422" y="111633"/>
                    <a:pt x="1351018" y="126233"/>
                  </a:cubicBezTo>
                  <a:lnTo>
                    <a:pt x="1419080" y="126730"/>
                  </a:lnTo>
                  <a:lnTo>
                    <a:pt x="1419080" y="261229"/>
                  </a:lnTo>
                  <a:lnTo>
                    <a:pt x="0" y="261229"/>
                  </a:lnTo>
                  <a:lnTo>
                    <a:pt x="0" y="12440"/>
                  </a:lnTo>
                  <a:lnTo>
                    <a:pt x="52421" y="6223"/>
                  </a:lnTo>
                  <a:cubicBezTo>
                    <a:pt x="85718" y="3368"/>
                    <a:pt x="119016" y="1564"/>
                    <a:pt x="152313" y="671"/>
                  </a:cubicBezTo>
                  <a:cubicBezTo>
                    <a:pt x="177286" y="2"/>
                    <a:pt x="202259" y="-154"/>
                    <a:pt x="227232" y="146"/>
                  </a:cubicBezTo>
                  <a:close/>
                </a:path>
              </a:pathLst>
            </a:custGeom>
            <a:gradFill flip="none" rotWithShape="1">
              <a:gsLst>
                <a:gs pos="0">
                  <a:srgbClr val="FF0000"/>
                </a:gs>
                <a:gs pos="98000">
                  <a:srgbClr val="00B0F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3" name="任意多边形: 形状 52"/>
            <p:cNvSpPr/>
            <p:nvPr/>
          </p:nvSpPr>
          <p:spPr>
            <a:xfrm>
              <a:off x="4586360" y="2654581"/>
              <a:ext cx="1419080" cy="233099"/>
            </a:xfrm>
            <a:custGeom>
              <a:avLst/>
              <a:gdLst>
                <a:gd name="connsiteX0" fmla="*/ 227232 w 1419080"/>
                <a:gd name="connsiteY0" fmla="*/ 146 h 233099"/>
                <a:gd name="connsiteX1" fmla="*/ 1351018 w 1419080"/>
                <a:gd name="connsiteY1" fmla="*/ 126233 h 233099"/>
                <a:gd name="connsiteX2" fmla="*/ 1419080 w 1419080"/>
                <a:gd name="connsiteY2" fmla="*/ 126731 h 233099"/>
                <a:gd name="connsiteX3" fmla="*/ 1419080 w 1419080"/>
                <a:gd name="connsiteY3" fmla="*/ 233099 h 233099"/>
                <a:gd name="connsiteX4" fmla="*/ 0 w 1419080"/>
                <a:gd name="connsiteY4" fmla="*/ 233099 h 233099"/>
                <a:gd name="connsiteX5" fmla="*/ 0 w 1419080"/>
                <a:gd name="connsiteY5" fmla="*/ 12440 h 233099"/>
                <a:gd name="connsiteX6" fmla="*/ 52421 w 1419080"/>
                <a:gd name="connsiteY6" fmla="*/ 6223 h 233099"/>
                <a:gd name="connsiteX7" fmla="*/ 152313 w 1419080"/>
                <a:gd name="connsiteY7" fmla="*/ 671 h 233099"/>
                <a:gd name="connsiteX8" fmla="*/ 227232 w 1419080"/>
                <a:gd name="connsiteY8" fmla="*/ 146 h 23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080" h="233099">
                  <a:moveTo>
                    <a:pt x="227232" y="146"/>
                  </a:moveTo>
                  <a:cubicBezTo>
                    <a:pt x="601827" y="4641"/>
                    <a:pt x="976422" y="111633"/>
                    <a:pt x="1351018" y="126233"/>
                  </a:cubicBezTo>
                  <a:lnTo>
                    <a:pt x="1419080" y="126731"/>
                  </a:lnTo>
                  <a:lnTo>
                    <a:pt x="1419080" y="233099"/>
                  </a:lnTo>
                  <a:lnTo>
                    <a:pt x="0" y="233099"/>
                  </a:lnTo>
                  <a:lnTo>
                    <a:pt x="0" y="12440"/>
                  </a:lnTo>
                  <a:lnTo>
                    <a:pt x="52421" y="6223"/>
                  </a:lnTo>
                  <a:cubicBezTo>
                    <a:pt x="85718" y="3368"/>
                    <a:pt x="119016" y="1564"/>
                    <a:pt x="152313" y="671"/>
                  </a:cubicBezTo>
                  <a:cubicBezTo>
                    <a:pt x="177286" y="2"/>
                    <a:pt x="202259" y="-154"/>
                    <a:pt x="227232" y="146"/>
                  </a:cubicBezTo>
                  <a:close/>
                </a:path>
              </a:pathLst>
            </a:custGeom>
            <a:gradFill flip="none" rotWithShape="1">
              <a:gsLst>
                <a:gs pos="0">
                  <a:srgbClr val="C00000"/>
                </a:gs>
                <a:gs pos="98000">
                  <a:srgbClr val="0070C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
        <p:nvSpPr>
          <p:cNvPr id="54" name="文本框 53"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p:nvSpPr>
        <p:spPr>
          <a:xfrm>
            <a:off x="4004472" y="274264"/>
            <a:ext cx="415042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3200" b="1" dirty="0">
                <a:cs typeface="+mn-ea"/>
                <a:sym typeface="+mn-lt"/>
              </a:rPr>
              <a:t>点击输入标题名称</a:t>
            </a:r>
            <a:endParaRPr kumimoji="0" lang="zh-CN" altLang="en-US" sz="3200" b="1" i="0" u="none" strike="noStrike" kern="1200" cap="none" spc="0" normalizeH="0" baseline="0" noProof="0" dirty="0">
              <a:ln>
                <a:noFill/>
              </a:ln>
              <a:effectLst/>
              <a:uLnTx/>
              <a:uFillTx/>
              <a:cs typeface="+mn-ea"/>
              <a:sym typeface="+mn-lt"/>
            </a:endParaRPr>
          </a:p>
        </p:txBody>
      </p:sp>
      <p:grpSp>
        <p:nvGrpSpPr>
          <p:cNvPr id="55" name="组合 54"/>
          <p:cNvGrpSpPr/>
          <p:nvPr/>
        </p:nvGrpSpPr>
        <p:grpSpPr>
          <a:xfrm>
            <a:off x="1235671" y="2095277"/>
            <a:ext cx="2965476" cy="722607"/>
            <a:chOff x="8386922" y="2192795"/>
            <a:chExt cx="2965476" cy="722607"/>
          </a:xfrm>
        </p:grpSpPr>
        <p:sp>
          <p:nvSpPr>
            <p:cNvPr id="56" name="矩形 55"/>
            <p:cNvSpPr/>
            <p:nvPr/>
          </p:nvSpPr>
          <p:spPr>
            <a:xfrm>
              <a:off x="8850447" y="2192795"/>
              <a:ext cx="2501951"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cs typeface="+mn-ea"/>
                  <a:sym typeface="+mn-lt"/>
                </a:rPr>
                <a:t>标题文字添加</a:t>
              </a:r>
            </a:p>
          </p:txBody>
        </p:sp>
        <p:sp>
          <p:nvSpPr>
            <p:cNvPr id="57" name="文本框 56"/>
            <p:cNvSpPr txBox="1"/>
            <p:nvPr/>
          </p:nvSpPr>
          <p:spPr>
            <a:xfrm>
              <a:off x="8386922" y="2542351"/>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grpSp>
      <p:sp>
        <p:nvSpPr>
          <p:cNvPr id="58" name="矩形 57"/>
          <p:cNvSpPr/>
          <p:nvPr/>
        </p:nvSpPr>
        <p:spPr>
          <a:xfrm>
            <a:off x="1699196" y="5188486"/>
            <a:ext cx="2501951"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cs typeface="+mn-ea"/>
                <a:sym typeface="+mn-lt"/>
              </a:rPr>
              <a:t>标题文字添加</a:t>
            </a:r>
          </a:p>
        </p:txBody>
      </p:sp>
      <p:sp>
        <p:nvSpPr>
          <p:cNvPr id="59" name="矩形 58"/>
          <p:cNvSpPr/>
          <p:nvPr/>
        </p:nvSpPr>
        <p:spPr>
          <a:xfrm>
            <a:off x="1699196" y="3641882"/>
            <a:ext cx="2501951"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cs typeface="+mn-ea"/>
                <a:sym typeface="+mn-lt"/>
              </a:rPr>
              <a:t>标题文字添加</a:t>
            </a:r>
          </a:p>
        </p:txBody>
      </p:sp>
      <p:sp>
        <p:nvSpPr>
          <p:cNvPr id="60" name="文本框 59"/>
          <p:cNvSpPr txBox="1"/>
          <p:nvPr/>
        </p:nvSpPr>
        <p:spPr>
          <a:xfrm>
            <a:off x="1212037" y="4067412"/>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sp>
        <p:nvSpPr>
          <p:cNvPr id="61" name="文本框 60"/>
          <p:cNvSpPr txBox="1"/>
          <p:nvPr/>
        </p:nvSpPr>
        <p:spPr>
          <a:xfrm>
            <a:off x="1235671" y="5585646"/>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sp>
        <p:nvSpPr>
          <p:cNvPr id="62" name="矩形 61"/>
          <p:cNvSpPr/>
          <p:nvPr/>
        </p:nvSpPr>
        <p:spPr>
          <a:xfrm>
            <a:off x="7990296" y="2095277"/>
            <a:ext cx="2501951"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cs typeface="+mn-ea"/>
                <a:sym typeface="+mn-lt"/>
              </a:rPr>
              <a:t>标题文字添加</a:t>
            </a:r>
          </a:p>
        </p:txBody>
      </p:sp>
      <p:sp>
        <p:nvSpPr>
          <p:cNvPr id="63" name="矩形 62"/>
          <p:cNvSpPr/>
          <p:nvPr/>
        </p:nvSpPr>
        <p:spPr>
          <a:xfrm>
            <a:off x="7990296" y="5188486"/>
            <a:ext cx="2501951"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cs typeface="+mn-ea"/>
                <a:sym typeface="+mn-lt"/>
              </a:rPr>
              <a:t>标题文字添加</a:t>
            </a:r>
          </a:p>
        </p:txBody>
      </p:sp>
      <p:sp>
        <p:nvSpPr>
          <p:cNvPr id="64" name="矩形 63"/>
          <p:cNvSpPr/>
          <p:nvPr/>
        </p:nvSpPr>
        <p:spPr>
          <a:xfrm>
            <a:off x="7990296" y="3641882"/>
            <a:ext cx="2501951"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cs typeface="+mn-ea"/>
                <a:sym typeface="+mn-lt"/>
              </a:rPr>
              <a:t>标题文字添加</a:t>
            </a:r>
          </a:p>
        </p:txBody>
      </p:sp>
      <p:sp>
        <p:nvSpPr>
          <p:cNvPr id="65" name="文本框 64"/>
          <p:cNvSpPr txBox="1"/>
          <p:nvPr/>
        </p:nvSpPr>
        <p:spPr>
          <a:xfrm>
            <a:off x="8048166" y="4067412"/>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pPr algn="l"/>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sp>
        <p:nvSpPr>
          <p:cNvPr id="66" name="文本框 65"/>
          <p:cNvSpPr txBox="1"/>
          <p:nvPr/>
        </p:nvSpPr>
        <p:spPr>
          <a:xfrm>
            <a:off x="8071800" y="5585646"/>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pPr algn="l"/>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sp>
        <p:nvSpPr>
          <p:cNvPr id="67" name="文本框 66"/>
          <p:cNvSpPr txBox="1"/>
          <p:nvPr/>
        </p:nvSpPr>
        <p:spPr>
          <a:xfrm>
            <a:off x="8071800" y="2500277"/>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pPr algn="l"/>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down)">
                                      <p:cBhvr>
                                        <p:cTn id="7" dur="500"/>
                                        <p:tgtEl>
                                          <p:spTgt spid="68"/>
                                        </p:tgtEl>
                                      </p:cBhvr>
                                    </p:animEffect>
                                  </p:childTnLst>
                                </p:cTn>
                              </p:par>
                              <p:par>
                                <p:cTn id="8" presetID="22" presetClass="entr" presetSubtype="4"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wipe(down)">
                                      <p:cBhvr>
                                        <p:cTn id="10" dur="500"/>
                                        <p:tgtEl>
                                          <p:spTgt spid="69"/>
                                        </p:tgtEl>
                                      </p:cBhvr>
                                    </p:animEffect>
                                  </p:childTnLst>
                                </p:cTn>
                              </p:par>
                              <p:par>
                                <p:cTn id="11" presetID="22" presetClass="entr" presetSubtype="4"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par>
                                <p:cTn id="17" presetID="2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par>
                                <p:cTn id="20" presetID="22" presetClass="entr" presetSubtype="4"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par>
                                <p:cTn id="23" presetID="2" presetClass="entr" presetSubtype="4"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ppt_x"/>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ppt_x"/>
                                          </p:val>
                                        </p:tav>
                                        <p:tav tm="100000">
                                          <p:val>
                                            <p:strVal val="#ppt_x"/>
                                          </p:val>
                                        </p:tav>
                                      </p:tavLst>
                                    </p:anim>
                                    <p:anim calcmode="lin" valueType="num">
                                      <p:cBhvr additive="base">
                                        <p:cTn id="42" dur="500" fill="hold"/>
                                        <p:tgtEl>
                                          <p:spTgt spid="4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500" fill="hold"/>
                                        <p:tgtEl>
                                          <p:spTgt spid="51"/>
                                        </p:tgtEl>
                                        <p:attrNameLst>
                                          <p:attrName>ppt_x</p:attrName>
                                        </p:attrNameLst>
                                      </p:cBhvr>
                                      <p:tavLst>
                                        <p:tav tm="0">
                                          <p:val>
                                            <p:strVal val="#ppt_x"/>
                                          </p:val>
                                        </p:tav>
                                        <p:tav tm="100000">
                                          <p:val>
                                            <p:strVal val="#ppt_x"/>
                                          </p:val>
                                        </p:tav>
                                      </p:tavLst>
                                    </p:anim>
                                    <p:anim calcmode="lin" valueType="num">
                                      <p:cBhvr additive="base">
                                        <p:cTn id="46" dur="500" fill="hold"/>
                                        <p:tgtEl>
                                          <p:spTgt spid="51"/>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8"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additive="base">
                                        <p:cTn id="50" dur="500" fill="hold"/>
                                        <p:tgtEl>
                                          <p:spTgt spid="55"/>
                                        </p:tgtEl>
                                        <p:attrNameLst>
                                          <p:attrName>ppt_x</p:attrName>
                                        </p:attrNameLst>
                                      </p:cBhvr>
                                      <p:tavLst>
                                        <p:tav tm="0">
                                          <p:val>
                                            <p:strVal val="0-#ppt_w/2"/>
                                          </p:val>
                                        </p:tav>
                                        <p:tav tm="100000">
                                          <p:val>
                                            <p:strVal val="#ppt_x"/>
                                          </p:val>
                                        </p:tav>
                                      </p:tavLst>
                                    </p:anim>
                                    <p:anim calcmode="lin" valueType="num">
                                      <p:cBhvr additive="base">
                                        <p:cTn id="51"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p:nvSpPr>
        <p:spPr>
          <a:xfrm>
            <a:off x="4004472" y="274264"/>
            <a:ext cx="415042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3200" b="1" dirty="0">
                <a:cs typeface="+mn-ea"/>
                <a:sym typeface="+mn-lt"/>
              </a:rPr>
              <a:t>点击输入标题名称</a:t>
            </a:r>
            <a:endParaRPr kumimoji="0" lang="zh-CN" altLang="en-US" sz="3200" b="1" i="0" u="none" strike="noStrike" kern="1200" cap="none" spc="0" normalizeH="0" baseline="0" noProof="0" dirty="0">
              <a:ln>
                <a:noFill/>
              </a:ln>
              <a:effectLst/>
              <a:uLnTx/>
              <a:uFillTx/>
              <a:cs typeface="+mn-ea"/>
              <a:sym typeface="+mn-lt"/>
            </a:endParaRPr>
          </a:p>
        </p:txBody>
      </p:sp>
      <p:grpSp>
        <p:nvGrpSpPr>
          <p:cNvPr id="45" name="组合 44"/>
          <p:cNvGrpSpPr/>
          <p:nvPr/>
        </p:nvGrpSpPr>
        <p:grpSpPr>
          <a:xfrm>
            <a:off x="4649640" y="2216754"/>
            <a:ext cx="2760847" cy="2974318"/>
            <a:chOff x="4083672" y="1748370"/>
            <a:chExt cx="4054318" cy="4367801"/>
          </a:xfrm>
        </p:grpSpPr>
        <p:sp>
          <p:nvSpPr>
            <p:cNvPr id="46" name="椭圆 11"/>
            <p:cNvSpPr>
              <a:spLocks noChangeArrowheads="1"/>
            </p:cNvSpPr>
            <p:nvPr/>
          </p:nvSpPr>
          <p:spPr bwMode="auto">
            <a:xfrm>
              <a:off x="4513225" y="5484284"/>
              <a:ext cx="2872370" cy="631887"/>
            </a:xfrm>
            <a:prstGeom prst="ellipse">
              <a:avLst/>
            </a:prstGeom>
            <a:gradFill rotWithShape="1">
              <a:gsLst>
                <a:gs pos="0">
                  <a:schemeClr val="tx1">
                    <a:alpha val="50998"/>
                  </a:schemeClr>
                </a:gs>
                <a:gs pos="100000">
                  <a:schemeClr val="bg1">
                    <a:alpha val="0"/>
                  </a:schemeClr>
                </a:gs>
              </a:gsLst>
              <a:path path="shape">
                <a:fillToRect l="50000" t="50000" r="50000" b="50000"/>
              </a:path>
            </a:gradFill>
            <a:ln w="9525">
              <a:noFill/>
              <a:round/>
            </a:ln>
          </p:spPr>
          <p:txBody>
            <a:bodyPr anchor="ctr"/>
            <a:lstStyle/>
            <a:p>
              <a:pPr algn="ctr" eaLnBrk="1" hangingPunct="1">
                <a:buFont typeface="Arial" panose="020B0604020202020204" pitchFamily="34" charset="0"/>
                <a:buNone/>
              </a:pPr>
              <a:endParaRPr lang="zh-CN" altLang="en-US" sz="2400">
                <a:cs typeface="+mn-ea"/>
                <a:sym typeface="+mn-lt"/>
              </a:endParaRPr>
            </a:p>
          </p:txBody>
        </p:sp>
        <p:grpSp>
          <p:nvGrpSpPr>
            <p:cNvPr id="47" name="组合 12"/>
            <p:cNvGrpSpPr/>
            <p:nvPr/>
          </p:nvGrpSpPr>
          <p:grpSpPr bwMode="auto">
            <a:xfrm>
              <a:off x="4297391" y="1748370"/>
              <a:ext cx="2341382" cy="1655271"/>
              <a:chOff x="0" y="0"/>
              <a:chExt cx="1624019" cy="1147515"/>
            </a:xfrm>
          </p:grpSpPr>
          <p:grpSp>
            <p:nvGrpSpPr>
              <p:cNvPr id="63" name="组合 7"/>
              <p:cNvGrpSpPr/>
              <p:nvPr/>
            </p:nvGrpSpPr>
            <p:grpSpPr bwMode="auto">
              <a:xfrm>
                <a:off x="0" y="0"/>
                <a:ext cx="1624019" cy="1147515"/>
                <a:chOff x="0" y="0"/>
                <a:chExt cx="2070437" cy="1462949"/>
              </a:xfrm>
            </p:grpSpPr>
            <p:sp>
              <p:nvSpPr>
                <p:cNvPr id="65"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cs typeface="+mn-ea"/>
                    <a:sym typeface="+mn-lt"/>
                  </a:endParaRPr>
                </a:p>
              </p:txBody>
            </p:sp>
            <p:sp>
              <p:nvSpPr>
                <p:cNvPr id="66"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cs typeface="+mn-ea"/>
                    <a:sym typeface="+mn-lt"/>
                  </a:endParaRPr>
                </a:p>
              </p:txBody>
            </p:sp>
          </p:grpSp>
          <p:sp>
            <p:nvSpPr>
              <p:cNvPr id="64" name="Freeform 6"/>
              <p:cNvSpPr>
                <a:spLocks noEditPoints="1"/>
              </p:cNvSpPr>
              <p:nvPr/>
            </p:nvSpPr>
            <p:spPr bwMode="auto">
              <a:xfrm>
                <a:off x="1055100" y="277244"/>
                <a:ext cx="282917" cy="367363"/>
              </a:xfrm>
              <a:custGeom>
                <a:avLst/>
                <a:gdLst>
                  <a:gd name="T0" fmla="*/ 2147483646 w 251"/>
                  <a:gd name="T1" fmla="*/ 2147483646 h 326"/>
                  <a:gd name="T2" fmla="*/ 2147483646 w 251"/>
                  <a:gd name="T3" fmla="*/ 2147483646 h 326"/>
                  <a:gd name="T4" fmla="*/ 2147483646 w 251"/>
                  <a:gd name="T5" fmla="*/ 2147483646 h 326"/>
                  <a:gd name="T6" fmla="*/ 2147483646 w 251"/>
                  <a:gd name="T7" fmla="*/ 2147483646 h 326"/>
                  <a:gd name="T8" fmla="*/ 2147483646 w 251"/>
                  <a:gd name="T9" fmla="*/ 2147483646 h 326"/>
                  <a:gd name="T10" fmla="*/ 2147483646 w 251"/>
                  <a:gd name="T11" fmla="*/ 2147483646 h 326"/>
                  <a:gd name="T12" fmla="*/ 2147483646 w 251"/>
                  <a:gd name="T13" fmla="*/ 2147483646 h 326"/>
                  <a:gd name="T14" fmla="*/ 2147483646 w 251"/>
                  <a:gd name="T15" fmla="*/ 2147483646 h 326"/>
                  <a:gd name="T16" fmla="*/ 2147483646 w 251"/>
                  <a:gd name="T17" fmla="*/ 2147483646 h 326"/>
                  <a:gd name="T18" fmla="*/ 2147483646 w 251"/>
                  <a:gd name="T19" fmla="*/ 2147483646 h 326"/>
                  <a:gd name="T20" fmla="*/ 2147483646 w 251"/>
                  <a:gd name="T21" fmla="*/ 2147483646 h 326"/>
                  <a:gd name="T22" fmla="*/ 2147483646 w 251"/>
                  <a:gd name="T23" fmla="*/ 2147483646 h 326"/>
                  <a:gd name="T24" fmla="*/ 2147483646 w 251"/>
                  <a:gd name="T25" fmla="*/ 2147483646 h 326"/>
                  <a:gd name="T26" fmla="*/ 2147483646 w 251"/>
                  <a:gd name="T27" fmla="*/ 2147483646 h 326"/>
                  <a:gd name="T28" fmla="*/ 2147483646 w 251"/>
                  <a:gd name="T29" fmla="*/ 2147483646 h 326"/>
                  <a:gd name="T30" fmla="*/ 2147483646 w 251"/>
                  <a:gd name="T31" fmla="*/ 2147483646 h 326"/>
                  <a:gd name="T32" fmla="*/ 2147483646 w 251"/>
                  <a:gd name="T33" fmla="*/ 2147483646 h 326"/>
                  <a:gd name="T34" fmla="*/ 2147483646 w 251"/>
                  <a:gd name="T35" fmla="*/ 2147483646 h 326"/>
                  <a:gd name="T36" fmla="*/ 2147483646 w 251"/>
                  <a:gd name="T37" fmla="*/ 2147483646 h 326"/>
                  <a:gd name="T38" fmla="*/ 2147483646 w 251"/>
                  <a:gd name="T39" fmla="*/ 2147483646 h 326"/>
                  <a:gd name="T40" fmla="*/ 2147483646 w 251"/>
                  <a:gd name="T41" fmla="*/ 2147483646 h 326"/>
                  <a:gd name="T42" fmla="*/ 2147483646 w 251"/>
                  <a:gd name="T43" fmla="*/ 2147483646 h 326"/>
                  <a:gd name="T44" fmla="*/ 2147483646 w 251"/>
                  <a:gd name="T45" fmla="*/ 2147483646 h 326"/>
                  <a:gd name="T46" fmla="*/ 2147483646 w 251"/>
                  <a:gd name="T47" fmla="*/ 2147483646 h 326"/>
                  <a:gd name="T48" fmla="*/ 2147483646 w 251"/>
                  <a:gd name="T49" fmla="*/ 2147483646 h 326"/>
                  <a:gd name="T50" fmla="*/ 2147483646 w 251"/>
                  <a:gd name="T51" fmla="*/ 2147483646 h 326"/>
                  <a:gd name="T52" fmla="*/ 2147483646 w 251"/>
                  <a:gd name="T53" fmla="*/ 2147483646 h 326"/>
                  <a:gd name="T54" fmla="*/ 2147483646 w 251"/>
                  <a:gd name="T55" fmla="*/ 2147483646 h 326"/>
                  <a:gd name="T56" fmla="*/ 2147483646 w 251"/>
                  <a:gd name="T57" fmla="*/ 2147483646 h 326"/>
                  <a:gd name="T58" fmla="*/ 2147483646 w 251"/>
                  <a:gd name="T59" fmla="*/ 2147483646 h 326"/>
                  <a:gd name="T60" fmla="*/ 2147483646 w 251"/>
                  <a:gd name="T61" fmla="*/ 2147483646 h 326"/>
                  <a:gd name="T62" fmla="*/ 2147483646 w 251"/>
                  <a:gd name="T63" fmla="*/ 2147483646 h 326"/>
                  <a:gd name="T64" fmla="*/ 2147483646 w 251"/>
                  <a:gd name="T65" fmla="*/ 2147483646 h 326"/>
                  <a:gd name="T66" fmla="*/ 2147483646 w 251"/>
                  <a:gd name="T67" fmla="*/ 2147483646 h 326"/>
                  <a:gd name="T68" fmla="*/ 2147483646 w 251"/>
                  <a:gd name="T69" fmla="*/ 2147483646 h 326"/>
                  <a:gd name="T70" fmla="*/ 2147483646 w 251"/>
                  <a:gd name="T71" fmla="*/ 2147483646 h 326"/>
                  <a:gd name="T72" fmla="*/ 2147483646 w 251"/>
                  <a:gd name="T73" fmla="*/ 2147483646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w="9525">
                <a:noFill/>
                <a:round/>
              </a:ln>
            </p:spPr>
            <p:txBody>
              <a:bodyPr/>
              <a:lstStyle/>
              <a:p>
                <a:endParaRPr lang="zh-CN" altLang="en-US" sz="2400">
                  <a:cs typeface="+mn-ea"/>
                  <a:sym typeface="+mn-lt"/>
                </a:endParaRPr>
              </a:p>
            </p:txBody>
          </p:sp>
        </p:grpSp>
        <p:grpSp>
          <p:nvGrpSpPr>
            <p:cNvPr id="48" name="组合 13"/>
            <p:cNvGrpSpPr/>
            <p:nvPr/>
          </p:nvGrpSpPr>
          <p:grpSpPr bwMode="auto">
            <a:xfrm>
              <a:off x="6483232" y="1989667"/>
              <a:ext cx="1654758" cy="2342105"/>
              <a:chOff x="0" y="0"/>
              <a:chExt cx="1147515" cy="1624019"/>
            </a:xfrm>
          </p:grpSpPr>
          <p:grpSp>
            <p:nvGrpSpPr>
              <p:cNvPr id="59" name="组合 16"/>
              <p:cNvGrpSpPr/>
              <p:nvPr/>
            </p:nvGrpSpPr>
            <p:grpSpPr bwMode="auto">
              <a:xfrm rot="5400000">
                <a:off x="-238252" y="238252"/>
                <a:ext cx="1624019" cy="1147515"/>
                <a:chOff x="0" y="0"/>
                <a:chExt cx="2070437" cy="1462949"/>
              </a:xfrm>
            </p:grpSpPr>
            <p:sp>
              <p:nvSpPr>
                <p:cNvPr id="61" name="等腰三角形 6"/>
                <p:cNvSpPr/>
                <p:nvPr/>
              </p:nvSpPr>
              <p:spPr bwMode="auto">
                <a:xfrm>
                  <a:off x="10119" y="89436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cs typeface="+mn-ea"/>
                    <a:sym typeface="+mn-lt"/>
                  </a:endParaRPr>
                </a:p>
              </p:txBody>
            </p:sp>
            <p:sp>
              <p:nvSpPr>
                <p:cNvPr id="62"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cs typeface="+mn-ea"/>
                    <a:sym typeface="+mn-lt"/>
                  </a:endParaRPr>
                </a:p>
              </p:txBody>
            </p:sp>
          </p:grpSp>
          <p:sp>
            <p:nvSpPr>
              <p:cNvPr id="60" name="Freeform 11"/>
              <p:cNvSpPr>
                <a:spLocks noEditPoints="1"/>
              </p:cNvSpPr>
              <p:nvPr/>
            </p:nvSpPr>
            <p:spPr bwMode="auto">
              <a:xfrm>
                <a:off x="511104" y="1045227"/>
                <a:ext cx="350967" cy="288563"/>
              </a:xfrm>
              <a:custGeom>
                <a:avLst/>
                <a:gdLst>
                  <a:gd name="T0" fmla="*/ 2147483646 w 355"/>
                  <a:gd name="T1" fmla="*/ 2147483646 h 292"/>
                  <a:gd name="T2" fmla="*/ 2147483646 w 355"/>
                  <a:gd name="T3" fmla="*/ 2147483646 h 292"/>
                  <a:gd name="T4" fmla="*/ 0 w 355"/>
                  <a:gd name="T5" fmla="*/ 2147483646 h 292"/>
                  <a:gd name="T6" fmla="*/ 2147483646 w 355"/>
                  <a:gd name="T7" fmla="*/ 2147483646 h 292"/>
                  <a:gd name="T8" fmla="*/ 2147483646 w 355"/>
                  <a:gd name="T9" fmla="*/ 2147483646 h 292"/>
                  <a:gd name="T10" fmla="*/ 2147483646 w 355"/>
                  <a:gd name="T11" fmla="*/ 2147483646 h 292"/>
                  <a:gd name="T12" fmla="*/ 2147483646 w 355"/>
                  <a:gd name="T13" fmla="*/ 2147483646 h 292"/>
                  <a:gd name="T14" fmla="*/ 2147483646 w 355"/>
                  <a:gd name="T15" fmla="*/ 2147483646 h 292"/>
                  <a:gd name="T16" fmla="*/ 2147483646 w 355"/>
                  <a:gd name="T17" fmla="*/ 2147483646 h 292"/>
                  <a:gd name="T18" fmla="*/ 2147483646 w 355"/>
                  <a:gd name="T19" fmla="*/ 2147483646 h 292"/>
                  <a:gd name="T20" fmla="*/ 2147483646 w 355"/>
                  <a:gd name="T21" fmla="*/ 2147483646 h 292"/>
                  <a:gd name="T22" fmla="*/ 2147483646 w 355"/>
                  <a:gd name="T23" fmla="*/ 2147483646 h 292"/>
                  <a:gd name="T24" fmla="*/ 2147483646 w 355"/>
                  <a:gd name="T25" fmla="*/ 2147483646 h 292"/>
                  <a:gd name="T26" fmla="*/ 2147483646 w 355"/>
                  <a:gd name="T27" fmla="*/ 2147483646 h 292"/>
                  <a:gd name="T28" fmla="*/ 2147483646 w 355"/>
                  <a:gd name="T29" fmla="*/ 2147483646 h 292"/>
                  <a:gd name="T30" fmla="*/ 2147483646 w 355"/>
                  <a:gd name="T31" fmla="*/ 2147483646 h 292"/>
                  <a:gd name="T32" fmla="*/ 2147483646 w 355"/>
                  <a:gd name="T33" fmla="*/ 2147483646 h 292"/>
                  <a:gd name="T34" fmla="*/ 2147483646 w 355"/>
                  <a:gd name="T35" fmla="*/ 2147483646 h 292"/>
                  <a:gd name="T36" fmla="*/ 2147483646 w 355"/>
                  <a:gd name="T37" fmla="*/ 2147483646 h 292"/>
                  <a:gd name="T38" fmla="*/ 2147483646 w 355"/>
                  <a:gd name="T39" fmla="*/ 2147483646 h 292"/>
                  <a:gd name="T40" fmla="*/ 2147483646 w 355"/>
                  <a:gd name="T41" fmla="*/ 2147483646 h 292"/>
                  <a:gd name="T42" fmla="*/ 2147483646 w 355"/>
                  <a:gd name="T43" fmla="*/ 2147483646 h 292"/>
                  <a:gd name="T44" fmla="*/ 2147483646 w 355"/>
                  <a:gd name="T45" fmla="*/ 2147483646 h 292"/>
                  <a:gd name="T46" fmla="*/ 2147483646 w 355"/>
                  <a:gd name="T47" fmla="*/ 2147483646 h 292"/>
                  <a:gd name="T48" fmla="*/ 2147483646 w 355"/>
                  <a:gd name="T49" fmla="*/ 2147483646 h 292"/>
                  <a:gd name="T50" fmla="*/ 2147483646 w 355"/>
                  <a:gd name="T51" fmla="*/ 2147483646 h 292"/>
                  <a:gd name="T52" fmla="*/ 2147483646 w 355"/>
                  <a:gd name="T53" fmla="*/ 2147483646 h 292"/>
                  <a:gd name="T54" fmla="*/ 2147483646 w 355"/>
                  <a:gd name="T55" fmla="*/ 2147483646 h 292"/>
                  <a:gd name="T56" fmla="*/ 2147483646 w 355"/>
                  <a:gd name="T57" fmla="*/ 2147483646 h 292"/>
                  <a:gd name="T58" fmla="*/ 2147483646 w 355"/>
                  <a:gd name="T59" fmla="*/ 2147483646 h 292"/>
                  <a:gd name="T60" fmla="*/ 2147483646 w 355"/>
                  <a:gd name="T61" fmla="*/ 2147483646 h 292"/>
                  <a:gd name="T62" fmla="*/ 2147483646 w 355"/>
                  <a:gd name="T63" fmla="*/ 2147483646 h 292"/>
                  <a:gd name="T64" fmla="*/ 2147483646 w 355"/>
                  <a:gd name="T65" fmla="*/ 2147483646 h 292"/>
                  <a:gd name="T66" fmla="*/ 2147483646 w 355"/>
                  <a:gd name="T67" fmla="*/ 2147483646 h 292"/>
                  <a:gd name="T68" fmla="*/ 2147483646 w 355"/>
                  <a:gd name="T69" fmla="*/ 2147483646 h 292"/>
                  <a:gd name="T70" fmla="*/ 2147483646 w 355"/>
                  <a:gd name="T71" fmla="*/ 2147483646 h 292"/>
                  <a:gd name="T72" fmla="*/ 2147483646 w 355"/>
                  <a:gd name="T73" fmla="*/ 2147483646 h 292"/>
                  <a:gd name="T74" fmla="*/ 2147483646 w 355"/>
                  <a:gd name="T75" fmla="*/ 2147483646 h 292"/>
                  <a:gd name="T76" fmla="*/ 2147483646 w 355"/>
                  <a:gd name="T77" fmla="*/ 2147483646 h 292"/>
                  <a:gd name="T78" fmla="*/ 2147483646 w 355"/>
                  <a:gd name="T79" fmla="*/ 2147483646 h 292"/>
                  <a:gd name="T80" fmla="*/ 2147483646 w 355"/>
                  <a:gd name="T81" fmla="*/ 2147483646 h 292"/>
                  <a:gd name="T82" fmla="*/ 2147483646 w 355"/>
                  <a:gd name="T83" fmla="*/ 2147483646 h 292"/>
                  <a:gd name="T84" fmla="*/ 2147483646 w 355"/>
                  <a:gd name="T85" fmla="*/ 2147483646 h 292"/>
                  <a:gd name="T86" fmla="*/ 2147483646 w 355"/>
                  <a:gd name="T87" fmla="*/ 2147483646 h 292"/>
                  <a:gd name="T88" fmla="*/ 2147483646 w 355"/>
                  <a:gd name="T89" fmla="*/ 2147483646 h 292"/>
                  <a:gd name="T90" fmla="*/ 2147483646 w 355"/>
                  <a:gd name="T91" fmla="*/ 2147483646 h 292"/>
                  <a:gd name="T92" fmla="*/ 2147483646 w 355"/>
                  <a:gd name="T93" fmla="*/ 2147483646 h 292"/>
                  <a:gd name="T94" fmla="*/ 2147483646 w 355"/>
                  <a:gd name="T95" fmla="*/ 2147483646 h 292"/>
                  <a:gd name="T96" fmla="*/ 2147483646 w 355"/>
                  <a:gd name="T97" fmla="*/ 2147483646 h 292"/>
                  <a:gd name="T98" fmla="*/ 2147483646 w 355"/>
                  <a:gd name="T99" fmla="*/ 2147483646 h 292"/>
                  <a:gd name="T100" fmla="*/ 2147483646 w 355"/>
                  <a:gd name="T101" fmla="*/ 2147483646 h 292"/>
                  <a:gd name="T102" fmla="*/ 2147483646 w 355"/>
                  <a:gd name="T103" fmla="*/ 2147483646 h 292"/>
                  <a:gd name="T104" fmla="*/ 2147483646 w 355"/>
                  <a:gd name="T105" fmla="*/ 2147483646 h 292"/>
                  <a:gd name="T106" fmla="*/ 2147483646 w 355"/>
                  <a:gd name="T107" fmla="*/ 2147483646 h 292"/>
                  <a:gd name="T108" fmla="*/ 2147483646 w 355"/>
                  <a:gd name="T109" fmla="*/ 2147483646 h 292"/>
                  <a:gd name="T110" fmla="*/ 2147483646 w 355"/>
                  <a:gd name="T111" fmla="*/ 2147483646 h 292"/>
                  <a:gd name="T112" fmla="*/ 2147483646 w 355"/>
                  <a:gd name="T113" fmla="*/ 2147483646 h 292"/>
                  <a:gd name="T114" fmla="*/ 2147483646 w 355"/>
                  <a:gd name="T115" fmla="*/ 2147483646 h 292"/>
                  <a:gd name="T116" fmla="*/ 2147483646 w 355"/>
                  <a:gd name="T117" fmla="*/ 2147483646 h 292"/>
                  <a:gd name="T118" fmla="*/ 2147483646 w 355"/>
                  <a:gd name="T119" fmla="*/ 2147483646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w="9525">
                <a:noFill/>
                <a:round/>
              </a:ln>
            </p:spPr>
            <p:txBody>
              <a:bodyPr/>
              <a:lstStyle/>
              <a:p>
                <a:endParaRPr lang="zh-CN" altLang="en-US" sz="2400">
                  <a:cs typeface="+mn-ea"/>
                  <a:sym typeface="+mn-lt"/>
                </a:endParaRPr>
              </a:p>
            </p:txBody>
          </p:sp>
        </p:grpSp>
        <p:grpSp>
          <p:nvGrpSpPr>
            <p:cNvPr id="49" name="组合 14"/>
            <p:cNvGrpSpPr/>
            <p:nvPr/>
          </p:nvGrpSpPr>
          <p:grpSpPr bwMode="auto">
            <a:xfrm>
              <a:off x="5622016" y="4106337"/>
              <a:ext cx="2341382" cy="1655271"/>
              <a:chOff x="0" y="0"/>
              <a:chExt cx="1624019" cy="1147515"/>
            </a:xfrm>
          </p:grpSpPr>
          <p:grpSp>
            <p:nvGrpSpPr>
              <p:cNvPr id="55" name="组合 19"/>
              <p:cNvGrpSpPr/>
              <p:nvPr/>
            </p:nvGrpSpPr>
            <p:grpSpPr bwMode="auto">
              <a:xfrm rot="10800000">
                <a:off x="0" y="0"/>
                <a:ext cx="1624019" cy="1147515"/>
                <a:chOff x="0" y="0"/>
                <a:chExt cx="2070437" cy="1462949"/>
              </a:xfrm>
            </p:grpSpPr>
            <p:sp>
              <p:nvSpPr>
                <p:cNvPr id="57" name="等腰三角形 6"/>
                <p:cNvSpPr/>
                <p:nvPr/>
              </p:nvSpPr>
              <p:spPr bwMode="auto">
                <a:xfrm>
                  <a:off x="16191" y="894361"/>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cs typeface="+mn-ea"/>
                    <a:sym typeface="+mn-lt"/>
                  </a:endParaRPr>
                </a:p>
              </p:txBody>
            </p:sp>
            <p:sp>
              <p:nvSpPr>
                <p:cNvPr id="58" name="右箭头 5"/>
                <p:cNvSpPr/>
                <p:nvPr/>
              </p:nvSpPr>
              <p:spPr bwMode="auto">
                <a:xfrm>
                  <a:off x="6072"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cs typeface="+mn-ea"/>
                    <a:sym typeface="+mn-lt"/>
                  </a:endParaRPr>
                </a:p>
              </p:txBody>
            </p:sp>
          </p:grpSp>
          <p:sp>
            <p:nvSpPr>
              <p:cNvPr id="56" name="Freeform 16"/>
              <p:cNvSpPr>
                <a:spLocks noEditPoints="1"/>
              </p:cNvSpPr>
              <p:nvPr/>
            </p:nvSpPr>
            <p:spPr bwMode="auto">
              <a:xfrm>
                <a:off x="256299" y="532166"/>
                <a:ext cx="372990" cy="308845"/>
              </a:xfrm>
              <a:custGeom>
                <a:avLst/>
                <a:gdLst>
                  <a:gd name="T0" fmla="*/ 2147483646 w 332"/>
                  <a:gd name="T1" fmla="*/ 2147483646 h 275"/>
                  <a:gd name="T2" fmla="*/ 2147483646 w 332"/>
                  <a:gd name="T3" fmla="*/ 2147483646 h 275"/>
                  <a:gd name="T4" fmla="*/ 2147483646 w 332"/>
                  <a:gd name="T5" fmla="*/ 2147483646 h 275"/>
                  <a:gd name="T6" fmla="*/ 2147483646 w 332"/>
                  <a:gd name="T7" fmla="*/ 2147483646 h 275"/>
                  <a:gd name="T8" fmla="*/ 2147483646 w 332"/>
                  <a:gd name="T9" fmla="*/ 2147483646 h 275"/>
                  <a:gd name="T10" fmla="*/ 2147483646 w 332"/>
                  <a:gd name="T11" fmla="*/ 2147483646 h 275"/>
                  <a:gd name="T12" fmla="*/ 2147483646 w 332"/>
                  <a:gd name="T13" fmla="*/ 2147483646 h 275"/>
                  <a:gd name="T14" fmla="*/ 2147483646 w 332"/>
                  <a:gd name="T15" fmla="*/ 2147483646 h 275"/>
                  <a:gd name="T16" fmla="*/ 2147483646 w 332"/>
                  <a:gd name="T17" fmla="*/ 2147483646 h 275"/>
                  <a:gd name="T18" fmla="*/ 2147483646 w 332"/>
                  <a:gd name="T19" fmla="*/ 2147483646 h 275"/>
                  <a:gd name="T20" fmla="*/ 0 w 332"/>
                  <a:gd name="T21" fmla="*/ 2147483646 h 275"/>
                  <a:gd name="T22" fmla="*/ 2147483646 w 332"/>
                  <a:gd name="T23" fmla="*/ 2147483646 h 275"/>
                  <a:gd name="T24" fmla="*/ 2147483646 w 332"/>
                  <a:gd name="T25" fmla="*/ 2147483646 h 275"/>
                  <a:gd name="T26" fmla="*/ 2147483646 w 332"/>
                  <a:gd name="T27" fmla="*/ 2147483646 h 275"/>
                  <a:gd name="T28" fmla="*/ 2147483646 w 332"/>
                  <a:gd name="T29" fmla="*/ 2147483646 h 275"/>
                  <a:gd name="T30" fmla="*/ 2147483646 w 332"/>
                  <a:gd name="T31" fmla="*/ 2147483646 h 275"/>
                  <a:gd name="T32" fmla="*/ 2147483646 w 332"/>
                  <a:gd name="T33" fmla="*/ 2147483646 h 275"/>
                  <a:gd name="T34" fmla="*/ 2147483646 w 332"/>
                  <a:gd name="T35" fmla="*/ 2147483646 h 275"/>
                  <a:gd name="T36" fmla="*/ 2147483646 w 332"/>
                  <a:gd name="T37" fmla="*/ 2147483646 h 275"/>
                  <a:gd name="T38" fmla="*/ 2147483646 w 332"/>
                  <a:gd name="T39" fmla="*/ 2147483646 h 275"/>
                  <a:gd name="T40" fmla="*/ 2147483646 w 332"/>
                  <a:gd name="T41" fmla="*/ 2147483646 h 275"/>
                  <a:gd name="T42" fmla="*/ 2147483646 w 332"/>
                  <a:gd name="T43" fmla="*/ 2147483646 h 275"/>
                  <a:gd name="T44" fmla="*/ 2147483646 w 332"/>
                  <a:gd name="T45" fmla="*/ 2147483646 h 275"/>
                  <a:gd name="T46" fmla="*/ 2147483646 w 332"/>
                  <a:gd name="T47" fmla="*/ 2147483646 h 275"/>
                  <a:gd name="T48" fmla="*/ 2147483646 w 332"/>
                  <a:gd name="T49" fmla="*/ 2147483646 h 275"/>
                  <a:gd name="T50" fmla="*/ 2147483646 w 332"/>
                  <a:gd name="T51" fmla="*/ 2147483646 h 275"/>
                  <a:gd name="T52" fmla="*/ 2147483646 w 332"/>
                  <a:gd name="T53" fmla="*/ 2147483646 h 275"/>
                  <a:gd name="T54" fmla="*/ 2147483646 w 332"/>
                  <a:gd name="T55" fmla="*/ 2147483646 h 275"/>
                  <a:gd name="T56" fmla="*/ 2147483646 w 332"/>
                  <a:gd name="T57" fmla="*/ 2147483646 h 275"/>
                  <a:gd name="T58" fmla="*/ 2147483646 w 332"/>
                  <a:gd name="T59" fmla="*/ 2147483646 h 275"/>
                  <a:gd name="T60" fmla="*/ 2147483646 w 332"/>
                  <a:gd name="T61" fmla="*/ 2147483646 h 275"/>
                  <a:gd name="T62" fmla="*/ 2147483646 w 332"/>
                  <a:gd name="T63" fmla="*/ 2147483646 h 275"/>
                  <a:gd name="T64" fmla="*/ 2147483646 w 332"/>
                  <a:gd name="T65" fmla="*/ 2147483646 h 275"/>
                  <a:gd name="T66" fmla="*/ 2147483646 w 332"/>
                  <a:gd name="T67" fmla="*/ 2147483646 h 275"/>
                  <a:gd name="T68" fmla="*/ 2147483646 w 332"/>
                  <a:gd name="T69" fmla="*/ 2147483646 h 275"/>
                  <a:gd name="T70" fmla="*/ 2147483646 w 332"/>
                  <a:gd name="T71" fmla="*/ 2147483646 h 275"/>
                  <a:gd name="T72" fmla="*/ 2147483646 w 332"/>
                  <a:gd name="T73" fmla="*/ 2147483646 h 275"/>
                  <a:gd name="T74" fmla="*/ 2147483646 w 332"/>
                  <a:gd name="T75" fmla="*/ 2147483646 h 275"/>
                  <a:gd name="T76" fmla="*/ 2147483646 w 332"/>
                  <a:gd name="T77" fmla="*/ 2147483646 h 275"/>
                  <a:gd name="T78" fmla="*/ 2147483646 w 332"/>
                  <a:gd name="T79" fmla="*/ 2147483646 h 275"/>
                  <a:gd name="T80" fmla="*/ 2147483646 w 332"/>
                  <a:gd name="T81" fmla="*/ 2147483646 h 275"/>
                  <a:gd name="T82" fmla="*/ 2147483646 w 332"/>
                  <a:gd name="T83" fmla="*/ 2147483646 h 275"/>
                  <a:gd name="T84" fmla="*/ 2147483646 w 332"/>
                  <a:gd name="T85" fmla="*/ 2147483646 h 275"/>
                  <a:gd name="T86" fmla="*/ 2147483646 w 332"/>
                  <a:gd name="T87" fmla="*/ 2147483646 h 275"/>
                  <a:gd name="T88" fmla="*/ 2147483646 w 332"/>
                  <a:gd name="T89" fmla="*/ 2147483646 h 275"/>
                  <a:gd name="T90" fmla="*/ 2147483646 w 332"/>
                  <a:gd name="T91" fmla="*/ 2147483646 h 275"/>
                  <a:gd name="T92" fmla="*/ 2147483646 w 332"/>
                  <a:gd name="T93" fmla="*/ 2147483646 h 275"/>
                  <a:gd name="T94" fmla="*/ 2147483646 w 332"/>
                  <a:gd name="T95" fmla="*/ 2147483646 h 275"/>
                  <a:gd name="T96" fmla="*/ 2147483646 w 332"/>
                  <a:gd name="T97" fmla="*/ 2147483646 h 275"/>
                  <a:gd name="T98" fmla="*/ 2147483646 w 332"/>
                  <a:gd name="T99" fmla="*/ 2147483646 h 275"/>
                  <a:gd name="T100" fmla="*/ 2147483646 w 332"/>
                  <a:gd name="T101" fmla="*/ 2147483646 h 275"/>
                  <a:gd name="T102" fmla="*/ 2147483646 w 332"/>
                  <a:gd name="T103" fmla="*/ 2147483646 h 275"/>
                  <a:gd name="T104" fmla="*/ 2147483646 w 332"/>
                  <a:gd name="T105" fmla="*/ 2147483646 h 275"/>
                  <a:gd name="T106" fmla="*/ 2147483646 w 332"/>
                  <a:gd name="T107" fmla="*/ 2147483646 h 275"/>
                  <a:gd name="T108" fmla="*/ 2147483646 w 332"/>
                  <a:gd name="T109" fmla="*/ 2147483646 h 275"/>
                  <a:gd name="T110" fmla="*/ 2147483646 w 332"/>
                  <a:gd name="T111" fmla="*/ 2147483646 h 275"/>
                  <a:gd name="T112" fmla="*/ 2147483646 w 332"/>
                  <a:gd name="T113" fmla="*/ 2147483646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w="9525">
                <a:noFill/>
                <a:round/>
              </a:ln>
            </p:spPr>
            <p:txBody>
              <a:bodyPr/>
              <a:lstStyle/>
              <a:p>
                <a:endParaRPr lang="zh-CN" altLang="en-US" sz="2400">
                  <a:cs typeface="+mn-ea"/>
                  <a:sym typeface="+mn-lt"/>
                </a:endParaRPr>
              </a:p>
            </p:txBody>
          </p:sp>
        </p:grpSp>
        <p:grpSp>
          <p:nvGrpSpPr>
            <p:cNvPr id="50" name="组合 15"/>
            <p:cNvGrpSpPr/>
            <p:nvPr/>
          </p:nvGrpSpPr>
          <p:grpSpPr bwMode="auto">
            <a:xfrm>
              <a:off x="4083672" y="3202520"/>
              <a:ext cx="1654758" cy="2342103"/>
              <a:chOff x="0" y="0"/>
              <a:chExt cx="1147515" cy="1624019"/>
            </a:xfrm>
          </p:grpSpPr>
          <p:grpSp>
            <p:nvGrpSpPr>
              <p:cNvPr id="51" name="组合 22"/>
              <p:cNvGrpSpPr/>
              <p:nvPr/>
            </p:nvGrpSpPr>
            <p:grpSpPr bwMode="auto">
              <a:xfrm rot="-5400000">
                <a:off x="-238252" y="238252"/>
                <a:ext cx="1624019" cy="1147515"/>
                <a:chOff x="0" y="0"/>
                <a:chExt cx="2070437" cy="1462949"/>
              </a:xfrm>
            </p:grpSpPr>
            <p:sp>
              <p:nvSpPr>
                <p:cNvPr id="53"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cs typeface="+mn-ea"/>
                    <a:sym typeface="+mn-lt"/>
                  </a:endParaRPr>
                </a:p>
              </p:txBody>
            </p:sp>
            <p:sp>
              <p:nvSpPr>
                <p:cNvPr id="54"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cs typeface="+mn-ea"/>
                    <a:sym typeface="+mn-lt"/>
                  </a:endParaRPr>
                </a:p>
              </p:txBody>
            </p:sp>
          </p:grpSp>
          <p:sp>
            <p:nvSpPr>
              <p:cNvPr id="52" name="Freeform 21"/>
              <p:cNvSpPr>
                <a:spLocks noEditPoints="1"/>
              </p:cNvSpPr>
              <p:nvPr/>
            </p:nvSpPr>
            <p:spPr bwMode="auto">
              <a:xfrm>
                <a:off x="296372" y="279498"/>
                <a:ext cx="391200" cy="256623"/>
              </a:xfrm>
              <a:custGeom>
                <a:avLst/>
                <a:gdLst>
                  <a:gd name="T0" fmla="*/ 2147483646 w 357"/>
                  <a:gd name="T1" fmla="*/ 2147483646 h 234"/>
                  <a:gd name="T2" fmla="*/ 2147483646 w 357"/>
                  <a:gd name="T3" fmla="*/ 2147483646 h 234"/>
                  <a:gd name="T4" fmla="*/ 2147483646 w 357"/>
                  <a:gd name="T5" fmla="*/ 2147483646 h 234"/>
                  <a:gd name="T6" fmla="*/ 0 w 357"/>
                  <a:gd name="T7" fmla="*/ 2147483646 h 234"/>
                  <a:gd name="T8" fmla="*/ 2147483646 w 357"/>
                  <a:gd name="T9" fmla="*/ 2147483646 h 234"/>
                  <a:gd name="T10" fmla="*/ 2147483646 w 357"/>
                  <a:gd name="T11" fmla="*/ 2147483646 h 234"/>
                  <a:gd name="T12" fmla="*/ 2147483646 w 357"/>
                  <a:gd name="T13" fmla="*/ 2147483646 h 234"/>
                  <a:gd name="T14" fmla="*/ 2147483646 w 357"/>
                  <a:gd name="T15" fmla="*/ 2147483646 h 234"/>
                  <a:gd name="T16" fmla="*/ 2147483646 w 357"/>
                  <a:gd name="T17" fmla="*/ 2147483646 h 234"/>
                  <a:gd name="T18" fmla="*/ 2147483646 w 357"/>
                  <a:gd name="T19" fmla="*/ 2147483646 h 234"/>
                  <a:gd name="T20" fmla="*/ 2147483646 w 357"/>
                  <a:gd name="T21" fmla="*/ 2147483646 h 234"/>
                  <a:gd name="T22" fmla="*/ 2147483646 w 357"/>
                  <a:gd name="T23" fmla="*/ 0 h 234"/>
                  <a:gd name="T24" fmla="*/ 2147483646 w 357"/>
                  <a:gd name="T25" fmla="*/ 2147483646 h 234"/>
                  <a:gd name="T26" fmla="*/ 2147483646 w 357"/>
                  <a:gd name="T27" fmla="*/ 2147483646 h 234"/>
                  <a:gd name="T28" fmla="*/ 2147483646 w 357"/>
                  <a:gd name="T29" fmla="*/ 2147483646 h 234"/>
                  <a:gd name="T30" fmla="*/ 2147483646 w 357"/>
                  <a:gd name="T31" fmla="*/ 2147483646 h 234"/>
                  <a:gd name="T32" fmla="*/ 2147483646 w 357"/>
                  <a:gd name="T33" fmla="*/ 2147483646 h 234"/>
                  <a:gd name="T34" fmla="*/ 2147483646 w 357"/>
                  <a:gd name="T35" fmla="*/ 2147483646 h 234"/>
                  <a:gd name="T36" fmla="*/ 2147483646 w 357"/>
                  <a:gd name="T37" fmla="*/ 2147483646 h 234"/>
                  <a:gd name="T38" fmla="*/ 2147483646 w 357"/>
                  <a:gd name="T39" fmla="*/ 2147483646 h 234"/>
                  <a:gd name="T40" fmla="*/ 2147483646 w 357"/>
                  <a:gd name="T41" fmla="*/ 2147483646 h 234"/>
                  <a:gd name="T42" fmla="*/ 2147483646 w 357"/>
                  <a:gd name="T43" fmla="*/ 2147483646 h 234"/>
                  <a:gd name="T44" fmla="*/ 2147483646 w 357"/>
                  <a:gd name="T45" fmla="*/ 2147483646 h 234"/>
                  <a:gd name="T46" fmla="*/ 2147483646 w 357"/>
                  <a:gd name="T47" fmla="*/ 2147483646 h 234"/>
                  <a:gd name="T48" fmla="*/ 2147483646 w 357"/>
                  <a:gd name="T49" fmla="*/ 2147483646 h 234"/>
                  <a:gd name="T50" fmla="*/ 2147483646 w 357"/>
                  <a:gd name="T51" fmla="*/ 2147483646 h 234"/>
                  <a:gd name="T52" fmla="*/ 2147483646 w 357"/>
                  <a:gd name="T53" fmla="*/ 2147483646 h 234"/>
                  <a:gd name="T54" fmla="*/ 2147483646 w 357"/>
                  <a:gd name="T55" fmla="*/ 2147483646 h 234"/>
                  <a:gd name="T56" fmla="*/ 2147483646 w 357"/>
                  <a:gd name="T57" fmla="*/ 0 h 234"/>
                  <a:gd name="T58" fmla="*/ 2147483646 w 357"/>
                  <a:gd name="T59" fmla="*/ 2147483646 h 234"/>
                  <a:gd name="T60" fmla="*/ 2147483646 w 357"/>
                  <a:gd name="T61" fmla="*/ 2147483646 h 234"/>
                  <a:gd name="T62" fmla="*/ 2147483646 w 357"/>
                  <a:gd name="T63" fmla="*/ 2147483646 h 234"/>
                  <a:gd name="T64" fmla="*/ 2147483646 w 357"/>
                  <a:gd name="T65" fmla="*/ 2147483646 h 234"/>
                  <a:gd name="T66" fmla="*/ 2147483646 w 357"/>
                  <a:gd name="T67" fmla="*/ 214748364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w="9525">
                <a:noFill/>
                <a:round/>
              </a:ln>
            </p:spPr>
            <p:txBody>
              <a:bodyPr/>
              <a:lstStyle/>
              <a:p>
                <a:endParaRPr lang="zh-CN" altLang="en-US" sz="2400">
                  <a:cs typeface="+mn-ea"/>
                  <a:sym typeface="+mn-lt"/>
                </a:endParaRPr>
              </a:p>
            </p:txBody>
          </p:sp>
        </p:grpSp>
      </p:grpSp>
      <p:grpSp>
        <p:nvGrpSpPr>
          <p:cNvPr id="67" name="组合 66"/>
          <p:cNvGrpSpPr/>
          <p:nvPr/>
        </p:nvGrpSpPr>
        <p:grpSpPr>
          <a:xfrm>
            <a:off x="1581850" y="2274766"/>
            <a:ext cx="2965476" cy="722607"/>
            <a:chOff x="8386922" y="2192795"/>
            <a:chExt cx="2965476" cy="722607"/>
          </a:xfrm>
        </p:grpSpPr>
        <p:sp>
          <p:nvSpPr>
            <p:cNvPr id="68" name="矩形 67"/>
            <p:cNvSpPr/>
            <p:nvPr/>
          </p:nvSpPr>
          <p:spPr>
            <a:xfrm>
              <a:off x="8850447" y="2192795"/>
              <a:ext cx="2501951"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cs typeface="+mn-ea"/>
                  <a:sym typeface="+mn-lt"/>
                </a:rPr>
                <a:t>标题文字添加</a:t>
              </a:r>
            </a:p>
          </p:txBody>
        </p:sp>
        <p:sp>
          <p:nvSpPr>
            <p:cNvPr id="69" name="文本框 68"/>
            <p:cNvSpPr txBox="1"/>
            <p:nvPr/>
          </p:nvSpPr>
          <p:spPr>
            <a:xfrm>
              <a:off x="8386922" y="2542351"/>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grpSp>
      <p:grpSp>
        <p:nvGrpSpPr>
          <p:cNvPr id="70" name="组合 69"/>
          <p:cNvGrpSpPr/>
          <p:nvPr/>
        </p:nvGrpSpPr>
        <p:grpSpPr>
          <a:xfrm>
            <a:off x="1581850" y="4004423"/>
            <a:ext cx="2965476" cy="722607"/>
            <a:chOff x="8386922" y="2192795"/>
            <a:chExt cx="2965476" cy="722607"/>
          </a:xfrm>
        </p:grpSpPr>
        <p:sp>
          <p:nvSpPr>
            <p:cNvPr id="71" name="矩形 70"/>
            <p:cNvSpPr/>
            <p:nvPr/>
          </p:nvSpPr>
          <p:spPr>
            <a:xfrm>
              <a:off x="8850447" y="2192795"/>
              <a:ext cx="2501951"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cs typeface="+mn-ea"/>
                  <a:sym typeface="+mn-lt"/>
                </a:rPr>
                <a:t>标题文字添加</a:t>
              </a:r>
            </a:p>
          </p:txBody>
        </p:sp>
        <p:sp>
          <p:nvSpPr>
            <p:cNvPr id="72" name="文本框 71"/>
            <p:cNvSpPr txBox="1"/>
            <p:nvPr/>
          </p:nvSpPr>
          <p:spPr>
            <a:xfrm>
              <a:off x="8386922" y="2542351"/>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grpSp>
      <p:grpSp>
        <p:nvGrpSpPr>
          <p:cNvPr id="73" name="组合 72"/>
          <p:cNvGrpSpPr/>
          <p:nvPr/>
        </p:nvGrpSpPr>
        <p:grpSpPr>
          <a:xfrm>
            <a:off x="7351016" y="2216754"/>
            <a:ext cx="3003115" cy="722607"/>
            <a:chOff x="8349283" y="2192795"/>
            <a:chExt cx="3003115" cy="722607"/>
          </a:xfrm>
        </p:grpSpPr>
        <p:sp>
          <p:nvSpPr>
            <p:cNvPr id="74" name="矩形 73"/>
            <p:cNvSpPr/>
            <p:nvPr/>
          </p:nvSpPr>
          <p:spPr>
            <a:xfrm>
              <a:off x="8349283" y="2192795"/>
              <a:ext cx="2501951"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cs typeface="+mn-ea"/>
                  <a:sym typeface="+mn-lt"/>
                </a:rPr>
                <a:t>标题文字添加</a:t>
              </a:r>
            </a:p>
          </p:txBody>
        </p:sp>
        <p:sp>
          <p:nvSpPr>
            <p:cNvPr id="75" name="文本框 74"/>
            <p:cNvSpPr txBox="1"/>
            <p:nvPr/>
          </p:nvSpPr>
          <p:spPr>
            <a:xfrm>
              <a:off x="8386922" y="2542351"/>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pPr algn="l"/>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grpSp>
      <p:grpSp>
        <p:nvGrpSpPr>
          <p:cNvPr id="76" name="组合 75"/>
          <p:cNvGrpSpPr/>
          <p:nvPr/>
        </p:nvGrpSpPr>
        <p:grpSpPr>
          <a:xfrm>
            <a:off x="7388655" y="3948022"/>
            <a:ext cx="2965476" cy="720996"/>
            <a:chOff x="8386922" y="2194406"/>
            <a:chExt cx="2965476" cy="720996"/>
          </a:xfrm>
        </p:grpSpPr>
        <p:sp>
          <p:nvSpPr>
            <p:cNvPr id="77" name="矩形 76"/>
            <p:cNvSpPr/>
            <p:nvPr/>
          </p:nvSpPr>
          <p:spPr>
            <a:xfrm>
              <a:off x="8408754" y="2194406"/>
              <a:ext cx="2501951"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cs typeface="+mn-ea"/>
                  <a:sym typeface="+mn-lt"/>
                </a:rPr>
                <a:t>标题文字添加</a:t>
              </a:r>
            </a:p>
          </p:txBody>
        </p:sp>
        <p:sp>
          <p:nvSpPr>
            <p:cNvPr id="78" name="文本框 77"/>
            <p:cNvSpPr txBox="1"/>
            <p:nvPr/>
          </p:nvSpPr>
          <p:spPr>
            <a:xfrm>
              <a:off x="8386922" y="2542351"/>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pPr algn="l"/>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0-#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0-#ppt_w/2"/>
                                          </p:val>
                                        </p:tav>
                                        <p:tav tm="100000">
                                          <p:val>
                                            <p:strVal val="#ppt_x"/>
                                          </p:val>
                                        </p:tav>
                                      </p:tavLst>
                                    </p:anim>
                                    <p:anim calcmode="lin" valueType="num">
                                      <p:cBhvr additive="base">
                                        <p:cTn id="18" dur="500" fill="hold"/>
                                        <p:tgtEl>
                                          <p:spTgt spid="7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73"/>
                                        </p:tgtEl>
                                        <p:attrNameLst>
                                          <p:attrName>style.visibility</p:attrName>
                                        </p:attrNameLst>
                                      </p:cBhvr>
                                      <p:to>
                                        <p:strVal val="visible"/>
                                      </p:to>
                                    </p:set>
                                    <p:anim calcmode="lin" valueType="num">
                                      <p:cBhvr additive="base">
                                        <p:cTn id="22" dur="500" fill="hold"/>
                                        <p:tgtEl>
                                          <p:spTgt spid="73"/>
                                        </p:tgtEl>
                                        <p:attrNameLst>
                                          <p:attrName>ppt_x</p:attrName>
                                        </p:attrNameLst>
                                      </p:cBhvr>
                                      <p:tavLst>
                                        <p:tav tm="0">
                                          <p:val>
                                            <p:strVal val="0-#ppt_w/2"/>
                                          </p:val>
                                        </p:tav>
                                        <p:tav tm="100000">
                                          <p:val>
                                            <p:strVal val="#ppt_x"/>
                                          </p:val>
                                        </p:tav>
                                      </p:tavLst>
                                    </p:anim>
                                    <p:anim calcmode="lin" valueType="num">
                                      <p:cBhvr additive="base">
                                        <p:cTn id="23" dur="500" fill="hold"/>
                                        <p:tgtEl>
                                          <p:spTgt spid="7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additive="base">
                                        <p:cTn id="27" dur="500" fill="hold"/>
                                        <p:tgtEl>
                                          <p:spTgt spid="76"/>
                                        </p:tgtEl>
                                        <p:attrNameLst>
                                          <p:attrName>ppt_x</p:attrName>
                                        </p:attrNameLst>
                                      </p:cBhvr>
                                      <p:tavLst>
                                        <p:tav tm="0">
                                          <p:val>
                                            <p:strVal val="0-#ppt_w/2"/>
                                          </p:val>
                                        </p:tav>
                                        <p:tav tm="100000">
                                          <p:val>
                                            <p:strVal val="#ppt_x"/>
                                          </p:val>
                                        </p:tav>
                                      </p:tavLst>
                                    </p:anim>
                                    <p:anim calcmode="lin" valueType="num">
                                      <p:cBhvr additive="base">
                                        <p:cTn id="28" dur="5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2008619" y="1710392"/>
            <a:ext cx="8174759" cy="1246495"/>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200" dirty="0">
                <a:solidFill>
                  <a:schemeClr val="tx1">
                    <a:lumMod val="50000"/>
                    <a:lumOff val="50000"/>
                  </a:schemeClr>
                </a:solidFill>
                <a:cs typeface="+mn-ea"/>
                <a:sym typeface="+mn-lt"/>
              </a:rPr>
              <a:t>请在此处输入具体内容，文字请尽量言简意赅，此处为具体文字，表述该章节文字主题。请在此处输入具体内容，文字请尽量言简意赅，此处为具体文字，表述该章节文字主题。请在此处输入具体内容，文字请尽量言简意赅，此处为具体文字，表述该章节文字主题。</a:t>
            </a:r>
            <a:endParaRPr lang="en-US" altLang="zh-CN" sz="1200" dirty="0">
              <a:solidFill>
                <a:schemeClr val="tx1">
                  <a:lumMod val="50000"/>
                  <a:lumOff val="50000"/>
                </a:schemeClr>
              </a:solidFill>
              <a:cs typeface="+mn-ea"/>
              <a:sym typeface="+mn-lt"/>
            </a:endParaRPr>
          </a:p>
          <a:p>
            <a:pPr algn="ctr">
              <a:lnSpc>
                <a:spcPct val="125000"/>
              </a:lnSpc>
            </a:pPr>
            <a:endParaRPr lang="en-US" altLang="zh-CN" sz="1200" dirty="0">
              <a:solidFill>
                <a:schemeClr val="tx1">
                  <a:lumMod val="50000"/>
                  <a:lumOff val="50000"/>
                </a:schemeClr>
              </a:solidFill>
              <a:cs typeface="+mn-ea"/>
              <a:sym typeface="+mn-lt"/>
            </a:endParaRPr>
          </a:p>
          <a:p>
            <a:pPr algn="ctr">
              <a:lnSpc>
                <a:spcPct val="125000"/>
              </a:lnSpc>
            </a:pPr>
            <a:endParaRPr lang="en-US" altLang="zh-CN" sz="1200" dirty="0">
              <a:solidFill>
                <a:schemeClr val="tx1">
                  <a:lumMod val="50000"/>
                  <a:lumOff val="50000"/>
                </a:schemeClr>
              </a:solidFill>
              <a:cs typeface="+mn-ea"/>
              <a:sym typeface="+mn-lt"/>
            </a:endParaRPr>
          </a:p>
        </p:txBody>
      </p:sp>
      <p:cxnSp>
        <p:nvCxnSpPr>
          <p:cNvPr id="7" name="直接连接符 6"/>
          <p:cNvCxnSpPr/>
          <p:nvPr/>
        </p:nvCxnSpPr>
        <p:spPr>
          <a:xfrm>
            <a:off x="3280229" y="4105275"/>
            <a:ext cx="8911771"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6" name="Group 9"/>
          <p:cNvGrpSpPr/>
          <p:nvPr/>
        </p:nvGrpSpPr>
        <p:grpSpPr>
          <a:xfrm>
            <a:off x="1862733" y="2939216"/>
            <a:ext cx="1927698" cy="1927698"/>
            <a:chOff x="1480829" y="3475294"/>
            <a:chExt cx="1828792" cy="1828792"/>
          </a:xfrm>
        </p:grpSpPr>
        <p:sp>
          <p:nvSpPr>
            <p:cNvPr id="27" name="立方体 26"/>
            <p:cNvSpPr/>
            <p:nvPr/>
          </p:nvSpPr>
          <p:spPr>
            <a:xfrm>
              <a:off x="1480829" y="3475294"/>
              <a:ext cx="1828792" cy="1828792"/>
            </a:xfrm>
            <a:prstGeom prst="cub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8" name="Oval 8"/>
            <p:cNvSpPr/>
            <p:nvPr/>
          </p:nvSpPr>
          <p:spPr>
            <a:xfrm>
              <a:off x="1860550" y="4192307"/>
              <a:ext cx="850900" cy="778435"/>
            </a:xfrm>
            <a:custGeom>
              <a:avLst/>
              <a:gdLst>
                <a:gd name="connsiteX0" fmla="*/ 415780 w 577818"/>
                <a:gd name="connsiteY0" fmla="*/ 140844 h 528610"/>
                <a:gd name="connsiteX1" fmla="*/ 438846 w 577818"/>
                <a:gd name="connsiteY1" fmla="*/ 140844 h 528610"/>
                <a:gd name="connsiteX2" fmla="*/ 456377 w 577818"/>
                <a:gd name="connsiteY2" fmla="*/ 148213 h 528610"/>
                <a:gd name="connsiteX3" fmla="*/ 468371 w 577818"/>
                <a:gd name="connsiteY3" fmla="*/ 148213 h 528610"/>
                <a:gd name="connsiteX4" fmla="*/ 484979 w 577818"/>
                <a:gd name="connsiteY4" fmla="*/ 140844 h 528610"/>
                <a:gd name="connsiteX5" fmla="*/ 508968 w 577818"/>
                <a:gd name="connsiteY5" fmla="*/ 140844 h 528610"/>
                <a:gd name="connsiteX6" fmla="*/ 531112 w 577818"/>
                <a:gd name="connsiteY6" fmla="*/ 155582 h 528610"/>
                <a:gd name="connsiteX7" fmla="*/ 576322 w 577818"/>
                <a:gd name="connsiteY7" fmla="*/ 271643 h 528610"/>
                <a:gd name="connsiteX8" fmla="*/ 562482 w 577818"/>
                <a:gd name="connsiteY8" fmla="*/ 302961 h 528610"/>
                <a:gd name="connsiteX9" fmla="*/ 531112 w 577818"/>
                <a:gd name="connsiteY9" fmla="*/ 289144 h 528610"/>
                <a:gd name="connsiteX10" fmla="*/ 508968 w 577818"/>
                <a:gd name="connsiteY10" fmla="*/ 233877 h 528610"/>
                <a:gd name="connsiteX11" fmla="*/ 508968 w 577818"/>
                <a:gd name="connsiteY11" fmla="*/ 299277 h 528610"/>
                <a:gd name="connsiteX12" fmla="*/ 554178 w 577818"/>
                <a:gd name="connsiteY12" fmla="*/ 455867 h 528610"/>
                <a:gd name="connsiteX13" fmla="*/ 537570 w 577818"/>
                <a:gd name="connsiteY13" fmla="*/ 486264 h 528610"/>
                <a:gd name="connsiteX14" fmla="*/ 531112 w 577818"/>
                <a:gd name="connsiteY14" fmla="*/ 487185 h 528610"/>
                <a:gd name="connsiteX15" fmla="*/ 507123 w 577818"/>
                <a:gd name="connsiteY15" fmla="*/ 469684 h 528610"/>
                <a:gd name="connsiteX16" fmla="*/ 461913 w 577818"/>
                <a:gd name="connsiteY16" fmla="*/ 310330 h 528610"/>
                <a:gd name="connsiteX17" fmla="*/ 419471 w 577818"/>
                <a:gd name="connsiteY17" fmla="*/ 459551 h 528610"/>
                <a:gd name="connsiteX18" fmla="*/ 393636 w 577818"/>
                <a:gd name="connsiteY18" fmla="*/ 371124 h 528610"/>
                <a:gd name="connsiteX19" fmla="*/ 402863 w 577818"/>
                <a:gd name="connsiteY19" fmla="*/ 340727 h 528610"/>
                <a:gd name="connsiteX20" fmla="*/ 418548 w 577818"/>
                <a:gd name="connsiteY20" fmla="*/ 337042 h 528610"/>
                <a:gd name="connsiteX21" fmla="*/ 449918 w 577818"/>
                <a:gd name="connsiteY21" fmla="*/ 306646 h 528610"/>
                <a:gd name="connsiteX22" fmla="*/ 451764 w 577818"/>
                <a:gd name="connsiteY22" fmla="*/ 262432 h 528610"/>
                <a:gd name="connsiteX23" fmla="*/ 404708 w 577818"/>
                <a:gd name="connsiteY23" fmla="*/ 142686 h 528610"/>
                <a:gd name="connsiteX24" fmla="*/ 415780 w 577818"/>
                <a:gd name="connsiteY24" fmla="*/ 140844 h 528610"/>
                <a:gd name="connsiteX25" fmla="*/ 68974 w 577818"/>
                <a:gd name="connsiteY25" fmla="*/ 140844 h 528610"/>
                <a:gd name="connsiteX26" fmla="*/ 92967 w 577818"/>
                <a:gd name="connsiteY26" fmla="*/ 140844 h 528610"/>
                <a:gd name="connsiteX27" fmla="*/ 109578 w 577818"/>
                <a:gd name="connsiteY27" fmla="*/ 148213 h 528610"/>
                <a:gd name="connsiteX28" fmla="*/ 121575 w 577818"/>
                <a:gd name="connsiteY28" fmla="*/ 148213 h 528610"/>
                <a:gd name="connsiteX29" fmla="*/ 138186 w 577818"/>
                <a:gd name="connsiteY29" fmla="*/ 140844 h 528610"/>
                <a:gd name="connsiteX30" fmla="*/ 162180 w 577818"/>
                <a:gd name="connsiteY30" fmla="*/ 140844 h 528610"/>
                <a:gd name="connsiteX31" fmla="*/ 172331 w 577818"/>
                <a:gd name="connsiteY31" fmla="*/ 142686 h 528610"/>
                <a:gd name="connsiteX32" fmla="*/ 126189 w 577818"/>
                <a:gd name="connsiteY32" fmla="*/ 262432 h 528610"/>
                <a:gd name="connsiteX33" fmla="*/ 127112 w 577818"/>
                <a:gd name="connsiteY33" fmla="*/ 306646 h 528610"/>
                <a:gd name="connsiteX34" fmla="*/ 159412 w 577818"/>
                <a:gd name="connsiteY34" fmla="*/ 337042 h 528610"/>
                <a:gd name="connsiteX35" fmla="*/ 175100 w 577818"/>
                <a:gd name="connsiteY35" fmla="*/ 340727 h 528610"/>
                <a:gd name="connsiteX36" fmla="*/ 183405 w 577818"/>
                <a:gd name="connsiteY36" fmla="*/ 371124 h 528610"/>
                <a:gd name="connsiteX37" fmla="*/ 158489 w 577818"/>
                <a:gd name="connsiteY37" fmla="*/ 459551 h 528610"/>
                <a:gd name="connsiteX38" fmla="*/ 116038 w 577818"/>
                <a:gd name="connsiteY38" fmla="*/ 310330 h 528610"/>
                <a:gd name="connsiteX39" fmla="*/ 69896 w 577818"/>
                <a:gd name="connsiteY39" fmla="*/ 469684 h 528610"/>
                <a:gd name="connsiteX40" fmla="*/ 46826 w 577818"/>
                <a:gd name="connsiteY40" fmla="*/ 487185 h 528610"/>
                <a:gd name="connsiteX41" fmla="*/ 40366 w 577818"/>
                <a:gd name="connsiteY41" fmla="*/ 486264 h 528610"/>
                <a:gd name="connsiteX42" fmla="*/ 22832 w 577818"/>
                <a:gd name="connsiteY42" fmla="*/ 455867 h 528610"/>
                <a:gd name="connsiteX43" fmla="*/ 68051 w 577818"/>
                <a:gd name="connsiteY43" fmla="*/ 299277 h 528610"/>
                <a:gd name="connsiteX44" fmla="*/ 68051 w 577818"/>
                <a:gd name="connsiteY44" fmla="*/ 233877 h 528610"/>
                <a:gd name="connsiteX45" fmla="*/ 46826 w 577818"/>
                <a:gd name="connsiteY45" fmla="*/ 289144 h 528610"/>
                <a:gd name="connsiteX46" fmla="*/ 15449 w 577818"/>
                <a:gd name="connsiteY46" fmla="*/ 302961 h 528610"/>
                <a:gd name="connsiteX47" fmla="*/ 1607 w 577818"/>
                <a:gd name="connsiteY47" fmla="*/ 271643 h 528610"/>
                <a:gd name="connsiteX48" fmla="*/ 45903 w 577818"/>
                <a:gd name="connsiteY48" fmla="*/ 156503 h 528610"/>
                <a:gd name="connsiteX49" fmla="*/ 68974 w 577818"/>
                <a:gd name="connsiteY49" fmla="*/ 140844 h 528610"/>
                <a:gd name="connsiteX50" fmla="*/ 233235 w 577818"/>
                <a:gd name="connsiteY50" fmla="*/ 116877 h 528610"/>
                <a:gd name="connsiteX51" fmla="*/ 261828 w 577818"/>
                <a:gd name="connsiteY51" fmla="*/ 116877 h 528610"/>
                <a:gd name="connsiteX52" fmla="*/ 282120 w 577818"/>
                <a:gd name="connsiteY52" fmla="*/ 126088 h 528610"/>
                <a:gd name="connsiteX53" fmla="*/ 268285 w 577818"/>
                <a:gd name="connsiteY53" fmla="*/ 224646 h 528610"/>
                <a:gd name="connsiteX54" fmla="*/ 288577 w 577818"/>
                <a:gd name="connsiteY54" fmla="*/ 242147 h 528610"/>
                <a:gd name="connsiteX55" fmla="*/ 309792 w 577818"/>
                <a:gd name="connsiteY55" fmla="*/ 224646 h 528610"/>
                <a:gd name="connsiteX56" fmla="*/ 295956 w 577818"/>
                <a:gd name="connsiteY56" fmla="*/ 126088 h 528610"/>
                <a:gd name="connsiteX57" fmla="*/ 316248 w 577818"/>
                <a:gd name="connsiteY57" fmla="*/ 116877 h 528610"/>
                <a:gd name="connsiteX58" fmla="*/ 344842 w 577818"/>
                <a:gd name="connsiteY58" fmla="*/ 116877 h 528610"/>
                <a:gd name="connsiteX59" fmla="*/ 371590 w 577818"/>
                <a:gd name="connsiteY59" fmla="*/ 135299 h 528610"/>
                <a:gd name="connsiteX60" fmla="*/ 424166 w 577818"/>
                <a:gd name="connsiteY60" fmla="*/ 272543 h 528610"/>
                <a:gd name="connsiteX61" fmla="*/ 407563 w 577818"/>
                <a:gd name="connsiteY61" fmla="*/ 310309 h 528610"/>
                <a:gd name="connsiteX62" fmla="*/ 370668 w 577818"/>
                <a:gd name="connsiteY62" fmla="*/ 293729 h 528610"/>
                <a:gd name="connsiteX63" fmla="*/ 344842 w 577818"/>
                <a:gd name="connsiteY63" fmla="*/ 228330 h 528610"/>
                <a:gd name="connsiteX64" fmla="*/ 344842 w 577818"/>
                <a:gd name="connsiteY64" fmla="*/ 305703 h 528610"/>
                <a:gd name="connsiteX65" fmla="*/ 398339 w 577818"/>
                <a:gd name="connsiteY65" fmla="*/ 491766 h 528610"/>
                <a:gd name="connsiteX66" fmla="*/ 378969 w 577818"/>
                <a:gd name="connsiteY66" fmla="*/ 527689 h 528610"/>
                <a:gd name="connsiteX67" fmla="*/ 370668 w 577818"/>
                <a:gd name="connsiteY67" fmla="*/ 528610 h 528610"/>
                <a:gd name="connsiteX68" fmla="*/ 342997 w 577818"/>
                <a:gd name="connsiteY68" fmla="*/ 508346 h 528610"/>
                <a:gd name="connsiteX69" fmla="*/ 288577 w 577818"/>
                <a:gd name="connsiteY69" fmla="*/ 319520 h 528610"/>
                <a:gd name="connsiteX70" fmla="*/ 235080 w 577818"/>
                <a:gd name="connsiteY70" fmla="*/ 508346 h 528610"/>
                <a:gd name="connsiteX71" fmla="*/ 207408 w 577818"/>
                <a:gd name="connsiteY71" fmla="*/ 528610 h 528610"/>
                <a:gd name="connsiteX72" fmla="*/ 199107 w 577818"/>
                <a:gd name="connsiteY72" fmla="*/ 527689 h 528610"/>
                <a:gd name="connsiteX73" fmla="*/ 178815 w 577818"/>
                <a:gd name="connsiteY73" fmla="*/ 491766 h 528610"/>
                <a:gd name="connsiteX74" fmla="*/ 232312 w 577818"/>
                <a:gd name="connsiteY74" fmla="*/ 305703 h 528610"/>
                <a:gd name="connsiteX75" fmla="*/ 232312 w 577818"/>
                <a:gd name="connsiteY75" fmla="*/ 228330 h 528610"/>
                <a:gd name="connsiteX76" fmla="*/ 207408 w 577818"/>
                <a:gd name="connsiteY76" fmla="*/ 293729 h 528610"/>
                <a:gd name="connsiteX77" fmla="*/ 169591 w 577818"/>
                <a:gd name="connsiteY77" fmla="*/ 310309 h 528610"/>
                <a:gd name="connsiteX78" fmla="*/ 152988 w 577818"/>
                <a:gd name="connsiteY78" fmla="*/ 272543 h 528610"/>
                <a:gd name="connsiteX79" fmla="*/ 206486 w 577818"/>
                <a:gd name="connsiteY79" fmla="*/ 135299 h 528610"/>
                <a:gd name="connsiteX80" fmla="*/ 233235 w 577818"/>
                <a:gd name="connsiteY80" fmla="*/ 116877 h 528610"/>
                <a:gd name="connsiteX81" fmla="*/ 461986 w 577818"/>
                <a:gd name="connsiteY81" fmla="*/ 42312 h 528610"/>
                <a:gd name="connsiteX82" fmla="*/ 505334 w 577818"/>
                <a:gd name="connsiteY82" fmla="*/ 85586 h 528610"/>
                <a:gd name="connsiteX83" fmla="*/ 461986 w 577818"/>
                <a:gd name="connsiteY83" fmla="*/ 128860 h 528610"/>
                <a:gd name="connsiteX84" fmla="*/ 418638 w 577818"/>
                <a:gd name="connsiteY84" fmla="*/ 85586 h 528610"/>
                <a:gd name="connsiteX85" fmla="*/ 461986 w 577818"/>
                <a:gd name="connsiteY85" fmla="*/ 42312 h 528610"/>
                <a:gd name="connsiteX86" fmla="*/ 115572 w 577818"/>
                <a:gd name="connsiteY86" fmla="*/ 42312 h 528610"/>
                <a:gd name="connsiteX87" fmla="*/ 158403 w 577818"/>
                <a:gd name="connsiteY87" fmla="*/ 85586 h 528610"/>
                <a:gd name="connsiteX88" fmla="*/ 115572 w 577818"/>
                <a:gd name="connsiteY88" fmla="*/ 128860 h 528610"/>
                <a:gd name="connsiteX89" fmla="*/ 72741 w 577818"/>
                <a:gd name="connsiteY89" fmla="*/ 85586 h 528610"/>
                <a:gd name="connsiteX90" fmla="*/ 115572 w 577818"/>
                <a:gd name="connsiteY90" fmla="*/ 42312 h 528610"/>
                <a:gd name="connsiteX91" fmla="*/ 289038 w 577818"/>
                <a:gd name="connsiteY91" fmla="*/ 0 h 528610"/>
                <a:gd name="connsiteX92" fmla="*/ 340227 w 577818"/>
                <a:gd name="connsiteY92" fmla="*/ 51559 h 528610"/>
                <a:gd name="connsiteX93" fmla="*/ 289038 w 577818"/>
                <a:gd name="connsiteY93" fmla="*/ 103118 h 528610"/>
                <a:gd name="connsiteX94" fmla="*/ 237849 w 577818"/>
                <a:gd name="connsiteY94" fmla="*/ 51559 h 528610"/>
                <a:gd name="connsiteX95" fmla="*/ 289038 w 577818"/>
                <a:gd name="connsiteY95" fmla="*/ 0 h 52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77818" h="528610">
                  <a:moveTo>
                    <a:pt x="415780" y="140844"/>
                  </a:moveTo>
                  <a:lnTo>
                    <a:pt x="438846" y="140844"/>
                  </a:lnTo>
                  <a:cubicBezTo>
                    <a:pt x="446228" y="140844"/>
                    <a:pt x="451764" y="143607"/>
                    <a:pt x="456377" y="148213"/>
                  </a:cubicBezTo>
                  <a:lnTo>
                    <a:pt x="468371" y="148213"/>
                  </a:lnTo>
                  <a:cubicBezTo>
                    <a:pt x="472062" y="143607"/>
                    <a:pt x="478521" y="140844"/>
                    <a:pt x="484979" y="140844"/>
                  </a:cubicBezTo>
                  <a:lnTo>
                    <a:pt x="508968" y="140844"/>
                  </a:lnTo>
                  <a:cubicBezTo>
                    <a:pt x="519117" y="140844"/>
                    <a:pt x="527421" y="146371"/>
                    <a:pt x="531112" y="155582"/>
                  </a:cubicBezTo>
                  <a:lnTo>
                    <a:pt x="576322" y="271643"/>
                  </a:lnTo>
                  <a:cubicBezTo>
                    <a:pt x="580935" y="284539"/>
                    <a:pt x="574477" y="298355"/>
                    <a:pt x="562482" y="302961"/>
                  </a:cubicBezTo>
                  <a:cubicBezTo>
                    <a:pt x="549565" y="307567"/>
                    <a:pt x="535725" y="302040"/>
                    <a:pt x="531112" y="289144"/>
                  </a:cubicBezTo>
                  <a:lnTo>
                    <a:pt x="508968" y="233877"/>
                  </a:lnTo>
                  <a:lnTo>
                    <a:pt x="508968" y="299277"/>
                  </a:lnTo>
                  <a:lnTo>
                    <a:pt x="554178" y="455867"/>
                  </a:lnTo>
                  <a:cubicBezTo>
                    <a:pt x="557869" y="468763"/>
                    <a:pt x="550488" y="482579"/>
                    <a:pt x="537570" y="486264"/>
                  </a:cubicBezTo>
                  <a:cubicBezTo>
                    <a:pt x="535725" y="487185"/>
                    <a:pt x="532957" y="487185"/>
                    <a:pt x="531112" y="487185"/>
                  </a:cubicBezTo>
                  <a:cubicBezTo>
                    <a:pt x="520040" y="487185"/>
                    <a:pt x="510813" y="479816"/>
                    <a:pt x="507123" y="469684"/>
                  </a:cubicBezTo>
                  <a:lnTo>
                    <a:pt x="461913" y="310330"/>
                  </a:lnTo>
                  <a:lnTo>
                    <a:pt x="419471" y="459551"/>
                  </a:lnTo>
                  <a:lnTo>
                    <a:pt x="393636" y="371124"/>
                  </a:lnTo>
                  <a:lnTo>
                    <a:pt x="402863" y="340727"/>
                  </a:lnTo>
                  <a:cubicBezTo>
                    <a:pt x="408399" y="339806"/>
                    <a:pt x="413012" y="338885"/>
                    <a:pt x="418548" y="337042"/>
                  </a:cubicBezTo>
                  <a:cubicBezTo>
                    <a:pt x="432388" y="331516"/>
                    <a:pt x="444382" y="320462"/>
                    <a:pt x="449918" y="306646"/>
                  </a:cubicBezTo>
                  <a:cubicBezTo>
                    <a:pt x="456377" y="292829"/>
                    <a:pt x="457299" y="277170"/>
                    <a:pt x="451764" y="262432"/>
                  </a:cubicBezTo>
                  <a:lnTo>
                    <a:pt x="404708" y="142686"/>
                  </a:lnTo>
                  <a:cubicBezTo>
                    <a:pt x="408399" y="141765"/>
                    <a:pt x="412089" y="140844"/>
                    <a:pt x="415780" y="140844"/>
                  </a:cubicBezTo>
                  <a:close/>
                  <a:moveTo>
                    <a:pt x="68974" y="140844"/>
                  </a:moveTo>
                  <a:lnTo>
                    <a:pt x="92967" y="140844"/>
                  </a:lnTo>
                  <a:cubicBezTo>
                    <a:pt x="99427" y="140844"/>
                    <a:pt x="104964" y="143607"/>
                    <a:pt x="109578" y="148213"/>
                  </a:cubicBezTo>
                  <a:lnTo>
                    <a:pt x="121575" y="148213"/>
                  </a:lnTo>
                  <a:cubicBezTo>
                    <a:pt x="126189" y="143607"/>
                    <a:pt x="131726" y="140844"/>
                    <a:pt x="138186" y="140844"/>
                  </a:cubicBezTo>
                  <a:lnTo>
                    <a:pt x="162180" y="140844"/>
                  </a:lnTo>
                  <a:cubicBezTo>
                    <a:pt x="165871" y="140844"/>
                    <a:pt x="169563" y="141765"/>
                    <a:pt x="172331" y="142686"/>
                  </a:cubicBezTo>
                  <a:lnTo>
                    <a:pt x="126189" y="262432"/>
                  </a:lnTo>
                  <a:cubicBezTo>
                    <a:pt x="120652" y="277170"/>
                    <a:pt x="120652" y="292829"/>
                    <a:pt x="127112" y="306646"/>
                  </a:cubicBezTo>
                  <a:cubicBezTo>
                    <a:pt x="133572" y="320462"/>
                    <a:pt x="144646" y="331516"/>
                    <a:pt x="159412" y="337042"/>
                  </a:cubicBezTo>
                  <a:cubicBezTo>
                    <a:pt x="164026" y="338885"/>
                    <a:pt x="169563" y="340727"/>
                    <a:pt x="175100" y="340727"/>
                  </a:cubicBezTo>
                  <a:lnTo>
                    <a:pt x="183405" y="371124"/>
                  </a:lnTo>
                  <a:lnTo>
                    <a:pt x="158489" y="459551"/>
                  </a:lnTo>
                  <a:lnTo>
                    <a:pt x="116038" y="310330"/>
                  </a:lnTo>
                  <a:lnTo>
                    <a:pt x="69896" y="469684"/>
                  </a:lnTo>
                  <a:cubicBezTo>
                    <a:pt x="67128" y="479816"/>
                    <a:pt x="56977" y="487185"/>
                    <a:pt x="46826" y="487185"/>
                  </a:cubicBezTo>
                  <a:cubicBezTo>
                    <a:pt x="44057" y="487185"/>
                    <a:pt x="42212" y="487185"/>
                    <a:pt x="40366" y="486264"/>
                  </a:cubicBezTo>
                  <a:cubicBezTo>
                    <a:pt x="27446" y="482579"/>
                    <a:pt x="19141" y="468763"/>
                    <a:pt x="22832" y="455867"/>
                  </a:cubicBezTo>
                  <a:lnTo>
                    <a:pt x="68051" y="299277"/>
                  </a:lnTo>
                  <a:lnTo>
                    <a:pt x="68051" y="233877"/>
                  </a:lnTo>
                  <a:lnTo>
                    <a:pt x="46826" y="289144"/>
                  </a:lnTo>
                  <a:cubicBezTo>
                    <a:pt x="42212" y="302040"/>
                    <a:pt x="27446" y="307567"/>
                    <a:pt x="15449" y="302961"/>
                  </a:cubicBezTo>
                  <a:cubicBezTo>
                    <a:pt x="2530" y="298355"/>
                    <a:pt x="-3007" y="284539"/>
                    <a:pt x="1607" y="271643"/>
                  </a:cubicBezTo>
                  <a:lnTo>
                    <a:pt x="45903" y="156503"/>
                  </a:lnTo>
                  <a:cubicBezTo>
                    <a:pt x="49594" y="146371"/>
                    <a:pt x="58822" y="140844"/>
                    <a:pt x="68974" y="140844"/>
                  </a:cubicBezTo>
                  <a:close/>
                  <a:moveTo>
                    <a:pt x="233235" y="116877"/>
                  </a:moveTo>
                  <a:lnTo>
                    <a:pt x="261828" y="116877"/>
                  </a:lnTo>
                  <a:cubicBezTo>
                    <a:pt x="269207" y="116877"/>
                    <a:pt x="276586" y="120561"/>
                    <a:pt x="282120" y="126088"/>
                  </a:cubicBezTo>
                  <a:lnTo>
                    <a:pt x="268285" y="224646"/>
                  </a:lnTo>
                  <a:lnTo>
                    <a:pt x="288577" y="242147"/>
                  </a:lnTo>
                  <a:lnTo>
                    <a:pt x="309792" y="224646"/>
                  </a:lnTo>
                  <a:lnTo>
                    <a:pt x="295956" y="126088"/>
                  </a:lnTo>
                  <a:cubicBezTo>
                    <a:pt x="301490" y="120561"/>
                    <a:pt x="307947" y="116877"/>
                    <a:pt x="316248" y="116877"/>
                  </a:cubicBezTo>
                  <a:lnTo>
                    <a:pt x="344842" y="116877"/>
                  </a:lnTo>
                  <a:cubicBezTo>
                    <a:pt x="355910" y="116877"/>
                    <a:pt x="366979" y="124246"/>
                    <a:pt x="371590" y="135299"/>
                  </a:cubicBezTo>
                  <a:lnTo>
                    <a:pt x="424166" y="272543"/>
                  </a:lnTo>
                  <a:cubicBezTo>
                    <a:pt x="430622" y="288202"/>
                    <a:pt x="423243" y="304782"/>
                    <a:pt x="407563" y="310309"/>
                  </a:cubicBezTo>
                  <a:cubicBezTo>
                    <a:pt x="392805" y="315835"/>
                    <a:pt x="376202" y="308466"/>
                    <a:pt x="370668" y="293729"/>
                  </a:cubicBezTo>
                  <a:lnTo>
                    <a:pt x="344842" y="228330"/>
                  </a:lnTo>
                  <a:lnTo>
                    <a:pt x="344842" y="305703"/>
                  </a:lnTo>
                  <a:lnTo>
                    <a:pt x="398339" y="491766"/>
                  </a:lnTo>
                  <a:cubicBezTo>
                    <a:pt x="402951" y="507425"/>
                    <a:pt x="393727" y="523083"/>
                    <a:pt x="378969" y="527689"/>
                  </a:cubicBezTo>
                  <a:cubicBezTo>
                    <a:pt x="376202" y="528610"/>
                    <a:pt x="373435" y="528610"/>
                    <a:pt x="370668" y="528610"/>
                  </a:cubicBezTo>
                  <a:cubicBezTo>
                    <a:pt x="357755" y="528610"/>
                    <a:pt x="346686" y="520320"/>
                    <a:pt x="342997" y="508346"/>
                  </a:cubicBezTo>
                  <a:lnTo>
                    <a:pt x="288577" y="319520"/>
                  </a:lnTo>
                  <a:lnTo>
                    <a:pt x="235080" y="508346"/>
                  </a:lnTo>
                  <a:cubicBezTo>
                    <a:pt x="231390" y="520320"/>
                    <a:pt x="219399" y="528610"/>
                    <a:pt x="207408" y="528610"/>
                  </a:cubicBezTo>
                  <a:cubicBezTo>
                    <a:pt x="204641" y="528610"/>
                    <a:pt x="201874" y="528610"/>
                    <a:pt x="199107" y="527689"/>
                  </a:cubicBezTo>
                  <a:cubicBezTo>
                    <a:pt x="183427" y="523083"/>
                    <a:pt x="175125" y="507425"/>
                    <a:pt x="178815" y="491766"/>
                  </a:cubicBezTo>
                  <a:lnTo>
                    <a:pt x="232312" y="305703"/>
                  </a:lnTo>
                  <a:lnTo>
                    <a:pt x="232312" y="228330"/>
                  </a:lnTo>
                  <a:lnTo>
                    <a:pt x="207408" y="293729"/>
                  </a:lnTo>
                  <a:cubicBezTo>
                    <a:pt x="201874" y="308466"/>
                    <a:pt x="184349" y="315835"/>
                    <a:pt x="169591" y="310309"/>
                  </a:cubicBezTo>
                  <a:cubicBezTo>
                    <a:pt x="154833" y="304782"/>
                    <a:pt x="147454" y="288202"/>
                    <a:pt x="152988" y="272543"/>
                  </a:cubicBezTo>
                  <a:lnTo>
                    <a:pt x="206486" y="135299"/>
                  </a:lnTo>
                  <a:cubicBezTo>
                    <a:pt x="211098" y="124246"/>
                    <a:pt x="221244" y="116877"/>
                    <a:pt x="233235" y="116877"/>
                  </a:cubicBezTo>
                  <a:close/>
                  <a:moveTo>
                    <a:pt x="461986" y="42312"/>
                  </a:moveTo>
                  <a:cubicBezTo>
                    <a:pt x="485926" y="42312"/>
                    <a:pt x="505334" y="61686"/>
                    <a:pt x="505334" y="85586"/>
                  </a:cubicBezTo>
                  <a:cubicBezTo>
                    <a:pt x="505334" y="109486"/>
                    <a:pt x="485926" y="128860"/>
                    <a:pt x="461986" y="128860"/>
                  </a:cubicBezTo>
                  <a:cubicBezTo>
                    <a:pt x="438046" y="128860"/>
                    <a:pt x="418638" y="109486"/>
                    <a:pt x="418638" y="85586"/>
                  </a:cubicBezTo>
                  <a:cubicBezTo>
                    <a:pt x="418638" y="61686"/>
                    <a:pt x="438046" y="42312"/>
                    <a:pt x="461986" y="42312"/>
                  </a:cubicBezTo>
                  <a:close/>
                  <a:moveTo>
                    <a:pt x="115572" y="42312"/>
                  </a:moveTo>
                  <a:cubicBezTo>
                    <a:pt x="139227" y="42312"/>
                    <a:pt x="158403" y="61686"/>
                    <a:pt x="158403" y="85586"/>
                  </a:cubicBezTo>
                  <a:cubicBezTo>
                    <a:pt x="158403" y="109486"/>
                    <a:pt x="139227" y="128860"/>
                    <a:pt x="115572" y="128860"/>
                  </a:cubicBezTo>
                  <a:cubicBezTo>
                    <a:pt x="91917" y="128860"/>
                    <a:pt x="72741" y="109486"/>
                    <a:pt x="72741" y="85586"/>
                  </a:cubicBezTo>
                  <a:cubicBezTo>
                    <a:pt x="72741" y="61686"/>
                    <a:pt x="91917" y="42312"/>
                    <a:pt x="115572" y="42312"/>
                  </a:cubicBezTo>
                  <a:close/>
                  <a:moveTo>
                    <a:pt x="289038" y="0"/>
                  </a:moveTo>
                  <a:cubicBezTo>
                    <a:pt x="317309" y="0"/>
                    <a:pt x="340227" y="23084"/>
                    <a:pt x="340227" y="51559"/>
                  </a:cubicBezTo>
                  <a:cubicBezTo>
                    <a:pt x="340227" y="80034"/>
                    <a:pt x="317309" y="103118"/>
                    <a:pt x="289038" y="103118"/>
                  </a:cubicBezTo>
                  <a:cubicBezTo>
                    <a:pt x="260767" y="103118"/>
                    <a:pt x="237849" y="80034"/>
                    <a:pt x="237849" y="51559"/>
                  </a:cubicBezTo>
                  <a:cubicBezTo>
                    <a:pt x="237849" y="23084"/>
                    <a:pt x="260767" y="0"/>
                    <a:pt x="28903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29" name="Group 10"/>
          <p:cNvGrpSpPr/>
          <p:nvPr/>
        </p:nvGrpSpPr>
        <p:grpSpPr>
          <a:xfrm>
            <a:off x="5363984" y="3068505"/>
            <a:ext cx="1927698" cy="1927698"/>
            <a:chOff x="1591542" y="3597949"/>
            <a:chExt cx="1828792" cy="1828792"/>
          </a:xfrm>
        </p:grpSpPr>
        <p:sp>
          <p:nvSpPr>
            <p:cNvPr id="30" name="立方体 29"/>
            <p:cNvSpPr/>
            <p:nvPr/>
          </p:nvSpPr>
          <p:spPr>
            <a:xfrm>
              <a:off x="1591542" y="3597949"/>
              <a:ext cx="1828792" cy="1828792"/>
            </a:xfrm>
            <a:prstGeom prst="cub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1" name="Oval 12"/>
            <p:cNvSpPr/>
            <p:nvPr/>
          </p:nvSpPr>
          <p:spPr>
            <a:xfrm>
              <a:off x="1883181" y="4156075"/>
              <a:ext cx="805637" cy="850899"/>
            </a:xfrm>
            <a:custGeom>
              <a:avLst/>
              <a:gdLst>
                <a:gd name="connsiteX0" fmla="*/ 96184 w 575249"/>
                <a:gd name="connsiteY0" fmla="*/ 306085 h 607568"/>
                <a:gd name="connsiteX1" fmla="*/ 79590 w 575249"/>
                <a:gd name="connsiteY1" fmla="*/ 322655 h 607568"/>
                <a:gd name="connsiteX2" fmla="*/ 96184 w 575249"/>
                <a:gd name="connsiteY2" fmla="*/ 339225 h 607568"/>
                <a:gd name="connsiteX3" fmla="*/ 209422 w 575249"/>
                <a:gd name="connsiteY3" fmla="*/ 339225 h 607568"/>
                <a:gd name="connsiteX4" fmla="*/ 226016 w 575249"/>
                <a:gd name="connsiteY4" fmla="*/ 322655 h 607568"/>
                <a:gd name="connsiteX5" fmla="*/ 209422 w 575249"/>
                <a:gd name="connsiteY5" fmla="*/ 306085 h 607568"/>
                <a:gd name="connsiteX6" fmla="*/ 96184 w 575249"/>
                <a:gd name="connsiteY6" fmla="*/ 192857 h 607568"/>
                <a:gd name="connsiteX7" fmla="*/ 79590 w 575249"/>
                <a:gd name="connsiteY7" fmla="*/ 209427 h 607568"/>
                <a:gd name="connsiteX8" fmla="*/ 96184 w 575249"/>
                <a:gd name="connsiteY8" fmla="*/ 225843 h 607568"/>
                <a:gd name="connsiteX9" fmla="*/ 335875 w 575249"/>
                <a:gd name="connsiteY9" fmla="*/ 225843 h 607568"/>
                <a:gd name="connsiteX10" fmla="*/ 352315 w 575249"/>
                <a:gd name="connsiteY10" fmla="*/ 209427 h 607568"/>
                <a:gd name="connsiteX11" fmla="*/ 335875 w 575249"/>
                <a:gd name="connsiteY11" fmla="*/ 192857 h 607568"/>
                <a:gd name="connsiteX12" fmla="*/ 96184 w 575249"/>
                <a:gd name="connsiteY12" fmla="*/ 117371 h 607568"/>
                <a:gd name="connsiteX13" fmla="*/ 79590 w 575249"/>
                <a:gd name="connsiteY13" fmla="*/ 133941 h 607568"/>
                <a:gd name="connsiteX14" fmla="*/ 96184 w 575249"/>
                <a:gd name="connsiteY14" fmla="*/ 150358 h 607568"/>
                <a:gd name="connsiteX15" fmla="*/ 209422 w 575249"/>
                <a:gd name="connsiteY15" fmla="*/ 150358 h 607568"/>
                <a:gd name="connsiteX16" fmla="*/ 226016 w 575249"/>
                <a:gd name="connsiteY16" fmla="*/ 133941 h 607568"/>
                <a:gd name="connsiteX17" fmla="*/ 209422 w 575249"/>
                <a:gd name="connsiteY17" fmla="*/ 117371 h 607568"/>
                <a:gd name="connsiteX18" fmla="*/ 555428 w 575249"/>
                <a:gd name="connsiteY18" fmla="*/ 65485 h 607568"/>
                <a:gd name="connsiteX19" fmla="*/ 561882 w 575249"/>
                <a:gd name="connsiteY19" fmla="*/ 66559 h 607568"/>
                <a:gd name="connsiteX20" fmla="*/ 575249 w 575249"/>
                <a:gd name="connsiteY20" fmla="*/ 85430 h 607568"/>
                <a:gd name="connsiteX21" fmla="*/ 575249 w 575249"/>
                <a:gd name="connsiteY21" fmla="*/ 194819 h 607568"/>
                <a:gd name="connsiteX22" fmla="*/ 570947 w 575249"/>
                <a:gd name="connsiteY22" fmla="*/ 207399 h 607568"/>
                <a:gd name="connsiteX23" fmla="*/ 424979 w 575249"/>
                <a:gd name="connsiteY23" fmla="*/ 389817 h 607568"/>
                <a:gd name="connsiteX24" fmla="*/ 409307 w 575249"/>
                <a:gd name="connsiteY24" fmla="*/ 397181 h 607568"/>
                <a:gd name="connsiteX25" fmla="*/ 338014 w 575249"/>
                <a:gd name="connsiteY25" fmla="*/ 397181 h 607568"/>
                <a:gd name="connsiteX26" fmla="*/ 315581 w 575249"/>
                <a:gd name="connsiteY26" fmla="*/ 426024 h 607568"/>
                <a:gd name="connsiteX27" fmla="*/ 299755 w 575249"/>
                <a:gd name="connsiteY27" fmla="*/ 433695 h 607568"/>
                <a:gd name="connsiteX28" fmla="*/ 287617 w 575249"/>
                <a:gd name="connsiteY28" fmla="*/ 429553 h 607568"/>
                <a:gd name="connsiteX29" fmla="*/ 284083 w 575249"/>
                <a:gd name="connsiteY29" fmla="*/ 401630 h 607568"/>
                <a:gd name="connsiteX30" fmla="*/ 539602 w 575249"/>
                <a:gd name="connsiteY30" fmla="*/ 73156 h 607568"/>
                <a:gd name="connsiteX31" fmla="*/ 555428 w 575249"/>
                <a:gd name="connsiteY31" fmla="*/ 65485 h 607568"/>
                <a:gd name="connsiteX32" fmla="*/ 20589 w 575249"/>
                <a:gd name="connsiteY32" fmla="*/ 0 h 607568"/>
                <a:gd name="connsiteX33" fmla="*/ 474004 w 575249"/>
                <a:gd name="connsiteY33" fmla="*/ 0 h 607568"/>
                <a:gd name="connsiteX34" fmla="*/ 494593 w 575249"/>
                <a:gd name="connsiteY34" fmla="*/ 20559 h 607568"/>
                <a:gd name="connsiteX35" fmla="*/ 494593 w 575249"/>
                <a:gd name="connsiteY35" fmla="*/ 77173 h 607568"/>
                <a:gd name="connsiteX36" fmla="*/ 257975 w 575249"/>
                <a:gd name="connsiteY36" fmla="*/ 381418 h 607568"/>
                <a:gd name="connsiteX37" fmla="*/ 247220 w 575249"/>
                <a:gd name="connsiteY37" fmla="*/ 420388 h 607568"/>
                <a:gd name="connsiteX38" fmla="*/ 267348 w 575249"/>
                <a:gd name="connsiteY38" fmla="*/ 455676 h 607568"/>
                <a:gd name="connsiteX39" fmla="*/ 299767 w 575249"/>
                <a:gd name="connsiteY39" fmla="*/ 466723 h 607568"/>
                <a:gd name="connsiteX40" fmla="*/ 341713 w 575249"/>
                <a:gd name="connsiteY40" fmla="*/ 446317 h 607568"/>
                <a:gd name="connsiteX41" fmla="*/ 354159 w 575249"/>
                <a:gd name="connsiteY41" fmla="*/ 430361 h 607568"/>
                <a:gd name="connsiteX42" fmla="*/ 409318 w 575249"/>
                <a:gd name="connsiteY42" fmla="*/ 430361 h 607568"/>
                <a:gd name="connsiteX43" fmla="*/ 450803 w 575249"/>
                <a:gd name="connsiteY43" fmla="*/ 410415 h 607568"/>
                <a:gd name="connsiteX44" fmla="*/ 494593 w 575249"/>
                <a:gd name="connsiteY44" fmla="*/ 355642 h 607568"/>
                <a:gd name="connsiteX45" fmla="*/ 494593 w 575249"/>
                <a:gd name="connsiteY45" fmla="*/ 587009 h 607568"/>
                <a:gd name="connsiteX46" fmla="*/ 474004 w 575249"/>
                <a:gd name="connsiteY46" fmla="*/ 607568 h 607568"/>
                <a:gd name="connsiteX47" fmla="*/ 20589 w 575249"/>
                <a:gd name="connsiteY47" fmla="*/ 607568 h 607568"/>
                <a:gd name="connsiteX48" fmla="*/ 0 w 575249"/>
                <a:gd name="connsiteY48" fmla="*/ 587009 h 607568"/>
                <a:gd name="connsiteX49" fmla="*/ 0 w 575249"/>
                <a:gd name="connsiteY49" fmla="*/ 20559 h 607568"/>
                <a:gd name="connsiteX50" fmla="*/ 20589 w 575249"/>
                <a:gd name="connsiteY50"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75249" h="607568">
                  <a:moveTo>
                    <a:pt x="96184" y="306085"/>
                  </a:moveTo>
                  <a:cubicBezTo>
                    <a:pt x="86965" y="306085"/>
                    <a:pt x="79590" y="313603"/>
                    <a:pt x="79590" y="322655"/>
                  </a:cubicBezTo>
                  <a:cubicBezTo>
                    <a:pt x="79590" y="331708"/>
                    <a:pt x="86965" y="339225"/>
                    <a:pt x="96184" y="339225"/>
                  </a:cubicBezTo>
                  <a:lnTo>
                    <a:pt x="209422" y="339225"/>
                  </a:lnTo>
                  <a:cubicBezTo>
                    <a:pt x="218641" y="339225"/>
                    <a:pt x="226016" y="331708"/>
                    <a:pt x="226016" y="322655"/>
                  </a:cubicBezTo>
                  <a:cubicBezTo>
                    <a:pt x="226016" y="313603"/>
                    <a:pt x="218641" y="306085"/>
                    <a:pt x="209422" y="306085"/>
                  </a:cubicBezTo>
                  <a:close/>
                  <a:moveTo>
                    <a:pt x="96184" y="192857"/>
                  </a:moveTo>
                  <a:cubicBezTo>
                    <a:pt x="86965" y="192857"/>
                    <a:pt x="79590" y="200221"/>
                    <a:pt x="79590" y="209427"/>
                  </a:cubicBezTo>
                  <a:cubicBezTo>
                    <a:pt x="79590" y="218479"/>
                    <a:pt x="86965" y="225843"/>
                    <a:pt x="96184" y="225843"/>
                  </a:cubicBezTo>
                  <a:lnTo>
                    <a:pt x="335875" y="225843"/>
                  </a:lnTo>
                  <a:cubicBezTo>
                    <a:pt x="344940" y="225843"/>
                    <a:pt x="352315" y="218479"/>
                    <a:pt x="352315" y="209427"/>
                  </a:cubicBezTo>
                  <a:cubicBezTo>
                    <a:pt x="352315" y="200221"/>
                    <a:pt x="344940" y="192857"/>
                    <a:pt x="335875" y="192857"/>
                  </a:cubicBezTo>
                  <a:close/>
                  <a:moveTo>
                    <a:pt x="96184" y="117371"/>
                  </a:moveTo>
                  <a:cubicBezTo>
                    <a:pt x="86965" y="117371"/>
                    <a:pt x="79590" y="124736"/>
                    <a:pt x="79590" y="133941"/>
                  </a:cubicBezTo>
                  <a:cubicBezTo>
                    <a:pt x="79590" y="142993"/>
                    <a:pt x="86965" y="150358"/>
                    <a:pt x="96184" y="150358"/>
                  </a:cubicBezTo>
                  <a:lnTo>
                    <a:pt x="209422" y="150358"/>
                  </a:lnTo>
                  <a:cubicBezTo>
                    <a:pt x="218641" y="150358"/>
                    <a:pt x="226016" y="142993"/>
                    <a:pt x="226016" y="133941"/>
                  </a:cubicBezTo>
                  <a:cubicBezTo>
                    <a:pt x="226016" y="124736"/>
                    <a:pt x="218641" y="117371"/>
                    <a:pt x="209422" y="117371"/>
                  </a:cubicBezTo>
                  <a:close/>
                  <a:moveTo>
                    <a:pt x="555428" y="65485"/>
                  </a:moveTo>
                  <a:cubicBezTo>
                    <a:pt x="557579" y="65485"/>
                    <a:pt x="559730" y="65792"/>
                    <a:pt x="561882" y="66559"/>
                  </a:cubicBezTo>
                  <a:cubicBezTo>
                    <a:pt x="569871" y="69321"/>
                    <a:pt x="575249" y="76838"/>
                    <a:pt x="575249" y="85430"/>
                  </a:cubicBezTo>
                  <a:lnTo>
                    <a:pt x="575249" y="194819"/>
                  </a:lnTo>
                  <a:cubicBezTo>
                    <a:pt x="575249" y="199421"/>
                    <a:pt x="573713" y="203871"/>
                    <a:pt x="570947" y="207399"/>
                  </a:cubicBezTo>
                  <a:lnTo>
                    <a:pt x="424979" y="389817"/>
                  </a:lnTo>
                  <a:cubicBezTo>
                    <a:pt x="421138" y="394419"/>
                    <a:pt x="415453" y="397181"/>
                    <a:pt x="409307" y="397181"/>
                  </a:cubicBezTo>
                  <a:lnTo>
                    <a:pt x="338014" y="397181"/>
                  </a:lnTo>
                  <a:lnTo>
                    <a:pt x="315581" y="426024"/>
                  </a:lnTo>
                  <a:cubicBezTo>
                    <a:pt x="311586" y="431087"/>
                    <a:pt x="305747" y="433695"/>
                    <a:pt x="299755" y="433695"/>
                  </a:cubicBezTo>
                  <a:cubicBezTo>
                    <a:pt x="295453" y="433695"/>
                    <a:pt x="291150" y="432314"/>
                    <a:pt x="287617" y="429553"/>
                  </a:cubicBezTo>
                  <a:cubicBezTo>
                    <a:pt x="278859" y="422802"/>
                    <a:pt x="277322" y="410222"/>
                    <a:pt x="284083" y="401630"/>
                  </a:cubicBezTo>
                  <a:lnTo>
                    <a:pt x="539602" y="73156"/>
                  </a:lnTo>
                  <a:cubicBezTo>
                    <a:pt x="543444" y="68247"/>
                    <a:pt x="549282" y="65485"/>
                    <a:pt x="555428" y="65485"/>
                  </a:cubicBezTo>
                  <a:close/>
                  <a:moveTo>
                    <a:pt x="20589" y="0"/>
                  </a:moveTo>
                  <a:lnTo>
                    <a:pt x="474004" y="0"/>
                  </a:lnTo>
                  <a:cubicBezTo>
                    <a:pt x="485374" y="0"/>
                    <a:pt x="494593" y="9206"/>
                    <a:pt x="494593" y="20559"/>
                  </a:cubicBezTo>
                  <a:lnTo>
                    <a:pt x="494593" y="77173"/>
                  </a:lnTo>
                  <a:lnTo>
                    <a:pt x="257975" y="381418"/>
                  </a:lnTo>
                  <a:cubicBezTo>
                    <a:pt x="249217" y="392464"/>
                    <a:pt x="245530" y="406426"/>
                    <a:pt x="247220" y="420388"/>
                  </a:cubicBezTo>
                  <a:cubicBezTo>
                    <a:pt x="248910" y="434503"/>
                    <a:pt x="256131" y="446931"/>
                    <a:pt x="267348" y="455676"/>
                  </a:cubicBezTo>
                  <a:cubicBezTo>
                    <a:pt x="276566" y="462887"/>
                    <a:pt x="288090" y="466723"/>
                    <a:pt x="299767" y="466723"/>
                  </a:cubicBezTo>
                  <a:cubicBezTo>
                    <a:pt x="316361" y="466723"/>
                    <a:pt x="331572" y="459358"/>
                    <a:pt x="341713" y="446317"/>
                  </a:cubicBezTo>
                  <a:lnTo>
                    <a:pt x="354159" y="430361"/>
                  </a:lnTo>
                  <a:lnTo>
                    <a:pt x="409318" y="430361"/>
                  </a:lnTo>
                  <a:cubicBezTo>
                    <a:pt x="425605" y="430361"/>
                    <a:pt x="440663" y="422996"/>
                    <a:pt x="450803" y="410415"/>
                  </a:cubicBezTo>
                  <a:lnTo>
                    <a:pt x="494593" y="355642"/>
                  </a:lnTo>
                  <a:lnTo>
                    <a:pt x="494593" y="587009"/>
                  </a:lnTo>
                  <a:cubicBezTo>
                    <a:pt x="494593" y="598362"/>
                    <a:pt x="485374" y="607568"/>
                    <a:pt x="474004" y="607568"/>
                  </a:cubicBezTo>
                  <a:lnTo>
                    <a:pt x="20589" y="607568"/>
                  </a:lnTo>
                  <a:cubicBezTo>
                    <a:pt x="9219" y="607568"/>
                    <a:pt x="0" y="598362"/>
                    <a:pt x="0" y="587009"/>
                  </a:cubicBezTo>
                  <a:lnTo>
                    <a:pt x="0" y="20559"/>
                  </a:lnTo>
                  <a:cubicBezTo>
                    <a:pt x="0" y="9206"/>
                    <a:pt x="9219" y="0"/>
                    <a:pt x="205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32" name="Group 13"/>
          <p:cNvGrpSpPr/>
          <p:nvPr/>
        </p:nvGrpSpPr>
        <p:grpSpPr>
          <a:xfrm>
            <a:off x="8847964" y="2901056"/>
            <a:ext cx="1927698" cy="1927698"/>
            <a:chOff x="1667798" y="3439092"/>
            <a:chExt cx="1828792" cy="1828792"/>
          </a:xfrm>
        </p:grpSpPr>
        <p:sp>
          <p:nvSpPr>
            <p:cNvPr id="33" name="立方体 32"/>
            <p:cNvSpPr/>
            <p:nvPr/>
          </p:nvSpPr>
          <p:spPr>
            <a:xfrm>
              <a:off x="1667798" y="3439092"/>
              <a:ext cx="1828792" cy="1828792"/>
            </a:xfrm>
            <a:prstGeom prst="cub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4" name="Oval 15"/>
            <p:cNvSpPr/>
            <p:nvPr/>
          </p:nvSpPr>
          <p:spPr>
            <a:xfrm>
              <a:off x="1860550" y="4175256"/>
              <a:ext cx="850900" cy="812537"/>
            </a:xfrm>
            <a:custGeom>
              <a:avLst/>
              <a:gdLst>
                <a:gd name="connsiteX0" fmla="*/ 344712 w 607286"/>
                <a:gd name="connsiteY0" fmla="*/ 312182 h 579907"/>
                <a:gd name="connsiteX1" fmla="*/ 473660 w 607286"/>
                <a:gd name="connsiteY1" fmla="*/ 312182 h 579907"/>
                <a:gd name="connsiteX2" fmla="*/ 533051 w 607286"/>
                <a:gd name="connsiteY2" fmla="*/ 579907 h 579907"/>
                <a:gd name="connsiteX3" fmla="*/ 359103 w 607286"/>
                <a:gd name="connsiteY3" fmla="*/ 579907 h 579907"/>
                <a:gd name="connsiteX4" fmla="*/ 344712 w 607286"/>
                <a:gd name="connsiteY4" fmla="*/ 312182 h 579907"/>
                <a:gd name="connsiteX5" fmla="*/ 133626 w 607286"/>
                <a:gd name="connsiteY5" fmla="*/ 312182 h 579907"/>
                <a:gd name="connsiteX6" fmla="*/ 262574 w 607286"/>
                <a:gd name="connsiteY6" fmla="*/ 312182 h 579907"/>
                <a:gd name="connsiteX7" fmla="*/ 248297 w 607286"/>
                <a:gd name="connsiteY7" fmla="*/ 579907 h 579907"/>
                <a:gd name="connsiteX8" fmla="*/ 74235 w 607286"/>
                <a:gd name="connsiteY8" fmla="*/ 579907 h 579907"/>
                <a:gd name="connsiteX9" fmla="*/ 133626 w 607286"/>
                <a:gd name="connsiteY9" fmla="*/ 312182 h 579907"/>
                <a:gd name="connsiteX10" fmla="*/ 7081 w 607286"/>
                <a:gd name="connsiteY10" fmla="*/ 231878 h 579907"/>
                <a:gd name="connsiteX11" fmla="*/ 600319 w 607286"/>
                <a:gd name="connsiteY11" fmla="*/ 231878 h 579907"/>
                <a:gd name="connsiteX12" fmla="*/ 607286 w 607286"/>
                <a:gd name="connsiteY12" fmla="*/ 238949 h 579907"/>
                <a:gd name="connsiteX13" fmla="*/ 607286 w 607286"/>
                <a:gd name="connsiteY13" fmla="*/ 277043 h 579907"/>
                <a:gd name="connsiteX14" fmla="*/ 600319 w 607286"/>
                <a:gd name="connsiteY14" fmla="*/ 284115 h 579907"/>
                <a:gd name="connsiteX15" fmla="*/ 562171 w 607286"/>
                <a:gd name="connsiteY15" fmla="*/ 284115 h 579907"/>
                <a:gd name="connsiteX16" fmla="*/ 562171 w 607286"/>
                <a:gd name="connsiteY16" fmla="*/ 341028 h 579907"/>
                <a:gd name="connsiteX17" fmla="*/ 555089 w 607286"/>
                <a:gd name="connsiteY17" fmla="*/ 348099 h 579907"/>
                <a:gd name="connsiteX18" fmla="*/ 517055 w 607286"/>
                <a:gd name="connsiteY18" fmla="*/ 348099 h 579907"/>
                <a:gd name="connsiteX19" fmla="*/ 510202 w 607286"/>
                <a:gd name="connsiteY19" fmla="*/ 342739 h 579907"/>
                <a:gd name="connsiteX20" fmla="*/ 495240 w 607286"/>
                <a:gd name="connsiteY20" fmla="*/ 284115 h 579907"/>
                <a:gd name="connsiteX21" fmla="*/ 112046 w 607286"/>
                <a:gd name="connsiteY21" fmla="*/ 284115 h 579907"/>
                <a:gd name="connsiteX22" fmla="*/ 97084 w 607286"/>
                <a:gd name="connsiteY22" fmla="*/ 342739 h 579907"/>
                <a:gd name="connsiteX23" fmla="*/ 90345 w 607286"/>
                <a:gd name="connsiteY23" fmla="*/ 348099 h 579907"/>
                <a:gd name="connsiteX24" fmla="*/ 52197 w 607286"/>
                <a:gd name="connsiteY24" fmla="*/ 348099 h 579907"/>
                <a:gd name="connsiteX25" fmla="*/ 45230 w 607286"/>
                <a:gd name="connsiteY25" fmla="*/ 341028 h 579907"/>
                <a:gd name="connsiteX26" fmla="*/ 45230 w 607286"/>
                <a:gd name="connsiteY26" fmla="*/ 284115 h 579907"/>
                <a:gd name="connsiteX27" fmla="*/ 7081 w 607286"/>
                <a:gd name="connsiteY27" fmla="*/ 284115 h 579907"/>
                <a:gd name="connsiteX28" fmla="*/ 0 w 607286"/>
                <a:gd name="connsiteY28" fmla="*/ 277043 h 579907"/>
                <a:gd name="connsiteX29" fmla="*/ 0 w 607286"/>
                <a:gd name="connsiteY29" fmla="*/ 238949 h 579907"/>
                <a:gd name="connsiteX30" fmla="*/ 7081 w 607286"/>
                <a:gd name="connsiteY30" fmla="*/ 231878 h 579907"/>
                <a:gd name="connsiteX31" fmla="*/ 327988 w 607286"/>
                <a:gd name="connsiteY31" fmla="*/ 71 h 579907"/>
                <a:gd name="connsiteX32" fmla="*/ 404277 w 607286"/>
                <a:gd name="connsiteY32" fmla="*/ 71 h 579907"/>
                <a:gd name="connsiteX33" fmla="*/ 449502 w 607286"/>
                <a:gd name="connsiteY33" fmla="*/ 203864 h 579907"/>
                <a:gd name="connsiteX34" fmla="*/ 338837 w 607286"/>
                <a:gd name="connsiteY34" fmla="*/ 203864 h 579907"/>
                <a:gd name="connsiteX35" fmla="*/ 327988 w 607286"/>
                <a:gd name="connsiteY35" fmla="*/ 71 h 579907"/>
                <a:gd name="connsiteX36" fmla="*/ 202949 w 607286"/>
                <a:gd name="connsiteY36" fmla="*/ 0 h 579907"/>
                <a:gd name="connsiteX37" fmla="*/ 279369 w 607286"/>
                <a:gd name="connsiteY37" fmla="*/ 0 h 579907"/>
                <a:gd name="connsiteX38" fmla="*/ 268403 w 607286"/>
                <a:gd name="connsiteY38" fmla="*/ 203793 h 579907"/>
                <a:gd name="connsiteX39" fmla="*/ 157714 w 607286"/>
                <a:gd name="connsiteY39" fmla="*/ 203793 h 579907"/>
                <a:gd name="connsiteX40" fmla="*/ 202949 w 607286"/>
                <a:gd name="connsiteY40" fmla="*/ 0 h 57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7286" h="579907">
                  <a:moveTo>
                    <a:pt x="344712" y="312182"/>
                  </a:moveTo>
                  <a:lnTo>
                    <a:pt x="473660" y="312182"/>
                  </a:lnTo>
                  <a:cubicBezTo>
                    <a:pt x="493533" y="401462"/>
                    <a:pt x="513292" y="490741"/>
                    <a:pt x="533051" y="579907"/>
                  </a:cubicBezTo>
                  <a:lnTo>
                    <a:pt x="359103" y="579907"/>
                  </a:lnTo>
                  <a:cubicBezTo>
                    <a:pt x="354306" y="490741"/>
                    <a:pt x="349509" y="401462"/>
                    <a:pt x="344712" y="312182"/>
                  </a:cubicBezTo>
                  <a:close/>
                  <a:moveTo>
                    <a:pt x="133626" y="312182"/>
                  </a:moveTo>
                  <a:lnTo>
                    <a:pt x="262574" y="312182"/>
                  </a:lnTo>
                  <a:cubicBezTo>
                    <a:pt x="257891" y="401462"/>
                    <a:pt x="253094" y="490741"/>
                    <a:pt x="248297" y="579907"/>
                  </a:cubicBezTo>
                  <a:lnTo>
                    <a:pt x="74235" y="579907"/>
                  </a:lnTo>
                  <a:cubicBezTo>
                    <a:pt x="94108" y="490741"/>
                    <a:pt x="113867" y="401462"/>
                    <a:pt x="133626" y="312182"/>
                  </a:cubicBezTo>
                  <a:close/>
                  <a:moveTo>
                    <a:pt x="7081" y="231878"/>
                  </a:moveTo>
                  <a:lnTo>
                    <a:pt x="600319" y="231878"/>
                  </a:lnTo>
                  <a:cubicBezTo>
                    <a:pt x="604202" y="231878"/>
                    <a:pt x="607286" y="235072"/>
                    <a:pt x="607286" y="238949"/>
                  </a:cubicBezTo>
                  <a:lnTo>
                    <a:pt x="607286" y="277043"/>
                  </a:lnTo>
                  <a:cubicBezTo>
                    <a:pt x="607286" y="280921"/>
                    <a:pt x="604202" y="284115"/>
                    <a:pt x="600319" y="284115"/>
                  </a:cubicBezTo>
                  <a:lnTo>
                    <a:pt x="562171" y="284115"/>
                  </a:lnTo>
                  <a:lnTo>
                    <a:pt x="562171" y="341028"/>
                  </a:lnTo>
                  <a:cubicBezTo>
                    <a:pt x="562171" y="344906"/>
                    <a:pt x="558973" y="348099"/>
                    <a:pt x="555089" y="348099"/>
                  </a:cubicBezTo>
                  <a:lnTo>
                    <a:pt x="517055" y="348099"/>
                  </a:lnTo>
                  <a:cubicBezTo>
                    <a:pt x="513857" y="348099"/>
                    <a:pt x="511002" y="345932"/>
                    <a:pt x="510202" y="342739"/>
                  </a:cubicBezTo>
                  <a:lnTo>
                    <a:pt x="495240" y="284115"/>
                  </a:lnTo>
                  <a:lnTo>
                    <a:pt x="112046" y="284115"/>
                  </a:lnTo>
                  <a:lnTo>
                    <a:pt x="97084" y="342739"/>
                  </a:lnTo>
                  <a:cubicBezTo>
                    <a:pt x="96398" y="345932"/>
                    <a:pt x="93543" y="348099"/>
                    <a:pt x="90345" y="348099"/>
                  </a:cubicBezTo>
                  <a:lnTo>
                    <a:pt x="52197" y="348099"/>
                  </a:lnTo>
                  <a:cubicBezTo>
                    <a:pt x="48313" y="348099"/>
                    <a:pt x="45230" y="344906"/>
                    <a:pt x="45230" y="341028"/>
                  </a:cubicBezTo>
                  <a:lnTo>
                    <a:pt x="45230" y="284115"/>
                  </a:lnTo>
                  <a:lnTo>
                    <a:pt x="7081" y="284115"/>
                  </a:lnTo>
                  <a:cubicBezTo>
                    <a:pt x="3198" y="284115"/>
                    <a:pt x="0" y="280921"/>
                    <a:pt x="0" y="277043"/>
                  </a:cubicBezTo>
                  <a:lnTo>
                    <a:pt x="0" y="238949"/>
                  </a:lnTo>
                  <a:cubicBezTo>
                    <a:pt x="0" y="235072"/>
                    <a:pt x="3198" y="231878"/>
                    <a:pt x="7081" y="231878"/>
                  </a:cubicBezTo>
                  <a:close/>
                  <a:moveTo>
                    <a:pt x="327988" y="71"/>
                  </a:moveTo>
                  <a:lnTo>
                    <a:pt x="404277" y="71"/>
                  </a:lnTo>
                  <a:cubicBezTo>
                    <a:pt x="419352" y="67926"/>
                    <a:pt x="434427" y="135895"/>
                    <a:pt x="449502" y="203864"/>
                  </a:cubicBezTo>
                  <a:lnTo>
                    <a:pt x="338837" y="203864"/>
                  </a:lnTo>
                  <a:cubicBezTo>
                    <a:pt x="335183" y="135895"/>
                    <a:pt x="331528" y="67926"/>
                    <a:pt x="327988" y="71"/>
                  </a:cubicBezTo>
                  <a:close/>
                  <a:moveTo>
                    <a:pt x="202949" y="0"/>
                  </a:moveTo>
                  <a:lnTo>
                    <a:pt x="279369" y="0"/>
                  </a:lnTo>
                  <a:cubicBezTo>
                    <a:pt x="275714" y="67855"/>
                    <a:pt x="272058" y="135824"/>
                    <a:pt x="268403" y="203793"/>
                  </a:cubicBezTo>
                  <a:lnTo>
                    <a:pt x="157714" y="203793"/>
                  </a:lnTo>
                  <a:cubicBezTo>
                    <a:pt x="172792" y="135824"/>
                    <a:pt x="187871" y="67855"/>
                    <a:pt x="20294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sp>
        <p:nvSpPr>
          <p:cNvPr id="35" name="文本框 34"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p:nvSpPr>
        <p:spPr>
          <a:xfrm>
            <a:off x="4004472" y="274264"/>
            <a:ext cx="415042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3200" b="1" dirty="0">
                <a:cs typeface="+mn-ea"/>
                <a:sym typeface="+mn-lt"/>
              </a:rPr>
              <a:t>点击输入标题名称</a:t>
            </a:r>
            <a:endParaRPr kumimoji="0" lang="zh-CN" altLang="en-US" sz="3200" b="1" i="0" u="none" strike="noStrike" kern="1200" cap="none" spc="0" normalizeH="0" baseline="0" noProof="0" dirty="0">
              <a:ln>
                <a:noFill/>
              </a:ln>
              <a:effectLst/>
              <a:uLnTx/>
              <a:uFillTx/>
              <a:cs typeface="+mn-ea"/>
              <a:sym typeface="+mn-lt"/>
            </a:endParaRPr>
          </a:p>
        </p:txBody>
      </p:sp>
      <p:grpSp>
        <p:nvGrpSpPr>
          <p:cNvPr id="37" name="组合 36"/>
          <p:cNvGrpSpPr/>
          <p:nvPr/>
        </p:nvGrpSpPr>
        <p:grpSpPr>
          <a:xfrm>
            <a:off x="1212248" y="5276297"/>
            <a:ext cx="2792224" cy="722607"/>
            <a:chOff x="8386922" y="2192795"/>
            <a:chExt cx="2965476" cy="722607"/>
          </a:xfrm>
        </p:grpSpPr>
        <p:sp>
          <p:nvSpPr>
            <p:cNvPr id="38" name="矩形 37"/>
            <p:cNvSpPr/>
            <p:nvPr/>
          </p:nvSpPr>
          <p:spPr>
            <a:xfrm>
              <a:off x="8850446" y="2192795"/>
              <a:ext cx="2501952"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标题文字添加</a:t>
              </a:r>
            </a:p>
          </p:txBody>
        </p:sp>
        <p:sp>
          <p:nvSpPr>
            <p:cNvPr id="39" name="文本框 38"/>
            <p:cNvSpPr txBox="1"/>
            <p:nvPr/>
          </p:nvSpPr>
          <p:spPr>
            <a:xfrm>
              <a:off x="8386922" y="2542351"/>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pPr algn="ctr"/>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grpSp>
      <p:grpSp>
        <p:nvGrpSpPr>
          <p:cNvPr id="40" name="组合 39"/>
          <p:cNvGrpSpPr/>
          <p:nvPr/>
        </p:nvGrpSpPr>
        <p:grpSpPr>
          <a:xfrm>
            <a:off x="4499458" y="5269288"/>
            <a:ext cx="2792224" cy="722607"/>
            <a:chOff x="8386922" y="2192795"/>
            <a:chExt cx="2965476" cy="722607"/>
          </a:xfrm>
        </p:grpSpPr>
        <p:sp>
          <p:nvSpPr>
            <p:cNvPr id="41" name="矩形 40"/>
            <p:cNvSpPr/>
            <p:nvPr/>
          </p:nvSpPr>
          <p:spPr>
            <a:xfrm>
              <a:off x="8850446" y="2192795"/>
              <a:ext cx="2501952"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标题文字添加</a:t>
              </a:r>
            </a:p>
          </p:txBody>
        </p:sp>
        <p:sp>
          <p:nvSpPr>
            <p:cNvPr id="42" name="文本框 41"/>
            <p:cNvSpPr txBox="1"/>
            <p:nvPr/>
          </p:nvSpPr>
          <p:spPr>
            <a:xfrm>
              <a:off x="8386922" y="2542351"/>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pPr algn="ctr"/>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grpSp>
      <p:grpSp>
        <p:nvGrpSpPr>
          <p:cNvPr id="43" name="组合 42"/>
          <p:cNvGrpSpPr/>
          <p:nvPr/>
        </p:nvGrpSpPr>
        <p:grpSpPr>
          <a:xfrm>
            <a:off x="7983438" y="5269967"/>
            <a:ext cx="2792224" cy="722607"/>
            <a:chOff x="8386922" y="2192795"/>
            <a:chExt cx="2965476" cy="722607"/>
          </a:xfrm>
        </p:grpSpPr>
        <p:sp>
          <p:nvSpPr>
            <p:cNvPr id="44" name="矩形 43"/>
            <p:cNvSpPr/>
            <p:nvPr/>
          </p:nvSpPr>
          <p:spPr>
            <a:xfrm>
              <a:off x="8850446" y="2192795"/>
              <a:ext cx="2501952"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标题文字添加</a:t>
              </a:r>
            </a:p>
          </p:txBody>
        </p:sp>
        <p:sp>
          <p:nvSpPr>
            <p:cNvPr id="45" name="文本框 44"/>
            <p:cNvSpPr txBox="1"/>
            <p:nvPr/>
          </p:nvSpPr>
          <p:spPr>
            <a:xfrm>
              <a:off x="8386922" y="2542351"/>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pPr algn="ctr"/>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par>
                                <p:cTn id="16" presetID="5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par>
                                <p:cTn id="21" presetID="53" presetClass="entr" presetSubtype="16"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0-#ppt_w/2"/>
                                          </p:val>
                                        </p:tav>
                                        <p:tav tm="100000">
                                          <p:val>
                                            <p:strVal val="#ppt_x"/>
                                          </p:val>
                                        </p:tav>
                                      </p:tavLst>
                                    </p:anim>
                                    <p:anim calcmode="lin" valueType="num">
                                      <p:cBhvr additive="base">
                                        <p:cTn id="34" dur="500" fill="hold"/>
                                        <p:tgtEl>
                                          <p:spTgt spid="37"/>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8"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0-#ppt_w/2"/>
                                          </p:val>
                                        </p:tav>
                                        <p:tav tm="100000">
                                          <p:val>
                                            <p:strVal val="#ppt_x"/>
                                          </p:val>
                                        </p:tav>
                                      </p:tavLst>
                                    </p:anim>
                                    <p:anim calcmode="lin" valueType="num">
                                      <p:cBhvr additive="base">
                                        <p:cTn id="39" dur="500" fill="hold"/>
                                        <p:tgtEl>
                                          <p:spTgt spid="40"/>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 presetClass="entr" presetSubtype="8"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0-#ppt_w/2"/>
                                          </p:val>
                                        </p:tav>
                                        <p:tav tm="100000">
                                          <p:val>
                                            <p:strVal val="#ppt_x"/>
                                          </p:val>
                                        </p:tav>
                                      </p:tavLst>
                                    </p:anim>
                                    <p:anim calcmode="lin" valueType="num">
                                      <p:cBhvr additive="base">
                                        <p:cTn id="44"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srcRect/>
          <a:stretch>
            <a:fillRect/>
          </a:stretch>
        </p:blipFill>
        <p:spPr>
          <a:xfrm>
            <a:off x="220394" y="244146"/>
            <a:ext cx="11746522" cy="3673057"/>
          </a:xfrm>
          <a:prstGeom prst="rect">
            <a:avLst/>
          </a:prstGeom>
        </p:spPr>
      </p:pic>
      <p:grpSp>
        <p:nvGrpSpPr>
          <p:cNvPr id="3" name="组合 2"/>
          <p:cNvGrpSpPr/>
          <p:nvPr/>
        </p:nvGrpSpPr>
        <p:grpSpPr>
          <a:xfrm>
            <a:off x="781050" y="1605703"/>
            <a:ext cx="2783416" cy="4226983"/>
            <a:chOff x="781050" y="1605703"/>
            <a:chExt cx="2783416" cy="4226983"/>
          </a:xfrm>
        </p:grpSpPr>
        <p:sp>
          <p:nvSpPr>
            <p:cNvPr id="4" name="Rectangle 5"/>
            <p:cNvSpPr>
              <a:spLocks noChangeArrowheads="1"/>
            </p:cNvSpPr>
            <p:nvPr/>
          </p:nvSpPr>
          <p:spPr bwMode="auto">
            <a:xfrm>
              <a:off x="781050" y="1605703"/>
              <a:ext cx="2783416" cy="4226983"/>
            </a:xfrm>
            <a:prstGeom prst="rect">
              <a:avLst/>
            </a:prstGeom>
            <a:solidFill>
              <a:schemeClr val="accent1"/>
            </a:solidFill>
            <a:ln>
              <a:noFill/>
            </a:ln>
            <a:effec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5" name="Text Box 6"/>
            <p:cNvSpPr txBox="1">
              <a:spLocks noChangeArrowheads="1"/>
            </p:cNvSpPr>
            <p:nvPr/>
          </p:nvSpPr>
          <p:spPr bwMode="auto">
            <a:xfrm>
              <a:off x="844188" y="2474421"/>
              <a:ext cx="2657139" cy="243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50000"/>
                </a:lnSpc>
                <a:spcBef>
                  <a:spcPct val="20000"/>
                </a:spcBef>
                <a:spcAft>
                  <a:spcPts val="0"/>
                </a:spcAft>
                <a:buClrTx/>
                <a:buSzTx/>
                <a:buFontTx/>
                <a:buNone/>
                <a:defRPr/>
              </a:pPr>
              <a:r>
                <a:rPr kumimoji="0" lang="en-US" altLang="zh-CN" sz="5400" b="1" i="0" u="none" strike="noStrike" kern="1200" cap="none" spc="300" normalizeH="0" baseline="0" noProof="1">
                  <a:ln>
                    <a:noFill/>
                  </a:ln>
                  <a:solidFill>
                    <a:prstClr val="white"/>
                  </a:solidFill>
                  <a:effectLst/>
                  <a:uLnTx/>
                  <a:uFillTx/>
                  <a:latin typeface="+mn-lt"/>
                  <a:ea typeface="+mn-ea"/>
                  <a:cs typeface="+mn-ea"/>
                  <a:sym typeface="+mn-lt"/>
                </a:rPr>
                <a:t>PART    </a:t>
              </a:r>
              <a:r>
                <a:rPr kumimoji="0" lang="en-US" altLang="zh-CN" sz="5400" b="1" i="0" u="none" strike="noStrike" kern="1200" cap="none" spc="300" normalizeH="0" baseline="0" noProof="1" smtClean="0">
                  <a:ln>
                    <a:noFill/>
                  </a:ln>
                  <a:solidFill>
                    <a:prstClr val="white"/>
                  </a:solidFill>
                  <a:effectLst/>
                  <a:uLnTx/>
                  <a:uFillTx/>
                  <a:latin typeface="+mn-lt"/>
                  <a:ea typeface="+mn-ea"/>
                  <a:cs typeface="+mn-ea"/>
                  <a:sym typeface="+mn-lt"/>
                </a:rPr>
                <a:t>04</a:t>
              </a:r>
              <a:endParaRPr kumimoji="0" lang="en-US" altLang="zh-CN" sz="5400" b="1" i="0" u="none" strike="noStrike" kern="1200" cap="none" spc="300" normalizeH="0" baseline="0" noProof="1">
                <a:ln>
                  <a:noFill/>
                </a:ln>
                <a:solidFill>
                  <a:prstClr val="white"/>
                </a:solidFill>
                <a:effectLst/>
                <a:uLnTx/>
                <a:uFillTx/>
                <a:latin typeface="+mn-lt"/>
                <a:ea typeface="+mn-ea"/>
                <a:cs typeface="+mn-ea"/>
                <a:sym typeface="+mn-lt"/>
              </a:endParaRPr>
            </a:p>
          </p:txBody>
        </p:sp>
      </p:grpSp>
      <p:sp>
        <p:nvSpPr>
          <p:cNvPr id="7" name="Freeform 8"/>
          <p:cNvSpPr>
            <a:spLocks noEditPoints="1"/>
          </p:cNvSpPr>
          <p:nvPr/>
        </p:nvSpPr>
        <p:spPr bwMode="auto">
          <a:xfrm>
            <a:off x="3739433" y="4218578"/>
            <a:ext cx="381000" cy="249767"/>
          </a:xfrm>
          <a:custGeom>
            <a:avLst/>
            <a:gdLst>
              <a:gd name="T0" fmla="*/ 153483200 w 532"/>
              <a:gd name="T1" fmla="*/ 91050504 h 355"/>
              <a:gd name="T2" fmla="*/ 153483200 w 532"/>
              <a:gd name="T3" fmla="*/ 20326082 h 355"/>
              <a:gd name="T4" fmla="*/ 149732463 w 532"/>
              <a:gd name="T5" fmla="*/ 16984837 h 355"/>
              <a:gd name="T6" fmla="*/ 147424441 w 532"/>
              <a:gd name="T7" fmla="*/ 16984837 h 355"/>
              <a:gd name="T8" fmla="*/ 144251112 w 532"/>
              <a:gd name="T9" fmla="*/ 13922205 h 355"/>
              <a:gd name="T10" fmla="*/ 144251112 w 532"/>
              <a:gd name="T11" fmla="*/ 7796414 h 355"/>
              <a:gd name="T12" fmla="*/ 141366219 w 532"/>
              <a:gd name="T13" fmla="*/ 4455169 h 355"/>
              <a:gd name="T14" fmla="*/ 79626493 w 532"/>
              <a:gd name="T15" fmla="*/ 11416271 h 355"/>
              <a:gd name="T16" fmla="*/ 73568271 w 532"/>
              <a:gd name="T17" fmla="*/ 11416271 h 355"/>
              <a:gd name="T18" fmla="*/ 11828546 w 532"/>
              <a:gd name="T19" fmla="*/ 4455169 h 355"/>
              <a:gd name="T20" fmla="*/ 8943653 w 532"/>
              <a:gd name="T21" fmla="*/ 7796414 h 355"/>
              <a:gd name="T22" fmla="*/ 8943653 w 532"/>
              <a:gd name="T23" fmla="*/ 13922205 h 355"/>
              <a:gd name="T24" fmla="*/ 5769787 w 532"/>
              <a:gd name="T25" fmla="*/ 16984837 h 355"/>
              <a:gd name="T26" fmla="*/ 3461765 w 532"/>
              <a:gd name="T27" fmla="*/ 16984837 h 355"/>
              <a:gd name="T28" fmla="*/ 0 w 532"/>
              <a:gd name="T29" fmla="*/ 20326082 h 355"/>
              <a:gd name="T30" fmla="*/ 0 w 532"/>
              <a:gd name="T31" fmla="*/ 91050504 h 355"/>
              <a:gd name="T32" fmla="*/ 3461765 w 532"/>
              <a:gd name="T33" fmla="*/ 94670361 h 355"/>
              <a:gd name="T34" fmla="*/ 65489925 w 532"/>
              <a:gd name="T35" fmla="*/ 94670361 h 355"/>
              <a:gd name="T36" fmla="*/ 67509512 w 532"/>
              <a:gd name="T37" fmla="*/ 96619597 h 355"/>
              <a:gd name="T38" fmla="*/ 69529098 w 532"/>
              <a:gd name="T39" fmla="*/ 98846917 h 355"/>
              <a:gd name="T40" fmla="*/ 83665666 w 532"/>
              <a:gd name="T41" fmla="*/ 98846917 h 355"/>
              <a:gd name="T42" fmla="*/ 85685253 w 532"/>
              <a:gd name="T43" fmla="*/ 96619597 h 355"/>
              <a:gd name="T44" fmla="*/ 87704839 w 532"/>
              <a:gd name="T45" fmla="*/ 94670361 h 355"/>
              <a:gd name="T46" fmla="*/ 149732463 w 532"/>
              <a:gd name="T47" fmla="*/ 94670361 h 355"/>
              <a:gd name="T48" fmla="*/ 153483200 w 532"/>
              <a:gd name="T49" fmla="*/ 91050504 h 355"/>
              <a:gd name="T50" fmla="*/ 71548685 w 532"/>
              <a:gd name="T51" fmla="*/ 87709259 h 355"/>
              <a:gd name="T52" fmla="*/ 17598870 w 532"/>
              <a:gd name="T53" fmla="*/ 81304854 h 355"/>
              <a:gd name="T54" fmla="*/ 13559697 w 532"/>
              <a:gd name="T55" fmla="*/ 77963610 h 355"/>
              <a:gd name="T56" fmla="*/ 13559697 w 532"/>
              <a:gd name="T57" fmla="*/ 11137659 h 355"/>
              <a:gd name="T58" fmla="*/ 16733026 w 532"/>
              <a:gd name="T59" fmla="*/ 7796414 h 355"/>
              <a:gd name="T60" fmla="*/ 71548685 w 532"/>
              <a:gd name="T61" fmla="*/ 15871440 h 355"/>
              <a:gd name="T62" fmla="*/ 74433578 w 532"/>
              <a:gd name="T63" fmla="*/ 21440006 h 355"/>
              <a:gd name="T64" fmla="*/ 74433578 w 532"/>
              <a:gd name="T65" fmla="*/ 86317249 h 355"/>
              <a:gd name="T66" fmla="*/ 71548685 w 532"/>
              <a:gd name="T67" fmla="*/ 87709259 h 355"/>
              <a:gd name="T68" fmla="*/ 81646080 w 532"/>
              <a:gd name="T69" fmla="*/ 87709259 h 355"/>
              <a:gd name="T70" fmla="*/ 135595895 w 532"/>
              <a:gd name="T71" fmla="*/ 81304854 h 355"/>
              <a:gd name="T72" fmla="*/ 139635068 w 532"/>
              <a:gd name="T73" fmla="*/ 77963610 h 355"/>
              <a:gd name="T74" fmla="*/ 139635068 w 532"/>
              <a:gd name="T75" fmla="*/ 11137659 h 355"/>
              <a:gd name="T76" fmla="*/ 136750174 w 532"/>
              <a:gd name="T77" fmla="*/ 7796414 h 355"/>
              <a:gd name="T78" fmla="*/ 81934516 w 532"/>
              <a:gd name="T79" fmla="*/ 15871440 h 355"/>
              <a:gd name="T80" fmla="*/ 79049622 w 532"/>
              <a:gd name="T81" fmla="*/ 21440006 h 355"/>
              <a:gd name="T82" fmla="*/ 79049622 w 532"/>
              <a:gd name="T83" fmla="*/ 86317249 h 355"/>
              <a:gd name="T84" fmla="*/ 81646080 w 532"/>
              <a:gd name="T85" fmla="*/ 87709259 h 3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32" h="355">
                <a:moveTo>
                  <a:pt x="532" y="327"/>
                </a:moveTo>
                <a:cubicBezTo>
                  <a:pt x="532" y="73"/>
                  <a:pt x="532" y="73"/>
                  <a:pt x="532" y="73"/>
                </a:cubicBezTo>
                <a:cubicBezTo>
                  <a:pt x="532" y="66"/>
                  <a:pt x="526" y="61"/>
                  <a:pt x="519" y="61"/>
                </a:cubicBezTo>
                <a:cubicBezTo>
                  <a:pt x="511" y="61"/>
                  <a:pt x="511" y="61"/>
                  <a:pt x="511" y="61"/>
                </a:cubicBezTo>
                <a:cubicBezTo>
                  <a:pt x="505" y="61"/>
                  <a:pt x="500" y="56"/>
                  <a:pt x="500" y="50"/>
                </a:cubicBezTo>
                <a:cubicBezTo>
                  <a:pt x="500" y="28"/>
                  <a:pt x="500" y="28"/>
                  <a:pt x="500" y="28"/>
                </a:cubicBezTo>
                <a:cubicBezTo>
                  <a:pt x="500" y="22"/>
                  <a:pt x="496" y="17"/>
                  <a:pt x="490" y="16"/>
                </a:cubicBezTo>
                <a:cubicBezTo>
                  <a:pt x="408" y="0"/>
                  <a:pt x="333" y="1"/>
                  <a:pt x="276" y="41"/>
                </a:cubicBezTo>
                <a:cubicBezTo>
                  <a:pt x="266" y="48"/>
                  <a:pt x="265" y="48"/>
                  <a:pt x="255" y="41"/>
                </a:cubicBezTo>
                <a:cubicBezTo>
                  <a:pt x="198" y="1"/>
                  <a:pt x="124" y="0"/>
                  <a:pt x="41" y="16"/>
                </a:cubicBezTo>
                <a:cubicBezTo>
                  <a:pt x="35" y="17"/>
                  <a:pt x="31" y="22"/>
                  <a:pt x="31" y="28"/>
                </a:cubicBezTo>
                <a:cubicBezTo>
                  <a:pt x="31" y="50"/>
                  <a:pt x="31" y="50"/>
                  <a:pt x="31" y="50"/>
                </a:cubicBezTo>
                <a:cubicBezTo>
                  <a:pt x="31" y="56"/>
                  <a:pt x="26" y="61"/>
                  <a:pt x="20" y="61"/>
                </a:cubicBezTo>
                <a:cubicBezTo>
                  <a:pt x="12" y="61"/>
                  <a:pt x="12" y="61"/>
                  <a:pt x="12" y="61"/>
                </a:cubicBezTo>
                <a:cubicBezTo>
                  <a:pt x="5" y="61"/>
                  <a:pt x="0" y="66"/>
                  <a:pt x="0" y="73"/>
                </a:cubicBezTo>
                <a:cubicBezTo>
                  <a:pt x="0" y="327"/>
                  <a:pt x="0" y="327"/>
                  <a:pt x="0" y="327"/>
                </a:cubicBezTo>
                <a:cubicBezTo>
                  <a:pt x="0" y="334"/>
                  <a:pt x="6" y="340"/>
                  <a:pt x="12" y="340"/>
                </a:cubicBezTo>
                <a:cubicBezTo>
                  <a:pt x="227" y="340"/>
                  <a:pt x="227" y="340"/>
                  <a:pt x="227" y="340"/>
                </a:cubicBezTo>
                <a:cubicBezTo>
                  <a:pt x="231" y="340"/>
                  <a:pt x="234" y="343"/>
                  <a:pt x="234" y="347"/>
                </a:cubicBezTo>
                <a:cubicBezTo>
                  <a:pt x="234" y="351"/>
                  <a:pt x="237" y="355"/>
                  <a:pt x="241" y="355"/>
                </a:cubicBezTo>
                <a:cubicBezTo>
                  <a:pt x="290" y="355"/>
                  <a:pt x="290" y="355"/>
                  <a:pt x="290" y="355"/>
                </a:cubicBezTo>
                <a:cubicBezTo>
                  <a:pt x="294" y="355"/>
                  <a:pt x="297" y="351"/>
                  <a:pt x="297" y="347"/>
                </a:cubicBezTo>
                <a:cubicBezTo>
                  <a:pt x="297" y="343"/>
                  <a:pt x="300" y="340"/>
                  <a:pt x="304" y="340"/>
                </a:cubicBezTo>
                <a:cubicBezTo>
                  <a:pt x="519" y="340"/>
                  <a:pt x="519" y="340"/>
                  <a:pt x="519" y="340"/>
                </a:cubicBezTo>
                <a:cubicBezTo>
                  <a:pt x="526" y="340"/>
                  <a:pt x="532" y="334"/>
                  <a:pt x="532" y="327"/>
                </a:cubicBezTo>
                <a:close/>
                <a:moveTo>
                  <a:pt x="248" y="315"/>
                </a:moveTo>
                <a:cubicBezTo>
                  <a:pt x="197" y="283"/>
                  <a:pt x="131" y="280"/>
                  <a:pt x="61" y="292"/>
                </a:cubicBezTo>
                <a:cubicBezTo>
                  <a:pt x="54" y="293"/>
                  <a:pt x="47" y="287"/>
                  <a:pt x="47" y="280"/>
                </a:cubicBezTo>
                <a:cubicBezTo>
                  <a:pt x="47" y="40"/>
                  <a:pt x="47" y="40"/>
                  <a:pt x="47" y="40"/>
                </a:cubicBezTo>
                <a:cubicBezTo>
                  <a:pt x="47" y="34"/>
                  <a:pt x="52" y="29"/>
                  <a:pt x="58" y="28"/>
                </a:cubicBezTo>
                <a:cubicBezTo>
                  <a:pt x="131" y="15"/>
                  <a:pt x="199" y="20"/>
                  <a:pt x="248" y="57"/>
                </a:cubicBezTo>
                <a:cubicBezTo>
                  <a:pt x="254" y="62"/>
                  <a:pt x="258" y="69"/>
                  <a:pt x="258" y="77"/>
                </a:cubicBezTo>
                <a:cubicBezTo>
                  <a:pt x="258" y="310"/>
                  <a:pt x="258" y="310"/>
                  <a:pt x="258" y="310"/>
                </a:cubicBezTo>
                <a:cubicBezTo>
                  <a:pt x="258" y="315"/>
                  <a:pt x="252" y="318"/>
                  <a:pt x="248" y="315"/>
                </a:cubicBezTo>
                <a:close/>
                <a:moveTo>
                  <a:pt x="283" y="315"/>
                </a:moveTo>
                <a:cubicBezTo>
                  <a:pt x="334" y="283"/>
                  <a:pt x="400" y="280"/>
                  <a:pt x="470" y="292"/>
                </a:cubicBezTo>
                <a:cubicBezTo>
                  <a:pt x="478" y="293"/>
                  <a:pt x="484" y="287"/>
                  <a:pt x="484" y="280"/>
                </a:cubicBezTo>
                <a:cubicBezTo>
                  <a:pt x="484" y="40"/>
                  <a:pt x="484" y="40"/>
                  <a:pt x="484" y="40"/>
                </a:cubicBezTo>
                <a:cubicBezTo>
                  <a:pt x="484" y="34"/>
                  <a:pt x="480" y="29"/>
                  <a:pt x="474" y="28"/>
                </a:cubicBezTo>
                <a:cubicBezTo>
                  <a:pt x="400" y="15"/>
                  <a:pt x="333" y="20"/>
                  <a:pt x="284" y="57"/>
                </a:cubicBezTo>
                <a:cubicBezTo>
                  <a:pt x="277" y="62"/>
                  <a:pt x="274" y="69"/>
                  <a:pt x="274" y="77"/>
                </a:cubicBezTo>
                <a:cubicBezTo>
                  <a:pt x="274" y="310"/>
                  <a:pt x="274" y="310"/>
                  <a:pt x="274" y="310"/>
                </a:cubicBezTo>
                <a:cubicBezTo>
                  <a:pt x="274" y="315"/>
                  <a:pt x="279" y="318"/>
                  <a:pt x="283" y="315"/>
                </a:cubicBezTo>
                <a:close/>
              </a:path>
            </a:pathLst>
          </a:custGeom>
          <a:solidFill>
            <a:schemeClr val="tx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cs typeface="+mn-ea"/>
              <a:sym typeface="+mn-lt"/>
            </a:endParaRPr>
          </a:p>
        </p:txBody>
      </p:sp>
      <p:sp>
        <p:nvSpPr>
          <p:cNvPr id="12" name="文本框 11"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p:nvSpPr>
        <p:spPr>
          <a:xfrm>
            <a:off x="4342382" y="3917203"/>
            <a:ext cx="3700679" cy="83099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4800" b="1" dirty="0">
                <a:cs typeface="+mn-ea"/>
                <a:sym typeface="+mn-lt"/>
              </a:rPr>
              <a:t>标题文字</a:t>
            </a:r>
            <a:endParaRPr kumimoji="0" lang="zh-CN" altLang="en-US" sz="4800" b="1" i="0" u="none" strike="noStrike" kern="1200" cap="none" spc="0" normalizeH="0" baseline="0" noProof="0" dirty="0">
              <a:ln>
                <a:noFill/>
              </a:ln>
              <a:effectLst/>
              <a:uLnTx/>
              <a:uFillTx/>
              <a:cs typeface="+mn-ea"/>
              <a:sym typeface="+mn-lt"/>
            </a:endParaRPr>
          </a:p>
        </p:txBody>
      </p:sp>
      <p:sp>
        <p:nvSpPr>
          <p:cNvPr id="13" name="TextBox 49"/>
          <p:cNvSpPr txBox="1"/>
          <p:nvPr/>
        </p:nvSpPr>
        <p:spPr>
          <a:xfrm>
            <a:off x="4465219" y="4657642"/>
            <a:ext cx="6591449" cy="2019784"/>
          </a:xfrm>
          <a:prstGeom prst="rect">
            <a:avLst/>
          </a:prstGeom>
          <a:noFill/>
        </p:spPr>
        <p:txBody>
          <a:bodyPr wrap="square" lIns="0" tIns="0" rIns="0" bIns="0" rtlCol="0">
            <a:spAutoFit/>
          </a:bodyPr>
          <a:lstStyle>
            <a:defPPr>
              <a:defRPr lang="zh-CN"/>
            </a:defPPr>
            <a:lvl1pPr lvl="0" eaLnBrk="0" hangingPunct="0">
              <a:lnSpc>
                <a:spcPct val="250000"/>
              </a:lnSpc>
              <a:defRPr kumimoji="0" sz="1050" b="0" i="0" u="none" strike="noStrike" cap="none" spc="0" normalizeH="0" baseline="0">
                <a:ln>
                  <a:noFill/>
                </a:ln>
                <a:solidFill>
                  <a:prstClr val="black"/>
                </a:solidFill>
                <a:effectLst/>
                <a:uLnTx/>
                <a:uFillTx/>
                <a:latin typeface="Arial" panose="020B0604020202020204" pitchFamily="34" charset="0"/>
                <a:ea typeface="xiaodanchunti" panose="02010601030101010101" pitchFamily="2" charset="-122"/>
              </a:defRPr>
            </a:lvl1pPr>
          </a:lstStyle>
          <a:p>
            <a:r>
              <a:rPr lang="zh-CN" altLang="en-US" dirty="0">
                <a:latin typeface="+mn-lt"/>
                <a:ea typeface="+mn-ea"/>
                <a:cs typeface="+mn-ea"/>
                <a:sym typeface="+mn-lt"/>
              </a:rPr>
              <a:t>请在此处输入具体内容，文字请尽量言简意赅，此处为具体文字，表述该章节文字主题。请在此处输入具体内容，文字请尽量言简意赅，此处为具体文字，表述该章节文字主题。请在此处输入具体内容，文字请尽量言简意赅，此处为具体文字，表述该章节文字主题。</a:t>
            </a:r>
            <a:endParaRPr lang="en-US" altLang="zh-CN" dirty="0">
              <a:latin typeface="+mn-lt"/>
              <a:ea typeface="+mn-ea"/>
              <a:cs typeface="+mn-ea"/>
              <a:sym typeface="+mn-lt"/>
            </a:endParaRPr>
          </a:p>
          <a:p>
            <a:endParaRPr lang="en-US" altLang="zh-CN" dirty="0">
              <a:latin typeface="+mn-lt"/>
              <a:ea typeface="+mn-ea"/>
              <a:cs typeface="+mn-ea"/>
              <a:sym typeface="+mn-lt"/>
            </a:endParaRPr>
          </a:p>
          <a:p>
            <a:endParaRPr lang="en-US" altLang="zh-CN"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2"/>
                                        </p:tgtEl>
                                        <p:attrNameLst>
                                          <p:attrName>ppt_y</p:attrName>
                                        </p:attrNameLst>
                                      </p:cBhvr>
                                      <p:tavLst>
                                        <p:tav tm="0">
                                          <p:val>
                                            <p:strVal val="#ppt_y"/>
                                          </p:val>
                                        </p:tav>
                                        <p:tav tm="100000">
                                          <p:val>
                                            <p:strVal val="#ppt_y"/>
                                          </p:val>
                                        </p:tav>
                                      </p:tavLst>
                                    </p:anim>
                                    <p:anim calcmode="lin" valueType="num">
                                      <p:cBhvr>
                                        <p:cTn id="2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p:nvSpPr>
        <p:spPr>
          <a:xfrm>
            <a:off x="4004472" y="274264"/>
            <a:ext cx="415042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3200" b="1" dirty="0">
                <a:cs typeface="+mn-ea"/>
                <a:sym typeface="+mn-lt"/>
              </a:rPr>
              <a:t>点击输入标题名称</a:t>
            </a:r>
            <a:endParaRPr kumimoji="0" lang="zh-CN" altLang="en-US" sz="3200" b="1" i="0" u="none" strike="noStrike" kern="1200" cap="none" spc="0" normalizeH="0" baseline="0" noProof="0" dirty="0">
              <a:ln>
                <a:noFill/>
              </a:ln>
              <a:effectLst/>
              <a:uLnTx/>
              <a:uFillTx/>
              <a:cs typeface="+mn-ea"/>
              <a:sym typeface="+mn-lt"/>
            </a:endParaRPr>
          </a:p>
        </p:txBody>
      </p:sp>
      <p:grpSp>
        <p:nvGrpSpPr>
          <p:cNvPr id="24" name="b8b364be-8690-4e23-87ef-0b6949f27066"/>
          <p:cNvGrpSpPr>
            <a:grpSpLocks noChangeAspect="1"/>
          </p:cNvGrpSpPr>
          <p:nvPr/>
        </p:nvGrpSpPr>
        <p:grpSpPr>
          <a:xfrm>
            <a:off x="642261" y="2734332"/>
            <a:ext cx="10907478" cy="1389335"/>
            <a:chOff x="1928944" y="3104679"/>
            <a:chExt cx="8292291" cy="1056227"/>
          </a:xfrm>
        </p:grpSpPr>
        <p:grpSp>
          <p:nvGrpSpPr>
            <p:cNvPr id="25" name="Group 13"/>
            <p:cNvGrpSpPr/>
            <p:nvPr/>
          </p:nvGrpSpPr>
          <p:grpSpPr>
            <a:xfrm flipV="1">
              <a:off x="8148228" y="3104964"/>
              <a:ext cx="2073007" cy="998224"/>
              <a:chOff x="8030808" y="2996952"/>
              <a:chExt cx="2073007" cy="998224"/>
            </a:xfrm>
          </p:grpSpPr>
          <p:grpSp>
            <p:nvGrpSpPr>
              <p:cNvPr id="59" name="Group 6"/>
              <p:cNvGrpSpPr/>
              <p:nvPr/>
            </p:nvGrpSpPr>
            <p:grpSpPr>
              <a:xfrm>
                <a:off x="8030808" y="3331042"/>
                <a:ext cx="2073007" cy="664134"/>
                <a:chOff x="6470247" y="2038350"/>
                <a:chExt cx="1898126" cy="608107"/>
              </a:xfrm>
            </p:grpSpPr>
            <p:sp>
              <p:nvSpPr>
                <p:cNvPr id="61" name="Freeform: Shape 44"/>
                <p:cNvSpPr/>
                <p:nvPr/>
              </p:nvSpPr>
              <p:spPr>
                <a:xfrm rot="10800000" flipH="1">
                  <a:off x="7419524" y="2038350"/>
                  <a:ext cx="948849" cy="608107"/>
                </a:xfrm>
                <a:custGeom>
                  <a:avLst/>
                  <a:gdLst>
                    <a:gd name="connsiteX0" fmla="*/ 353590 w 948849"/>
                    <a:gd name="connsiteY0" fmla="*/ 608107 h 608107"/>
                    <a:gd name="connsiteX1" fmla="*/ 450361 w 948849"/>
                    <a:gd name="connsiteY1" fmla="*/ 608107 h 608107"/>
                    <a:gd name="connsiteX2" fmla="*/ 609165 w 948849"/>
                    <a:gd name="connsiteY2" fmla="*/ 608107 h 608107"/>
                    <a:gd name="connsiteX3" fmla="*/ 948849 w 948849"/>
                    <a:gd name="connsiteY3" fmla="*/ 608107 h 608107"/>
                    <a:gd name="connsiteX4" fmla="*/ 948849 w 948849"/>
                    <a:gd name="connsiteY4" fmla="*/ 351468 h 608107"/>
                    <a:gd name="connsiteX5" fmla="*/ 550556 w 948849"/>
                    <a:gd name="connsiteY5" fmla="*/ 351468 h 608107"/>
                    <a:gd name="connsiteX6" fmla="*/ 505310 w 948849"/>
                    <a:gd name="connsiteY6" fmla="*/ 268109 h 608107"/>
                    <a:gd name="connsiteX7" fmla="*/ 1058 w 948849"/>
                    <a:gd name="connsiteY7" fmla="*/ 0 h 608107"/>
                    <a:gd name="connsiteX8" fmla="*/ 0 w 948849"/>
                    <a:gd name="connsiteY8" fmla="*/ 54 h 608107"/>
                    <a:gd name="connsiteX9" fmla="*/ 0 w 948849"/>
                    <a:gd name="connsiteY9" fmla="*/ 255682 h 608107"/>
                    <a:gd name="connsiteX10" fmla="*/ 1058 w 948849"/>
                    <a:gd name="connsiteY10" fmla="*/ 255575 h 608107"/>
                    <a:gd name="connsiteX11" fmla="*/ 353590 w 948849"/>
                    <a:gd name="connsiteY11" fmla="*/ 608107 h 60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8849" h="608107">
                      <a:moveTo>
                        <a:pt x="353590" y="608107"/>
                      </a:moveTo>
                      <a:lnTo>
                        <a:pt x="450361" y="608107"/>
                      </a:lnTo>
                      <a:lnTo>
                        <a:pt x="609165" y="608107"/>
                      </a:lnTo>
                      <a:lnTo>
                        <a:pt x="948849" y="608107"/>
                      </a:lnTo>
                      <a:lnTo>
                        <a:pt x="948849" y="351468"/>
                      </a:lnTo>
                      <a:lnTo>
                        <a:pt x="550556" y="351468"/>
                      </a:lnTo>
                      <a:lnTo>
                        <a:pt x="505310" y="268109"/>
                      </a:lnTo>
                      <a:cubicBezTo>
                        <a:pt x="396029" y="106351"/>
                        <a:pt x="210963" y="0"/>
                        <a:pt x="1058" y="0"/>
                      </a:cubicBezTo>
                      <a:lnTo>
                        <a:pt x="0" y="54"/>
                      </a:lnTo>
                      <a:lnTo>
                        <a:pt x="0" y="255682"/>
                      </a:lnTo>
                      <a:lnTo>
                        <a:pt x="1058" y="255575"/>
                      </a:lnTo>
                      <a:cubicBezTo>
                        <a:pt x="195756" y="255575"/>
                        <a:pt x="353590" y="413409"/>
                        <a:pt x="353590" y="60810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cs typeface="+mn-ea"/>
                    <a:sym typeface="+mn-lt"/>
                  </a:endParaRPr>
                </a:p>
              </p:txBody>
            </p:sp>
            <p:sp>
              <p:nvSpPr>
                <p:cNvPr id="62" name="Freeform: Shape 43"/>
                <p:cNvSpPr/>
                <p:nvPr/>
              </p:nvSpPr>
              <p:spPr>
                <a:xfrm rot="10800000">
                  <a:off x="6470247" y="2038350"/>
                  <a:ext cx="948849" cy="608107"/>
                </a:xfrm>
                <a:custGeom>
                  <a:avLst/>
                  <a:gdLst>
                    <a:gd name="connsiteX0" fmla="*/ 948849 w 948849"/>
                    <a:gd name="connsiteY0" fmla="*/ 608107 h 608107"/>
                    <a:gd name="connsiteX1" fmla="*/ 609165 w 948849"/>
                    <a:gd name="connsiteY1" fmla="*/ 608107 h 608107"/>
                    <a:gd name="connsiteX2" fmla="*/ 450361 w 948849"/>
                    <a:gd name="connsiteY2" fmla="*/ 608107 h 608107"/>
                    <a:gd name="connsiteX3" fmla="*/ 353590 w 948849"/>
                    <a:gd name="connsiteY3" fmla="*/ 608107 h 608107"/>
                    <a:gd name="connsiteX4" fmla="*/ 1057 w 948849"/>
                    <a:gd name="connsiteY4" fmla="*/ 255575 h 608107"/>
                    <a:gd name="connsiteX5" fmla="*/ 0 w 948849"/>
                    <a:gd name="connsiteY5" fmla="*/ 255682 h 608107"/>
                    <a:gd name="connsiteX6" fmla="*/ 0 w 948849"/>
                    <a:gd name="connsiteY6" fmla="*/ 53 h 608107"/>
                    <a:gd name="connsiteX7" fmla="*/ 1057 w 948849"/>
                    <a:gd name="connsiteY7" fmla="*/ 0 h 608107"/>
                    <a:gd name="connsiteX8" fmla="*/ 505310 w 948849"/>
                    <a:gd name="connsiteY8" fmla="*/ 268109 h 608107"/>
                    <a:gd name="connsiteX9" fmla="*/ 550556 w 948849"/>
                    <a:gd name="connsiteY9" fmla="*/ 351468 h 608107"/>
                    <a:gd name="connsiteX10" fmla="*/ 948849 w 948849"/>
                    <a:gd name="connsiteY10" fmla="*/ 351468 h 60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8849" h="608107">
                      <a:moveTo>
                        <a:pt x="948849" y="608107"/>
                      </a:moveTo>
                      <a:lnTo>
                        <a:pt x="609165" y="608107"/>
                      </a:lnTo>
                      <a:lnTo>
                        <a:pt x="450361" y="608107"/>
                      </a:lnTo>
                      <a:lnTo>
                        <a:pt x="353590" y="608107"/>
                      </a:lnTo>
                      <a:cubicBezTo>
                        <a:pt x="353590" y="413409"/>
                        <a:pt x="195756" y="255575"/>
                        <a:pt x="1057" y="255575"/>
                      </a:cubicBezTo>
                      <a:lnTo>
                        <a:pt x="0" y="255682"/>
                      </a:lnTo>
                      <a:lnTo>
                        <a:pt x="0" y="53"/>
                      </a:lnTo>
                      <a:lnTo>
                        <a:pt x="1057" y="0"/>
                      </a:lnTo>
                      <a:cubicBezTo>
                        <a:pt x="210963" y="0"/>
                        <a:pt x="396028" y="106351"/>
                        <a:pt x="505310" y="268109"/>
                      </a:cubicBezTo>
                      <a:lnTo>
                        <a:pt x="550556" y="351468"/>
                      </a:lnTo>
                      <a:lnTo>
                        <a:pt x="948849" y="35146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cs typeface="+mn-ea"/>
                    <a:sym typeface="+mn-lt"/>
                  </a:endParaRPr>
                </a:p>
              </p:txBody>
            </p:sp>
          </p:grpSp>
          <p:sp>
            <p:nvSpPr>
              <p:cNvPr id="60" name="Oval 55"/>
              <p:cNvSpPr/>
              <p:nvPr/>
            </p:nvSpPr>
            <p:spPr>
              <a:xfrm>
                <a:off x="8733220" y="2996952"/>
                <a:ext cx="668179" cy="66817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cs typeface="+mn-ea"/>
                  <a:sym typeface="+mn-lt"/>
                </a:endParaRPr>
              </a:p>
            </p:txBody>
          </p:sp>
        </p:grpSp>
        <p:grpSp>
          <p:nvGrpSpPr>
            <p:cNvPr id="26" name="Group 14"/>
            <p:cNvGrpSpPr/>
            <p:nvPr/>
          </p:nvGrpSpPr>
          <p:grpSpPr>
            <a:xfrm>
              <a:off x="1928944" y="3162682"/>
              <a:ext cx="2073004" cy="998224"/>
              <a:chOff x="1811524" y="2996952"/>
              <a:chExt cx="2073004" cy="998224"/>
            </a:xfrm>
          </p:grpSpPr>
          <p:grpSp>
            <p:nvGrpSpPr>
              <p:cNvPr id="55" name="Group 5"/>
              <p:cNvGrpSpPr/>
              <p:nvPr/>
            </p:nvGrpSpPr>
            <p:grpSpPr>
              <a:xfrm>
                <a:off x="1811524" y="3331042"/>
                <a:ext cx="2073004" cy="664134"/>
                <a:chOff x="775627" y="2038350"/>
                <a:chExt cx="1898125" cy="608107"/>
              </a:xfrm>
            </p:grpSpPr>
            <p:sp>
              <p:nvSpPr>
                <p:cNvPr id="57" name="Freeform: Shape 38"/>
                <p:cNvSpPr/>
                <p:nvPr/>
              </p:nvSpPr>
              <p:spPr>
                <a:xfrm rot="10800000" flipH="1">
                  <a:off x="1724903" y="2038350"/>
                  <a:ext cx="948849" cy="608107"/>
                </a:xfrm>
                <a:custGeom>
                  <a:avLst/>
                  <a:gdLst>
                    <a:gd name="connsiteX0" fmla="*/ 353590 w 948849"/>
                    <a:gd name="connsiteY0" fmla="*/ 608107 h 608107"/>
                    <a:gd name="connsiteX1" fmla="*/ 450361 w 948849"/>
                    <a:gd name="connsiteY1" fmla="*/ 608107 h 608107"/>
                    <a:gd name="connsiteX2" fmla="*/ 609165 w 948849"/>
                    <a:gd name="connsiteY2" fmla="*/ 608107 h 608107"/>
                    <a:gd name="connsiteX3" fmla="*/ 948849 w 948849"/>
                    <a:gd name="connsiteY3" fmla="*/ 608107 h 608107"/>
                    <a:gd name="connsiteX4" fmla="*/ 948849 w 948849"/>
                    <a:gd name="connsiteY4" fmla="*/ 351468 h 608107"/>
                    <a:gd name="connsiteX5" fmla="*/ 550556 w 948849"/>
                    <a:gd name="connsiteY5" fmla="*/ 351468 h 608107"/>
                    <a:gd name="connsiteX6" fmla="*/ 505310 w 948849"/>
                    <a:gd name="connsiteY6" fmla="*/ 268109 h 608107"/>
                    <a:gd name="connsiteX7" fmla="*/ 1058 w 948849"/>
                    <a:gd name="connsiteY7" fmla="*/ 0 h 608107"/>
                    <a:gd name="connsiteX8" fmla="*/ 0 w 948849"/>
                    <a:gd name="connsiteY8" fmla="*/ 54 h 608107"/>
                    <a:gd name="connsiteX9" fmla="*/ 0 w 948849"/>
                    <a:gd name="connsiteY9" fmla="*/ 255682 h 608107"/>
                    <a:gd name="connsiteX10" fmla="*/ 1058 w 948849"/>
                    <a:gd name="connsiteY10" fmla="*/ 255575 h 608107"/>
                    <a:gd name="connsiteX11" fmla="*/ 353590 w 948849"/>
                    <a:gd name="connsiteY11" fmla="*/ 608107 h 60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8849" h="608107">
                      <a:moveTo>
                        <a:pt x="353590" y="608107"/>
                      </a:moveTo>
                      <a:lnTo>
                        <a:pt x="450361" y="608107"/>
                      </a:lnTo>
                      <a:lnTo>
                        <a:pt x="609165" y="608107"/>
                      </a:lnTo>
                      <a:lnTo>
                        <a:pt x="948849" y="608107"/>
                      </a:lnTo>
                      <a:lnTo>
                        <a:pt x="948849" y="351468"/>
                      </a:lnTo>
                      <a:lnTo>
                        <a:pt x="550556" y="351468"/>
                      </a:lnTo>
                      <a:lnTo>
                        <a:pt x="505310" y="268109"/>
                      </a:lnTo>
                      <a:cubicBezTo>
                        <a:pt x="396029" y="106351"/>
                        <a:pt x="210963" y="0"/>
                        <a:pt x="1058" y="0"/>
                      </a:cubicBezTo>
                      <a:lnTo>
                        <a:pt x="0" y="54"/>
                      </a:lnTo>
                      <a:lnTo>
                        <a:pt x="0" y="255682"/>
                      </a:lnTo>
                      <a:lnTo>
                        <a:pt x="1058" y="255575"/>
                      </a:lnTo>
                      <a:cubicBezTo>
                        <a:pt x="195756" y="255575"/>
                        <a:pt x="353590" y="413409"/>
                        <a:pt x="353590" y="6081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cs typeface="+mn-ea"/>
                    <a:sym typeface="+mn-lt"/>
                  </a:endParaRPr>
                </a:p>
              </p:txBody>
            </p:sp>
            <p:sp>
              <p:nvSpPr>
                <p:cNvPr id="58" name="Freeform: Shape 37"/>
                <p:cNvSpPr/>
                <p:nvPr/>
              </p:nvSpPr>
              <p:spPr>
                <a:xfrm rot="10800000">
                  <a:off x="775627" y="2038350"/>
                  <a:ext cx="948849" cy="608107"/>
                </a:xfrm>
                <a:custGeom>
                  <a:avLst/>
                  <a:gdLst>
                    <a:gd name="connsiteX0" fmla="*/ 948849 w 948849"/>
                    <a:gd name="connsiteY0" fmla="*/ 608107 h 608107"/>
                    <a:gd name="connsiteX1" fmla="*/ 609165 w 948849"/>
                    <a:gd name="connsiteY1" fmla="*/ 608107 h 608107"/>
                    <a:gd name="connsiteX2" fmla="*/ 450361 w 948849"/>
                    <a:gd name="connsiteY2" fmla="*/ 608107 h 608107"/>
                    <a:gd name="connsiteX3" fmla="*/ 353590 w 948849"/>
                    <a:gd name="connsiteY3" fmla="*/ 608107 h 608107"/>
                    <a:gd name="connsiteX4" fmla="*/ 1058 w 948849"/>
                    <a:gd name="connsiteY4" fmla="*/ 255575 h 608107"/>
                    <a:gd name="connsiteX5" fmla="*/ 0 w 948849"/>
                    <a:gd name="connsiteY5" fmla="*/ 255682 h 608107"/>
                    <a:gd name="connsiteX6" fmla="*/ 0 w 948849"/>
                    <a:gd name="connsiteY6" fmla="*/ 53 h 608107"/>
                    <a:gd name="connsiteX7" fmla="*/ 1058 w 948849"/>
                    <a:gd name="connsiteY7" fmla="*/ 0 h 608107"/>
                    <a:gd name="connsiteX8" fmla="*/ 505310 w 948849"/>
                    <a:gd name="connsiteY8" fmla="*/ 268109 h 608107"/>
                    <a:gd name="connsiteX9" fmla="*/ 550556 w 948849"/>
                    <a:gd name="connsiteY9" fmla="*/ 351468 h 608107"/>
                    <a:gd name="connsiteX10" fmla="*/ 948849 w 948849"/>
                    <a:gd name="connsiteY10" fmla="*/ 351468 h 60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8849" h="608107">
                      <a:moveTo>
                        <a:pt x="948849" y="608107"/>
                      </a:moveTo>
                      <a:lnTo>
                        <a:pt x="609165" y="608107"/>
                      </a:lnTo>
                      <a:lnTo>
                        <a:pt x="450361" y="608107"/>
                      </a:lnTo>
                      <a:lnTo>
                        <a:pt x="353590" y="608107"/>
                      </a:lnTo>
                      <a:cubicBezTo>
                        <a:pt x="353590" y="413409"/>
                        <a:pt x="195756" y="255575"/>
                        <a:pt x="1058" y="255575"/>
                      </a:cubicBezTo>
                      <a:lnTo>
                        <a:pt x="0" y="255682"/>
                      </a:lnTo>
                      <a:lnTo>
                        <a:pt x="0" y="53"/>
                      </a:lnTo>
                      <a:lnTo>
                        <a:pt x="1058" y="0"/>
                      </a:lnTo>
                      <a:cubicBezTo>
                        <a:pt x="210963" y="0"/>
                        <a:pt x="396028" y="106351"/>
                        <a:pt x="505310" y="268109"/>
                      </a:cubicBezTo>
                      <a:lnTo>
                        <a:pt x="550556" y="351468"/>
                      </a:lnTo>
                      <a:lnTo>
                        <a:pt x="948849" y="3514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cs typeface="+mn-ea"/>
                    <a:sym typeface="+mn-lt"/>
                  </a:endParaRPr>
                </a:p>
              </p:txBody>
            </p:sp>
          </p:grpSp>
          <p:sp>
            <p:nvSpPr>
              <p:cNvPr id="56" name="Oval 56"/>
              <p:cNvSpPr/>
              <p:nvPr/>
            </p:nvSpPr>
            <p:spPr>
              <a:xfrm>
                <a:off x="2513936" y="2996952"/>
                <a:ext cx="668179" cy="6681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cs typeface="+mn-ea"/>
                  <a:sym typeface="+mn-lt"/>
                </a:endParaRPr>
              </a:p>
            </p:txBody>
          </p:sp>
        </p:grpSp>
        <p:grpSp>
          <p:nvGrpSpPr>
            <p:cNvPr id="27" name="Group 11"/>
            <p:cNvGrpSpPr/>
            <p:nvPr/>
          </p:nvGrpSpPr>
          <p:grpSpPr>
            <a:xfrm flipV="1">
              <a:off x="4004691" y="3104679"/>
              <a:ext cx="2073004" cy="998224"/>
              <a:chOff x="3885704" y="2996952"/>
              <a:chExt cx="2073004" cy="998224"/>
            </a:xfrm>
          </p:grpSpPr>
          <p:grpSp>
            <p:nvGrpSpPr>
              <p:cNvPr id="51" name="Group 4"/>
              <p:cNvGrpSpPr/>
              <p:nvPr/>
            </p:nvGrpSpPr>
            <p:grpSpPr>
              <a:xfrm>
                <a:off x="3885704" y="3331042"/>
                <a:ext cx="2073004" cy="664134"/>
                <a:chOff x="2674830" y="2038350"/>
                <a:chExt cx="1898125" cy="608107"/>
              </a:xfrm>
            </p:grpSpPr>
            <p:sp>
              <p:nvSpPr>
                <p:cNvPr id="53" name="Freeform: Shape 40"/>
                <p:cNvSpPr/>
                <p:nvPr/>
              </p:nvSpPr>
              <p:spPr>
                <a:xfrm rot="10800000" flipH="1">
                  <a:off x="3624106" y="2038350"/>
                  <a:ext cx="948849" cy="608107"/>
                </a:xfrm>
                <a:custGeom>
                  <a:avLst/>
                  <a:gdLst>
                    <a:gd name="connsiteX0" fmla="*/ 353590 w 948849"/>
                    <a:gd name="connsiteY0" fmla="*/ 608107 h 608107"/>
                    <a:gd name="connsiteX1" fmla="*/ 450361 w 948849"/>
                    <a:gd name="connsiteY1" fmla="*/ 608107 h 608107"/>
                    <a:gd name="connsiteX2" fmla="*/ 609165 w 948849"/>
                    <a:gd name="connsiteY2" fmla="*/ 608107 h 608107"/>
                    <a:gd name="connsiteX3" fmla="*/ 948849 w 948849"/>
                    <a:gd name="connsiteY3" fmla="*/ 608107 h 608107"/>
                    <a:gd name="connsiteX4" fmla="*/ 948849 w 948849"/>
                    <a:gd name="connsiteY4" fmla="*/ 351468 h 608107"/>
                    <a:gd name="connsiteX5" fmla="*/ 550556 w 948849"/>
                    <a:gd name="connsiteY5" fmla="*/ 351468 h 608107"/>
                    <a:gd name="connsiteX6" fmla="*/ 505310 w 948849"/>
                    <a:gd name="connsiteY6" fmla="*/ 268109 h 608107"/>
                    <a:gd name="connsiteX7" fmla="*/ 1058 w 948849"/>
                    <a:gd name="connsiteY7" fmla="*/ 0 h 608107"/>
                    <a:gd name="connsiteX8" fmla="*/ 0 w 948849"/>
                    <a:gd name="connsiteY8" fmla="*/ 54 h 608107"/>
                    <a:gd name="connsiteX9" fmla="*/ 0 w 948849"/>
                    <a:gd name="connsiteY9" fmla="*/ 255682 h 608107"/>
                    <a:gd name="connsiteX10" fmla="*/ 1058 w 948849"/>
                    <a:gd name="connsiteY10" fmla="*/ 255575 h 608107"/>
                    <a:gd name="connsiteX11" fmla="*/ 353590 w 948849"/>
                    <a:gd name="connsiteY11" fmla="*/ 608107 h 60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8849" h="608107">
                      <a:moveTo>
                        <a:pt x="353590" y="608107"/>
                      </a:moveTo>
                      <a:lnTo>
                        <a:pt x="450361" y="608107"/>
                      </a:lnTo>
                      <a:lnTo>
                        <a:pt x="609165" y="608107"/>
                      </a:lnTo>
                      <a:lnTo>
                        <a:pt x="948849" y="608107"/>
                      </a:lnTo>
                      <a:lnTo>
                        <a:pt x="948849" y="351468"/>
                      </a:lnTo>
                      <a:lnTo>
                        <a:pt x="550556" y="351468"/>
                      </a:lnTo>
                      <a:lnTo>
                        <a:pt x="505310" y="268109"/>
                      </a:lnTo>
                      <a:cubicBezTo>
                        <a:pt x="396029" y="106351"/>
                        <a:pt x="210963" y="0"/>
                        <a:pt x="1058" y="0"/>
                      </a:cubicBezTo>
                      <a:lnTo>
                        <a:pt x="0" y="54"/>
                      </a:lnTo>
                      <a:lnTo>
                        <a:pt x="0" y="255682"/>
                      </a:lnTo>
                      <a:lnTo>
                        <a:pt x="1058" y="255575"/>
                      </a:lnTo>
                      <a:cubicBezTo>
                        <a:pt x="195756" y="255575"/>
                        <a:pt x="353590" y="413409"/>
                        <a:pt x="353590" y="6081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cs typeface="+mn-ea"/>
                    <a:sym typeface="+mn-lt"/>
                  </a:endParaRPr>
                </a:p>
              </p:txBody>
            </p:sp>
            <p:sp>
              <p:nvSpPr>
                <p:cNvPr id="54" name="Freeform: Shape 39"/>
                <p:cNvSpPr/>
                <p:nvPr/>
              </p:nvSpPr>
              <p:spPr>
                <a:xfrm rot="10800000">
                  <a:off x="2674830" y="2038350"/>
                  <a:ext cx="948849" cy="608107"/>
                </a:xfrm>
                <a:custGeom>
                  <a:avLst/>
                  <a:gdLst>
                    <a:gd name="connsiteX0" fmla="*/ 948849 w 948849"/>
                    <a:gd name="connsiteY0" fmla="*/ 608107 h 608107"/>
                    <a:gd name="connsiteX1" fmla="*/ 609165 w 948849"/>
                    <a:gd name="connsiteY1" fmla="*/ 608107 h 608107"/>
                    <a:gd name="connsiteX2" fmla="*/ 450361 w 948849"/>
                    <a:gd name="connsiteY2" fmla="*/ 608107 h 608107"/>
                    <a:gd name="connsiteX3" fmla="*/ 353590 w 948849"/>
                    <a:gd name="connsiteY3" fmla="*/ 608107 h 608107"/>
                    <a:gd name="connsiteX4" fmla="*/ 1057 w 948849"/>
                    <a:gd name="connsiteY4" fmla="*/ 255575 h 608107"/>
                    <a:gd name="connsiteX5" fmla="*/ 0 w 948849"/>
                    <a:gd name="connsiteY5" fmla="*/ 255682 h 608107"/>
                    <a:gd name="connsiteX6" fmla="*/ 0 w 948849"/>
                    <a:gd name="connsiteY6" fmla="*/ 53 h 608107"/>
                    <a:gd name="connsiteX7" fmla="*/ 1057 w 948849"/>
                    <a:gd name="connsiteY7" fmla="*/ 0 h 608107"/>
                    <a:gd name="connsiteX8" fmla="*/ 505310 w 948849"/>
                    <a:gd name="connsiteY8" fmla="*/ 268109 h 608107"/>
                    <a:gd name="connsiteX9" fmla="*/ 550556 w 948849"/>
                    <a:gd name="connsiteY9" fmla="*/ 351468 h 608107"/>
                    <a:gd name="connsiteX10" fmla="*/ 948849 w 948849"/>
                    <a:gd name="connsiteY10" fmla="*/ 351468 h 60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8849" h="608107">
                      <a:moveTo>
                        <a:pt x="948849" y="608107"/>
                      </a:moveTo>
                      <a:lnTo>
                        <a:pt x="609165" y="608107"/>
                      </a:lnTo>
                      <a:lnTo>
                        <a:pt x="450361" y="608107"/>
                      </a:lnTo>
                      <a:lnTo>
                        <a:pt x="353590" y="608107"/>
                      </a:lnTo>
                      <a:cubicBezTo>
                        <a:pt x="353590" y="413409"/>
                        <a:pt x="195756" y="255575"/>
                        <a:pt x="1057" y="255575"/>
                      </a:cubicBezTo>
                      <a:lnTo>
                        <a:pt x="0" y="255682"/>
                      </a:lnTo>
                      <a:lnTo>
                        <a:pt x="0" y="53"/>
                      </a:lnTo>
                      <a:lnTo>
                        <a:pt x="1057" y="0"/>
                      </a:lnTo>
                      <a:cubicBezTo>
                        <a:pt x="210963" y="0"/>
                        <a:pt x="396028" y="106351"/>
                        <a:pt x="505310" y="268109"/>
                      </a:cubicBezTo>
                      <a:lnTo>
                        <a:pt x="550556" y="351468"/>
                      </a:lnTo>
                      <a:lnTo>
                        <a:pt x="948849" y="3514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cs typeface="+mn-ea"/>
                    <a:sym typeface="+mn-lt"/>
                  </a:endParaRPr>
                </a:p>
              </p:txBody>
            </p:sp>
          </p:grpSp>
          <p:sp>
            <p:nvSpPr>
              <p:cNvPr id="52" name="Oval 57"/>
              <p:cNvSpPr/>
              <p:nvPr/>
            </p:nvSpPr>
            <p:spPr>
              <a:xfrm>
                <a:off x="4588118" y="2996952"/>
                <a:ext cx="668179" cy="6681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cs typeface="+mn-ea"/>
                  <a:sym typeface="+mn-lt"/>
                </a:endParaRPr>
              </a:p>
            </p:txBody>
          </p:sp>
        </p:grpSp>
        <p:grpSp>
          <p:nvGrpSpPr>
            <p:cNvPr id="42" name="Group 12"/>
            <p:cNvGrpSpPr/>
            <p:nvPr/>
          </p:nvGrpSpPr>
          <p:grpSpPr>
            <a:xfrm>
              <a:off x="6075216" y="3162682"/>
              <a:ext cx="2073004" cy="998224"/>
              <a:chOff x="5957796" y="2996952"/>
              <a:chExt cx="2073004" cy="998224"/>
            </a:xfrm>
          </p:grpSpPr>
          <p:grpSp>
            <p:nvGrpSpPr>
              <p:cNvPr id="47" name="Group 3"/>
              <p:cNvGrpSpPr/>
              <p:nvPr/>
            </p:nvGrpSpPr>
            <p:grpSpPr>
              <a:xfrm>
                <a:off x="5957796" y="3331042"/>
                <a:ext cx="2073004" cy="664134"/>
                <a:chOff x="4572120" y="2038350"/>
                <a:chExt cx="1898125" cy="608107"/>
              </a:xfrm>
            </p:grpSpPr>
            <p:sp>
              <p:nvSpPr>
                <p:cNvPr id="49" name="Freeform: Shape 42"/>
                <p:cNvSpPr/>
                <p:nvPr/>
              </p:nvSpPr>
              <p:spPr>
                <a:xfrm rot="10800000" flipH="1">
                  <a:off x="5521396" y="2038350"/>
                  <a:ext cx="948849" cy="608107"/>
                </a:xfrm>
                <a:custGeom>
                  <a:avLst/>
                  <a:gdLst>
                    <a:gd name="connsiteX0" fmla="*/ 353590 w 948849"/>
                    <a:gd name="connsiteY0" fmla="*/ 608107 h 608107"/>
                    <a:gd name="connsiteX1" fmla="*/ 450361 w 948849"/>
                    <a:gd name="connsiteY1" fmla="*/ 608107 h 608107"/>
                    <a:gd name="connsiteX2" fmla="*/ 609165 w 948849"/>
                    <a:gd name="connsiteY2" fmla="*/ 608107 h 608107"/>
                    <a:gd name="connsiteX3" fmla="*/ 948849 w 948849"/>
                    <a:gd name="connsiteY3" fmla="*/ 608107 h 608107"/>
                    <a:gd name="connsiteX4" fmla="*/ 948849 w 948849"/>
                    <a:gd name="connsiteY4" fmla="*/ 351468 h 608107"/>
                    <a:gd name="connsiteX5" fmla="*/ 550556 w 948849"/>
                    <a:gd name="connsiteY5" fmla="*/ 351468 h 608107"/>
                    <a:gd name="connsiteX6" fmla="*/ 505310 w 948849"/>
                    <a:gd name="connsiteY6" fmla="*/ 268109 h 608107"/>
                    <a:gd name="connsiteX7" fmla="*/ 1058 w 948849"/>
                    <a:gd name="connsiteY7" fmla="*/ 0 h 608107"/>
                    <a:gd name="connsiteX8" fmla="*/ 0 w 948849"/>
                    <a:gd name="connsiteY8" fmla="*/ 54 h 608107"/>
                    <a:gd name="connsiteX9" fmla="*/ 0 w 948849"/>
                    <a:gd name="connsiteY9" fmla="*/ 255682 h 608107"/>
                    <a:gd name="connsiteX10" fmla="*/ 1058 w 948849"/>
                    <a:gd name="connsiteY10" fmla="*/ 255575 h 608107"/>
                    <a:gd name="connsiteX11" fmla="*/ 353590 w 948849"/>
                    <a:gd name="connsiteY11" fmla="*/ 608107 h 60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8849" h="608107">
                      <a:moveTo>
                        <a:pt x="353590" y="608107"/>
                      </a:moveTo>
                      <a:lnTo>
                        <a:pt x="450361" y="608107"/>
                      </a:lnTo>
                      <a:lnTo>
                        <a:pt x="609165" y="608107"/>
                      </a:lnTo>
                      <a:lnTo>
                        <a:pt x="948849" y="608107"/>
                      </a:lnTo>
                      <a:lnTo>
                        <a:pt x="948849" y="351468"/>
                      </a:lnTo>
                      <a:lnTo>
                        <a:pt x="550556" y="351468"/>
                      </a:lnTo>
                      <a:lnTo>
                        <a:pt x="505310" y="268109"/>
                      </a:lnTo>
                      <a:cubicBezTo>
                        <a:pt x="396029" y="106351"/>
                        <a:pt x="210963" y="0"/>
                        <a:pt x="1058" y="0"/>
                      </a:cubicBezTo>
                      <a:lnTo>
                        <a:pt x="0" y="54"/>
                      </a:lnTo>
                      <a:lnTo>
                        <a:pt x="0" y="255682"/>
                      </a:lnTo>
                      <a:lnTo>
                        <a:pt x="1058" y="255575"/>
                      </a:lnTo>
                      <a:cubicBezTo>
                        <a:pt x="195756" y="255575"/>
                        <a:pt x="353590" y="413409"/>
                        <a:pt x="353590" y="60810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cs typeface="+mn-ea"/>
                    <a:sym typeface="+mn-lt"/>
                  </a:endParaRPr>
                </a:p>
              </p:txBody>
            </p:sp>
            <p:sp>
              <p:nvSpPr>
                <p:cNvPr id="50" name="Freeform: Shape 41"/>
                <p:cNvSpPr/>
                <p:nvPr/>
              </p:nvSpPr>
              <p:spPr>
                <a:xfrm rot="10800000">
                  <a:off x="4572120" y="2038350"/>
                  <a:ext cx="948849" cy="608107"/>
                </a:xfrm>
                <a:custGeom>
                  <a:avLst/>
                  <a:gdLst>
                    <a:gd name="connsiteX0" fmla="*/ 948849 w 948849"/>
                    <a:gd name="connsiteY0" fmla="*/ 608107 h 608107"/>
                    <a:gd name="connsiteX1" fmla="*/ 609165 w 948849"/>
                    <a:gd name="connsiteY1" fmla="*/ 608107 h 608107"/>
                    <a:gd name="connsiteX2" fmla="*/ 450361 w 948849"/>
                    <a:gd name="connsiteY2" fmla="*/ 608107 h 608107"/>
                    <a:gd name="connsiteX3" fmla="*/ 353590 w 948849"/>
                    <a:gd name="connsiteY3" fmla="*/ 608107 h 608107"/>
                    <a:gd name="connsiteX4" fmla="*/ 1057 w 948849"/>
                    <a:gd name="connsiteY4" fmla="*/ 255575 h 608107"/>
                    <a:gd name="connsiteX5" fmla="*/ 0 w 948849"/>
                    <a:gd name="connsiteY5" fmla="*/ 255682 h 608107"/>
                    <a:gd name="connsiteX6" fmla="*/ 0 w 948849"/>
                    <a:gd name="connsiteY6" fmla="*/ 53 h 608107"/>
                    <a:gd name="connsiteX7" fmla="*/ 1057 w 948849"/>
                    <a:gd name="connsiteY7" fmla="*/ 0 h 608107"/>
                    <a:gd name="connsiteX8" fmla="*/ 505310 w 948849"/>
                    <a:gd name="connsiteY8" fmla="*/ 268109 h 608107"/>
                    <a:gd name="connsiteX9" fmla="*/ 550556 w 948849"/>
                    <a:gd name="connsiteY9" fmla="*/ 351468 h 608107"/>
                    <a:gd name="connsiteX10" fmla="*/ 948849 w 948849"/>
                    <a:gd name="connsiteY10" fmla="*/ 351468 h 60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8849" h="608107">
                      <a:moveTo>
                        <a:pt x="948849" y="608107"/>
                      </a:moveTo>
                      <a:lnTo>
                        <a:pt x="609165" y="608107"/>
                      </a:lnTo>
                      <a:lnTo>
                        <a:pt x="450361" y="608107"/>
                      </a:lnTo>
                      <a:lnTo>
                        <a:pt x="353590" y="608107"/>
                      </a:lnTo>
                      <a:cubicBezTo>
                        <a:pt x="353590" y="413409"/>
                        <a:pt x="195756" y="255575"/>
                        <a:pt x="1057" y="255575"/>
                      </a:cubicBezTo>
                      <a:lnTo>
                        <a:pt x="0" y="255682"/>
                      </a:lnTo>
                      <a:lnTo>
                        <a:pt x="0" y="53"/>
                      </a:lnTo>
                      <a:lnTo>
                        <a:pt x="1057" y="0"/>
                      </a:lnTo>
                      <a:cubicBezTo>
                        <a:pt x="210963" y="0"/>
                        <a:pt x="396028" y="106351"/>
                        <a:pt x="505310" y="268109"/>
                      </a:cubicBezTo>
                      <a:lnTo>
                        <a:pt x="550556" y="351468"/>
                      </a:lnTo>
                      <a:lnTo>
                        <a:pt x="948849" y="35146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cs typeface="+mn-ea"/>
                    <a:sym typeface="+mn-lt"/>
                  </a:endParaRPr>
                </a:p>
              </p:txBody>
            </p:sp>
          </p:grpSp>
          <p:sp>
            <p:nvSpPr>
              <p:cNvPr id="48" name="Oval 58"/>
              <p:cNvSpPr/>
              <p:nvPr/>
            </p:nvSpPr>
            <p:spPr>
              <a:xfrm>
                <a:off x="6660211" y="2996952"/>
                <a:ext cx="668179" cy="6681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cs typeface="+mn-ea"/>
                  <a:sym typeface="+mn-lt"/>
                </a:endParaRPr>
              </a:p>
            </p:txBody>
          </p:sp>
        </p:grpSp>
        <p:sp>
          <p:nvSpPr>
            <p:cNvPr id="43" name="Freeform: Shape 82"/>
            <p:cNvSpPr/>
            <p:nvPr/>
          </p:nvSpPr>
          <p:spPr bwMode="auto">
            <a:xfrm>
              <a:off x="8985337" y="3566071"/>
              <a:ext cx="398789" cy="398789"/>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p:spPr>
          <p:txBody>
            <a:bodyPr anchor="ctr"/>
            <a:lstStyle/>
            <a:p>
              <a:pPr algn="ctr"/>
              <a:endParaRPr sz="2400">
                <a:solidFill>
                  <a:schemeClr val="bg1">
                    <a:lumMod val="50000"/>
                  </a:schemeClr>
                </a:solidFill>
                <a:cs typeface="+mn-ea"/>
                <a:sym typeface="+mn-lt"/>
              </a:endParaRPr>
            </a:p>
          </p:txBody>
        </p:sp>
        <p:sp>
          <p:nvSpPr>
            <p:cNvPr id="44" name="Freeform: Shape 83"/>
            <p:cNvSpPr/>
            <p:nvPr/>
          </p:nvSpPr>
          <p:spPr bwMode="auto">
            <a:xfrm>
              <a:off x="6917189" y="3297377"/>
              <a:ext cx="398789" cy="398789"/>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sz="2400">
                <a:solidFill>
                  <a:schemeClr val="bg1">
                    <a:lumMod val="50000"/>
                  </a:schemeClr>
                </a:solidFill>
                <a:cs typeface="+mn-ea"/>
                <a:sym typeface="+mn-lt"/>
              </a:endParaRPr>
            </a:p>
          </p:txBody>
        </p:sp>
        <p:sp>
          <p:nvSpPr>
            <p:cNvPr id="45" name="Freeform: Shape 84"/>
            <p:cNvSpPr/>
            <p:nvPr/>
          </p:nvSpPr>
          <p:spPr bwMode="auto">
            <a:xfrm>
              <a:off x="2765818" y="3297377"/>
              <a:ext cx="398789" cy="398789"/>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sz="2400">
                <a:solidFill>
                  <a:schemeClr val="bg1">
                    <a:lumMod val="50000"/>
                  </a:schemeClr>
                </a:solidFill>
                <a:cs typeface="+mn-ea"/>
                <a:sym typeface="+mn-lt"/>
              </a:endParaRPr>
            </a:p>
          </p:txBody>
        </p:sp>
        <p:sp>
          <p:nvSpPr>
            <p:cNvPr id="46" name="Freeform: Shape 85"/>
            <p:cNvSpPr/>
            <p:nvPr/>
          </p:nvSpPr>
          <p:spPr bwMode="auto">
            <a:xfrm>
              <a:off x="4839086" y="3566071"/>
              <a:ext cx="398789" cy="398789"/>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sz="2400">
                <a:solidFill>
                  <a:schemeClr val="bg1">
                    <a:lumMod val="50000"/>
                  </a:schemeClr>
                </a:solidFill>
                <a:cs typeface="+mn-ea"/>
                <a:sym typeface="+mn-lt"/>
              </a:endParaRPr>
            </a:p>
          </p:txBody>
        </p:sp>
      </p:grpSp>
      <p:grpSp>
        <p:nvGrpSpPr>
          <p:cNvPr id="63" name="组合 62"/>
          <p:cNvGrpSpPr/>
          <p:nvPr/>
        </p:nvGrpSpPr>
        <p:grpSpPr>
          <a:xfrm>
            <a:off x="984451" y="4386200"/>
            <a:ext cx="2792224" cy="722607"/>
            <a:chOff x="8386922" y="2192795"/>
            <a:chExt cx="2965476" cy="722607"/>
          </a:xfrm>
        </p:grpSpPr>
        <p:sp>
          <p:nvSpPr>
            <p:cNvPr id="64" name="矩形 63"/>
            <p:cNvSpPr/>
            <p:nvPr/>
          </p:nvSpPr>
          <p:spPr>
            <a:xfrm>
              <a:off x="8850446" y="2192795"/>
              <a:ext cx="2501952"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标题文字添加</a:t>
              </a:r>
            </a:p>
          </p:txBody>
        </p:sp>
        <p:sp>
          <p:nvSpPr>
            <p:cNvPr id="65" name="文本框 64"/>
            <p:cNvSpPr txBox="1"/>
            <p:nvPr/>
          </p:nvSpPr>
          <p:spPr>
            <a:xfrm>
              <a:off x="8386922" y="2542351"/>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pPr algn="ctr"/>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grpSp>
      <p:grpSp>
        <p:nvGrpSpPr>
          <p:cNvPr id="66" name="组合 65"/>
          <p:cNvGrpSpPr/>
          <p:nvPr/>
        </p:nvGrpSpPr>
        <p:grpSpPr>
          <a:xfrm>
            <a:off x="4303937" y="4283783"/>
            <a:ext cx="2792224" cy="722607"/>
            <a:chOff x="8386922" y="2192795"/>
            <a:chExt cx="2965476" cy="722607"/>
          </a:xfrm>
        </p:grpSpPr>
        <p:sp>
          <p:nvSpPr>
            <p:cNvPr id="67" name="矩形 66"/>
            <p:cNvSpPr/>
            <p:nvPr/>
          </p:nvSpPr>
          <p:spPr>
            <a:xfrm>
              <a:off x="8850446" y="2192795"/>
              <a:ext cx="2501952"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标题文字添加</a:t>
              </a:r>
            </a:p>
          </p:txBody>
        </p:sp>
        <p:sp>
          <p:nvSpPr>
            <p:cNvPr id="68" name="文本框 67"/>
            <p:cNvSpPr txBox="1"/>
            <p:nvPr/>
          </p:nvSpPr>
          <p:spPr>
            <a:xfrm>
              <a:off x="8386922" y="2542351"/>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pPr algn="ctr"/>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grpSp>
      <p:grpSp>
        <p:nvGrpSpPr>
          <p:cNvPr id="69" name="组合 68"/>
          <p:cNvGrpSpPr/>
          <p:nvPr/>
        </p:nvGrpSpPr>
        <p:grpSpPr>
          <a:xfrm>
            <a:off x="3074079" y="1917428"/>
            <a:ext cx="2792224" cy="722607"/>
            <a:chOff x="8386922" y="2192795"/>
            <a:chExt cx="2965476" cy="722607"/>
          </a:xfrm>
        </p:grpSpPr>
        <p:sp>
          <p:nvSpPr>
            <p:cNvPr id="70" name="矩形 69"/>
            <p:cNvSpPr/>
            <p:nvPr/>
          </p:nvSpPr>
          <p:spPr>
            <a:xfrm>
              <a:off x="8850446" y="2192795"/>
              <a:ext cx="2501952"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标题文字添加</a:t>
              </a:r>
            </a:p>
          </p:txBody>
        </p:sp>
        <p:sp>
          <p:nvSpPr>
            <p:cNvPr id="71" name="文本框 70"/>
            <p:cNvSpPr txBox="1"/>
            <p:nvPr/>
          </p:nvSpPr>
          <p:spPr>
            <a:xfrm>
              <a:off x="8386922" y="2542351"/>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pPr algn="ctr"/>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grpSp>
      <p:grpSp>
        <p:nvGrpSpPr>
          <p:cNvPr id="72" name="组合 71"/>
          <p:cNvGrpSpPr/>
          <p:nvPr/>
        </p:nvGrpSpPr>
        <p:grpSpPr>
          <a:xfrm>
            <a:off x="6637566" y="1909740"/>
            <a:ext cx="2792224" cy="722607"/>
            <a:chOff x="8386922" y="2192795"/>
            <a:chExt cx="2965476" cy="722607"/>
          </a:xfrm>
        </p:grpSpPr>
        <p:sp>
          <p:nvSpPr>
            <p:cNvPr id="73" name="矩形 72"/>
            <p:cNvSpPr/>
            <p:nvPr/>
          </p:nvSpPr>
          <p:spPr>
            <a:xfrm>
              <a:off x="8850446" y="2192795"/>
              <a:ext cx="2501952"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标题文字添加</a:t>
              </a:r>
            </a:p>
          </p:txBody>
        </p:sp>
        <p:sp>
          <p:nvSpPr>
            <p:cNvPr id="74" name="文本框 73"/>
            <p:cNvSpPr txBox="1"/>
            <p:nvPr/>
          </p:nvSpPr>
          <p:spPr>
            <a:xfrm>
              <a:off x="8386922" y="2542351"/>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pPr algn="ctr"/>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grpSp>
      <p:grpSp>
        <p:nvGrpSpPr>
          <p:cNvPr id="75" name="组合 74"/>
          <p:cNvGrpSpPr/>
          <p:nvPr/>
        </p:nvGrpSpPr>
        <p:grpSpPr>
          <a:xfrm>
            <a:off x="7656402" y="4308471"/>
            <a:ext cx="2792224" cy="722607"/>
            <a:chOff x="8386922" y="2192795"/>
            <a:chExt cx="2965476" cy="722607"/>
          </a:xfrm>
        </p:grpSpPr>
        <p:sp>
          <p:nvSpPr>
            <p:cNvPr id="76" name="矩形 75"/>
            <p:cNvSpPr/>
            <p:nvPr/>
          </p:nvSpPr>
          <p:spPr>
            <a:xfrm>
              <a:off x="8850446" y="2192795"/>
              <a:ext cx="2501952"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标题文字添加</a:t>
              </a:r>
            </a:p>
          </p:txBody>
        </p:sp>
        <p:sp>
          <p:nvSpPr>
            <p:cNvPr id="77" name="文本框 76"/>
            <p:cNvSpPr txBox="1"/>
            <p:nvPr/>
          </p:nvSpPr>
          <p:spPr>
            <a:xfrm>
              <a:off x="8386922" y="2542351"/>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pPr algn="ctr"/>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0-#ppt_w/2"/>
                                          </p:val>
                                        </p:tav>
                                        <p:tav tm="100000">
                                          <p:val>
                                            <p:strVal val="#ppt_x"/>
                                          </p:val>
                                        </p:tav>
                                      </p:tavLst>
                                    </p:anim>
                                    <p:anim calcmode="lin" valueType="num">
                                      <p:cBhvr additive="base">
                                        <p:cTn id="12" dur="500" fill="hold"/>
                                        <p:tgtEl>
                                          <p:spTgt spid="6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500" fill="hold"/>
                                        <p:tgtEl>
                                          <p:spTgt spid="66"/>
                                        </p:tgtEl>
                                        <p:attrNameLst>
                                          <p:attrName>ppt_x</p:attrName>
                                        </p:attrNameLst>
                                      </p:cBhvr>
                                      <p:tavLst>
                                        <p:tav tm="0">
                                          <p:val>
                                            <p:strVal val="0-#ppt_w/2"/>
                                          </p:val>
                                        </p:tav>
                                        <p:tav tm="100000">
                                          <p:val>
                                            <p:strVal val="#ppt_x"/>
                                          </p:val>
                                        </p:tav>
                                      </p:tavLst>
                                    </p:anim>
                                    <p:anim calcmode="lin" valueType="num">
                                      <p:cBhvr additive="base">
                                        <p:cTn id="17" dur="500" fill="hold"/>
                                        <p:tgtEl>
                                          <p:spTgt spid="66"/>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0-#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500" fill="hold"/>
                                        <p:tgtEl>
                                          <p:spTgt spid="72"/>
                                        </p:tgtEl>
                                        <p:attrNameLst>
                                          <p:attrName>ppt_x</p:attrName>
                                        </p:attrNameLst>
                                      </p:cBhvr>
                                      <p:tavLst>
                                        <p:tav tm="0">
                                          <p:val>
                                            <p:strVal val="0-#ppt_w/2"/>
                                          </p:val>
                                        </p:tav>
                                        <p:tav tm="100000">
                                          <p:val>
                                            <p:strVal val="#ppt_x"/>
                                          </p:val>
                                        </p:tav>
                                      </p:tavLst>
                                    </p:anim>
                                    <p:anim calcmode="lin" valueType="num">
                                      <p:cBhvr additive="base">
                                        <p:cTn id="27" dur="500" fill="hold"/>
                                        <p:tgtEl>
                                          <p:spTgt spid="72"/>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0-#ppt_w/2"/>
                                          </p:val>
                                        </p:tav>
                                        <p:tav tm="100000">
                                          <p:val>
                                            <p:strVal val="#ppt_x"/>
                                          </p:val>
                                        </p:tav>
                                      </p:tavLst>
                                    </p:anim>
                                    <p:anim calcmode="lin" valueType="num">
                                      <p:cBhvr additive="base">
                                        <p:cTn id="32" dur="5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32099" y="1349411"/>
            <a:ext cx="6527801" cy="230981"/>
            <a:chOff x="2832100" y="747783"/>
            <a:chExt cx="6527801" cy="230981"/>
          </a:xfrm>
        </p:grpSpPr>
        <p:grpSp>
          <p:nvGrpSpPr>
            <p:cNvPr id="4" name="组合 3"/>
            <p:cNvGrpSpPr/>
            <p:nvPr/>
          </p:nvGrpSpPr>
          <p:grpSpPr>
            <a:xfrm>
              <a:off x="2832100" y="747783"/>
              <a:ext cx="1881567" cy="230981"/>
              <a:chOff x="3314321" y="722691"/>
              <a:chExt cx="1881567" cy="230981"/>
            </a:xfrm>
          </p:grpSpPr>
          <p:cxnSp>
            <p:nvCxnSpPr>
              <p:cNvPr id="9" name="直接连接符 32"/>
              <p:cNvCxnSpPr/>
              <p:nvPr/>
            </p:nvCxnSpPr>
            <p:spPr>
              <a:xfrm flipH="1">
                <a:off x="4872038" y="722691"/>
                <a:ext cx="32385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33"/>
              <p:cNvCxnSpPr/>
              <p:nvPr/>
            </p:nvCxnSpPr>
            <p:spPr>
              <a:xfrm flipH="1">
                <a:off x="4872038" y="953672"/>
                <a:ext cx="32385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34"/>
              <p:cNvCxnSpPr/>
              <p:nvPr/>
            </p:nvCxnSpPr>
            <p:spPr>
              <a:xfrm flipH="1">
                <a:off x="3314321" y="838181"/>
                <a:ext cx="188156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flipH="1">
              <a:off x="7478334" y="747783"/>
              <a:ext cx="1881567" cy="230981"/>
              <a:chOff x="3314321" y="722691"/>
              <a:chExt cx="1881567" cy="230981"/>
            </a:xfrm>
          </p:grpSpPr>
          <p:cxnSp>
            <p:nvCxnSpPr>
              <p:cNvPr id="6" name="直接连接符 36"/>
              <p:cNvCxnSpPr/>
              <p:nvPr/>
            </p:nvCxnSpPr>
            <p:spPr>
              <a:xfrm flipH="1">
                <a:off x="4872038" y="722691"/>
                <a:ext cx="32385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37"/>
              <p:cNvCxnSpPr/>
              <p:nvPr/>
            </p:nvCxnSpPr>
            <p:spPr>
              <a:xfrm flipH="1">
                <a:off x="4872038" y="953672"/>
                <a:ext cx="32385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38"/>
              <p:cNvCxnSpPr/>
              <p:nvPr/>
            </p:nvCxnSpPr>
            <p:spPr>
              <a:xfrm flipH="1">
                <a:off x="3314321" y="838181"/>
                <a:ext cx="188156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3" name="圆: 空心 40"/>
          <p:cNvSpPr/>
          <p:nvPr/>
        </p:nvSpPr>
        <p:spPr>
          <a:xfrm>
            <a:off x="1353454" y="2272741"/>
            <a:ext cx="1408610" cy="1408608"/>
          </a:xfrm>
          <a:prstGeom prst="donut">
            <a:avLst>
              <a:gd name="adj" fmla="val 45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6" name="圆: 空心 45"/>
          <p:cNvSpPr/>
          <p:nvPr/>
        </p:nvSpPr>
        <p:spPr>
          <a:xfrm>
            <a:off x="4030182" y="2272741"/>
            <a:ext cx="1408610" cy="1408608"/>
          </a:xfrm>
          <a:prstGeom prst="donut">
            <a:avLst>
              <a:gd name="adj" fmla="val 45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圆: 空心 50"/>
          <p:cNvSpPr/>
          <p:nvPr/>
        </p:nvSpPr>
        <p:spPr>
          <a:xfrm>
            <a:off x="6706910" y="2272741"/>
            <a:ext cx="1408610" cy="1408608"/>
          </a:xfrm>
          <a:prstGeom prst="donut">
            <a:avLst>
              <a:gd name="adj" fmla="val 45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2" name="圆: 空心 55"/>
          <p:cNvSpPr/>
          <p:nvPr/>
        </p:nvSpPr>
        <p:spPr>
          <a:xfrm>
            <a:off x="9383639" y="2272741"/>
            <a:ext cx="1408610" cy="1408608"/>
          </a:xfrm>
          <a:prstGeom prst="donut">
            <a:avLst>
              <a:gd name="adj" fmla="val 45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nvGrpSpPr>
          <p:cNvPr id="24" name="组合 23"/>
          <p:cNvGrpSpPr/>
          <p:nvPr/>
        </p:nvGrpSpPr>
        <p:grpSpPr>
          <a:xfrm>
            <a:off x="963152" y="2722821"/>
            <a:ext cx="2410142" cy="3441592"/>
            <a:chOff x="874713" y="2068567"/>
            <a:chExt cx="2410142" cy="3441592"/>
          </a:xfrm>
        </p:grpSpPr>
        <p:sp>
          <p:nvSpPr>
            <p:cNvPr id="25" name="矩形 24"/>
            <p:cNvSpPr/>
            <p:nvPr/>
          </p:nvSpPr>
          <p:spPr>
            <a:xfrm>
              <a:off x="874713" y="2068567"/>
              <a:ext cx="2410142" cy="34415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u="none" strike="noStrike" kern="1200" cap="none" spc="0" normalizeH="0" baseline="0" noProof="0">
                <a:ln>
                  <a:noFill/>
                </a:ln>
                <a:solidFill>
                  <a:schemeClr val="tx1"/>
                </a:solidFill>
                <a:effectLst/>
                <a:uLnTx/>
                <a:uFillTx/>
                <a:cs typeface="+mn-ea"/>
                <a:sym typeface="+mn-lt"/>
              </a:endParaRPr>
            </a:p>
          </p:txBody>
        </p:sp>
        <p:sp>
          <p:nvSpPr>
            <p:cNvPr id="26" name="矩形 25"/>
            <p:cNvSpPr/>
            <p:nvPr/>
          </p:nvSpPr>
          <p:spPr>
            <a:xfrm>
              <a:off x="874713" y="3263315"/>
              <a:ext cx="2410142" cy="584775"/>
            </a:xfrm>
            <a:prstGeom prst="rect">
              <a:avLst/>
            </a:prstGeom>
            <a:ln>
              <a:noFill/>
            </a:ln>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u="none" strike="noStrike" kern="1200" cap="none" spc="0" normalizeH="0" baseline="0" noProof="0" dirty="0">
                  <a:ln>
                    <a:noFill/>
                  </a:ln>
                  <a:effectLst/>
                  <a:uLnTx/>
                  <a:uFillTx/>
                  <a:cs typeface="+mn-ea"/>
                  <a:sym typeface="+mn-lt"/>
                </a:rPr>
                <a:t>PART 01</a:t>
              </a:r>
              <a:endParaRPr kumimoji="0" lang="zh-CN" altLang="en-US" sz="3200" b="0" u="none" strike="noStrike" kern="1200" cap="none" spc="0" normalizeH="0" baseline="0" noProof="0" dirty="0">
                <a:ln>
                  <a:noFill/>
                </a:ln>
                <a:effectLst/>
                <a:uLnTx/>
                <a:uFillTx/>
                <a:cs typeface="+mn-ea"/>
                <a:sym typeface="+mn-lt"/>
              </a:endParaRPr>
            </a:p>
          </p:txBody>
        </p:sp>
        <p:sp>
          <p:nvSpPr>
            <p:cNvPr id="27" name="矩形 26"/>
            <p:cNvSpPr/>
            <p:nvPr/>
          </p:nvSpPr>
          <p:spPr>
            <a:xfrm>
              <a:off x="997268" y="4553483"/>
              <a:ext cx="2165032" cy="577081"/>
            </a:xfrm>
            <a:prstGeom prst="rect">
              <a:avLst/>
            </a:prstGeom>
            <a:ln>
              <a:noFill/>
            </a:ln>
          </p:spPr>
          <p:txBody>
            <a:bodyPr wrap="square">
              <a:spAutoFit/>
              <a:scene3d>
                <a:camera prst="orthographicFront"/>
                <a:lightRig rig="threePt" dir="t"/>
              </a:scene3d>
              <a:sp3d contourW="12700"/>
            </a:bodyPr>
            <a:lstStyle/>
            <a:p>
              <a:pPr algn="ctr"/>
              <a:r>
                <a:rPr lang="zh-CN" altLang="en-US" sz="1050" dirty="0">
                  <a:cs typeface="+mn-ea"/>
                  <a:sym typeface="+mn-lt"/>
                </a:rPr>
                <a:t>请在此处输入具体内容，文字请尽量言简意赅，此处为具体文字，表述该章节文字主题。</a:t>
              </a:r>
              <a:endParaRPr lang="en-US" altLang="zh-CN" sz="1050" dirty="0">
                <a:cs typeface="+mn-ea"/>
                <a:sym typeface="+mn-lt"/>
              </a:endParaRPr>
            </a:p>
          </p:txBody>
        </p:sp>
        <p:sp>
          <p:nvSpPr>
            <p:cNvPr id="28" name="矩形 27"/>
            <p:cNvSpPr/>
            <p:nvPr/>
          </p:nvSpPr>
          <p:spPr>
            <a:xfrm>
              <a:off x="874713" y="4061145"/>
              <a:ext cx="2410142" cy="461665"/>
            </a:xfrm>
            <a:prstGeom prst="rect">
              <a:avLst/>
            </a:prstGeom>
            <a:ln>
              <a:noFill/>
            </a:ln>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u="none" strike="noStrike" kern="1200" cap="none" spc="0" normalizeH="0" baseline="0" noProof="0" dirty="0">
                  <a:ln>
                    <a:noFill/>
                  </a:ln>
                  <a:effectLst/>
                  <a:uLnTx/>
                  <a:uFillTx/>
                  <a:cs typeface="+mn-ea"/>
                  <a:sym typeface="+mn-lt"/>
                </a:rPr>
                <a:t>输入标题</a:t>
              </a:r>
            </a:p>
          </p:txBody>
        </p:sp>
      </p:grpSp>
      <p:grpSp>
        <p:nvGrpSpPr>
          <p:cNvPr id="29" name="组合 28"/>
          <p:cNvGrpSpPr/>
          <p:nvPr/>
        </p:nvGrpSpPr>
        <p:grpSpPr>
          <a:xfrm>
            <a:off x="3640029" y="2722821"/>
            <a:ext cx="2410142" cy="3441592"/>
            <a:chOff x="3551590" y="2068567"/>
            <a:chExt cx="2410142" cy="3441592"/>
          </a:xfrm>
        </p:grpSpPr>
        <p:sp>
          <p:nvSpPr>
            <p:cNvPr id="30" name="矩形 29"/>
            <p:cNvSpPr/>
            <p:nvPr/>
          </p:nvSpPr>
          <p:spPr>
            <a:xfrm>
              <a:off x="3551590" y="2068567"/>
              <a:ext cx="2410142" cy="34415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u="none" strike="noStrike" kern="1200" cap="none" spc="0" normalizeH="0" baseline="0" noProof="0" dirty="0">
                <a:ln>
                  <a:noFill/>
                </a:ln>
                <a:solidFill>
                  <a:schemeClr val="tx1"/>
                </a:solidFill>
                <a:effectLst/>
                <a:uLnTx/>
                <a:uFillTx/>
                <a:cs typeface="+mn-ea"/>
                <a:sym typeface="+mn-lt"/>
              </a:endParaRPr>
            </a:p>
          </p:txBody>
        </p:sp>
        <p:sp>
          <p:nvSpPr>
            <p:cNvPr id="31" name="矩形 30"/>
            <p:cNvSpPr/>
            <p:nvPr/>
          </p:nvSpPr>
          <p:spPr>
            <a:xfrm>
              <a:off x="3551590" y="3263315"/>
              <a:ext cx="2410142" cy="584775"/>
            </a:xfrm>
            <a:prstGeom prst="rect">
              <a:avLst/>
            </a:prstGeom>
            <a:ln>
              <a:noFill/>
            </a:ln>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u="none" strike="noStrike" kern="1200" cap="none" spc="0" normalizeH="0" baseline="0" noProof="0" dirty="0">
                  <a:ln>
                    <a:noFill/>
                  </a:ln>
                  <a:effectLst/>
                  <a:uLnTx/>
                  <a:uFillTx/>
                  <a:cs typeface="+mn-ea"/>
                  <a:sym typeface="+mn-lt"/>
                </a:rPr>
                <a:t>PART 02</a:t>
              </a:r>
              <a:endParaRPr kumimoji="0" lang="zh-CN" altLang="en-US" sz="3200" b="0" u="none" strike="noStrike" kern="1200" cap="none" spc="0" normalizeH="0" baseline="0" noProof="0" dirty="0">
                <a:ln>
                  <a:noFill/>
                </a:ln>
                <a:effectLst/>
                <a:uLnTx/>
                <a:uFillTx/>
                <a:cs typeface="+mn-ea"/>
                <a:sym typeface="+mn-lt"/>
              </a:endParaRPr>
            </a:p>
          </p:txBody>
        </p:sp>
        <p:sp>
          <p:nvSpPr>
            <p:cNvPr id="33" name="矩形 32"/>
            <p:cNvSpPr/>
            <p:nvPr/>
          </p:nvSpPr>
          <p:spPr>
            <a:xfrm>
              <a:off x="3551590" y="4061145"/>
              <a:ext cx="2410142" cy="461665"/>
            </a:xfrm>
            <a:prstGeom prst="rect">
              <a:avLst/>
            </a:prstGeom>
            <a:ln>
              <a:noFill/>
            </a:ln>
          </p:spPr>
          <p:txBody>
            <a:bodyPr wrap="square">
              <a:spAutoFit/>
              <a:scene3d>
                <a:camera prst="orthographicFront"/>
                <a:lightRig rig="threePt" dir="t"/>
              </a:scene3d>
              <a:sp3d contourW="12700"/>
            </a:bodyPr>
            <a:lstStyle/>
            <a:p>
              <a:pPr lvl="0" algn="ctr">
                <a:defRPr/>
              </a:pPr>
              <a:r>
                <a:rPr lang="zh-CN" altLang="en-US" sz="2400">
                  <a:cs typeface="+mn-ea"/>
                  <a:sym typeface="+mn-lt"/>
                </a:rPr>
                <a:t>输入标题</a:t>
              </a:r>
              <a:endParaRPr lang="zh-CN" altLang="en-US" sz="2400" dirty="0">
                <a:cs typeface="+mn-ea"/>
                <a:sym typeface="+mn-lt"/>
              </a:endParaRPr>
            </a:p>
          </p:txBody>
        </p:sp>
      </p:grpSp>
      <p:grpSp>
        <p:nvGrpSpPr>
          <p:cNvPr id="34" name="组合 33"/>
          <p:cNvGrpSpPr/>
          <p:nvPr/>
        </p:nvGrpSpPr>
        <p:grpSpPr>
          <a:xfrm>
            <a:off x="6316906" y="2722821"/>
            <a:ext cx="2410142" cy="3441592"/>
            <a:chOff x="6228467" y="2068567"/>
            <a:chExt cx="2410142" cy="3441592"/>
          </a:xfrm>
        </p:grpSpPr>
        <p:sp>
          <p:nvSpPr>
            <p:cNvPr id="35" name="矩形 34"/>
            <p:cNvSpPr/>
            <p:nvPr/>
          </p:nvSpPr>
          <p:spPr>
            <a:xfrm>
              <a:off x="6228467" y="2068567"/>
              <a:ext cx="2410142" cy="34415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u="none" strike="noStrike" kern="1200" cap="none" spc="0" normalizeH="0" baseline="0" noProof="0">
                <a:ln>
                  <a:noFill/>
                </a:ln>
                <a:solidFill>
                  <a:schemeClr val="tx1"/>
                </a:solidFill>
                <a:effectLst/>
                <a:uLnTx/>
                <a:uFillTx/>
                <a:cs typeface="+mn-ea"/>
                <a:sym typeface="+mn-lt"/>
              </a:endParaRPr>
            </a:p>
          </p:txBody>
        </p:sp>
        <p:sp>
          <p:nvSpPr>
            <p:cNvPr id="36" name="矩形 35"/>
            <p:cNvSpPr/>
            <p:nvPr/>
          </p:nvSpPr>
          <p:spPr>
            <a:xfrm>
              <a:off x="6228467" y="3263315"/>
              <a:ext cx="2410142" cy="584775"/>
            </a:xfrm>
            <a:prstGeom prst="rect">
              <a:avLst/>
            </a:prstGeom>
            <a:ln>
              <a:noFill/>
            </a:ln>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u="none" strike="noStrike" kern="1200" cap="none" spc="0" normalizeH="0" baseline="0" noProof="0" dirty="0">
                  <a:ln>
                    <a:noFill/>
                  </a:ln>
                  <a:effectLst/>
                  <a:uLnTx/>
                  <a:uFillTx/>
                  <a:cs typeface="+mn-ea"/>
                  <a:sym typeface="+mn-lt"/>
                </a:rPr>
                <a:t>PART 03</a:t>
              </a:r>
              <a:endParaRPr kumimoji="0" lang="zh-CN" altLang="en-US" sz="3200" b="0" u="none" strike="noStrike" kern="1200" cap="none" spc="0" normalizeH="0" baseline="0" noProof="0" dirty="0">
                <a:ln>
                  <a:noFill/>
                </a:ln>
                <a:effectLst/>
                <a:uLnTx/>
                <a:uFillTx/>
                <a:cs typeface="+mn-ea"/>
                <a:sym typeface="+mn-lt"/>
              </a:endParaRPr>
            </a:p>
          </p:txBody>
        </p:sp>
        <p:sp>
          <p:nvSpPr>
            <p:cNvPr id="38" name="矩形 37"/>
            <p:cNvSpPr/>
            <p:nvPr/>
          </p:nvSpPr>
          <p:spPr>
            <a:xfrm>
              <a:off x="6228467" y="4061145"/>
              <a:ext cx="2410142" cy="461665"/>
            </a:xfrm>
            <a:prstGeom prst="rect">
              <a:avLst/>
            </a:prstGeom>
            <a:ln>
              <a:noFill/>
            </a:ln>
          </p:spPr>
          <p:txBody>
            <a:bodyPr wrap="square">
              <a:spAutoFit/>
              <a:scene3d>
                <a:camera prst="orthographicFront"/>
                <a:lightRig rig="threePt" dir="t"/>
              </a:scene3d>
              <a:sp3d contourW="12700"/>
            </a:bodyPr>
            <a:lstStyle/>
            <a:p>
              <a:pPr lvl="0" algn="ctr">
                <a:defRPr/>
              </a:pPr>
              <a:r>
                <a:rPr lang="zh-CN" altLang="en-US" sz="2400">
                  <a:cs typeface="+mn-ea"/>
                  <a:sym typeface="+mn-lt"/>
                </a:rPr>
                <a:t>输入标题</a:t>
              </a:r>
              <a:endParaRPr lang="zh-CN" altLang="en-US" sz="2400" dirty="0">
                <a:cs typeface="+mn-ea"/>
                <a:sym typeface="+mn-lt"/>
              </a:endParaRPr>
            </a:p>
          </p:txBody>
        </p:sp>
      </p:grpSp>
      <p:grpSp>
        <p:nvGrpSpPr>
          <p:cNvPr id="39" name="组合 38"/>
          <p:cNvGrpSpPr/>
          <p:nvPr/>
        </p:nvGrpSpPr>
        <p:grpSpPr>
          <a:xfrm>
            <a:off x="8993783" y="2722821"/>
            <a:ext cx="2410142" cy="3441592"/>
            <a:chOff x="8905344" y="2068567"/>
            <a:chExt cx="2410142" cy="3441592"/>
          </a:xfrm>
        </p:grpSpPr>
        <p:sp>
          <p:nvSpPr>
            <p:cNvPr id="40" name="矩形 39"/>
            <p:cNvSpPr/>
            <p:nvPr/>
          </p:nvSpPr>
          <p:spPr>
            <a:xfrm>
              <a:off x="8905344" y="2068567"/>
              <a:ext cx="2410142" cy="34415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u="none" strike="noStrike" kern="1200" cap="none" spc="0" normalizeH="0" baseline="0" noProof="0">
                <a:ln>
                  <a:noFill/>
                </a:ln>
                <a:solidFill>
                  <a:schemeClr val="tx1"/>
                </a:solidFill>
                <a:effectLst/>
                <a:uLnTx/>
                <a:uFillTx/>
                <a:cs typeface="+mn-ea"/>
                <a:sym typeface="+mn-lt"/>
              </a:endParaRPr>
            </a:p>
          </p:txBody>
        </p:sp>
        <p:sp>
          <p:nvSpPr>
            <p:cNvPr id="41" name="矩形 40"/>
            <p:cNvSpPr/>
            <p:nvPr/>
          </p:nvSpPr>
          <p:spPr>
            <a:xfrm>
              <a:off x="8905344" y="3263315"/>
              <a:ext cx="2410142" cy="584775"/>
            </a:xfrm>
            <a:prstGeom prst="rect">
              <a:avLst/>
            </a:prstGeom>
            <a:ln>
              <a:noFill/>
            </a:ln>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u="none" strike="noStrike" kern="1200" cap="none" spc="0" normalizeH="0" baseline="0" noProof="0" dirty="0">
                  <a:ln>
                    <a:noFill/>
                  </a:ln>
                  <a:effectLst/>
                  <a:uLnTx/>
                  <a:uFillTx/>
                  <a:cs typeface="+mn-ea"/>
                  <a:sym typeface="+mn-lt"/>
                </a:rPr>
                <a:t>PART 04</a:t>
              </a:r>
              <a:endParaRPr kumimoji="0" lang="zh-CN" altLang="en-US" sz="3200" b="0" u="none" strike="noStrike" kern="1200" cap="none" spc="0" normalizeH="0" baseline="0" noProof="0" dirty="0">
                <a:ln>
                  <a:noFill/>
                </a:ln>
                <a:effectLst/>
                <a:uLnTx/>
                <a:uFillTx/>
                <a:cs typeface="+mn-ea"/>
                <a:sym typeface="+mn-lt"/>
              </a:endParaRPr>
            </a:p>
          </p:txBody>
        </p:sp>
        <p:sp>
          <p:nvSpPr>
            <p:cNvPr id="43" name="矩形 42"/>
            <p:cNvSpPr/>
            <p:nvPr/>
          </p:nvSpPr>
          <p:spPr>
            <a:xfrm>
              <a:off x="8905344" y="4061145"/>
              <a:ext cx="2410142" cy="461665"/>
            </a:xfrm>
            <a:prstGeom prst="rect">
              <a:avLst/>
            </a:prstGeom>
            <a:ln>
              <a:noFill/>
            </a:ln>
          </p:spPr>
          <p:txBody>
            <a:bodyPr wrap="square">
              <a:spAutoFit/>
              <a:scene3d>
                <a:camera prst="orthographicFront"/>
                <a:lightRig rig="threePt" dir="t"/>
              </a:scene3d>
              <a:sp3d contourW="12700"/>
            </a:bodyPr>
            <a:lstStyle/>
            <a:p>
              <a:pPr lvl="0" algn="ctr">
                <a:defRPr/>
              </a:pPr>
              <a:r>
                <a:rPr lang="zh-CN" altLang="en-US" sz="2400">
                  <a:cs typeface="+mn-ea"/>
                  <a:sym typeface="+mn-lt"/>
                </a:rPr>
                <a:t>输入标题</a:t>
              </a:r>
              <a:endParaRPr lang="zh-CN" altLang="en-US" sz="2400" dirty="0">
                <a:cs typeface="+mn-ea"/>
                <a:sym typeface="+mn-lt"/>
              </a:endParaRPr>
            </a:p>
          </p:txBody>
        </p:sp>
      </p:grpSp>
      <p:sp>
        <p:nvSpPr>
          <p:cNvPr id="47" name="PA-文本框 10"/>
          <p:cNvSpPr txBox="1"/>
          <p:nvPr/>
        </p:nvSpPr>
        <p:spPr>
          <a:xfrm>
            <a:off x="3959655" y="1034375"/>
            <a:ext cx="3982220" cy="923330"/>
          </a:xfrm>
          <a:prstGeom prst="rect">
            <a:avLst/>
          </a:prstGeom>
          <a:ln w="12700">
            <a:miter lim="400000"/>
          </a:ln>
        </p:spPr>
        <p:txBody>
          <a:bodyPr lIns="45719" rIns="45719">
            <a:spAutoFit/>
          </a:bodyPr>
          <a:lstStyle>
            <a:lvl1pPr>
              <a:defRPr sz="11500">
                <a:solidFill>
                  <a:srgbClr val="404040"/>
                </a:solidFill>
                <a:latin typeface="A思源黑体—06"/>
                <a:ea typeface="A思源黑体—06"/>
                <a:cs typeface="A思源黑体—06"/>
                <a:sym typeface="A思源黑体—06"/>
              </a:defRPr>
            </a:lvl1pPr>
          </a:lstStyle>
          <a:p>
            <a:pPr algn="ctr"/>
            <a:r>
              <a:rPr lang="zh-CN" altLang="en-US" sz="5400" dirty="0">
                <a:latin typeface="+mn-lt"/>
                <a:ea typeface="+mn-ea"/>
                <a:cs typeface="+mn-ea"/>
                <a:sym typeface="+mn-lt"/>
              </a:rPr>
              <a:t>目录</a:t>
            </a:r>
            <a:endParaRPr lang="en-US" altLang="zh-CN" sz="5400" dirty="0">
              <a:latin typeface="+mn-lt"/>
              <a:ea typeface="+mn-ea"/>
              <a:cs typeface="+mn-ea"/>
              <a:sym typeface="+mn-lt"/>
            </a:endParaRPr>
          </a:p>
        </p:txBody>
      </p:sp>
      <p:sp>
        <p:nvSpPr>
          <p:cNvPr id="49" name="矩形 48"/>
          <p:cNvSpPr/>
          <p:nvPr/>
        </p:nvSpPr>
        <p:spPr>
          <a:xfrm>
            <a:off x="3762584" y="5247553"/>
            <a:ext cx="2165032" cy="577081"/>
          </a:xfrm>
          <a:prstGeom prst="rect">
            <a:avLst/>
          </a:prstGeom>
          <a:ln>
            <a:noFill/>
          </a:ln>
        </p:spPr>
        <p:txBody>
          <a:bodyPr wrap="square">
            <a:spAutoFit/>
            <a:scene3d>
              <a:camera prst="orthographicFront"/>
              <a:lightRig rig="threePt" dir="t"/>
            </a:scene3d>
            <a:sp3d contourW="12700"/>
          </a:bodyPr>
          <a:lstStyle/>
          <a:p>
            <a:pPr algn="ctr"/>
            <a:r>
              <a:rPr lang="zh-CN" altLang="en-US" sz="1050" dirty="0">
                <a:cs typeface="+mn-ea"/>
                <a:sym typeface="+mn-lt"/>
              </a:rPr>
              <a:t>请在此处输入具体内容，文字请尽量言简意赅，此处为具体文字，表述该章节文字主题。</a:t>
            </a:r>
            <a:endParaRPr lang="en-US" altLang="zh-CN" sz="1050" dirty="0">
              <a:cs typeface="+mn-ea"/>
              <a:sym typeface="+mn-lt"/>
            </a:endParaRPr>
          </a:p>
        </p:txBody>
      </p:sp>
      <p:sp>
        <p:nvSpPr>
          <p:cNvPr id="50" name="矩形 49"/>
          <p:cNvSpPr/>
          <p:nvPr/>
        </p:nvSpPr>
        <p:spPr>
          <a:xfrm>
            <a:off x="6517095" y="5209943"/>
            <a:ext cx="2165032" cy="577081"/>
          </a:xfrm>
          <a:prstGeom prst="rect">
            <a:avLst/>
          </a:prstGeom>
          <a:ln>
            <a:noFill/>
          </a:ln>
        </p:spPr>
        <p:txBody>
          <a:bodyPr wrap="square">
            <a:spAutoFit/>
            <a:scene3d>
              <a:camera prst="orthographicFront"/>
              <a:lightRig rig="threePt" dir="t"/>
            </a:scene3d>
            <a:sp3d contourW="12700"/>
          </a:bodyPr>
          <a:lstStyle/>
          <a:p>
            <a:pPr algn="ctr"/>
            <a:r>
              <a:rPr lang="zh-CN" altLang="en-US" sz="1050" dirty="0">
                <a:cs typeface="+mn-ea"/>
                <a:sym typeface="+mn-lt"/>
              </a:rPr>
              <a:t>请在此处输入具体内容，文字请尽量言简意赅，此处为具体文字，表述该章节文字主题。</a:t>
            </a:r>
            <a:endParaRPr lang="en-US" altLang="zh-CN" sz="1050" dirty="0">
              <a:cs typeface="+mn-ea"/>
              <a:sym typeface="+mn-lt"/>
            </a:endParaRPr>
          </a:p>
        </p:txBody>
      </p:sp>
      <p:sp>
        <p:nvSpPr>
          <p:cNvPr id="51" name="矩形 50"/>
          <p:cNvSpPr/>
          <p:nvPr/>
        </p:nvSpPr>
        <p:spPr>
          <a:xfrm>
            <a:off x="9116338" y="5207737"/>
            <a:ext cx="2165032" cy="577081"/>
          </a:xfrm>
          <a:prstGeom prst="rect">
            <a:avLst/>
          </a:prstGeom>
          <a:ln>
            <a:noFill/>
          </a:ln>
        </p:spPr>
        <p:txBody>
          <a:bodyPr wrap="square">
            <a:spAutoFit/>
            <a:scene3d>
              <a:camera prst="orthographicFront"/>
              <a:lightRig rig="threePt" dir="t"/>
            </a:scene3d>
            <a:sp3d contourW="12700"/>
          </a:bodyPr>
          <a:lstStyle/>
          <a:p>
            <a:pPr algn="ctr"/>
            <a:r>
              <a:rPr lang="zh-CN" altLang="en-US" sz="1050" dirty="0">
                <a:cs typeface="+mn-ea"/>
                <a:sym typeface="+mn-lt"/>
              </a:rPr>
              <a:t>请在此处输入具体内容，文字请尽量言简意赅，此处为具体文字，表述该章节文字主题。</a:t>
            </a:r>
            <a:endParaRPr lang="en-US" altLang="zh-CN" sz="1050" dirty="0">
              <a:cs typeface="+mn-ea"/>
              <a:sym typeface="+mn-lt"/>
            </a:endParaRPr>
          </a:p>
        </p:txBody>
      </p:sp>
      <p:pic>
        <p:nvPicPr>
          <p:cNvPr id="14" name="图片 13"/>
          <p:cNvPicPr>
            <a:picLocks noChangeAspect="1"/>
          </p:cNvPicPr>
          <p:nvPr/>
        </p:nvPicPr>
        <p:blipFill>
          <a:blip r:embed="rId3" cstate="screen"/>
          <a:stretch>
            <a:fillRect/>
          </a:stretch>
        </p:blipFill>
        <p:spPr>
          <a:xfrm>
            <a:off x="1561880" y="2630864"/>
            <a:ext cx="961013" cy="893523"/>
          </a:xfrm>
          <a:prstGeom prst="rect">
            <a:avLst/>
          </a:prstGeom>
        </p:spPr>
      </p:pic>
      <p:pic>
        <p:nvPicPr>
          <p:cNvPr id="52" name="图片 51"/>
          <p:cNvPicPr>
            <a:picLocks noChangeAspect="1"/>
          </p:cNvPicPr>
          <p:nvPr/>
        </p:nvPicPr>
        <p:blipFill>
          <a:blip r:embed="rId3" cstate="screen"/>
          <a:stretch>
            <a:fillRect/>
          </a:stretch>
        </p:blipFill>
        <p:spPr>
          <a:xfrm>
            <a:off x="4241327" y="2595631"/>
            <a:ext cx="961013" cy="893523"/>
          </a:xfrm>
          <a:prstGeom prst="rect">
            <a:avLst/>
          </a:prstGeom>
        </p:spPr>
      </p:pic>
      <p:pic>
        <p:nvPicPr>
          <p:cNvPr id="53" name="图片 52"/>
          <p:cNvPicPr>
            <a:picLocks noChangeAspect="1"/>
          </p:cNvPicPr>
          <p:nvPr/>
        </p:nvPicPr>
        <p:blipFill>
          <a:blip r:embed="rId3" cstate="screen"/>
          <a:stretch>
            <a:fillRect/>
          </a:stretch>
        </p:blipFill>
        <p:spPr>
          <a:xfrm>
            <a:off x="6918204" y="2623046"/>
            <a:ext cx="961013" cy="893523"/>
          </a:xfrm>
          <a:prstGeom prst="rect">
            <a:avLst/>
          </a:prstGeom>
        </p:spPr>
      </p:pic>
      <p:pic>
        <p:nvPicPr>
          <p:cNvPr id="54" name="图片 53"/>
          <p:cNvPicPr>
            <a:picLocks noChangeAspect="1"/>
          </p:cNvPicPr>
          <p:nvPr/>
        </p:nvPicPr>
        <p:blipFill>
          <a:blip r:embed="rId3" cstate="screen"/>
          <a:stretch>
            <a:fillRect/>
          </a:stretch>
        </p:blipFill>
        <p:spPr>
          <a:xfrm>
            <a:off x="9607437" y="2563644"/>
            <a:ext cx="961013" cy="8935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500" fill="hold"/>
                                        <p:tgtEl>
                                          <p:spTgt spid="52"/>
                                        </p:tgtEl>
                                        <p:attrNameLst>
                                          <p:attrName>ppt_x</p:attrName>
                                        </p:attrNameLst>
                                      </p:cBhvr>
                                      <p:tavLst>
                                        <p:tav tm="0">
                                          <p:val>
                                            <p:strVal val="#ppt_x"/>
                                          </p:val>
                                        </p:tav>
                                        <p:tav tm="100000">
                                          <p:val>
                                            <p:strVal val="#ppt_x"/>
                                          </p:val>
                                        </p:tav>
                                      </p:tavLst>
                                    </p:anim>
                                    <p:anim calcmode="lin" valueType="num">
                                      <p:cBhvr additive="base">
                                        <p:cTn id="31" dur="500" fill="hold"/>
                                        <p:tgtEl>
                                          <p:spTgt spid="5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additive="base">
                                        <p:cTn id="34" dur="500" fill="hold"/>
                                        <p:tgtEl>
                                          <p:spTgt spid="53"/>
                                        </p:tgtEl>
                                        <p:attrNameLst>
                                          <p:attrName>ppt_x</p:attrName>
                                        </p:attrNameLst>
                                      </p:cBhvr>
                                      <p:tavLst>
                                        <p:tav tm="0">
                                          <p:val>
                                            <p:strVal val="#ppt_x"/>
                                          </p:val>
                                        </p:tav>
                                        <p:tav tm="100000">
                                          <p:val>
                                            <p:strVal val="#ppt_x"/>
                                          </p:val>
                                        </p:tav>
                                      </p:tavLst>
                                    </p:anim>
                                    <p:anim calcmode="lin" valueType="num">
                                      <p:cBhvr additive="base">
                                        <p:cTn id="35" dur="500" fill="hold"/>
                                        <p:tgtEl>
                                          <p:spTgt spid="53"/>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additive="base">
                                        <p:cTn id="38" dur="500" fill="hold"/>
                                        <p:tgtEl>
                                          <p:spTgt spid="54"/>
                                        </p:tgtEl>
                                        <p:attrNameLst>
                                          <p:attrName>ppt_x</p:attrName>
                                        </p:attrNameLst>
                                      </p:cBhvr>
                                      <p:tavLst>
                                        <p:tav tm="0">
                                          <p:val>
                                            <p:strVal val="#ppt_x"/>
                                          </p:val>
                                        </p:tav>
                                        <p:tav tm="100000">
                                          <p:val>
                                            <p:strVal val="#ppt_x"/>
                                          </p:val>
                                        </p:tav>
                                      </p:tavLst>
                                    </p:anim>
                                    <p:anim calcmode="lin" valueType="num">
                                      <p:cBhvr additive="base">
                                        <p:cTn id="39" dur="500" fill="hold"/>
                                        <p:tgtEl>
                                          <p:spTgt spid="54"/>
                                        </p:tgtEl>
                                        <p:attrNameLst>
                                          <p:attrName>ppt_y</p:attrName>
                                        </p:attrNameLst>
                                      </p:cBhvr>
                                      <p:tavLst>
                                        <p:tav tm="0">
                                          <p:val>
                                            <p:strVal val="1+#ppt_h/2"/>
                                          </p:val>
                                        </p:tav>
                                        <p:tav tm="100000">
                                          <p:val>
                                            <p:strVal val="#ppt_y"/>
                                          </p:val>
                                        </p:tav>
                                      </p:tavLst>
                                    </p:anim>
                                  </p:childTnLst>
                                </p:cTn>
                              </p:par>
                              <p:par>
                                <p:cTn id="40" presetID="14" presetClass="entr" presetSubtype="1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randombar(horizontal)">
                                      <p:cBhvr>
                                        <p:cTn id="45" dur="500"/>
                                        <p:tgtEl>
                                          <p:spTgt spid="29"/>
                                        </p:tgtEl>
                                      </p:cBhvr>
                                    </p:animEffect>
                                  </p:childTnLst>
                                </p:cTn>
                              </p:par>
                              <p:par>
                                <p:cTn id="46" presetID="14" presetClass="entr" presetSubtype="1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randombar(horizontal)">
                                      <p:cBhvr>
                                        <p:cTn id="48" dur="500"/>
                                        <p:tgtEl>
                                          <p:spTgt spid="34"/>
                                        </p:tgtEl>
                                      </p:cBhvr>
                                    </p:animEffect>
                                  </p:childTnLst>
                                </p:cTn>
                              </p:par>
                              <p:par>
                                <p:cTn id="49" presetID="14" presetClass="entr" presetSubtype="1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stretch>
            <a:fillRect/>
          </a:stretch>
        </p:blipFill>
        <p:spPr>
          <a:xfrm>
            <a:off x="1537978" y="1989138"/>
            <a:ext cx="2261660" cy="2125203"/>
          </a:xfrm>
          <a:prstGeom prst="ellipse">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图片 21"/>
          <p:cNvPicPr>
            <a:picLocks noChangeAspect="1"/>
          </p:cNvPicPr>
          <p:nvPr/>
        </p:nvPicPr>
        <p:blipFill>
          <a:blip r:embed="rId4"/>
          <a:stretch>
            <a:fillRect/>
          </a:stretch>
        </p:blipFill>
        <p:spPr>
          <a:xfrm>
            <a:off x="4997578" y="2021773"/>
            <a:ext cx="2196839" cy="2196389"/>
          </a:xfrm>
          <a:prstGeom prst="ellipse">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图片 24"/>
          <p:cNvPicPr>
            <a:picLocks noChangeAspect="1"/>
          </p:cNvPicPr>
          <p:nvPr/>
        </p:nvPicPr>
        <p:blipFill>
          <a:blip r:embed="rId5"/>
          <a:stretch>
            <a:fillRect/>
          </a:stretch>
        </p:blipFill>
        <p:spPr>
          <a:xfrm>
            <a:off x="8467724" y="2045482"/>
            <a:ext cx="2146152" cy="2148969"/>
          </a:xfrm>
          <a:prstGeom prst="ellipse">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等腰三角形 11"/>
          <p:cNvSpPr/>
          <p:nvPr/>
        </p:nvSpPr>
        <p:spPr>
          <a:xfrm flipV="1">
            <a:off x="1852271" y="4001847"/>
            <a:ext cx="1651000" cy="875862"/>
          </a:xfrm>
          <a:prstGeom prst="triangle">
            <a:avLst/>
          </a:prstGeom>
          <a:gradFill flip="none" rotWithShape="1">
            <a:gsLst>
              <a:gs pos="0">
                <a:schemeClr val="accent2"/>
              </a:gs>
              <a:gs pos="100000">
                <a:schemeClr val="accent2">
                  <a:lumMod val="50000"/>
                </a:schemeClr>
              </a:gs>
            </a:gsLst>
            <a:lin ang="5400000" scaled="1"/>
            <a:tileRect/>
          </a:gra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gradFill>
                <a:gsLst>
                  <a:gs pos="0">
                    <a:schemeClr val="accent2"/>
                  </a:gs>
                  <a:gs pos="100000">
                    <a:schemeClr val="accent2">
                      <a:lumMod val="50000"/>
                    </a:schemeClr>
                  </a:gs>
                </a:gsLst>
                <a:lin ang="2700000" scaled="1"/>
              </a:gradFill>
              <a:cs typeface="+mn-ea"/>
              <a:sym typeface="+mn-lt"/>
            </a:endParaRPr>
          </a:p>
        </p:txBody>
      </p:sp>
      <p:sp>
        <p:nvSpPr>
          <p:cNvPr id="24" name="等腰三角形 23"/>
          <p:cNvSpPr/>
          <p:nvPr/>
        </p:nvSpPr>
        <p:spPr>
          <a:xfrm flipV="1">
            <a:off x="5270593" y="4001847"/>
            <a:ext cx="1651000" cy="875862"/>
          </a:xfrm>
          <a:prstGeom prst="triangle">
            <a:avLst/>
          </a:prstGeom>
          <a:gradFill flip="none" rotWithShape="1">
            <a:gsLst>
              <a:gs pos="0">
                <a:schemeClr val="accent2">
                  <a:lumMod val="60000"/>
                  <a:lumOff val="40000"/>
                </a:schemeClr>
              </a:gs>
              <a:gs pos="100000">
                <a:schemeClr val="accent2"/>
              </a:gs>
            </a:gsLst>
            <a:lin ang="5400000" scaled="1"/>
            <a:tileRect/>
          </a:gra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gradFill>
                <a:gsLst>
                  <a:gs pos="0">
                    <a:schemeClr val="accent2"/>
                  </a:gs>
                  <a:gs pos="100000">
                    <a:schemeClr val="accent2">
                      <a:lumMod val="50000"/>
                    </a:schemeClr>
                  </a:gs>
                </a:gsLst>
                <a:lin ang="2700000" scaled="1"/>
              </a:gradFill>
              <a:cs typeface="+mn-ea"/>
              <a:sym typeface="+mn-lt"/>
            </a:endParaRPr>
          </a:p>
        </p:txBody>
      </p:sp>
      <p:sp>
        <p:nvSpPr>
          <p:cNvPr id="31" name="等腰三角形 30"/>
          <p:cNvSpPr/>
          <p:nvPr/>
        </p:nvSpPr>
        <p:spPr>
          <a:xfrm flipV="1">
            <a:off x="8688915" y="4001847"/>
            <a:ext cx="1651000" cy="875862"/>
          </a:xfrm>
          <a:prstGeom prst="triangle">
            <a:avLst/>
          </a:prstGeom>
          <a:gradFill flip="none" rotWithShape="1">
            <a:gsLst>
              <a:gs pos="0">
                <a:schemeClr val="accent2"/>
              </a:gs>
              <a:gs pos="100000">
                <a:schemeClr val="accent2">
                  <a:lumMod val="50000"/>
                </a:schemeClr>
              </a:gs>
            </a:gsLst>
            <a:lin ang="5400000" scaled="1"/>
            <a:tileRect/>
          </a:gra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gradFill>
                <a:gsLst>
                  <a:gs pos="0">
                    <a:schemeClr val="accent2"/>
                  </a:gs>
                  <a:gs pos="100000">
                    <a:schemeClr val="accent2">
                      <a:lumMod val="50000"/>
                    </a:schemeClr>
                  </a:gs>
                </a:gsLst>
                <a:lin ang="2700000" scaled="1"/>
              </a:gradFill>
              <a:cs typeface="+mn-ea"/>
              <a:sym typeface="+mn-lt"/>
            </a:endParaRPr>
          </a:p>
        </p:txBody>
      </p:sp>
      <p:sp>
        <p:nvSpPr>
          <p:cNvPr id="30" name="椭圆 31"/>
          <p:cNvSpPr/>
          <p:nvPr/>
        </p:nvSpPr>
        <p:spPr>
          <a:xfrm>
            <a:off x="2458696" y="4150908"/>
            <a:ext cx="438150" cy="335152"/>
          </a:xfrm>
          <a:custGeom>
            <a:avLst/>
            <a:gdLst>
              <a:gd name="connsiteX0" fmla="*/ 361794 w 551492"/>
              <a:gd name="connsiteY0" fmla="*/ 308363 h 421851"/>
              <a:gd name="connsiteX1" fmla="*/ 530845 w 551492"/>
              <a:gd name="connsiteY1" fmla="*/ 308363 h 421851"/>
              <a:gd name="connsiteX2" fmla="*/ 551492 w 551492"/>
              <a:gd name="connsiteY2" fmla="*/ 329044 h 421851"/>
              <a:gd name="connsiteX3" fmla="*/ 551492 w 551492"/>
              <a:gd name="connsiteY3" fmla="*/ 362650 h 421851"/>
              <a:gd name="connsiteX4" fmla="*/ 530845 w 551492"/>
              <a:gd name="connsiteY4" fmla="*/ 383331 h 421851"/>
              <a:gd name="connsiteX5" fmla="*/ 378570 w 551492"/>
              <a:gd name="connsiteY5" fmla="*/ 383331 h 421851"/>
              <a:gd name="connsiteX6" fmla="*/ 378570 w 551492"/>
              <a:gd name="connsiteY6" fmla="*/ 369113 h 421851"/>
              <a:gd name="connsiteX7" fmla="*/ 361794 w 551492"/>
              <a:gd name="connsiteY7" fmla="*/ 308363 h 421851"/>
              <a:gd name="connsiteX8" fmla="*/ 313904 w 551492"/>
              <a:gd name="connsiteY8" fmla="*/ 172924 h 421851"/>
              <a:gd name="connsiteX9" fmla="*/ 530832 w 551492"/>
              <a:gd name="connsiteY9" fmla="*/ 172924 h 421851"/>
              <a:gd name="connsiteX10" fmla="*/ 551492 w 551492"/>
              <a:gd name="connsiteY10" fmla="*/ 193548 h 421851"/>
              <a:gd name="connsiteX11" fmla="*/ 551492 w 551492"/>
              <a:gd name="connsiteY11" fmla="*/ 225772 h 421851"/>
              <a:gd name="connsiteX12" fmla="*/ 530832 w 551492"/>
              <a:gd name="connsiteY12" fmla="*/ 247685 h 421851"/>
              <a:gd name="connsiteX13" fmla="*/ 271293 w 551492"/>
              <a:gd name="connsiteY13" fmla="*/ 247685 h 421851"/>
              <a:gd name="connsiteX14" fmla="*/ 271293 w 551492"/>
              <a:gd name="connsiteY14" fmla="*/ 227061 h 421851"/>
              <a:gd name="connsiteX15" fmla="*/ 272584 w 551492"/>
              <a:gd name="connsiteY15" fmla="*/ 224483 h 421851"/>
              <a:gd name="connsiteX16" fmla="*/ 313904 w 551492"/>
              <a:gd name="connsiteY16" fmla="*/ 172924 h 421851"/>
              <a:gd name="connsiteX17" fmla="*/ 281648 w 551492"/>
              <a:gd name="connsiteY17" fmla="*/ 36241 h 421851"/>
              <a:gd name="connsiteX18" fmla="*/ 530834 w 551492"/>
              <a:gd name="connsiteY18" fmla="*/ 36241 h 421851"/>
              <a:gd name="connsiteX19" fmla="*/ 551492 w 551492"/>
              <a:gd name="connsiteY19" fmla="*/ 58154 h 421851"/>
              <a:gd name="connsiteX20" fmla="*/ 551492 w 551492"/>
              <a:gd name="connsiteY20" fmla="*/ 90378 h 421851"/>
              <a:gd name="connsiteX21" fmla="*/ 530834 w 551492"/>
              <a:gd name="connsiteY21" fmla="*/ 111002 h 421851"/>
              <a:gd name="connsiteX22" fmla="*/ 308761 w 551492"/>
              <a:gd name="connsiteY22" fmla="*/ 111002 h 421851"/>
              <a:gd name="connsiteX23" fmla="*/ 295850 w 551492"/>
              <a:gd name="connsiteY23" fmla="*/ 96823 h 421851"/>
              <a:gd name="connsiteX24" fmla="*/ 281648 w 551492"/>
              <a:gd name="connsiteY24" fmla="*/ 36241 h 421851"/>
              <a:gd name="connsiteX25" fmla="*/ 176987 w 551492"/>
              <a:gd name="connsiteY25" fmla="*/ 0 h 421851"/>
              <a:gd name="connsiteX26" fmla="*/ 271294 w 551492"/>
              <a:gd name="connsiteY26" fmla="*/ 117396 h 421851"/>
              <a:gd name="connsiteX27" fmla="*/ 276461 w 551492"/>
              <a:gd name="connsiteY27" fmla="*/ 117396 h 421851"/>
              <a:gd name="connsiteX28" fmla="*/ 290672 w 551492"/>
              <a:gd name="connsiteY28" fmla="*/ 152228 h 421851"/>
              <a:gd name="connsiteX29" fmla="*/ 262251 w 551492"/>
              <a:gd name="connsiteY29" fmla="*/ 199960 h 421851"/>
              <a:gd name="connsiteX30" fmla="*/ 257083 w 551492"/>
              <a:gd name="connsiteY30" fmla="*/ 197380 h 421851"/>
              <a:gd name="connsiteX31" fmla="*/ 224786 w 551492"/>
              <a:gd name="connsiteY31" fmla="*/ 247692 h 421851"/>
              <a:gd name="connsiteX32" fmla="*/ 219619 w 551492"/>
              <a:gd name="connsiteY32" fmla="*/ 259303 h 421851"/>
              <a:gd name="connsiteX33" fmla="*/ 241581 w 551492"/>
              <a:gd name="connsiteY33" fmla="*/ 279944 h 421851"/>
              <a:gd name="connsiteX34" fmla="*/ 263543 w 551492"/>
              <a:gd name="connsiteY34" fmla="*/ 279944 h 421851"/>
              <a:gd name="connsiteX35" fmla="*/ 352682 w 551492"/>
              <a:gd name="connsiteY35" fmla="*/ 368958 h 421851"/>
              <a:gd name="connsiteX36" fmla="*/ 352682 w 551492"/>
              <a:gd name="connsiteY36" fmla="*/ 393470 h 421851"/>
              <a:gd name="connsiteX37" fmla="*/ 325553 w 551492"/>
              <a:gd name="connsiteY37" fmla="*/ 421851 h 421851"/>
              <a:gd name="connsiteX38" fmla="*/ 28421 w 551492"/>
              <a:gd name="connsiteY38" fmla="*/ 421851 h 421851"/>
              <a:gd name="connsiteX39" fmla="*/ 0 w 551492"/>
              <a:gd name="connsiteY39" fmla="*/ 393470 h 421851"/>
              <a:gd name="connsiteX40" fmla="*/ 0 w 551492"/>
              <a:gd name="connsiteY40" fmla="*/ 368958 h 421851"/>
              <a:gd name="connsiteX41" fmla="*/ 89139 w 551492"/>
              <a:gd name="connsiteY41" fmla="*/ 279944 h 421851"/>
              <a:gd name="connsiteX42" fmla="*/ 112393 w 551492"/>
              <a:gd name="connsiteY42" fmla="*/ 279944 h 421851"/>
              <a:gd name="connsiteX43" fmla="*/ 133063 w 551492"/>
              <a:gd name="connsiteY43" fmla="*/ 259303 h 421851"/>
              <a:gd name="connsiteX44" fmla="*/ 127896 w 551492"/>
              <a:gd name="connsiteY44" fmla="*/ 247692 h 421851"/>
              <a:gd name="connsiteX45" fmla="*/ 95599 w 551492"/>
              <a:gd name="connsiteY45" fmla="*/ 198670 h 421851"/>
              <a:gd name="connsiteX46" fmla="*/ 91723 w 551492"/>
              <a:gd name="connsiteY46" fmla="*/ 199960 h 421851"/>
              <a:gd name="connsiteX47" fmla="*/ 63302 w 551492"/>
              <a:gd name="connsiteY47" fmla="*/ 152228 h 421851"/>
              <a:gd name="connsiteX48" fmla="*/ 78804 w 551492"/>
              <a:gd name="connsiteY48" fmla="*/ 117396 h 421851"/>
              <a:gd name="connsiteX49" fmla="*/ 81388 w 551492"/>
              <a:gd name="connsiteY49" fmla="*/ 117396 h 421851"/>
              <a:gd name="connsiteX50" fmla="*/ 176987 w 551492"/>
              <a:gd name="connsiteY50" fmla="*/ 0 h 4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51492" h="421851">
                <a:moveTo>
                  <a:pt x="361794" y="308363"/>
                </a:moveTo>
                <a:lnTo>
                  <a:pt x="530845" y="308363"/>
                </a:lnTo>
                <a:cubicBezTo>
                  <a:pt x="541168" y="308363"/>
                  <a:pt x="551492" y="317411"/>
                  <a:pt x="551492" y="329044"/>
                </a:cubicBezTo>
                <a:lnTo>
                  <a:pt x="551492" y="362650"/>
                </a:lnTo>
                <a:cubicBezTo>
                  <a:pt x="551492" y="374283"/>
                  <a:pt x="541168" y="383331"/>
                  <a:pt x="530845" y="383331"/>
                </a:cubicBezTo>
                <a:lnTo>
                  <a:pt x="378570" y="383331"/>
                </a:lnTo>
                <a:lnTo>
                  <a:pt x="378570" y="369113"/>
                </a:lnTo>
                <a:cubicBezTo>
                  <a:pt x="378570" y="347140"/>
                  <a:pt x="372118" y="326459"/>
                  <a:pt x="361794" y="308363"/>
                </a:cubicBezTo>
                <a:close/>
                <a:moveTo>
                  <a:pt x="313904" y="172924"/>
                </a:moveTo>
                <a:lnTo>
                  <a:pt x="530832" y="172924"/>
                </a:lnTo>
                <a:cubicBezTo>
                  <a:pt x="541162" y="172924"/>
                  <a:pt x="551492" y="181947"/>
                  <a:pt x="551492" y="193548"/>
                </a:cubicBezTo>
                <a:lnTo>
                  <a:pt x="551492" y="225772"/>
                </a:lnTo>
                <a:cubicBezTo>
                  <a:pt x="551492" y="237373"/>
                  <a:pt x="541162" y="247685"/>
                  <a:pt x="530832" y="247685"/>
                </a:cubicBezTo>
                <a:lnTo>
                  <a:pt x="271293" y="247685"/>
                </a:lnTo>
                <a:lnTo>
                  <a:pt x="271293" y="227061"/>
                </a:lnTo>
                <a:cubicBezTo>
                  <a:pt x="271293" y="225772"/>
                  <a:pt x="272584" y="225772"/>
                  <a:pt x="272584" y="224483"/>
                </a:cubicBezTo>
                <a:cubicBezTo>
                  <a:pt x="293244" y="218038"/>
                  <a:pt x="307448" y="194837"/>
                  <a:pt x="313904" y="172924"/>
                </a:cubicBezTo>
                <a:close/>
                <a:moveTo>
                  <a:pt x="281648" y="36241"/>
                </a:moveTo>
                <a:lnTo>
                  <a:pt x="530834" y="36241"/>
                </a:lnTo>
                <a:cubicBezTo>
                  <a:pt x="541163" y="36241"/>
                  <a:pt x="551492" y="46553"/>
                  <a:pt x="551492" y="58154"/>
                </a:cubicBezTo>
                <a:lnTo>
                  <a:pt x="551492" y="90378"/>
                </a:lnTo>
                <a:cubicBezTo>
                  <a:pt x="551492" y="101979"/>
                  <a:pt x="541163" y="111002"/>
                  <a:pt x="530834" y="111002"/>
                </a:cubicBezTo>
                <a:lnTo>
                  <a:pt x="308761" y="111002"/>
                </a:lnTo>
                <a:cubicBezTo>
                  <a:pt x="304888" y="104557"/>
                  <a:pt x="301015" y="99401"/>
                  <a:pt x="295850" y="96823"/>
                </a:cubicBezTo>
                <a:cubicBezTo>
                  <a:pt x="293268" y="72333"/>
                  <a:pt x="288104" y="52998"/>
                  <a:pt x="281648" y="36241"/>
                </a:cubicBezTo>
                <a:close/>
                <a:moveTo>
                  <a:pt x="176987" y="0"/>
                </a:moveTo>
                <a:cubicBezTo>
                  <a:pt x="257083" y="0"/>
                  <a:pt x="270002" y="64503"/>
                  <a:pt x="271294" y="117396"/>
                </a:cubicBezTo>
                <a:cubicBezTo>
                  <a:pt x="272586" y="117396"/>
                  <a:pt x="273878" y="117396"/>
                  <a:pt x="276461" y="117396"/>
                </a:cubicBezTo>
                <a:cubicBezTo>
                  <a:pt x="289380" y="117396"/>
                  <a:pt x="290672" y="132877"/>
                  <a:pt x="290672" y="152228"/>
                </a:cubicBezTo>
                <a:cubicBezTo>
                  <a:pt x="290672" y="171579"/>
                  <a:pt x="275169" y="199960"/>
                  <a:pt x="262251" y="199960"/>
                </a:cubicBezTo>
                <a:cubicBezTo>
                  <a:pt x="260959" y="199960"/>
                  <a:pt x="258375" y="198670"/>
                  <a:pt x="257083" y="197380"/>
                </a:cubicBezTo>
                <a:cubicBezTo>
                  <a:pt x="249332" y="216731"/>
                  <a:pt x="237705" y="233502"/>
                  <a:pt x="224786" y="247692"/>
                </a:cubicBezTo>
                <a:cubicBezTo>
                  <a:pt x="220911" y="250272"/>
                  <a:pt x="219619" y="254143"/>
                  <a:pt x="219619" y="259303"/>
                </a:cubicBezTo>
                <a:cubicBezTo>
                  <a:pt x="219619" y="270913"/>
                  <a:pt x="228662" y="279944"/>
                  <a:pt x="241581" y="279944"/>
                </a:cubicBezTo>
                <a:lnTo>
                  <a:pt x="263543" y="279944"/>
                </a:lnTo>
                <a:cubicBezTo>
                  <a:pt x="312634" y="279944"/>
                  <a:pt x="352682" y="319936"/>
                  <a:pt x="352682" y="368958"/>
                </a:cubicBezTo>
                <a:lnTo>
                  <a:pt x="352682" y="393470"/>
                </a:lnTo>
                <a:cubicBezTo>
                  <a:pt x="352682" y="408950"/>
                  <a:pt x="341055" y="421851"/>
                  <a:pt x="325553" y="421851"/>
                </a:cubicBezTo>
                <a:lnTo>
                  <a:pt x="28421" y="421851"/>
                </a:lnTo>
                <a:cubicBezTo>
                  <a:pt x="12919" y="421851"/>
                  <a:pt x="0" y="408950"/>
                  <a:pt x="0" y="393470"/>
                </a:cubicBezTo>
                <a:lnTo>
                  <a:pt x="0" y="368958"/>
                </a:lnTo>
                <a:cubicBezTo>
                  <a:pt x="0" y="319936"/>
                  <a:pt x="40048" y="279944"/>
                  <a:pt x="89139" y="279944"/>
                </a:cubicBezTo>
                <a:lnTo>
                  <a:pt x="112393" y="279944"/>
                </a:lnTo>
                <a:cubicBezTo>
                  <a:pt x="124020" y="279944"/>
                  <a:pt x="133063" y="270913"/>
                  <a:pt x="133063" y="259303"/>
                </a:cubicBezTo>
                <a:cubicBezTo>
                  <a:pt x="133063" y="254143"/>
                  <a:pt x="131771" y="250272"/>
                  <a:pt x="127896" y="247692"/>
                </a:cubicBezTo>
                <a:cubicBezTo>
                  <a:pt x="114977" y="234792"/>
                  <a:pt x="104642" y="216731"/>
                  <a:pt x="95599" y="198670"/>
                </a:cubicBezTo>
                <a:cubicBezTo>
                  <a:pt x="94307" y="199960"/>
                  <a:pt x="93015" y="199960"/>
                  <a:pt x="91723" y="199960"/>
                </a:cubicBezTo>
                <a:cubicBezTo>
                  <a:pt x="78804" y="199960"/>
                  <a:pt x="63302" y="171579"/>
                  <a:pt x="63302" y="152228"/>
                </a:cubicBezTo>
                <a:cubicBezTo>
                  <a:pt x="63302" y="132877"/>
                  <a:pt x="65886" y="117396"/>
                  <a:pt x="78804" y="117396"/>
                </a:cubicBezTo>
                <a:cubicBezTo>
                  <a:pt x="80096" y="117396"/>
                  <a:pt x="80096" y="117396"/>
                  <a:pt x="81388" y="117396"/>
                </a:cubicBezTo>
                <a:cubicBezTo>
                  <a:pt x="82680" y="64503"/>
                  <a:pt x="93015" y="0"/>
                  <a:pt x="1769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5" name="椭圆 32"/>
          <p:cNvSpPr/>
          <p:nvPr/>
        </p:nvSpPr>
        <p:spPr>
          <a:xfrm>
            <a:off x="5906998" y="4099409"/>
            <a:ext cx="378005" cy="438150"/>
          </a:xfrm>
          <a:custGeom>
            <a:avLst/>
            <a:gdLst>
              <a:gd name="T0" fmla="*/ 4020 w 4254"/>
              <a:gd name="T1" fmla="*/ 2522 h 4938"/>
              <a:gd name="T2" fmla="*/ 3734 w 4254"/>
              <a:gd name="T3" fmla="*/ 2363 h 4938"/>
              <a:gd name="T4" fmla="*/ 3734 w 4254"/>
              <a:gd name="T5" fmla="*/ 983 h 4938"/>
              <a:gd name="T6" fmla="*/ 3676 w 4254"/>
              <a:gd name="T7" fmla="*/ 843 h 4938"/>
              <a:gd name="T8" fmla="*/ 2891 w 4254"/>
              <a:gd name="T9" fmla="*/ 58 h 4938"/>
              <a:gd name="T10" fmla="*/ 2751 w 4254"/>
              <a:gd name="T11" fmla="*/ 0 h 4938"/>
              <a:gd name="T12" fmla="*/ 389 w 4254"/>
              <a:gd name="T13" fmla="*/ 0 h 4938"/>
              <a:gd name="T14" fmla="*/ 0 w 4254"/>
              <a:gd name="T15" fmla="*/ 388 h 4938"/>
              <a:gd name="T16" fmla="*/ 0 w 4254"/>
              <a:gd name="T17" fmla="*/ 4549 h 4938"/>
              <a:gd name="T18" fmla="*/ 389 w 4254"/>
              <a:gd name="T19" fmla="*/ 4938 h 4938"/>
              <a:gd name="T20" fmla="*/ 3346 w 4254"/>
              <a:gd name="T21" fmla="*/ 4938 h 4938"/>
              <a:gd name="T22" fmla="*/ 3734 w 4254"/>
              <a:gd name="T23" fmla="*/ 4549 h 4938"/>
              <a:gd name="T24" fmla="*/ 3734 w 4254"/>
              <a:gd name="T25" fmla="*/ 3657 h 4938"/>
              <a:gd name="T26" fmla="*/ 4020 w 4254"/>
              <a:gd name="T27" fmla="*/ 3371 h 4938"/>
              <a:gd name="T28" fmla="*/ 4020 w 4254"/>
              <a:gd name="T29" fmla="*/ 2522 h 4938"/>
              <a:gd name="T30" fmla="*/ 422 w 4254"/>
              <a:gd name="T31" fmla="*/ 4505 h 4938"/>
              <a:gd name="T32" fmla="*/ 422 w 4254"/>
              <a:gd name="T33" fmla="*/ 432 h 4938"/>
              <a:gd name="T34" fmla="*/ 2476 w 4254"/>
              <a:gd name="T35" fmla="*/ 432 h 4938"/>
              <a:gd name="T36" fmla="*/ 2476 w 4254"/>
              <a:gd name="T37" fmla="*/ 1013 h 4938"/>
              <a:gd name="T38" fmla="*/ 2731 w 4254"/>
              <a:gd name="T39" fmla="*/ 1268 h 4938"/>
              <a:gd name="T40" fmla="*/ 3312 w 4254"/>
              <a:gd name="T41" fmla="*/ 1268 h 4938"/>
              <a:gd name="T42" fmla="*/ 3312 w 4254"/>
              <a:gd name="T43" fmla="*/ 2417 h 4938"/>
              <a:gd name="T44" fmla="*/ 3171 w 4254"/>
              <a:gd name="T45" fmla="*/ 2522 h 4938"/>
              <a:gd name="T46" fmla="*/ 2627 w 4254"/>
              <a:gd name="T47" fmla="*/ 3066 h 4938"/>
              <a:gd name="T48" fmla="*/ 2480 w 4254"/>
              <a:gd name="T49" fmla="*/ 2919 h 4938"/>
              <a:gd name="T50" fmla="*/ 2056 w 4254"/>
              <a:gd name="T51" fmla="*/ 2743 h 4938"/>
              <a:gd name="T52" fmla="*/ 1631 w 4254"/>
              <a:gd name="T53" fmla="*/ 2919 h 4938"/>
              <a:gd name="T54" fmla="*/ 1631 w 4254"/>
              <a:gd name="T55" fmla="*/ 3767 h 4938"/>
              <a:gd name="T56" fmla="*/ 2203 w 4254"/>
              <a:gd name="T57" fmla="*/ 4339 h 4938"/>
              <a:gd name="T58" fmla="*/ 2523 w 4254"/>
              <a:gd name="T59" fmla="*/ 4505 h 4938"/>
              <a:gd name="T60" fmla="*/ 422 w 4254"/>
              <a:gd name="T61" fmla="*/ 4505 h 4938"/>
              <a:gd name="T62" fmla="*/ 3312 w 4254"/>
              <a:gd name="T63" fmla="*/ 4505 h 4938"/>
              <a:gd name="T64" fmla="*/ 2732 w 4254"/>
              <a:gd name="T65" fmla="*/ 4505 h 4938"/>
              <a:gd name="T66" fmla="*/ 3052 w 4254"/>
              <a:gd name="T67" fmla="*/ 4339 h 4938"/>
              <a:gd name="T68" fmla="*/ 3312 w 4254"/>
              <a:gd name="T69" fmla="*/ 4078 h 4938"/>
              <a:gd name="T70" fmla="*/ 3312 w 4254"/>
              <a:gd name="T71" fmla="*/ 4505 h 4938"/>
              <a:gd name="T72" fmla="*/ 3777 w 4254"/>
              <a:gd name="T73" fmla="*/ 3135 h 4938"/>
              <a:gd name="T74" fmla="*/ 2809 w 4254"/>
              <a:gd name="T75" fmla="*/ 4103 h 4938"/>
              <a:gd name="T76" fmla="*/ 2620 w 4254"/>
              <a:gd name="T77" fmla="*/ 4181 h 4938"/>
              <a:gd name="T78" fmla="*/ 2431 w 4254"/>
              <a:gd name="T79" fmla="*/ 4103 h 4938"/>
              <a:gd name="T80" fmla="*/ 1860 w 4254"/>
              <a:gd name="T81" fmla="*/ 3531 h 4938"/>
              <a:gd name="T82" fmla="*/ 1860 w 4254"/>
              <a:gd name="T83" fmla="*/ 3154 h 4938"/>
              <a:gd name="T84" fmla="*/ 2237 w 4254"/>
              <a:gd name="T85" fmla="*/ 3154 h 4938"/>
              <a:gd name="T86" fmla="*/ 2620 w 4254"/>
              <a:gd name="T87" fmla="*/ 3537 h 4938"/>
              <a:gd name="T88" fmla="*/ 3400 w 4254"/>
              <a:gd name="T89" fmla="*/ 2758 h 4938"/>
              <a:gd name="T90" fmla="*/ 3777 w 4254"/>
              <a:gd name="T91" fmla="*/ 2758 h 4938"/>
              <a:gd name="T92" fmla="*/ 3777 w 4254"/>
              <a:gd name="T93" fmla="*/ 3135 h 4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54" h="4938">
                <a:moveTo>
                  <a:pt x="4020" y="2522"/>
                </a:moveTo>
                <a:cubicBezTo>
                  <a:pt x="3940" y="2442"/>
                  <a:pt x="3841" y="2388"/>
                  <a:pt x="3734" y="2363"/>
                </a:cubicBezTo>
                <a:lnTo>
                  <a:pt x="3734" y="983"/>
                </a:lnTo>
                <a:cubicBezTo>
                  <a:pt x="3734" y="930"/>
                  <a:pt x="3713" y="880"/>
                  <a:pt x="3676" y="843"/>
                </a:cubicBezTo>
                <a:lnTo>
                  <a:pt x="2891" y="58"/>
                </a:lnTo>
                <a:cubicBezTo>
                  <a:pt x="2854" y="21"/>
                  <a:pt x="2803" y="0"/>
                  <a:pt x="2751" y="0"/>
                </a:cubicBezTo>
                <a:lnTo>
                  <a:pt x="389" y="0"/>
                </a:lnTo>
                <a:cubicBezTo>
                  <a:pt x="174" y="0"/>
                  <a:pt x="0" y="174"/>
                  <a:pt x="0" y="388"/>
                </a:cubicBezTo>
                <a:lnTo>
                  <a:pt x="0" y="4549"/>
                </a:lnTo>
                <a:cubicBezTo>
                  <a:pt x="0" y="4763"/>
                  <a:pt x="174" y="4938"/>
                  <a:pt x="389" y="4938"/>
                </a:cubicBezTo>
                <a:lnTo>
                  <a:pt x="3346" y="4938"/>
                </a:lnTo>
                <a:cubicBezTo>
                  <a:pt x="3560" y="4938"/>
                  <a:pt x="3734" y="4763"/>
                  <a:pt x="3734" y="4549"/>
                </a:cubicBezTo>
                <a:lnTo>
                  <a:pt x="3734" y="3657"/>
                </a:lnTo>
                <a:lnTo>
                  <a:pt x="4020" y="3371"/>
                </a:lnTo>
                <a:cubicBezTo>
                  <a:pt x="4254" y="3137"/>
                  <a:pt x="4254" y="2756"/>
                  <a:pt x="4020" y="2522"/>
                </a:cubicBezTo>
                <a:close/>
                <a:moveTo>
                  <a:pt x="422" y="4505"/>
                </a:moveTo>
                <a:lnTo>
                  <a:pt x="422" y="432"/>
                </a:lnTo>
                <a:lnTo>
                  <a:pt x="2476" y="432"/>
                </a:lnTo>
                <a:lnTo>
                  <a:pt x="2476" y="1013"/>
                </a:lnTo>
                <a:cubicBezTo>
                  <a:pt x="2476" y="1154"/>
                  <a:pt x="2590" y="1268"/>
                  <a:pt x="2731" y="1268"/>
                </a:cubicBezTo>
                <a:lnTo>
                  <a:pt x="3312" y="1268"/>
                </a:lnTo>
                <a:lnTo>
                  <a:pt x="3312" y="2417"/>
                </a:lnTo>
                <a:cubicBezTo>
                  <a:pt x="3261" y="2445"/>
                  <a:pt x="3214" y="2480"/>
                  <a:pt x="3171" y="2522"/>
                </a:cubicBezTo>
                <a:lnTo>
                  <a:pt x="2627" y="3066"/>
                </a:lnTo>
                <a:lnTo>
                  <a:pt x="2480" y="2919"/>
                </a:lnTo>
                <a:cubicBezTo>
                  <a:pt x="2367" y="2805"/>
                  <a:pt x="2216" y="2743"/>
                  <a:pt x="2056" y="2743"/>
                </a:cubicBezTo>
                <a:cubicBezTo>
                  <a:pt x="1895" y="2743"/>
                  <a:pt x="1745" y="2805"/>
                  <a:pt x="1631" y="2919"/>
                </a:cubicBezTo>
                <a:cubicBezTo>
                  <a:pt x="1397" y="3152"/>
                  <a:pt x="1397" y="3533"/>
                  <a:pt x="1631" y="3767"/>
                </a:cubicBezTo>
                <a:lnTo>
                  <a:pt x="2203" y="4339"/>
                </a:lnTo>
                <a:cubicBezTo>
                  <a:pt x="2291" y="4427"/>
                  <a:pt x="2402" y="4484"/>
                  <a:pt x="2523" y="4505"/>
                </a:cubicBezTo>
                <a:lnTo>
                  <a:pt x="422" y="4505"/>
                </a:lnTo>
                <a:close/>
                <a:moveTo>
                  <a:pt x="3312" y="4505"/>
                </a:moveTo>
                <a:lnTo>
                  <a:pt x="2732" y="4505"/>
                </a:lnTo>
                <a:cubicBezTo>
                  <a:pt x="2852" y="4484"/>
                  <a:pt x="2963" y="4427"/>
                  <a:pt x="3052" y="4339"/>
                </a:cubicBezTo>
                <a:lnTo>
                  <a:pt x="3312" y="4078"/>
                </a:lnTo>
                <a:lnTo>
                  <a:pt x="3312" y="4505"/>
                </a:lnTo>
                <a:close/>
                <a:moveTo>
                  <a:pt x="3777" y="3135"/>
                </a:moveTo>
                <a:lnTo>
                  <a:pt x="2809" y="4103"/>
                </a:lnTo>
                <a:cubicBezTo>
                  <a:pt x="2759" y="4153"/>
                  <a:pt x="2691" y="4181"/>
                  <a:pt x="2620" y="4181"/>
                </a:cubicBezTo>
                <a:cubicBezTo>
                  <a:pt x="2549" y="4181"/>
                  <a:pt x="2481" y="4153"/>
                  <a:pt x="2431" y="4103"/>
                </a:cubicBezTo>
                <a:lnTo>
                  <a:pt x="1860" y="3531"/>
                </a:lnTo>
                <a:cubicBezTo>
                  <a:pt x="1756" y="3427"/>
                  <a:pt x="1756" y="3258"/>
                  <a:pt x="1860" y="3154"/>
                </a:cubicBezTo>
                <a:cubicBezTo>
                  <a:pt x="1964" y="3050"/>
                  <a:pt x="2133" y="3050"/>
                  <a:pt x="2237" y="3154"/>
                </a:cubicBezTo>
                <a:lnTo>
                  <a:pt x="2620" y="3537"/>
                </a:lnTo>
                <a:lnTo>
                  <a:pt x="3400" y="2758"/>
                </a:lnTo>
                <a:cubicBezTo>
                  <a:pt x="3504" y="2654"/>
                  <a:pt x="3673" y="2654"/>
                  <a:pt x="3777" y="2758"/>
                </a:cubicBezTo>
                <a:cubicBezTo>
                  <a:pt x="3881" y="2862"/>
                  <a:pt x="3881" y="3031"/>
                  <a:pt x="3777" y="31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6" name="椭圆 33"/>
          <p:cNvSpPr/>
          <p:nvPr/>
        </p:nvSpPr>
        <p:spPr>
          <a:xfrm>
            <a:off x="9301789" y="4099409"/>
            <a:ext cx="425253" cy="438150"/>
          </a:xfrm>
          <a:custGeom>
            <a:avLst/>
            <a:gdLst>
              <a:gd name="connsiteX0" fmla="*/ 311067 w 588184"/>
              <a:gd name="connsiteY0" fmla="*/ 251965 h 606021"/>
              <a:gd name="connsiteX1" fmla="*/ 448129 w 588184"/>
              <a:gd name="connsiteY1" fmla="*/ 251965 h 606021"/>
              <a:gd name="connsiteX2" fmla="*/ 448129 w 588184"/>
              <a:gd name="connsiteY2" fmla="*/ 299573 h 606021"/>
              <a:gd name="connsiteX3" fmla="*/ 351788 w 588184"/>
              <a:gd name="connsiteY3" fmla="*/ 299573 h 606021"/>
              <a:gd name="connsiteX4" fmla="*/ 345829 w 588184"/>
              <a:gd name="connsiteY4" fmla="*/ 338255 h 606021"/>
              <a:gd name="connsiteX5" fmla="*/ 361720 w 588184"/>
              <a:gd name="connsiteY5" fmla="*/ 337264 h 606021"/>
              <a:gd name="connsiteX6" fmla="*/ 427272 w 588184"/>
              <a:gd name="connsiteY6" fmla="*/ 355117 h 606021"/>
              <a:gd name="connsiteX7" fmla="*/ 458061 w 588184"/>
              <a:gd name="connsiteY7" fmla="*/ 417603 h 606021"/>
              <a:gd name="connsiteX8" fmla="*/ 350795 w 588184"/>
              <a:gd name="connsiteY8" fmla="*/ 504885 h 606021"/>
              <a:gd name="connsiteX9" fmla="*/ 281271 w 588184"/>
              <a:gd name="connsiteY9" fmla="*/ 490007 h 606021"/>
              <a:gd name="connsiteX10" fmla="*/ 292196 w 588184"/>
              <a:gd name="connsiteY10" fmla="*/ 446366 h 606021"/>
              <a:gd name="connsiteX11" fmla="*/ 347816 w 588184"/>
              <a:gd name="connsiteY11" fmla="*/ 459260 h 606021"/>
              <a:gd name="connsiteX12" fmla="*/ 398469 w 588184"/>
              <a:gd name="connsiteY12" fmla="*/ 421570 h 606021"/>
              <a:gd name="connsiteX13" fmla="*/ 327951 w 588184"/>
              <a:gd name="connsiteY13" fmla="*/ 379913 h 606021"/>
              <a:gd name="connsiteX14" fmla="*/ 294183 w 588184"/>
              <a:gd name="connsiteY14" fmla="*/ 381896 h 606021"/>
              <a:gd name="connsiteX15" fmla="*/ 195822 w 588184"/>
              <a:gd name="connsiteY15" fmla="*/ 251965 h 606021"/>
              <a:gd name="connsiteX16" fmla="*/ 244480 w 588184"/>
              <a:gd name="connsiteY16" fmla="*/ 251965 h 606021"/>
              <a:gd name="connsiteX17" fmla="*/ 244480 w 588184"/>
              <a:gd name="connsiteY17" fmla="*/ 499948 h 606021"/>
              <a:gd name="connsiteX18" fmla="*/ 187878 w 588184"/>
              <a:gd name="connsiteY18" fmla="*/ 499948 h 606021"/>
              <a:gd name="connsiteX19" fmla="*/ 187878 w 588184"/>
              <a:gd name="connsiteY19" fmla="*/ 303545 h 606021"/>
              <a:gd name="connsiteX20" fmla="*/ 186885 w 588184"/>
              <a:gd name="connsiteY20" fmla="*/ 303545 h 606021"/>
              <a:gd name="connsiteX21" fmla="*/ 139220 w 588184"/>
              <a:gd name="connsiteY21" fmla="*/ 325368 h 606021"/>
              <a:gd name="connsiteX22" fmla="*/ 130283 w 588184"/>
              <a:gd name="connsiteY22" fmla="*/ 282715 h 606021"/>
              <a:gd name="connsiteX23" fmla="*/ 78491 w 588184"/>
              <a:gd name="connsiteY23" fmla="*/ 194433 h 606021"/>
              <a:gd name="connsiteX24" fmla="*/ 43716 w 588184"/>
              <a:gd name="connsiteY24" fmla="*/ 229145 h 606021"/>
              <a:gd name="connsiteX25" fmla="*/ 43716 w 588184"/>
              <a:gd name="connsiteY25" fmla="*/ 509819 h 606021"/>
              <a:gd name="connsiteX26" fmla="*/ 95381 w 588184"/>
              <a:gd name="connsiteY26" fmla="*/ 561391 h 606021"/>
              <a:gd name="connsiteX27" fmla="*/ 492803 w 588184"/>
              <a:gd name="connsiteY27" fmla="*/ 561391 h 606021"/>
              <a:gd name="connsiteX28" fmla="*/ 543474 w 588184"/>
              <a:gd name="connsiteY28" fmla="*/ 509819 h 606021"/>
              <a:gd name="connsiteX29" fmla="*/ 543474 w 588184"/>
              <a:gd name="connsiteY29" fmla="*/ 229145 h 606021"/>
              <a:gd name="connsiteX30" fmla="*/ 508700 w 588184"/>
              <a:gd name="connsiteY30" fmla="*/ 194433 h 606021"/>
              <a:gd name="connsiteX31" fmla="*/ 173872 w 588184"/>
              <a:gd name="connsiteY31" fmla="*/ 33765 h 606021"/>
              <a:gd name="connsiteX32" fmla="*/ 235472 w 588184"/>
              <a:gd name="connsiteY32" fmla="*/ 33765 h 606021"/>
              <a:gd name="connsiteX33" fmla="*/ 235472 w 588184"/>
              <a:gd name="connsiteY33" fmla="*/ 67485 h 606021"/>
              <a:gd name="connsiteX34" fmla="*/ 292105 w 588184"/>
              <a:gd name="connsiteY34" fmla="*/ 124017 h 606021"/>
              <a:gd name="connsiteX35" fmla="*/ 294092 w 588184"/>
              <a:gd name="connsiteY35" fmla="*/ 124017 h 606021"/>
              <a:gd name="connsiteX36" fmla="*/ 350725 w 588184"/>
              <a:gd name="connsiteY36" fmla="*/ 67485 h 606021"/>
              <a:gd name="connsiteX37" fmla="*/ 350725 w 588184"/>
              <a:gd name="connsiteY37" fmla="*/ 33765 h 606021"/>
              <a:gd name="connsiteX38" fmla="*/ 411331 w 588184"/>
              <a:gd name="connsiteY38" fmla="*/ 33765 h 606021"/>
              <a:gd name="connsiteX39" fmla="*/ 411331 w 588184"/>
              <a:gd name="connsiteY39" fmla="*/ 67485 h 606021"/>
              <a:gd name="connsiteX40" fmla="*/ 466970 w 588184"/>
              <a:gd name="connsiteY40" fmla="*/ 124017 h 606021"/>
              <a:gd name="connsiteX41" fmla="*/ 469951 w 588184"/>
              <a:gd name="connsiteY41" fmla="*/ 124017 h 606021"/>
              <a:gd name="connsiteX42" fmla="*/ 525590 w 588184"/>
              <a:gd name="connsiteY42" fmla="*/ 67485 h 606021"/>
              <a:gd name="connsiteX43" fmla="*/ 525590 w 588184"/>
              <a:gd name="connsiteY43" fmla="*/ 37732 h 606021"/>
              <a:gd name="connsiteX44" fmla="*/ 588184 w 588184"/>
              <a:gd name="connsiteY44" fmla="*/ 122033 h 606021"/>
              <a:gd name="connsiteX45" fmla="*/ 588184 w 588184"/>
              <a:gd name="connsiteY45" fmla="*/ 517753 h 606021"/>
              <a:gd name="connsiteX46" fmla="*/ 498764 w 588184"/>
              <a:gd name="connsiteY46" fmla="*/ 606021 h 606021"/>
              <a:gd name="connsiteX47" fmla="*/ 88426 w 588184"/>
              <a:gd name="connsiteY47" fmla="*/ 606021 h 606021"/>
              <a:gd name="connsiteX48" fmla="*/ 0 w 588184"/>
              <a:gd name="connsiteY48" fmla="*/ 517753 h 606021"/>
              <a:gd name="connsiteX49" fmla="*/ 0 w 588184"/>
              <a:gd name="connsiteY49" fmla="*/ 122033 h 606021"/>
              <a:gd name="connsiteX50" fmla="*/ 60607 w 588184"/>
              <a:gd name="connsiteY50" fmla="*/ 37732 h 606021"/>
              <a:gd name="connsiteX51" fmla="*/ 60607 w 588184"/>
              <a:gd name="connsiteY51" fmla="*/ 67485 h 606021"/>
              <a:gd name="connsiteX52" fmla="*/ 116246 w 588184"/>
              <a:gd name="connsiteY52" fmla="*/ 124017 h 606021"/>
              <a:gd name="connsiteX53" fmla="*/ 119227 w 588184"/>
              <a:gd name="connsiteY53" fmla="*/ 124017 h 606021"/>
              <a:gd name="connsiteX54" fmla="*/ 173872 w 588184"/>
              <a:gd name="connsiteY54" fmla="*/ 67485 h 606021"/>
              <a:gd name="connsiteX55" fmla="*/ 462982 w 588184"/>
              <a:gd name="connsiteY55" fmla="*/ 0 h 606021"/>
              <a:gd name="connsiteX56" fmla="*/ 466961 w 588184"/>
              <a:gd name="connsiteY56" fmla="*/ 0 h 606021"/>
              <a:gd name="connsiteX57" fmla="*/ 469945 w 588184"/>
              <a:gd name="connsiteY57" fmla="*/ 0 h 606021"/>
              <a:gd name="connsiteX58" fmla="*/ 478898 w 588184"/>
              <a:gd name="connsiteY58" fmla="*/ 992 h 606021"/>
              <a:gd name="connsiteX59" fmla="*/ 479893 w 588184"/>
              <a:gd name="connsiteY59" fmla="*/ 992 h 606021"/>
              <a:gd name="connsiteX60" fmla="*/ 480888 w 588184"/>
              <a:gd name="connsiteY60" fmla="*/ 1983 h 606021"/>
              <a:gd name="connsiteX61" fmla="*/ 481883 w 588184"/>
              <a:gd name="connsiteY61" fmla="*/ 1983 h 606021"/>
              <a:gd name="connsiteX62" fmla="*/ 483872 w 588184"/>
              <a:gd name="connsiteY62" fmla="*/ 2975 h 606021"/>
              <a:gd name="connsiteX63" fmla="*/ 499789 w 588184"/>
              <a:gd name="connsiteY63" fmla="*/ 28761 h 606021"/>
              <a:gd name="connsiteX64" fmla="*/ 499789 w 588184"/>
              <a:gd name="connsiteY64" fmla="*/ 67438 h 606021"/>
              <a:gd name="connsiteX65" fmla="*/ 492826 w 588184"/>
              <a:gd name="connsiteY65" fmla="*/ 86282 h 606021"/>
              <a:gd name="connsiteX66" fmla="*/ 469945 w 588184"/>
              <a:gd name="connsiteY66" fmla="*/ 96199 h 606021"/>
              <a:gd name="connsiteX67" fmla="*/ 466961 w 588184"/>
              <a:gd name="connsiteY67" fmla="*/ 96199 h 606021"/>
              <a:gd name="connsiteX68" fmla="*/ 439107 w 588184"/>
              <a:gd name="connsiteY68" fmla="*/ 67438 h 606021"/>
              <a:gd name="connsiteX69" fmla="*/ 439107 w 588184"/>
              <a:gd name="connsiteY69" fmla="*/ 28761 h 606021"/>
              <a:gd name="connsiteX70" fmla="*/ 462982 w 588184"/>
              <a:gd name="connsiteY70" fmla="*/ 0 h 606021"/>
              <a:gd name="connsiteX71" fmla="*/ 292162 w 588184"/>
              <a:gd name="connsiteY71" fmla="*/ 0 h 606021"/>
              <a:gd name="connsiteX72" fmla="*/ 294151 w 588184"/>
              <a:gd name="connsiteY72" fmla="*/ 0 h 606021"/>
              <a:gd name="connsiteX73" fmla="*/ 312057 w 588184"/>
              <a:gd name="connsiteY73" fmla="*/ 5950 h 606021"/>
              <a:gd name="connsiteX74" fmla="*/ 323000 w 588184"/>
              <a:gd name="connsiteY74" fmla="*/ 28761 h 606021"/>
              <a:gd name="connsiteX75" fmla="*/ 323000 w 588184"/>
              <a:gd name="connsiteY75" fmla="*/ 67438 h 606021"/>
              <a:gd name="connsiteX76" fmla="*/ 308078 w 588184"/>
              <a:gd name="connsiteY76" fmla="*/ 93224 h 606021"/>
              <a:gd name="connsiteX77" fmla="*/ 294151 w 588184"/>
              <a:gd name="connsiteY77" fmla="*/ 96199 h 606021"/>
              <a:gd name="connsiteX78" fmla="*/ 292162 w 588184"/>
              <a:gd name="connsiteY78" fmla="*/ 96199 h 606021"/>
              <a:gd name="connsiteX79" fmla="*/ 275250 w 588184"/>
              <a:gd name="connsiteY79" fmla="*/ 92232 h 606021"/>
              <a:gd name="connsiteX80" fmla="*/ 262318 w 588184"/>
              <a:gd name="connsiteY80" fmla="*/ 68430 h 606021"/>
              <a:gd name="connsiteX81" fmla="*/ 262318 w 588184"/>
              <a:gd name="connsiteY81" fmla="*/ 28761 h 606021"/>
              <a:gd name="connsiteX82" fmla="*/ 272266 w 588184"/>
              <a:gd name="connsiteY82" fmla="*/ 6942 h 606021"/>
              <a:gd name="connsiteX83" fmla="*/ 292162 w 588184"/>
              <a:gd name="connsiteY83" fmla="*/ 0 h 606021"/>
              <a:gd name="connsiteX84" fmla="*/ 116308 w 588184"/>
              <a:gd name="connsiteY84" fmla="*/ 0 h 606021"/>
              <a:gd name="connsiteX85" fmla="*/ 119291 w 588184"/>
              <a:gd name="connsiteY85" fmla="*/ 0 h 606021"/>
              <a:gd name="connsiteX86" fmla="*/ 139174 w 588184"/>
              <a:gd name="connsiteY86" fmla="*/ 7934 h 606021"/>
              <a:gd name="connsiteX87" fmla="*/ 148121 w 588184"/>
              <a:gd name="connsiteY87" fmla="*/ 28761 h 606021"/>
              <a:gd name="connsiteX88" fmla="*/ 148121 w 588184"/>
              <a:gd name="connsiteY88" fmla="*/ 67438 h 606021"/>
              <a:gd name="connsiteX89" fmla="*/ 141162 w 588184"/>
              <a:gd name="connsiteY89" fmla="*/ 86282 h 606021"/>
              <a:gd name="connsiteX90" fmla="*/ 119291 w 588184"/>
              <a:gd name="connsiteY90" fmla="*/ 96199 h 606021"/>
              <a:gd name="connsiteX91" fmla="*/ 116308 w 588184"/>
              <a:gd name="connsiteY91" fmla="*/ 96199 h 606021"/>
              <a:gd name="connsiteX92" fmla="*/ 93443 w 588184"/>
              <a:gd name="connsiteY92" fmla="*/ 86282 h 606021"/>
              <a:gd name="connsiteX93" fmla="*/ 86484 w 588184"/>
              <a:gd name="connsiteY93" fmla="*/ 67438 h 606021"/>
              <a:gd name="connsiteX94" fmla="*/ 86484 w 588184"/>
              <a:gd name="connsiteY94" fmla="*/ 28761 h 606021"/>
              <a:gd name="connsiteX95" fmla="*/ 95431 w 588184"/>
              <a:gd name="connsiteY95" fmla="*/ 7934 h 606021"/>
              <a:gd name="connsiteX96" fmla="*/ 116308 w 588184"/>
              <a:gd name="connsiteY96" fmla="*/ 0 h 60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88184" h="606021">
                <a:moveTo>
                  <a:pt x="311067" y="251965"/>
                </a:moveTo>
                <a:lnTo>
                  <a:pt x="448129" y="251965"/>
                </a:lnTo>
                <a:lnTo>
                  <a:pt x="448129" y="299573"/>
                </a:lnTo>
                <a:lnTo>
                  <a:pt x="351788" y="299573"/>
                </a:lnTo>
                <a:lnTo>
                  <a:pt x="345829" y="338255"/>
                </a:lnTo>
                <a:cubicBezTo>
                  <a:pt x="351788" y="337264"/>
                  <a:pt x="355761" y="337264"/>
                  <a:pt x="361720" y="337264"/>
                </a:cubicBezTo>
                <a:cubicBezTo>
                  <a:pt x="385557" y="337264"/>
                  <a:pt x="409394" y="342223"/>
                  <a:pt x="427272" y="355117"/>
                </a:cubicBezTo>
                <a:cubicBezTo>
                  <a:pt x="446143" y="368011"/>
                  <a:pt x="458061" y="388839"/>
                  <a:pt x="458061" y="417603"/>
                </a:cubicBezTo>
                <a:cubicBezTo>
                  <a:pt x="458061" y="463228"/>
                  <a:pt x="418333" y="504885"/>
                  <a:pt x="350795" y="504885"/>
                </a:cubicBezTo>
                <a:cubicBezTo>
                  <a:pt x="320999" y="504885"/>
                  <a:pt x="295176" y="497942"/>
                  <a:pt x="281271" y="490007"/>
                </a:cubicBezTo>
                <a:lnTo>
                  <a:pt x="292196" y="446366"/>
                </a:lnTo>
                <a:cubicBezTo>
                  <a:pt x="303121" y="452317"/>
                  <a:pt x="325965" y="459260"/>
                  <a:pt x="347816" y="459260"/>
                </a:cubicBezTo>
                <a:cubicBezTo>
                  <a:pt x="372646" y="459260"/>
                  <a:pt x="398469" y="447358"/>
                  <a:pt x="398469" y="421570"/>
                </a:cubicBezTo>
                <a:cubicBezTo>
                  <a:pt x="398469" y="395782"/>
                  <a:pt x="377612" y="379913"/>
                  <a:pt x="327951" y="379913"/>
                </a:cubicBezTo>
                <a:cubicBezTo>
                  <a:pt x="314047" y="379913"/>
                  <a:pt x="305108" y="380905"/>
                  <a:pt x="294183" y="381896"/>
                </a:cubicBezTo>
                <a:close/>
                <a:moveTo>
                  <a:pt x="195822" y="251965"/>
                </a:moveTo>
                <a:lnTo>
                  <a:pt x="244480" y="251965"/>
                </a:lnTo>
                <a:lnTo>
                  <a:pt x="244480" y="499948"/>
                </a:lnTo>
                <a:lnTo>
                  <a:pt x="187878" y="499948"/>
                </a:lnTo>
                <a:lnTo>
                  <a:pt x="187878" y="303545"/>
                </a:lnTo>
                <a:lnTo>
                  <a:pt x="186885" y="303545"/>
                </a:lnTo>
                <a:lnTo>
                  <a:pt x="139220" y="325368"/>
                </a:lnTo>
                <a:lnTo>
                  <a:pt x="130283" y="282715"/>
                </a:lnTo>
                <a:close/>
                <a:moveTo>
                  <a:pt x="78491" y="194433"/>
                </a:moveTo>
                <a:cubicBezTo>
                  <a:pt x="59613" y="194433"/>
                  <a:pt x="43716" y="209310"/>
                  <a:pt x="43716" y="229145"/>
                </a:cubicBezTo>
                <a:lnTo>
                  <a:pt x="43716" y="509819"/>
                </a:lnTo>
                <a:cubicBezTo>
                  <a:pt x="43716" y="537588"/>
                  <a:pt x="66568" y="561391"/>
                  <a:pt x="95381" y="561391"/>
                </a:cubicBezTo>
                <a:lnTo>
                  <a:pt x="492803" y="561391"/>
                </a:lnTo>
                <a:cubicBezTo>
                  <a:pt x="520622" y="561391"/>
                  <a:pt x="543474" y="537588"/>
                  <a:pt x="543474" y="509819"/>
                </a:cubicBezTo>
                <a:lnTo>
                  <a:pt x="543474" y="229145"/>
                </a:lnTo>
                <a:cubicBezTo>
                  <a:pt x="543474" y="209310"/>
                  <a:pt x="528571" y="194433"/>
                  <a:pt x="508700" y="194433"/>
                </a:cubicBezTo>
                <a:close/>
                <a:moveTo>
                  <a:pt x="173872" y="33765"/>
                </a:moveTo>
                <a:lnTo>
                  <a:pt x="235472" y="33765"/>
                </a:lnTo>
                <a:lnTo>
                  <a:pt x="235472" y="67485"/>
                </a:lnTo>
                <a:cubicBezTo>
                  <a:pt x="235472" y="98231"/>
                  <a:pt x="261305" y="124017"/>
                  <a:pt x="292105" y="124017"/>
                </a:cubicBezTo>
                <a:lnTo>
                  <a:pt x="294092" y="124017"/>
                </a:lnTo>
                <a:cubicBezTo>
                  <a:pt x="324892" y="124017"/>
                  <a:pt x="350725" y="98231"/>
                  <a:pt x="350725" y="67485"/>
                </a:cubicBezTo>
                <a:lnTo>
                  <a:pt x="350725" y="33765"/>
                </a:lnTo>
                <a:lnTo>
                  <a:pt x="411331" y="33765"/>
                </a:lnTo>
                <a:lnTo>
                  <a:pt x="411331" y="67485"/>
                </a:lnTo>
                <a:cubicBezTo>
                  <a:pt x="411331" y="98231"/>
                  <a:pt x="437164" y="124017"/>
                  <a:pt x="466970" y="124017"/>
                </a:cubicBezTo>
                <a:lnTo>
                  <a:pt x="469951" y="124017"/>
                </a:lnTo>
                <a:cubicBezTo>
                  <a:pt x="500751" y="124017"/>
                  <a:pt x="525590" y="98231"/>
                  <a:pt x="525590" y="67485"/>
                </a:cubicBezTo>
                <a:lnTo>
                  <a:pt x="525590" y="37732"/>
                </a:lnTo>
                <a:cubicBezTo>
                  <a:pt x="561358" y="48642"/>
                  <a:pt x="588184" y="82362"/>
                  <a:pt x="588184" y="122033"/>
                </a:cubicBezTo>
                <a:lnTo>
                  <a:pt x="588184" y="517753"/>
                </a:lnTo>
                <a:cubicBezTo>
                  <a:pt x="588184" y="566350"/>
                  <a:pt x="548442" y="606021"/>
                  <a:pt x="498764" y="606021"/>
                </a:cubicBezTo>
                <a:lnTo>
                  <a:pt x="88426" y="606021"/>
                </a:lnTo>
                <a:cubicBezTo>
                  <a:pt x="39742" y="606021"/>
                  <a:pt x="0" y="566350"/>
                  <a:pt x="0" y="517753"/>
                </a:cubicBezTo>
                <a:lnTo>
                  <a:pt x="0" y="122033"/>
                </a:lnTo>
                <a:cubicBezTo>
                  <a:pt x="0" y="83354"/>
                  <a:pt x="24839" y="49633"/>
                  <a:pt x="60607" y="37732"/>
                </a:cubicBezTo>
                <a:lnTo>
                  <a:pt x="60607" y="67485"/>
                </a:lnTo>
                <a:cubicBezTo>
                  <a:pt x="60607" y="98231"/>
                  <a:pt x="85446" y="124017"/>
                  <a:pt x="116246" y="124017"/>
                </a:cubicBezTo>
                <a:lnTo>
                  <a:pt x="119227" y="124017"/>
                </a:lnTo>
                <a:cubicBezTo>
                  <a:pt x="149033" y="124017"/>
                  <a:pt x="173872" y="98231"/>
                  <a:pt x="173872" y="67485"/>
                </a:cubicBezTo>
                <a:close/>
                <a:moveTo>
                  <a:pt x="462982" y="0"/>
                </a:moveTo>
                <a:cubicBezTo>
                  <a:pt x="464971" y="0"/>
                  <a:pt x="465966" y="0"/>
                  <a:pt x="466961" y="0"/>
                </a:cubicBezTo>
                <a:lnTo>
                  <a:pt x="469945" y="0"/>
                </a:lnTo>
                <a:cubicBezTo>
                  <a:pt x="472930" y="0"/>
                  <a:pt x="475914" y="0"/>
                  <a:pt x="478898" y="992"/>
                </a:cubicBezTo>
                <a:cubicBezTo>
                  <a:pt x="478898" y="992"/>
                  <a:pt x="479893" y="992"/>
                  <a:pt x="479893" y="992"/>
                </a:cubicBezTo>
                <a:cubicBezTo>
                  <a:pt x="480888" y="992"/>
                  <a:pt x="480888" y="1983"/>
                  <a:pt x="480888" y="1983"/>
                </a:cubicBezTo>
                <a:cubicBezTo>
                  <a:pt x="480888" y="1983"/>
                  <a:pt x="480888" y="1983"/>
                  <a:pt x="481883" y="1983"/>
                </a:cubicBezTo>
                <a:cubicBezTo>
                  <a:pt x="482878" y="1983"/>
                  <a:pt x="483872" y="2975"/>
                  <a:pt x="483872" y="2975"/>
                </a:cubicBezTo>
                <a:cubicBezTo>
                  <a:pt x="493820" y="7934"/>
                  <a:pt x="499789" y="17851"/>
                  <a:pt x="499789" y="28761"/>
                </a:cubicBezTo>
                <a:lnTo>
                  <a:pt x="499789" y="67438"/>
                </a:lnTo>
                <a:cubicBezTo>
                  <a:pt x="499789" y="75372"/>
                  <a:pt x="496805" y="81323"/>
                  <a:pt x="492826" y="86282"/>
                </a:cubicBezTo>
                <a:cubicBezTo>
                  <a:pt x="486857" y="93224"/>
                  <a:pt x="478898" y="96199"/>
                  <a:pt x="469945" y="96199"/>
                </a:cubicBezTo>
                <a:lnTo>
                  <a:pt x="466961" y="96199"/>
                </a:lnTo>
                <a:cubicBezTo>
                  <a:pt x="451044" y="96199"/>
                  <a:pt x="439107" y="84298"/>
                  <a:pt x="439107" y="67438"/>
                </a:cubicBezTo>
                <a:lnTo>
                  <a:pt x="439107" y="28761"/>
                </a:lnTo>
                <a:cubicBezTo>
                  <a:pt x="439107" y="13884"/>
                  <a:pt x="449055" y="1983"/>
                  <a:pt x="462982" y="0"/>
                </a:cubicBezTo>
                <a:close/>
                <a:moveTo>
                  <a:pt x="292162" y="0"/>
                </a:moveTo>
                <a:lnTo>
                  <a:pt x="294151" y="0"/>
                </a:lnTo>
                <a:cubicBezTo>
                  <a:pt x="301115" y="0"/>
                  <a:pt x="307083" y="1983"/>
                  <a:pt x="312057" y="5950"/>
                </a:cubicBezTo>
                <a:cubicBezTo>
                  <a:pt x="319021" y="10909"/>
                  <a:pt x="323000" y="18843"/>
                  <a:pt x="323000" y="28761"/>
                </a:cubicBezTo>
                <a:lnTo>
                  <a:pt x="323000" y="67438"/>
                </a:lnTo>
                <a:cubicBezTo>
                  <a:pt x="323000" y="78348"/>
                  <a:pt x="317031" y="88265"/>
                  <a:pt x="308078" y="93224"/>
                </a:cubicBezTo>
                <a:cubicBezTo>
                  <a:pt x="304099" y="95207"/>
                  <a:pt x="299125" y="96199"/>
                  <a:pt x="294151" y="96199"/>
                </a:cubicBezTo>
                <a:lnTo>
                  <a:pt x="292162" y="96199"/>
                </a:lnTo>
                <a:cubicBezTo>
                  <a:pt x="286193" y="96199"/>
                  <a:pt x="280224" y="95207"/>
                  <a:pt x="275250" y="92232"/>
                </a:cubicBezTo>
                <a:cubicBezTo>
                  <a:pt x="267292" y="86282"/>
                  <a:pt x="262318" y="78348"/>
                  <a:pt x="262318" y="68430"/>
                </a:cubicBezTo>
                <a:lnTo>
                  <a:pt x="262318" y="28761"/>
                </a:lnTo>
                <a:cubicBezTo>
                  <a:pt x="262318" y="19835"/>
                  <a:pt x="266297" y="12893"/>
                  <a:pt x="272266" y="6942"/>
                </a:cubicBezTo>
                <a:cubicBezTo>
                  <a:pt x="277240" y="2975"/>
                  <a:pt x="284203" y="0"/>
                  <a:pt x="292162" y="0"/>
                </a:cubicBezTo>
                <a:close/>
                <a:moveTo>
                  <a:pt x="116308" y="0"/>
                </a:moveTo>
                <a:lnTo>
                  <a:pt x="119291" y="0"/>
                </a:lnTo>
                <a:cubicBezTo>
                  <a:pt x="127244" y="0"/>
                  <a:pt x="134203" y="2975"/>
                  <a:pt x="139174" y="7934"/>
                </a:cubicBezTo>
                <a:cubicBezTo>
                  <a:pt x="145139" y="13884"/>
                  <a:pt x="148121" y="20827"/>
                  <a:pt x="148121" y="28761"/>
                </a:cubicBezTo>
                <a:lnTo>
                  <a:pt x="148121" y="67438"/>
                </a:lnTo>
                <a:cubicBezTo>
                  <a:pt x="148121" y="75372"/>
                  <a:pt x="145139" y="81323"/>
                  <a:pt x="141162" y="86282"/>
                </a:cubicBezTo>
                <a:cubicBezTo>
                  <a:pt x="135197" y="93224"/>
                  <a:pt x="127244" y="96199"/>
                  <a:pt x="119291" y="96199"/>
                </a:cubicBezTo>
                <a:lnTo>
                  <a:pt x="116308" y="96199"/>
                </a:lnTo>
                <a:cubicBezTo>
                  <a:pt x="107361" y="96199"/>
                  <a:pt x="99408" y="93224"/>
                  <a:pt x="93443" y="86282"/>
                </a:cubicBezTo>
                <a:cubicBezTo>
                  <a:pt x="89466" y="81323"/>
                  <a:pt x="86484" y="75372"/>
                  <a:pt x="86484" y="67438"/>
                </a:cubicBezTo>
                <a:lnTo>
                  <a:pt x="86484" y="28761"/>
                </a:lnTo>
                <a:cubicBezTo>
                  <a:pt x="86484" y="20827"/>
                  <a:pt x="90461" y="13884"/>
                  <a:pt x="95431" y="7934"/>
                </a:cubicBezTo>
                <a:cubicBezTo>
                  <a:pt x="100402" y="2975"/>
                  <a:pt x="108355" y="0"/>
                  <a:pt x="1163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3" name="文本框 22"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p:nvSpPr>
        <p:spPr>
          <a:xfrm>
            <a:off x="4004472" y="274264"/>
            <a:ext cx="415042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3200" b="1" dirty="0">
                <a:cs typeface="+mn-ea"/>
                <a:sym typeface="+mn-lt"/>
              </a:rPr>
              <a:t>点击输入标题名称</a:t>
            </a:r>
            <a:endParaRPr kumimoji="0" lang="zh-CN" altLang="en-US" sz="3200" b="1" i="0" u="none" strike="noStrike" kern="1200" cap="none" spc="0" normalizeH="0" baseline="0" noProof="0" dirty="0">
              <a:ln>
                <a:noFill/>
              </a:ln>
              <a:effectLst/>
              <a:uLnTx/>
              <a:uFillTx/>
              <a:cs typeface="+mn-ea"/>
              <a:sym typeface="+mn-lt"/>
            </a:endParaRPr>
          </a:p>
        </p:txBody>
      </p:sp>
      <p:grpSp>
        <p:nvGrpSpPr>
          <p:cNvPr id="32" name="组合 31"/>
          <p:cNvGrpSpPr/>
          <p:nvPr/>
        </p:nvGrpSpPr>
        <p:grpSpPr>
          <a:xfrm>
            <a:off x="1084394" y="4914276"/>
            <a:ext cx="2792224" cy="722607"/>
            <a:chOff x="8386922" y="2192795"/>
            <a:chExt cx="2965476" cy="722607"/>
          </a:xfrm>
        </p:grpSpPr>
        <p:sp>
          <p:nvSpPr>
            <p:cNvPr id="33" name="矩形 32"/>
            <p:cNvSpPr/>
            <p:nvPr/>
          </p:nvSpPr>
          <p:spPr>
            <a:xfrm>
              <a:off x="8850446" y="2192795"/>
              <a:ext cx="2501952"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标题文字添加</a:t>
              </a:r>
            </a:p>
          </p:txBody>
        </p:sp>
        <p:sp>
          <p:nvSpPr>
            <p:cNvPr id="34" name="文本框 33"/>
            <p:cNvSpPr txBox="1"/>
            <p:nvPr/>
          </p:nvSpPr>
          <p:spPr>
            <a:xfrm>
              <a:off x="8386922" y="2542351"/>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pPr algn="ctr"/>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grpSp>
      <p:grpSp>
        <p:nvGrpSpPr>
          <p:cNvPr id="37" name="组合 36"/>
          <p:cNvGrpSpPr/>
          <p:nvPr/>
        </p:nvGrpSpPr>
        <p:grpSpPr>
          <a:xfrm>
            <a:off x="4402193" y="4975271"/>
            <a:ext cx="2792224" cy="722607"/>
            <a:chOff x="8386922" y="2192795"/>
            <a:chExt cx="2965476" cy="722607"/>
          </a:xfrm>
        </p:grpSpPr>
        <p:sp>
          <p:nvSpPr>
            <p:cNvPr id="38" name="矩形 37"/>
            <p:cNvSpPr/>
            <p:nvPr/>
          </p:nvSpPr>
          <p:spPr>
            <a:xfrm>
              <a:off x="8850446" y="2192795"/>
              <a:ext cx="2501952"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标题文字添加</a:t>
              </a:r>
            </a:p>
          </p:txBody>
        </p:sp>
        <p:sp>
          <p:nvSpPr>
            <p:cNvPr id="39" name="文本框 38"/>
            <p:cNvSpPr txBox="1"/>
            <p:nvPr/>
          </p:nvSpPr>
          <p:spPr>
            <a:xfrm>
              <a:off x="8386922" y="2542351"/>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pPr algn="ctr"/>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grpSp>
      <p:grpSp>
        <p:nvGrpSpPr>
          <p:cNvPr id="40" name="组合 39"/>
          <p:cNvGrpSpPr/>
          <p:nvPr/>
        </p:nvGrpSpPr>
        <p:grpSpPr>
          <a:xfrm>
            <a:off x="7936744" y="4914276"/>
            <a:ext cx="2792224" cy="722607"/>
            <a:chOff x="8386922" y="2192795"/>
            <a:chExt cx="2965476" cy="722607"/>
          </a:xfrm>
        </p:grpSpPr>
        <p:sp>
          <p:nvSpPr>
            <p:cNvPr id="41" name="矩形 40"/>
            <p:cNvSpPr/>
            <p:nvPr/>
          </p:nvSpPr>
          <p:spPr>
            <a:xfrm>
              <a:off x="8850446" y="2192795"/>
              <a:ext cx="2501952"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标题文字添加</a:t>
              </a:r>
            </a:p>
          </p:txBody>
        </p:sp>
        <p:sp>
          <p:nvSpPr>
            <p:cNvPr id="42" name="文本框 41"/>
            <p:cNvSpPr txBox="1"/>
            <p:nvPr/>
          </p:nvSpPr>
          <p:spPr>
            <a:xfrm>
              <a:off x="8386922" y="2542351"/>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pPr algn="ctr"/>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anim calcmode="lin" valueType="num">
                                      <p:cBhvr>
                                        <p:cTn id="30" dur="1000" fill="hold"/>
                                        <p:tgtEl>
                                          <p:spTgt spid="31"/>
                                        </p:tgtEl>
                                        <p:attrNameLst>
                                          <p:attrName>ppt_x</p:attrName>
                                        </p:attrNameLst>
                                      </p:cBhvr>
                                      <p:tavLst>
                                        <p:tav tm="0">
                                          <p:val>
                                            <p:strVal val="#ppt_x"/>
                                          </p:val>
                                        </p:tav>
                                        <p:tav tm="100000">
                                          <p:val>
                                            <p:strVal val="#ppt_x"/>
                                          </p:val>
                                        </p:tav>
                                      </p:tavLst>
                                    </p:anim>
                                    <p:anim calcmode="lin" valueType="num">
                                      <p:cBhvr>
                                        <p:cTn id="31" dur="1000" fill="hold"/>
                                        <p:tgtEl>
                                          <p:spTgt spid="3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000"/>
                                        <p:tgtEl>
                                          <p:spTgt spid="35"/>
                                        </p:tgtEl>
                                      </p:cBhvr>
                                    </p:animEffect>
                                    <p:anim calcmode="lin" valueType="num">
                                      <p:cBhvr>
                                        <p:cTn id="40" dur="1000" fill="hold"/>
                                        <p:tgtEl>
                                          <p:spTgt spid="35"/>
                                        </p:tgtEl>
                                        <p:attrNameLst>
                                          <p:attrName>ppt_x</p:attrName>
                                        </p:attrNameLst>
                                      </p:cBhvr>
                                      <p:tavLst>
                                        <p:tav tm="0">
                                          <p:val>
                                            <p:strVal val="#ppt_x"/>
                                          </p:val>
                                        </p:tav>
                                        <p:tav tm="100000">
                                          <p:val>
                                            <p:strVal val="#ppt_x"/>
                                          </p:val>
                                        </p:tav>
                                      </p:tavLst>
                                    </p:anim>
                                    <p:anim calcmode="lin" valueType="num">
                                      <p:cBhvr>
                                        <p:cTn id="41" dur="1000" fill="hold"/>
                                        <p:tgtEl>
                                          <p:spTgt spid="3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par>
                          <p:cTn id="47" fill="hold">
                            <p:stCondLst>
                              <p:cond delay="500"/>
                            </p:stCondLst>
                            <p:childTnLst>
                              <p:par>
                                <p:cTn id="48" presetID="2" presetClass="entr" presetSubtype="8"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0-#ppt_w/2"/>
                                          </p:val>
                                        </p:tav>
                                        <p:tav tm="100000">
                                          <p:val>
                                            <p:strVal val="#ppt_x"/>
                                          </p:val>
                                        </p:tav>
                                      </p:tavLst>
                                    </p:anim>
                                    <p:anim calcmode="lin" valueType="num">
                                      <p:cBhvr additive="base">
                                        <p:cTn id="51" dur="500" fill="hold"/>
                                        <p:tgtEl>
                                          <p:spTgt spid="32"/>
                                        </p:tgtEl>
                                        <p:attrNameLst>
                                          <p:attrName>ppt_y</p:attrName>
                                        </p:attrNameLst>
                                      </p:cBhvr>
                                      <p:tavLst>
                                        <p:tav tm="0">
                                          <p:val>
                                            <p:strVal val="#ppt_y"/>
                                          </p:val>
                                        </p:tav>
                                        <p:tav tm="100000">
                                          <p:val>
                                            <p:strVal val="#ppt_y"/>
                                          </p:val>
                                        </p:tav>
                                      </p:tavLst>
                                    </p:anim>
                                  </p:childTnLst>
                                </p:cTn>
                              </p:par>
                            </p:childTnLst>
                          </p:cTn>
                        </p:par>
                        <p:par>
                          <p:cTn id="52" fill="hold">
                            <p:stCondLst>
                              <p:cond delay="1000"/>
                            </p:stCondLst>
                            <p:childTnLst>
                              <p:par>
                                <p:cTn id="53" presetID="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0-#ppt_w/2"/>
                                          </p:val>
                                        </p:tav>
                                        <p:tav tm="100000">
                                          <p:val>
                                            <p:strVal val="#ppt_x"/>
                                          </p:val>
                                        </p:tav>
                                      </p:tavLst>
                                    </p:anim>
                                    <p:anim calcmode="lin" valueType="num">
                                      <p:cBhvr additive="base">
                                        <p:cTn id="56" dur="500" fill="hold"/>
                                        <p:tgtEl>
                                          <p:spTgt spid="37"/>
                                        </p:tgtEl>
                                        <p:attrNameLst>
                                          <p:attrName>ppt_y</p:attrName>
                                        </p:attrNameLst>
                                      </p:cBhvr>
                                      <p:tavLst>
                                        <p:tav tm="0">
                                          <p:val>
                                            <p:strVal val="#ppt_y"/>
                                          </p:val>
                                        </p:tav>
                                        <p:tav tm="100000">
                                          <p:val>
                                            <p:strVal val="#ppt_y"/>
                                          </p:val>
                                        </p:tav>
                                      </p:tavLst>
                                    </p:anim>
                                  </p:childTnLst>
                                </p:cTn>
                              </p:par>
                            </p:childTnLst>
                          </p:cTn>
                        </p:par>
                        <p:par>
                          <p:cTn id="57" fill="hold">
                            <p:stCondLst>
                              <p:cond delay="1500"/>
                            </p:stCondLst>
                            <p:childTnLst>
                              <p:par>
                                <p:cTn id="58" presetID="2" presetClass="entr" presetSubtype="8" fill="hold" nodeType="after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500" fill="hold"/>
                                        <p:tgtEl>
                                          <p:spTgt spid="40"/>
                                        </p:tgtEl>
                                        <p:attrNameLst>
                                          <p:attrName>ppt_x</p:attrName>
                                        </p:attrNameLst>
                                      </p:cBhvr>
                                      <p:tavLst>
                                        <p:tav tm="0">
                                          <p:val>
                                            <p:strVal val="0-#ppt_w/2"/>
                                          </p:val>
                                        </p:tav>
                                        <p:tav tm="100000">
                                          <p:val>
                                            <p:strVal val="#ppt_x"/>
                                          </p:val>
                                        </p:tav>
                                      </p:tavLst>
                                    </p:anim>
                                    <p:anim calcmode="lin" valueType="num">
                                      <p:cBhvr additive="base">
                                        <p:cTn id="61"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animBg="1"/>
      <p:bldP spid="31" grpId="0" animBg="1"/>
      <p:bldP spid="30" grpId="0" animBg="1"/>
      <p:bldP spid="35"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3941957" y="2209313"/>
            <a:ext cx="4324579" cy="3201261"/>
            <a:chOff x="3941957" y="2209313"/>
            <a:chExt cx="4324579" cy="3201261"/>
          </a:xfrm>
        </p:grpSpPr>
        <p:grpSp>
          <p:nvGrpSpPr>
            <p:cNvPr id="43" name="组合 42"/>
            <p:cNvGrpSpPr/>
            <p:nvPr/>
          </p:nvGrpSpPr>
          <p:grpSpPr>
            <a:xfrm>
              <a:off x="4545711" y="3620991"/>
              <a:ext cx="3100578" cy="336744"/>
              <a:chOff x="4566726" y="3484638"/>
              <a:chExt cx="3100578" cy="336744"/>
            </a:xfrm>
            <a:solidFill>
              <a:schemeClr val="bg1">
                <a:lumMod val="75000"/>
              </a:schemeClr>
            </a:solidFill>
          </p:grpSpPr>
          <p:sp>
            <p:nvSpPr>
              <p:cNvPr id="7" name="íŝ1ïḋè"/>
              <p:cNvSpPr/>
              <p:nvPr/>
            </p:nvSpPr>
            <p:spPr bwMode="auto">
              <a:xfrm>
                <a:off x="7389861" y="3484638"/>
                <a:ext cx="277443" cy="336744"/>
              </a:xfrm>
              <a:prstGeom prst="chevron">
                <a:avLst/>
              </a:prstGeom>
              <a:grpFill/>
              <a:ln w="9525">
                <a:noFill/>
                <a:round/>
              </a:ln>
            </p:spPr>
            <p:txBody>
              <a:bodyPr anchor="ctr"/>
              <a:lstStyle/>
              <a:p>
                <a:pPr algn="ctr"/>
                <a:endParaRPr>
                  <a:cs typeface="+mn-ea"/>
                  <a:sym typeface="+mn-lt"/>
                </a:endParaRPr>
              </a:p>
            </p:txBody>
          </p:sp>
          <p:sp>
            <p:nvSpPr>
              <p:cNvPr id="8" name="iŝľïdé"/>
              <p:cNvSpPr/>
              <p:nvPr/>
            </p:nvSpPr>
            <p:spPr bwMode="auto">
              <a:xfrm flipH="1">
                <a:off x="4566726" y="3484638"/>
                <a:ext cx="279560" cy="336744"/>
              </a:xfrm>
              <a:prstGeom prst="chevron">
                <a:avLst/>
              </a:prstGeom>
              <a:grpFill/>
              <a:ln w="9525">
                <a:noFill/>
                <a:round/>
              </a:ln>
            </p:spPr>
            <p:txBody>
              <a:bodyPr anchor="ctr"/>
              <a:lstStyle/>
              <a:p>
                <a:pPr algn="ctr"/>
                <a:endParaRPr>
                  <a:cs typeface="+mn-ea"/>
                  <a:sym typeface="+mn-lt"/>
                </a:endParaRPr>
              </a:p>
            </p:txBody>
          </p:sp>
        </p:grpSp>
        <p:sp>
          <p:nvSpPr>
            <p:cNvPr id="39" name="îṡ1íḑe"/>
            <p:cNvSpPr/>
            <p:nvPr/>
          </p:nvSpPr>
          <p:spPr bwMode="auto">
            <a:xfrm>
              <a:off x="3941957" y="2209313"/>
              <a:ext cx="1224000" cy="1224136"/>
            </a:xfrm>
            <a:prstGeom prst="plaque">
              <a:avLst/>
            </a:prstGeom>
            <a:solidFill>
              <a:schemeClr val="accent1"/>
            </a:solidFill>
            <a:ln w="9525">
              <a:noFill/>
              <a:round/>
            </a:ln>
          </p:spPr>
          <p:txBody>
            <a:bodyPr anchor="ctr"/>
            <a:lstStyle/>
            <a:p>
              <a:pPr algn="ctr"/>
              <a:endParaRPr>
                <a:cs typeface="+mn-ea"/>
                <a:sym typeface="+mn-lt"/>
              </a:endParaRPr>
            </a:p>
          </p:txBody>
        </p:sp>
        <p:sp>
          <p:nvSpPr>
            <p:cNvPr id="36" name="ïśļïdè"/>
            <p:cNvSpPr/>
            <p:nvPr/>
          </p:nvSpPr>
          <p:spPr bwMode="auto">
            <a:xfrm>
              <a:off x="7042536" y="2209313"/>
              <a:ext cx="1224000" cy="1224136"/>
            </a:xfrm>
            <a:prstGeom prst="plaque">
              <a:avLst/>
            </a:prstGeom>
            <a:solidFill>
              <a:schemeClr val="accent2"/>
            </a:solidFill>
            <a:ln w="9525">
              <a:noFill/>
              <a:round/>
            </a:ln>
          </p:spPr>
          <p:txBody>
            <a:bodyPr anchor="ctr"/>
            <a:lstStyle/>
            <a:p>
              <a:pPr algn="ctr"/>
              <a:endParaRPr>
                <a:cs typeface="+mn-ea"/>
                <a:sym typeface="+mn-lt"/>
              </a:endParaRPr>
            </a:p>
          </p:txBody>
        </p:sp>
        <p:sp>
          <p:nvSpPr>
            <p:cNvPr id="33" name="íšļïḋe"/>
            <p:cNvSpPr/>
            <p:nvPr/>
          </p:nvSpPr>
          <p:spPr bwMode="auto">
            <a:xfrm>
              <a:off x="3941957" y="4186574"/>
              <a:ext cx="1224000" cy="1224000"/>
            </a:xfrm>
            <a:prstGeom prst="plaque">
              <a:avLst/>
            </a:prstGeom>
            <a:solidFill>
              <a:schemeClr val="accent3"/>
            </a:solidFill>
            <a:ln w="9525">
              <a:noFill/>
              <a:round/>
            </a:ln>
          </p:spPr>
          <p:txBody>
            <a:bodyPr anchor="ctr"/>
            <a:lstStyle/>
            <a:p>
              <a:pPr algn="ctr"/>
              <a:endParaRPr>
                <a:cs typeface="+mn-ea"/>
                <a:sym typeface="+mn-lt"/>
              </a:endParaRPr>
            </a:p>
          </p:txBody>
        </p:sp>
        <p:sp>
          <p:nvSpPr>
            <p:cNvPr id="30" name="iŝlïďe"/>
            <p:cNvSpPr/>
            <p:nvPr/>
          </p:nvSpPr>
          <p:spPr bwMode="auto">
            <a:xfrm>
              <a:off x="7042536" y="4186574"/>
              <a:ext cx="1224000" cy="1224000"/>
            </a:xfrm>
            <a:prstGeom prst="plaque">
              <a:avLst/>
            </a:prstGeom>
            <a:solidFill>
              <a:schemeClr val="accent4"/>
            </a:solidFill>
            <a:ln w="9525">
              <a:noFill/>
              <a:round/>
            </a:ln>
          </p:spPr>
          <p:txBody>
            <a:bodyPr anchor="ctr"/>
            <a:lstStyle/>
            <a:p>
              <a:pPr algn="ctr"/>
              <a:endParaRPr>
                <a:cs typeface="+mn-ea"/>
                <a:sym typeface="+mn-lt"/>
              </a:endParaRPr>
            </a:p>
          </p:txBody>
        </p:sp>
        <p:sp>
          <p:nvSpPr>
            <p:cNvPr id="51" name="椭圆 45"/>
            <p:cNvSpPr/>
            <p:nvPr/>
          </p:nvSpPr>
          <p:spPr>
            <a:xfrm>
              <a:off x="4284495" y="2525917"/>
              <a:ext cx="538924" cy="590928"/>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0" name="椭圆 46"/>
            <p:cNvSpPr/>
            <p:nvPr/>
          </p:nvSpPr>
          <p:spPr>
            <a:xfrm>
              <a:off x="7359072" y="2550965"/>
              <a:ext cx="590928" cy="540831"/>
            </a:xfrm>
            <a:custGeom>
              <a:avLst/>
              <a:gdLst>
                <a:gd name="connsiteX0" fmla="*/ 531631 w 607639"/>
                <a:gd name="connsiteY0" fmla="*/ 404551 h 556126"/>
                <a:gd name="connsiteX1" fmla="*/ 556997 w 607639"/>
                <a:gd name="connsiteY1" fmla="*/ 429784 h 556126"/>
                <a:gd name="connsiteX2" fmla="*/ 556997 w 607639"/>
                <a:gd name="connsiteY2" fmla="*/ 455017 h 556126"/>
                <a:gd name="connsiteX3" fmla="*/ 582273 w 607639"/>
                <a:gd name="connsiteY3" fmla="*/ 455017 h 556126"/>
                <a:gd name="connsiteX4" fmla="*/ 607639 w 607639"/>
                <a:gd name="connsiteY4" fmla="*/ 480339 h 556126"/>
                <a:gd name="connsiteX5" fmla="*/ 582273 w 607639"/>
                <a:gd name="connsiteY5" fmla="*/ 505572 h 556126"/>
                <a:gd name="connsiteX6" fmla="*/ 556997 w 607639"/>
                <a:gd name="connsiteY6" fmla="*/ 505572 h 556126"/>
                <a:gd name="connsiteX7" fmla="*/ 556997 w 607639"/>
                <a:gd name="connsiteY7" fmla="*/ 530893 h 556126"/>
                <a:gd name="connsiteX8" fmla="*/ 531631 w 607639"/>
                <a:gd name="connsiteY8" fmla="*/ 556126 h 556126"/>
                <a:gd name="connsiteX9" fmla="*/ 506354 w 607639"/>
                <a:gd name="connsiteY9" fmla="*/ 530893 h 556126"/>
                <a:gd name="connsiteX10" fmla="*/ 506354 w 607639"/>
                <a:gd name="connsiteY10" fmla="*/ 505572 h 556126"/>
                <a:gd name="connsiteX11" fmla="*/ 480989 w 607639"/>
                <a:gd name="connsiteY11" fmla="*/ 505572 h 556126"/>
                <a:gd name="connsiteX12" fmla="*/ 455712 w 607639"/>
                <a:gd name="connsiteY12" fmla="*/ 480339 h 556126"/>
                <a:gd name="connsiteX13" fmla="*/ 480989 w 607639"/>
                <a:gd name="connsiteY13" fmla="*/ 455017 h 556126"/>
                <a:gd name="connsiteX14" fmla="*/ 506354 w 607639"/>
                <a:gd name="connsiteY14" fmla="*/ 455017 h 556126"/>
                <a:gd name="connsiteX15" fmla="*/ 506354 w 607639"/>
                <a:gd name="connsiteY15" fmla="*/ 429784 h 556126"/>
                <a:gd name="connsiteX16" fmla="*/ 531631 w 607639"/>
                <a:gd name="connsiteY16" fmla="*/ 404551 h 556126"/>
                <a:gd name="connsiteX17" fmla="*/ 126541 w 607639"/>
                <a:gd name="connsiteY17" fmla="*/ 353956 h 556126"/>
                <a:gd name="connsiteX18" fmla="*/ 430431 w 607639"/>
                <a:gd name="connsiteY18" fmla="*/ 353956 h 556126"/>
                <a:gd name="connsiteX19" fmla="*/ 455711 w 607639"/>
                <a:gd name="connsiteY19" fmla="*/ 379209 h 556126"/>
                <a:gd name="connsiteX20" fmla="*/ 430431 w 607639"/>
                <a:gd name="connsiteY20" fmla="*/ 404551 h 556126"/>
                <a:gd name="connsiteX21" fmla="*/ 126541 w 607639"/>
                <a:gd name="connsiteY21" fmla="*/ 404551 h 556126"/>
                <a:gd name="connsiteX22" fmla="*/ 101261 w 607639"/>
                <a:gd name="connsiteY22" fmla="*/ 379209 h 556126"/>
                <a:gd name="connsiteX23" fmla="*/ 126541 w 607639"/>
                <a:gd name="connsiteY23" fmla="*/ 353956 h 556126"/>
                <a:gd name="connsiteX24" fmla="*/ 177203 w 607639"/>
                <a:gd name="connsiteY24" fmla="*/ 252836 h 556126"/>
                <a:gd name="connsiteX25" fmla="*/ 379769 w 607639"/>
                <a:gd name="connsiteY25" fmla="*/ 252836 h 556126"/>
                <a:gd name="connsiteX26" fmla="*/ 405045 w 607639"/>
                <a:gd name="connsiteY26" fmla="*/ 278054 h 556126"/>
                <a:gd name="connsiteX27" fmla="*/ 379769 w 607639"/>
                <a:gd name="connsiteY27" fmla="*/ 303361 h 556126"/>
                <a:gd name="connsiteX28" fmla="*/ 177203 w 607639"/>
                <a:gd name="connsiteY28" fmla="*/ 303361 h 556126"/>
                <a:gd name="connsiteX29" fmla="*/ 151927 w 607639"/>
                <a:gd name="connsiteY29" fmla="*/ 278054 h 556126"/>
                <a:gd name="connsiteX30" fmla="*/ 177203 w 607639"/>
                <a:gd name="connsiteY30" fmla="*/ 252836 h 556126"/>
                <a:gd name="connsiteX31" fmla="*/ 430424 w 607639"/>
                <a:gd name="connsiteY31" fmla="*/ 101120 h 556126"/>
                <a:gd name="connsiteX32" fmla="*/ 455712 w 607639"/>
                <a:gd name="connsiteY32" fmla="*/ 126373 h 556126"/>
                <a:gd name="connsiteX33" fmla="*/ 455712 w 607639"/>
                <a:gd name="connsiteY33" fmla="*/ 126462 h 556126"/>
                <a:gd name="connsiteX34" fmla="*/ 430424 w 607639"/>
                <a:gd name="connsiteY34" fmla="*/ 151715 h 556126"/>
                <a:gd name="connsiteX35" fmla="*/ 405046 w 607639"/>
                <a:gd name="connsiteY35" fmla="*/ 126462 h 556126"/>
                <a:gd name="connsiteX36" fmla="*/ 430424 w 607639"/>
                <a:gd name="connsiteY36" fmla="*/ 101120 h 556126"/>
                <a:gd name="connsiteX37" fmla="*/ 329126 w 607639"/>
                <a:gd name="connsiteY37" fmla="*/ 101120 h 556126"/>
                <a:gd name="connsiteX38" fmla="*/ 354379 w 607639"/>
                <a:gd name="connsiteY38" fmla="*/ 126373 h 556126"/>
                <a:gd name="connsiteX39" fmla="*/ 354379 w 607639"/>
                <a:gd name="connsiteY39" fmla="*/ 126462 h 556126"/>
                <a:gd name="connsiteX40" fmla="*/ 329126 w 607639"/>
                <a:gd name="connsiteY40" fmla="*/ 151715 h 556126"/>
                <a:gd name="connsiteX41" fmla="*/ 303784 w 607639"/>
                <a:gd name="connsiteY41" fmla="*/ 126462 h 556126"/>
                <a:gd name="connsiteX42" fmla="*/ 329126 w 607639"/>
                <a:gd name="connsiteY42" fmla="*/ 101120 h 556126"/>
                <a:gd name="connsiteX43" fmla="*/ 227856 w 607639"/>
                <a:gd name="connsiteY43" fmla="*/ 101120 h 556126"/>
                <a:gd name="connsiteX44" fmla="*/ 253118 w 607639"/>
                <a:gd name="connsiteY44" fmla="*/ 126373 h 556126"/>
                <a:gd name="connsiteX45" fmla="*/ 253118 w 607639"/>
                <a:gd name="connsiteY45" fmla="*/ 126462 h 556126"/>
                <a:gd name="connsiteX46" fmla="*/ 227856 w 607639"/>
                <a:gd name="connsiteY46" fmla="*/ 151715 h 556126"/>
                <a:gd name="connsiteX47" fmla="*/ 202593 w 607639"/>
                <a:gd name="connsiteY47" fmla="*/ 126462 h 556126"/>
                <a:gd name="connsiteX48" fmla="*/ 227856 w 607639"/>
                <a:gd name="connsiteY48" fmla="*/ 101120 h 556126"/>
                <a:gd name="connsiteX49" fmla="*/ 25276 w 607639"/>
                <a:gd name="connsiteY49" fmla="*/ 0 h 556126"/>
                <a:gd name="connsiteX50" fmla="*/ 531608 w 607639"/>
                <a:gd name="connsiteY50" fmla="*/ 0 h 556126"/>
                <a:gd name="connsiteX51" fmla="*/ 556973 w 607639"/>
                <a:gd name="connsiteY51" fmla="*/ 25329 h 556126"/>
                <a:gd name="connsiteX52" fmla="*/ 556973 w 607639"/>
                <a:gd name="connsiteY52" fmla="*/ 328654 h 556126"/>
                <a:gd name="connsiteX53" fmla="*/ 531608 w 607639"/>
                <a:gd name="connsiteY53" fmla="*/ 353983 h 556126"/>
                <a:gd name="connsiteX54" fmla="*/ 506331 w 607639"/>
                <a:gd name="connsiteY54" fmla="*/ 328654 h 556126"/>
                <a:gd name="connsiteX55" fmla="*/ 506331 w 607639"/>
                <a:gd name="connsiteY55" fmla="*/ 50569 h 556126"/>
                <a:gd name="connsiteX56" fmla="*/ 50642 w 607639"/>
                <a:gd name="connsiteY56" fmla="*/ 50569 h 556126"/>
                <a:gd name="connsiteX57" fmla="*/ 50642 w 607639"/>
                <a:gd name="connsiteY57" fmla="*/ 455032 h 556126"/>
                <a:gd name="connsiteX58" fmla="*/ 379770 w 607639"/>
                <a:gd name="connsiteY58" fmla="*/ 455032 h 556126"/>
                <a:gd name="connsiteX59" fmla="*/ 405047 w 607639"/>
                <a:gd name="connsiteY59" fmla="*/ 480361 h 556126"/>
                <a:gd name="connsiteX60" fmla="*/ 379770 w 607639"/>
                <a:gd name="connsiteY60" fmla="*/ 505601 h 556126"/>
                <a:gd name="connsiteX61" fmla="*/ 25276 w 607639"/>
                <a:gd name="connsiteY61" fmla="*/ 505601 h 556126"/>
                <a:gd name="connsiteX62" fmla="*/ 0 w 607639"/>
                <a:gd name="connsiteY62" fmla="*/ 480361 h 556126"/>
                <a:gd name="connsiteX63" fmla="*/ 0 w 607639"/>
                <a:gd name="connsiteY63" fmla="*/ 25329 h 556126"/>
                <a:gd name="connsiteX64" fmla="*/ 25276 w 607639"/>
                <a:gd name="connsiteY64" fmla="*/ 0 h 55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07639" h="556126">
                  <a:moveTo>
                    <a:pt x="531631" y="404551"/>
                  </a:moveTo>
                  <a:cubicBezTo>
                    <a:pt x="545604" y="404551"/>
                    <a:pt x="556997" y="415835"/>
                    <a:pt x="556997" y="429784"/>
                  </a:cubicBezTo>
                  <a:lnTo>
                    <a:pt x="556997" y="455017"/>
                  </a:lnTo>
                  <a:lnTo>
                    <a:pt x="582273" y="455017"/>
                  </a:lnTo>
                  <a:cubicBezTo>
                    <a:pt x="596247" y="455017"/>
                    <a:pt x="607639" y="466390"/>
                    <a:pt x="607639" y="480339"/>
                  </a:cubicBezTo>
                  <a:cubicBezTo>
                    <a:pt x="607639" y="494288"/>
                    <a:pt x="596247" y="505572"/>
                    <a:pt x="582273" y="505572"/>
                  </a:cubicBezTo>
                  <a:lnTo>
                    <a:pt x="556997" y="505572"/>
                  </a:lnTo>
                  <a:lnTo>
                    <a:pt x="556997" y="530893"/>
                  </a:lnTo>
                  <a:cubicBezTo>
                    <a:pt x="556997" y="544843"/>
                    <a:pt x="545604" y="556126"/>
                    <a:pt x="531631" y="556126"/>
                  </a:cubicBezTo>
                  <a:cubicBezTo>
                    <a:pt x="517658" y="556126"/>
                    <a:pt x="506354" y="544843"/>
                    <a:pt x="506354" y="530893"/>
                  </a:cubicBezTo>
                  <a:lnTo>
                    <a:pt x="506354" y="505572"/>
                  </a:lnTo>
                  <a:lnTo>
                    <a:pt x="480989" y="505572"/>
                  </a:lnTo>
                  <a:cubicBezTo>
                    <a:pt x="467015" y="505572"/>
                    <a:pt x="455712" y="494288"/>
                    <a:pt x="455712" y="480339"/>
                  </a:cubicBezTo>
                  <a:cubicBezTo>
                    <a:pt x="455712" y="466390"/>
                    <a:pt x="467015" y="455017"/>
                    <a:pt x="480989" y="455017"/>
                  </a:cubicBezTo>
                  <a:lnTo>
                    <a:pt x="506354" y="455017"/>
                  </a:lnTo>
                  <a:lnTo>
                    <a:pt x="506354" y="429784"/>
                  </a:lnTo>
                  <a:cubicBezTo>
                    <a:pt x="506354" y="415835"/>
                    <a:pt x="517658" y="404551"/>
                    <a:pt x="531631" y="404551"/>
                  </a:cubicBezTo>
                  <a:close/>
                  <a:moveTo>
                    <a:pt x="126541" y="353956"/>
                  </a:moveTo>
                  <a:lnTo>
                    <a:pt x="430431" y="353956"/>
                  </a:lnTo>
                  <a:cubicBezTo>
                    <a:pt x="444406" y="353956"/>
                    <a:pt x="455711" y="365248"/>
                    <a:pt x="455711" y="379209"/>
                  </a:cubicBezTo>
                  <a:cubicBezTo>
                    <a:pt x="455711" y="393169"/>
                    <a:pt x="444406" y="404551"/>
                    <a:pt x="430431" y="404551"/>
                  </a:cubicBezTo>
                  <a:lnTo>
                    <a:pt x="126541" y="404551"/>
                  </a:lnTo>
                  <a:cubicBezTo>
                    <a:pt x="112566" y="404551"/>
                    <a:pt x="101261" y="393169"/>
                    <a:pt x="101261" y="379209"/>
                  </a:cubicBezTo>
                  <a:cubicBezTo>
                    <a:pt x="101261" y="365248"/>
                    <a:pt x="112566" y="353956"/>
                    <a:pt x="126541" y="353956"/>
                  </a:cubicBezTo>
                  <a:close/>
                  <a:moveTo>
                    <a:pt x="177203" y="252836"/>
                  </a:moveTo>
                  <a:lnTo>
                    <a:pt x="379769" y="252836"/>
                  </a:lnTo>
                  <a:cubicBezTo>
                    <a:pt x="393742" y="252836"/>
                    <a:pt x="405045" y="264113"/>
                    <a:pt x="405045" y="278054"/>
                  </a:cubicBezTo>
                  <a:cubicBezTo>
                    <a:pt x="405045" y="291995"/>
                    <a:pt x="393742" y="303361"/>
                    <a:pt x="379769" y="303361"/>
                  </a:cubicBezTo>
                  <a:lnTo>
                    <a:pt x="177203" y="303361"/>
                  </a:lnTo>
                  <a:cubicBezTo>
                    <a:pt x="163230" y="303361"/>
                    <a:pt x="151927" y="291995"/>
                    <a:pt x="151927" y="278054"/>
                  </a:cubicBezTo>
                  <a:cubicBezTo>
                    <a:pt x="151927" y="264113"/>
                    <a:pt x="163230" y="252836"/>
                    <a:pt x="177203" y="252836"/>
                  </a:cubicBezTo>
                  <a:close/>
                  <a:moveTo>
                    <a:pt x="430424" y="101120"/>
                  </a:moveTo>
                  <a:cubicBezTo>
                    <a:pt x="444403" y="101120"/>
                    <a:pt x="455712" y="112412"/>
                    <a:pt x="455712" y="126373"/>
                  </a:cubicBezTo>
                  <a:lnTo>
                    <a:pt x="455712" y="126462"/>
                  </a:lnTo>
                  <a:cubicBezTo>
                    <a:pt x="455712" y="140422"/>
                    <a:pt x="444403" y="151715"/>
                    <a:pt x="430424" y="151715"/>
                  </a:cubicBezTo>
                  <a:cubicBezTo>
                    <a:pt x="416355" y="151715"/>
                    <a:pt x="405046" y="140422"/>
                    <a:pt x="405046" y="126462"/>
                  </a:cubicBezTo>
                  <a:cubicBezTo>
                    <a:pt x="405046" y="112501"/>
                    <a:pt x="416355" y="101120"/>
                    <a:pt x="430424" y="101120"/>
                  </a:cubicBezTo>
                  <a:close/>
                  <a:moveTo>
                    <a:pt x="329126" y="101120"/>
                  </a:moveTo>
                  <a:cubicBezTo>
                    <a:pt x="343086" y="101120"/>
                    <a:pt x="354379" y="112412"/>
                    <a:pt x="354379" y="126373"/>
                  </a:cubicBezTo>
                  <a:lnTo>
                    <a:pt x="354379" y="126462"/>
                  </a:lnTo>
                  <a:cubicBezTo>
                    <a:pt x="354379" y="140422"/>
                    <a:pt x="343086" y="151715"/>
                    <a:pt x="329126" y="151715"/>
                  </a:cubicBezTo>
                  <a:cubicBezTo>
                    <a:pt x="315166" y="151715"/>
                    <a:pt x="303784" y="140422"/>
                    <a:pt x="303784" y="126462"/>
                  </a:cubicBezTo>
                  <a:cubicBezTo>
                    <a:pt x="303784" y="112501"/>
                    <a:pt x="315166" y="101120"/>
                    <a:pt x="329126" y="101120"/>
                  </a:cubicBezTo>
                  <a:close/>
                  <a:moveTo>
                    <a:pt x="227856" y="101120"/>
                  </a:moveTo>
                  <a:cubicBezTo>
                    <a:pt x="241821" y="101120"/>
                    <a:pt x="253118" y="112412"/>
                    <a:pt x="253118" y="126373"/>
                  </a:cubicBezTo>
                  <a:lnTo>
                    <a:pt x="253118" y="126462"/>
                  </a:lnTo>
                  <a:cubicBezTo>
                    <a:pt x="253118" y="140422"/>
                    <a:pt x="241821" y="151715"/>
                    <a:pt x="227856" y="151715"/>
                  </a:cubicBezTo>
                  <a:cubicBezTo>
                    <a:pt x="213890" y="151715"/>
                    <a:pt x="202593" y="140422"/>
                    <a:pt x="202593" y="126462"/>
                  </a:cubicBezTo>
                  <a:cubicBezTo>
                    <a:pt x="202593" y="112501"/>
                    <a:pt x="213890" y="101120"/>
                    <a:pt x="227856" y="101120"/>
                  </a:cubicBezTo>
                  <a:close/>
                  <a:moveTo>
                    <a:pt x="25276" y="0"/>
                  </a:moveTo>
                  <a:lnTo>
                    <a:pt x="531608" y="0"/>
                  </a:lnTo>
                  <a:cubicBezTo>
                    <a:pt x="545581" y="0"/>
                    <a:pt x="556973" y="11376"/>
                    <a:pt x="556973" y="25329"/>
                  </a:cubicBezTo>
                  <a:lnTo>
                    <a:pt x="556973" y="328654"/>
                  </a:lnTo>
                  <a:cubicBezTo>
                    <a:pt x="556973" y="342607"/>
                    <a:pt x="545581" y="353983"/>
                    <a:pt x="531608" y="353983"/>
                  </a:cubicBezTo>
                  <a:cubicBezTo>
                    <a:pt x="517634" y="353983"/>
                    <a:pt x="506331" y="342607"/>
                    <a:pt x="506331" y="328654"/>
                  </a:cubicBezTo>
                  <a:lnTo>
                    <a:pt x="506331" y="50569"/>
                  </a:lnTo>
                  <a:lnTo>
                    <a:pt x="50642" y="50569"/>
                  </a:lnTo>
                  <a:lnTo>
                    <a:pt x="50642" y="455032"/>
                  </a:lnTo>
                  <a:lnTo>
                    <a:pt x="379770" y="455032"/>
                  </a:lnTo>
                  <a:cubicBezTo>
                    <a:pt x="393744" y="455032"/>
                    <a:pt x="405047" y="466408"/>
                    <a:pt x="405047" y="480361"/>
                  </a:cubicBezTo>
                  <a:cubicBezTo>
                    <a:pt x="405047" y="494314"/>
                    <a:pt x="393744" y="505601"/>
                    <a:pt x="379770" y="505601"/>
                  </a:cubicBezTo>
                  <a:lnTo>
                    <a:pt x="25276" y="505601"/>
                  </a:lnTo>
                  <a:cubicBezTo>
                    <a:pt x="11303" y="505601"/>
                    <a:pt x="0" y="494314"/>
                    <a:pt x="0" y="480361"/>
                  </a:cubicBezTo>
                  <a:lnTo>
                    <a:pt x="0" y="25329"/>
                  </a:lnTo>
                  <a:cubicBezTo>
                    <a:pt x="0" y="11376"/>
                    <a:pt x="11303" y="0"/>
                    <a:pt x="252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3" name="椭圆 47"/>
            <p:cNvSpPr/>
            <p:nvPr/>
          </p:nvSpPr>
          <p:spPr>
            <a:xfrm>
              <a:off x="7359072" y="4508872"/>
              <a:ext cx="590928" cy="579405"/>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2" name="椭圆 48"/>
            <p:cNvSpPr/>
            <p:nvPr/>
          </p:nvSpPr>
          <p:spPr>
            <a:xfrm>
              <a:off x="4258493" y="4503556"/>
              <a:ext cx="590928" cy="590037"/>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sp>
        <p:nvSpPr>
          <p:cNvPr id="29" name="文本框 28"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p:nvSpPr>
        <p:spPr>
          <a:xfrm>
            <a:off x="4004472" y="274264"/>
            <a:ext cx="415042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3200" b="1" dirty="0">
                <a:cs typeface="+mn-ea"/>
                <a:sym typeface="+mn-lt"/>
              </a:rPr>
              <a:t>点击输入标题名称</a:t>
            </a:r>
            <a:endParaRPr kumimoji="0" lang="zh-CN" altLang="en-US" sz="3200" b="1" i="0" u="none" strike="noStrike" kern="1200" cap="none" spc="0" normalizeH="0" baseline="0" noProof="0" dirty="0">
              <a:ln>
                <a:noFill/>
              </a:ln>
              <a:effectLst/>
              <a:uLnTx/>
              <a:uFillTx/>
              <a:cs typeface="+mn-ea"/>
              <a:sym typeface="+mn-lt"/>
            </a:endParaRPr>
          </a:p>
        </p:txBody>
      </p:sp>
      <p:pic>
        <p:nvPicPr>
          <p:cNvPr id="4" name="图片 3"/>
          <p:cNvPicPr>
            <a:picLocks noChangeAspect="1"/>
          </p:cNvPicPr>
          <p:nvPr/>
        </p:nvPicPr>
        <p:blipFill>
          <a:blip r:embed="rId3" cstate="screen"/>
          <a:stretch>
            <a:fillRect/>
          </a:stretch>
        </p:blipFill>
        <p:spPr>
          <a:xfrm>
            <a:off x="4886524" y="2657047"/>
            <a:ext cx="2264631" cy="2264631"/>
          </a:xfrm>
          <a:prstGeom prst="rect">
            <a:avLst/>
          </a:prstGeom>
        </p:spPr>
      </p:pic>
      <p:grpSp>
        <p:nvGrpSpPr>
          <p:cNvPr id="31" name="组合 30"/>
          <p:cNvGrpSpPr/>
          <p:nvPr/>
        </p:nvGrpSpPr>
        <p:grpSpPr>
          <a:xfrm>
            <a:off x="806347" y="2503911"/>
            <a:ext cx="2965476" cy="722607"/>
            <a:chOff x="8386922" y="2192795"/>
            <a:chExt cx="2965476" cy="722607"/>
          </a:xfrm>
        </p:grpSpPr>
        <p:sp>
          <p:nvSpPr>
            <p:cNvPr id="32" name="矩形 31"/>
            <p:cNvSpPr/>
            <p:nvPr/>
          </p:nvSpPr>
          <p:spPr>
            <a:xfrm>
              <a:off x="8850447" y="2192795"/>
              <a:ext cx="2501951"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cs typeface="+mn-ea"/>
                  <a:sym typeface="+mn-lt"/>
                </a:rPr>
                <a:t>标题文字添加</a:t>
              </a:r>
            </a:p>
          </p:txBody>
        </p:sp>
        <p:sp>
          <p:nvSpPr>
            <p:cNvPr id="34" name="文本框 33"/>
            <p:cNvSpPr txBox="1"/>
            <p:nvPr/>
          </p:nvSpPr>
          <p:spPr>
            <a:xfrm>
              <a:off x="8386922" y="2542351"/>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grpSp>
      <p:grpSp>
        <p:nvGrpSpPr>
          <p:cNvPr id="35" name="组合 34"/>
          <p:cNvGrpSpPr/>
          <p:nvPr/>
        </p:nvGrpSpPr>
        <p:grpSpPr>
          <a:xfrm>
            <a:off x="806347" y="4233568"/>
            <a:ext cx="2965476" cy="722607"/>
            <a:chOff x="8386922" y="2192795"/>
            <a:chExt cx="2965476" cy="722607"/>
          </a:xfrm>
        </p:grpSpPr>
        <p:sp>
          <p:nvSpPr>
            <p:cNvPr id="37" name="矩形 36"/>
            <p:cNvSpPr/>
            <p:nvPr/>
          </p:nvSpPr>
          <p:spPr>
            <a:xfrm>
              <a:off x="8850447" y="2192795"/>
              <a:ext cx="2501951"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cs typeface="+mn-ea"/>
                  <a:sym typeface="+mn-lt"/>
                </a:rPr>
                <a:t>标题文字添加</a:t>
              </a:r>
            </a:p>
          </p:txBody>
        </p:sp>
        <p:sp>
          <p:nvSpPr>
            <p:cNvPr id="38" name="文本框 37"/>
            <p:cNvSpPr txBox="1"/>
            <p:nvPr/>
          </p:nvSpPr>
          <p:spPr>
            <a:xfrm>
              <a:off x="8386922" y="2542351"/>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grpSp>
      <p:grpSp>
        <p:nvGrpSpPr>
          <p:cNvPr id="40" name="组合 39"/>
          <p:cNvGrpSpPr/>
          <p:nvPr/>
        </p:nvGrpSpPr>
        <p:grpSpPr>
          <a:xfrm>
            <a:off x="8382538" y="2578462"/>
            <a:ext cx="3003115" cy="722607"/>
            <a:chOff x="8349283" y="2192795"/>
            <a:chExt cx="3003115" cy="722607"/>
          </a:xfrm>
        </p:grpSpPr>
        <p:sp>
          <p:nvSpPr>
            <p:cNvPr id="41" name="矩形 40"/>
            <p:cNvSpPr/>
            <p:nvPr/>
          </p:nvSpPr>
          <p:spPr>
            <a:xfrm>
              <a:off x="8349283" y="2192795"/>
              <a:ext cx="2501951"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cs typeface="+mn-ea"/>
                  <a:sym typeface="+mn-lt"/>
                </a:rPr>
                <a:t>标题文字添加</a:t>
              </a:r>
            </a:p>
          </p:txBody>
        </p:sp>
        <p:sp>
          <p:nvSpPr>
            <p:cNvPr id="42" name="文本框 41"/>
            <p:cNvSpPr txBox="1"/>
            <p:nvPr/>
          </p:nvSpPr>
          <p:spPr>
            <a:xfrm>
              <a:off x="8386922" y="2542351"/>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pPr algn="l"/>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grpSp>
      <p:grpSp>
        <p:nvGrpSpPr>
          <p:cNvPr id="44" name="组合 43"/>
          <p:cNvGrpSpPr/>
          <p:nvPr/>
        </p:nvGrpSpPr>
        <p:grpSpPr>
          <a:xfrm>
            <a:off x="8420177" y="4309730"/>
            <a:ext cx="2965476" cy="720996"/>
            <a:chOff x="8386922" y="2194406"/>
            <a:chExt cx="2965476" cy="720996"/>
          </a:xfrm>
        </p:grpSpPr>
        <p:sp>
          <p:nvSpPr>
            <p:cNvPr id="45" name="矩形 44"/>
            <p:cNvSpPr/>
            <p:nvPr/>
          </p:nvSpPr>
          <p:spPr>
            <a:xfrm>
              <a:off x="8408754" y="2194406"/>
              <a:ext cx="2501951"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cs typeface="+mn-ea"/>
                  <a:sym typeface="+mn-lt"/>
                </a:rPr>
                <a:t>标题文字添加</a:t>
              </a:r>
            </a:p>
          </p:txBody>
        </p:sp>
        <p:sp>
          <p:nvSpPr>
            <p:cNvPr id="46" name="文本框 45"/>
            <p:cNvSpPr txBox="1"/>
            <p:nvPr/>
          </p:nvSpPr>
          <p:spPr>
            <a:xfrm>
              <a:off x="8386922" y="2542351"/>
              <a:ext cx="2965476" cy="37305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14000"/>
                </a:lnSpc>
                <a:defRPr sz="800">
                  <a:solidFill>
                    <a:schemeClr val="bg1">
                      <a:lumMod val="50000"/>
                    </a:schemeClr>
                  </a:solidFill>
                  <a:latin typeface="Arial" panose="020B0604020202020204" pitchFamily="34" charset="0"/>
                  <a:ea typeface="xiaodanchunti" panose="02010601030101010101" pitchFamily="2" charset="-122"/>
                  <a:cs typeface="+mn-ea"/>
                </a:defRPr>
              </a:lvl1pPr>
            </a:lstStyle>
            <a:p>
              <a:pPr algn="l"/>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p:cTn id="12" dur="1000" fill="hold"/>
                                        <p:tgtEl>
                                          <p:spTgt spid="67"/>
                                        </p:tgtEl>
                                        <p:attrNameLst>
                                          <p:attrName>ppt_w</p:attrName>
                                        </p:attrNameLst>
                                      </p:cBhvr>
                                      <p:tavLst>
                                        <p:tav tm="0">
                                          <p:val>
                                            <p:fltVal val="0"/>
                                          </p:val>
                                        </p:tav>
                                        <p:tav tm="100000">
                                          <p:val>
                                            <p:strVal val="#ppt_w"/>
                                          </p:val>
                                        </p:tav>
                                      </p:tavLst>
                                    </p:anim>
                                    <p:anim calcmode="lin" valueType="num">
                                      <p:cBhvr>
                                        <p:cTn id="13" dur="1000" fill="hold"/>
                                        <p:tgtEl>
                                          <p:spTgt spid="67"/>
                                        </p:tgtEl>
                                        <p:attrNameLst>
                                          <p:attrName>ppt_h</p:attrName>
                                        </p:attrNameLst>
                                      </p:cBhvr>
                                      <p:tavLst>
                                        <p:tav tm="0">
                                          <p:val>
                                            <p:fltVal val="0"/>
                                          </p:val>
                                        </p:tav>
                                        <p:tav tm="100000">
                                          <p:val>
                                            <p:strVal val="#ppt_h"/>
                                          </p:val>
                                        </p:tav>
                                      </p:tavLst>
                                    </p:anim>
                                    <p:anim calcmode="lin" valueType="num">
                                      <p:cBhvr>
                                        <p:cTn id="14" dur="1000" fill="hold"/>
                                        <p:tgtEl>
                                          <p:spTgt spid="67"/>
                                        </p:tgtEl>
                                        <p:attrNameLst>
                                          <p:attrName>style.rotation</p:attrName>
                                        </p:attrNameLst>
                                      </p:cBhvr>
                                      <p:tavLst>
                                        <p:tav tm="0">
                                          <p:val>
                                            <p:fltVal val="90"/>
                                          </p:val>
                                        </p:tav>
                                        <p:tav tm="100000">
                                          <p:val>
                                            <p:fltVal val="0"/>
                                          </p:val>
                                        </p:tav>
                                      </p:tavLst>
                                    </p:anim>
                                    <p:animEffect transition="in" filter="fade">
                                      <p:cBhvr>
                                        <p:cTn id="15" dur="1000"/>
                                        <p:tgtEl>
                                          <p:spTgt spid="67"/>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0-#ppt_w/2"/>
                                          </p:val>
                                        </p:tav>
                                        <p:tav tm="100000">
                                          <p:val>
                                            <p:strVal val="#ppt_x"/>
                                          </p:val>
                                        </p:tav>
                                      </p:tavLst>
                                    </p:anim>
                                    <p:anim calcmode="lin" valueType="num">
                                      <p:cBhvr additive="base">
                                        <p:cTn id="25" dur="500" fill="hold"/>
                                        <p:tgtEl>
                                          <p:spTgt spid="35"/>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fill="hold"/>
                                        <p:tgtEl>
                                          <p:spTgt spid="40"/>
                                        </p:tgtEl>
                                        <p:attrNameLst>
                                          <p:attrName>ppt_x</p:attrName>
                                        </p:attrNameLst>
                                      </p:cBhvr>
                                      <p:tavLst>
                                        <p:tav tm="0">
                                          <p:val>
                                            <p:strVal val="0-#ppt_w/2"/>
                                          </p:val>
                                        </p:tav>
                                        <p:tav tm="100000">
                                          <p:val>
                                            <p:strVal val="#ppt_x"/>
                                          </p:val>
                                        </p:tav>
                                      </p:tavLst>
                                    </p:anim>
                                    <p:anim calcmode="lin" valueType="num">
                                      <p:cBhvr additive="base">
                                        <p:cTn id="30" dur="500" fill="hold"/>
                                        <p:tgtEl>
                                          <p:spTgt spid="40"/>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500" fill="hold"/>
                                        <p:tgtEl>
                                          <p:spTgt spid="44"/>
                                        </p:tgtEl>
                                        <p:attrNameLst>
                                          <p:attrName>ppt_x</p:attrName>
                                        </p:attrNameLst>
                                      </p:cBhvr>
                                      <p:tavLst>
                                        <p:tav tm="0">
                                          <p:val>
                                            <p:strVal val="0-#ppt_w/2"/>
                                          </p:val>
                                        </p:tav>
                                        <p:tav tm="100000">
                                          <p:val>
                                            <p:strVal val="#ppt_x"/>
                                          </p:val>
                                        </p:tav>
                                      </p:tavLst>
                                    </p:anim>
                                    <p:anim calcmode="lin" valueType="num">
                                      <p:cBhvr additive="base">
                                        <p:cTn id="35"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a:stretch>
            <a:fillRect/>
          </a:stretch>
        </p:blipFill>
        <p:spPr>
          <a:xfrm>
            <a:off x="1944439" y="1133698"/>
            <a:ext cx="4231839" cy="4191337"/>
          </a:xfrm>
          <a:prstGeom prst="rect">
            <a:avLst/>
          </a:prstGeom>
          <a:ln>
            <a:noFill/>
          </a:ln>
          <a:effectLst>
            <a:outerShdw blurRad="292100" dist="139700" dir="2700000" algn="tl" rotWithShape="0">
              <a:srgbClr val="333333">
                <a:alpha val="65000"/>
              </a:srgbClr>
            </a:outerShdw>
          </a:effectLst>
        </p:spPr>
      </p:pic>
      <p:sp>
        <p:nvSpPr>
          <p:cNvPr id="5" name="矩形 4"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p:nvPr/>
        </p:nvSpPr>
        <p:spPr>
          <a:xfrm>
            <a:off x="1818431" y="5481204"/>
            <a:ext cx="380029" cy="380029"/>
          </a:xfrm>
          <a:prstGeom prst="rect">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white"/>
              </a:solidFill>
              <a:effectLst/>
              <a:uLnTx/>
              <a:uFillTx/>
              <a:cs typeface="+mn-ea"/>
              <a:sym typeface="+mn-lt"/>
            </a:endParaRPr>
          </a:p>
        </p:txBody>
      </p:sp>
      <p:grpSp>
        <p:nvGrpSpPr>
          <p:cNvPr id="18" name="组合 17"/>
          <p:cNvGrpSpPr/>
          <p:nvPr/>
        </p:nvGrpSpPr>
        <p:grpSpPr>
          <a:xfrm>
            <a:off x="696638" y="3745641"/>
            <a:ext cx="915560" cy="915560"/>
            <a:chOff x="696638" y="3745641"/>
            <a:chExt cx="915560" cy="915560"/>
          </a:xfrm>
        </p:grpSpPr>
        <p:sp>
          <p:nvSpPr>
            <p:cNvPr id="12" name="缺角矩形 11"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p:nvPr/>
          </p:nvSpPr>
          <p:spPr>
            <a:xfrm>
              <a:off x="696638" y="3745641"/>
              <a:ext cx="915560" cy="915560"/>
            </a:xfrm>
            <a:prstGeom prst="plaqu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white"/>
                </a:solidFill>
                <a:effectLst/>
                <a:uLnTx/>
                <a:uFillTx/>
                <a:cs typeface="+mn-ea"/>
                <a:sym typeface="+mn-lt"/>
              </a:endParaRPr>
            </a:p>
          </p:txBody>
        </p:sp>
        <p:sp>
          <p:nvSpPr>
            <p:cNvPr id="13" name="Freeform 81"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a:spLocks noEditPoints="1"/>
            </p:cNvSpPr>
            <p:nvPr/>
          </p:nvSpPr>
          <p:spPr bwMode="auto">
            <a:xfrm>
              <a:off x="859512" y="3974059"/>
              <a:ext cx="590360" cy="458724"/>
            </a:xfrm>
            <a:custGeom>
              <a:avLst/>
              <a:gdLst>
                <a:gd name="T0" fmla="*/ 2147483647 w 125"/>
                <a:gd name="T1" fmla="*/ 2147483647 h 95"/>
                <a:gd name="T2" fmla="*/ 2147483647 w 125"/>
                <a:gd name="T3" fmla="*/ 2147483647 h 95"/>
                <a:gd name="T4" fmla="*/ 2147483647 w 125"/>
                <a:gd name="T5" fmla="*/ 2147483647 h 95"/>
                <a:gd name="T6" fmla="*/ 2147483647 w 125"/>
                <a:gd name="T7" fmla="*/ 2147483647 h 95"/>
                <a:gd name="T8" fmla="*/ 2147483647 w 125"/>
                <a:gd name="T9" fmla="*/ 2147483647 h 95"/>
                <a:gd name="T10" fmla="*/ 2147483647 w 125"/>
                <a:gd name="T11" fmla="*/ 2147483647 h 95"/>
                <a:gd name="T12" fmla="*/ 2147483647 w 125"/>
                <a:gd name="T13" fmla="*/ 2147483647 h 95"/>
                <a:gd name="T14" fmla="*/ 2147483647 w 125"/>
                <a:gd name="T15" fmla="*/ 2147483647 h 95"/>
                <a:gd name="T16" fmla="*/ 2147483647 w 125"/>
                <a:gd name="T17" fmla="*/ 2147483647 h 95"/>
                <a:gd name="T18" fmla="*/ 2147483647 w 125"/>
                <a:gd name="T19" fmla="*/ 2147483647 h 95"/>
                <a:gd name="T20" fmla="*/ 2147483647 w 125"/>
                <a:gd name="T21" fmla="*/ 2147483647 h 95"/>
                <a:gd name="T22" fmla="*/ 2147483647 w 125"/>
                <a:gd name="T23" fmla="*/ 2147483647 h 95"/>
                <a:gd name="T24" fmla="*/ 2147483647 w 125"/>
                <a:gd name="T25" fmla="*/ 2147483647 h 95"/>
                <a:gd name="T26" fmla="*/ 2147483647 w 125"/>
                <a:gd name="T27" fmla="*/ 2147483647 h 95"/>
                <a:gd name="T28" fmla="*/ 2147483647 w 125"/>
                <a:gd name="T29" fmla="*/ 2147483647 h 95"/>
                <a:gd name="T30" fmla="*/ 2147483647 w 125"/>
                <a:gd name="T31" fmla="*/ 2147483647 h 95"/>
                <a:gd name="T32" fmla="*/ 2147483647 w 125"/>
                <a:gd name="T33" fmla="*/ 2147483647 h 95"/>
                <a:gd name="T34" fmla="*/ 2147483647 w 125"/>
                <a:gd name="T35" fmla="*/ 2147483647 h 95"/>
                <a:gd name="T36" fmla="*/ 2147483647 w 125"/>
                <a:gd name="T37" fmla="*/ 2147483647 h 95"/>
                <a:gd name="T38" fmla="*/ 2147483647 w 125"/>
                <a:gd name="T39" fmla="*/ 2147483647 h 95"/>
                <a:gd name="T40" fmla="*/ 2147483647 w 125"/>
                <a:gd name="T41" fmla="*/ 2147483647 h 95"/>
                <a:gd name="T42" fmla="*/ 2147483647 w 125"/>
                <a:gd name="T43" fmla="*/ 2147483647 h 95"/>
                <a:gd name="T44" fmla="*/ 2147483647 w 125"/>
                <a:gd name="T45" fmla="*/ 2147483647 h 95"/>
                <a:gd name="T46" fmla="*/ 2147483647 w 125"/>
                <a:gd name="T47" fmla="*/ 2147483647 h 95"/>
                <a:gd name="T48" fmla="*/ 2147483647 w 125"/>
                <a:gd name="T49" fmla="*/ 2147483647 h 95"/>
                <a:gd name="T50" fmla="*/ 2147483647 w 125"/>
                <a:gd name="T51" fmla="*/ 2147483647 h 95"/>
                <a:gd name="T52" fmla="*/ 2147483647 w 125"/>
                <a:gd name="T53" fmla="*/ 2147483647 h 95"/>
                <a:gd name="T54" fmla="*/ 2147483647 w 125"/>
                <a:gd name="T55" fmla="*/ 2147483647 h 95"/>
                <a:gd name="T56" fmla="*/ 2147483647 w 125"/>
                <a:gd name="T57" fmla="*/ 2147483647 h 95"/>
                <a:gd name="T58" fmla="*/ 2147483647 w 125"/>
                <a:gd name="T59" fmla="*/ 2147483647 h 95"/>
                <a:gd name="T60" fmla="*/ 2147483647 w 125"/>
                <a:gd name="T61" fmla="*/ 2147483647 h 95"/>
                <a:gd name="T62" fmla="*/ 2147483647 w 125"/>
                <a:gd name="T63" fmla="*/ 2147483647 h 95"/>
                <a:gd name="T64" fmla="*/ 0 w 125"/>
                <a:gd name="T65" fmla="*/ 2147483647 h 95"/>
                <a:gd name="T66" fmla="*/ 2147483647 w 125"/>
                <a:gd name="T67" fmla="*/ 2147483647 h 95"/>
                <a:gd name="T68" fmla="*/ 2147483647 w 125"/>
                <a:gd name="T69" fmla="*/ 2147483647 h 95"/>
                <a:gd name="T70" fmla="*/ 2147483647 w 125"/>
                <a:gd name="T71" fmla="*/ 2147483647 h 95"/>
                <a:gd name="T72" fmla="*/ 2147483647 w 125"/>
                <a:gd name="T73" fmla="*/ 2147483647 h 95"/>
                <a:gd name="T74" fmla="*/ 2147483647 w 125"/>
                <a:gd name="T75" fmla="*/ 2147483647 h 95"/>
                <a:gd name="T76" fmla="*/ 2147483647 w 125"/>
                <a:gd name="T77" fmla="*/ 2147483647 h 95"/>
                <a:gd name="T78" fmla="*/ 2147483647 w 125"/>
                <a:gd name="T79" fmla="*/ 2147483647 h 95"/>
                <a:gd name="T80" fmla="*/ 2147483647 w 125"/>
                <a:gd name="T81" fmla="*/ 2147483647 h 95"/>
                <a:gd name="T82" fmla="*/ 2147483647 w 125"/>
                <a:gd name="T83" fmla="*/ 2147483647 h 95"/>
                <a:gd name="T84" fmla="*/ 2147483647 w 125"/>
                <a:gd name="T85" fmla="*/ 2147483647 h 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95">
                  <a:moveTo>
                    <a:pt x="28" y="54"/>
                  </a:moveTo>
                  <a:cubicBezTo>
                    <a:pt x="21" y="54"/>
                    <a:pt x="17" y="59"/>
                    <a:pt x="17" y="66"/>
                  </a:cubicBezTo>
                  <a:cubicBezTo>
                    <a:pt x="17" y="73"/>
                    <a:pt x="21" y="79"/>
                    <a:pt x="28" y="79"/>
                  </a:cubicBezTo>
                  <a:cubicBezTo>
                    <a:pt x="35" y="79"/>
                    <a:pt x="40" y="74"/>
                    <a:pt x="40" y="66"/>
                  </a:cubicBezTo>
                  <a:cubicBezTo>
                    <a:pt x="40" y="59"/>
                    <a:pt x="36" y="54"/>
                    <a:pt x="28" y="54"/>
                  </a:cubicBezTo>
                  <a:close/>
                  <a:moveTo>
                    <a:pt x="28" y="74"/>
                  </a:moveTo>
                  <a:cubicBezTo>
                    <a:pt x="25" y="74"/>
                    <a:pt x="22" y="71"/>
                    <a:pt x="22" y="66"/>
                  </a:cubicBezTo>
                  <a:cubicBezTo>
                    <a:pt x="22" y="62"/>
                    <a:pt x="25" y="58"/>
                    <a:pt x="28" y="58"/>
                  </a:cubicBezTo>
                  <a:cubicBezTo>
                    <a:pt x="32" y="58"/>
                    <a:pt x="34" y="62"/>
                    <a:pt x="34" y="66"/>
                  </a:cubicBezTo>
                  <a:cubicBezTo>
                    <a:pt x="34" y="71"/>
                    <a:pt x="32" y="74"/>
                    <a:pt x="28" y="74"/>
                  </a:cubicBezTo>
                  <a:close/>
                  <a:moveTo>
                    <a:pt x="52" y="54"/>
                  </a:moveTo>
                  <a:cubicBezTo>
                    <a:pt x="49" y="54"/>
                    <a:pt x="46" y="54"/>
                    <a:pt x="44" y="54"/>
                  </a:cubicBezTo>
                  <a:cubicBezTo>
                    <a:pt x="44" y="78"/>
                    <a:pt x="44" y="78"/>
                    <a:pt x="44" y="78"/>
                  </a:cubicBezTo>
                  <a:cubicBezTo>
                    <a:pt x="50" y="78"/>
                    <a:pt x="50" y="78"/>
                    <a:pt x="50" y="78"/>
                  </a:cubicBezTo>
                  <a:cubicBezTo>
                    <a:pt x="50" y="70"/>
                    <a:pt x="50" y="70"/>
                    <a:pt x="50" y="70"/>
                  </a:cubicBezTo>
                  <a:cubicBezTo>
                    <a:pt x="50" y="70"/>
                    <a:pt x="51" y="70"/>
                    <a:pt x="52" y="70"/>
                  </a:cubicBezTo>
                  <a:cubicBezTo>
                    <a:pt x="55" y="70"/>
                    <a:pt x="58" y="69"/>
                    <a:pt x="60" y="67"/>
                  </a:cubicBezTo>
                  <a:cubicBezTo>
                    <a:pt x="61" y="66"/>
                    <a:pt x="62" y="64"/>
                    <a:pt x="62" y="61"/>
                  </a:cubicBezTo>
                  <a:cubicBezTo>
                    <a:pt x="62" y="59"/>
                    <a:pt x="61" y="57"/>
                    <a:pt x="59" y="56"/>
                  </a:cubicBezTo>
                  <a:cubicBezTo>
                    <a:pt x="58" y="55"/>
                    <a:pt x="55" y="54"/>
                    <a:pt x="52" y="54"/>
                  </a:cubicBezTo>
                  <a:close/>
                  <a:moveTo>
                    <a:pt x="52" y="66"/>
                  </a:moveTo>
                  <a:cubicBezTo>
                    <a:pt x="51" y="66"/>
                    <a:pt x="50" y="66"/>
                    <a:pt x="50" y="65"/>
                  </a:cubicBezTo>
                  <a:cubicBezTo>
                    <a:pt x="50" y="58"/>
                    <a:pt x="50" y="58"/>
                    <a:pt x="50" y="58"/>
                  </a:cubicBezTo>
                  <a:cubicBezTo>
                    <a:pt x="50" y="58"/>
                    <a:pt x="51" y="58"/>
                    <a:pt x="52" y="58"/>
                  </a:cubicBezTo>
                  <a:cubicBezTo>
                    <a:pt x="55" y="58"/>
                    <a:pt x="56" y="59"/>
                    <a:pt x="56" y="62"/>
                  </a:cubicBezTo>
                  <a:cubicBezTo>
                    <a:pt x="56" y="64"/>
                    <a:pt x="55" y="66"/>
                    <a:pt x="52" y="66"/>
                  </a:cubicBezTo>
                  <a:close/>
                  <a:moveTo>
                    <a:pt x="72" y="68"/>
                  </a:moveTo>
                  <a:cubicBezTo>
                    <a:pt x="81" y="68"/>
                    <a:pt x="81" y="68"/>
                    <a:pt x="81" y="68"/>
                  </a:cubicBezTo>
                  <a:cubicBezTo>
                    <a:pt x="81" y="64"/>
                    <a:pt x="81" y="64"/>
                    <a:pt x="81" y="64"/>
                  </a:cubicBezTo>
                  <a:cubicBezTo>
                    <a:pt x="72" y="64"/>
                    <a:pt x="72" y="64"/>
                    <a:pt x="72" y="64"/>
                  </a:cubicBezTo>
                  <a:cubicBezTo>
                    <a:pt x="72" y="59"/>
                    <a:pt x="72" y="59"/>
                    <a:pt x="72" y="59"/>
                  </a:cubicBezTo>
                  <a:cubicBezTo>
                    <a:pt x="81" y="59"/>
                    <a:pt x="81" y="59"/>
                    <a:pt x="81" y="59"/>
                  </a:cubicBezTo>
                  <a:cubicBezTo>
                    <a:pt x="81" y="54"/>
                    <a:pt x="81" y="54"/>
                    <a:pt x="81" y="54"/>
                  </a:cubicBezTo>
                  <a:cubicBezTo>
                    <a:pt x="66" y="54"/>
                    <a:pt x="66" y="54"/>
                    <a:pt x="66" y="54"/>
                  </a:cubicBezTo>
                  <a:cubicBezTo>
                    <a:pt x="66" y="78"/>
                    <a:pt x="66" y="78"/>
                    <a:pt x="66" y="78"/>
                  </a:cubicBezTo>
                  <a:cubicBezTo>
                    <a:pt x="82" y="78"/>
                    <a:pt x="82" y="78"/>
                    <a:pt x="82" y="78"/>
                  </a:cubicBezTo>
                  <a:cubicBezTo>
                    <a:pt x="82" y="74"/>
                    <a:pt x="82" y="74"/>
                    <a:pt x="82" y="74"/>
                  </a:cubicBezTo>
                  <a:cubicBezTo>
                    <a:pt x="72" y="74"/>
                    <a:pt x="72" y="74"/>
                    <a:pt x="72" y="74"/>
                  </a:cubicBezTo>
                  <a:lnTo>
                    <a:pt x="72" y="68"/>
                  </a:lnTo>
                  <a:close/>
                  <a:moveTo>
                    <a:pt x="101" y="61"/>
                  </a:moveTo>
                  <a:cubicBezTo>
                    <a:pt x="101" y="65"/>
                    <a:pt x="101" y="68"/>
                    <a:pt x="102" y="71"/>
                  </a:cubicBezTo>
                  <a:cubicBezTo>
                    <a:pt x="102" y="71"/>
                    <a:pt x="102" y="71"/>
                    <a:pt x="102" y="71"/>
                  </a:cubicBezTo>
                  <a:cubicBezTo>
                    <a:pt x="101" y="69"/>
                    <a:pt x="99" y="66"/>
                    <a:pt x="98" y="63"/>
                  </a:cubicBezTo>
                  <a:cubicBezTo>
                    <a:pt x="93" y="54"/>
                    <a:pt x="93" y="54"/>
                    <a:pt x="93" y="54"/>
                  </a:cubicBezTo>
                  <a:cubicBezTo>
                    <a:pt x="86" y="54"/>
                    <a:pt x="86" y="54"/>
                    <a:pt x="86" y="54"/>
                  </a:cubicBezTo>
                  <a:cubicBezTo>
                    <a:pt x="86" y="78"/>
                    <a:pt x="86" y="78"/>
                    <a:pt x="86" y="78"/>
                  </a:cubicBezTo>
                  <a:cubicBezTo>
                    <a:pt x="91" y="78"/>
                    <a:pt x="91" y="78"/>
                    <a:pt x="91" y="78"/>
                  </a:cubicBezTo>
                  <a:cubicBezTo>
                    <a:pt x="91" y="71"/>
                    <a:pt x="91" y="71"/>
                    <a:pt x="91" y="71"/>
                  </a:cubicBezTo>
                  <a:cubicBezTo>
                    <a:pt x="91" y="67"/>
                    <a:pt x="91" y="64"/>
                    <a:pt x="91" y="60"/>
                  </a:cubicBezTo>
                  <a:cubicBezTo>
                    <a:pt x="91" y="60"/>
                    <a:pt x="91" y="60"/>
                    <a:pt x="91" y="60"/>
                  </a:cubicBezTo>
                  <a:cubicBezTo>
                    <a:pt x="92" y="63"/>
                    <a:pt x="94" y="66"/>
                    <a:pt x="95" y="69"/>
                  </a:cubicBezTo>
                  <a:cubicBezTo>
                    <a:pt x="101" y="78"/>
                    <a:pt x="101" y="78"/>
                    <a:pt x="101" y="78"/>
                  </a:cubicBezTo>
                  <a:cubicBezTo>
                    <a:pt x="106" y="78"/>
                    <a:pt x="106" y="78"/>
                    <a:pt x="106" y="78"/>
                  </a:cubicBezTo>
                  <a:cubicBezTo>
                    <a:pt x="106" y="54"/>
                    <a:pt x="106" y="54"/>
                    <a:pt x="106" y="54"/>
                  </a:cubicBezTo>
                  <a:cubicBezTo>
                    <a:pt x="101" y="54"/>
                    <a:pt x="101" y="54"/>
                    <a:pt x="101" y="54"/>
                  </a:cubicBezTo>
                  <a:lnTo>
                    <a:pt x="101" y="61"/>
                  </a:lnTo>
                  <a:close/>
                  <a:moveTo>
                    <a:pt x="109" y="35"/>
                  </a:moveTo>
                  <a:cubicBezTo>
                    <a:pt x="97" y="35"/>
                    <a:pt x="97" y="35"/>
                    <a:pt x="97" y="35"/>
                  </a:cubicBezTo>
                  <a:cubicBezTo>
                    <a:pt x="69" y="9"/>
                    <a:pt x="69" y="9"/>
                    <a:pt x="69" y="9"/>
                  </a:cubicBezTo>
                  <a:cubicBezTo>
                    <a:pt x="69" y="8"/>
                    <a:pt x="69" y="7"/>
                    <a:pt x="69" y="7"/>
                  </a:cubicBezTo>
                  <a:cubicBezTo>
                    <a:pt x="69" y="3"/>
                    <a:pt x="66" y="0"/>
                    <a:pt x="63" y="0"/>
                  </a:cubicBezTo>
                  <a:cubicBezTo>
                    <a:pt x="59" y="0"/>
                    <a:pt x="56" y="3"/>
                    <a:pt x="56" y="7"/>
                  </a:cubicBezTo>
                  <a:cubicBezTo>
                    <a:pt x="56" y="7"/>
                    <a:pt x="56" y="8"/>
                    <a:pt x="56" y="9"/>
                  </a:cubicBezTo>
                  <a:cubicBezTo>
                    <a:pt x="28" y="35"/>
                    <a:pt x="28" y="35"/>
                    <a:pt x="28" y="35"/>
                  </a:cubicBezTo>
                  <a:cubicBezTo>
                    <a:pt x="16" y="35"/>
                    <a:pt x="16" y="35"/>
                    <a:pt x="16" y="35"/>
                  </a:cubicBezTo>
                  <a:cubicBezTo>
                    <a:pt x="7" y="35"/>
                    <a:pt x="0" y="42"/>
                    <a:pt x="0" y="51"/>
                  </a:cubicBezTo>
                  <a:cubicBezTo>
                    <a:pt x="0" y="79"/>
                    <a:pt x="0" y="79"/>
                    <a:pt x="0" y="79"/>
                  </a:cubicBezTo>
                  <a:cubicBezTo>
                    <a:pt x="0" y="88"/>
                    <a:pt x="7" y="95"/>
                    <a:pt x="16" y="95"/>
                  </a:cubicBezTo>
                  <a:cubicBezTo>
                    <a:pt x="109" y="95"/>
                    <a:pt x="109" y="95"/>
                    <a:pt x="109" y="95"/>
                  </a:cubicBezTo>
                  <a:cubicBezTo>
                    <a:pt x="118" y="95"/>
                    <a:pt x="125" y="88"/>
                    <a:pt x="125" y="79"/>
                  </a:cubicBezTo>
                  <a:cubicBezTo>
                    <a:pt x="125" y="51"/>
                    <a:pt x="125" y="51"/>
                    <a:pt x="125" y="51"/>
                  </a:cubicBezTo>
                  <a:cubicBezTo>
                    <a:pt x="125" y="42"/>
                    <a:pt x="118" y="35"/>
                    <a:pt x="109" y="35"/>
                  </a:cubicBezTo>
                  <a:close/>
                  <a:moveTo>
                    <a:pt x="60" y="13"/>
                  </a:moveTo>
                  <a:cubicBezTo>
                    <a:pt x="61" y="13"/>
                    <a:pt x="62" y="13"/>
                    <a:pt x="63" y="13"/>
                  </a:cubicBezTo>
                  <a:cubicBezTo>
                    <a:pt x="64" y="13"/>
                    <a:pt x="65" y="13"/>
                    <a:pt x="66" y="13"/>
                  </a:cubicBezTo>
                  <a:cubicBezTo>
                    <a:pt x="90" y="35"/>
                    <a:pt x="90" y="35"/>
                    <a:pt x="90" y="35"/>
                  </a:cubicBezTo>
                  <a:cubicBezTo>
                    <a:pt x="35" y="35"/>
                    <a:pt x="35" y="35"/>
                    <a:pt x="35" y="35"/>
                  </a:cubicBezTo>
                  <a:lnTo>
                    <a:pt x="60" y="13"/>
                  </a:lnTo>
                  <a:close/>
                  <a:moveTo>
                    <a:pt x="120" y="79"/>
                  </a:moveTo>
                  <a:cubicBezTo>
                    <a:pt x="120" y="85"/>
                    <a:pt x="115" y="90"/>
                    <a:pt x="109" y="90"/>
                  </a:cubicBezTo>
                  <a:cubicBezTo>
                    <a:pt x="16" y="90"/>
                    <a:pt x="16" y="90"/>
                    <a:pt x="16" y="90"/>
                  </a:cubicBezTo>
                  <a:cubicBezTo>
                    <a:pt x="10" y="90"/>
                    <a:pt x="5" y="85"/>
                    <a:pt x="5" y="79"/>
                  </a:cubicBezTo>
                  <a:cubicBezTo>
                    <a:pt x="5" y="51"/>
                    <a:pt x="5" y="51"/>
                    <a:pt x="5" y="51"/>
                  </a:cubicBezTo>
                  <a:cubicBezTo>
                    <a:pt x="5" y="45"/>
                    <a:pt x="10" y="40"/>
                    <a:pt x="16" y="40"/>
                  </a:cubicBezTo>
                  <a:cubicBezTo>
                    <a:pt x="109" y="40"/>
                    <a:pt x="109" y="40"/>
                    <a:pt x="109" y="40"/>
                  </a:cubicBezTo>
                  <a:cubicBezTo>
                    <a:pt x="115" y="40"/>
                    <a:pt x="120" y="45"/>
                    <a:pt x="120" y="51"/>
                  </a:cubicBezTo>
                  <a:lnTo>
                    <a:pt x="120" y="79"/>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9" name="组合 18"/>
          <p:cNvGrpSpPr/>
          <p:nvPr/>
        </p:nvGrpSpPr>
        <p:grpSpPr>
          <a:xfrm>
            <a:off x="5947280" y="3169557"/>
            <a:ext cx="709156" cy="709156"/>
            <a:chOff x="5947280" y="3169557"/>
            <a:chExt cx="709156" cy="709156"/>
          </a:xfrm>
        </p:grpSpPr>
        <p:sp>
          <p:nvSpPr>
            <p:cNvPr id="6" name="缺角矩形 5"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p:nvPr/>
          </p:nvSpPr>
          <p:spPr>
            <a:xfrm>
              <a:off x="5947280" y="3169557"/>
              <a:ext cx="709156" cy="709156"/>
            </a:xfrm>
            <a:prstGeom prst="plaque">
              <a:avLst/>
            </a:prstGeom>
            <a:solidFill>
              <a:schemeClr val="bg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white"/>
                </a:solidFill>
                <a:effectLst/>
                <a:uLnTx/>
                <a:uFillTx/>
                <a:cs typeface="+mn-ea"/>
                <a:sym typeface="+mn-lt"/>
              </a:endParaRPr>
            </a:p>
          </p:txBody>
        </p:sp>
        <p:sp>
          <p:nvSpPr>
            <p:cNvPr id="14" name="Freeform 92"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a:spLocks noEditPoints="1"/>
            </p:cNvSpPr>
            <p:nvPr/>
          </p:nvSpPr>
          <p:spPr bwMode="auto">
            <a:xfrm>
              <a:off x="6131743" y="3324308"/>
              <a:ext cx="415925" cy="381000"/>
            </a:xfrm>
            <a:custGeom>
              <a:avLst/>
              <a:gdLst>
                <a:gd name="T0" fmla="*/ 2147483647 w 111"/>
                <a:gd name="T1" fmla="*/ 2147483647 h 99"/>
                <a:gd name="T2" fmla="*/ 2147483647 w 111"/>
                <a:gd name="T3" fmla="*/ 2147483647 h 99"/>
                <a:gd name="T4" fmla="*/ 2147483647 w 111"/>
                <a:gd name="T5" fmla="*/ 2147483647 h 99"/>
                <a:gd name="T6" fmla="*/ 2147483647 w 111"/>
                <a:gd name="T7" fmla="*/ 2147483647 h 99"/>
                <a:gd name="T8" fmla="*/ 2147483647 w 111"/>
                <a:gd name="T9" fmla="*/ 2147483647 h 99"/>
                <a:gd name="T10" fmla="*/ 2147483647 w 111"/>
                <a:gd name="T11" fmla="*/ 2147483647 h 99"/>
                <a:gd name="T12" fmla="*/ 2147483647 w 111"/>
                <a:gd name="T13" fmla="*/ 2147483647 h 99"/>
                <a:gd name="T14" fmla="*/ 2147483647 w 111"/>
                <a:gd name="T15" fmla="*/ 2147483647 h 99"/>
                <a:gd name="T16" fmla="*/ 2147483647 w 111"/>
                <a:gd name="T17" fmla="*/ 2147483647 h 99"/>
                <a:gd name="T18" fmla="*/ 2147483647 w 111"/>
                <a:gd name="T19" fmla="*/ 2147483647 h 99"/>
                <a:gd name="T20" fmla="*/ 2147483647 w 111"/>
                <a:gd name="T21" fmla="*/ 2147483647 h 99"/>
                <a:gd name="T22" fmla="*/ 2147483647 w 111"/>
                <a:gd name="T23" fmla="*/ 2147483647 h 99"/>
                <a:gd name="T24" fmla="*/ 2147483647 w 111"/>
                <a:gd name="T25" fmla="*/ 2147483647 h 99"/>
                <a:gd name="T26" fmla="*/ 2147483647 w 111"/>
                <a:gd name="T27" fmla="*/ 2147483647 h 99"/>
                <a:gd name="T28" fmla="*/ 2147483647 w 111"/>
                <a:gd name="T29" fmla="*/ 2147483647 h 99"/>
                <a:gd name="T30" fmla="*/ 2147483647 w 111"/>
                <a:gd name="T31" fmla="*/ 2147483647 h 99"/>
                <a:gd name="T32" fmla="*/ 2147483647 w 111"/>
                <a:gd name="T33" fmla="*/ 2147483647 h 99"/>
                <a:gd name="T34" fmla="*/ 2147483647 w 111"/>
                <a:gd name="T35" fmla="*/ 2147483647 h 99"/>
                <a:gd name="T36" fmla="*/ 2147483647 w 111"/>
                <a:gd name="T37" fmla="*/ 2147483647 h 99"/>
                <a:gd name="T38" fmla="*/ 2147483647 w 111"/>
                <a:gd name="T39" fmla="*/ 2147483647 h 99"/>
                <a:gd name="T40" fmla="*/ 2147483647 w 111"/>
                <a:gd name="T41" fmla="*/ 2147483647 h 99"/>
                <a:gd name="T42" fmla="*/ 2147483647 w 111"/>
                <a:gd name="T43" fmla="*/ 2147483647 h 99"/>
                <a:gd name="T44" fmla="*/ 2147483647 w 111"/>
                <a:gd name="T45" fmla="*/ 2147483647 h 99"/>
                <a:gd name="T46" fmla="*/ 2147483647 w 111"/>
                <a:gd name="T47" fmla="*/ 2147483647 h 99"/>
                <a:gd name="T48" fmla="*/ 2147483647 w 111"/>
                <a:gd name="T49" fmla="*/ 2147483647 h 99"/>
                <a:gd name="T50" fmla="*/ 2147483647 w 111"/>
                <a:gd name="T51" fmla="*/ 2147483647 h 99"/>
                <a:gd name="T52" fmla="*/ 2147483647 w 111"/>
                <a:gd name="T53" fmla="*/ 2147483647 h 99"/>
                <a:gd name="T54" fmla="*/ 2147483647 w 111"/>
                <a:gd name="T55" fmla="*/ 2147483647 h 99"/>
                <a:gd name="T56" fmla="*/ 2147483647 w 111"/>
                <a:gd name="T57" fmla="*/ 2147483647 h 99"/>
                <a:gd name="T58" fmla="*/ 2147483647 w 111"/>
                <a:gd name="T59" fmla="*/ 2147483647 h 99"/>
                <a:gd name="T60" fmla="*/ 2147483647 w 111"/>
                <a:gd name="T61" fmla="*/ 2147483647 h 99"/>
                <a:gd name="T62" fmla="*/ 2147483647 w 111"/>
                <a:gd name="T63" fmla="*/ 2147483647 h 99"/>
                <a:gd name="T64" fmla="*/ 2147483647 w 111"/>
                <a:gd name="T65" fmla="*/ 2147483647 h 99"/>
                <a:gd name="T66" fmla="*/ 2147483647 w 111"/>
                <a:gd name="T67" fmla="*/ 2147483647 h 99"/>
                <a:gd name="T68" fmla="*/ 2147483647 w 111"/>
                <a:gd name="T69" fmla="*/ 2147483647 h 99"/>
                <a:gd name="T70" fmla="*/ 2147483647 w 111"/>
                <a:gd name="T71" fmla="*/ 0 h 99"/>
                <a:gd name="T72" fmla="*/ 2147483647 w 111"/>
                <a:gd name="T73" fmla="*/ 2147483647 h 99"/>
                <a:gd name="T74" fmla="*/ 0 w 111"/>
                <a:gd name="T75" fmla="*/ 2147483647 h 99"/>
                <a:gd name="T76" fmla="*/ 2147483647 w 111"/>
                <a:gd name="T77" fmla="*/ 2147483647 h 99"/>
                <a:gd name="T78" fmla="*/ 2147483647 w 111"/>
                <a:gd name="T79" fmla="*/ 2147483647 h 99"/>
                <a:gd name="T80" fmla="*/ 2147483647 w 111"/>
                <a:gd name="T81" fmla="*/ 2147483647 h 99"/>
                <a:gd name="T82" fmla="*/ 2147483647 w 111"/>
                <a:gd name="T83" fmla="*/ 2147483647 h 99"/>
                <a:gd name="T84" fmla="*/ 2147483647 w 111"/>
                <a:gd name="T85" fmla="*/ 2147483647 h 99"/>
                <a:gd name="T86" fmla="*/ 2147483647 w 111"/>
                <a:gd name="T87" fmla="*/ 2147483647 h 99"/>
                <a:gd name="T88" fmla="*/ 2147483647 w 111"/>
                <a:gd name="T89" fmla="*/ 2147483647 h 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1" h="99">
                  <a:moveTo>
                    <a:pt x="111" y="14"/>
                  </a:moveTo>
                  <a:cubicBezTo>
                    <a:pt x="110" y="13"/>
                    <a:pt x="109" y="12"/>
                    <a:pt x="108" y="12"/>
                  </a:cubicBezTo>
                  <a:cubicBezTo>
                    <a:pt x="84" y="20"/>
                    <a:pt x="84" y="20"/>
                    <a:pt x="84" y="20"/>
                  </a:cubicBezTo>
                  <a:cubicBezTo>
                    <a:pt x="83" y="20"/>
                    <a:pt x="83" y="20"/>
                    <a:pt x="83" y="21"/>
                  </a:cubicBezTo>
                  <a:cubicBezTo>
                    <a:pt x="55" y="74"/>
                    <a:pt x="55" y="74"/>
                    <a:pt x="55" y="74"/>
                  </a:cubicBezTo>
                  <a:cubicBezTo>
                    <a:pt x="53" y="73"/>
                    <a:pt x="52" y="73"/>
                    <a:pt x="50" y="73"/>
                  </a:cubicBezTo>
                  <a:cubicBezTo>
                    <a:pt x="49" y="73"/>
                    <a:pt x="47" y="73"/>
                    <a:pt x="46" y="73"/>
                  </a:cubicBezTo>
                  <a:cubicBezTo>
                    <a:pt x="46" y="73"/>
                    <a:pt x="46" y="73"/>
                    <a:pt x="46" y="73"/>
                  </a:cubicBezTo>
                  <a:cubicBezTo>
                    <a:pt x="43" y="74"/>
                    <a:pt x="41" y="76"/>
                    <a:pt x="39" y="78"/>
                  </a:cubicBezTo>
                  <a:cubicBezTo>
                    <a:pt x="8" y="62"/>
                    <a:pt x="8" y="62"/>
                    <a:pt x="8" y="62"/>
                  </a:cubicBezTo>
                  <a:cubicBezTo>
                    <a:pt x="7" y="61"/>
                    <a:pt x="6" y="62"/>
                    <a:pt x="5" y="63"/>
                  </a:cubicBezTo>
                  <a:cubicBezTo>
                    <a:pt x="5" y="64"/>
                    <a:pt x="5" y="65"/>
                    <a:pt x="6" y="66"/>
                  </a:cubicBezTo>
                  <a:cubicBezTo>
                    <a:pt x="37" y="82"/>
                    <a:pt x="37" y="82"/>
                    <a:pt x="37" y="82"/>
                  </a:cubicBezTo>
                  <a:cubicBezTo>
                    <a:pt x="37" y="83"/>
                    <a:pt x="37" y="85"/>
                    <a:pt x="37" y="86"/>
                  </a:cubicBezTo>
                  <a:cubicBezTo>
                    <a:pt x="37" y="87"/>
                    <a:pt x="37" y="88"/>
                    <a:pt x="38" y="90"/>
                  </a:cubicBezTo>
                  <a:cubicBezTo>
                    <a:pt x="39" y="95"/>
                    <a:pt x="44" y="99"/>
                    <a:pt x="50" y="99"/>
                  </a:cubicBezTo>
                  <a:cubicBezTo>
                    <a:pt x="51" y="99"/>
                    <a:pt x="53" y="99"/>
                    <a:pt x="54" y="98"/>
                  </a:cubicBezTo>
                  <a:cubicBezTo>
                    <a:pt x="60" y="96"/>
                    <a:pt x="63" y="91"/>
                    <a:pt x="63" y="86"/>
                  </a:cubicBezTo>
                  <a:cubicBezTo>
                    <a:pt x="63" y="84"/>
                    <a:pt x="63" y="83"/>
                    <a:pt x="63" y="82"/>
                  </a:cubicBezTo>
                  <a:cubicBezTo>
                    <a:pt x="62" y="80"/>
                    <a:pt x="61" y="78"/>
                    <a:pt x="59" y="76"/>
                  </a:cubicBezTo>
                  <a:cubicBezTo>
                    <a:pt x="86" y="24"/>
                    <a:pt x="86" y="24"/>
                    <a:pt x="86" y="24"/>
                  </a:cubicBezTo>
                  <a:cubicBezTo>
                    <a:pt x="109" y="17"/>
                    <a:pt x="109" y="17"/>
                    <a:pt x="109" y="17"/>
                  </a:cubicBezTo>
                  <a:cubicBezTo>
                    <a:pt x="110" y="16"/>
                    <a:pt x="111" y="15"/>
                    <a:pt x="111" y="14"/>
                  </a:cubicBezTo>
                  <a:close/>
                  <a:moveTo>
                    <a:pt x="53" y="94"/>
                  </a:moveTo>
                  <a:cubicBezTo>
                    <a:pt x="52" y="94"/>
                    <a:pt x="51" y="94"/>
                    <a:pt x="50" y="94"/>
                  </a:cubicBezTo>
                  <a:cubicBezTo>
                    <a:pt x="46" y="94"/>
                    <a:pt x="43" y="92"/>
                    <a:pt x="42" y="88"/>
                  </a:cubicBezTo>
                  <a:cubicBezTo>
                    <a:pt x="42" y="87"/>
                    <a:pt x="42" y="87"/>
                    <a:pt x="42" y="86"/>
                  </a:cubicBezTo>
                  <a:cubicBezTo>
                    <a:pt x="42" y="82"/>
                    <a:pt x="44" y="79"/>
                    <a:pt x="48" y="78"/>
                  </a:cubicBezTo>
                  <a:cubicBezTo>
                    <a:pt x="47" y="75"/>
                    <a:pt x="47" y="75"/>
                    <a:pt x="47" y="75"/>
                  </a:cubicBezTo>
                  <a:cubicBezTo>
                    <a:pt x="48" y="78"/>
                    <a:pt x="48" y="78"/>
                    <a:pt x="48" y="78"/>
                  </a:cubicBezTo>
                  <a:cubicBezTo>
                    <a:pt x="48" y="77"/>
                    <a:pt x="49" y="77"/>
                    <a:pt x="50" y="77"/>
                  </a:cubicBezTo>
                  <a:cubicBezTo>
                    <a:pt x="54" y="77"/>
                    <a:pt x="57" y="80"/>
                    <a:pt x="58" y="83"/>
                  </a:cubicBezTo>
                  <a:cubicBezTo>
                    <a:pt x="58" y="84"/>
                    <a:pt x="59" y="85"/>
                    <a:pt x="59" y="86"/>
                  </a:cubicBezTo>
                  <a:cubicBezTo>
                    <a:pt x="59" y="89"/>
                    <a:pt x="56" y="93"/>
                    <a:pt x="53" y="94"/>
                  </a:cubicBezTo>
                  <a:close/>
                  <a:moveTo>
                    <a:pt x="69" y="24"/>
                  </a:moveTo>
                  <a:cubicBezTo>
                    <a:pt x="24" y="0"/>
                    <a:pt x="24" y="0"/>
                    <a:pt x="24" y="0"/>
                  </a:cubicBezTo>
                  <a:cubicBezTo>
                    <a:pt x="23" y="2"/>
                    <a:pt x="23" y="2"/>
                    <a:pt x="23" y="2"/>
                  </a:cubicBezTo>
                  <a:cubicBezTo>
                    <a:pt x="0" y="45"/>
                    <a:pt x="0" y="45"/>
                    <a:pt x="0" y="45"/>
                  </a:cubicBezTo>
                  <a:cubicBezTo>
                    <a:pt x="45" y="69"/>
                    <a:pt x="45" y="69"/>
                    <a:pt x="45" y="69"/>
                  </a:cubicBezTo>
                  <a:lnTo>
                    <a:pt x="69" y="24"/>
                  </a:lnTo>
                  <a:close/>
                  <a:moveTo>
                    <a:pt x="6" y="43"/>
                  </a:moveTo>
                  <a:cubicBezTo>
                    <a:pt x="26" y="6"/>
                    <a:pt x="26" y="6"/>
                    <a:pt x="26" y="6"/>
                  </a:cubicBezTo>
                  <a:cubicBezTo>
                    <a:pt x="63" y="26"/>
                    <a:pt x="63" y="26"/>
                    <a:pt x="63" y="26"/>
                  </a:cubicBezTo>
                  <a:cubicBezTo>
                    <a:pt x="44" y="63"/>
                    <a:pt x="44" y="63"/>
                    <a:pt x="44" y="63"/>
                  </a:cubicBezTo>
                  <a:lnTo>
                    <a:pt x="6" y="43"/>
                  </a:lnTo>
                  <a:close/>
                </a:path>
              </a:pathLst>
            </a:custGeom>
            <a:solidFill>
              <a:schemeClr val="tx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7" name="组合 16"/>
          <p:cNvGrpSpPr/>
          <p:nvPr/>
        </p:nvGrpSpPr>
        <p:grpSpPr>
          <a:xfrm>
            <a:off x="4406419" y="4718919"/>
            <a:ext cx="1418311" cy="1418311"/>
            <a:chOff x="4406419" y="4718919"/>
            <a:chExt cx="1418311" cy="1418311"/>
          </a:xfrm>
        </p:grpSpPr>
        <p:sp>
          <p:nvSpPr>
            <p:cNvPr id="11" name="缺角矩形 10"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p:nvPr/>
          </p:nvSpPr>
          <p:spPr>
            <a:xfrm>
              <a:off x="4406419" y="4718919"/>
              <a:ext cx="1418311" cy="1418311"/>
            </a:xfrm>
            <a:prstGeom prst="plaqu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white"/>
                </a:solidFill>
                <a:effectLst/>
                <a:uLnTx/>
                <a:uFillTx/>
                <a:cs typeface="+mn-ea"/>
                <a:sym typeface="+mn-lt"/>
              </a:endParaRPr>
            </a:p>
          </p:txBody>
        </p:sp>
        <p:sp>
          <p:nvSpPr>
            <p:cNvPr id="15" name="Freeform 5"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a:spLocks noEditPoints="1"/>
            </p:cNvSpPr>
            <p:nvPr/>
          </p:nvSpPr>
          <p:spPr bwMode="auto">
            <a:xfrm>
              <a:off x="4726910" y="5031256"/>
              <a:ext cx="774132" cy="771232"/>
            </a:xfrm>
            <a:custGeom>
              <a:avLst/>
              <a:gdLst>
                <a:gd name="T0" fmla="*/ 2147483647 w 267"/>
                <a:gd name="T1" fmla="*/ 2147483647 h 266"/>
                <a:gd name="T2" fmla="*/ 2147483647 w 267"/>
                <a:gd name="T3" fmla="*/ 2147483647 h 266"/>
                <a:gd name="T4" fmla="*/ 2147483647 w 267"/>
                <a:gd name="T5" fmla="*/ 2147483647 h 266"/>
                <a:gd name="T6" fmla="*/ 2147483647 w 267"/>
                <a:gd name="T7" fmla="*/ 2147483647 h 266"/>
                <a:gd name="T8" fmla="*/ 0 w 267"/>
                <a:gd name="T9" fmla="*/ 2147483647 h 266"/>
                <a:gd name="T10" fmla="*/ 0 w 267"/>
                <a:gd name="T11" fmla="*/ 2147483647 h 266"/>
                <a:gd name="T12" fmla="*/ 2147483647 w 267"/>
                <a:gd name="T13" fmla="*/ 0 h 266"/>
                <a:gd name="T14" fmla="*/ 2147483647 w 267"/>
                <a:gd name="T15" fmla="*/ 2147483647 h 266"/>
                <a:gd name="T16" fmla="*/ 2147483647 w 267"/>
                <a:gd name="T17" fmla="*/ 2147483647 h 266"/>
                <a:gd name="T18" fmla="*/ 2147483647 w 267"/>
                <a:gd name="T19" fmla="*/ 2147483647 h 266"/>
                <a:gd name="T20" fmla="*/ 2147483647 w 267"/>
                <a:gd name="T21" fmla="*/ 2147483647 h 266"/>
                <a:gd name="T22" fmla="*/ 2147483647 w 267"/>
                <a:gd name="T23" fmla="*/ 2147483647 h 266"/>
                <a:gd name="T24" fmla="*/ 2147483647 w 267"/>
                <a:gd name="T25" fmla="*/ 2147483647 h 266"/>
                <a:gd name="T26" fmla="*/ 2147483647 w 267"/>
                <a:gd name="T27" fmla="*/ 2147483647 h 266"/>
                <a:gd name="T28" fmla="*/ 2147483647 w 267"/>
                <a:gd name="T29" fmla="*/ 2147483647 h 266"/>
                <a:gd name="T30" fmla="*/ 2147483647 w 267"/>
                <a:gd name="T31" fmla="*/ 2147483647 h 266"/>
                <a:gd name="T32" fmla="*/ 2147483647 w 267"/>
                <a:gd name="T33" fmla="*/ 2147483647 h 266"/>
                <a:gd name="T34" fmla="*/ 2147483647 w 267"/>
                <a:gd name="T35" fmla="*/ 2147483647 h 266"/>
                <a:gd name="T36" fmla="*/ 2147483647 w 267"/>
                <a:gd name="T37" fmla="*/ 2147483647 h 266"/>
                <a:gd name="T38" fmla="*/ 2147483647 w 267"/>
                <a:gd name="T39" fmla="*/ 2147483647 h 266"/>
                <a:gd name="T40" fmla="*/ 2147483647 w 267"/>
                <a:gd name="T41" fmla="*/ 2147483647 h 266"/>
                <a:gd name="T42" fmla="*/ 2147483647 w 267"/>
                <a:gd name="T43" fmla="*/ 2147483647 h 266"/>
                <a:gd name="T44" fmla="*/ 2147483647 w 267"/>
                <a:gd name="T45" fmla="*/ 2147483647 h 266"/>
                <a:gd name="T46" fmla="*/ 2147483647 w 267"/>
                <a:gd name="T47" fmla="*/ 2147483647 h 266"/>
                <a:gd name="T48" fmla="*/ 2147483647 w 267"/>
                <a:gd name="T49" fmla="*/ 2147483647 h 2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7" h="266">
                  <a:moveTo>
                    <a:pt x="170" y="266"/>
                  </a:moveTo>
                  <a:lnTo>
                    <a:pt x="170" y="191"/>
                  </a:lnTo>
                  <a:lnTo>
                    <a:pt x="97" y="191"/>
                  </a:lnTo>
                  <a:lnTo>
                    <a:pt x="97" y="266"/>
                  </a:lnTo>
                  <a:lnTo>
                    <a:pt x="0" y="266"/>
                  </a:lnTo>
                  <a:lnTo>
                    <a:pt x="0" y="97"/>
                  </a:lnTo>
                  <a:lnTo>
                    <a:pt x="132" y="0"/>
                  </a:lnTo>
                  <a:lnTo>
                    <a:pt x="262" y="94"/>
                  </a:lnTo>
                  <a:lnTo>
                    <a:pt x="260" y="99"/>
                  </a:lnTo>
                  <a:lnTo>
                    <a:pt x="262" y="94"/>
                  </a:lnTo>
                  <a:lnTo>
                    <a:pt x="267" y="97"/>
                  </a:lnTo>
                  <a:lnTo>
                    <a:pt x="267" y="266"/>
                  </a:lnTo>
                  <a:lnTo>
                    <a:pt x="170" y="266"/>
                  </a:lnTo>
                  <a:close/>
                  <a:moveTo>
                    <a:pt x="12" y="104"/>
                  </a:moveTo>
                  <a:lnTo>
                    <a:pt x="12" y="254"/>
                  </a:lnTo>
                  <a:lnTo>
                    <a:pt x="85" y="254"/>
                  </a:lnTo>
                  <a:lnTo>
                    <a:pt x="85" y="179"/>
                  </a:lnTo>
                  <a:lnTo>
                    <a:pt x="182" y="179"/>
                  </a:lnTo>
                  <a:lnTo>
                    <a:pt x="182" y="254"/>
                  </a:lnTo>
                  <a:lnTo>
                    <a:pt x="253" y="254"/>
                  </a:lnTo>
                  <a:lnTo>
                    <a:pt x="253" y="104"/>
                  </a:lnTo>
                  <a:lnTo>
                    <a:pt x="132" y="14"/>
                  </a:lnTo>
                  <a:lnTo>
                    <a:pt x="12" y="104"/>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7" name="矩形 6"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p:nvPr/>
        </p:nvSpPr>
        <p:spPr>
          <a:xfrm>
            <a:off x="7376932" y="2545611"/>
            <a:ext cx="232229" cy="232229"/>
          </a:xfrm>
          <a:prstGeom prst="rect">
            <a:avLst/>
          </a:prstGeom>
          <a:solidFill>
            <a:schemeClr val="tx1">
              <a:lumMod val="85000"/>
              <a:lumOff val="1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white"/>
              </a:solidFill>
              <a:effectLst/>
              <a:uLnTx/>
              <a:uFillTx/>
              <a:cs typeface="+mn-ea"/>
              <a:sym typeface="+mn-lt"/>
            </a:endParaRPr>
          </a:p>
        </p:txBody>
      </p:sp>
      <p:sp>
        <p:nvSpPr>
          <p:cNvPr id="23" name="矩形 22"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p:nvPr/>
        </p:nvSpPr>
        <p:spPr>
          <a:xfrm>
            <a:off x="7376932" y="3730376"/>
            <a:ext cx="232229" cy="232229"/>
          </a:xfrm>
          <a:prstGeom prst="rect">
            <a:avLst/>
          </a:prstGeom>
          <a:solidFill>
            <a:schemeClr val="tx1">
              <a:lumMod val="85000"/>
              <a:lumOff val="1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white"/>
              </a:solidFill>
              <a:effectLst/>
              <a:uLnTx/>
              <a:uFillTx/>
              <a:cs typeface="+mn-ea"/>
              <a:sym typeface="+mn-lt"/>
            </a:endParaRPr>
          </a:p>
        </p:txBody>
      </p:sp>
      <p:sp>
        <p:nvSpPr>
          <p:cNvPr id="26" name="矩形 25"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p:nvPr/>
        </p:nvSpPr>
        <p:spPr>
          <a:xfrm>
            <a:off x="7376932" y="4915141"/>
            <a:ext cx="232229" cy="232229"/>
          </a:xfrm>
          <a:prstGeom prst="rect">
            <a:avLst/>
          </a:prstGeom>
          <a:solidFill>
            <a:schemeClr val="tx1">
              <a:lumMod val="85000"/>
              <a:lumOff val="1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white"/>
              </a:solidFill>
              <a:effectLst/>
              <a:uLnTx/>
              <a:uFillTx/>
              <a:cs typeface="+mn-ea"/>
              <a:sym typeface="+mn-lt"/>
            </a:endParaRPr>
          </a:p>
        </p:txBody>
      </p:sp>
      <p:sp>
        <p:nvSpPr>
          <p:cNvPr id="28" name="Title 1"/>
          <p:cNvSpPr txBox="1"/>
          <p:nvPr/>
        </p:nvSpPr>
        <p:spPr>
          <a:xfrm>
            <a:off x="7790500" y="2286848"/>
            <a:ext cx="2408906" cy="364867"/>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800" dirty="0">
                <a:solidFill>
                  <a:schemeClr val="tx1">
                    <a:lumMod val="85000"/>
                    <a:lumOff val="15000"/>
                  </a:schemeClr>
                </a:solidFill>
                <a:latin typeface="+mn-lt"/>
                <a:ea typeface="+mn-ea"/>
                <a:cs typeface="+mn-ea"/>
                <a:sym typeface="+mn-lt"/>
              </a:rPr>
              <a:t>输入文本内容</a:t>
            </a:r>
            <a:endParaRPr lang="en-US" sz="1800" dirty="0">
              <a:solidFill>
                <a:schemeClr val="tx1">
                  <a:lumMod val="85000"/>
                  <a:lumOff val="15000"/>
                </a:schemeClr>
              </a:solidFill>
              <a:latin typeface="+mn-lt"/>
              <a:ea typeface="+mn-ea"/>
              <a:cs typeface="+mn-ea"/>
              <a:sym typeface="+mn-lt"/>
            </a:endParaRPr>
          </a:p>
        </p:txBody>
      </p:sp>
      <p:sp>
        <p:nvSpPr>
          <p:cNvPr id="29" name="矩形 28"/>
          <p:cNvSpPr/>
          <p:nvPr/>
        </p:nvSpPr>
        <p:spPr bwMode="auto">
          <a:xfrm>
            <a:off x="7790500" y="2651715"/>
            <a:ext cx="4023128" cy="443198"/>
          </a:xfrm>
          <a:prstGeom prst="rect">
            <a:avLst/>
          </a:prstGeom>
        </p:spPr>
        <p:txBody>
          <a:bodyPr wrap="square">
            <a:spAutoFit/>
            <a:scene3d>
              <a:camera prst="orthographicFront"/>
              <a:lightRig rig="threePt" dir="t"/>
            </a:scene3d>
            <a:sp3d contourW="12700"/>
          </a:bodyPr>
          <a:lstStyle/>
          <a:p>
            <a:pPr>
              <a:lnSpc>
                <a:spcPct val="114000"/>
              </a:lnSpc>
            </a:pPr>
            <a:r>
              <a:rPr lang="zh-CN" altLang="en-US" sz="1000" dirty="0">
                <a:solidFill>
                  <a:schemeClr val="tx1">
                    <a:lumMod val="50000"/>
                    <a:lumOff val="50000"/>
                  </a:schemeClr>
                </a:solidFill>
                <a:cs typeface="+mn-ea"/>
                <a:sym typeface="+mn-lt"/>
              </a:rPr>
              <a:t>请在此处输入具体内容，文字请尽量言简意赅，此处为具体文字，表述该章节文字主题。</a:t>
            </a:r>
            <a:endParaRPr lang="en-US" altLang="zh-CN" sz="1000" dirty="0">
              <a:solidFill>
                <a:schemeClr val="tx1">
                  <a:lumMod val="50000"/>
                  <a:lumOff val="50000"/>
                </a:schemeClr>
              </a:solidFill>
              <a:cs typeface="+mn-ea"/>
              <a:sym typeface="+mn-lt"/>
            </a:endParaRPr>
          </a:p>
        </p:txBody>
      </p:sp>
      <p:sp>
        <p:nvSpPr>
          <p:cNvPr id="33" name="Title 1"/>
          <p:cNvSpPr txBox="1"/>
          <p:nvPr/>
        </p:nvSpPr>
        <p:spPr>
          <a:xfrm>
            <a:off x="7790500" y="3459146"/>
            <a:ext cx="2408906" cy="364867"/>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800" dirty="0">
                <a:solidFill>
                  <a:schemeClr val="tx1">
                    <a:lumMod val="85000"/>
                    <a:lumOff val="15000"/>
                  </a:schemeClr>
                </a:solidFill>
                <a:latin typeface="+mn-lt"/>
                <a:ea typeface="+mn-ea"/>
                <a:cs typeface="+mn-ea"/>
                <a:sym typeface="+mn-lt"/>
              </a:rPr>
              <a:t>输入文本内容</a:t>
            </a:r>
            <a:endParaRPr lang="en-US" sz="1800" dirty="0">
              <a:solidFill>
                <a:schemeClr val="tx1">
                  <a:lumMod val="85000"/>
                  <a:lumOff val="15000"/>
                </a:schemeClr>
              </a:solidFill>
              <a:latin typeface="+mn-lt"/>
              <a:ea typeface="+mn-ea"/>
              <a:cs typeface="+mn-ea"/>
              <a:sym typeface="+mn-lt"/>
            </a:endParaRPr>
          </a:p>
        </p:txBody>
      </p:sp>
      <p:sp>
        <p:nvSpPr>
          <p:cNvPr id="35" name="Title 1"/>
          <p:cNvSpPr txBox="1"/>
          <p:nvPr/>
        </p:nvSpPr>
        <p:spPr>
          <a:xfrm>
            <a:off x="7790500" y="4666389"/>
            <a:ext cx="2408906" cy="364867"/>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800" dirty="0">
                <a:solidFill>
                  <a:schemeClr val="tx1">
                    <a:lumMod val="85000"/>
                    <a:lumOff val="15000"/>
                  </a:schemeClr>
                </a:solidFill>
                <a:latin typeface="+mn-lt"/>
                <a:ea typeface="+mn-ea"/>
                <a:cs typeface="+mn-ea"/>
                <a:sym typeface="+mn-lt"/>
              </a:rPr>
              <a:t>输入文本内容</a:t>
            </a:r>
            <a:endParaRPr lang="en-US" sz="1800" dirty="0">
              <a:solidFill>
                <a:schemeClr val="tx1">
                  <a:lumMod val="85000"/>
                  <a:lumOff val="15000"/>
                </a:schemeClr>
              </a:solidFill>
              <a:latin typeface="+mn-lt"/>
              <a:ea typeface="+mn-ea"/>
              <a:cs typeface="+mn-ea"/>
              <a:sym typeface="+mn-lt"/>
            </a:endParaRPr>
          </a:p>
        </p:txBody>
      </p:sp>
      <p:sp>
        <p:nvSpPr>
          <p:cNvPr id="24" name="文本框 23"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p:nvSpPr>
        <p:spPr>
          <a:xfrm>
            <a:off x="4004472" y="274264"/>
            <a:ext cx="415042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3200" b="1" dirty="0">
                <a:cs typeface="+mn-ea"/>
                <a:sym typeface="+mn-lt"/>
              </a:rPr>
              <a:t>点击输入标题名称</a:t>
            </a:r>
            <a:endParaRPr kumimoji="0" lang="zh-CN" altLang="en-US" sz="3200" b="1" i="0" u="none" strike="noStrike" kern="1200" cap="none" spc="0" normalizeH="0" baseline="0" noProof="0" dirty="0">
              <a:ln>
                <a:noFill/>
              </a:ln>
              <a:effectLst/>
              <a:uLnTx/>
              <a:uFillTx/>
              <a:cs typeface="+mn-ea"/>
              <a:sym typeface="+mn-lt"/>
            </a:endParaRPr>
          </a:p>
        </p:txBody>
      </p:sp>
      <p:sp>
        <p:nvSpPr>
          <p:cNvPr id="30" name="矩形 29"/>
          <p:cNvSpPr/>
          <p:nvPr/>
        </p:nvSpPr>
        <p:spPr bwMode="auto">
          <a:xfrm>
            <a:off x="7790500" y="3824013"/>
            <a:ext cx="4023128" cy="443198"/>
          </a:xfrm>
          <a:prstGeom prst="rect">
            <a:avLst/>
          </a:prstGeom>
        </p:spPr>
        <p:txBody>
          <a:bodyPr wrap="square">
            <a:spAutoFit/>
            <a:scene3d>
              <a:camera prst="orthographicFront"/>
              <a:lightRig rig="threePt" dir="t"/>
            </a:scene3d>
            <a:sp3d contourW="12700"/>
          </a:bodyPr>
          <a:lstStyle/>
          <a:p>
            <a:pPr>
              <a:lnSpc>
                <a:spcPct val="114000"/>
              </a:lnSpc>
            </a:pPr>
            <a:r>
              <a:rPr lang="zh-CN" altLang="en-US" sz="1000" dirty="0">
                <a:solidFill>
                  <a:schemeClr val="tx1">
                    <a:lumMod val="50000"/>
                    <a:lumOff val="50000"/>
                  </a:schemeClr>
                </a:solidFill>
                <a:cs typeface="+mn-ea"/>
                <a:sym typeface="+mn-lt"/>
              </a:rPr>
              <a:t>请在此处输入具体内容，文字请尽量言简意赅，此处为具体文字，表述该章节文字主题。</a:t>
            </a:r>
            <a:endParaRPr lang="en-US" altLang="zh-CN" sz="1000" dirty="0">
              <a:solidFill>
                <a:schemeClr val="tx1">
                  <a:lumMod val="50000"/>
                  <a:lumOff val="50000"/>
                </a:schemeClr>
              </a:solidFill>
              <a:cs typeface="+mn-ea"/>
              <a:sym typeface="+mn-lt"/>
            </a:endParaRPr>
          </a:p>
        </p:txBody>
      </p:sp>
      <p:sp>
        <p:nvSpPr>
          <p:cNvPr id="31" name="矩形 30"/>
          <p:cNvSpPr/>
          <p:nvPr/>
        </p:nvSpPr>
        <p:spPr bwMode="auto">
          <a:xfrm>
            <a:off x="7790500" y="5028547"/>
            <a:ext cx="4023128" cy="443198"/>
          </a:xfrm>
          <a:prstGeom prst="rect">
            <a:avLst/>
          </a:prstGeom>
        </p:spPr>
        <p:txBody>
          <a:bodyPr wrap="square">
            <a:spAutoFit/>
            <a:scene3d>
              <a:camera prst="orthographicFront"/>
              <a:lightRig rig="threePt" dir="t"/>
            </a:scene3d>
            <a:sp3d contourW="12700"/>
          </a:bodyPr>
          <a:lstStyle/>
          <a:p>
            <a:pPr>
              <a:lnSpc>
                <a:spcPct val="114000"/>
              </a:lnSpc>
            </a:pPr>
            <a:r>
              <a:rPr lang="zh-CN" altLang="en-US" sz="1000" dirty="0">
                <a:solidFill>
                  <a:schemeClr val="tx1">
                    <a:lumMod val="50000"/>
                    <a:lumOff val="50000"/>
                  </a:schemeClr>
                </a:solidFill>
                <a:cs typeface="+mn-ea"/>
                <a:sym typeface="+mn-lt"/>
              </a:rPr>
              <a:t>请在此处输入具体内容，文字请尽量言简意赅，此处为具体文字，表述该章节文字主题。</a:t>
            </a:r>
            <a:endParaRPr lang="en-US" altLang="zh-CN" sz="10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ppt_x"/>
                                          </p:val>
                                        </p:tav>
                                        <p:tav tm="100000">
                                          <p:val>
                                            <p:strVal val="#ppt_x"/>
                                          </p:val>
                                        </p:tav>
                                      </p:tavLst>
                                    </p:anim>
                                    <p:anim calcmode="lin" valueType="num">
                                      <p:cBhvr additive="base">
                                        <p:cTn id="6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23" grpId="0" animBg="1"/>
      <p:bldP spid="26" grpId="0" animBg="1"/>
      <p:bldP spid="28" grpId="0"/>
      <p:bldP spid="29" grpId="0"/>
      <p:bldP spid="33" grpId="0"/>
      <p:bldP spid="35"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1850822" y="1720431"/>
            <a:ext cx="2227814" cy="2084061"/>
          </a:xfrm>
          <a:prstGeom prst="rect">
            <a:avLst/>
          </a:prstGeom>
        </p:spPr>
      </p:pic>
      <p:pic>
        <p:nvPicPr>
          <p:cNvPr id="18" name="图片 17"/>
          <p:cNvPicPr>
            <a:picLocks noChangeAspect="1"/>
          </p:cNvPicPr>
          <p:nvPr/>
        </p:nvPicPr>
        <p:blipFill>
          <a:blip r:embed="rId4"/>
          <a:stretch>
            <a:fillRect/>
          </a:stretch>
        </p:blipFill>
        <p:spPr>
          <a:xfrm>
            <a:off x="1847850" y="4098093"/>
            <a:ext cx="2472992" cy="2063005"/>
          </a:xfrm>
          <a:prstGeom prst="rect">
            <a:avLst/>
          </a:prstGeom>
        </p:spPr>
      </p:pic>
      <p:sp>
        <p:nvSpPr>
          <p:cNvPr id="14" name="矩形 13"/>
          <p:cNvSpPr/>
          <p:nvPr/>
        </p:nvSpPr>
        <p:spPr>
          <a:xfrm>
            <a:off x="4325251" y="4109196"/>
            <a:ext cx="5776691" cy="2063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4072492" y="1741488"/>
            <a:ext cx="6271657" cy="2063004"/>
          </a:xfrm>
          <a:prstGeom prst="rect">
            <a:avLst/>
          </a:prstGeom>
          <a:gradFill flip="none" rotWithShape="1">
            <a:gsLst>
              <a:gs pos="0">
                <a:schemeClr val="accent2"/>
              </a:gs>
              <a:gs pos="100000">
                <a:schemeClr val="accent2">
                  <a:lumMod val="50000"/>
                </a:schemeClr>
              </a:gs>
            </a:gsLst>
            <a:lin ang="5400000" scaled="1"/>
            <a:tileRect/>
          </a:gra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gradFill>
                <a:gsLst>
                  <a:gs pos="0">
                    <a:schemeClr val="accent2"/>
                  </a:gs>
                  <a:gs pos="100000">
                    <a:schemeClr val="accent2">
                      <a:lumMod val="50000"/>
                    </a:schemeClr>
                  </a:gs>
                </a:gsLst>
                <a:lin ang="2700000" scaled="1"/>
              </a:gradFill>
              <a:cs typeface="+mn-ea"/>
              <a:sym typeface="+mn-lt"/>
            </a:endParaRPr>
          </a:p>
        </p:txBody>
      </p:sp>
      <p:grpSp>
        <p:nvGrpSpPr>
          <p:cNvPr id="6" name="组合 5"/>
          <p:cNvGrpSpPr/>
          <p:nvPr/>
        </p:nvGrpSpPr>
        <p:grpSpPr>
          <a:xfrm>
            <a:off x="4829818" y="2301943"/>
            <a:ext cx="4650732" cy="1132979"/>
            <a:chOff x="845174" y="5121881"/>
            <a:chExt cx="4650732" cy="1132979"/>
          </a:xfrm>
        </p:grpSpPr>
        <p:sp>
          <p:nvSpPr>
            <p:cNvPr id="7" name="矩形 6"/>
            <p:cNvSpPr/>
            <p:nvPr/>
          </p:nvSpPr>
          <p:spPr bwMode="auto">
            <a:xfrm>
              <a:off x="845174" y="5460796"/>
              <a:ext cx="4650732" cy="794064"/>
            </a:xfrm>
            <a:prstGeom prst="rect">
              <a:avLst/>
            </a:prstGeom>
          </p:spPr>
          <p:txBody>
            <a:bodyPr wrap="square">
              <a:spAutoFit/>
              <a:scene3d>
                <a:camera prst="orthographicFront"/>
                <a:lightRig rig="threePt" dir="t"/>
              </a:scene3d>
              <a:sp3d contourW="12700"/>
            </a:bodyPr>
            <a:lstStyle/>
            <a:p>
              <a:pPr>
                <a:lnSpc>
                  <a:spcPct val="114000"/>
                </a:lnSpc>
              </a:pPr>
              <a:r>
                <a:rPr lang="zh-CN" altLang="en-US" sz="1000" dirty="0">
                  <a:solidFill>
                    <a:schemeClr val="bg1"/>
                  </a:solidFill>
                  <a:cs typeface="+mn-ea"/>
                  <a:sym typeface="+mn-lt"/>
                </a:rPr>
                <a:t>请在此处输入具体内容，文字请尽量言简意赅，此处为具体文字，表述该章节文字主题。请在此处输入具体内容，文字请尽量言简意赅，此处为具体文字，表述该章节文字主题。</a:t>
              </a:r>
              <a:endParaRPr lang="en-US" altLang="zh-CN" sz="1000" dirty="0">
                <a:solidFill>
                  <a:schemeClr val="bg1"/>
                </a:solidFill>
                <a:cs typeface="+mn-ea"/>
                <a:sym typeface="+mn-lt"/>
              </a:endParaRPr>
            </a:p>
            <a:p>
              <a:pPr>
                <a:lnSpc>
                  <a:spcPct val="114000"/>
                </a:lnSpc>
              </a:pPr>
              <a:endParaRPr lang="en-US" altLang="zh-CN" sz="1000" dirty="0">
                <a:solidFill>
                  <a:schemeClr val="bg1"/>
                </a:solidFill>
                <a:cs typeface="+mn-ea"/>
                <a:sym typeface="+mn-lt"/>
              </a:endParaRPr>
            </a:p>
          </p:txBody>
        </p:sp>
        <p:sp>
          <p:nvSpPr>
            <p:cNvPr id="8" name="文本框 7"/>
            <p:cNvSpPr txBox="1"/>
            <p:nvPr/>
          </p:nvSpPr>
          <p:spPr>
            <a:xfrm>
              <a:off x="845174" y="5121881"/>
              <a:ext cx="1844860" cy="369332"/>
            </a:xfrm>
            <a:prstGeom prst="rect">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ctr"/>
              <a:r>
                <a:rPr lang="zh-CN" altLang="en-US" sz="1800" dirty="0">
                  <a:solidFill>
                    <a:schemeClr val="bg1"/>
                  </a:solidFill>
                  <a:latin typeface="+mn-lt"/>
                  <a:ea typeface="+mn-ea"/>
                  <a:cs typeface="+mn-ea"/>
                  <a:sym typeface="+mn-lt"/>
                </a:rPr>
                <a:t>标题添加名称</a:t>
              </a:r>
            </a:p>
          </p:txBody>
        </p:sp>
      </p:grpSp>
      <p:grpSp>
        <p:nvGrpSpPr>
          <p:cNvPr id="9" name="组合 8"/>
          <p:cNvGrpSpPr/>
          <p:nvPr/>
        </p:nvGrpSpPr>
        <p:grpSpPr>
          <a:xfrm>
            <a:off x="4829818" y="4669651"/>
            <a:ext cx="4650732" cy="1132979"/>
            <a:chOff x="845174" y="5121881"/>
            <a:chExt cx="4650732" cy="1132979"/>
          </a:xfrm>
        </p:grpSpPr>
        <p:sp>
          <p:nvSpPr>
            <p:cNvPr id="10" name="矩形 9"/>
            <p:cNvSpPr/>
            <p:nvPr/>
          </p:nvSpPr>
          <p:spPr bwMode="auto">
            <a:xfrm>
              <a:off x="845174" y="5460796"/>
              <a:ext cx="4650732" cy="794064"/>
            </a:xfrm>
            <a:prstGeom prst="rect">
              <a:avLst/>
            </a:prstGeom>
          </p:spPr>
          <p:txBody>
            <a:bodyPr wrap="square">
              <a:spAutoFit/>
              <a:scene3d>
                <a:camera prst="orthographicFront"/>
                <a:lightRig rig="threePt" dir="t"/>
              </a:scene3d>
              <a:sp3d contourW="12700"/>
            </a:bodyPr>
            <a:lstStyle/>
            <a:p>
              <a:pPr>
                <a:lnSpc>
                  <a:spcPct val="114000"/>
                </a:lnSpc>
              </a:pPr>
              <a:r>
                <a:rPr lang="zh-CN" altLang="en-US" sz="1000" dirty="0">
                  <a:solidFill>
                    <a:schemeClr val="bg1">
                      <a:lumMod val="65000"/>
                    </a:schemeClr>
                  </a:solidFill>
                  <a:cs typeface="+mn-ea"/>
                  <a:sym typeface="+mn-lt"/>
                </a:rPr>
                <a:t>请在此处输入具体内容，文字请尽量言简意赅，此处为具体文字，表述该章节文字主题。请在此处输入具体内容，文字请尽量言简意赅，此处为具体文字，表述该章节文字主题。</a:t>
              </a:r>
              <a:endParaRPr lang="en-US" altLang="zh-CN" sz="1000" dirty="0">
                <a:solidFill>
                  <a:schemeClr val="bg1">
                    <a:lumMod val="65000"/>
                  </a:schemeClr>
                </a:solidFill>
                <a:cs typeface="+mn-ea"/>
                <a:sym typeface="+mn-lt"/>
              </a:endParaRPr>
            </a:p>
            <a:p>
              <a:pPr>
                <a:lnSpc>
                  <a:spcPct val="114000"/>
                </a:lnSpc>
              </a:pPr>
              <a:endParaRPr lang="en-US" altLang="zh-CN" sz="1000" dirty="0">
                <a:solidFill>
                  <a:schemeClr val="bg1">
                    <a:lumMod val="65000"/>
                  </a:schemeClr>
                </a:solidFill>
                <a:cs typeface="+mn-ea"/>
                <a:sym typeface="+mn-lt"/>
              </a:endParaRPr>
            </a:p>
          </p:txBody>
        </p:sp>
        <p:sp>
          <p:nvSpPr>
            <p:cNvPr id="11" name="文本框 10"/>
            <p:cNvSpPr txBox="1"/>
            <p:nvPr/>
          </p:nvSpPr>
          <p:spPr>
            <a:xfrm>
              <a:off x="845174" y="5121881"/>
              <a:ext cx="1844860" cy="369332"/>
            </a:xfrm>
            <a:prstGeom prst="rect">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ctr"/>
              <a:r>
                <a:rPr lang="zh-CN" altLang="en-US" sz="1800" dirty="0">
                  <a:latin typeface="+mn-lt"/>
                  <a:ea typeface="+mn-ea"/>
                  <a:cs typeface="+mn-ea"/>
                  <a:sym typeface="+mn-lt"/>
                </a:rPr>
                <a:t>标题添加名称</a:t>
              </a:r>
            </a:p>
          </p:txBody>
        </p:sp>
      </p:grpSp>
      <p:sp>
        <p:nvSpPr>
          <p:cNvPr id="12" name="矩形 11"/>
          <p:cNvSpPr/>
          <p:nvPr/>
        </p:nvSpPr>
        <p:spPr>
          <a:xfrm>
            <a:off x="10101943" y="4109196"/>
            <a:ext cx="242206" cy="2063004"/>
          </a:xfrm>
          <a:prstGeom prst="rect">
            <a:avLst/>
          </a:prstGeom>
          <a:gradFill flip="none" rotWithShape="1">
            <a:gsLst>
              <a:gs pos="0">
                <a:schemeClr val="accent2"/>
              </a:gs>
              <a:gs pos="100000">
                <a:schemeClr val="accent2">
                  <a:lumMod val="50000"/>
                </a:schemeClr>
              </a:gs>
            </a:gsLst>
            <a:lin ang="5400000" scaled="1"/>
            <a:tileRect/>
          </a:gra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gradFill>
                <a:gsLst>
                  <a:gs pos="0">
                    <a:schemeClr val="accent2"/>
                  </a:gs>
                  <a:gs pos="100000">
                    <a:schemeClr val="accent2">
                      <a:lumMod val="50000"/>
                    </a:schemeClr>
                  </a:gs>
                </a:gsLst>
                <a:lin ang="2700000" scaled="1"/>
              </a:gradFill>
              <a:cs typeface="+mn-ea"/>
              <a:sym typeface="+mn-lt"/>
            </a:endParaRPr>
          </a:p>
        </p:txBody>
      </p:sp>
      <p:sp>
        <p:nvSpPr>
          <p:cNvPr id="13" name="矩形 12"/>
          <p:cNvSpPr/>
          <p:nvPr/>
        </p:nvSpPr>
        <p:spPr>
          <a:xfrm>
            <a:off x="4078636" y="4109196"/>
            <a:ext cx="242206" cy="2063004"/>
          </a:xfrm>
          <a:prstGeom prst="rect">
            <a:avLst/>
          </a:prstGeom>
          <a:gradFill flip="none" rotWithShape="1">
            <a:gsLst>
              <a:gs pos="0">
                <a:schemeClr val="accent2"/>
              </a:gs>
              <a:gs pos="100000">
                <a:schemeClr val="accent2">
                  <a:lumMod val="50000"/>
                </a:schemeClr>
              </a:gs>
            </a:gsLst>
            <a:lin ang="5400000" scaled="1"/>
            <a:tileRect/>
          </a:gra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gradFill>
                <a:gsLst>
                  <a:gs pos="0">
                    <a:schemeClr val="accent2"/>
                  </a:gs>
                  <a:gs pos="100000">
                    <a:schemeClr val="accent2">
                      <a:lumMod val="50000"/>
                    </a:schemeClr>
                  </a:gs>
                </a:gsLst>
                <a:lin ang="2700000" scaled="1"/>
              </a:gradFill>
              <a:cs typeface="+mn-ea"/>
              <a:sym typeface="+mn-lt"/>
            </a:endParaRPr>
          </a:p>
        </p:txBody>
      </p:sp>
      <p:sp>
        <p:nvSpPr>
          <p:cNvPr id="16" name="文本框 15"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p:nvSpPr>
        <p:spPr>
          <a:xfrm>
            <a:off x="4004472" y="274264"/>
            <a:ext cx="415042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3200" b="1" dirty="0">
                <a:cs typeface="+mn-ea"/>
                <a:sym typeface="+mn-lt"/>
              </a:rPr>
              <a:t>点击输入标题名称</a:t>
            </a:r>
            <a:endParaRPr kumimoji="0" lang="zh-CN" altLang="en-US" sz="3200" b="1" i="0" u="none" strike="noStrike" kern="1200" cap="none" spc="0" normalizeH="0" baseline="0" noProof="0" dirty="0">
              <a:ln>
                <a:noFill/>
              </a:ln>
              <a:effectLst/>
              <a:uLnTx/>
              <a:uFillTx/>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0" y="-358332"/>
            <a:ext cx="12192000" cy="7216332"/>
            <a:chOff x="1652715" y="6406816"/>
            <a:chExt cx="12192000" cy="7216332"/>
          </a:xfrm>
        </p:grpSpPr>
        <p:pic>
          <p:nvPicPr>
            <p:cNvPr id="7" name="图片 6"/>
            <p:cNvPicPr>
              <a:picLocks noChangeAspect="1"/>
            </p:cNvPicPr>
            <p:nvPr/>
          </p:nvPicPr>
          <p:blipFill rotWithShape="1">
            <a:blip r:embed="rId2" cstate="print"/>
            <a:srcRect/>
            <a:stretch>
              <a:fillRect/>
            </a:stretch>
          </p:blipFill>
          <p:spPr>
            <a:xfrm>
              <a:off x="1652715" y="6765148"/>
              <a:ext cx="12192000" cy="6858000"/>
            </a:xfrm>
            <a:prstGeom prst="rect">
              <a:avLst/>
            </a:prstGeom>
          </p:spPr>
        </p:pic>
        <p:pic>
          <p:nvPicPr>
            <p:cNvPr id="8" name="图片 7"/>
            <p:cNvPicPr>
              <a:picLocks noChangeAspect="1"/>
            </p:cNvPicPr>
            <p:nvPr/>
          </p:nvPicPr>
          <p:blipFill rotWithShape="1">
            <a:blip r:embed="rId3" cstate="screen"/>
            <a:srcRect b="-211"/>
            <a:stretch>
              <a:fillRect/>
            </a:stretch>
          </p:blipFill>
          <p:spPr>
            <a:xfrm>
              <a:off x="2049686" y="9508058"/>
              <a:ext cx="1333594" cy="4115090"/>
            </a:xfrm>
            <a:prstGeom prst="rect">
              <a:avLst/>
            </a:prstGeom>
          </p:spPr>
        </p:pic>
        <p:pic>
          <p:nvPicPr>
            <p:cNvPr id="9" name="图片 8"/>
            <p:cNvPicPr>
              <a:picLocks noChangeAspect="1"/>
            </p:cNvPicPr>
            <p:nvPr/>
          </p:nvPicPr>
          <p:blipFill>
            <a:blip r:embed="rId4" cstate="screen"/>
            <a:stretch>
              <a:fillRect/>
            </a:stretch>
          </p:blipFill>
          <p:spPr>
            <a:xfrm>
              <a:off x="8448343" y="7836781"/>
              <a:ext cx="5396372" cy="5396372"/>
            </a:xfrm>
            <a:prstGeom prst="rect">
              <a:avLst/>
            </a:prstGeom>
          </p:spPr>
        </p:pic>
        <p:pic>
          <p:nvPicPr>
            <p:cNvPr id="11" name="图片 10"/>
            <p:cNvPicPr>
              <a:picLocks noChangeAspect="1"/>
            </p:cNvPicPr>
            <p:nvPr/>
          </p:nvPicPr>
          <p:blipFill>
            <a:blip r:embed="rId5"/>
            <a:stretch>
              <a:fillRect/>
            </a:stretch>
          </p:blipFill>
          <p:spPr>
            <a:xfrm>
              <a:off x="1681195" y="6406816"/>
              <a:ext cx="3602438" cy="3602438"/>
            </a:xfrm>
            <a:prstGeom prst="rect">
              <a:avLst/>
            </a:prstGeom>
          </p:spPr>
        </p:pic>
      </p:grpSp>
      <p:sp>
        <p:nvSpPr>
          <p:cNvPr id="3" name="矩形 2"/>
          <p:cNvSpPr/>
          <p:nvPr/>
        </p:nvSpPr>
        <p:spPr>
          <a:xfrm>
            <a:off x="1202394" y="1526791"/>
            <a:ext cx="3247043" cy="1577710"/>
          </a:xfrm>
          <a:prstGeom prst="rect">
            <a:avLst/>
          </a:prstGeom>
          <a:effectLst/>
        </p:spPr>
        <p:txBody>
          <a:bodyPr vert="eaVert" wrap="square">
            <a:spAutoFit/>
          </a:bodyPr>
          <a:lstStyle/>
          <a:p>
            <a:pPr fontAlgn="auto">
              <a:spcBef>
                <a:spcPts val="0"/>
              </a:spcBef>
              <a:spcAft>
                <a:spcPts val="0"/>
              </a:spcAft>
              <a:defRPr/>
            </a:pPr>
            <a:r>
              <a:rPr lang="zh-CN" altLang="en-US" sz="19900" spc="300" dirty="0">
                <a:latin typeface="楷体" panose="02010609060101010101" pitchFamily="49" charset="-122"/>
                <a:ea typeface="楷体" panose="02010609060101010101" pitchFamily="49" charset="-122"/>
                <a:cs typeface="+mn-ea"/>
                <a:sym typeface="+mn-lt"/>
              </a:rPr>
              <a:t>谢</a:t>
            </a:r>
          </a:p>
        </p:txBody>
      </p:sp>
      <p:sp>
        <p:nvSpPr>
          <p:cNvPr id="6" name="矩形 5"/>
          <p:cNvSpPr/>
          <p:nvPr/>
        </p:nvSpPr>
        <p:spPr>
          <a:xfrm>
            <a:off x="247261" y="4303204"/>
            <a:ext cx="6728765" cy="453581"/>
          </a:xfrm>
          <a:prstGeom prst="rect">
            <a:avLst/>
          </a:prstGeom>
        </p:spPr>
        <p:txBody>
          <a:bodyPr vert="eaVert" wrap="square">
            <a:spAutoFit/>
          </a:bodyPr>
          <a:lstStyle/>
          <a:p>
            <a:pPr>
              <a:lnSpc>
                <a:spcPct val="150000"/>
              </a:lnSpc>
            </a:pPr>
            <a:r>
              <a:rPr lang="zh-CN" altLang="en-US" sz="1050" dirty="0">
                <a:cs typeface="+mn-ea"/>
                <a:sym typeface="+mn-lt"/>
              </a:rPr>
              <a:t>点击输入您的内容，或者通过复制您的文本后，在此框中选择粘贴。请言简意赅，简单说明即可，不必繁琐。点击</a:t>
            </a:r>
          </a:p>
        </p:txBody>
      </p:sp>
      <p:sp>
        <p:nvSpPr>
          <p:cNvPr id="10" name="矩形 9"/>
          <p:cNvSpPr/>
          <p:nvPr/>
        </p:nvSpPr>
        <p:spPr>
          <a:xfrm>
            <a:off x="1530361" y="5097836"/>
            <a:ext cx="6290791" cy="461665"/>
          </a:xfrm>
          <a:prstGeom prst="rect">
            <a:avLst/>
          </a:prstGeom>
        </p:spPr>
        <p:txBody>
          <a:bodyPr vert="horz" wrap="square">
            <a:spAutoFit/>
          </a:bodyPr>
          <a:lstStyle/>
          <a:p>
            <a:pPr fontAlgn="auto">
              <a:spcBef>
                <a:spcPts val="0"/>
              </a:spcBef>
              <a:spcAft>
                <a:spcPts val="0"/>
              </a:spcAft>
              <a:defRPr/>
            </a:pPr>
            <a:r>
              <a:rPr lang="zh-CN" altLang="en-US" sz="2400" spc="-150" dirty="0">
                <a:cs typeface="+mn-ea"/>
                <a:sym typeface="+mn-lt"/>
              </a:rPr>
              <a:t>一年有一年 今年冬至还要吃饺子！</a:t>
            </a:r>
          </a:p>
        </p:txBody>
      </p:sp>
      <p:sp>
        <p:nvSpPr>
          <p:cNvPr id="12" name="矩形 11"/>
          <p:cNvSpPr/>
          <p:nvPr/>
        </p:nvSpPr>
        <p:spPr>
          <a:xfrm>
            <a:off x="3959305" y="1526791"/>
            <a:ext cx="3247043" cy="1577710"/>
          </a:xfrm>
          <a:prstGeom prst="rect">
            <a:avLst/>
          </a:prstGeom>
          <a:effectLst/>
        </p:spPr>
        <p:txBody>
          <a:bodyPr vert="eaVert" wrap="square">
            <a:spAutoFit/>
          </a:bodyPr>
          <a:lstStyle/>
          <a:p>
            <a:pPr fontAlgn="auto">
              <a:spcBef>
                <a:spcPts val="0"/>
              </a:spcBef>
              <a:spcAft>
                <a:spcPts val="0"/>
              </a:spcAft>
              <a:defRPr/>
            </a:pPr>
            <a:r>
              <a:rPr lang="zh-CN" altLang="en-US" sz="19900" spc="300" dirty="0">
                <a:latin typeface="楷体" panose="02010609060101010101" pitchFamily="49" charset="-122"/>
                <a:ea typeface="楷体" panose="02010609060101010101" pitchFamily="49" charset="-122"/>
                <a:cs typeface="+mn-ea"/>
                <a:sym typeface="+mn-lt"/>
              </a:rPr>
              <a:t>谢</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wipe(up)">
                                      <p:cBhvr>
                                        <p:cTn id="2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srcRect/>
          <a:stretch>
            <a:fillRect/>
          </a:stretch>
        </p:blipFill>
        <p:spPr>
          <a:xfrm>
            <a:off x="220394" y="244146"/>
            <a:ext cx="11746522" cy="3673057"/>
          </a:xfrm>
          <a:prstGeom prst="rect">
            <a:avLst/>
          </a:prstGeom>
        </p:spPr>
      </p:pic>
      <p:grpSp>
        <p:nvGrpSpPr>
          <p:cNvPr id="3" name="组合 2"/>
          <p:cNvGrpSpPr/>
          <p:nvPr/>
        </p:nvGrpSpPr>
        <p:grpSpPr>
          <a:xfrm>
            <a:off x="781050" y="1605703"/>
            <a:ext cx="2783416" cy="4226983"/>
            <a:chOff x="781050" y="1605703"/>
            <a:chExt cx="2783416" cy="4226983"/>
          </a:xfrm>
        </p:grpSpPr>
        <p:sp>
          <p:nvSpPr>
            <p:cNvPr id="4" name="Rectangle 5"/>
            <p:cNvSpPr>
              <a:spLocks noChangeArrowheads="1"/>
            </p:cNvSpPr>
            <p:nvPr/>
          </p:nvSpPr>
          <p:spPr bwMode="auto">
            <a:xfrm>
              <a:off x="781050" y="1605703"/>
              <a:ext cx="2783416" cy="4226983"/>
            </a:xfrm>
            <a:prstGeom prst="rect">
              <a:avLst/>
            </a:prstGeom>
            <a:solidFill>
              <a:schemeClr val="accent1"/>
            </a:solidFill>
            <a:ln>
              <a:noFill/>
            </a:ln>
            <a:effec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5" name="Text Box 6"/>
            <p:cNvSpPr txBox="1">
              <a:spLocks noChangeArrowheads="1"/>
            </p:cNvSpPr>
            <p:nvPr/>
          </p:nvSpPr>
          <p:spPr bwMode="auto">
            <a:xfrm>
              <a:off x="844188" y="2474421"/>
              <a:ext cx="2657139" cy="243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50000"/>
                </a:lnSpc>
                <a:spcBef>
                  <a:spcPct val="20000"/>
                </a:spcBef>
                <a:spcAft>
                  <a:spcPts val="0"/>
                </a:spcAft>
                <a:buClrTx/>
                <a:buSzTx/>
                <a:buFontTx/>
                <a:buNone/>
                <a:defRPr/>
              </a:pPr>
              <a:r>
                <a:rPr kumimoji="0" lang="en-US" altLang="zh-CN" sz="5400" b="1" i="0" u="none" strike="noStrike" kern="1200" cap="none" spc="300" normalizeH="0" baseline="0" noProof="1">
                  <a:ln>
                    <a:noFill/>
                  </a:ln>
                  <a:solidFill>
                    <a:prstClr val="white"/>
                  </a:solidFill>
                  <a:effectLst/>
                  <a:uLnTx/>
                  <a:uFillTx/>
                  <a:latin typeface="+mn-lt"/>
                  <a:ea typeface="+mn-ea"/>
                  <a:cs typeface="+mn-ea"/>
                  <a:sym typeface="+mn-lt"/>
                </a:rPr>
                <a:t>PART    01</a:t>
              </a:r>
            </a:p>
          </p:txBody>
        </p:sp>
      </p:grpSp>
      <p:sp>
        <p:nvSpPr>
          <p:cNvPr id="7" name="Freeform 8"/>
          <p:cNvSpPr>
            <a:spLocks noEditPoints="1"/>
          </p:cNvSpPr>
          <p:nvPr/>
        </p:nvSpPr>
        <p:spPr bwMode="auto">
          <a:xfrm>
            <a:off x="3739433" y="4218578"/>
            <a:ext cx="381000" cy="249767"/>
          </a:xfrm>
          <a:custGeom>
            <a:avLst/>
            <a:gdLst>
              <a:gd name="T0" fmla="*/ 153483200 w 532"/>
              <a:gd name="T1" fmla="*/ 91050504 h 355"/>
              <a:gd name="T2" fmla="*/ 153483200 w 532"/>
              <a:gd name="T3" fmla="*/ 20326082 h 355"/>
              <a:gd name="T4" fmla="*/ 149732463 w 532"/>
              <a:gd name="T5" fmla="*/ 16984837 h 355"/>
              <a:gd name="T6" fmla="*/ 147424441 w 532"/>
              <a:gd name="T7" fmla="*/ 16984837 h 355"/>
              <a:gd name="T8" fmla="*/ 144251112 w 532"/>
              <a:gd name="T9" fmla="*/ 13922205 h 355"/>
              <a:gd name="T10" fmla="*/ 144251112 w 532"/>
              <a:gd name="T11" fmla="*/ 7796414 h 355"/>
              <a:gd name="T12" fmla="*/ 141366219 w 532"/>
              <a:gd name="T13" fmla="*/ 4455169 h 355"/>
              <a:gd name="T14" fmla="*/ 79626493 w 532"/>
              <a:gd name="T15" fmla="*/ 11416271 h 355"/>
              <a:gd name="T16" fmla="*/ 73568271 w 532"/>
              <a:gd name="T17" fmla="*/ 11416271 h 355"/>
              <a:gd name="T18" fmla="*/ 11828546 w 532"/>
              <a:gd name="T19" fmla="*/ 4455169 h 355"/>
              <a:gd name="T20" fmla="*/ 8943653 w 532"/>
              <a:gd name="T21" fmla="*/ 7796414 h 355"/>
              <a:gd name="T22" fmla="*/ 8943653 w 532"/>
              <a:gd name="T23" fmla="*/ 13922205 h 355"/>
              <a:gd name="T24" fmla="*/ 5769787 w 532"/>
              <a:gd name="T25" fmla="*/ 16984837 h 355"/>
              <a:gd name="T26" fmla="*/ 3461765 w 532"/>
              <a:gd name="T27" fmla="*/ 16984837 h 355"/>
              <a:gd name="T28" fmla="*/ 0 w 532"/>
              <a:gd name="T29" fmla="*/ 20326082 h 355"/>
              <a:gd name="T30" fmla="*/ 0 w 532"/>
              <a:gd name="T31" fmla="*/ 91050504 h 355"/>
              <a:gd name="T32" fmla="*/ 3461765 w 532"/>
              <a:gd name="T33" fmla="*/ 94670361 h 355"/>
              <a:gd name="T34" fmla="*/ 65489925 w 532"/>
              <a:gd name="T35" fmla="*/ 94670361 h 355"/>
              <a:gd name="T36" fmla="*/ 67509512 w 532"/>
              <a:gd name="T37" fmla="*/ 96619597 h 355"/>
              <a:gd name="T38" fmla="*/ 69529098 w 532"/>
              <a:gd name="T39" fmla="*/ 98846917 h 355"/>
              <a:gd name="T40" fmla="*/ 83665666 w 532"/>
              <a:gd name="T41" fmla="*/ 98846917 h 355"/>
              <a:gd name="T42" fmla="*/ 85685253 w 532"/>
              <a:gd name="T43" fmla="*/ 96619597 h 355"/>
              <a:gd name="T44" fmla="*/ 87704839 w 532"/>
              <a:gd name="T45" fmla="*/ 94670361 h 355"/>
              <a:gd name="T46" fmla="*/ 149732463 w 532"/>
              <a:gd name="T47" fmla="*/ 94670361 h 355"/>
              <a:gd name="T48" fmla="*/ 153483200 w 532"/>
              <a:gd name="T49" fmla="*/ 91050504 h 355"/>
              <a:gd name="T50" fmla="*/ 71548685 w 532"/>
              <a:gd name="T51" fmla="*/ 87709259 h 355"/>
              <a:gd name="T52" fmla="*/ 17598870 w 532"/>
              <a:gd name="T53" fmla="*/ 81304854 h 355"/>
              <a:gd name="T54" fmla="*/ 13559697 w 532"/>
              <a:gd name="T55" fmla="*/ 77963610 h 355"/>
              <a:gd name="T56" fmla="*/ 13559697 w 532"/>
              <a:gd name="T57" fmla="*/ 11137659 h 355"/>
              <a:gd name="T58" fmla="*/ 16733026 w 532"/>
              <a:gd name="T59" fmla="*/ 7796414 h 355"/>
              <a:gd name="T60" fmla="*/ 71548685 w 532"/>
              <a:gd name="T61" fmla="*/ 15871440 h 355"/>
              <a:gd name="T62" fmla="*/ 74433578 w 532"/>
              <a:gd name="T63" fmla="*/ 21440006 h 355"/>
              <a:gd name="T64" fmla="*/ 74433578 w 532"/>
              <a:gd name="T65" fmla="*/ 86317249 h 355"/>
              <a:gd name="T66" fmla="*/ 71548685 w 532"/>
              <a:gd name="T67" fmla="*/ 87709259 h 355"/>
              <a:gd name="T68" fmla="*/ 81646080 w 532"/>
              <a:gd name="T69" fmla="*/ 87709259 h 355"/>
              <a:gd name="T70" fmla="*/ 135595895 w 532"/>
              <a:gd name="T71" fmla="*/ 81304854 h 355"/>
              <a:gd name="T72" fmla="*/ 139635068 w 532"/>
              <a:gd name="T73" fmla="*/ 77963610 h 355"/>
              <a:gd name="T74" fmla="*/ 139635068 w 532"/>
              <a:gd name="T75" fmla="*/ 11137659 h 355"/>
              <a:gd name="T76" fmla="*/ 136750174 w 532"/>
              <a:gd name="T77" fmla="*/ 7796414 h 355"/>
              <a:gd name="T78" fmla="*/ 81934516 w 532"/>
              <a:gd name="T79" fmla="*/ 15871440 h 355"/>
              <a:gd name="T80" fmla="*/ 79049622 w 532"/>
              <a:gd name="T81" fmla="*/ 21440006 h 355"/>
              <a:gd name="T82" fmla="*/ 79049622 w 532"/>
              <a:gd name="T83" fmla="*/ 86317249 h 355"/>
              <a:gd name="T84" fmla="*/ 81646080 w 532"/>
              <a:gd name="T85" fmla="*/ 87709259 h 3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32" h="355">
                <a:moveTo>
                  <a:pt x="532" y="327"/>
                </a:moveTo>
                <a:cubicBezTo>
                  <a:pt x="532" y="73"/>
                  <a:pt x="532" y="73"/>
                  <a:pt x="532" y="73"/>
                </a:cubicBezTo>
                <a:cubicBezTo>
                  <a:pt x="532" y="66"/>
                  <a:pt x="526" y="61"/>
                  <a:pt x="519" y="61"/>
                </a:cubicBezTo>
                <a:cubicBezTo>
                  <a:pt x="511" y="61"/>
                  <a:pt x="511" y="61"/>
                  <a:pt x="511" y="61"/>
                </a:cubicBezTo>
                <a:cubicBezTo>
                  <a:pt x="505" y="61"/>
                  <a:pt x="500" y="56"/>
                  <a:pt x="500" y="50"/>
                </a:cubicBezTo>
                <a:cubicBezTo>
                  <a:pt x="500" y="28"/>
                  <a:pt x="500" y="28"/>
                  <a:pt x="500" y="28"/>
                </a:cubicBezTo>
                <a:cubicBezTo>
                  <a:pt x="500" y="22"/>
                  <a:pt x="496" y="17"/>
                  <a:pt x="490" y="16"/>
                </a:cubicBezTo>
                <a:cubicBezTo>
                  <a:pt x="408" y="0"/>
                  <a:pt x="333" y="1"/>
                  <a:pt x="276" y="41"/>
                </a:cubicBezTo>
                <a:cubicBezTo>
                  <a:pt x="266" y="48"/>
                  <a:pt x="265" y="48"/>
                  <a:pt x="255" y="41"/>
                </a:cubicBezTo>
                <a:cubicBezTo>
                  <a:pt x="198" y="1"/>
                  <a:pt x="124" y="0"/>
                  <a:pt x="41" y="16"/>
                </a:cubicBezTo>
                <a:cubicBezTo>
                  <a:pt x="35" y="17"/>
                  <a:pt x="31" y="22"/>
                  <a:pt x="31" y="28"/>
                </a:cubicBezTo>
                <a:cubicBezTo>
                  <a:pt x="31" y="50"/>
                  <a:pt x="31" y="50"/>
                  <a:pt x="31" y="50"/>
                </a:cubicBezTo>
                <a:cubicBezTo>
                  <a:pt x="31" y="56"/>
                  <a:pt x="26" y="61"/>
                  <a:pt x="20" y="61"/>
                </a:cubicBezTo>
                <a:cubicBezTo>
                  <a:pt x="12" y="61"/>
                  <a:pt x="12" y="61"/>
                  <a:pt x="12" y="61"/>
                </a:cubicBezTo>
                <a:cubicBezTo>
                  <a:pt x="5" y="61"/>
                  <a:pt x="0" y="66"/>
                  <a:pt x="0" y="73"/>
                </a:cubicBezTo>
                <a:cubicBezTo>
                  <a:pt x="0" y="327"/>
                  <a:pt x="0" y="327"/>
                  <a:pt x="0" y="327"/>
                </a:cubicBezTo>
                <a:cubicBezTo>
                  <a:pt x="0" y="334"/>
                  <a:pt x="6" y="340"/>
                  <a:pt x="12" y="340"/>
                </a:cubicBezTo>
                <a:cubicBezTo>
                  <a:pt x="227" y="340"/>
                  <a:pt x="227" y="340"/>
                  <a:pt x="227" y="340"/>
                </a:cubicBezTo>
                <a:cubicBezTo>
                  <a:pt x="231" y="340"/>
                  <a:pt x="234" y="343"/>
                  <a:pt x="234" y="347"/>
                </a:cubicBezTo>
                <a:cubicBezTo>
                  <a:pt x="234" y="351"/>
                  <a:pt x="237" y="355"/>
                  <a:pt x="241" y="355"/>
                </a:cubicBezTo>
                <a:cubicBezTo>
                  <a:pt x="290" y="355"/>
                  <a:pt x="290" y="355"/>
                  <a:pt x="290" y="355"/>
                </a:cubicBezTo>
                <a:cubicBezTo>
                  <a:pt x="294" y="355"/>
                  <a:pt x="297" y="351"/>
                  <a:pt x="297" y="347"/>
                </a:cubicBezTo>
                <a:cubicBezTo>
                  <a:pt x="297" y="343"/>
                  <a:pt x="300" y="340"/>
                  <a:pt x="304" y="340"/>
                </a:cubicBezTo>
                <a:cubicBezTo>
                  <a:pt x="519" y="340"/>
                  <a:pt x="519" y="340"/>
                  <a:pt x="519" y="340"/>
                </a:cubicBezTo>
                <a:cubicBezTo>
                  <a:pt x="526" y="340"/>
                  <a:pt x="532" y="334"/>
                  <a:pt x="532" y="327"/>
                </a:cubicBezTo>
                <a:close/>
                <a:moveTo>
                  <a:pt x="248" y="315"/>
                </a:moveTo>
                <a:cubicBezTo>
                  <a:pt x="197" y="283"/>
                  <a:pt x="131" y="280"/>
                  <a:pt x="61" y="292"/>
                </a:cubicBezTo>
                <a:cubicBezTo>
                  <a:pt x="54" y="293"/>
                  <a:pt x="47" y="287"/>
                  <a:pt x="47" y="280"/>
                </a:cubicBezTo>
                <a:cubicBezTo>
                  <a:pt x="47" y="40"/>
                  <a:pt x="47" y="40"/>
                  <a:pt x="47" y="40"/>
                </a:cubicBezTo>
                <a:cubicBezTo>
                  <a:pt x="47" y="34"/>
                  <a:pt x="52" y="29"/>
                  <a:pt x="58" y="28"/>
                </a:cubicBezTo>
                <a:cubicBezTo>
                  <a:pt x="131" y="15"/>
                  <a:pt x="199" y="20"/>
                  <a:pt x="248" y="57"/>
                </a:cubicBezTo>
                <a:cubicBezTo>
                  <a:pt x="254" y="62"/>
                  <a:pt x="258" y="69"/>
                  <a:pt x="258" y="77"/>
                </a:cubicBezTo>
                <a:cubicBezTo>
                  <a:pt x="258" y="310"/>
                  <a:pt x="258" y="310"/>
                  <a:pt x="258" y="310"/>
                </a:cubicBezTo>
                <a:cubicBezTo>
                  <a:pt x="258" y="315"/>
                  <a:pt x="252" y="318"/>
                  <a:pt x="248" y="315"/>
                </a:cubicBezTo>
                <a:close/>
                <a:moveTo>
                  <a:pt x="283" y="315"/>
                </a:moveTo>
                <a:cubicBezTo>
                  <a:pt x="334" y="283"/>
                  <a:pt x="400" y="280"/>
                  <a:pt x="470" y="292"/>
                </a:cubicBezTo>
                <a:cubicBezTo>
                  <a:pt x="478" y="293"/>
                  <a:pt x="484" y="287"/>
                  <a:pt x="484" y="280"/>
                </a:cubicBezTo>
                <a:cubicBezTo>
                  <a:pt x="484" y="40"/>
                  <a:pt x="484" y="40"/>
                  <a:pt x="484" y="40"/>
                </a:cubicBezTo>
                <a:cubicBezTo>
                  <a:pt x="484" y="34"/>
                  <a:pt x="480" y="29"/>
                  <a:pt x="474" y="28"/>
                </a:cubicBezTo>
                <a:cubicBezTo>
                  <a:pt x="400" y="15"/>
                  <a:pt x="333" y="20"/>
                  <a:pt x="284" y="57"/>
                </a:cubicBezTo>
                <a:cubicBezTo>
                  <a:pt x="277" y="62"/>
                  <a:pt x="274" y="69"/>
                  <a:pt x="274" y="77"/>
                </a:cubicBezTo>
                <a:cubicBezTo>
                  <a:pt x="274" y="310"/>
                  <a:pt x="274" y="310"/>
                  <a:pt x="274" y="310"/>
                </a:cubicBezTo>
                <a:cubicBezTo>
                  <a:pt x="274" y="315"/>
                  <a:pt x="279" y="318"/>
                  <a:pt x="283" y="315"/>
                </a:cubicBezTo>
                <a:close/>
              </a:path>
            </a:pathLst>
          </a:custGeom>
          <a:solidFill>
            <a:schemeClr val="tx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cs typeface="+mn-ea"/>
              <a:sym typeface="+mn-lt"/>
            </a:endParaRPr>
          </a:p>
        </p:txBody>
      </p:sp>
      <p:sp>
        <p:nvSpPr>
          <p:cNvPr id="12" name="文本框 11"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p:nvSpPr>
        <p:spPr>
          <a:xfrm>
            <a:off x="4342382" y="3917203"/>
            <a:ext cx="3700679" cy="83099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4800" b="1" dirty="0">
                <a:cs typeface="+mn-ea"/>
                <a:sym typeface="+mn-lt"/>
              </a:rPr>
              <a:t>标题文字</a:t>
            </a:r>
            <a:endParaRPr kumimoji="0" lang="zh-CN" altLang="en-US" sz="4800" b="1" i="0" u="none" strike="noStrike" kern="1200" cap="none" spc="0" normalizeH="0" baseline="0" noProof="0" dirty="0">
              <a:ln>
                <a:noFill/>
              </a:ln>
              <a:effectLst/>
              <a:uLnTx/>
              <a:uFillTx/>
              <a:cs typeface="+mn-ea"/>
              <a:sym typeface="+mn-lt"/>
            </a:endParaRPr>
          </a:p>
        </p:txBody>
      </p:sp>
      <p:sp>
        <p:nvSpPr>
          <p:cNvPr id="13" name="TextBox 49"/>
          <p:cNvSpPr txBox="1"/>
          <p:nvPr/>
        </p:nvSpPr>
        <p:spPr>
          <a:xfrm>
            <a:off x="4465219" y="4657642"/>
            <a:ext cx="6591449" cy="2019784"/>
          </a:xfrm>
          <a:prstGeom prst="rect">
            <a:avLst/>
          </a:prstGeom>
          <a:noFill/>
        </p:spPr>
        <p:txBody>
          <a:bodyPr wrap="square" lIns="0" tIns="0" rIns="0" bIns="0" rtlCol="0">
            <a:spAutoFit/>
          </a:bodyPr>
          <a:lstStyle>
            <a:defPPr>
              <a:defRPr lang="zh-CN"/>
            </a:defPPr>
            <a:lvl1pPr lvl="0" eaLnBrk="0" hangingPunct="0">
              <a:lnSpc>
                <a:spcPct val="250000"/>
              </a:lnSpc>
              <a:defRPr kumimoji="0" sz="1050" b="0" i="0" u="none" strike="noStrike" cap="none" spc="0" normalizeH="0" baseline="0">
                <a:ln>
                  <a:noFill/>
                </a:ln>
                <a:solidFill>
                  <a:prstClr val="black"/>
                </a:solidFill>
                <a:effectLst/>
                <a:uLnTx/>
                <a:uFillTx/>
                <a:latin typeface="Arial" panose="020B0604020202020204" pitchFamily="34" charset="0"/>
                <a:ea typeface="xiaodanchunti" panose="02010601030101010101" pitchFamily="2" charset="-122"/>
              </a:defRPr>
            </a:lvl1pPr>
          </a:lstStyle>
          <a:p>
            <a:r>
              <a:rPr lang="zh-CN" altLang="en-US" dirty="0">
                <a:latin typeface="+mn-lt"/>
                <a:ea typeface="+mn-ea"/>
                <a:cs typeface="+mn-ea"/>
                <a:sym typeface="+mn-lt"/>
              </a:rPr>
              <a:t>请在此处输入具体内容，文字请尽量言简意赅，此处为具体文字，表述该章节文字主题。请在此处输入具体内容，文字请尽量言简意赅，此处为具体文字，表述该章节文字主题。请在此处输入具体内容，文字请尽量言简意赅，此处为具体文字，表述该章节文字主题。</a:t>
            </a:r>
            <a:endParaRPr lang="en-US" altLang="zh-CN" dirty="0">
              <a:latin typeface="+mn-lt"/>
              <a:ea typeface="+mn-ea"/>
              <a:cs typeface="+mn-ea"/>
              <a:sym typeface="+mn-lt"/>
            </a:endParaRPr>
          </a:p>
          <a:p>
            <a:endParaRPr lang="en-US" altLang="zh-CN" dirty="0">
              <a:latin typeface="+mn-lt"/>
              <a:ea typeface="+mn-ea"/>
              <a:cs typeface="+mn-ea"/>
              <a:sym typeface="+mn-lt"/>
            </a:endParaRPr>
          </a:p>
          <a:p>
            <a:endParaRPr lang="en-US" altLang="zh-CN"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2"/>
                                        </p:tgtEl>
                                        <p:attrNameLst>
                                          <p:attrName>ppt_y</p:attrName>
                                        </p:attrNameLst>
                                      </p:cBhvr>
                                      <p:tavLst>
                                        <p:tav tm="0">
                                          <p:val>
                                            <p:strVal val="#ppt_y"/>
                                          </p:val>
                                        </p:tav>
                                        <p:tav tm="100000">
                                          <p:val>
                                            <p:strVal val="#ppt_y"/>
                                          </p:val>
                                        </p:tav>
                                      </p:tavLst>
                                    </p:anim>
                                    <p:anim calcmode="lin" valueType="num">
                                      <p:cBhvr>
                                        <p:cTn id="2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1306865" y="3463337"/>
            <a:ext cx="9791012" cy="425512"/>
            <a:chOff x="202741" y="3590337"/>
            <a:chExt cx="10943341" cy="425512"/>
          </a:xfrm>
          <a:gradFill>
            <a:gsLst>
              <a:gs pos="0">
                <a:schemeClr val="accent1">
                  <a:lumMod val="5000"/>
                  <a:lumOff val="95000"/>
                </a:schemeClr>
              </a:gs>
              <a:gs pos="37000">
                <a:schemeClr val="accent1">
                  <a:lumMod val="45000"/>
                  <a:lumOff val="55000"/>
                </a:schemeClr>
              </a:gs>
              <a:gs pos="70000">
                <a:schemeClr val="accent1">
                  <a:lumMod val="45000"/>
                  <a:lumOff val="55000"/>
                </a:schemeClr>
              </a:gs>
              <a:gs pos="100000">
                <a:schemeClr val="accent1">
                  <a:lumMod val="30000"/>
                  <a:lumOff val="70000"/>
                </a:schemeClr>
              </a:gs>
            </a:gsLst>
            <a:lin ang="0" scaled="1"/>
          </a:gradFill>
        </p:grpSpPr>
        <p:sp>
          <p:nvSpPr>
            <p:cNvPr id="10" name="íŝlïḋè"/>
            <p:cNvSpPr/>
            <p:nvPr/>
          </p:nvSpPr>
          <p:spPr>
            <a:xfrm>
              <a:off x="202741" y="3590337"/>
              <a:ext cx="2205062" cy="425512"/>
            </a:xfrm>
            <a:prstGeom prst="homePlate">
              <a:avLst/>
            </a:prstGeom>
            <a:gradFill flip="none" rotWithShape="1">
              <a:gsLst>
                <a:gs pos="0">
                  <a:schemeClr val="accent1"/>
                </a:gs>
                <a:gs pos="100000">
                  <a:schemeClr val="accent1">
                    <a:lumMod val="60000"/>
                    <a:lumOff val="40000"/>
                  </a:schemeClr>
                </a:gs>
              </a:gsLst>
              <a:lin ang="8100000" scaled="1"/>
              <a:tileRect/>
            </a:gradFill>
            <a:ln w="28575">
              <a:solidFill>
                <a:schemeClr val="accent1">
                  <a:lumMod val="20000"/>
                  <a:lumOff val="80000"/>
                </a:schemeClr>
              </a:solidFill>
            </a:ln>
            <a:effectLst>
              <a:outerShdw blurRad="165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dirty="0">
                <a:cs typeface="+mn-ea"/>
                <a:sym typeface="+mn-lt"/>
              </a:endParaRPr>
            </a:p>
          </p:txBody>
        </p:sp>
        <p:sp>
          <p:nvSpPr>
            <p:cNvPr id="12" name="íṩļîďe"/>
            <p:cNvSpPr/>
            <p:nvPr/>
          </p:nvSpPr>
          <p:spPr>
            <a:xfrm flipH="1">
              <a:off x="8941022" y="3590337"/>
              <a:ext cx="2205060" cy="425512"/>
            </a:xfrm>
            <a:prstGeom prst="homePlate">
              <a:avLst/>
            </a:prstGeom>
            <a:gradFill flip="none" rotWithShape="1">
              <a:gsLst>
                <a:gs pos="0">
                  <a:schemeClr val="accent1"/>
                </a:gs>
                <a:gs pos="100000">
                  <a:schemeClr val="accent1">
                    <a:lumMod val="60000"/>
                    <a:lumOff val="40000"/>
                  </a:schemeClr>
                </a:gs>
              </a:gsLst>
              <a:lin ang="8100000" scaled="1"/>
              <a:tileRect/>
            </a:gradFill>
            <a:ln w="28575">
              <a:solidFill>
                <a:schemeClr val="accent1">
                  <a:lumMod val="20000"/>
                  <a:lumOff val="80000"/>
                </a:schemeClr>
              </a:solidFill>
            </a:ln>
            <a:effectLst>
              <a:outerShdw blurRad="165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dirty="0">
                <a:cs typeface="+mn-ea"/>
                <a:sym typeface="+mn-lt"/>
              </a:endParaRPr>
            </a:p>
          </p:txBody>
        </p:sp>
      </p:grpSp>
      <p:sp>
        <p:nvSpPr>
          <p:cNvPr id="24" name="ïsľîḑé"/>
          <p:cNvSpPr txBox="1"/>
          <p:nvPr/>
        </p:nvSpPr>
        <p:spPr bwMode="auto">
          <a:xfrm>
            <a:off x="4660901" y="2071618"/>
            <a:ext cx="3160008" cy="454803"/>
          </a:xfrm>
          <a:prstGeom prst="homePlate">
            <a:avLst/>
          </a:prstGeom>
          <a:gradFill flip="none" rotWithShape="1">
            <a:gsLst>
              <a:gs pos="0">
                <a:schemeClr val="accent1"/>
              </a:gs>
              <a:gs pos="100000">
                <a:schemeClr val="accent1">
                  <a:lumMod val="60000"/>
                  <a:lumOff val="40000"/>
                </a:schemeClr>
              </a:gs>
            </a:gsLst>
            <a:lin ang="8100000" scaled="1"/>
            <a:tileRect/>
          </a:gradFill>
          <a:ln w="28575">
            <a:solidFill>
              <a:schemeClr val="accent1">
                <a:lumMod val="20000"/>
                <a:lumOff val="80000"/>
              </a:schemeClr>
            </a:solidFill>
          </a:ln>
          <a:effectLst>
            <a:outerShdw blurRad="165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defTabSz="914400">
              <a:defRPr>
                <a:solidFill>
                  <a:schemeClr val="lt1"/>
                </a:solidFill>
              </a:defRPr>
            </a:lvl1pPr>
            <a:lvl2pPr defTabSz="914400"/>
            <a:lvl3pPr defTabSz="914400"/>
            <a:lvl4pPr defTabSz="914400"/>
            <a:lvl5pPr defTabSz="914400"/>
            <a:lvl6pPr defTabSz="914400"/>
            <a:lvl7pPr defTabSz="914400"/>
            <a:lvl8pPr defTabSz="914400"/>
            <a:lvl9pPr defTabSz="914400"/>
          </a:lstStyle>
          <a:p>
            <a:endParaRPr lang="zh-CN" altLang="en-US" dirty="0">
              <a:cs typeface="+mn-ea"/>
              <a:sym typeface="+mn-lt"/>
            </a:endParaRPr>
          </a:p>
        </p:txBody>
      </p:sp>
      <p:cxnSp>
        <p:nvCxnSpPr>
          <p:cNvPr id="15" name="肘形连接符 14"/>
          <p:cNvCxnSpPr>
            <a:endCxn id="10" idx="0"/>
          </p:cNvCxnSpPr>
          <p:nvPr/>
        </p:nvCxnSpPr>
        <p:spPr>
          <a:xfrm rot="10800000" flipV="1">
            <a:off x="2186923" y="2526421"/>
            <a:ext cx="3909079" cy="936916"/>
          </a:xfrm>
          <a:prstGeom prst="bentConnector2">
            <a:avLst/>
          </a:prstGeom>
          <a:ln w="12700" cap="rnd">
            <a:solidFill>
              <a:schemeClr val="bg1">
                <a:lumMod val="75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16" name="肘形连接符 15"/>
          <p:cNvCxnSpPr>
            <a:endCxn id="12" idx="0"/>
          </p:cNvCxnSpPr>
          <p:nvPr/>
        </p:nvCxnSpPr>
        <p:spPr>
          <a:xfrm>
            <a:off x="5341611" y="2526421"/>
            <a:ext cx="4876210" cy="936916"/>
          </a:xfrm>
          <a:prstGeom prst="bentConnector2">
            <a:avLst/>
          </a:prstGeom>
          <a:ln w="12700" cap="rnd">
            <a:solidFill>
              <a:schemeClr val="bg1">
                <a:lumMod val="75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1279221" y="3503865"/>
            <a:ext cx="2031138" cy="369332"/>
          </a:xfrm>
          <a:prstGeom prst="homePlate">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ctr"/>
            <a:r>
              <a:rPr lang="zh-CN" altLang="en-US" sz="1800" dirty="0">
                <a:solidFill>
                  <a:schemeClr val="bg1"/>
                </a:solidFill>
                <a:latin typeface="+mn-lt"/>
                <a:ea typeface="+mn-ea"/>
                <a:cs typeface="+mn-ea"/>
                <a:sym typeface="+mn-lt"/>
              </a:rPr>
              <a:t>标题文字添加</a:t>
            </a:r>
          </a:p>
        </p:txBody>
      </p:sp>
      <p:sp>
        <p:nvSpPr>
          <p:cNvPr id="38" name="文本框 37"/>
          <p:cNvSpPr txBox="1"/>
          <p:nvPr/>
        </p:nvSpPr>
        <p:spPr>
          <a:xfrm>
            <a:off x="9066739" y="3503865"/>
            <a:ext cx="2031138" cy="369332"/>
          </a:xfrm>
          <a:prstGeom prst="homePlate">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ctr"/>
            <a:r>
              <a:rPr lang="zh-CN" altLang="en-US" sz="1800" dirty="0">
                <a:solidFill>
                  <a:schemeClr val="bg1"/>
                </a:solidFill>
                <a:latin typeface="+mn-lt"/>
                <a:ea typeface="+mn-ea"/>
                <a:cs typeface="+mn-ea"/>
                <a:sym typeface="+mn-lt"/>
              </a:rPr>
              <a:t>标题文字添加</a:t>
            </a:r>
          </a:p>
        </p:txBody>
      </p:sp>
      <p:sp>
        <p:nvSpPr>
          <p:cNvPr id="39" name="文本框 38"/>
          <p:cNvSpPr txBox="1"/>
          <p:nvPr/>
        </p:nvSpPr>
        <p:spPr>
          <a:xfrm>
            <a:off x="5174817" y="2120145"/>
            <a:ext cx="1844860" cy="369332"/>
          </a:xfrm>
          <a:prstGeom prst="rect">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ctr"/>
            <a:r>
              <a:rPr lang="zh-CN" altLang="en-US" sz="1800" dirty="0">
                <a:solidFill>
                  <a:schemeClr val="bg1"/>
                </a:solidFill>
                <a:latin typeface="+mn-lt"/>
                <a:ea typeface="+mn-ea"/>
                <a:cs typeface="+mn-ea"/>
                <a:sym typeface="+mn-lt"/>
              </a:rPr>
              <a:t>标题文字添加</a:t>
            </a:r>
          </a:p>
        </p:txBody>
      </p:sp>
      <p:sp>
        <p:nvSpPr>
          <p:cNvPr id="40" name="文本框 39"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p:nvSpPr>
        <p:spPr>
          <a:xfrm>
            <a:off x="4004472" y="274264"/>
            <a:ext cx="415042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3200" b="1" dirty="0">
                <a:cs typeface="+mn-ea"/>
                <a:sym typeface="+mn-lt"/>
              </a:rPr>
              <a:t>点击输入标题名称</a:t>
            </a:r>
            <a:endParaRPr kumimoji="0" lang="zh-CN" altLang="en-US" sz="3200" b="1" i="0" u="none" strike="noStrike" kern="1200" cap="none" spc="0" normalizeH="0" baseline="0" noProof="0" dirty="0">
              <a:ln>
                <a:noFill/>
              </a:ln>
              <a:effectLst/>
              <a:uLnTx/>
              <a:uFillTx/>
              <a:cs typeface="+mn-ea"/>
              <a:sym typeface="+mn-lt"/>
            </a:endParaRPr>
          </a:p>
        </p:txBody>
      </p:sp>
      <p:pic>
        <p:nvPicPr>
          <p:cNvPr id="4" name="图片 3"/>
          <p:cNvPicPr>
            <a:picLocks noChangeAspect="1"/>
          </p:cNvPicPr>
          <p:nvPr/>
        </p:nvPicPr>
        <p:blipFill>
          <a:blip r:embed="rId3" cstate="screen"/>
          <a:stretch>
            <a:fillRect/>
          </a:stretch>
        </p:blipFill>
        <p:spPr>
          <a:xfrm>
            <a:off x="2750194" y="2120145"/>
            <a:ext cx="6742175" cy="44947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down)">
                                      <p:cBhvr>
                                        <p:cTn id="13" dur="500"/>
                                        <p:tgtEl>
                                          <p:spTgt spid="5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2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down)">
                                      <p:cBhvr>
                                        <p:cTn id="25" dur="500"/>
                                        <p:tgtEl>
                                          <p:spTgt spid="3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down)">
                                      <p:cBhvr>
                                        <p:cTn id="28" dur="500"/>
                                        <p:tgtEl>
                                          <p:spTgt spid="3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down)">
                                      <p:cBhvr>
                                        <p:cTn id="3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818206" y="1978027"/>
            <a:ext cx="2050552" cy="39613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cs typeface="+mn-ea"/>
                <a:sym typeface="+mn-lt"/>
              </a:rPr>
              <a:t>标题文字添加</a:t>
            </a:r>
          </a:p>
        </p:txBody>
      </p:sp>
      <p:sp>
        <p:nvSpPr>
          <p:cNvPr id="16" name="矩形 15"/>
          <p:cNvSpPr/>
          <p:nvPr/>
        </p:nvSpPr>
        <p:spPr>
          <a:xfrm>
            <a:off x="7818206" y="4719945"/>
            <a:ext cx="2050552" cy="39613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cs typeface="+mn-ea"/>
                <a:sym typeface="+mn-lt"/>
              </a:rPr>
              <a:t>标题文字添加</a:t>
            </a:r>
          </a:p>
        </p:txBody>
      </p:sp>
      <p:grpSp>
        <p:nvGrpSpPr>
          <p:cNvPr id="17" name="组合 16"/>
          <p:cNvGrpSpPr/>
          <p:nvPr/>
        </p:nvGrpSpPr>
        <p:grpSpPr>
          <a:xfrm>
            <a:off x="1490272" y="1978027"/>
            <a:ext cx="2910662" cy="884966"/>
            <a:chOff x="7483989" y="3375179"/>
            <a:chExt cx="2910662" cy="884966"/>
          </a:xfrm>
        </p:grpSpPr>
        <p:sp>
          <p:nvSpPr>
            <p:cNvPr id="18" name="矩形 17"/>
            <p:cNvSpPr/>
            <p:nvPr/>
          </p:nvSpPr>
          <p:spPr>
            <a:xfrm>
              <a:off x="7483989" y="3761547"/>
              <a:ext cx="2910662"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100" dirty="0">
                  <a:solidFill>
                    <a:schemeClr val="bg1">
                      <a:lumMod val="50000"/>
                    </a:schemeClr>
                  </a:solidFill>
                  <a:cs typeface="+mn-ea"/>
                  <a:sym typeface="+mn-lt"/>
                </a:rPr>
                <a:t>请在此处输入具体内容，文字请尽量言简意赅，此处为具体文字，表述该章节文字主题。</a:t>
              </a:r>
              <a:endParaRPr lang="en-US" altLang="zh-CN" sz="1100" dirty="0">
                <a:solidFill>
                  <a:schemeClr val="bg1">
                    <a:lumMod val="50000"/>
                  </a:schemeClr>
                </a:solidFill>
                <a:cs typeface="+mn-ea"/>
                <a:sym typeface="+mn-lt"/>
              </a:endParaRPr>
            </a:p>
          </p:txBody>
        </p:sp>
        <p:sp>
          <p:nvSpPr>
            <p:cNvPr id="19" name="矩形 18"/>
            <p:cNvSpPr/>
            <p:nvPr/>
          </p:nvSpPr>
          <p:spPr>
            <a:xfrm>
              <a:off x="8344099" y="3375179"/>
              <a:ext cx="2050552" cy="39613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75000"/>
                      <a:lumOff val="25000"/>
                    </a:schemeClr>
                  </a:solidFill>
                  <a:cs typeface="+mn-ea"/>
                  <a:sym typeface="+mn-lt"/>
                </a:rPr>
                <a:t>标题文字添加</a:t>
              </a:r>
            </a:p>
          </p:txBody>
        </p:sp>
      </p:grpSp>
      <p:sp>
        <p:nvSpPr>
          <p:cNvPr id="22" name="矩形 21"/>
          <p:cNvSpPr/>
          <p:nvPr/>
        </p:nvSpPr>
        <p:spPr>
          <a:xfrm>
            <a:off x="2350382" y="4719945"/>
            <a:ext cx="2050552" cy="39613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75000"/>
                    <a:lumOff val="25000"/>
                  </a:schemeClr>
                </a:solidFill>
                <a:cs typeface="+mn-ea"/>
                <a:sym typeface="+mn-lt"/>
              </a:rPr>
              <a:t>标题文字添加</a:t>
            </a:r>
          </a:p>
        </p:txBody>
      </p:sp>
      <p:sp>
        <p:nvSpPr>
          <p:cNvPr id="27" name="文本框 26"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p:nvSpPr>
        <p:spPr>
          <a:xfrm>
            <a:off x="4004472" y="274264"/>
            <a:ext cx="415042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3200" b="1" dirty="0">
                <a:cs typeface="+mn-ea"/>
                <a:sym typeface="+mn-lt"/>
              </a:rPr>
              <a:t>点击输入标题名称</a:t>
            </a:r>
            <a:endParaRPr kumimoji="0" lang="zh-CN" altLang="en-US" sz="3200" b="1" i="0" u="none" strike="noStrike" kern="1200" cap="none" spc="0" normalizeH="0" baseline="0" noProof="0" dirty="0">
              <a:ln>
                <a:noFill/>
              </a:ln>
              <a:effectLst/>
              <a:uLnTx/>
              <a:uFillTx/>
              <a:cs typeface="+mn-ea"/>
              <a:sym typeface="+mn-lt"/>
            </a:endParaRPr>
          </a:p>
        </p:txBody>
      </p:sp>
      <p:sp>
        <p:nvSpPr>
          <p:cNvPr id="25" name="矩形 24"/>
          <p:cNvSpPr/>
          <p:nvPr/>
        </p:nvSpPr>
        <p:spPr>
          <a:xfrm>
            <a:off x="1596373" y="5113243"/>
            <a:ext cx="291066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100" dirty="0">
                <a:solidFill>
                  <a:schemeClr val="bg1">
                    <a:lumMod val="50000"/>
                  </a:schemeClr>
                </a:solidFill>
                <a:cs typeface="+mn-ea"/>
                <a:sym typeface="+mn-lt"/>
              </a:rPr>
              <a:t>请在此处输入具体内容，文字请尽量言简意赅，此处为具体文字，表述该章节文字主题。</a:t>
            </a:r>
            <a:endParaRPr lang="en-US" altLang="zh-CN" sz="1100" dirty="0">
              <a:solidFill>
                <a:schemeClr val="bg1">
                  <a:lumMod val="50000"/>
                </a:schemeClr>
              </a:solidFill>
              <a:cs typeface="+mn-ea"/>
              <a:sym typeface="+mn-lt"/>
            </a:endParaRPr>
          </a:p>
        </p:txBody>
      </p:sp>
      <p:sp>
        <p:nvSpPr>
          <p:cNvPr id="26" name="矩形 25"/>
          <p:cNvSpPr/>
          <p:nvPr/>
        </p:nvSpPr>
        <p:spPr>
          <a:xfrm>
            <a:off x="7684965" y="5113243"/>
            <a:ext cx="2910662"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100" dirty="0">
                <a:solidFill>
                  <a:schemeClr val="bg1">
                    <a:lumMod val="50000"/>
                  </a:schemeClr>
                </a:solidFill>
                <a:cs typeface="+mn-ea"/>
                <a:sym typeface="+mn-lt"/>
              </a:rPr>
              <a:t>请在此处输入具体内容，文字请尽量言简意赅，此处为具体文字，表述该章节文字主题。</a:t>
            </a:r>
            <a:endParaRPr lang="en-US" altLang="zh-CN" sz="1100" dirty="0">
              <a:solidFill>
                <a:schemeClr val="bg1">
                  <a:lumMod val="50000"/>
                </a:schemeClr>
              </a:solidFill>
              <a:cs typeface="+mn-ea"/>
              <a:sym typeface="+mn-lt"/>
            </a:endParaRPr>
          </a:p>
        </p:txBody>
      </p:sp>
      <p:sp>
        <p:nvSpPr>
          <p:cNvPr id="28" name="矩形 27"/>
          <p:cNvSpPr/>
          <p:nvPr/>
        </p:nvSpPr>
        <p:spPr>
          <a:xfrm>
            <a:off x="7684965" y="2384687"/>
            <a:ext cx="2910662"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100" dirty="0">
                <a:solidFill>
                  <a:schemeClr val="bg1">
                    <a:lumMod val="50000"/>
                  </a:schemeClr>
                </a:solidFill>
                <a:cs typeface="+mn-ea"/>
                <a:sym typeface="+mn-lt"/>
              </a:rPr>
              <a:t>请在此处输入具体内容，文字请尽量言简意赅，此处为具体文字，表述该章节文字主题。</a:t>
            </a:r>
            <a:endParaRPr lang="en-US" altLang="zh-CN" sz="1100" dirty="0">
              <a:solidFill>
                <a:schemeClr val="bg1">
                  <a:lumMod val="50000"/>
                </a:schemeClr>
              </a:solidFill>
              <a:cs typeface="+mn-ea"/>
              <a:sym typeface="+mn-lt"/>
            </a:endParaRPr>
          </a:p>
        </p:txBody>
      </p:sp>
      <p:pic>
        <p:nvPicPr>
          <p:cNvPr id="3" name="图片 2"/>
          <p:cNvPicPr>
            <a:picLocks noChangeAspect="1"/>
          </p:cNvPicPr>
          <p:nvPr/>
        </p:nvPicPr>
        <p:blipFill>
          <a:blip r:embed="rId3" cstate="screen"/>
          <a:stretch>
            <a:fillRect/>
          </a:stretch>
        </p:blipFill>
        <p:spPr>
          <a:xfrm>
            <a:off x="4073841" y="1532606"/>
            <a:ext cx="4150419" cy="41504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立方体 1"/>
          <p:cNvSpPr/>
          <p:nvPr/>
        </p:nvSpPr>
        <p:spPr>
          <a:xfrm>
            <a:off x="1835150" y="1724687"/>
            <a:ext cx="1511300" cy="1511300"/>
          </a:xfrm>
          <a:prstGeom prst="cub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 name="立方体 2"/>
          <p:cNvSpPr/>
          <p:nvPr/>
        </p:nvSpPr>
        <p:spPr>
          <a:xfrm>
            <a:off x="5340350" y="1724687"/>
            <a:ext cx="1511300" cy="1511300"/>
          </a:xfrm>
          <a:prstGeom prst="cub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 name="立方体 3"/>
          <p:cNvSpPr/>
          <p:nvPr/>
        </p:nvSpPr>
        <p:spPr>
          <a:xfrm>
            <a:off x="8845550" y="1724687"/>
            <a:ext cx="1511300" cy="1511300"/>
          </a:xfrm>
          <a:prstGeom prst="cub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1" name="椭圆 4"/>
          <p:cNvSpPr/>
          <p:nvPr/>
        </p:nvSpPr>
        <p:spPr>
          <a:xfrm>
            <a:off x="2120254" y="2287839"/>
            <a:ext cx="700460" cy="723900"/>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2" name="椭圆 5"/>
          <p:cNvSpPr/>
          <p:nvPr/>
        </p:nvSpPr>
        <p:spPr>
          <a:xfrm>
            <a:off x="5613734" y="2378716"/>
            <a:ext cx="723900" cy="542146"/>
          </a:xfrm>
          <a:custGeom>
            <a:avLst/>
            <a:gdLst>
              <a:gd name="connsiteX0" fmla="*/ 227854 w 607639"/>
              <a:gd name="connsiteY0" fmla="*/ 404591 h 455076"/>
              <a:gd name="connsiteX1" fmla="*/ 227854 w 607639"/>
              <a:gd name="connsiteY1" fmla="*/ 429834 h 455076"/>
              <a:gd name="connsiteX2" fmla="*/ 379786 w 607639"/>
              <a:gd name="connsiteY2" fmla="*/ 429834 h 455076"/>
              <a:gd name="connsiteX3" fmla="*/ 379786 w 607639"/>
              <a:gd name="connsiteY3" fmla="*/ 404591 h 455076"/>
              <a:gd name="connsiteX4" fmla="*/ 303680 w 607639"/>
              <a:gd name="connsiteY4" fmla="*/ 353928 h 455076"/>
              <a:gd name="connsiteX5" fmla="*/ 303775 w 607639"/>
              <a:gd name="connsiteY5" fmla="*/ 353928 h 455076"/>
              <a:gd name="connsiteX6" fmla="*/ 303888 w 607639"/>
              <a:gd name="connsiteY6" fmla="*/ 353928 h 455076"/>
              <a:gd name="connsiteX7" fmla="*/ 312716 w 607639"/>
              <a:gd name="connsiteY7" fmla="*/ 357595 h 455076"/>
              <a:gd name="connsiteX8" fmla="*/ 316415 w 607639"/>
              <a:gd name="connsiteY8" fmla="*/ 366552 h 455076"/>
              <a:gd name="connsiteX9" fmla="*/ 303784 w 607639"/>
              <a:gd name="connsiteY9" fmla="*/ 379219 h 455076"/>
              <a:gd name="connsiteX10" fmla="*/ 291153 w 607639"/>
              <a:gd name="connsiteY10" fmla="*/ 366552 h 455076"/>
              <a:gd name="connsiteX11" fmla="*/ 294853 w 607639"/>
              <a:gd name="connsiteY11" fmla="*/ 357595 h 455076"/>
              <a:gd name="connsiteX12" fmla="*/ 303784 w 607639"/>
              <a:gd name="connsiteY12" fmla="*/ 353885 h 455076"/>
              <a:gd name="connsiteX13" fmla="*/ 303680 w 607639"/>
              <a:gd name="connsiteY13" fmla="*/ 353928 h 455076"/>
              <a:gd name="connsiteX14" fmla="*/ 25367 w 607639"/>
              <a:gd name="connsiteY14" fmla="*/ 353928 h 455076"/>
              <a:gd name="connsiteX15" fmla="*/ 25367 w 607639"/>
              <a:gd name="connsiteY15" fmla="*/ 379260 h 455076"/>
              <a:gd name="connsiteX16" fmla="*/ 303775 w 607639"/>
              <a:gd name="connsiteY16" fmla="*/ 379260 h 455076"/>
              <a:gd name="connsiteX17" fmla="*/ 582272 w 607639"/>
              <a:gd name="connsiteY17" fmla="*/ 379260 h 455076"/>
              <a:gd name="connsiteX18" fmla="*/ 582272 w 607639"/>
              <a:gd name="connsiteY18" fmla="*/ 353928 h 455076"/>
              <a:gd name="connsiteX19" fmla="*/ 303888 w 607639"/>
              <a:gd name="connsiteY19" fmla="*/ 353928 h 455076"/>
              <a:gd name="connsiteX20" fmla="*/ 25367 w 607639"/>
              <a:gd name="connsiteY20" fmla="*/ 25331 h 455076"/>
              <a:gd name="connsiteX21" fmla="*/ 25367 w 607639"/>
              <a:gd name="connsiteY21" fmla="*/ 328686 h 455076"/>
              <a:gd name="connsiteX22" fmla="*/ 582272 w 607639"/>
              <a:gd name="connsiteY22" fmla="*/ 328686 h 455076"/>
              <a:gd name="connsiteX23" fmla="*/ 582272 w 607639"/>
              <a:gd name="connsiteY23" fmla="*/ 25331 h 455076"/>
              <a:gd name="connsiteX24" fmla="*/ 25367 w 607639"/>
              <a:gd name="connsiteY24" fmla="*/ 0 h 455076"/>
              <a:gd name="connsiteX25" fmla="*/ 582272 w 607639"/>
              <a:gd name="connsiteY25" fmla="*/ 0 h 455076"/>
              <a:gd name="connsiteX26" fmla="*/ 607639 w 607639"/>
              <a:gd name="connsiteY26" fmla="*/ 25331 h 455076"/>
              <a:gd name="connsiteX27" fmla="*/ 607639 w 607639"/>
              <a:gd name="connsiteY27" fmla="*/ 379260 h 455076"/>
              <a:gd name="connsiteX28" fmla="*/ 582272 w 607639"/>
              <a:gd name="connsiteY28" fmla="*/ 404591 h 455076"/>
              <a:gd name="connsiteX29" fmla="*/ 405063 w 607639"/>
              <a:gd name="connsiteY29" fmla="*/ 404591 h 455076"/>
              <a:gd name="connsiteX30" fmla="*/ 405063 w 607639"/>
              <a:gd name="connsiteY30" fmla="*/ 429834 h 455076"/>
              <a:gd name="connsiteX31" fmla="*/ 455707 w 607639"/>
              <a:gd name="connsiteY31" fmla="*/ 429834 h 455076"/>
              <a:gd name="connsiteX32" fmla="*/ 468346 w 607639"/>
              <a:gd name="connsiteY32" fmla="*/ 442455 h 455076"/>
              <a:gd name="connsiteX33" fmla="*/ 455707 w 607639"/>
              <a:gd name="connsiteY33" fmla="*/ 455076 h 455076"/>
              <a:gd name="connsiteX34" fmla="*/ 151932 w 607639"/>
              <a:gd name="connsiteY34" fmla="*/ 455076 h 455076"/>
              <a:gd name="connsiteX35" fmla="*/ 139293 w 607639"/>
              <a:gd name="connsiteY35" fmla="*/ 442455 h 455076"/>
              <a:gd name="connsiteX36" fmla="*/ 151932 w 607639"/>
              <a:gd name="connsiteY36" fmla="*/ 429834 h 455076"/>
              <a:gd name="connsiteX37" fmla="*/ 202487 w 607639"/>
              <a:gd name="connsiteY37" fmla="*/ 429834 h 455076"/>
              <a:gd name="connsiteX38" fmla="*/ 202487 w 607639"/>
              <a:gd name="connsiteY38" fmla="*/ 404591 h 455076"/>
              <a:gd name="connsiteX39" fmla="*/ 25367 w 607639"/>
              <a:gd name="connsiteY39" fmla="*/ 404591 h 455076"/>
              <a:gd name="connsiteX40" fmla="*/ 0 w 607639"/>
              <a:gd name="connsiteY40" fmla="*/ 379260 h 455076"/>
              <a:gd name="connsiteX41" fmla="*/ 0 w 607639"/>
              <a:gd name="connsiteY41" fmla="*/ 25331 h 455076"/>
              <a:gd name="connsiteX42" fmla="*/ 25367 w 607639"/>
              <a:gd name="connsiteY42" fmla="*/ 0 h 45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7639" h="455076">
                <a:moveTo>
                  <a:pt x="227854" y="404591"/>
                </a:moveTo>
                <a:lnTo>
                  <a:pt x="227854" y="429834"/>
                </a:lnTo>
                <a:lnTo>
                  <a:pt x="379786" y="429834"/>
                </a:lnTo>
                <a:lnTo>
                  <a:pt x="379786" y="404591"/>
                </a:lnTo>
                <a:close/>
                <a:moveTo>
                  <a:pt x="303680" y="353928"/>
                </a:moveTo>
                <a:lnTo>
                  <a:pt x="303775" y="353928"/>
                </a:lnTo>
                <a:lnTo>
                  <a:pt x="303888" y="353928"/>
                </a:lnTo>
                <a:lnTo>
                  <a:pt x="312716" y="357595"/>
                </a:lnTo>
                <a:cubicBezTo>
                  <a:pt x="315001" y="359887"/>
                  <a:pt x="316415" y="363054"/>
                  <a:pt x="316415" y="366552"/>
                </a:cubicBezTo>
                <a:cubicBezTo>
                  <a:pt x="316415" y="373548"/>
                  <a:pt x="310760" y="379219"/>
                  <a:pt x="303784" y="379219"/>
                </a:cubicBezTo>
                <a:cubicBezTo>
                  <a:pt x="296808" y="379219"/>
                  <a:pt x="291153" y="373548"/>
                  <a:pt x="291153" y="366552"/>
                </a:cubicBezTo>
                <a:cubicBezTo>
                  <a:pt x="291153" y="363054"/>
                  <a:pt x="292567" y="359887"/>
                  <a:pt x="294853" y="357595"/>
                </a:cubicBezTo>
                <a:close/>
                <a:moveTo>
                  <a:pt x="303784" y="353885"/>
                </a:moveTo>
                <a:lnTo>
                  <a:pt x="303680" y="353928"/>
                </a:lnTo>
                <a:lnTo>
                  <a:pt x="25367" y="353928"/>
                </a:lnTo>
                <a:lnTo>
                  <a:pt x="25367" y="379260"/>
                </a:lnTo>
                <a:lnTo>
                  <a:pt x="303775" y="379260"/>
                </a:lnTo>
                <a:lnTo>
                  <a:pt x="582272" y="379260"/>
                </a:lnTo>
                <a:lnTo>
                  <a:pt x="582272" y="353928"/>
                </a:lnTo>
                <a:lnTo>
                  <a:pt x="303888" y="353928"/>
                </a:lnTo>
                <a:close/>
                <a:moveTo>
                  <a:pt x="25367" y="25331"/>
                </a:moveTo>
                <a:lnTo>
                  <a:pt x="25367" y="328686"/>
                </a:lnTo>
                <a:lnTo>
                  <a:pt x="582272" y="328686"/>
                </a:lnTo>
                <a:lnTo>
                  <a:pt x="582272" y="25331"/>
                </a:lnTo>
                <a:close/>
                <a:moveTo>
                  <a:pt x="25367" y="0"/>
                </a:moveTo>
                <a:lnTo>
                  <a:pt x="582272" y="0"/>
                </a:lnTo>
                <a:cubicBezTo>
                  <a:pt x="596246" y="0"/>
                  <a:pt x="607639" y="11377"/>
                  <a:pt x="607639" y="25331"/>
                </a:cubicBezTo>
                <a:lnTo>
                  <a:pt x="607639" y="379260"/>
                </a:lnTo>
                <a:cubicBezTo>
                  <a:pt x="607639" y="393214"/>
                  <a:pt x="596246" y="404591"/>
                  <a:pt x="582272" y="404591"/>
                </a:cubicBezTo>
                <a:lnTo>
                  <a:pt x="405063" y="404591"/>
                </a:lnTo>
                <a:lnTo>
                  <a:pt x="405063" y="429834"/>
                </a:lnTo>
                <a:lnTo>
                  <a:pt x="455707" y="429834"/>
                </a:lnTo>
                <a:cubicBezTo>
                  <a:pt x="462738" y="429834"/>
                  <a:pt x="468346" y="435522"/>
                  <a:pt x="468346" y="442455"/>
                </a:cubicBezTo>
                <a:cubicBezTo>
                  <a:pt x="468346" y="449477"/>
                  <a:pt x="462738" y="455076"/>
                  <a:pt x="455707" y="455076"/>
                </a:cubicBezTo>
                <a:lnTo>
                  <a:pt x="151932" y="455076"/>
                </a:lnTo>
                <a:cubicBezTo>
                  <a:pt x="144901" y="455076"/>
                  <a:pt x="139293" y="449477"/>
                  <a:pt x="139293" y="442455"/>
                </a:cubicBezTo>
                <a:cubicBezTo>
                  <a:pt x="139293" y="435433"/>
                  <a:pt x="144901" y="429834"/>
                  <a:pt x="151932" y="429834"/>
                </a:cubicBezTo>
                <a:lnTo>
                  <a:pt x="202487" y="429834"/>
                </a:lnTo>
                <a:lnTo>
                  <a:pt x="202487" y="404591"/>
                </a:lnTo>
                <a:lnTo>
                  <a:pt x="25367" y="404591"/>
                </a:lnTo>
                <a:cubicBezTo>
                  <a:pt x="11304" y="404591"/>
                  <a:pt x="0" y="393214"/>
                  <a:pt x="0" y="379260"/>
                </a:cubicBezTo>
                <a:lnTo>
                  <a:pt x="0" y="25331"/>
                </a:lnTo>
                <a:cubicBezTo>
                  <a:pt x="0" y="11377"/>
                  <a:pt x="11304" y="0"/>
                  <a:pt x="253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3" name="椭圆 6"/>
          <p:cNvSpPr/>
          <p:nvPr/>
        </p:nvSpPr>
        <p:spPr>
          <a:xfrm>
            <a:off x="9124086" y="2287839"/>
            <a:ext cx="713597" cy="723900"/>
          </a:xfrm>
          <a:custGeom>
            <a:avLst/>
            <a:gdLst>
              <a:gd name="T0" fmla="*/ 375 w 500"/>
              <a:gd name="T1" fmla="*/ 188 h 508"/>
              <a:gd name="T2" fmla="*/ 188 w 500"/>
              <a:gd name="T3" fmla="*/ 0 h 508"/>
              <a:gd name="T4" fmla="*/ 0 w 500"/>
              <a:gd name="T5" fmla="*/ 188 h 508"/>
              <a:gd name="T6" fmla="*/ 188 w 500"/>
              <a:gd name="T7" fmla="*/ 375 h 508"/>
              <a:gd name="T8" fmla="*/ 375 w 500"/>
              <a:gd name="T9" fmla="*/ 188 h 508"/>
              <a:gd name="T10" fmla="*/ 188 w 500"/>
              <a:gd name="T11" fmla="*/ 328 h 508"/>
              <a:gd name="T12" fmla="*/ 47 w 500"/>
              <a:gd name="T13" fmla="*/ 188 h 508"/>
              <a:gd name="T14" fmla="*/ 188 w 500"/>
              <a:gd name="T15" fmla="*/ 47 h 508"/>
              <a:gd name="T16" fmla="*/ 328 w 500"/>
              <a:gd name="T17" fmla="*/ 188 h 508"/>
              <a:gd name="T18" fmla="*/ 188 w 500"/>
              <a:gd name="T19" fmla="*/ 328 h 508"/>
              <a:gd name="T20" fmla="*/ 500 w 500"/>
              <a:gd name="T21" fmla="*/ 466 h 508"/>
              <a:gd name="T22" fmla="*/ 458 w 500"/>
              <a:gd name="T23" fmla="*/ 508 h 508"/>
              <a:gd name="T24" fmla="*/ 314 w 500"/>
              <a:gd name="T25" fmla="*/ 364 h 508"/>
              <a:gd name="T26" fmla="*/ 356 w 500"/>
              <a:gd name="T27" fmla="*/ 322 h 508"/>
              <a:gd name="T28" fmla="*/ 500 w 500"/>
              <a:gd name="T29" fmla="*/ 46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508">
                <a:moveTo>
                  <a:pt x="375" y="188"/>
                </a:moveTo>
                <a:cubicBezTo>
                  <a:pt x="375" y="84"/>
                  <a:pt x="291" y="0"/>
                  <a:pt x="188" y="0"/>
                </a:cubicBezTo>
                <a:cubicBezTo>
                  <a:pt x="84" y="0"/>
                  <a:pt x="0" y="84"/>
                  <a:pt x="0" y="188"/>
                </a:cubicBezTo>
                <a:cubicBezTo>
                  <a:pt x="0" y="291"/>
                  <a:pt x="84" y="375"/>
                  <a:pt x="188" y="375"/>
                </a:cubicBezTo>
                <a:cubicBezTo>
                  <a:pt x="291" y="375"/>
                  <a:pt x="375" y="291"/>
                  <a:pt x="375" y="188"/>
                </a:cubicBezTo>
                <a:close/>
                <a:moveTo>
                  <a:pt x="188" y="328"/>
                </a:moveTo>
                <a:cubicBezTo>
                  <a:pt x="110" y="328"/>
                  <a:pt x="47" y="265"/>
                  <a:pt x="47" y="188"/>
                </a:cubicBezTo>
                <a:cubicBezTo>
                  <a:pt x="47" y="110"/>
                  <a:pt x="110" y="47"/>
                  <a:pt x="188" y="47"/>
                </a:cubicBezTo>
                <a:cubicBezTo>
                  <a:pt x="265" y="47"/>
                  <a:pt x="328" y="110"/>
                  <a:pt x="328" y="188"/>
                </a:cubicBezTo>
                <a:cubicBezTo>
                  <a:pt x="328" y="265"/>
                  <a:pt x="265" y="328"/>
                  <a:pt x="188" y="328"/>
                </a:cubicBezTo>
                <a:close/>
                <a:moveTo>
                  <a:pt x="500" y="466"/>
                </a:moveTo>
                <a:lnTo>
                  <a:pt x="458" y="508"/>
                </a:lnTo>
                <a:lnTo>
                  <a:pt x="314" y="364"/>
                </a:lnTo>
                <a:lnTo>
                  <a:pt x="356" y="322"/>
                </a:lnTo>
                <a:lnTo>
                  <a:pt x="500" y="4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8" name="PA-文本框 8"/>
          <p:cNvSpPr txBox="1"/>
          <p:nvPr>
            <p:custDataLst>
              <p:tags r:id="rId1"/>
            </p:custDataLst>
          </p:nvPr>
        </p:nvSpPr>
        <p:spPr>
          <a:xfrm>
            <a:off x="1686454" y="3622013"/>
            <a:ext cx="1568058" cy="646331"/>
          </a:xfrm>
          <a:prstGeom prst="rect">
            <a:avLst/>
          </a:prstGeom>
          <a:noFill/>
        </p:spPr>
        <p:txBody>
          <a:bodyPr wrap="none" rtlCol="0">
            <a:spAutoFit/>
            <a:scene3d>
              <a:camera prst="orthographicFront"/>
              <a:lightRig rig="threePt" dir="t"/>
            </a:scene3d>
            <a:sp3d contourW="12700"/>
          </a:bodyPr>
          <a:lstStyle/>
          <a:p>
            <a:pPr algn="ctr"/>
            <a:r>
              <a:rPr lang="en-US" altLang="zh-CN" sz="3600" dirty="0">
                <a:cs typeface="+mn-ea"/>
                <a:sym typeface="+mn-lt"/>
              </a:rPr>
              <a:t>NO.01</a:t>
            </a:r>
            <a:endParaRPr lang="zh-CN" altLang="en-US" sz="3600" dirty="0">
              <a:cs typeface="+mn-ea"/>
              <a:sym typeface="+mn-lt"/>
            </a:endParaRPr>
          </a:p>
        </p:txBody>
      </p:sp>
      <p:sp>
        <p:nvSpPr>
          <p:cNvPr id="19" name="PA-文本框 8"/>
          <p:cNvSpPr txBox="1"/>
          <p:nvPr>
            <p:custDataLst>
              <p:tags r:id="rId2"/>
            </p:custDataLst>
          </p:nvPr>
        </p:nvSpPr>
        <p:spPr>
          <a:xfrm>
            <a:off x="5191654" y="3622013"/>
            <a:ext cx="1568058" cy="646331"/>
          </a:xfrm>
          <a:prstGeom prst="rect">
            <a:avLst/>
          </a:prstGeom>
          <a:noFill/>
        </p:spPr>
        <p:txBody>
          <a:bodyPr wrap="none" rtlCol="0">
            <a:spAutoFit/>
            <a:scene3d>
              <a:camera prst="orthographicFront"/>
              <a:lightRig rig="threePt" dir="t"/>
            </a:scene3d>
            <a:sp3d contourW="12700"/>
          </a:bodyPr>
          <a:lstStyle/>
          <a:p>
            <a:pPr algn="ctr"/>
            <a:r>
              <a:rPr lang="en-US" altLang="zh-CN" sz="3600" dirty="0">
                <a:cs typeface="+mn-ea"/>
                <a:sym typeface="+mn-lt"/>
              </a:rPr>
              <a:t>NO.02</a:t>
            </a:r>
            <a:endParaRPr lang="zh-CN" altLang="en-US" sz="3600" dirty="0">
              <a:cs typeface="+mn-ea"/>
              <a:sym typeface="+mn-lt"/>
            </a:endParaRPr>
          </a:p>
        </p:txBody>
      </p:sp>
      <p:sp>
        <p:nvSpPr>
          <p:cNvPr id="20" name="PA-文本框 8"/>
          <p:cNvSpPr txBox="1"/>
          <p:nvPr>
            <p:custDataLst>
              <p:tags r:id="rId3"/>
            </p:custDataLst>
          </p:nvPr>
        </p:nvSpPr>
        <p:spPr>
          <a:xfrm>
            <a:off x="8696854" y="3622013"/>
            <a:ext cx="1568058" cy="646331"/>
          </a:xfrm>
          <a:prstGeom prst="rect">
            <a:avLst/>
          </a:prstGeom>
          <a:noFill/>
        </p:spPr>
        <p:txBody>
          <a:bodyPr wrap="none" rtlCol="0">
            <a:spAutoFit/>
            <a:scene3d>
              <a:camera prst="orthographicFront"/>
              <a:lightRig rig="threePt" dir="t"/>
            </a:scene3d>
            <a:sp3d contourW="12700"/>
          </a:bodyPr>
          <a:lstStyle/>
          <a:p>
            <a:pPr algn="ctr"/>
            <a:r>
              <a:rPr lang="en-US" altLang="zh-CN" sz="3600" dirty="0">
                <a:cs typeface="+mn-ea"/>
                <a:sym typeface="+mn-lt"/>
              </a:rPr>
              <a:t>NO.03</a:t>
            </a:r>
            <a:endParaRPr lang="zh-CN" altLang="en-US" sz="3600" dirty="0">
              <a:cs typeface="+mn-ea"/>
              <a:sym typeface="+mn-lt"/>
            </a:endParaRPr>
          </a:p>
        </p:txBody>
      </p:sp>
      <p:grpSp>
        <p:nvGrpSpPr>
          <p:cNvPr id="25" name="组合 24"/>
          <p:cNvGrpSpPr/>
          <p:nvPr/>
        </p:nvGrpSpPr>
        <p:grpSpPr>
          <a:xfrm>
            <a:off x="1140170" y="4268344"/>
            <a:ext cx="3082913" cy="861418"/>
            <a:chOff x="1619966" y="2343753"/>
            <a:chExt cx="6328288" cy="861418"/>
          </a:xfrm>
        </p:grpSpPr>
        <p:sp>
          <p:nvSpPr>
            <p:cNvPr id="26" name="文本框 25"/>
            <p:cNvSpPr txBox="1"/>
            <p:nvPr/>
          </p:nvSpPr>
          <p:spPr>
            <a:xfrm>
              <a:off x="2486796" y="2343753"/>
              <a:ext cx="5461458"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cs typeface="+mn-ea"/>
                  <a:sym typeface="+mn-lt"/>
                </a:rPr>
                <a:t>标题文字添加</a:t>
              </a:r>
            </a:p>
          </p:txBody>
        </p:sp>
        <p:sp>
          <p:nvSpPr>
            <p:cNvPr id="27" name="文本框 26"/>
            <p:cNvSpPr txBox="1"/>
            <p:nvPr/>
          </p:nvSpPr>
          <p:spPr>
            <a:xfrm>
              <a:off x="1619966" y="2761973"/>
              <a:ext cx="5461458" cy="443198"/>
            </a:xfrm>
            <a:prstGeom prst="rect">
              <a:avLst/>
            </a:prstGeom>
            <a:noFill/>
          </p:spPr>
          <p:txBody>
            <a:bodyPr wrap="square" rtlCol="0">
              <a:spAutoFit/>
              <a:scene3d>
                <a:camera prst="orthographicFront"/>
                <a:lightRig rig="threePt" dir="t"/>
              </a:scene3d>
              <a:sp3d contourW="12700"/>
            </a:bodyPr>
            <a:lstStyle>
              <a:defPPr>
                <a:defRPr lang="zh-CN"/>
              </a:defPPr>
              <a:lvl1pPr>
                <a:lnSpc>
                  <a:spcPct val="114000"/>
                </a:lnSpc>
                <a:defRPr sz="1000">
                  <a:solidFill>
                    <a:schemeClr val="bg1">
                      <a:lumMod val="50000"/>
                    </a:schemeClr>
                  </a:solidFill>
                  <a:latin typeface="Arial" panose="020B0604020202020204" pitchFamily="34" charset="0"/>
                  <a:ea typeface="xiaodanchunti" panose="02010601030101010101" pitchFamily="2" charset="-122"/>
                  <a:cs typeface="+mn-ea"/>
                </a:defRPr>
              </a:lvl1pPr>
            </a:lstStyle>
            <a:p>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grpSp>
      <p:sp>
        <p:nvSpPr>
          <p:cNvPr id="29" name="文本框 28"/>
          <p:cNvSpPr txBox="1"/>
          <p:nvPr/>
        </p:nvSpPr>
        <p:spPr>
          <a:xfrm>
            <a:off x="5220034" y="4268344"/>
            <a:ext cx="2660625"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cs typeface="+mn-ea"/>
                <a:sym typeface="+mn-lt"/>
              </a:rPr>
              <a:t>标题文字添加</a:t>
            </a:r>
          </a:p>
        </p:txBody>
      </p:sp>
      <p:sp>
        <p:nvSpPr>
          <p:cNvPr id="32" name="文本框 31"/>
          <p:cNvSpPr txBox="1"/>
          <p:nvPr/>
        </p:nvSpPr>
        <p:spPr>
          <a:xfrm>
            <a:off x="8696854" y="4268344"/>
            <a:ext cx="2660625"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cs typeface="+mn-ea"/>
                <a:sym typeface="+mn-lt"/>
              </a:rPr>
              <a:t>标题文字添加</a:t>
            </a:r>
          </a:p>
        </p:txBody>
      </p:sp>
      <p:sp>
        <p:nvSpPr>
          <p:cNvPr id="24" name="文本框 23"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p:nvSpPr>
        <p:spPr>
          <a:xfrm>
            <a:off x="4004472" y="274264"/>
            <a:ext cx="415042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3200" b="1" dirty="0">
                <a:cs typeface="+mn-ea"/>
                <a:sym typeface="+mn-lt"/>
              </a:rPr>
              <a:t>点击输入标题名称</a:t>
            </a:r>
            <a:endParaRPr kumimoji="0" lang="zh-CN" altLang="en-US" sz="3200" b="1" i="0" u="none" strike="noStrike" kern="1200" cap="none" spc="0" normalizeH="0" baseline="0" noProof="0" dirty="0">
              <a:ln>
                <a:noFill/>
              </a:ln>
              <a:effectLst/>
              <a:uLnTx/>
              <a:uFillTx/>
              <a:cs typeface="+mn-ea"/>
              <a:sym typeface="+mn-lt"/>
            </a:endParaRPr>
          </a:p>
        </p:txBody>
      </p:sp>
      <p:sp>
        <p:nvSpPr>
          <p:cNvPr id="35" name="文本框 34"/>
          <p:cNvSpPr txBox="1"/>
          <p:nvPr/>
        </p:nvSpPr>
        <p:spPr>
          <a:xfrm>
            <a:off x="4616990" y="4637676"/>
            <a:ext cx="2660625" cy="445763"/>
          </a:xfrm>
          <a:prstGeom prst="rect">
            <a:avLst/>
          </a:prstGeom>
          <a:noFill/>
        </p:spPr>
        <p:txBody>
          <a:bodyPr wrap="square" rtlCol="0">
            <a:spAutoFit/>
            <a:scene3d>
              <a:camera prst="orthographicFront"/>
              <a:lightRig rig="threePt" dir="t"/>
            </a:scene3d>
            <a:sp3d contourW="12700"/>
          </a:bodyPr>
          <a:lstStyle>
            <a:defPPr>
              <a:defRPr lang="zh-CN"/>
            </a:defPPr>
            <a:lvl1pPr>
              <a:lnSpc>
                <a:spcPct val="114000"/>
              </a:lnSpc>
              <a:defRPr sz="1000">
                <a:solidFill>
                  <a:schemeClr val="bg1">
                    <a:lumMod val="50000"/>
                  </a:schemeClr>
                </a:solidFill>
                <a:latin typeface="Arial" panose="020B0604020202020204" pitchFamily="34" charset="0"/>
                <a:ea typeface="xiaodanchunti" panose="02010601030101010101" pitchFamily="2" charset="-122"/>
                <a:cs typeface="+mn-ea"/>
              </a:defRPr>
            </a:lvl1pPr>
          </a:lstStyle>
          <a:p>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sp>
        <p:nvSpPr>
          <p:cNvPr id="36" name="文本框 35"/>
          <p:cNvSpPr txBox="1"/>
          <p:nvPr/>
        </p:nvSpPr>
        <p:spPr>
          <a:xfrm>
            <a:off x="8154892" y="4637675"/>
            <a:ext cx="2660625" cy="445763"/>
          </a:xfrm>
          <a:prstGeom prst="rect">
            <a:avLst/>
          </a:prstGeom>
          <a:noFill/>
        </p:spPr>
        <p:txBody>
          <a:bodyPr wrap="square" rtlCol="0">
            <a:spAutoFit/>
            <a:scene3d>
              <a:camera prst="orthographicFront"/>
              <a:lightRig rig="threePt" dir="t"/>
            </a:scene3d>
            <a:sp3d contourW="12700"/>
          </a:bodyPr>
          <a:lstStyle>
            <a:defPPr>
              <a:defRPr lang="zh-CN"/>
            </a:defPPr>
            <a:lvl1pPr>
              <a:lnSpc>
                <a:spcPct val="114000"/>
              </a:lnSpc>
              <a:defRPr sz="1000">
                <a:solidFill>
                  <a:schemeClr val="bg1">
                    <a:lumMod val="50000"/>
                  </a:schemeClr>
                </a:solidFill>
                <a:latin typeface="Arial" panose="020B0604020202020204" pitchFamily="34" charset="0"/>
                <a:ea typeface="xiaodanchunti" panose="02010601030101010101" pitchFamily="2" charset="-122"/>
                <a:cs typeface="+mn-ea"/>
              </a:defRPr>
            </a:lvl1pPr>
          </a:lstStyle>
          <a:p>
            <a:r>
              <a:rPr lang="zh-CN" altLang="en-US" dirty="0">
                <a:latin typeface="+mn-lt"/>
                <a:ea typeface="+mn-ea"/>
                <a:sym typeface="+mn-lt"/>
              </a:rPr>
              <a:t>请在此处输入具体内容，文字请尽量言简意赅，此处为具体文字，表述该章节文字主题。</a:t>
            </a:r>
            <a:endParaRPr lang="en-US" altLang="zh-CN" dirty="0">
              <a:latin typeface="+mn-lt"/>
              <a:ea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22" presetClass="entr" presetSubtype="8"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left)">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21" grpId="0" animBg="1"/>
      <p:bldP spid="22" grpId="0" animBg="1"/>
      <p:bldP spid="23" grpId="0" animBg="1"/>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5095953" y="1903989"/>
            <a:ext cx="2028660" cy="2032186"/>
          </a:xfrm>
          <a:prstGeom prst="rect">
            <a:avLst/>
          </a:prstGeom>
        </p:spPr>
      </p:pic>
      <p:pic>
        <p:nvPicPr>
          <p:cNvPr id="3" name="图片 2"/>
          <p:cNvPicPr>
            <a:picLocks noChangeAspect="1"/>
          </p:cNvPicPr>
          <p:nvPr/>
        </p:nvPicPr>
        <p:blipFill>
          <a:blip r:embed="rId4"/>
          <a:stretch>
            <a:fillRect/>
          </a:stretch>
        </p:blipFill>
        <p:spPr>
          <a:xfrm>
            <a:off x="9106622" y="1900550"/>
            <a:ext cx="2028661" cy="2020127"/>
          </a:xfrm>
          <a:prstGeom prst="rect">
            <a:avLst/>
          </a:prstGeom>
        </p:spPr>
      </p:pic>
      <p:pic>
        <p:nvPicPr>
          <p:cNvPr id="4" name="图片 3"/>
          <p:cNvPicPr>
            <a:picLocks noChangeAspect="1"/>
          </p:cNvPicPr>
          <p:nvPr/>
        </p:nvPicPr>
        <p:blipFill>
          <a:blip r:embed="rId5"/>
          <a:stretch>
            <a:fillRect/>
          </a:stretch>
        </p:blipFill>
        <p:spPr>
          <a:xfrm>
            <a:off x="3079682" y="3917138"/>
            <a:ext cx="2016125" cy="2018771"/>
          </a:xfrm>
          <a:prstGeom prst="rect">
            <a:avLst/>
          </a:prstGeom>
        </p:spPr>
      </p:pic>
      <p:pic>
        <p:nvPicPr>
          <p:cNvPr id="6" name="图片 5"/>
          <p:cNvPicPr>
            <a:picLocks noChangeAspect="1"/>
          </p:cNvPicPr>
          <p:nvPr/>
        </p:nvPicPr>
        <p:blipFill>
          <a:blip r:embed="rId6"/>
          <a:stretch>
            <a:fillRect/>
          </a:stretch>
        </p:blipFill>
        <p:spPr>
          <a:xfrm>
            <a:off x="1026315" y="1903989"/>
            <a:ext cx="2062771" cy="2032186"/>
          </a:xfrm>
          <a:prstGeom prst="rect">
            <a:avLst/>
          </a:prstGeom>
        </p:spPr>
      </p:pic>
      <p:sp>
        <p:nvSpPr>
          <p:cNvPr id="8" name="Rectangle 7"/>
          <p:cNvSpPr/>
          <p:nvPr/>
        </p:nvSpPr>
        <p:spPr>
          <a:xfrm>
            <a:off x="1054348" y="1896515"/>
            <a:ext cx="2031403" cy="2030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28" name="Rectangle 27"/>
          <p:cNvSpPr/>
          <p:nvPr/>
        </p:nvSpPr>
        <p:spPr>
          <a:xfrm>
            <a:off x="3050307" y="3915286"/>
            <a:ext cx="2067442" cy="2030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29" name="Rectangle 28"/>
          <p:cNvSpPr/>
          <p:nvPr/>
        </p:nvSpPr>
        <p:spPr>
          <a:xfrm>
            <a:off x="5078494" y="1883658"/>
            <a:ext cx="2058027" cy="2030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30" name="Rectangle 29"/>
          <p:cNvSpPr/>
          <p:nvPr/>
        </p:nvSpPr>
        <p:spPr>
          <a:xfrm>
            <a:off x="9106622" y="1894658"/>
            <a:ext cx="2066204" cy="2030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52" name="Rectangle 51"/>
          <p:cNvSpPr/>
          <p:nvPr/>
        </p:nvSpPr>
        <p:spPr>
          <a:xfrm>
            <a:off x="3074642" y="1896516"/>
            <a:ext cx="2018771" cy="20187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64" name="Rectangle 63"/>
          <p:cNvSpPr/>
          <p:nvPr/>
        </p:nvSpPr>
        <p:spPr>
          <a:xfrm>
            <a:off x="7112185" y="1896516"/>
            <a:ext cx="2018771" cy="20187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25" name="Rectangle 24"/>
          <p:cNvSpPr/>
          <p:nvPr/>
        </p:nvSpPr>
        <p:spPr>
          <a:xfrm>
            <a:off x="1055276" y="3915287"/>
            <a:ext cx="2018771" cy="20187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15" name="文本框 14"/>
          <p:cNvSpPr txBox="1"/>
          <p:nvPr/>
        </p:nvSpPr>
        <p:spPr>
          <a:xfrm>
            <a:off x="1240026" y="4409372"/>
            <a:ext cx="1431147" cy="400110"/>
          </a:xfrm>
          <a:prstGeom prst="rect">
            <a:avLst/>
          </a:prstGeom>
          <a:noFill/>
        </p:spPr>
        <p:txBody>
          <a:bodyPr wrap="square" rtlCol="0">
            <a:spAutoFit/>
            <a:scene3d>
              <a:camera prst="orthographicFront"/>
              <a:lightRig rig="threePt" dir="t"/>
            </a:scene3d>
            <a:sp3d contourW="12700"/>
          </a:bodyPr>
          <a:lstStyle/>
          <a:p>
            <a:pPr algn="dist"/>
            <a:r>
              <a:rPr lang="zh-CN" altLang="en-US" sz="2000" b="1" dirty="0">
                <a:solidFill>
                  <a:schemeClr val="bg1"/>
                </a:solidFill>
                <a:cs typeface="+mn-ea"/>
                <a:sym typeface="+mn-lt"/>
              </a:rPr>
              <a:t>添加标题</a:t>
            </a:r>
          </a:p>
        </p:txBody>
      </p:sp>
      <p:grpSp>
        <p:nvGrpSpPr>
          <p:cNvPr id="17" name="组合 16"/>
          <p:cNvGrpSpPr/>
          <p:nvPr/>
        </p:nvGrpSpPr>
        <p:grpSpPr>
          <a:xfrm>
            <a:off x="3268933" y="2229456"/>
            <a:ext cx="1601198" cy="1118172"/>
            <a:chOff x="1934831" y="2352404"/>
            <a:chExt cx="1943456" cy="1181774"/>
          </a:xfrm>
        </p:grpSpPr>
        <p:sp>
          <p:nvSpPr>
            <p:cNvPr id="18" name="文本框 17"/>
            <p:cNvSpPr txBox="1"/>
            <p:nvPr/>
          </p:nvSpPr>
          <p:spPr>
            <a:xfrm>
              <a:off x="1934831" y="2352404"/>
              <a:ext cx="1737056" cy="422868"/>
            </a:xfrm>
            <a:prstGeom prst="rect">
              <a:avLst/>
            </a:prstGeom>
            <a:noFill/>
          </p:spPr>
          <p:txBody>
            <a:bodyPr wrap="square" rtlCol="0">
              <a:spAutoFit/>
              <a:scene3d>
                <a:camera prst="orthographicFront"/>
                <a:lightRig rig="threePt" dir="t"/>
              </a:scene3d>
              <a:sp3d contourW="12700"/>
            </a:bodyPr>
            <a:lstStyle/>
            <a:p>
              <a:pPr algn="dist"/>
              <a:r>
                <a:rPr lang="zh-CN" altLang="en-US" sz="2000" b="1" dirty="0">
                  <a:solidFill>
                    <a:schemeClr val="bg1"/>
                  </a:solidFill>
                  <a:cs typeface="+mn-ea"/>
                  <a:sym typeface="+mn-lt"/>
                </a:rPr>
                <a:t>添加标题</a:t>
              </a:r>
            </a:p>
          </p:txBody>
        </p:sp>
        <p:sp>
          <p:nvSpPr>
            <p:cNvPr id="19" name="文本框 18"/>
            <p:cNvSpPr txBox="1"/>
            <p:nvPr/>
          </p:nvSpPr>
          <p:spPr>
            <a:xfrm>
              <a:off x="1934831" y="2786027"/>
              <a:ext cx="1943456" cy="748151"/>
            </a:xfrm>
            <a:prstGeom prst="rect">
              <a:avLst/>
            </a:prstGeom>
            <a:noFill/>
          </p:spPr>
          <p:txBody>
            <a:bodyPr wrap="square">
              <a:spAutoFit/>
              <a:scene3d>
                <a:camera prst="orthographicFront"/>
                <a:lightRig rig="threePt" dir="t"/>
              </a:scene3d>
              <a:sp3d contourW="12700"/>
            </a:bodyPr>
            <a:lstStyle>
              <a:defPPr>
                <a:defRPr lang="zh-CN"/>
              </a:defPPr>
              <a:lvl1pPr>
                <a:defRPr sz="1000">
                  <a:solidFill>
                    <a:schemeClr val="bg1"/>
                  </a:solidFill>
                  <a:latin typeface="Arial" panose="020B0604020202020204" pitchFamily="34" charset="0"/>
                  <a:ea typeface="xiaodanchunti" panose="02010601030101010101" pitchFamily="2" charset="-122"/>
                </a:defRPr>
              </a:lvl1pPr>
            </a:lstStyle>
            <a:p>
              <a:r>
                <a:rPr lang="zh-CN" altLang="en-US" dirty="0">
                  <a:latin typeface="+mn-lt"/>
                  <a:ea typeface="+mn-ea"/>
                  <a:cs typeface="+mn-ea"/>
                  <a:sym typeface="+mn-lt"/>
                </a:rPr>
                <a:t>请在此处输入具体内容，文字请尽量言简意赅，此处为具体文字，表述该章节文字主题。</a:t>
              </a:r>
              <a:endParaRPr lang="en-US" altLang="zh-CN" dirty="0">
                <a:latin typeface="+mn-lt"/>
                <a:ea typeface="+mn-ea"/>
                <a:cs typeface="+mn-ea"/>
                <a:sym typeface="+mn-lt"/>
              </a:endParaRPr>
            </a:p>
          </p:txBody>
        </p:sp>
      </p:grpSp>
      <p:sp>
        <p:nvSpPr>
          <p:cNvPr id="21" name="文本框 20"/>
          <p:cNvSpPr txBox="1"/>
          <p:nvPr/>
        </p:nvSpPr>
        <p:spPr>
          <a:xfrm>
            <a:off x="7339753" y="2229456"/>
            <a:ext cx="1431147" cy="400110"/>
          </a:xfrm>
          <a:prstGeom prst="rect">
            <a:avLst/>
          </a:prstGeom>
          <a:noFill/>
        </p:spPr>
        <p:txBody>
          <a:bodyPr wrap="square" rtlCol="0">
            <a:spAutoFit/>
            <a:scene3d>
              <a:camera prst="orthographicFront"/>
              <a:lightRig rig="threePt" dir="t"/>
            </a:scene3d>
            <a:sp3d contourW="12700"/>
          </a:bodyPr>
          <a:lstStyle/>
          <a:p>
            <a:pPr algn="dist"/>
            <a:r>
              <a:rPr lang="zh-CN" altLang="en-US" sz="2000" b="1" dirty="0">
                <a:solidFill>
                  <a:schemeClr val="bg1"/>
                </a:solidFill>
                <a:cs typeface="+mn-ea"/>
                <a:sym typeface="+mn-lt"/>
              </a:rPr>
              <a:t>添加标题</a:t>
            </a:r>
          </a:p>
        </p:txBody>
      </p:sp>
      <p:grpSp>
        <p:nvGrpSpPr>
          <p:cNvPr id="5" name="组合 4"/>
          <p:cNvGrpSpPr/>
          <p:nvPr/>
        </p:nvGrpSpPr>
        <p:grpSpPr>
          <a:xfrm>
            <a:off x="5093413" y="3915287"/>
            <a:ext cx="6079413" cy="2018771"/>
            <a:chOff x="5093413" y="3915287"/>
            <a:chExt cx="6079413" cy="2018771"/>
          </a:xfrm>
        </p:grpSpPr>
        <p:sp>
          <p:nvSpPr>
            <p:cNvPr id="55" name="Rectangle 54"/>
            <p:cNvSpPr/>
            <p:nvPr/>
          </p:nvSpPr>
          <p:spPr>
            <a:xfrm>
              <a:off x="5093413" y="3915287"/>
              <a:ext cx="6079413" cy="20187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31" name="ïšḻïďê-任意多边形: 形状 12"/>
            <p:cNvSpPr>
              <a:spLocks noChangeAspect="1"/>
            </p:cNvSpPr>
            <p:nvPr/>
          </p:nvSpPr>
          <p:spPr bwMode="auto">
            <a:xfrm>
              <a:off x="5760373" y="4687244"/>
              <a:ext cx="456933" cy="456933"/>
            </a:xfrm>
            <a:custGeom>
              <a:avLst/>
              <a:gdLst>
                <a:gd name="connsiteX0" fmla="*/ 225702 w 508000"/>
                <a:gd name="connsiteY0" fmla="*/ 59797 h 508000"/>
                <a:gd name="connsiteX1" fmla="*/ 392654 w 508000"/>
                <a:gd name="connsiteY1" fmla="*/ 115241 h 508000"/>
                <a:gd name="connsiteX2" fmla="*/ 392654 w 508000"/>
                <a:gd name="connsiteY2" fmla="*/ 392809 h 508000"/>
                <a:gd name="connsiteX3" fmla="*/ 115086 w 508000"/>
                <a:gd name="connsiteY3" fmla="*/ 392809 h 508000"/>
                <a:gd name="connsiteX4" fmla="*/ 77168 w 508000"/>
                <a:gd name="connsiteY4" fmla="*/ 168251 h 508000"/>
                <a:gd name="connsiteX5" fmla="*/ 259760 w 508000"/>
                <a:gd name="connsiteY5" fmla="*/ 259915 h 508000"/>
                <a:gd name="connsiteX6" fmla="*/ 168464 w 508000"/>
                <a:gd name="connsiteY6" fmla="*/ 77323 h 508000"/>
                <a:gd name="connsiteX7" fmla="*/ 225702 w 508000"/>
                <a:gd name="connsiteY7" fmla="*/ 59797 h 508000"/>
                <a:gd name="connsiteX8" fmla="*/ 109644 w 508000"/>
                <a:gd name="connsiteY8" fmla="*/ 18815 h 508000"/>
                <a:gd name="connsiteX9" fmla="*/ 201365 w 508000"/>
                <a:gd name="connsiteY9" fmla="*/ 201365 h 508000"/>
                <a:gd name="connsiteX10" fmla="*/ 18659 w 508000"/>
                <a:gd name="connsiteY10" fmla="*/ 109722 h 508000"/>
                <a:gd name="connsiteX11" fmla="*/ 56600 w 508000"/>
                <a:gd name="connsiteY11" fmla="*/ 56724 h 508000"/>
                <a:gd name="connsiteX12" fmla="*/ 109644 w 508000"/>
                <a:gd name="connsiteY12" fmla="*/ 18815 h 508000"/>
                <a:gd name="connsiteX13" fmla="*/ 254000 w 508000"/>
                <a:gd name="connsiteY13" fmla="*/ 0 h 508000"/>
                <a:gd name="connsiteX14" fmla="*/ 433641 w 508000"/>
                <a:gd name="connsiteY14" fmla="*/ 74359 h 508000"/>
                <a:gd name="connsiteX15" fmla="*/ 508000 w 508000"/>
                <a:gd name="connsiteY15" fmla="*/ 254000 h 508000"/>
                <a:gd name="connsiteX16" fmla="*/ 433641 w 508000"/>
                <a:gd name="connsiteY16" fmla="*/ 433641 h 508000"/>
                <a:gd name="connsiteX17" fmla="*/ 254000 w 508000"/>
                <a:gd name="connsiteY17" fmla="*/ 508000 h 508000"/>
                <a:gd name="connsiteX18" fmla="*/ 74360 w 508000"/>
                <a:gd name="connsiteY18" fmla="*/ 433641 h 508000"/>
                <a:gd name="connsiteX19" fmla="*/ 0 w 508000"/>
                <a:gd name="connsiteY19" fmla="*/ 254000 h 508000"/>
                <a:gd name="connsiteX20" fmla="*/ 25768 w 508000"/>
                <a:gd name="connsiteY20" fmla="*/ 142461 h 508000"/>
                <a:gd name="connsiteX21" fmla="*/ 46751 w 508000"/>
                <a:gd name="connsiteY21" fmla="*/ 153136 h 508000"/>
                <a:gd name="connsiteX22" fmla="*/ 90925 w 508000"/>
                <a:gd name="connsiteY22" fmla="*/ 417075 h 508000"/>
                <a:gd name="connsiteX23" fmla="*/ 417076 w 508000"/>
                <a:gd name="connsiteY23" fmla="*/ 417075 h 508000"/>
                <a:gd name="connsiteX24" fmla="*/ 417076 w 508000"/>
                <a:gd name="connsiteY24" fmla="*/ 90925 h 508000"/>
                <a:gd name="connsiteX25" fmla="*/ 153136 w 508000"/>
                <a:gd name="connsiteY25" fmla="*/ 46751 h 508000"/>
                <a:gd name="connsiteX26" fmla="*/ 142461 w 508000"/>
                <a:gd name="connsiteY26" fmla="*/ 25768 h 508000"/>
                <a:gd name="connsiteX27" fmla="*/ 254000 w 508000"/>
                <a:gd name="connsiteY27"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8000" h="508000">
                  <a:moveTo>
                    <a:pt x="225702" y="59797"/>
                  </a:moveTo>
                  <a:cubicBezTo>
                    <a:pt x="284770" y="51255"/>
                    <a:pt x="347098" y="69685"/>
                    <a:pt x="392654" y="115241"/>
                  </a:cubicBezTo>
                  <a:cubicBezTo>
                    <a:pt x="469593" y="191811"/>
                    <a:pt x="469593" y="316239"/>
                    <a:pt x="392654" y="392809"/>
                  </a:cubicBezTo>
                  <a:cubicBezTo>
                    <a:pt x="316084" y="469748"/>
                    <a:pt x="191656" y="469748"/>
                    <a:pt x="115086" y="392809"/>
                  </a:cubicBezTo>
                  <a:cubicBezTo>
                    <a:pt x="54344" y="332068"/>
                    <a:pt x="41828" y="241509"/>
                    <a:pt x="77168" y="168251"/>
                  </a:cubicBezTo>
                  <a:lnTo>
                    <a:pt x="259760" y="259915"/>
                  </a:lnTo>
                  <a:cubicBezTo>
                    <a:pt x="259760" y="259915"/>
                    <a:pt x="259760" y="259915"/>
                    <a:pt x="168464" y="77323"/>
                  </a:cubicBezTo>
                  <a:cubicBezTo>
                    <a:pt x="186687" y="68488"/>
                    <a:pt x="206013" y="62644"/>
                    <a:pt x="225702" y="59797"/>
                  </a:cubicBezTo>
                  <a:close/>
                  <a:moveTo>
                    <a:pt x="109644" y="18815"/>
                  </a:moveTo>
                  <a:lnTo>
                    <a:pt x="201365" y="201365"/>
                  </a:lnTo>
                  <a:cubicBezTo>
                    <a:pt x="201365" y="201365"/>
                    <a:pt x="201365" y="201365"/>
                    <a:pt x="18659" y="109722"/>
                  </a:cubicBezTo>
                  <a:cubicBezTo>
                    <a:pt x="27868" y="90584"/>
                    <a:pt x="40392" y="72549"/>
                    <a:pt x="56600" y="56724"/>
                  </a:cubicBezTo>
                  <a:cubicBezTo>
                    <a:pt x="72440" y="40530"/>
                    <a:pt x="90489" y="28016"/>
                    <a:pt x="109644" y="18815"/>
                  </a:cubicBezTo>
                  <a:close/>
                  <a:moveTo>
                    <a:pt x="254000" y="0"/>
                  </a:moveTo>
                  <a:cubicBezTo>
                    <a:pt x="322102" y="0"/>
                    <a:pt x="385786" y="26504"/>
                    <a:pt x="433641" y="74359"/>
                  </a:cubicBezTo>
                  <a:cubicBezTo>
                    <a:pt x="481864" y="122583"/>
                    <a:pt x="508000" y="186267"/>
                    <a:pt x="508000" y="254000"/>
                  </a:cubicBezTo>
                  <a:cubicBezTo>
                    <a:pt x="508000" y="322101"/>
                    <a:pt x="481864" y="385786"/>
                    <a:pt x="433641" y="433641"/>
                  </a:cubicBezTo>
                  <a:cubicBezTo>
                    <a:pt x="385786" y="481864"/>
                    <a:pt x="322102" y="508000"/>
                    <a:pt x="254000" y="508000"/>
                  </a:cubicBezTo>
                  <a:cubicBezTo>
                    <a:pt x="186267" y="508000"/>
                    <a:pt x="122215" y="481864"/>
                    <a:pt x="74360" y="433641"/>
                  </a:cubicBezTo>
                  <a:cubicBezTo>
                    <a:pt x="26504" y="385786"/>
                    <a:pt x="0" y="322101"/>
                    <a:pt x="0" y="254000"/>
                  </a:cubicBezTo>
                  <a:cubicBezTo>
                    <a:pt x="0" y="214612"/>
                    <a:pt x="8835" y="176696"/>
                    <a:pt x="25768" y="142461"/>
                  </a:cubicBezTo>
                  <a:cubicBezTo>
                    <a:pt x="25768" y="142461"/>
                    <a:pt x="25768" y="142461"/>
                    <a:pt x="46751" y="153136"/>
                  </a:cubicBezTo>
                  <a:cubicBezTo>
                    <a:pt x="5153" y="238907"/>
                    <a:pt x="19878" y="345661"/>
                    <a:pt x="90925" y="417075"/>
                  </a:cubicBezTo>
                  <a:cubicBezTo>
                    <a:pt x="181113" y="506896"/>
                    <a:pt x="327255" y="506896"/>
                    <a:pt x="417076" y="417075"/>
                  </a:cubicBezTo>
                  <a:cubicBezTo>
                    <a:pt x="506896" y="327255"/>
                    <a:pt x="506896" y="181113"/>
                    <a:pt x="417076" y="90925"/>
                  </a:cubicBezTo>
                  <a:cubicBezTo>
                    <a:pt x="345661" y="19878"/>
                    <a:pt x="238907" y="5154"/>
                    <a:pt x="153136" y="46751"/>
                  </a:cubicBezTo>
                  <a:cubicBezTo>
                    <a:pt x="153136" y="46751"/>
                    <a:pt x="153136" y="46751"/>
                    <a:pt x="142461" y="25768"/>
                  </a:cubicBezTo>
                  <a:cubicBezTo>
                    <a:pt x="176696" y="8835"/>
                    <a:pt x="214612" y="0"/>
                    <a:pt x="254000" y="0"/>
                  </a:cubicBezTo>
                  <a:close/>
                </a:path>
              </a:pathLst>
            </a:custGeom>
            <a:solidFill>
              <a:schemeClr val="bg1"/>
            </a:solidFill>
            <a:ln>
              <a:noFill/>
            </a:ln>
          </p:spPr>
          <p:txBody>
            <a:bodyPr anchor="ctr"/>
            <a:lstStyle/>
            <a:p>
              <a:pPr algn="ctr"/>
              <a:endParaRPr>
                <a:cs typeface="+mn-ea"/>
                <a:sym typeface="+mn-lt"/>
              </a:endParaRPr>
            </a:p>
          </p:txBody>
        </p:sp>
        <p:sp>
          <p:nvSpPr>
            <p:cNvPr id="26" name="文本框 25"/>
            <p:cNvSpPr txBox="1"/>
            <p:nvPr/>
          </p:nvSpPr>
          <p:spPr>
            <a:xfrm>
              <a:off x="6590391" y="4528886"/>
              <a:ext cx="1431147" cy="400110"/>
            </a:xfrm>
            <a:prstGeom prst="rect">
              <a:avLst/>
            </a:prstGeom>
            <a:noFill/>
          </p:spPr>
          <p:txBody>
            <a:bodyPr wrap="square" rtlCol="0">
              <a:spAutoFit/>
              <a:scene3d>
                <a:camera prst="orthographicFront"/>
                <a:lightRig rig="threePt" dir="t"/>
              </a:scene3d>
              <a:sp3d contourW="12700"/>
            </a:bodyPr>
            <a:lstStyle/>
            <a:p>
              <a:pPr algn="dist"/>
              <a:r>
                <a:rPr lang="zh-CN" altLang="en-US" sz="2000" b="1" dirty="0">
                  <a:solidFill>
                    <a:schemeClr val="bg1"/>
                  </a:solidFill>
                  <a:cs typeface="+mn-ea"/>
                  <a:sym typeface="+mn-lt"/>
                </a:rPr>
                <a:t>添加标题</a:t>
              </a:r>
            </a:p>
          </p:txBody>
        </p:sp>
      </p:grpSp>
      <p:sp>
        <p:nvSpPr>
          <p:cNvPr id="32" name="文本框 31"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p:nvSpPr>
        <p:spPr>
          <a:xfrm>
            <a:off x="4004472" y="274264"/>
            <a:ext cx="415042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3200" b="1" dirty="0">
                <a:cs typeface="+mn-ea"/>
                <a:sym typeface="+mn-lt"/>
              </a:rPr>
              <a:t>点击输入标题名称</a:t>
            </a:r>
            <a:endParaRPr kumimoji="0" lang="zh-CN" altLang="en-US" sz="3200" b="1" i="0" u="none" strike="noStrike" kern="1200" cap="none" spc="0" normalizeH="0" baseline="0" noProof="0" dirty="0">
              <a:ln>
                <a:noFill/>
              </a:ln>
              <a:effectLst/>
              <a:uLnTx/>
              <a:uFillTx/>
              <a:cs typeface="+mn-ea"/>
              <a:sym typeface="+mn-lt"/>
            </a:endParaRPr>
          </a:p>
        </p:txBody>
      </p:sp>
      <p:sp>
        <p:nvSpPr>
          <p:cNvPr id="42" name="文本框 41"/>
          <p:cNvSpPr txBox="1"/>
          <p:nvPr/>
        </p:nvSpPr>
        <p:spPr>
          <a:xfrm>
            <a:off x="1221970" y="4790234"/>
            <a:ext cx="1601198" cy="707886"/>
          </a:xfrm>
          <a:prstGeom prst="rect">
            <a:avLst/>
          </a:prstGeom>
          <a:noFill/>
        </p:spPr>
        <p:txBody>
          <a:bodyPr wrap="square">
            <a:spAutoFit/>
            <a:scene3d>
              <a:camera prst="orthographicFront"/>
              <a:lightRig rig="threePt" dir="t"/>
            </a:scene3d>
            <a:sp3d contourW="12700"/>
          </a:bodyPr>
          <a:lstStyle>
            <a:defPPr>
              <a:defRPr lang="zh-CN"/>
            </a:defPPr>
            <a:lvl1pPr>
              <a:defRPr sz="1000">
                <a:solidFill>
                  <a:schemeClr val="bg1"/>
                </a:solidFill>
                <a:latin typeface="Arial" panose="020B0604020202020204" pitchFamily="34" charset="0"/>
                <a:ea typeface="xiaodanchunti" panose="02010601030101010101" pitchFamily="2" charset="-122"/>
              </a:defRPr>
            </a:lvl1pPr>
          </a:lstStyle>
          <a:p>
            <a:r>
              <a:rPr lang="zh-CN" altLang="en-US" dirty="0">
                <a:latin typeface="+mn-lt"/>
                <a:ea typeface="+mn-ea"/>
                <a:cs typeface="+mn-ea"/>
                <a:sym typeface="+mn-lt"/>
              </a:rPr>
              <a:t>请在此处输入具体内容，文字请尽量言简意赅，此处为具体文字，表述该章节文字主题。</a:t>
            </a:r>
            <a:endParaRPr lang="en-US" altLang="zh-CN" dirty="0">
              <a:latin typeface="+mn-lt"/>
              <a:ea typeface="+mn-ea"/>
              <a:cs typeface="+mn-ea"/>
              <a:sym typeface="+mn-lt"/>
            </a:endParaRPr>
          </a:p>
        </p:txBody>
      </p:sp>
      <p:sp>
        <p:nvSpPr>
          <p:cNvPr id="43" name="文本框 42"/>
          <p:cNvSpPr txBox="1"/>
          <p:nvPr/>
        </p:nvSpPr>
        <p:spPr>
          <a:xfrm>
            <a:off x="7254727" y="2639742"/>
            <a:ext cx="1601198" cy="707886"/>
          </a:xfrm>
          <a:prstGeom prst="rect">
            <a:avLst/>
          </a:prstGeom>
          <a:noFill/>
        </p:spPr>
        <p:txBody>
          <a:bodyPr wrap="square">
            <a:spAutoFit/>
            <a:scene3d>
              <a:camera prst="orthographicFront"/>
              <a:lightRig rig="threePt" dir="t"/>
            </a:scene3d>
            <a:sp3d contourW="12700"/>
          </a:bodyPr>
          <a:lstStyle>
            <a:defPPr>
              <a:defRPr lang="zh-CN"/>
            </a:defPPr>
            <a:lvl1pPr>
              <a:defRPr sz="1000">
                <a:solidFill>
                  <a:schemeClr val="bg1"/>
                </a:solidFill>
                <a:latin typeface="Arial" panose="020B0604020202020204" pitchFamily="34" charset="0"/>
                <a:ea typeface="xiaodanchunti" panose="02010601030101010101" pitchFamily="2" charset="-122"/>
              </a:defRPr>
            </a:lvl1pPr>
          </a:lstStyle>
          <a:p>
            <a:r>
              <a:rPr lang="zh-CN" altLang="en-US" dirty="0">
                <a:latin typeface="+mn-lt"/>
                <a:ea typeface="+mn-ea"/>
                <a:cs typeface="+mn-ea"/>
                <a:sym typeface="+mn-lt"/>
              </a:rPr>
              <a:t>请在此处输入具体内容，文字请尽量言简意赅，此处为具体文字，表述该章节文字主题。</a:t>
            </a:r>
            <a:endParaRPr lang="en-US" altLang="zh-CN" dirty="0">
              <a:latin typeface="+mn-lt"/>
              <a:ea typeface="+mn-ea"/>
              <a:cs typeface="+mn-ea"/>
              <a:sym typeface="+mn-lt"/>
            </a:endParaRPr>
          </a:p>
        </p:txBody>
      </p:sp>
      <p:sp>
        <p:nvSpPr>
          <p:cNvPr id="44" name="文本框 43"/>
          <p:cNvSpPr txBox="1"/>
          <p:nvPr/>
        </p:nvSpPr>
        <p:spPr>
          <a:xfrm>
            <a:off x="6629838" y="4915710"/>
            <a:ext cx="3058171" cy="400110"/>
          </a:xfrm>
          <a:prstGeom prst="rect">
            <a:avLst/>
          </a:prstGeom>
          <a:noFill/>
        </p:spPr>
        <p:txBody>
          <a:bodyPr wrap="square">
            <a:spAutoFit/>
            <a:scene3d>
              <a:camera prst="orthographicFront"/>
              <a:lightRig rig="threePt" dir="t"/>
            </a:scene3d>
            <a:sp3d contourW="12700"/>
          </a:bodyPr>
          <a:lstStyle>
            <a:defPPr>
              <a:defRPr lang="zh-CN"/>
            </a:defPPr>
            <a:lvl1pPr>
              <a:defRPr sz="1000">
                <a:solidFill>
                  <a:schemeClr val="bg1"/>
                </a:solidFill>
                <a:latin typeface="Arial" panose="020B0604020202020204" pitchFamily="34" charset="0"/>
                <a:ea typeface="xiaodanchunti" panose="02010601030101010101" pitchFamily="2" charset="-122"/>
              </a:defRPr>
            </a:lvl1pPr>
          </a:lstStyle>
          <a:p>
            <a:r>
              <a:rPr lang="zh-CN" altLang="en-US" dirty="0">
                <a:latin typeface="+mn-lt"/>
                <a:ea typeface="+mn-ea"/>
                <a:cs typeface="+mn-ea"/>
                <a:sym typeface="+mn-lt"/>
              </a:rPr>
              <a:t>请在此处输入具体内容，文字请尽量言简意赅，此处为具体文字，表述该章节文字主题。</a:t>
            </a:r>
            <a:endParaRPr lang="en-US" altLang="zh-CN"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2" presetClass="entr" presetSubtype="8" fill="hold" grpId="0" nodeType="withEffect" nodePh="1">
                                  <p:stCondLst>
                                    <p:cond delay="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nodePh="1">
                                  <p:stCondLst>
                                    <p:cond delay="0"/>
                                  </p:stCondLst>
                                  <p:endCondLst>
                                    <p:cond evt="begin" delay="0">
                                      <p:tn val="21"/>
                                    </p:cond>
                                  </p:end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nodePh="1">
                                  <p:stCondLst>
                                    <p:cond delay="0"/>
                                  </p:stCondLst>
                                  <p:endCondLst>
                                    <p:cond evt="begin" delay="0">
                                      <p:tn val="25"/>
                                    </p:cond>
                                  </p:end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0-#ppt_w/2"/>
                                          </p:val>
                                        </p:tav>
                                        <p:tav tm="100000">
                                          <p:val>
                                            <p:strVal val="#ppt_x"/>
                                          </p:val>
                                        </p:tav>
                                      </p:tavLst>
                                    </p:anim>
                                    <p:anim calcmode="lin" valueType="num">
                                      <p:cBhvr additive="base">
                                        <p:cTn id="28" dur="500" fill="hold"/>
                                        <p:tgtEl>
                                          <p:spTgt spid="3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0-#ppt_w/2"/>
                                          </p:val>
                                        </p:tav>
                                        <p:tav tm="100000">
                                          <p:val>
                                            <p:strVal val="#ppt_x"/>
                                          </p:val>
                                        </p:tav>
                                      </p:tavLst>
                                    </p:anim>
                                    <p:anim calcmode="lin" valueType="num">
                                      <p:cBhvr additive="base">
                                        <p:cTn id="32" dur="5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0-#ppt_w/2"/>
                                          </p:val>
                                        </p:tav>
                                        <p:tav tm="100000">
                                          <p:val>
                                            <p:strVal val="#ppt_x"/>
                                          </p:val>
                                        </p:tav>
                                      </p:tavLst>
                                    </p:anim>
                                    <p:anim calcmode="lin" valueType="num">
                                      <p:cBhvr additive="base">
                                        <p:cTn id="36" dur="500" fill="hold"/>
                                        <p:tgtEl>
                                          <p:spTgt spid="64"/>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0-#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nodePh="1">
                                  <p:stCondLst>
                                    <p:cond delay="0"/>
                                  </p:stCondLst>
                                  <p:endCondLst>
                                    <p:cond evt="begin" delay="0">
                                      <p:tn val="41"/>
                                    </p:cond>
                                  </p:end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1+#ppt_w/2"/>
                                          </p:val>
                                        </p:tav>
                                        <p:tav tm="100000">
                                          <p:val>
                                            <p:strVal val="#ppt_x"/>
                                          </p:val>
                                        </p:tav>
                                      </p:tavLst>
                                    </p:anim>
                                    <p:anim calcmode="lin" valueType="num">
                                      <p:cBhvr additive="base">
                                        <p:cTn id="44" dur="500" fill="hold"/>
                                        <p:tgtEl>
                                          <p:spTgt spid="2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1+#ppt_w/2"/>
                                          </p:val>
                                        </p:tav>
                                        <p:tav tm="100000">
                                          <p:val>
                                            <p:strVal val="#ppt_x"/>
                                          </p:val>
                                        </p:tav>
                                      </p:tavLst>
                                    </p:anim>
                                    <p:anim calcmode="lin" valueType="num">
                                      <p:cBhvr additive="base">
                                        <p:cTn id="48" dur="500" fill="hold"/>
                                        <p:tgtEl>
                                          <p:spTgt spid="25"/>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p:bldP spid="29" grpId="0"/>
      <p:bldP spid="30" grpId="0"/>
      <p:bldP spid="52" grpId="0" animBg="1"/>
      <p:bldP spid="6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srcRect/>
          <a:stretch>
            <a:fillRect/>
          </a:stretch>
        </p:blipFill>
        <p:spPr>
          <a:xfrm>
            <a:off x="220394" y="244146"/>
            <a:ext cx="11746522" cy="3673057"/>
          </a:xfrm>
          <a:prstGeom prst="rect">
            <a:avLst/>
          </a:prstGeom>
        </p:spPr>
      </p:pic>
      <p:grpSp>
        <p:nvGrpSpPr>
          <p:cNvPr id="3" name="组合 2"/>
          <p:cNvGrpSpPr/>
          <p:nvPr/>
        </p:nvGrpSpPr>
        <p:grpSpPr>
          <a:xfrm>
            <a:off x="781050" y="1605703"/>
            <a:ext cx="2783416" cy="4226983"/>
            <a:chOff x="781050" y="1605703"/>
            <a:chExt cx="2783416" cy="4226983"/>
          </a:xfrm>
        </p:grpSpPr>
        <p:sp>
          <p:nvSpPr>
            <p:cNvPr id="4" name="Rectangle 5"/>
            <p:cNvSpPr>
              <a:spLocks noChangeArrowheads="1"/>
            </p:cNvSpPr>
            <p:nvPr/>
          </p:nvSpPr>
          <p:spPr bwMode="auto">
            <a:xfrm>
              <a:off x="781050" y="1605703"/>
              <a:ext cx="2783416" cy="4226983"/>
            </a:xfrm>
            <a:prstGeom prst="rect">
              <a:avLst/>
            </a:prstGeom>
            <a:solidFill>
              <a:schemeClr val="accent1"/>
            </a:solidFill>
            <a:ln>
              <a:noFill/>
            </a:ln>
            <a:effec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 name="Text Box 6"/>
            <p:cNvSpPr txBox="1">
              <a:spLocks noChangeArrowheads="1"/>
            </p:cNvSpPr>
            <p:nvPr/>
          </p:nvSpPr>
          <p:spPr bwMode="auto">
            <a:xfrm>
              <a:off x="844188" y="2474421"/>
              <a:ext cx="2657139"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50000"/>
                </a:lnSpc>
                <a:buFontTx/>
                <a:buNone/>
                <a:defRPr/>
              </a:pPr>
              <a:r>
                <a:rPr lang="en-US" altLang="zh-CN" sz="5400" b="1" spc="300" noProof="1">
                  <a:solidFill>
                    <a:prstClr val="white"/>
                  </a:solidFill>
                  <a:latin typeface="微软雅黑" panose="020B0503020204020204" pitchFamily="34" charset="-122"/>
                  <a:ea typeface="微软雅黑" panose="020B0503020204020204" pitchFamily="34" charset="-122"/>
                  <a:cs typeface="+mn-ea"/>
                  <a:sym typeface="+mn-lt"/>
                </a:rPr>
                <a:t>PART    </a:t>
              </a:r>
              <a:r>
                <a:rPr lang="en-US" altLang="zh-CN" sz="5400" b="1" spc="300" noProof="1" smtClean="0">
                  <a:solidFill>
                    <a:prstClr val="white"/>
                  </a:solidFill>
                  <a:latin typeface="微软雅黑" panose="020B0503020204020204" pitchFamily="34" charset="-122"/>
                  <a:ea typeface="微软雅黑" panose="020B0503020204020204" pitchFamily="34" charset="-122"/>
                  <a:cs typeface="+mn-ea"/>
                  <a:sym typeface="+mn-lt"/>
                </a:rPr>
                <a:t>02</a:t>
              </a:r>
              <a:endParaRPr lang="en-US" altLang="zh-CN" sz="5400" b="1" spc="300" noProof="1">
                <a:solidFill>
                  <a:prstClr val="white"/>
                </a:solidFill>
                <a:latin typeface="微软雅黑" panose="020B0503020204020204" pitchFamily="34" charset="-122"/>
                <a:ea typeface="微软雅黑" panose="020B0503020204020204" pitchFamily="34" charset="-122"/>
                <a:cs typeface="+mn-ea"/>
                <a:sym typeface="+mn-lt"/>
              </a:endParaRPr>
            </a:p>
          </p:txBody>
        </p:sp>
      </p:grpSp>
      <p:sp>
        <p:nvSpPr>
          <p:cNvPr id="7" name="Freeform 8"/>
          <p:cNvSpPr>
            <a:spLocks noEditPoints="1"/>
          </p:cNvSpPr>
          <p:nvPr/>
        </p:nvSpPr>
        <p:spPr bwMode="auto">
          <a:xfrm>
            <a:off x="3739433" y="4218578"/>
            <a:ext cx="381000" cy="249767"/>
          </a:xfrm>
          <a:custGeom>
            <a:avLst/>
            <a:gdLst>
              <a:gd name="T0" fmla="*/ 153483200 w 532"/>
              <a:gd name="T1" fmla="*/ 91050504 h 355"/>
              <a:gd name="T2" fmla="*/ 153483200 w 532"/>
              <a:gd name="T3" fmla="*/ 20326082 h 355"/>
              <a:gd name="T4" fmla="*/ 149732463 w 532"/>
              <a:gd name="T5" fmla="*/ 16984837 h 355"/>
              <a:gd name="T6" fmla="*/ 147424441 w 532"/>
              <a:gd name="T7" fmla="*/ 16984837 h 355"/>
              <a:gd name="T8" fmla="*/ 144251112 w 532"/>
              <a:gd name="T9" fmla="*/ 13922205 h 355"/>
              <a:gd name="T10" fmla="*/ 144251112 w 532"/>
              <a:gd name="T11" fmla="*/ 7796414 h 355"/>
              <a:gd name="T12" fmla="*/ 141366219 w 532"/>
              <a:gd name="T13" fmla="*/ 4455169 h 355"/>
              <a:gd name="T14" fmla="*/ 79626493 w 532"/>
              <a:gd name="T15" fmla="*/ 11416271 h 355"/>
              <a:gd name="T16" fmla="*/ 73568271 w 532"/>
              <a:gd name="T17" fmla="*/ 11416271 h 355"/>
              <a:gd name="T18" fmla="*/ 11828546 w 532"/>
              <a:gd name="T19" fmla="*/ 4455169 h 355"/>
              <a:gd name="T20" fmla="*/ 8943653 w 532"/>
              <a:gd name="T21" fmla="*/ 7796414 h 355"/>
              <a:gd name="T22" fmla="*/ 8943653 w 532"/>
              <a:gd name="T23" fmla="*/ 13922205 h 355"/>
              <a:gd name="T24" fmla="*/ 5769787 w 532"/>
              <a:gd name="T25" fmla="*/ 16984837 h 355"/>
              <a:gd name="T26" fmla="*/ 3461765 w 532"/>
              <a:gd name="T27" fmla="*/ 16984837 h 355"/>
              <a:gd name="T28" fmla="*/ 0 w 532"/>
              <a:gd name="T29" fmla="*/ 20326082 h 355"/>
              <a:gd name="T30" fmla="*/ 0 w 532"/>
              <a:gd name="T31" fmla="*/ 91050504 h 355"/>
              <a:gd name="T32" fmla="*/ 3461765 w 532"/>
              <a:gd name="T33" fmla="*/ 94670361 h 355"/>
              <a:gd name="T34" fmla="*/ 65489925 w 532"/>
              <a:gd name="T35" fmla="*/ 94670361 h 355"/>
              <a:gd name="T36" fmla="*/ 67509512 w 532"/>
              <a:gd name="T37" fmla="*/ 96619597 h 355"/>
              <a:gd name="T38" fmla="*/ 69529098 w 532"/>
              <a:gd name="T39" fmla="*/ 98846917 h 355"/>
              <a:gd name="T40" fmla="*/ 83665666 w 532"/>
              <a:gd name="T41" fmla="*/ 98846917 h 355"/>
              <a:gd name="T42" fmla="*/ 85685253 w 532"/>
              <a:gd name="T43" fmla="*/ 96619597 h 355"/>
              <a:gd name="T44" fmla="*/ 87704839 w 532"/>
              <a:gd name="T45" fmla="*/ 94670361 h 355"/>
              <a:gd name="T46" fmla="*/ 149732463 w 532"/>
              <a:gd name="T47" fmla="*/ 94670361 h 355"/>
              <a:gd name="T48" fmla="*/ 153483200 w 532"/>
              <a:gd name="T49" fmla="*/ 91050504 h 355"/>
              <a:gd name="T50" fmla="*/ 71548685 w 532"/>
              <a:gd name="T51" fmla="*/ 87709259 h 355"/>
              <a:gd name="T52" fmla="*/ 17598870 w 532"/>
              <a:gd name="T53" fmla="*/ 81304854 h 355"/>
              <a:gd name="T54" fmla="*/ 13559697 w 532"/>
              <a:gd name="T55" fmla="*/ 77963610 h 355"/>
              <a:gd name="T56" fmla="*/ 13559697 w 532"/>
              <a:gd name="T57" fmla="*/ 11137659 h 355"/>
              <a:gd name="T58" fmla="*/ 16733026 w 532"/>
              <a:gd name="T59" fmla="*/ 7796414 h 355"/>
              <a:gd name="T60" fmla="*/ 71548685 w 532"/>
              <a:gd name="T61" fmla="*/ 15871440 h 355"/>
              <a:gd name="T62" fmla="*/ 74433578 w 532"/>
              <a:gd name="T63" fmla="*/ 21440006 h 355"/>
              <a:gd name="T64" fmla="*/ 74433578 w 532"/>
              <a:gd name="T65" fmla="*/ 86317249 h 355"/>
              <a:gd name="T66" fmla="*/ 71548685 w 532"/>
              <a:gd name="T67" fmla="*/ 87709259 h 355"/>
              <a:gd name="T68" fmla="*/ 81646080 w 532"/>
              <a:gd name="T69" fmla="*/ 87709259 h 355"/>
              <a:gd name="T70" fmla="*/ 135595895 w 532"/>
              <a:gd name="T71" fmla="*/ 81304854 h 355"/>
              <a:gd name="T72" fmla="*/ 139635068 w 532"/>
              <a:gd name="T73" fmla="*/ 77963610 h 355"/>
              <a:gd name="T74" fmla="*/ 139635068 w 532"/>
              <a:gd name="T75" fmla="*/ 11137659 h 355"/>
              <a:gd name="T76" fmla="*/ 136750174 w 532"/>
              <a:gd name="T77" fmla="*/ 7796414 h 355"/>
              <a:gd name="T78" fmla="*/ 81934516 w 532"/>
              <a:gd name="T79" fmla="*/ 15871440 h 355"/>
              <a:gd name="T80" fmla="*/ 79049622 w 532"/>
              <a:gd name="T81" fmla="*/ 21440006 h 355"/>
              <a:gd name="T82" fmla="*/ 79049622 w 532"/>
              <a:gd name="T83" fmla="*/ 86317249 h 355"/>
              <a:gd name="T84" fmla="*/ 81646080 w 532"/>
              <a:gd name="T85" fmla="*/ 87709259 h 3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32" h="355">
                <a:moveTo>
                  <a:pt x="532" y="327"/>
                </a:moveTo>
                <a:cubicBezTo>
                  <a:pt x="532" y="73"/>
                  <a:pt x="532" y="73"/>
                  <a:pt x="532" y="73"/>
                </a:cubicBezTo>
                <a:cubicBezTo>
                  <a:pt x="532" y="66"/>
                  <a:pt x="526" y="61"/>
                  <a:pt x="519" y="61"/>
                </a:cubicBezTo>
                <a:cubicBezTo>
                  <a:pt x="511" y="61"/>
                  <a:pt x="511" y="61"/>
                  <a:pt x="511" y="61"/>
                </a:cubicBezTo>
                <a:cubicBezTo>
                  <a:pt x="505" y="61"/>
                  <a:pt x="500" y="56"/>
                  <a:pt x="500" y="50"/>
                </a:cubicBezTo>
                <a:cubicBezTo>
                  <a:pt x="500" y="28"/>
                  <a:pt x="500" y="28"/>
                  <a:pt x="500" y="28"/>
                </a:cubicBezTo>
                <a:cubicBezTo>
                  <a:pt x="500" y="22"/>
                  <a:pt x="496" y="17"/>
                  <a:pt x="490" y="16"/>
                </a:cubicBezTo>
                <a:cubicBezTo>
                  <a:pt x="408" y="0"/>
                  <a:pt x="333" y="1"/>
                  <a:pt x="276" y="41"/>
                </a:cubicBezTo>
                <a:cubicBezTo>
                  <a:pt x="266" y="48"/>
                  <a:pt x="265" y="48"/>
                  <a:pt x="255" y="41"/>
                </a:cubicBezTo>
                <a:cubicBezTo>
                  <a:pt x="198" y="1"/>
                  <a:pt x="124" y="0"/>
                  <a:pt x="41" y="16"/>
                </a:cubicBezTo>
                <a:cubicBezTo>
                  <a:pt x="35" y="17"/>
                  <a:pt x="31" y="22"/>
                  <a:pt x="31" y="28"/>
                </a:cubicBezTo>
                <a:cubicBezTo>
                  <a:pt x="31" y="50"/>
                  <a:pt x="31" y="50"/>
                  <a:pt x="31" y="50"/>
                </a:cubicBezTo>
                <a:cubicBezTo>
                  <a:pt x="31" y="56"/>
                  <a:pt x="26" y="61"/>
                  <a:pt x="20" y="61"/>
                </a:cubicBezTo>
                <a:cubicBezTo>
                  <a:pt x="12" y="61"/>
                  <a:pt x="12" y="61"/>
                  <a:pt x="12" y="61"/>
                </a:cubicBezTo>
                <a:cubicBezTo>
                  <a:pt x="5" y="61"/>
                  <a:pt x="0" y="66"/>
                  <a:pt x="0" y="73"/>
                </a:cubicBezTo>
                <a:cubicBezTo>
                  <a:pt x="0" y="327"/>
                  <a:pt x="0" y="327"/>
                  <a:pt x="0" y="327"/>
                </a:cubicBezTo>
                <a:cubicBezTo>
                  <a:pt x="0" y="334"/>
                  <a:pt x="6" y="340"/>
                  <a:pt x="12" y="340"/>
                </a:cubicBezTo>
                <a:cubicBezTo>
                  <a:pt x="227" y="340"/>
                  <a:pt x="227" y="340"/>
                  <a:pt x="227" y="340"/>
                </a:cubicBezTo>
                <a:cubicBezTo>
                  <a:pt x="231" y="340"/>
                  <a:pt x="234" y="343"/>
                  <a:pt x="234" y="347"/>
                </a:cubicBezTo>
                <a:cubicBezTo>
                  <a:pt x="234" y="351"/>
                  <a:pt x="237" y="355"/>
                  <a:pt x="241" y="355"/>
                </a:cubicBezTo>
                <a:cubicBezTo>
                  <a:pt x="290" y="355"/>
                  <a:pt x="290" y="355"/>
                  <a:pt x="290" y="355"/>
                </a:cubicBezTo>
                <a:cubicBezTo>
                  <a:pt x="294" y="355"/>
                  <a:pt x="297" y="351"/>
                  <a:pt x="297" y="347"/>
                </a:cubicBezTo>
                <a:cubicBezTo>
                  <a:pt x="297" y="343"/>
                  <a:pt x="300" y="340"/>
                  <a:pt x="304" y="340"/>
                </a:cubicBezTo>
                <a:cubicBezTo>
                  <a:pt x="519" y="340"/>
                  <a:pt x="519" y="340"/>
                  <a:pt x="519" y="340"/>
                </a:cubicBezTo>
                <a:cubicBezTo>
                  <a:pt x="526" y="340"/>
                  <a:pt x="532" y="334"/>
                  <a:pt x="532" y="327"/>
                </a:cubicBezTo>
                <a:close/>
                <a:moveTo>
                  <a:pt x="248" y="315"/>
                </a:moveTo>
                <a:cubicBezTo>
                  <a:pt x="197" y="283"/>
                  <a:pt x="131" y="280"/>
                  <a:pt x="61" y="292"/>
                </a:cubicBezTo>
                <a:cubicBezTo>
                  <a:pt x="54" y="293"/>
                  <a:pt x="47" y="287"/>
                  <a:pt x="47" y="280"/>
                </a:cubicBezTo>
                <a:cubicBezTo>
                  <a:pt x="47" y="40"/>
                  <a:pt x="47" y="40"/>
                  <a:pt x="47" y="40"/>
                </a:cubicBezTo>
                <a:cubicBezTo>
                  <a:pt x="47" y="34"/>
                  <a:pt x="52" y="29"/>
                  <a:pt x="58" y="28"/>
                </a:cubicBezTo>
                <a:cubicBezTo>
                  <a:pt x="131" y="15"/>
                  <a:pt x="199" y="20"/>
                  <a:pt x="248" y="57"/>
                </a:cubicBezTo>
                <a:cubicBezTo>
                  <a:pt x="254" y="62"/>
                  <a:pt x="258" y="69"/>
                  <a:pt x="258" y="77"/>
                </a:cubicBezTo>
                <a:cubicBezTo>
                  <a:pt x="258" y="310"/>
                  <a:pt x="258" y="310"/>
                  <a:pt x="258" y="310"/>
                </a:cubicBezTo>
                <a:cubicBezTo>
                  <a:pt x="258" y="315"/>
                  <a:pt x="252" y="318"/>
                  <a:pt x="248" y="315"/>
                </a:cubicBezTo>
                <a:close/>
                <a:moveTo>
                  <a:pt x="283" y="315"/>
                </a:moveTo>
                <a:cubicBezTo>
                  <a:pt x="334" y="283"/>
                  <a:pt x="400" y="280"/>
                  <a:pt x="470" y="292"/>
                </a:cubicBezTo>
                <a:cubicBezTo>
                  <a:pt x="478" y="293"/>
                  <a:pt x="484" y="287"/>
                  <a:pt x="484" y="280"/>
                </a:cubicBezTo>
                <a:cubicBezTo>
                  <a:pt x="484" y="40"/>
                  <a:pt x="484" y="40"/>
                  <a:pt x="484" y="40"/>
                </a:cubicBezTo>
                <a:cubicBezTo>
                  <a:pt x="484" y="34"/>
                  <a:pt x="480" y="29"/>
                  <a:pt x="474" y="28"/>
                </a:cubicBezTo>
                <a:cubicBezTo>
                  <a:pt x="400" y="15"/>
                  <a:pt x="333" y="20"/>
                  <a:pt x="284" y="57"/>
                </a:cubicBezTo>
                <a:cubicBezTo>
                  <a:pt x="277" y="62"/>
                  <a:pt x="274" y="69"/>
                  <a:pt x="274" y="77"/>
                </a:cubicBezTo>
                <a:cubicBezTo>
                  <a:pt x="274" y="310"/>
                  <a:pt x="274" y="310"/>
                  <a:pt x="274" y="310"/>
                </a:cubicBezTo>
                <a:cubicBezTo>
                  <a:pt x="274" y="315"/>
                  <a:pt x="279" y="318"/>
                  <a:pt x="283" y="315"/>
                </a:cubicBezTo>
                <a:close/>
              </a:path>
            </a:pathLst>
          </a:custGeom>
          <a:solidFill>
            <a:schemeClr val="tx1"/>
          </a:solidFill>
          <a:ln>
            <a:noFill/>
          </a:ln>
        </p:spPr>
        <p:txBody>
          <a:bodyPr/>
          <a:lstStyle/>
          <a:p>
            <a:pPr>
              <a:defRPr/>
            </a:pPr>
            <a:endParaRPr lang="zh-CN" altLang="en-US" sz="2400">
              <a:solidFill>
                <a:prstClr val="black"/>
              </a:solidFill>
              <a:cs typeface="+mn-ea"/>
              <a:sym typeface="+mn-lt"/>
            </a:endParaRPr>
          </a:p>
        </p:txBody>
      </p:sp>
      <p:sp>
        <p:nvSpPr>
          <p:cNvPr id="12" name="文本框 11"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p:nvSpPr>
        <p:spPr>
          <a:xfrm>
            <a:off x="4342382" y="3917203"/>
            <a:ext cx="3700679" cy="830997"/>
          </a:xfrm>
          <a:prstGeom prst="rect">
            <a:avLst/>
          </a:prstGeom>
          <a:noFill/>
        </p:spPr>
        <p:txBody>
          <a:bodyPr wrap="square" rtlCol="0">
            <a:spAutoFit/>
          </a:bodyPr>
          <a:lstStyle/>
          <a:p>
            <a:pPr algn="dist">
              <a:defRPr/>
            </a:pPr>
            <a:r>
              <a:rPr lang="zh-CN" altLang="en-US" sz="4800" b="1" dirty="0">
                <a:solidFill>
                  <a:srgbClr val="373535"/>
                </a:solidFill>
                <a:cs typeface="+mn-ea"/>
                <a:sym typeface="+mn-lt"/>
              </a:rPr>
              <a:t>标题文字</a:t>
            </a:r>
          </a:p>
        </p:txBody>
      </p:sp>
      <p:sp>
        <p:nvSpPr>
          <p:cNvPr id="13" name="TextBox 49"/>
          <p:cNvSpPr txBox="1"/>
          <p:nvPr/>
        </p:nvSpPr>
        <p:spPr>
          <a:xfrm>
            <a:off x="4465219" y="4657642"/>
            <a:ext cx="6591449" cy="2019784"/>
          </a:xfrm>
          <a:prstGeom prst="rect">
            <a:avLst/>
          </a:prstGeom>
          <a:noFill/>
        </p:spPr>
        <p:txBody>
          <a:bodyPr wrap="square" lIns="0" tIns="0" rIns="0" bIns="0" rtlCol="0">
            <a:spAutoFit/>
          </a:bodyPr>
          <a:lstStyle>
            <a:defPPr>
              <a:defRPr lang="zh-CN"/>
            </a:defPPr>
            <a:lvl1pPr lvl="0" eaLnBrk="0" hangingPunct="0">
              <a:lnSpc>
                <a:spcPct val="250000"/>
              </a:lnSpc>
              <a:defRPr kumimoji="0" sz="1050" b="0" i="0" u="none" strike="noStrike" cap="none" spc="0" normalizeH="0" baseline="0">
                <a:ln>
                  <a:noFill/>
                </a:ln>
                <a:solidFill>
                  <a:prstClr val="black"/>
                </a:solidFill>
                <a:effectLst/>
                <a:uLnTx/>
                <a:uFillTx/>
                <a:latin typeface="Arial" panose="020B0604020202020204" pitchFamily="34" charset="0"/>
                <a:ea typeface="xiaodanchunti" panose="02010601030101010101" pitchFamily="2" charset="-122"/>
              </a:defRPr>
            </a:lvl1pPr>
          </a:lstStyle>
          <a:p>
            <a:r>
              <a:rPr lang="zh-CN" altLang="en-US" dirty="0">
                <a:latin typeface="微软雅黑" panose="020B0503020204020204" pitchFamily="34" charset="-122"/>
                <a:ea typeface="微软雅黑" panose="020B0503020204020204" pitchFamily="34" charset="-122"/>
                <a:cs typeface="+mn-ea"/>
                <a:sym typeface="+mn-lt"/>
              </a:rPr>
              <a:t>请在此处输入具体内容，文字请尽量言简意赅，此处为具体文字，表述该章节文字主题。请在此处输入具体内容，文字请尽量言简意赅，此处为具体文字，表述该章节文字主题。请在此处输入具体内容，文字请尽量言简意赅，此处为具体文字，表述该章节文字主题。</a:t>
            </a:r>
            <a:endParaRPr lang="en-US" altLang="zh-CN" dirty="0">
              <a:latin typeface="微软雅黑" panose="020B0503020204020204" pitchFamily="34" charset="-122"/>
              <a:ea typeface="微软雅黑" panose="020B0503020204020204" pitchFamily="34" charset="-122"/>
              <a:cs typeface="+mn-ea"/>
              <a:sym typeface="+mn-lt"/>
            </a:endParaRPr>
          </a:p>
          <a:p>
            <a:endParaRPr lang="en-US" altLang="zh-CN" dirty="0">
              <a:latin typeface="微软雅黑" panose="020B0503020204020204" pitchFamily="34" charset="-122"/>
              <a:ea typeface="微软雅黑" panose="020B0503020204020204" pitchFamily="34" charset="-122"/>
              <a:cs typeface="+mn-ea"/>
              <a:sym typeface="+mn-lt"/>
            </a:endParaRPr>
          </a:p>
          <a:p>
            <a:endParaRPr lang="en-US" altLang="zh-CN"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2"/>
                                        </p:tgtEl>
                                        <p:attrNameLst>
                                          <p:attrName>ppt_y</p:attrName>
                                        </p:attrNameLst>
                                      </p:cBhvr>
                                      <p:tavLst>
                                        <p:tav tm="0">
                                          <p:val>
                                            <p:strVal val="#ppt_y"/>
                                          </p:val>
                                        </p:tav>
                                        <p:tav tm="100000">
                                          <p:val>
                                            <p:strVal val="#ppt_y"/>
                                          </p:val>
                                        </p:tav>
                                      </p:tavLst>
                                    </p:anim>
                                    <p:anim calcmode="lin" valueType="num">
                                      <p:cBhvr>
                                        <p:cTn id="2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11"/>
          <p:cNvGrpSpPr/>
          <p:nvPr/>
        </p:nvGrpSpPr>
        <p:grpSpPr bwMode="auto">
          <a:xfrm>
            <a:off x="1482725" y="1809580"/>
            <a:ext cx="2975862" cy="1815989"/>
            <a:chOff x="845174" y="5121881"/>
            <a:chExt cx="2976379" cy="1817351"/>
          </a:xfrm>
        </p:grpSpPr>
        <p:sp>
          <p:nvSpPr>
            <p:cNvPr id="11" name="矩形 10"/>
            <p:cNvSpPr/>
            <p:nvPr/>
          </p:nvSpPr>
          <p:spPr bwMode="auto">
            <a:xfrm>
              <a:off x="845174" y="5460796"/>
              <a:ext cx="2976379" cy="1478436"/>
            </a:xfrm>
            <a:prstGeom prst="rect">
              <a:avLst/>
            </a:prstGeom>
          </p:spPr>
          <p:txBody>
            <a:bodyPr wrap="square">
              <a:spAutoFit/>
              <a:scene3d>
                <a:camera prst="orthographicFront"/>
                <a:lightRig rig="threePt" dir="t"/>
              </a:scene3d>
              <a:sp3d contourW="12700"/>
            </a:bodyPr>
            <a:lstStyle/>
            <a:p>
              <a:pPr>
                <a:lnSpc>
                  <a:spcPct val="125000"/>
                </a:lnSpc>
              </a:pPr>
              <a:r>
                <a:rPr lang="zh-CN" altLang="en-US" sz="1200" dirty="0">
                  <a:solidFill>
                    <a:schemeClr val="tx1">
                      <a:lumMod val="50000"/>
                      <a:lumOff val="50000"/>
                    </a:schemeClr>
                  </a:solidFill>
                  <a:cs typeface="+mn-ea"/>
                  <a:sym typeface="+mn-lt"/>
                </a:rPr>
                <a:t>请在此处输入具体内容，文字请尽量言简意赅，此处为具体文字，表述该章节文字主题。请在此处输入具体内容，文字请尽量言简意赅，此处为具体文字，表述该章节文字主题。</a:t>
              </a:r>
              <a:endParaRPr lang="en-US" altLang="zh-CN" sz="1200" dirty="0">
                <a:solidFill>
                  <a:schemeClr val="tx1">
                    <a:lumMod val="50000"/>
                    <a:lumOff val="50000"/>
                  </a:schemeClr>
                </a:solidFill>
                <a:cs typeface="+mn-ea"/>
                <a:sym typeface="+mn-lt"/>
              </a:endParaRPr>
            </a:p>
            <a:p>
              <a:pPr>
                <a:lnSpc>
                  <a:spcPct val="125000"/>
                </a:lnSpc>
              </a:pPr>
              <a:endParaRPr lang="en-US" altLang="zh-CN" sz="1200" dirty="0">
                <a:solidFill>
                  <a:schemeClr val="tx1">
                    <a:lumMod val="50000"/>
                    <a:lumOff val="50000"/>
                  </a:schemeClr>
                </a:solidFill>
                <a:cs typeface="+mn-ea"/>
                <a:sym typeface="+mn-lt"/>
              </a:endParaRPr>
            </a:p>
          </p:txBody>
        </p:sp>
        <p:sp>
          <p:nvSpPr>
            <p:cNvPr id="12" name="文本框 11"/>
            <p:cNvSpPr txBox="1"/>
            <p:nvPr/>
          </p:nvSpPr>
          <p:spPr>
            <a:xfrm>
              <a:off x="845174" y="5121881"/>
              <a:ext cx="1844860" cy="369332"/>
            </a:xfrm>
            <a:prstGeom prst="rect">
              <a:avLst/>
            </a:prstGeom>
            <a:noFill/>
          </p:spPr>
          <p:txBody>
            <a:bodyPr>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eaLnBrk="1" fontAlgn="auto" hangingPunct="1">
                <a:spcBef>
                  <a:spcPts val="0"/>
                </a:spcBef>
                <a:spcAft>
                  <a:spcPts val="0"/>
                </a:spcAft>
                <a:defRPr/>
              </a:pPr>
              <a:r>
                <a:rPr lang="zh-CN" altLang="en-US" sz="1800" dirty="0">
                  <a:solidFill>
                    <a:schemeClr val="tx1"/>
                  </a:solidFill>
                  <a:latin typeface="+mn-lt"/>
                  <a:ea typeface="+mn-ea"/>
                  <a:cs typeface="+mn-ea"/>
                  <a:sym typeface="+mn-lt"/>
                </a:rPr>
                <a:t>标题文字添加</a:t>
              </a:r>
            </a:p>
          </p:txBody>
        </p:sp>
      </p:grpSp>
      <p:grpSp>
        <p:nvGrpSpPr>
          <p:cNvPr id="13" name="组合 11"/>
          <p:cNvGrpSpPr/>
          <p:nvPr/>
        </p:nvGrpSpPr>
        <p:grpSpPr bwMode="auto">
          <a:xfrm>
            <a:off x="1482725" y="3934054"/>
            <a:ext cx="2975862" cy="1815989"/>
            <a:chOff x="845174" y="5121881"/>
            <a:chExt cx="2976379" cy="1817351"/>
          </a:xfrm>
        </p:grpSpPr>
        <p:sp>
          <p:nvSpPr>
            <p:cNvPr id="14" name="矩形 13"/>
            <p:cNvSpPr/>
            <p:nvPr/>
          </p:nvSpPr>
          <p:spPr bwMode="auto">
            <a:xfrm>
              <a:off x="845174" y="5460796"/>
              <a:ext cx="2976379" cy="1478436"/>
            </a:xfrm>
            <a:prstGeom prst="rect">
              <a:avLst/>
            </a:prstGeom>
          </p:spPr>
          <p:txBody>
            <a:bodyPr wrap="square">
              <a:spAutoFit/>
              <a:scene3d>
                <a:camera prst="orthographicFront"/>
                <a:lightRig rig="threePt" dir="t"/>
              </a:scene3d>
              <a:sp3d contourW="12700"/>
            </a:bodyPr>
            <a:lstStyle/>
            <a:p>
              <a:pPr>
                <a:lnSpc>
                  <a:spcPct val="125000"/>
                </a:lnSpc>
              </a:pPr>
              <a:r>
                <a:rPr lang="zh-CN" altLang="en-US" sz="1200" dirty="0">
                  <a:solidFill>
                    <a:schemeClr val="tx1">
                      <a:lumMod val="50000"/>
                      <a:lumOff val="50000"/>
                    </a:schemeClr>
                  </a:solidFill>
                  <a:cs typeface="+mn-ea"/>
                  <a:sym typeface="+mn-lt"/>
                </a:rPr>
                <a:t>请在此处输入具体内容，文字请尽量言简意赅，此处为具体文字，表述该章节文字主题。请在此处输入具体内容，文字请尽量言简意赅，此处为具体文字，表述该章节文字主题。</a:t>
              </a:r>
              <a:endParaRPr lang="en-US" altLang="zh-CN" sz="1200" dirty="0">
                <a:solidFill>
                  <a:schemeClr val="tx1">
                    <a:lumMod val="50000"/>
                    <a:lumOff val="50000"/>
                  </a:schemeClr>
                </a:solidFill>
                <a:cs typeface="+mn-ea"/>
                <a:sym typeface="+mn-lt"/>
              </a:endParaRPr>
            </a:p>
            <a:p>
              <a:pPr>
                <a:lnSpc>
                  <a:spcPct val="125000"/>
                </a:lnSpc>
              </a:pPr>
              <a:endParaRPr lang="en-US" altLang="zh-CN" sz="1200" dirty="0">
                <a:solidFill>
                  <a:schemeClr val="tx1">
                    <a:lumMod val="50000"/>
                    <a:lumOff val="50000"/>
                  </a:schemeClr>
                </a:solidFill>
                <a:cs typeface="+mn-ea"/>
                <a:sym typeface="+mn-lt"/>
              </a:endParaRPr>
            </a:p>
          </p:txBody>
        </p:sp>
        <p:sp>
          <p:nvSpPr>
            <p:cNvPr id="15" name="文本框 14"/>
            <p:cNvSpPr txBox="1"/>
            <p:nvPr/>
          </p:nvSpPr>
          <p:spPr>
            <a:xfrm>
              <a:off x="845174" y="5121881"/>
              <a:ext cx="1844860" cy="369332"/>
            </a:xfrm>
            <a:prstGeom prst="rect">
              <a:avLst/>
            </a:prstGeom>
            <a:noFill/>
          </p:spPr>
          <p:txBody>
            <a:bodyPr>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eaLnBrk="1" fontAlgn="auto" hangingPunct="1">
                <a:spcBef>
                  <a:spcPts val="0"/>
                </a:spcBef>
                <a:spcAft>
                  <a:spcPts val="0"/>
                </a:spcAft>
                <a:defRPr/>
              </a:pPr>
              <a:r>
                <a:rPr lang="zh-CN" altLang="en-US" sz="1800" dirty="0">
                  <a:solidFill>
                    <a:schemeClr val="tx1"/>
                  </a:solidFill>
                  <a:latin typeface="+mn-lt"/>
                  <a:ea typeface="+mn-ea"/>
                  <a:cs typeface="+mn-ea"/>
                  <a:sym typeface="+mn-lt"/>
                </a:rPr>
                <a:t>标题文字添加</a:t>
              </a:r>
            </a:p>
          </p:txBody>
        </p:sp>
      </p:grpSp>
      <p:sp>
        <p:nvSpPr>
          <p:cNvPr id="22" name="文本框 21"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p:nvSpPr>
        <p:spPr>
          <a:xfrm>
            <a:off x="4004472" y="274264"/>
            <a:ext cx="415042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3200" b="1" dirty="0">
                <a:cs typeface="+mn-ea"/>
                <a:sym typeface="+mn-lt"/>
              </a:rPr>
              <a:t>点击输入标题名称</a:t>
            </a:r>
            <a:endParaRPr kumimoji="0" lang="zh-CN" altLang="en-US" sz="3200" b="1" i="0" u="none" strike="noStrike" kern="1200" cap="none" spc="0" normalizeH="0" baseline="0" noProof="0" dirty="0">
              <a:ln>
                <a:noFill/>
              </a:ln>
              <a:effectLst/>
              <a:uLnTx/>
              <a:uFillTx/>
              <a:cs typeface="+mn-ea"/>
              <a:sym typeface="+mn-lt"/>
            </a:endParaRPr>
          </a:p>
        </p:txBody>
      </p:sp>
      <p:pic>
        <p:nvPicPr>
          <p:cNvPr id="4" name="图片 3"/>
          <p:cNvPicPr>
            <a:picLocks noChangeAspect="1"/>
          </p:cNvPicPr>
          <p:nvPr/>
        </p:nvPicPr>
        <p:blipFill>
          <a:blip r:embed="rId2"/>
          <a:stretch>
            <a:fillRect/>
          </a:stretch>
        </p:blipFill>
        <p:spPr>
          <a:xfrm>
            <a:off x="5423034" y="-561573"/>
            <a:ext cx="5989603" cy="7981146"/>
          </a:xfrm>
          <a:prstGeom prst="rect">
            <a:avLst/>
          </a:prstGeom>
        </p:spPr>
      </p:pic>
      <p:sp>
        <p:nvSpPr>
          <p:cNvPr id="17" name="TextBox 16"/>
          <p:cNvSpPr txBox="1"/>
          <p:nvPr/>
        </p:nvSpPr>
        <p:spPr>
          <a:xfrm>
            <a:off x="3170447" y="6536374"/>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lumMod val="95000"/>
                  </a:schemeClr>
                </a:solidFill>
                <a:effectLst/>
                <a:uLnTx/>
                <a:uFillTx/>
              </a:rPr>
              <a:t>节日</a:t>
            </a:r>
            <a:r>
              <a:rPr kumimoji="0" lang="en-US" altLang="zh-CN" sz="100" b="0" i="0" u="none" strike="noStrike" kern="0" cap="none" spc="0" normalizeH="0" baseline="0" noProof="0" smtClean="0">
                <a:ln>
                  <a:noFill/>
                </a:ln>
                <a:solidFill>
                  <a:schemeClr val="bg1">
                    <a:lumMod val="95000"/>
                  </a:schemeClr>
                </a:solidFill>
                <a:effectLst/>
                <a:uLnTx/>
                <a:uFillTx/>
              </a:rPr>
              <a:t>PPT</a:t>
            </a:r>
            <a:r>
              <a:rPr kumimoji="0" lang="zh-CN" altLang="en-US" sz="100" b="0" i="0" u="none" strike="noStrike" kern="0" cap="none" spc="0" normalizeH="0" baseline="0" noProof="0" smtClean="0">
                <a:ln>
                  <a:noFill/>
                </a:ln>
                <a:solidFill>
                  <a:schemeClr val="bg1">
                    <a:lumMod val="95000"/>
                  </a:schemeClr>
                </a:solidFill>
                <a:effectLst/>
                <a:uLnTx/>
                <a:uFillTx/>
              </a:rPr>
              <a:t>模板 </a:t>
            </a:r>
            <a:r>
              <a:rPr kumimoji="0" lang="en-US" altLang="zh-CN" sz="100" b="0" i="0" u="none" strike="noStrike" kern="0" cap="none" spc="0" normalizeH="0" baseline="0" noProof="0" smtClean="0">
                <a:ln>
                  <a:noFill/>
                </a:ln>
                <a:solidFill>
                  <a:schemeClr val="bg1">
                    <a:lumMod val="95000"/>
                  </a:schemeClr>
                </a:solidFill>
                <a:effectLst/>
                <a:uLnTx/>
                <a:uFillTx/>
              </a:rPr>
              <a:t>http:// www.PPT818.com/jieri/</a:t>
            </a:r>
            <a:endParaRPr kumimoji="0" lang="en-US" altLang="zh-CN" sz="100" b="0" i="0" u="none" strike="noStrike" kern="0" cap="none" spc="0" normalizeH="0" baseline="0" noProof="0" dirty="0" smtClean="0">
              <a:ln>
                <a:noFill/>
              </a:ln>
              <a:solidFill>
                <a:schemeClr val="bg1">
                  <a:lumMod val="95000"/>
                </a:schemeClr>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4.3.3"/>
</p:tagLst>
</file>

<file path=ppt/tags/tag3.xml><?xml version="1.0" encoding="utf-8"?>
<p:tagLst xmlns:a="http://schemas.openxmlformats.org/drawingml/2006/main" xmlns:r="http://schemas.openxmlformats.org/officeDocument/2006/relationships" xmlns:p="http://schemas.openxmlformats.org/presentationml/2006/main">
  <p:tag name="PA" val="v4.3.3"/>
</p:tagLst>
</file>

<file path=ppt/tags/tag4.xml><?xml version="1.0" encoding="utf-8"?>
<p:tagLst xmlns:a="http://schemas.openxmlformats.org/drawingml/2006/main" xmlns:r="http://schemas.openxmlformats.org/officeDocument/2006/relationships" xmlns:p="http://schemas.openxmlformats.org/presentationml/2006/main">
  <p:tag name="PA" val="v4.3.3"/>
</p:tagLst>
</file>

<file path=ppt/theme/theme1.xml><?xml version="1.0" encoding="utf-8"?>
<a:theme xmlns:a="http://schemas.openxmlformats.org/drawingml/2006/main" name=" www.2ppt.com">
  <a:themeElements>
    <a:clrScheme name="s1lulraz">
      <a:dk1>
        <a:srgbClr val="373535"/>
      </a:dk1>
      <a:lt1>
        <a:srgbClr val="FFFFFF"/>
      </a:lt1>
      <a:dk2>
        <a:srgbClr val="1F487C"/>
      </a:dk2>
      <a:lt2>
        <a:srgbClr val="EDEBE0"/>
      </a:lt2>
      <a:accent1>
        <a:srgbClr val="BB1C22"/>
      </a:accent1>
      <a:accent2>
        <a:srgbClr val="BB1C22"/>
      </a:accent2>
      <a:accent3>
        <a:srgbClr val="BB1C22"/>
      </a:accent3>
      <a:accent4>
        <a:srgbClr val="BB1C22"/>
      </a:accent4>
      <a:accent5>
        <a:srgbClr val="BB1C22"/>
      </a:accent5>
      <a:accent6>
        <a:srgbClr val="BB1C22"/>
      </a:accent6>
      <a:hlink>
        <a:srgbClr val="BB1C22"/>
      </a:hlink>
      <a:folHlink>
        <a:srgbClr val="BB1C22"/>
      </a:folHlink>
    </a:clrScheme>
    <a:fontScheme name="nbnhuxih">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2404</Words>
  <Application>Microsoft Office PowerPoint</Application>
  <PresentationFormat>宽屏</PresentationFormat>
  <Paragraphs>201</Paragraphs>
  <Slides>24</Slides>
  <Notes>21</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24</vt:i4>
      </vt:variant>
    </vt:vector>
  </HeadingPairs>
  <TitlesOfParts>
    <vt:vector size="32" baseType="lpstr">
      <vt:lpstr>等线</vt:lpstr>
      <vt:lpstr>楷体</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2022-03-11T03:10:46Z</dcterms:created>
  <dcterms:modified xsi:type="dcterms:W3CDTF">2023-01-10T11:16:19Z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911A289898B94D6286373654B7994A01</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