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63" r:id="rId6"/>
    <p:sldId id="582" r:id="rId7"/>
    <p:sldId id="264" r:id="rId8"/>
    <p:sldId id="578" r:id="rId9"/>
    <p:sldId id="576" r:id="rId10"/>
    <p:sldId id="259" r:id="rId11"/>
    <p:sldId id="530" r:id="rId12"/>
    <p:sldId id="581" r:id="rId13"/>
    <p:sldId id="279" r:id="rId14"/>
    <p:sldId id="577" r:id="rId15"/>
    <p:sldId id="580" r:id="rId16"/>
    <p:sldId id="260" r:id="rId17"/>
    <p:sldId id="280" r:id="rId18"/>
    <p:sldId id="575" r:id="rId19"/>
    <p:sldId id="535" r:id="rId20"/>
    <p:sldId id="265" r:id="rId21"/>
    <p:sldId id="261" r:id="rId22"/>
    <p:sldId id="583" r:id="rId23"/>
    <p:sldId id="579" r:id="rId24"/>
    <p:sldId id="584" r:id="rId25"/>
    <p:sldId id="585" r:id="rId26"/>
    <p:sldId id="586" r:id="rId27"/>
    <p:sldId id="26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F4E"/>
    <a:srgbClr val="FFDFAF"/>
    <a:srgbClr val="EEE116"/>
    <a:srgbClr val="F4AE1B"/>
    <a:srgbClr val="F4429F"/>
    <a:srgbClr val="2837EC"/>
    <a:srgbClr val="69B273"/>
    <a:srgbClr val="647EB5"/>
    <a:srgbClr val="CEE4DC"/>
    <a:srgbClr val="5D7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77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6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83F4E"/>
              </a:solidFill>
              <a:ln w="38100"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761-4839-B2CE-C2D047A09073}"/>
              </c:ext>
            </c:extLst>
          </c:dPt>
          <c:dPt>
            <c:idx val="1"/>
            <c:invertIfNegative val="0"/>
            <c:bubble3D val="0"/>
            <c:spPr>
              <a:solidFill>
                <a:srgbClr val="FFDFAF"/>
              </a:solidFill>
              <a:ln w="25400"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761-4839-B2CE-C2D047A090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761-4839-B2CE-C2D047A0907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3175"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761-4839-B2CE-C2D047A0907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761-4839-B2CE-C2D047A09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0382336"/>
        <c:axId val="500462720"/>
      </c:barChart>
      <c:catAx>
        <c:axId val="480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00462720"/>
        <c:crosses val="autoZero"/>
        <c:auto val="1"/>
        <c:lblAlgn val="ctr"/>
        <c:lblOffset val="100"/>
        <c:noMultiLvlLbl val="0"/>
      </c:catAx>
      <c:valAx>
        <c:axId val="50046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8038233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768B-A9E7-4F9E-A148-670C34B19A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F591-D1E5-4B48-A5F8-0FDB51C7F5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1905" y="6590169"/>
            <a:ext cx="180020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12168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2957" y="2947156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房地产项目策划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2177578" y="2579426"/>
            <a:ext cx="13648" cy="4278574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894331" y="2579427"/>
            <a:ext cx="6297669" cy="0"/>
          </a:xfrm>
          <a:prstGeom prst="line">
            <a:avLst/>
          </a:prstGeom>
          <a:ln w="15875">
            <a:solidFill>
              <a:srgbClr val="FFDFA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525948" y="2056206"/>
            <a:ext cx="519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FFDFAF">
                    <a:alpha val="60000"/>
                  </a:srgbClr>
                </a:solidFill>
                <a:cs typeface="+mn-ea"/>
                <a:sym typeface="+mn-lt"/>
              </a:rPr>
              <a:t>REAL ESTATE PROJECT PLANNING</a:t>
            </a:r>
            <a:endParaRPr lang="zh-CN" altLang="en-US" sz="2400" dirty="0">
              <a:solidFill>
                <a:srgbClr val="FFDFAF">
                  <a:alpha val="6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395496" y="4033203"/>
            <a:ext cx="177419" cy="181916"/>
          </a:xfrm>
          <a:prstGeom prst="rect">
            <a:avLst/>
          </a:prstGeom>
          <a:solidFill>
            <a:srgbClr val="FFDF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587173" y="5838043"/>
            <a:ext cx="1985742" cy="431724"/>
          </a:xfrm>
          <a:prstGeom prst="rect">
            <a:avLst/>
          </a:prstGeom>
          <a:solidFill>
            <a:srgbClr val="FFDF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64184" y="4370899"/>
            <a:ext cx="551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482018" y="-30777"/>
            <a:ext cx="387" cy="25794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896817" y="2579426"/>
            <a:ext cx="0" cy="42785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523129"/>
            <a:ext cx="12192000" cy="3334871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3523129"/>
            <a:ext cx="12192000" cy="3334871"/>
          </a:xfrm>
          <a:prstGeom prst="rect">
            <a:avLst/>
          </a:prstGeom>
          <a:solidFill>
            <a:srgbClr val="383F4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1351086" y="4070750"/>
            <a:ext cx="14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83F4E"/>
                </a:solidFill>
                <a:cs typeface="+mn-ea"/>
                <a:sym typeface="+mn-lt"/>
              </a:rPr>
              <a:t>市场分析</a:t>
            </a:r>
            <a:endParaRPr lang="en-US" altLang="zh-CN" sz="2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336" y="1618539"/>
            <a:ext cx="307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您的内容打在这里，或者通过复制您的文本后，在此框中选择粘贴。 您的内容打在这里，或者通过复制您的文本后，在此框中选择粘贴。</a:t>
            </a:r>
            <a:endParaRPr lang="zh-CN" altLang="en-US" sz="1200" dirty="0">
              <a:solidFill>
                <a:srgbClr val="605952"/>
              </a:solidFill>
              <a:cs typeface="+mn-ea"/>
              <a:sym typeface="+mn-lt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4448531" y="653721"/>
            <a:ext cx="329493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FDFA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5385875" y="4413650"/>
            <a:ext cx="14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83F4E"/>
                </a:solidFill>
                <a:cs typeface="+mn-ea"/>
                <a:sym typeface="+mn-lt"/>
              </a:rPr>
              <a:t>市场分析</a:t>
            </a:r>
            <a:endParaRPr lang="en-US" altLang="zh-CN" sz="2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60125" y="1618539"/>
            <a:ext cx="307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您的内容打在这里，或者通过复制您的文本后，在此框中选择粘贴。 您的内容打在这里，或者通过复制您的文本后，在此框中选择粘贴。</a:t>
            </a:r>
            <a:endParaRPr lang="zh-CN" altLang="en-US" sz="1200" dirty="0">
              <a:solidFill>
                <a:srgbClr val="605952"/>
              </a:solidFill>
              <a:cs typeface="+mn-ea"/>
              <a:sym typeface="+mn-lt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9420663" y="4070750"/>
            <a:ext cx="14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83F4E"/>
                </a:solidFill>
                <a:cs typeface="+mn-ea"/>
                <a:sym typeface="+mn-lt"/>
              </a:rPr>
              <a:t>市场分析</a:t>
            </a:r>
            <a:endParaRPr lang="en-US" altLang="zh-CN" sz="2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94913" y="1618539"/>
            <a:ext cx="307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您的内容打在这里，或者通过复制您的文本后，在此框中选择粘贴。 您的内容打在这里，或者通过复制您的文本后，在此框中选择粘贴。</a:t>
            </a:r>
            <a:endParaRPr lang="zh-CN" altLang="en-US" sz="1200" dirty="0">
              <a:solidFill>
                <a:srgbClr val="6059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0"/>
          <p:cNvSpPr txBox="1"/>
          <p:nvPr/>
        </p:nvSpPr>
        <p:spPr>
          <a:xfrm>
            <a:off x="6415624" y="4643202"/>
            <a:ext cx="172631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rgbClr val="44546A"/>
                </a:solidFill>
                <a:cs typeface="+mn-ea"/>
                <a:sym typeface="+mn-lt"/>
              </a:rPr>
              <a:t>微信推广</a:t>
            </a:r>
          </a:p>
        </p:txBody>
      </p:sp>
      <p:grpSp>
        <p:nvGrpSpPr>
          <p:cNvPr id="19" name="组合 20"/>
          <p:cNvGrpSpPr/>
          <p:nvPr/>
        </p:nvGrpSpPr>
        <p:grpSpPr>
          <a:xfrm>
            <a:off x="6855140" y="3561607"/>
            <a:ext cx="847280" cy="708903"/>
            <a:chOff x="4178300" y="4422775"/>
            <a:chExt cx="388938" cy="3254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Freeform 5"/>
          <p:cNvSpPr/>
          <p:nvPr/>
        </p:nvSpPr>
        <p:spPr bwMode="auto">
          <a:xfrm>
            <a:off x="1090585" y="2624813"/>
            <a:ext cx="5165227" cy="1900629"/>
          </a:xfrm>
          <a:custGeom>
            <a:avLst/>
            <a:gdLst>
              <a:gd name="T0" fmla="*/ 216 w 7286"/>
              <a:gd name="T1" fmla="*/ 1382 h 2663"/>
              <a:gd name="T2" fmla="*/ 2168 w 7286"/>
              <a:gd name="T3" fmla="*/ 0 h 2663"/>
              <a:gd name="T4" fmla="*/ 4038 w 7286"/>
              <a:gd name="T5" fmla="*/ 1184 h 2663"/>
              <a:gd name="T6" fmla="*/ 4038 w 7286"/>
              <a:gd name="T7" fmla="*/ 1184 h 2663"/>
              <a:gd name="T8" fmla="*/ 4040 w 7286"/>
              <a:gd name="T9" fmla="*/ 1189 h 2663"/>
              <a:gd name="T10" fmla="*/ 4041 w 7286"/>
              <a:gd name="T11" fmla="*/ 1191 h 2663"/>
              <a:gd name="T12" fmla="*/ 4041 w 7286"/>
              <a:gd name="T13" fmla="*/ 1191 h 2663"/>
              <a:gd name="T14" fmla="*/ 5413 w 7286"/>
              <a:gd name="T15" fmla="*/ 2090 h 2663"/>
              <a:gd name="T16" fmla="*/ 6787 w 7286"/>
              <a:gd name="T17" fmla="*/ 1186 h 2663"/>
              <a:gd name="T18" fmla="*/ 7286 w 7286"/>
              <a:gd name="T19" fmla="*/ 1475 h 2663"/>
              <a:gd name="T20" fmla="*/ 5413 w 7286"/>
              <a:gd name="T21" fmla="*/ 2663 h 2663"/>
              <a:gd name="T22" fmla="*/ 3543 w 7286"/>
              <a:gd name="T23" fmla="*/ 1479 h 2663"/>
              <a:gd name="T24" fmla="*/ 3542 w 7286"/>
              <a:gd name="T25" fmla="*/ 1479 h 2663"/>
              <a:gd name="T26" fmla="*/ 3540 w 7286"/>
              <a:gd name="T27" fmla="*/ 1474 h 2663"/>
              <a:gd name="T28" fmla="*/ 3539 w 7286"/>
              <a:gd name="T29" fmla="*/ 1472 h 2663"/>
              <a:gd name="T30" fmla="*/ 3539 w 7286"/>
              <a:gd name="T31" fmla="*/ 1472 h 2663"/>
              <a:gd name="T32" fmla="*/ 2168 w 7286"/>
              <a:gd name="T33" fmla="*/ 573 h 2663"/>
              <a:gd name="T34" fmla="*/ 750 w 7286"/>
              <a:gd name="T35" fmla="*/ 1590 h 2663"/>
              <a:gd name="T36" fmla="*/ 883 w 7286"/>
              <a:gd name="T37" fmla="*/ 1642 h 2663"/>
              <a:gd name="T38" fmla="*/ 882 w 7286"/>
              <a:gd name="T39" fmla="*/ 1727 h 2663"/>
              <a:gd name="T40" fmla="*/ 255 w 7286"/>
              <a:gd name="T41" fmla="*/ 2165 h 2663"/>
              <a:gd name="T42" fmla="*/ 181 w 7286"/>
              <a:gd name="T43" fmla="*/ 2136 h 2663"/>
              <a:gd name="T44" fmla="*/ 10 w 7286"/>
              <a:gd name="T45" fmla="*/ 1387 h 2663"/>
              <a:gd name="T46" fmla="*/ 71 w 7286"/>
              <a:gd name="T47" fmla="*/ 1326 h 2663"/>
              <a:gd name="T48" fmla="*/ 216 w 7286"/>
              <a:gd name="T49" fmla="*/ 1382 h 2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86" h="2663">
                <a:moveTo>
                  <a:pt x="216" y="1382"/>
                </a:moveTo>
                <a:cubicBezTo>
                  <a:pt x="499" y="577"/>
                  <a:pt x="1266" y="0"/>
                  <a:pt x="2168" y="0"/>
                </a:cubicBezTo>
                <a:cubicBezTo>
                  <a:pt x="2993" y="0"/>
                  <a:pt x="3706" y="484"/>
                  <a:pt x="4038" y="1184"/>
                </a:cubicBezTo>
                <a:lnTo>
                  <a:pt x="4038" y="1184"/>
                </a:lnTo>
                <a:lnTo>
                  <a:pt x="4040" y="1189"/>
                </a:lnTo>
                <a:lnTo>
                  <a:pt x="4041" y="1191"/>
                </a:lnTo>
                <a:lnTo>
                  <a:pt x="4041" y="1191"/>
                </a:lnTo>
                <a:cubicBezTo>
                  <a:pt x="4272" y="1720"/>
                  <a:pt x="4799" y="2090"/>
                  <a:pt x="5413" y="2090"/>
                </a:cubicBezTo>
                <a:cubicBezTo>
                  <a:pt x="6029" y="2090"/>
                  <a:pt x="6558" y="1718"/>
                  <a:pt x="6787" y="1186"/>
                </a:cubicBezTo>
                <a:lnTo>
                  <a:pt x="7286" y="1475"/>
                </a:lnTo>
                <a:cubicBezTo>
                  <a:pt x="6955" y="2177"/>
                  <a:pt x="6241" y="2663"/>
                  <a:pt x="5413" y="2663"/>
                </a:cubicBezTo>
                <a:cubicBezTo>
                  <a:pt x="4587" y="2663"/>
                  <a:pt x="3874" y="2179"/>
                  <a:pt x="3543" y="1479"/>
                </a:cubicBezTo>
                <a:lnTo>
                  <a:pt x="3542" y="1479"/>
                </a:lnTo>
                <a:lnTo>
                  <a:pt x="3540" y="1474"/>
                </a:lnTo>
                <a:lnTo>
                  <a:pt x="3539" y="1472"/>
                </a:lnTo>
                <a:lnTo>
                  <a:pt x="3539" y="1472"/>
                </a:lnTo>
                <a:cubicBezTo>
                  <a:pt x="3309" y="943"/>
                  <a:pt x="2781" y="573"/>
                  <a:pt x="2168" y="573"/>
                </a:cubicBezTo>
                <a:cubicBezTo>
                  <a:pt x="1509" y="573"/>
                  <a:pt x="950" y="999"/>
                  <a:pt x="750" y="1590"/>
                </a:cubicBezTo>
                <a:lnTo>
                  <a:pt x="883" y="1642"/>
                </a:lnTo>
                <a:cubicBezTo>
                  <a:pt x="922" y="1657"/>
                  <a:pt x="914" y="1704"/>
                  <a:pt x="882" y="1727"/>
                </a:cubicBezTo>
                <a:lnTo>
                  <a:pt x="255" y="2165"/>
                </a:lnTo>
                <a:cubicBezTo>
                  <a:pt x="229" y="2183"/>
                  <a:pt x="188" y="2166"/>
                  <a:pt x="181" y="2136"/>
                </a:cubicBezTo>
                <a:lnTo>
                  <a:pt x="10" y="1387"/>
                </a:lnTo>
                <a:cubicBezTo>
                  <a:pt x="0" y="1342"/>
                  <a:pt x="33" y="1311"/>
                  <a:pt x="71" y="1326"/>
                </a:cubicBezTo>
                <a:lnTo>
                  <a:pt x="216" y="1382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8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5901261" y="2624814"/>
            <a:ext cx="5165227" cy="1899158"/>
          </a:xfrm>
          <a:custGeom>
            <a:avLst/>
            <a:gdLst>
              <a:gd name="T0" fmla="*/ 1873 w 7286"/>
              <a:gd name="T1" fmla="*/ 0 h 2661"/>
              <a:gd name="T2" fmla="*/ 3743 w 7286"/>
              <a:gd name="T3" fmla="*/ 1183 h 2661"/>
              <a:gd name="T4" fmla="*/ 3743 w 7286"/>
              <a:gd name="T5" fmla="*/ 1182 h 2661"/>
              <a:gd name="T6" fmla="*/ 5118 w 7286"/>
              <a:gd name="T7" fmla="*/ 2088 h 2661"/>
              <a:gd name="T8" fmla="*/ 6536 w 7286"/>
              <a:gd name="T9" fmla="*/ 1071 h 2661"/>
              <a:gd name="T10" fmla="*/ 6403 w 7286"/>
              <a:gd name="T11" fmla="*/ 1020 h 2661"/>
              <a:gd name="T12" fmla="*/ 6404 w 7286"/>
              <a:gd name="T13" fmla="*/ 935 h 2661"/>
              <a:gd name="T14" fmla="*/ 7031 w 7286"/>
              <a:gd name="T15" fmla="*/ 496 h 2661"/>
              <a:gd name="T16" fmla="*/ 7105 w 7286"/>
              <a:gd name="T17" fmla="*/ 525 h 2661"/>
              <a:gd name="T18" fmla="*/ 7276 w 7286"/>
              <a:gd name="T19" fmla="*/ 1274 h 2661"/>
              <a:gd name="T20" fmla="*/ 7215 w 7286"/>
              <a:gd name="T21" fmla="*/ 1336 h 2661"/>
              <a:gd name="T22" fmla="*/ 7070 w 7286"/>
              <a:gd name="T23" fmla="*/ 1279 h 2661"/>
              <a:gd name="T24" fmla="*/ 5118 w 7286"/>
              <a:gd name="T25" fmla="*/ 2661 h 2661"/>
              <a:gd name="T26" fmla="*/ 3248 w 7286"/>
              <a:gd name="T27" fmla="*/ 1479 h 2661"/>
              <a:gd name="T28" fmla="*/ 3248 w 7286"/>
              <a:gd name="T29" fmla="*/ 1479 h 2661"/>
              <a:gd name="T30" fmla="*/ 1873 w 7286"/>
              <a:gd name="T31" fmla="*/ 573 h 2661"/>
              <a:gd name="T32" fmla="*/ 499 w 7286"/>
              <a:gd name="T33" fmla="*/ 1477 h 2661"/>
              <a:gd name="T34" fmla="*/ 0 w 7286"/>
              <a:gd name="T35" fmla="*/ 1189 h 2661"/>
              <a:gd name="T36" fmla="*/ 1873 w 7286"/>
              <a:gd name="T37" fmla="*/ 0 h 2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86" h="2661">
                <a:moveTo>
                  <a:pt x="1873" y="0"/>
                </a:moveTo>
                <a:cubicBezTo>
                  <a:pt x="2698" y="0"/>
                  <a:pt x="3411" y="484"/>
                  <a:pt x="3743" y="1183"/>
                </a:cubicBezTo>
                <a:lnTo>
                  <a:pt x="3743" y="1182"/>
                </a:lnTo>
                <a:cubicBezTo>
                  <a:pt x="3972" y="1715"/>
                  <a:pt x="4502" y="2088"/>
                  <a:pt x="5118" y="2088"/>
                </a:cubicBezTo>
                <a:cubicBezTo>
                  <a:pt x="5777" y="2088"/>
                  <a:pt x="6336" y="1663"/>
                  <a:pt x="6536" y="1071"/>
                </a:cubicBezTo>
                <a:lnTo>
                  <a:pt x="6403" y="1020"/>
                </a:lnTo>
                <a:cubicBezTo>
                  <a:pt x="6363" y="1004"/>
                  <a:pt x="6372" y="957"/>
                  <a:pt x="6404" y="935"/>
                </a:cubicBezTo>
                <a:lnTo>
                  <a:pt x="7031" y="496"/>
                </a:lnTo>
                <a:cubicBezTo>
                  <a:pt x="7056" y="479"/>
                  <a:pt x="7098" y="495"/>
                  <a:pt x="7105" y="525"/>
                </a:cubicBezTo>
                <a:lnTo>
                  <a:pt x="7276" y="1274"/>
                </a:lnTo>
                <a:cubicBezTo>
                  <a:pt x="7286" y="1319"/>
                  <a:pt x="7253" y="1350"/>
                  <a:pt x="7215" y="1336"/>
                </a:cubicBezTo>
                <a:lnTo>
                  <a:pt x="7070" y="1279"/>
                </a:lnTo>
                <a:cubicBezTo>
                  <a:pt x="6787" y="2084"/>
                  <a:pt x="6020" y="2661"/>
                  <a:pt x="5118" y="2661"/>
                </a:cubicBezTo>
                <a:cubicBezTo>
                  <a:pt x="4293" y="2661"/>
                  <a:pt x="3581" y="2178"/>
                  <a:pt x="3248" y="1479"/>
                </a:cubicBezTo>
                <a:lnTo>
                  <a:pt x="3248" y="1479"/>
                </a:lnTo>
                <a:cubicBezTo>
                  <a:pt x="3019" y="946"/>
                  <a:pt x="2490" y="573"/>
                  <a:pt x="1873" y="573"/>
                </a:cubicBezTo>
                <a:cubicBezTo>
                  <a:pt x="1258" y="573"/>
                  <a:pt x="729" y="945"/>
                  <a:pt x="499" y="1477"/>
                </a:cubicBezTo>
                <a:lnTo>
                  <a:pt x="0" y="1189"/>
                </a:lnTo>
                <a:cubicBezTo>
                  <a:pt x="331" y="486"/>
                  <a:pt x="1045" y="0"/>
                  <a:pt x="1873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8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30"/>
          <p:cNvSpPr txBox="1"/>
          <p:nvPr/>
        </p:nvSpPr>
        <p:spPr>
          <a:xfrm>
            <a:off x="8483873" y="2215842"/>
            <a:ext cx="172631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rgbClr val="44546A"/>
                </a:solidFill>
                <a:cs typeface="+mn-ea"/>
                <a:sym typeface="+mn-lt"/>
              </a:rPr>
              <a:t>短信群发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1926851" y="4643202"/>
            <a:ext cx="172631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rgbClr val="44546A"/>
                </a:solidFill>
                <a:cs typeface="+mn-ea"/>
                <a:sym typeface="+mn-lt"/>
              </a:rPr>
              <a:t>海报宣传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3357253" y="1696173"/>
            <a:ext cx="355896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3995101" y="2215842"/>
            <a:ext cx="172631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rgbClr val="44546A"/>
                </a:solidFill>
                <a:cs typeface="+mn-ea"/>
                <a:sym typeface="+mn-lt"/>
              </a:rPr>
              <a:t>传单派发</a:t>
            </a: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9207717" y="2902737"/>
            <a:ext cx="653591" cy="656098"/>
          </a:xfrm>
          <a:custGeom>
            <a:avLst/>
            <a:gdLst>
              <a:gd name="T0" fmla="*/ 40 w 395"/>
              <a:gd name="T1" fmla="*/ 0 h 399"/>
              <a:gd name="T2" fmla="*/ 212 w 395"/>
              <a:gd name="T3" fmla="*/ 0 h 399"/>
              <a:gd name="T4" fmla="*/ 246 w 395"/>
              <a:gd name="T5" fmla="*/ 20 h 399"/>
              <a:gd name="T6" fmla="*/ 151 w 395"/>
              <a:gd name="T7" fmla="*/ 20 h 399"/>
              <a:gd name="T8" fmla="*/ 99 w 395"/>
              <a:gd name="T9" fmla="*/ 41 h 399"/>
              <a:gd name="T10" fmla="*/ 31 w 395"/>
              <a:gd name="T11" fmla="*/ 41 h 399"/>
              <a:gd name="T12" fmla="*/ 31 w 395"/>
              <a:gd name="T13" fmla="*/ 345 h 399"/>
              <a:gd name="T14" fmla="*/ 222 w 395"/>
              <a:gd name="T15" fmla="*/ 345 h 399"/>
              <a:gd name="T16" fmla="*/ 222 w 395"/>
              <a:gd name="T17" fmla="*/ 266 h 399"/>
              <a:gd name="T18" fmla="*/ 251 w 395"/>
              <a:gd name="T19" fmla="*/ 266 h 399"/>
              <a:gd name="T20" fmla="*/ 251 w 395"/>
              <a:gd name="T21" fmla="*/ 360 h 399"/>
              <a:gd name="T22" fmla="*/ 212 w 395"/>
              <a:gd name="T23" fmla="*/ 399 h 399"/>
              <a:gd name="T24" fmla="*/ 40 w 395"/>
              <a:gd name="T25" fmla="*/ 399 h 399"/>
              <a:gd name="T26" fmla="*/ 0 w 395"/>
              <a:gd name="T27" fmla="*/ 360 h 399"/>
              <a:gd name="T28" fmla="*/ 0 w 395"/>
              <a:gd name="T29" fmla="*/ 40 h 399"/>
              <a:gd name="T30" fmla="*/ 40 w 395"/>
              <a:gd name="T31" fmla="*/ 0 h 399"/>
              <a:gd name="T32" fmla="*/ 251 w 395"/>
              <a:gd name="T33" fmla="*/ 122 h 399"/>
              <a:gd name="T34" fmla="*/ 234 w 395"/>
              <a:gd name="T35" fmla="*/ 140 h 399"/>
              <a:gd name="T36" fmla="*/ 251 w 395"/>
              <a:gd name="T37" fmla="*/ 158 h 399"/>
              <a:gd name="T38" fmla="*/ 269 w 395"/>
              <a:gd name="T39" fmla="*/ 140 h 399"/>
              <a:gd name="T40" fmla="*/ 251 w 395"/>
              <a:gd name="T41" fmla="*/ 122 h 399"/>
              <a:gd name="T42" fmla="*/ 329 w 395"/>
              <a:gd name="T43" fmla="*/ 122 h 399"/>
              <a:gd name="T44" fmla="*/ 347 w 395"/>
              <a:gd name="T45" fmla="*/ 140 h 399"/>
              <a:gd name="T46" fmla="*/ 329 w 395"/>
              <a:gd name="T47" fmla="*/ 158 h 399"/>
              <a:gd name="T48" fmla="*/ 311 w 395"/>
              <a:gd name="T49" fmla="*/ 140 h 399"/>
              <a:gd name="T50" fmla="*/ 329 w 395"/>
              <a:gd name="T51" fmla="*/ 122 h 399"/>
              <a:gd name="T52" fmla="*/ 177 w 395"/>
              <a:gd name="T53" fmla="*/ 122 h 399"/>
              <a:gd name="T54" fmla="*/ 160 w 395"/>
              <a:gd name="T55" fmla="*/ 140 h 399"/>
              <a:gd name="T56" fmla="*/ 177 w 395"/>
              <a:gd name="T57" fmla="*/ 158 h 399"/>
              <a:gd name="T58" fmla="*/ 195 w 395"/>
              <a:gd name="T59" fmla="*/ 140 h 399"/>
              <a:gd name="T60" fmla="*/ 177 w 395"/>
              <a:gd name="T61" fmla="*/ 122 h 399"/>
              <a:gd name="T62" fmla="*/ 151 w 395"/>
              <a:gd name="T63" fmla="*/ 46 h 399"/>
              <a:gd name="T64" fmla="*/ 101 w 395"/>
              <a:gd name="T65" fmla="*/ 97 h 399"/>
              <a:gd name="T66" fmla="*/ 101 w 395"/>
              <a:gd name="T67" fmla="*/ 190 h 399"/>
              <a:gd name="T68" fmla="*/ 151 w 395"/>
              <a:gd name="T69" fmla="*/ 240 h 399"/>
              <a:gd name="T70" fmla="*/ 158 w 395"/>
              <a:gd name="T71" fmla="*/ 240 h 399"/>
              <a:gd name="T72" fmla="*/ 158 w 395"/>
              <a:gd name="T73" fmla="*/ 282 h 399"/>
              <a:gd name="T74" fmla="*/ 200 w 395"/>
              <a:gd name="T75" fmla="*/ 240 h 399"/>
              <a:gd name="T76" fmla="*/ 344 w 395"/>
              <a:gd name="T77" fmla="*/ 240 h 399"/>
              <a:gd name="T78" fmla="*/ 395 w 395"/>
              <a:gd name="T79" fmla="*/ 190 h 399"/>
              <a:gd name="T80" fmla="*/ 395 w 395"/>
              <a:gd name="T81" fmla="*/ 97 h 399"/>
              <a:gd name="T82" fmla="*/ 344 w 395"/>
              <a:gd name="T83" fmla="*/ 46 h 399"/>
              <a:gd name="T84" fmla="*/ 151 w 395"/>
              <a:gd name="T85" fmla="*/ 46 h 399"/>
              <a:gd name="T86" fmla="*/ 101 w 395"/>
              <a:gd name="T87" fmla="*/ 359 h 399"/>
              <a:gd name="T88" fmla="*/ 101 w 395"/>
              <a:gd name="T89" fmla="*/ 385 h 399"/>
              <a:gd name="T90" fmla="*/ 150 w 395"/>
              <a:gd name="T91" fmla="*/ 385 h 399"/>
              <a:gd name="T92" fmla="*/ 150 w 395"/>
              <a:gd name="T93" fmla="*/ 359 h 399"/>
              <a:gd name="T94" fmla="*/ 101 w 395"/>
              <a:gd name="T95" fmla="*/ 3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" h="399">
                <a:moveTo>
                  <a:pt x="40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6" y="0"/>
                  <a:pt x="239" y="8"/>
                  <a:pt x="246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31" y="20"/>
                  <a:pt x="112" y="28"/>
                  <a:pt x="9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222" y="345"/>
                  <a:pt x="222" y="345"/>
                  <a:pt x="222" y="345"/>
                </a:cubicBezTo>
                <a:cubicBezTo>
                  <a:pt x="222" y="266"/>
                  <a:pt x="222" y="266"/>
                  <a:pt x="222" y="266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51" y="360"/>
                  <a:pt x="251" y="360"/>
                  <a:pt x="251" y="360"/>
                </a:cubicBezTo>
                <a:cubicBezTo>
                  <a:pt x="251" y="381"/>
                  <a:pt x="234" y="399"/>
                  <a:pt x="212" y="399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18" y="399"/>
                  <a:pt x="0" y="381"/>
                  <a:pt x="0" y="3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51" y="122"/>
                </a:moveTo>
                <a:cubicBezTo>
                  <a:pt x="242" y="122"/>
                  <a:pt x="234" y="130"/>
                  <a:pt x="234" y="140"/>
                </a:cubicBezTo>
                <a:cubicBezTo>
                  <a:pt x="234" y="150"/>
                  <a:pt x="242" y="158"/>
                  <a:pt x="251" y="158"/>
                </a:cubicBezTo>
                <a:cubicBezTo>
                  <a:pt x="261" y="158"/>
                  <a:pt x="269" y="150"/>
                  <a:pt x="269" y="140"/>
                </a:cubicBezTo>
                <a:cubicBezTo>
                  <a:pt x="269" y="130"/>
                  <a:pt x="261" y="122"/>
                  <a:pt x="251" y="122"/>
                </a:cubicBezTo>
                <a:close/>
                <a:moveTo>
                  <a:pt x="329" y="122"/>
                </a:moveTo>
                <a:cubicBezTo>
                  <a:pt x="339" y="122"/>
                  <a:pt x="347" y="130"/>
                  <a:pt x="347" y="140"/>
                </a:cubicBezTo>
                <a:cubicBezTo>
                  <a:pt x="347" y="150"/>
                  <a:pt x="339" y="158"/>
                  <a:pt x="329" y="158"/>
                </a:cubicBezTo>
                <a:cubicBezTo>
                  <a:pt x="319" y="158"/>
                  <a:pt x="311" y="150"/>
                  <a:pt x="311" y="140"/>
                </a:cubicBezTo>
                <a:cubicBezTo>
                  <a:pt x="311" y="130"/>
                  <a:pt x="319" y="122"/>
                  <a:pt x="329" y="122"/>
                </a:cubicBezTo>
                <a:close/>
                <a:moveTo>
                  <a:pt x="177" y="122"/>
                </a:moveTo>
                <a:cubicBezTo>
                  <a:pt x="167" y="122"/>
                  <a:pt x="160" y="130"/>
                  <a:pt x="160" y="140"/>
                </a:cubicBezTo>
                <a:cubicBezTo>
                  <a:pt x="160" y="150"/>
                  <a:pt x="167" y="158"/>
                  <a:pt x="177" y="158"/>
                </a:cubicBezTo>
                <a:cubicBezTo>
                  <a:pt x="187" y="158"/>
                  <a:pt x="195" y="150"/>
                  <a:pt x="195" y="140"/>
                </a:cubicBezTo>
                <a:cubicBezTo>
                  <a:pt x="195" y="130"/>
                  <a:pt x="187" y="122"/>
                  <a:pt x="177" y="122"/>
                </a:cubicBezTo>
                <a:close/>
                <a:moveTo>
                  <a:pt x="151" y="46"/>
                </a:moveTo>
                <a:cubicBezTo>
                  <a:pt x="123" y="46"/>
                  <a:pt x="101" y="69"/>
                  <a:pt x="101" y="97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101" y="218"/>
                  <a:pt x="123" y="240"/>
                  <a:pt x="151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344" y="240"/>
                  <a:pt x="344" y="240"/>
                  <a:pt x="344" y="240"/>
                </a:cubicBezTo>
                <a:cubicBezTo>
                  <a:pt x="372" y="240"/>
                  <a:pt x="395" y="218"/>
                  <a:pt x="395" y="190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5" y="69"/>
                  <a:pt x="372" y="46"/>
                  <a:pt x="344" y="46"/>
                </a:cubicBezTo>
                <a:cubicBezTo>
                  <a:pt x="151" y="46"/>
                  <a:pt x="151" y="46"/>
                  <a:pt x="151" y="46"/>
                </a:cubicBezTo>
                <a:close/>
                <a:moveTo>
                  <a:pt x="101" y="359"/>
                </a:moveTo>
                <a:cubicBezTo>
                  <a:pt x="101" y="385"/>
                  <a:pt x="101" y="385"/>
                  <a:pt x="101" y="385"/>
                </a:cubicBezTo>
                <a:cubicBezTo>
                  <a:pt x="150" y="385"/>
                  <a:pt x="150" y="385"/>
                  <a:pt x="150" y="385"/>
                </a:cubicBezTo>
                <a:cubicBezTo>
                  <a:pt x="150" y="359"/>
                  <a:pt x="150" y="359"/>
                  <a:pt x="150" y="359"/>
                </a:cubicBezTo>
                <a:lnTo>
                  <a:pt x="101" y="359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8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4579780" y="2883664"/>
            <a:ext cx="556953" cy="694246"/>
          </a:xfrm>
          <a:custGeom>
            <a:avLst/>
            <a:gdLst>
              <a:gd name="T0" fmla="*/ 23 w 438"/>
              <a:gd name="T1" fmla="*/ 0 h 546"/>
              <a:gd name="T2" fmla="*/ 415 w 438"/>
              <a:gd name="T3" fmla="*/ 0 h 546"/>
              <a:gd name="T4" fmla="*/ 438 w 438"/>
              <a:gd name="T5" fmla="*/ 0 h 546"/>
              <a:gd name="T6" fmla="*/ 438 w 438"/>
              <a:gd name="T7" fmla="*/ 24 h 546"/>
              <a:gd name="T8" fmla="*/ 438 w 438"/>
              <a:gd name="T9" fmla="*/ 523 h 546"/>
              <a:gd name="T10" fmla="*/ 438 w 438"/>
              <a:gd name="T11" fmla="*/ 546 h 546"/>
              <a:gd name="T12" fmla="*/ 415 w 438"/>
              <a:gd name="T13" fmla="*/ 546 h 546"/>
              <a:gd name="T14" fmla="*/ 138 w 438"/>
              <a:gd name="T15" fmla="*/ 546 h 546"/>
              <a:gd name="T16" fmla="*/ 131 w 438"/>
              <a:gd name="T17" fmla="*/ 546 h 546"/>
              <a:gd name="T18" fmla="*/ 125 w 438"/>
              <a:gd name="T19" fmla="*/ 541 h 546"/>
              <a:gd name="T20" fmla="*/ 9 w 438"/>
              <a:gd name="T21" fmla="*/ 456 h 546"/>
              <a:gd name="T22" fmla="*/ 0 w 438"/>
              <a:gd name="T23" fmla="*/ 449 h 546"/>
              <a:gd name="T24" fmla="*/ 0 w 438"/>
              <a:gd name="T25" fmla="*/ 438 h 546"/>
              <a:gd name="T26" fmla="*/ 0 w 438"/>
              <a:gd name="T27" fmla="*/ 24 h 546"/>
              <a:gd name="T28" fmla="*/ 0 w 438"/>
              <a:gd name="T29" fmla="*/ 0 h 546"/>
              <a:gd name="T30" fmla="*/ 23 w 438"/>
              <a:gd name="T31" fmla="*/ 0 h 546"/>
              <a:gd name="T32" fmla="*/ 23 w 438"/>
              <a:gd name="T33" fmla="*/ 0 h 546"/>
              <a:gd name="T34" fmla="*/ 45 w 438"/>
              <a:gd name="T35" fmla="*/ 414 h 546"/>
              <a:gd name="T36" fmla="*/ 116 w 438"/>
              <a:gd name="T37" fmla="*/ 389 h 546"/>
              <a:gd name="T38" fmla="*/ 126 w 438"/>
              <a:gd name="T39" fmla="*/ 386 h 546"/>
              <a:gd name="T40" fmla="*/ 129 w 438"/>
              <a:gd name="T41" fmla="*/ 395 h 546"/>
              <a:gd name="T42" fmla="*/ 159 w 438"/>
              <a:gd name="T43" fmla="*/ 500 h 546"/>
              <a:gd name="T44" fmla="*/ 391 w 438"/>
              <a:gd name="T45" fmla="*/ 500 h 546"/>
              <a:gd name="T46" fmla="*/ 391 w 438"/>
              <a:gd name="T47" fmla="*/ 46 h 546"/>
              <a:gd name="T48" fmla="*/ 45 w 438"/>
              <a:gd name="T49" fmla="*/ 46 h 546"/>
              <a:gd name="T50" fmla="*/ 45 w 438"/>
              <a:gd name="T51" fmla="*/ 414 h 546"/>
              <a:gd name="T52" fmla="*/ 45 w 438"/>
              <a:gd name="T53" fmla="*/ 414 h 546"/>
              <a:gd name="T54" fmla="*/ 136 w 438"/>
              <a:gd name="T55" fmla="*/ 493 h 546"/>
              <a:gd name="T56" fmla="*/ 113 w 438"/>
              <a:gd name="T57" fmla="*/ 411 h 546"/>
              <a:gd name="T58" fmla="*/ 54 w 438"/>
              <a:gd name="T59" fmla="*/ 433 h 546"/>
              <a:gd name="T60" fmla="*/ 136 w 438"/>
              <a:gd name="T61" fmla="*/ 493 h 546"/>
              <a:gd name="T62" fmla="*/ 136 w 438"/>
              <a:gd name="T63" fmla="*/ 493 h 546"/>
              <a:gd name="T64" fmla="*/ 104 w 438"/>
              <a:gd name="T65" fmla="*/ 294 h 546"/>
              <a:gd name="T66" fmla="*/ 104 w 438"/>
              <a:gd name="T67" fmla="*/ 314 h 546"/>
              <a:gd name="T68" fmla="*/ 338 w 438"/>
              <a:gd name="T69" fmla="*/ 314 h 546"/>
              <a:gd name="T70" fmla="*/ 338 w 438"/>
              <a:gd name="T71" fmla="*/ 294 h 546"/>
              <a:gd name="T72" fmla="*/ 104 w 438"/>
              <a:gd name="T73" fmla="*/ 294 h 546"/>
              <a:gd name="T74" fmla="*/ 104 w 438"/>
              <a:gd name="T75" fmla="*/ 294 h 546"/>
              <a:gd name="T76" fmla="*/ 104 w 438"/>
              <a:gd name="T77" fmla="*/ 237 h 546"/>
              <a:gd name="T78" fmla="*/ 104 w 438"/>
              <a:gd name="T79" fmla="*/ 257 h 546"/>
              <a:gd name="T80" fmla="*/ 338 w 438"/>
              <a:gd name="T81" fmla="*/ 257 h 546"/>
              <a:gd name="T82" fmla="*/ 338 w 438"/>
              <a:gd name="T83" fmla="*/ 237 h 546"/>
              <a:gd name="T84" fmla="*/ 104 w 438"/>
              <a:gd name="T85" fmla="*/ 237 h 546"/>
              <a:gd name="T86" fmla="*/ 104 w 438"/>
              <a:gd name="T87" fmla="*/ 237 h 546"/>
              <a:gd name="T88" fmla="*/ 104 w 438"/>
              <a:gd name="T89" fmla="*/ 175 h 546"/>
              <a:gd name="T90" fmla="*/ 104 w 438"/>
              <a:gd name="T91" fmla="*/ 195 h 546"/>
              <a:gd name="T92" fmla="*/ 338 w 438"/>
              <a:gd name="T93" fmla="*/ 195 h 546"/>
              <a:gd name="T94" fmla="*/ 338 w 438"/>
              <a:gd name="T95" fmla="*/ 175 h 546"/>
              <a:gd name="T96" fmla="*/ 104 w 438"/>
              <a:gd name="T97" fmla="*/ 175 h 546"/>
              <a:gd name="T98" fmla="*/ 104 w 438"/>
              <a:gd name="T99" fmla="*/ 175 h 546"/>
              <a:gd name="T100" fmla="*/ 104 w 438"/>
              <a:gd name="T101" fmla="*/ 118 h 546"/>
              <a:gd name="T102" fmla="*/ 104 w 438"/>
              <a:gd name="T103" fmla="*/ 138 h 546"/>
              <a:gd name="T104" fmla="*/ 338 w 438"/>
              <a:gd name="T105" fmla="*/ 138 h 546"/>
              <a:gd name="T106" fmla="*/ 338 w 438"/>
              <a:gd name="T107" fmla="*/ 118 h 546"/>
              <a:gd name="T108" fmla="*/ 104 w 438"/>
              <a:gd name="T109" fmla="*/ 11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546">
                <a:moveTo>
                  <a:pt x="23" y="0"/>
                </a:moveTo>
                <a:lnTo>
                  <a:pt x="415" y="0"/>
                </a:lnTo>
                <a:lnTo>
                  <a:pt x="438" y="0"/>
                </a:lnTo>
                <a:lnTo>
                  <a:pt x="438" y="24"/>
                </a:lnTo>
                <a:lnTo>
                  <a:pt x="438" y="523"/>
                </a:lnTo>
                <a:lnTo>
                  <a:pt x="438" y="546"/>
                </a:lnTo>
                <a:lnTo>
                  <a:pt x="415" y="546"/>
                </a:lnTo>
                <a:lnTo>
                  <a:pt x="138" y="546"/>
                </a:lnTo>
                <a:lnTo>
                  <a:pt x="131" y="546"/>
                </a:lnTo>
                <a:lnTo>
                  <a:pt x="125" y="541"/>
                </a:lnTo>
                <a:lnTo>
                  <a:pt x="9" y="456"/>
                </a:lnTo>
                <a:lnTo>
                  <a:pt x="0" y="449"/>
                </a:lnTo>
                <a:lnTo>
                  <a:pt x="0" y="43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5" y="414"/>
                </a:moveTo>
                <a:lnTo>
                  <a:pt x="116" y="389"/>
                </a:lnTo>
                <a:lnTo>
                  <a:pt x="126" y="386"/>
                </a:lnTo>
                <a:lnTo>
                  <a:pt x="129" y="395"/>
                </a:lnTo>
                <a:lnTo>
                  <a:pt x="159" y="500"/>
                </a:lnTo>
                <a:lnTo>
                  <a:pt x="391" y="500"/>
                </a:lnTo>
                <a:lnTo>
                  <a:pt x="391" y="46"/>
                </a:lnTo>
                <a:lnTo>
                  <a:pt x="45" y="46"/>
                </a:lnTo>
                <a:lnTo>
                  <a:pt x="45" y="414"/>
                </a:lnTo>
                <a:lnTo>
                  <a:pt x="45" y="414"/>
                </a:lnTo>
                <a:close/>
                <a:moveTo>
                  <a:pt x="136" y="493"/>
                </a:moveTo>
                <a:lnTo>
                  <a:pt x="113" y="411"/>
                </a:lnTo>
                <a:lnTo>
                  <a:pt x="54" y="433"/>
                </a:lnTo>
                <a:lnTo>
                  <a:pt x="136" y="493"/>
                </a:lnTo>
                <a:lnTo>
                  <a:pt x="136" y="493"/>
                </a:lnTo>
                <a:close/>
                <a:moveTo>
                  <a:pt x="104" y="294"/>
                </a:moveTo>
                <a:lnTo>
                  <a:pt x="104" y="314"/>
                </a:lnTo>
                <a:lnTo>
                  <a:pt x="338" y="314"/>
                </a:lnTo>
                <a:lnTo>
                  <a:pt x="338" y="294"/>
                </a:lnTo>
                <a:lnTo>
                  <a:pt x="104" y="294"/>
                </a:lnTo>
                <a:lnTo>
                  <a:pt x="104" y="294"/>
                </a:lnTo>
                <a:close/>
                <a:moveTo>
                  <a:pt x="104" y="237"/>
                </a:moveTo>
                <a:lnTo>
                  <a:pt x="104" y="257"/>
                </a:lnTo>
                <a:lnTo>
                  <a:pt x="338" y="257"/>
                </a:lnTo>
                <a:lnTo>
                  <a:pt x="338" y="237"/>
                </a:lnTo>
                <a:lnTo>
                  <a:pt x="104" y="237"/>
                </a:lnTo>
                <a:lnTo>
                  <a:pt x="104" y="237"/>
                </a:lnTo>
                <a:close/>
                <a:moveTo>
                  <a:pt x="104" y="175"/>
                </a:moveTo>
                <a:lnTo>
                  <a:pt x="104" y="195"/>
                </a:lnTo>
                <a:lnTo>
                  <a:pt x="338" y="195"/>
                </a:lnTo>
                <a:lnTo>
                  <a:pt x="338" y="175"/>
                </a:lnTo>
                <a:lnTo>
                  <a:pt x="104" y="175"/>
                </a:lnTo>
                <a:lnTo>
                  <a:pt x="104" y="175"/>
                </a:lnTo>
                <a:close/>
                <a:moveTo>
                  <a:pt x="104" y="118"/>
                </a:moveTo>
                <a:lnTo>
                  <a:pt x="104" y="138"/>
                </a:lnTo>
                <a:lnTo>
                  <a:pt x="338" y="138"/>
                </a:lnTo>
                <a:lnTo>
                  <a:pt x="338" y="118"/>
                </a:lnTo>
                <a:lnTo>
                  <a:pt x="104" y="118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8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2517889" y="3610597"/>
            <a:ext cx="544236" cy="659915"/>
          </a:xfrm>
          <a:custGeom>
            <a:avLst/>
            <a:gdLst>
              <a:gd name="T0" fmla="*/ 151 w 329"/>
              <a:gd name="T1" fmla="*/ 374 h 401"/>
              <a:gd name="T2" fmla="*/ 329 w 329"/>
              <a:gd name="T3" fmla="*/ 374 h 401"/>
              <a:gd name="T4" fmla="*/ 329 w 329"/>
              <a:gd name="T5" fmla="*/ 401 h 401"/>
              <a:gd name="T6" fmla="*/ 94 w 329"/>
              <a:gd name="T7" fmla="*/ 401 h 401"/>
              <a:gd name="T8" fmla="*/ 151 w 329"/>
              <a:gd name="T9" fmla="*/ 374 h 401"/>
              <a:gd name="T10" fmla="*/ 251 w 329"/>
              <a:gd name="T11" fmla="*/ 132 h 401"/>
              <a:gd name="T12" fmla="*/ 259 w 329"/>
              <a:gd name="T13" fmla="*/ 117 h 401"/>
              <a:gd name="T14" fmla="*/ 259 w 329"/>
              <a:gd name="T15" fmla="*/ 117 h 401"/>
              <a:gd name="T16" fmla="*/ 262 w 329"/>
              <a:gd name="T17" fmla="*/ 96 h 401"/>
              <a:gd name="T18" fmla="*/ 249 w 329"/>
              <a:gd name="T19" fmla="*/ 79 h 401"/>
              <a:gd name="T20" fmla="*/ 168 w 329"/>
              <a:gd name="T21" fmla="*/ 32 h 401"/>
              <a:gd name="T22" fmla="*/ 147 w 329"/>
              <a:gd name="T23" fmla="*/ 29 h 401"/>
              <a:gd name="T24" fmla="*/ 147 w 329"/>
              <a:gd name="T25" fmla="*/ 29 h 401"/>
              <a:gd name="T26" fmla="*/ 130 w 329"/>
              <a:gd name="T27" fmla="*/ 42 h 401"/>
              <a:gd name="T28" fmla="*/ 130 w 329"/>
              <a:gd name="T29" fmla="*/ 42 h 401"/>
              <a:gd name="T30" fmla="*/ 121 w 329"/>
              <a:gd name="T31" fmla="*/ 57 h 401"/>
              <a:gd name="T32" fmla="*/ 124 w 329"/>
              <a:gd name="T33" fmla="*/ 59 h 401"/>
              <a:gd name="T34" fmla="*/ 156 w 329"/>
              <a:gd name="T35" fmla="*/ 78 h 401"/>
              <a:gd name="T36" fmla="*/ 215 w 329"/>
              <a:gd name="T37" fmla="*/ 112 h 401"/>
              <a:gd name="T38" fmla="*/ 248 w 329"/>
              <a:gd name="T39" fmla="*/ 130 h 401"/>
              <a:gd name="T40" fmla="*/ 251 w 329"/>
              <a:gd name="T41" fmla="*/ 132 h 401"/>
              <a:gd name="T42" fmla="*/ 286 w 329"/>
              <a:gd name="T43" fmla="*/ 125 h 401"/>
              <a:gd name="T44" fmla="*/ 286 w 329"/>
              <a:gd name="T45" fmla="*/ 125 h 401"/>
              <a:gd name="T46" fmla="*/ 272 w 329"/>
              <a:gd name="T47" fmla="*/ 148 h 401"/>
              <a:gd name="T48" fmla="*/ 266 w 329"/>
              <a:gd name="T49" fmla="*/ 159 h 401"/>
              <a:gd name="T50" fmla="*/ 264 w 329"/>
              <a:gd name="T51" fmla="*/ 162 h 401"/>
              <a:gd name="T52" fmla="*/ 263 w 329"/>
              <a:gd name="T53" fmla="*/ 164 h 401"/>
              <a:gd name="T54" fmla="*/ 263 w 329"/>
              <a:gd name="T55" fmla="*/ 164 h 401"/>
              <a:gd name="T56" fmla="*/ 178 w 329"/>
              <a:gd name="T57" fmla="*/ 312 h 401"/>
              <a:gd name="T58" fmla="*/ 175 w 329"/>
              <a:gd name="T59" fmla="*/ 316 h 401"/>
              <a:gd name="T60" fmla="*/ 170 w 329"/>
              <a:gd name="T61" fmla="*/ 319 h 401"/>
              <a:gd name="T62" fmla="*/ 126 w 329"/>
              <a:gd name="T63" fmla="*/ 320 h 401"/>
              <a:gd name="T64" fmla="*/ 112 w 329"/>
              <a:gd name="T65" fmla="*/ 299 h 401"/>
              <a:gd name="T66" fmla="*/ 76 w 329"/>
              <a:gd name="T67" fmla="*/ 291 h 401"/>
              <a:gd name="T68" fmla="*/ 47 w 329"/>
              <a:gd name="T69" fmla="*/ 261 h 401"/>
              <a:gd name="T70" fmla="*/ 22 w 329"/>
              <a:gd name="T71" fmla="*/ 260 h 401"/>
              <a:gd name="T72" fmla="*/ 1 w 329"/>
              <a:gd name="T73" fmla="*/ 220 h 401"/>
              <a:gd name="T74" fmla="*/ 0 w 329"/>
              <a:gd name="T75" fmla="*/ 215 h 401"/>
              <a:gd name="T76" fmla="*/ 3 w 329"/>
              <a:gd name="T77" fmla="*/ 211 h 401"/>
              <a:gd name="T78" fmla="*/ 88 w 329"/>
              <a:gd name="T79" fmla="*/ 63 h 401"/>
              <a:gd name="T80" fmla="*/ 88 w 329"/>
              <a:gd name="T81" fmla="*/ 63 h 401"/>
              <a:gd name="T82" fmla="*/ 91 w 329"/>
              <a:gd name="T83" fmla="*/ 58 h 401"/>
              <a:gd name="T84" fmla="*/ 97 w 329"/>
              <a:gd name="T85" fmla="*/ 48 h 401"/>
              <a:gd name="T86" fmla="*/ 97 w 329"/>
              <a:gd name="T87" fmla="*/ 48 h 401"/>
              <a:gd name="T88" fmla="*/ 111 w 329"/>
              <a:gd name="T89" fmla="*/ 24 h 401"/>
              <a:gd name="T90" fmla="*/ 111 w 329"/>
              <a:gd name="T91" fmla="*/ 24 h 401"/>
              <a:gd name="T92" fmla="*/ 138 w 329"/>
              <a:gd name="T93" fmla="*/ 3 h 401"/>
              <a:gd name="T94" fmla="*/ 138 w 329"/>
              <a:gd name="T95" fmla="*/ 3 h 401"/>
              <a:gd name="T96" fmla="*/ 173 w 329"/>
              <a:gd name="T97" fmla="*/ 7 h 401"/>
              <a:gd name="T98" fmla="*/ 269 w 329"/>
              <a:gd name="T99" fmla="*/ 63 h 401"/>
              <a:gd name="T100" fmla="*/ 290 w 329"/>
              <a:gd name="T101" fmla="*/ 90 h 401"/>
              <a:gd name="T102" fmla="*/ 286 w 329"/>
              <a:gd name="T103" fmla="*/ 125 h 401"/>
              <a:gd name="T104" fmla="*/ 4 w 329"/>
              <a:gd name="T105" fmla="*/ 291 h 401"/>
              <a:gd name="T106" fmla="*/ 7 w 329"/>
              <a:gd name="T107" fmla="*/ 373 h 401"/>
              <a:gd name="T108" fmla="*/ 44 w 329"/>
              <a:gd name="T109" fmla="*/ 394 h 401"/>
              <a:gd name="T110" fmla="*/ 116 w 329"/>
              <a:gd name="T111" fmla="*/ 355 h 401"/>
              <a:gd name="T112" fmla="*/ 4 w 329"/>
              <a:gd name="T113" fmla="*/ 29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" h="401">
                <a:moveTo>
                  <a:pt x="151" y="374"/>
                </a:moveTo>
                <a:cubicBezTo>
                  <a:pt x="329" y="374"/>
                  <a:pt x="329" y="374"/>
                  <a:pt x="329" y="374"/>
                </a:cubicBezTo>
                <a:cubicBezTo>
                  <a:pt x="329" y="401"/>
                  <a:pt x="329" y="401"/>
                  <a:pt x="329" y="401"/>
                </a:cubicBezTo>
                <a:cubicBezTo>
                  <a:pt x="94" y="401"/>
                  <a:pt x="94" y="401"/>
                  <a:pt x="94" y="401"/>
                </a:cubicBezTo>
                <a:cubicBezTo>
                  <a:pt x="151" y="374"/>
                  <a:pt x="151" y="374"/>
                  <a:pt x="151" y="374"/>
                </a:cubicBezTo>
                <a:close/>
                <a:moveTo>
                  <a:pt x="251" y="132"/>
                </a:moveTo>
                <a:cubicBezTo>
                  <a:pt x="259" y="117"/>
                  <a:pt x="259" y="117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63" y="111"/>
                  <a:pt x="264" y="103"/>
                  <a:pt x="262" y="96"/>
                </a:cubicBezTo>
                <a:cubicBezTo>
                  <a:pt x="260" y="89"/>
                  <a:pt x="256" y="83"/>
                  <a:pt x="249" y="79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2" y="28"/>
                  <a:pt x="154" y="2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0" y="31"/>
                  <a:pt x="134" y="36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48" y="130"/>
                  <a:pt x="248" y="130"/>
                  <a:pt x="248" y="130"/>
                </a:cubicBezTo>
                <a:cubicBezTo>
                  <a:pt x="251" y="132"/>
                  <a:pt x="251" y="132"/>
                  <a:pt x="251" y="132"/>
                </a:cubicBezTo>
                <a:close/>
                <a:moveTo>
                  <a:pt x="286" y="125"/>
                </a:moveTo>
                <a:cubicBezTo>
                  <a:pt x="286" y="125"/>
                  <a:pt x="286" y="125"/>
                  <a:pt x="286" y="125"/>
                </a:cubicBezTo>
                <a:cubicBezTo>
                  <a:pt x="272" y="148"/>
                  <a:pt x="272" y="148"/>
                  <a:pt x="272" y="148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178" y="312"/>
                  <a:pt x="178" y="312"/>
                  <a:pt x="178" y="312"/>
                </a:cubicBezTo>
                <a:cubicBezTo>
                  <a:pt x="175" y="316"/>
                  <a:pt x="175" y="316"/>
                  <a:pt x="175" y="316"/>
                </a:cubicBezTo>
                <a:cubicBezTo>
                  <a:pt x="170" y="319"/>
                  <a:pt x="170" y="319"/>
                  <a:pt x="170" y="319"/>
                </a:cubicBezTo>
                <a:cubicBezTo>
                  <a:pt x="151" y="327"/>
                  <a:pt x="137" y="328"/>
                  <a:pt x="126" y="320"/>
                </a:cubicBezTo>
                <a:cubicBezTo>
                  <a:pt x="119" y="315"/>
                  <a:pt x="115" y="309"/>
                  <a:pt x="112" y="299"/>
                </a:cubicBezTo>
                <a:cubicBezTo>
                  <a:pt x="98" y="300"/>
                  <a:pt x="86" y="297"/>
                  <a:pt x="76" y="291"/>
                </a:cubicBezTo>
                <a:cubicBezTo>
                  <a:pt x="64" y="284"/>
                  <a:pt x="54" y="274"/>
                  <a:pt x="47" y="261"/>
                </a:cubicBezTo>
                <a:cubicBezTo>
                  <a:pt x="38" y="263"/>
                  <a:pt x="29" y="263"/>
                  <a:pt x="22" y="260"/>
                </a:cubicBezTo>
                <a:cubicBezTo>
                  <a:pt x="9" y="254"/>
                  <a:pt x="2" y="242"/>
                  <a:pt x="1" y="220"/>
                </a:cubicBezTo>
                <a:cubicBezTo>
                  <a:pt x="0" y="215"/>
                  <a:pt x="0" y="215"/>
                  <a:pt x="0" y="215"/>
                </a:cubicBezTo>
                <a:cubicBezTo>
                  <a:pt x="3" y="211"/>
                  <a:pt x="3" y="211"/>
                  <a:pt x="3" y="211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58"/>
                  <a:pt x="91" y="58"/>
                  <a:pt x="91" y="5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7" y="13"/>
                  <a:pt x="127" y="6"/>
                  <a:pt x="138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50" y="0"/>
                  <a:pt x="162" y="1"/>
                  <a:pt x="173" y="7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80" y="69"/>
                  <a:pt x="287" y="79"/>
                  <a:pt x="290" y="90"/>
                </a:cubicBezTo>
                <a:cubicBezTo>
                  <a:pt x="293" y="101"/>
                  <a:pt x="292" y="114"/>
                  <a:pt x="286" y="125"/>
                </a:cubicBezTo>
                <a:close/>
                <a:moveTo>
                  <a:pt x="4" y="291"/>
                </a:moveTo>
                <a:cubicBezTo>
                  <a:pt x="7" y="373"/>
                  <a:pt x="7" y="373"/>
                  <a:pt x="7" y="373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116" y="355"/>
                  <a:pt x="116" y="355"/>
                  <a:pt x="116" y="355"/>
                </a:cubicBezTo>
                <a:lnTo>
                  <a:pt x="4" y="291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8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7702420" y="1696173"/>
            <a:ext cx="355896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1090585" y="5121457"/>
            <a:ext cx="355896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5665297" y="5121457"/>
            <a:ext cx="355896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5" grpId="0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1536" y="1023130"/>
            <a:ext cx="10466558" cy="3851707"/>
            <a:chOff x="669925" y="1023130"/>
            <a:chExt cx="10466558" cy="3851707"/>
          </a:xfrm>
        </p:grpSpPr>
        <p:sp>
          <p:nvSpPr>
            <p:cNvPr id="21" name="矩形 20"/>
            <p:cNvSpPr/>
            <p:nvPr/>
          </p:nvSpPr>
          <p:spPr>
            <a:xfrm>
              <a:off x="774700" y="1037198"/>
              <a:ext cx="4599158" cy="3022531"/>
            </a:xfrm>
            <a:prstGeom prst="rect">
              <a:avLst/>
            </a:prstGeom>
            <a:solidFill>
              <a:srgbClr val="FFD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37325" y="1037197"/>
              <a:ext cx="4599158" cy="3022531"/>
            </a:xfrm>
            <a:prstGeom prst="rect">
              <a:avLst/>
            </a:prstGeom>
            <a:solidFill>
              <a:srgbClr val="FFD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íṩľiḑe"/>
            <p:cNvSpPr/>
            <p:nvPr/>
          </p:nvSpPr>
          <p:spPr>
            <a:xfrm>
              <a:off x="669925" y="1023130"/>
              <a:ext cx="104775" cy="3060000"/>
            </a:xfrm>
            <a:prstGeom prst="rect">
              <a:avLst/>
            </a:prstGeom>
            <a:solidFill>
              <a:srgbClr val="383F4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îṡlïḍè"/>
            <p:cNvSpPr/>
            <p:nvPr/>
          </p:nvSpPr>
          <p:spPr>
            <a:xfrm>
              <a:off x="774700" y="4293812"/>
              <a:ext cx="581025" cy="581025"/>
            </a:xfrm>
            <a:prstGeom prst="ellipse">
              <a:avLst/>
            </a:prstGeom>
            <a:solidFill>
              <a:srgbClr val="FFD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 fontScale="85000" lnSpcReduction="10000"/>
            </a:bodyPr>
            <a:lstStyle/>
            <a:p>
              <a:pPr algn="ctr"/>
              <a:r>
                <a:rPr lang="en-US" altLang="zh-CN" sz="1600" b="1" dirty="0">
                  <a:solidFill>
                    <a:srgbClr val="1D1819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rgbClr val="1D1819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5" idx="0"/>
            </p:cNvCxnSpPr>
            <p:nvPr/>
          </p:nvCxnSpPr>
          <p:spPr>
            <a:xfrm flipV="1">
              <a:off x="1065213" y="3569912"/>
              <a:ext cx="0" cy="723900"/>
            </a:xfrm>
            <a:prstGeom prst="line">
              <a:avLst/>
            </a:prstGeom>
            <a:ln w="3175" cap="rnd">
              <a:solidFill>
                <a:srgbClr val="1D1819"/>
              </a:solidFill>
              <a:prstDash val="solid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$ḷîdé"/>
            <p:cNvSpPr/>
            <p:nvPr/>
          </p:nvSpPr>
          <p:spPr>
            <a:xfrm>
              <a:off x="6432550" y="1023130"/>
              <a:ext cx="104775" cy="3060000"/>
            </a:xfrm>
            <a:prstGeom prst="rect">
              <a:avLst/>
            </a:prstGeom>
            <a:solidFill>
              <a:srgbClr val="383F4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ïṡlîḍe"/>
            <p:cNvSpPr/>
            <p:nvPr/>
          </p:nvSpPr>
          <p:spPr>
            <a:xfrm>
              <a:off x="6537325" y="4293812"/>
              <a:ext cx="581025" cy="581025"/>
            </a:xfrm>
            <a:prstGeom prst="ellipse">
              <a:avLst/>
            </a:prstGeom>
            <a:solidFill>
              <a:srgbClr val="FFD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 fontScale="85000" lnSpcReduction="10000"/>
            </a:bodyPr>
            <a:lstStyle/>
            <a:p>
              <a:pPr algn="ctr"/>
              <a:r>
                <a:rPr lang="en-US" altLang="zh-CN" sz="1600" b="1" dirty="0">
                  <a:solidFill>
                    <a:srgbClr val="1D1819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rgbClr val="1D1819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4" idx="0"/>
            </p:cNvCxnSpPr>
            <p:nvPr/>
          </p:nvCxnSpPr>
          <p:spPr>
            <a:xfrm flipV="1">
              <a:off x="6827838" y="3569912"/>
              <a:ext cx="0" cy="723900"/>
            </a:xfrm>
            <a:prstGeom prst="line">
              <a:avLst/>
            </a:prstGeom>
            <a:ln w="3175" cap="rnd">
              <a:solidFill>
                <a:srgbClr val="1D1819"/>
              </a:solidFill>
              <a:prstDash val="solid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5400000">
              <a:off x="1782980" y="470847"/>
              <a:ext cx="2698494" cy="413402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5400000">
              <a:off x="7428046" y="504730"/>
              <a:ext cx="2891220" cy="4087464"/>
            </a:xfrm>
            <a:prstGeom prst="rect">
              <a:avLst/>
            </a:prstGeom>
          </p:spPr>
        </p:pic>
      </p:grpSp>
      <p:sp>
        <p:nvSpPr>
          <p:cNvPr id="17" name="文本框 8"/>
          <p:cNvSpPr txBox="1"/>
          <p:nvPr/>
        </p:nvSpPr>
        <p:spPr>
          <a:xfrm>
            <a:off x="1635924" y="4293812"/>
            <a:ext cx="14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83F4E"/>
                </a:solidFill>
                <a:cs typeface="+mn-ea"/>
                <a:sym typeface="+mn-lt"/>
              </a:rPr>
              <a:t>市场分析</a:t>
            </a:r>
            <a:endParaRPr lang="en-US" altLang="zh-CN" sz="2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85364" y="4862969"/>
            <a:ext cx="3745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7590755" y="4293812"/>
            <a:ext cx="14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83F4E"/>
                </a:solidFill>
                <a:cs typeface="+mn-ea"/>
                <a:sym typeface="+mn-lt"/>
              </a:rPr>
              <a:t>市场分析</a:t>
            </a:r>
            <a:endParaRPr lang="en-US" altLang="zh-CN" sz="2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40195" y="4862969"/>
            <a:ext cx="3745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729"/>
          <p:cNvSpPr/>
          <p:nvPr/>
        </p:nvSpPr>
        <p:spPr>
          <a:xfrm>
            <a:off x="-15067" y="3002699"/>
            <a:ext cx="6347039" cy="323384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2735"/>
          <p:cNvGrpSpPr/>
          <p:nvPr/>
        </p:nvGrpSpPr>
        <p:grpSpPr>
          <a:xfrm>
            <a:off x="1236279" y="2901843"/>
            <a:ext cx="1210539" cy="1840957"/>
            <a:chOff x="657305" y="0"/>
            <a:chExt cx="2565043" cy="3900854"/>
          </a:xfrm>
        </p:grpSpPr>
        <p:sp>
          <p:nvSpPr>
            <p:cNvPr id="23" name="Shape 2730"/>
            <p:cNvSpPr/>
            <p:nvPr/>
          </p:nvSpPr>
          <p:spPr>
            <a:xfrm flipH="1">
              <a:off x="1939788" y="1818290"/>
              <a:ext cx="2" cy="1357418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17143" tIns="17143" rIns="17143" bIns="17143" numCol="1" anchor="t">
              <a:noAutofit/>
            </a:bodyPr>
            <a:lstStyle/>
            <a:p>
              <a:pPr marL="0" marR="0" lvl="0" indent="0" defTabSz="171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24" name="Shape 2731"/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2732"/>
            <p:cNvSpPr/>
            <p:nvPr/>
          </p:nvSpPr>
          <p:spPr>
            <a:xfrm>
              <a:off x="1218058" y="3551678"/>
              <a:ext cx="1365451" cy="349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975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2014-2015</a:t>
              </a:r>
            </a:p>
          </p:txBody>
        </p:sp>
        <p:sp>
          <p:nvSpPr>
            <p:cNvPr id="26" name="Shape 2734"/>
            <p:cNvSpPr/>
            <p:nvPr/>
          </p:nvSpPr>
          <p:spPr>
            <a:xfrm>
              <a:off x="1472575" y="442040"/>
              <a:ext cx="1086927" cy="356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99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文字内容</a:t>
              </a:r>
              <a:endParaRPr kumimoji="0" sz="99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2741"/>
          <p:cNvGrpSpPr/>
          <p:nvPr/>
        </p:nvGrpSpPr>
        <p:grpSpPr>
          <a:xfrm>
            <a:off x="3789754" y="1437831"/>
            <a:ext cx="1210539" cy="2333648"/>
            <a:chOff x="657229" y="578619"/>
            <a:chExt cx="2565045" cy="4944830"/>
          </a:xfrm>
        </p:grpSpPr>
        <p:sp>
          <p:nvSpPr>
            <p:cNvPr id="28" name="Shape 2736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17143" tIns="17143" rIns="17143" bIns="17143" numCol="1" anchor="t">
              <a:noAutofit/>
            </a:bodyPr>
            <a:lstStyle/>
            <a:p>
              <a:pPr marL="0" marR="0" lvl="0" indent="0" defTabSz="171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29" name="Shape 2737"/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2738"/>
            <p:cNvSpPr/>
            <p:nvPr/>
          </p:nvSpPr>
          <p:spPr>
            <a:xfrm>
              <a:off x="1218058" y="578619"/>
              <a:ext cx="1392625" cy="381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sz="97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</a:t>
              </a:r>
              <a:r>
                <a:rPr kumimoji="0" lang="en-US" sz="97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21</a:t>
              </a:r>
              <a:r>
                <a:rPr kumimoji="0" sz="97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-20</a:t>
              </a:r>
              <a:r>
                <a:rPr kumimoji="0" lang="en-US" altLang="zh-CN" sz="97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XX</a:t>
              </a:r>
              <a:endParaRPr kumimoji="0" sz="975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Shape 2740"/>
            <p:cNvSpPr/>
            <p:nvPr/>
          </p:nvSpPr>
          <p:spPr>
            <a:xfrm>
              <a:off x="1472576" y="4573593"/>
              <a:ext cx="1086927" cy="356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99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文字内容</a:t>
              </a:r>
              <a:endParaRPr kumimoji="0" sz="99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2747"/>
          <p:cNvGrpSpPr/>
          <p:nvPr/>
        </p:nvGrpSpPr>
        <p:grpSpPr>
          <a:xfrm>
            <a:off x="5697659" y="1600008"/>
            <a:ext cx="3461721" cy="3128765"/>
            <a:chOff x="0" y="-1"/>
            <a:chExt cx="7335133" cy="6629627"/>
          </a:xfrm>
        </p:grpSpPr>
        <p:pic>
          <p:nvPicPr>
            <p:cNvPr id="33" name="image2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5296455" cy="662962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4" name="Shape 2743"/>
            <p:cNvSpPr/>
            <p:nvPr/>
          </p:nvSpPr>
          <p:spPr>
            <a:xfrm>
              <a:off x="1565663" y="1179062"/>
              <a:ext cx="2165129" cy="416296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09FA1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744"/>
            <p:cNvSpPr/>
            <p:nvPr/>
          </p:nvSpPr>
          <p:spPr>
            <a:xfrm>
              <a:off x="1924708" y="2857636"/>
              <a:ext cx="1263552" cy="805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6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25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74%</a:t>
              </a:r>
            </a:p>
          </p:txBody>
        </p:sp>
        <p:sp>
          <p:nvSpPr>
            <p:cNvPr id="36" name="Shape 2745"/>
            <p:cNvSpPr/>
            <p:nvPr/>
          </p:nvSpPr>
          <p:spPr>
            <a:xfrm>
              <a:off x="5195246" y="928367"/>
              <a:ext cx="2139887" cy="402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3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25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请替换文字内容</a:t>
              </a:r>
              <a:endParaRPr sz="1125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8041709" y="2252473"/>
            <a:ext cx="2700839" cy="251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prstClr val="black">
                    <a:lumMod val="75000"/>
                  </a:prst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04451" y="1614151"/>
            <a:ext cx="228372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prstClr val="black">
                    <a:lumMod val="75000"/>
                  </a:prstClr>
                </a:solidFill>
                <a:cs typeface="+mn-ea"/>
                <a:sym typeface="+mn-lt"/>
              </a:rPr>
              <a:t>在这里输入您的文字内容，在这里输入您的文字内容，</a:t>
            </a:r>
            <a:endParaRPr lang="en-US" altLang="zh-CN" sz="1200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4729" y="4735323"/>
            <a:ext cx="228372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prstClr val="black">
                    <a:lumMod val="75000"/>
                  </a:prstClr>
                </a:solidFill>
                <a:cs typeface="+mn-ea"/>
                <a:sym typeface="+mn-lt"/>
              </a:rPr>
              <a:t>在这里输入您的文字内容，在这里输入您的文字内容，</a:t>
            </a:r>
            <a:endParaRPr lang="en-US" altLang="zh-CN" sz="1200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>
            <a:off x="4359480" y="1781955"/>
            <a:ext cx="3998543" cy="3850364"/>
            <a:chOff x="4200186" y="2320894"/>
            <a:chExt cx="3791627" cy="3651116"/>
          </a:xfrm>
        </p:grpSpPr>
        <p:sp>
          <p:nvSpPr>
            <p:cNvPr id="1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A5A5A5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A5A5A5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7" name="TextBox 187"/>
          <p:cNvSpPr txBox="1"/>
          <p:nvPr/>
        </p:nvSpPr>
        <p:spPr>
          <a:xfrm>
            <a:off x="1556971" y="4677022"/>
            <a:ext cx="2606869" cy="872948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TextBox 187"/>
          <p:cNvSpPr txBox="1"/>
          <p:nvPr/>
        </p:nvSpPr>
        <p:spPr>
          <a:xfrm>
            <a:off x="3224405" y="1591354"/>
            <a:ext cx="2606869" cy="872948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TextBox 187"/>
          <p:cNvSpPr txBox="1"/>
          <p:nvPr/>
        </p:nvSpPr>
        <p:spPr>
          <a:xfrm>
            <a:off x="8446054" y="4559763"/>
            <a:ext cx="2606869" cy="872948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938" y="2418825"/>
            <a:ext cx="3132933" cy="801961"/>
            <a:chOff x="2143198" y="2407736"/>
            <a:chExt cx="3132933" cy="801961"/>
          </a:xfrm>
        </p:grpSpPr>
        <p:sp>
          <p:nvSpPr>
            <p:cNvPr id="12" name="矩形 11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39621" y="250181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项目定位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88815" y="232515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83F4E"/>
                </a:solidFill>
                <a:cs typeface="+mn-ea"/>
                <a:sym typeface="+mn-lt"/>
              </a:rPr>
              <a:t>3</a:t>
            </a:r>
            <a:endParaRPr lang="zh-CN" altLang="en-US" sz="5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5938" y="3371850"/>
            <a:ext cx="116760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277600" y="24574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81455"/>
            <a:ext cx="12192000" cy="28765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4486346" y="607140"/>
            <a:ext cx="323947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FDFA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383F4E"/>
                </a:solidFill>
                <a:latin typeface="+mn-lt"/>
                <a:ea typeface="+mn-ea"/>
                <a:cs typeface="+mn-ea"/>
                <a:sym typeface="+mn-lt"/>
              </a:rPr>
              <a:t>项目定位</a:t>
            </a:r>
            <a:endParaRPr lang="en-US" altLang="zh-CN" dirty="0">
              <a:solidFill>
                <a:srgbClr val="383F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6023" y="1610223"/>
            <a:ext cx="11160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您的内容打在这里，或者通过复制您的文本后，在此框中选择粘贴。 您的内容打在这里，或者通过复制您的文本后，在此框中选择粘贴。您的内容打在这里，或者通过复制您的文本后，在此框中选择粘贴。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rgbClr val="1D1819"/>
              </a:solidFill>
              <a:cs typeface="+mn-ea"/>
              <a:sym typeface="+mn-lt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4232275" y="3719294"/>
            <a:ext cx="1614574" cy="741672"/>
          </a:xfrm>
          <a:custGeom>
            <a:avLst/>
            <a:gdLst>
              <a:gd name="T0" fmla="*/ 462 w 462"/>
              <a:gd name="T1" fmla="*/ 0 h 212"/>
              <a:gd name="T2" fmla="*/ 392 w 462"/>
              <a:gd name="T3" fmla="*/ 36 h 212"/>
              <a:gd name="T4" fmla="*/ 108 w 462"/>
              <a:gd name="T5" fmla="*/ 36 h 212"/>
              <a:gd name="T6" fmla="*/ 93 w 462"/>
              <a:gd name="T7" fmla="*/ 48 h 212"/>
              <a:gd name="T8" fmla="*/ 7 w 462"/>
              <a:gd name="T9" fmla="*/ 199 h 212"/>
              <a:gd name="T10" fmla="*/ 22 w 462"/>
              <a:gd name="T11" fmla="*/ 212 h 212"/>
              <a:gd name="T12" fmla="*/ 294 w 462"/>
              <a:gd name="T13" fmla="*/ 212 h 212"/>
              <a:gd name="T14" fmla="*/ 366 w 462"/>
              <a:gd name="T15" fmla="*/ 176 h 212"/>
              <a:gd name="T16" fmla="*/ 462 w 462"/>
              <a:gd name="T17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212">
                <a:moveTo>
                  <a:pt x="462" y="0"/>
                </a:moveTo>
                <a:cubicBezTo>
                  <a:pt x="462" y="0"/>
                  <a:pt x="447" y="36"/>
                  <a:pt x="392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96" y="36"/>
                  <a:pt x="93" y="48"/>
                  <a:pt x="93" y="48"/>
                </a:cubicBezTo>
                <a:cubicBezTo>
                  <a:pt x="7" y="199"/>
                  <a:pt x="7" y="199"/>
                  <a:pt x="7" y="199"/>
                </a:cubicBezTo>
                <a:cubicBezTo>
                  <a:pt x="7" y="199"/>
                  <a:pt x="0" y="212"/>
                  <a:pt x="22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345" y="212"/>
                  <a:pt x="366" y="176"/>
                  <a:pt x="366" y="176"/>
                </a:cubicBezTo>
                <a:lnTo>
                  <a:pt x="462" y="0"/>
                </a:lnTo>
                <a:close/>
              </a:path>
            </a:pathLst>
          </a:custGeom>
          <a:solidFill>
            <a:srgbClr val="383F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9" name="Freeform 6"/>
          <p:cNvSpPr/>
          <p:nvPr/>
        </p:nvSpPr>
        <p:spPr bwMode="auto">
          <a:xfrm>
            <a:off x="5846849" y="2900949"/>
            <a:ext cx="740197" cy="1618996"/>
          </a:xfrm>
          <a:custGeom>
            <a:avLst/>
            <a:gdLst>
              <a:gd name="T0" fmla="*/ 212 w 212"/>
              <a:gd name="T1" fmla="*/ 463 h 463"/>
              <a:gd name="T2" fmla="*/ 176 w 212"/>
              <a:gd name="T3" fmla="*/ 392 h 463"/>
              <a:gd name="T4" fmla="*/ 176 w 212"/>
              <a:gd name="T5" fmla="*/ 108 h 463"/>
              <a:gd name="T6" fmla="*/ 164 w 212"/>
              <a:gd name="T7" fmla="*/ 93 h 463"/>
              <a:gd name="T8" fmla="*/ 13 w 212"/>
              <a:gd name="T9" fmla="*/ 7 h 463"/>
              <a:gd name="T10" fmla="*/ 0 w 212"/>
              <a:gd name="T11" fmla="*/ 22 h 463"/>
              <a:gd name="T12" fmla="*/ 0 w 212"/>
              <a:gd name="T13" fmla="*/ 294 h 463"/>
              <a:gd name="T14" fmla="*/ 36 w 212"/>
              <a:gd name="T15" fmla="*/ 366 h 463"/>
              <a:gd name="T16" fmla="*/ 212 w 212"/>
              <a:gd name="T1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463">
                <a:moveTo>
                  <a:pt x="212" y="463"/>
                </a:moveTo>
                <a:cubicBezTo>
                  <a:pt x="212" y="463"/>
                  <a:pt x="176" y="448"/>
                  <a:pt x="176" y="392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97"/>
                  <a:pt x="164" y="93"/>
                  <a:pt x="164" y="9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0" y="0"/>
                  <a:pt x="0" y="22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346"/>
                  <a:pt x="36" y="366"/>
                  <a:pt x="36" y="366"/>
                </a:cubicBezTo>
                <a:lnTo>
                  <a:pt x="212" y="463"/>
                </a:lnTo>
                <a:close/>
              </a:path>
            </a:pathLst>
          </a:custGeom>
          <a:solidFill>
            <a:srgbClr val="383F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Freeform 7"/>
          <p:cNvSpPr/>
          <p:nvPr/>
        </p:nvSpPr>
        <p:spPr bwMode="auto">
          <a:xfrm>
            <a:off x="6053278" y="4555333"/>
            <a:ext cx="1617523" cy="740197"/>
          </a:xfrm>
          <a:custGeom>
            <a:avLst/>
            <a:gdLst>
              <a:gd name="T0" fmla="*/ 0 w 463"/>
              <a:gd name="T1" fmla="*/ 212 h 212"/>
              <a:gd name="T2" fmla="*/ 70 w 463"/>
              <a:gd name="T3" fmla="*/ 176 h 212"/>
              <a:gd name="T4" fmla="*/ 354 w 463"/>
              <a:gd name="T5" fmla="*/ 176 h 212"/>
              <a:gd name="T6" fmla="*/ 369 w 463"/>
              <a:gd name="T7" fmla="*/ 164 h 212"/>
              <a:gd name="T8" fmla="*/ 455 w 463"/>
              <a:gd name="T9" fmla="*/ 13 h 212"/>
              <a:gd name="T10" fmla="*/ 441 w 463"/>
              <a:gd name="T11" fmla="*/ 0 h 212"/>
              <a:gd name="T12" fmla="*/ 168 w 463"/>
              <a:gd name="T13" fmla="*/ 0 h 212"/>
              <a:gd name="T14" fmla="*/ 97 w 463"/>
              <a:gd name="T15" fmla="*/ 36 h 212"/>
              <a:gd name="T16" fmla="*/ 0 w 463"/>
              <a:gd name="T1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212">
                <a:moveTo>
                  <a:pt x="0" y="212"/>
                </a:moveTo>
                <a:cubicBezTo>
                  <a:pt x="0" y="212"/>
                  <a:pt x="15" y="176"/>
                  <a:pt x="70" y="176"/>
                </a:cubicBezTo>
                <a:cubicBezTo>
                  <a:pt x="354" y="176"/>
                  <a:pt x="354" y="176"/>
                  <a:pt x="354" y="176"/>
                </a:cubicBezTo>
                <a:cubicBezTo>
                  <a:pt x="366" y="176"/>
                  <a:pt x="369" y="164"/>
                  <a:pt x="369" y="164"/>
                </a:cubicBezTo>
                <a:cubicBezTo>
                  <a:pt x="455" y="13"/>
                  <a:pt x="455" y="13"/>
                  <a:pt x="455" y="13"/>
                </a:cubicBezTo>
                <a:cubicBezTo>
                  <a:pt x="455" y="13"/>
                  <a:pt x="463" y="0"/>
                  <a:pt x="441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17" y="0"/>
                  <a:pt x="97" y="36"/>
                  <a:pt x="97" y="36"/>
                </a:cubicBezTo>
                <a:lnTo>
                  <a:pt x="0" y="212"/>
                </a:lnTo>
                <a:close/>
              </a:path>
            </a:pathLst>
          </a:custGeom>
          <a:solidFill>
            <a:srgbClr val="383F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1" name="Freeform 8"/>
          <p:cNvSpPr/>
          <p:nvPr/>
        </p:nvSpPr>
        <p:spPr bwMode="auto">
          <a:xfrm>
            <a:off x="5301285" y="4519945"/>
            <a:ext cx="737248" cy="1618996"/>
          </a:xfrm>
          <a:custGeom>
            <a:avLst/>
            <a:gdLst>
              <a:gd name="T0" fmla="*/ 0 w 211"/>
              <a:gd name="T1" fmla="*/ 0 h 463"/>
              <a:gd name="T2" fmla="*/ 35 w 211"/>
              <a:gd name="T3" fmla="*/ 70 h 463"/>
              <a:gd name="T4" fmla="*/ 35 w 211"/>
              <a:gd name="T5" fmla="*/ 355 h 463"/>
              <a:gd name="T6" fmla="*/ 47 w 211"/>
              <a:gd name="T7" fmla="*/ 370 h 463"/>
              <a:gd name="T8" fmla="*/ 199 w 211"/>
              <a:gd name="T9" fmla="*/ 456 h 463"/>
              <a:gd name="T10" fmla="*/ 211 w 211"/>
              <a:gd name="T11" fmla="*/ 441 h 463"/>
              <a:gd name="T12" fmla="*/ 211 w 211"/>
              <a:gd name="T13" fmla="*/ 169 h 463"/>
              <a:gd name="T14" fmla="*/ 176 w 211"/>
              <a:gd name="T15" fmla="*/ 97 h 463"/>
              <a:gd name="T16" fmla="*/ 0 w 211"/>
              <a:gd name="T1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463">
                <a:moveTo>
                  <a:pt x="0" y="0"/>
                </a:moveTo>
                <a:cubicBezTo>
                  <a:pt x="0" y="0"/>
                  <a:pt x="35" y="15"/>
                  <a:pt x="35" y="70"/>
                </a:cubicBezTo>
                <a:cubicBezTo>
                  <a:pt x="35" y="355"/>
                  <a:pt x="35" y="355"/>
                  <a:pt x="35" y="355"/>
                </a:cubicBezTo>
                <a:cubicBezTo>
                  <a:pt x="35" y="366"/>
                  <a:pt x="47" y="370"/>
                  <a:pt x="47" y="370"/>
                </a:cubicBezTo>
                <a:cubicBezTo>
                  <a:pt x="199" y="456"/>
                  <a:pt x="199" y="456"/>
                  <a:pt x="199" y="456"/>
                </a:cubicBezTo>
                <a:cubicBezTo>
                  <a:pt x="199" y="456"/>
                  <a:pt x="211" y="463"/>
                  <a:pt x="211" y="441"/>
                </a:cubicBezTo>
                <a:cubicBezTo>
                  <a:pt x="211" y="169"/>
                  <a:pt x="211" y="169"/>
                  <a:pt x="211" y="169"/>
                </a:cubicBezTo>
                <a:cubicBezTo>
                  <a:pt x="211" y="117"/>
                  <a:pt x="176" y="97"/>
                  <a:pt x="176" y="97"/>
                </a:cubicBezTo>
                <a:lnTo>
                  <a:pt x="0" y="0"/>
                </a:lnTo>
                <a:close/>
              </a:path>
            </a:pathLst>
          </a:custGeom>
          <a:solidFill>
            <a:srgbClr val="383F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227169" y="2832713"/>
            <a:ext cx="2428480" cy="1431161"/>
            <a:chOff x="2136360" y="3893492"/>
            <a:chExt cx="1886136" cy="1431161"/>
          </a:xfrm>
        </p:grpSpPr>
        <p:sp>
          <p:nvSpPr>
            <p:cNvPr id="43" name="文本框 42"/>
            <p:cNvSpPr txBox="1"/>
            <p:nvPr/>
          </p:nvSpPr>
          <p:spPr>
            <a:xfrm>
              <a:off x="2136360" y="4262824"/>
              <a:ext cx="188613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517182" y="3893492"/>
              <a:ext cx="1124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27169" y="4780989"/>
            <a:ext cx="2428480" cy="1431161"/>
            <a:chOff x="2136360" y="3893492"/>
            <a:chExt cx="1886136" cy="1431161"/>
          </a:xfrm>
        </p:grpSpPr>
        <p:sp>
          <p:nvSpPr>
            <p:cNvPr id="46" name="文本框 45"/>
            <p:cNvSpPr txBox="1"/>
            <p:nvPr/>
          </p:nvSpPr>
          <p:spPr>
            <a:xfrm>
              <a:off x="2136360" y="4262824"/>
              <a:ext cx="188613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517182" y="3893492"/>
              <a:ext cx="1124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36351" y="2832713"/>
            <a:ext cx="2428480" cy="1431161"/>
            <a:chOff x="2136360" y="3893492"/>
            <a:chExt cx="1886136" cy="1431161"/>
          </a:xfrm>
        </p:grpSpPr>
        <p:sp>
          <p:nvSpPr>
            <p:cNvPr id="49" name="文本框 48"/>
            <p:cNvSpPr txBox="1"/>
            <p:nvPr/>
          </p:nvSpPr>
          <p:spPr>
            <a:xfrm>
              <a:off x="2136360" y="4262824"/>
              <a:ext cx="188613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2517182" y="3893492"/>
              <a:ext cx="1124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536351" y="4780989"/>
            <a:ext cx="2428480" cy="1431161"/>
            <a:chOff x="2136360" y="3893492"/>
            <a:chExt cx="1886136" cy="1431161"/>
          </a:xfrm>
        </p:grpSpPr>
        <p:sp>
          <p:nvSpPr>
            <p:cNvPr id="52" name="文本框 51"/>
            <p:cNvSpPr txBox="1"/>
            <p:nvPr/>
          </p:nvSpPr>
          <p:spPr>
            <a:xfrm>
              <a:off x="2136360" y="4262824"/>
              <a:ext cx="188613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517182" y="3893492"/>
              <a:ext cx="1124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4523508" y="1530928"/>
            <a:ext cx="2646219" cy="2673927"/>
          </a:xfrm>
          <a:prstGeom prst="parallelogram">
            <a:avLst>
              <a:gd name="adj" fmla="val 47013"/>
            </a:avLst>
          </a:prstGeom>
          <a:noFill/>
          <a:ln>
            <a:solidFill>
              <a:srgbClr val="FFD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4883726" y="3789219"/>
            <a:ext cx="2646219" cy="2673927"/>
          </a:xfrm>
          <a:prstGeom prst="parallelogram">
            <a:avLst>
              <a:gd name="adj" fmla="val 47013"/>
            </a:avLst>
          </a:prstGeom>
          <a:noFill/>
          <a:ln>
            <a:solidFill>
              <a:srgbClr val="FFD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84964" y="1403129"/>
            <a:ext cx="3006437" cy="4932218"/>
            <a:chOff x="4412672" y="1433946"/>
            <a:chExt cx="3006437" cy="4932218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" name="平行四边形 1"/>
            <p:cNvSpPr/>
            <p:nvPr/>
          </p:nvSpPr>
          <p:spPr>
            <a:xfrm>
              <a:off x="4412672" y="1433946"/>
              <a:ext cx="2646219" cy="2673927"/>
            </a:xfrm>
            <a:prstGeom prst="parallelogram">
              <a:avLst>
                <a:gd name="adj" fmla="val 47013"/>
              </a:avLst>
            </a:prstGeom>
            <a:grpFill/>
            <a:ln>
              <a:solidFill>
                <a:srgbClr val="556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4772890" y="3692237"/>
              <a:ext cx="2646219" cy="2673927"/>
            </a:xfrm>
            <a:prstGeom prst="parallelogram">
              <a:avLst>
                <a:gd name="adj" fmla="val 47013"/>
              </a:avLst>
            </a:prstGeom>
            <a:grpFill/>
            <a:ln>
              <a:solidFill>
                <a:srgbClr val="556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15938" y="3982941"/>
            <a:ext cx="3744337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您的内容打在这里，或者通过复制您的文本后，在此框中选择粘贴。 您的内容打在这里，或者通过复制您的文本后，在此框中选择粘贴。您的内容打在这里，或者通过复制您的文本后，在此框中选择粘贴。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rgbClr val="1D18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48550" y="1124611"/>
            <a:ext cx="4201535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您的内容打在这里，或者通过复制您的文本后，在此框中选择粘贴。 您的内容打在这里，或者通过复制您的文本后，在此框中选择粘贴。您的内容打在这里，或者通过复制您的文本后，在此框中选择粘贴。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rgbClr val="1D1819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98819" y="1434352"/>
            <a:ext cx="3006437" cy="4932218"/>
            <a:chOff x="4412672" y="1433946"/>
            <a:chExt cx="3006437" cy="4932218"/>
          </a:xfrm>
          <a:gradFill>
            <a:gsLst>
              <a:gs pos="0">
                <a:srgbClr val="1C1718"/>
              </a:gs>
              <a:gs pos="100000">
                <a:srgbClr val="1D1819">
                  <a:alpha val="0"/>
                </a:srgbClr>
              </a:gs>
            </a:gsLst>
            <a:lin ang="5400000" scaled="0"/>
          </a:gradFill>
        </p:grpSpPr>
        <p:sp>
          <p:nvSpPr>
            <p:cNvPr id="14" name="平行四边形 13"/>
            <p:cNvSpPr/>
            <p:nvPr/>
          </p:nvSpPr>
          <p:spPr>
            <a:xfrm>
              <a:off x="4412672" y="1433946"/>
              <a:ext cx="2646219" cy="2673927"/>
            </a:xfrm>
            <a:prstGeom prst="parallelogram">
              <a:avLst>
                <a:gd name="adj" fmla="val 47013"/>
              </a:avLst>
            </a:prstGeom>
            <a:solidFill>
              <a:srgbClr val="383F4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4772890" y="3692237"/>
              <a:ext cx="2646219" cy="2673927"/>
            </a:xfrm>
            <a:prstGeom prst="parallelogram">
              <a:avLst>
                <a:gd name="adj" fmla="val 47013"/>
              </a:avLst>
            </a:prstGeom>
            <a:solidFill>
              <a:srgbClr val="383F4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文本框 8"/>
          <p:cNvSpPr txBox="1"/>
          <p:nvPr/>
        </p:nvSpPr>
        <p:spPr>
          <a:xfrm>
            <a:off x="-262682" y="900495"/>
            <a:ext cx="346149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34303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项目定位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378819" y="1166446"/>
            <a:ext cx="4525108" cy="4525108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378819" y="1166446"/>
            <a:ext cx="4525108" cy="4525108"/>
          </a:xfrm>
          <a:prstGeom prst="ellipse">
            <a:avLst/>
          </a:prstGeom>
          <a:solidFill>
            <a:srgbClr val="383F4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-651791" y="731950"/>
            <a:ext cx="346149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34303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项目建议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1916685"/>
            <a:ext cx="5195075" cy="253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您的内容打在这里，或者通过复制您的文本后，在此框中选择粘贴。 您的内容打在这里，或者通过复制您的文本后，在此框中选择粘贴。您的内容打在这里，或者通过复制您的文本后，在此框中选择粘贴。 您的内容打在这里，或者通过复制您的文本后，在此框中选择粘贴。您的内容打在这里，或者通过复制您的文本后，在此框中选择粘贴。 您的内容打在这里，或者通过复制您的文本后，在此框中选择粘贴。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972364" y="5138387"/>
            <a:ext cx="4707467" cy="1693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972363" y="5148853"/>
            <a:ext cx="3674681" cy="158867"/>
          </a:xfrm>
          <a:prstGeom prst="round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972363" y="4585279"/>
            <a:ext cx="2057290" cy="4996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150000"/>
              </a:lnSpc>
            </a:pPr>
            <a:r>
              <a:rPr lang="zh-CN" altLang="en-US" sz="2000" b="1" dirty="0">
                <a:solidFill>
                  <a:srgbClr val="343031"/>
                </a:solidFill>
                <a:cs typeface="+mn-ea"/>
                <a:sym typeface="+mn-lt"/>
              </a:rPr>
              <a:t>任务完成计划</a:t>
            </a:r>
            <a:endParaRPr lang="en-US" altLang="zh-CN" sz="2000" b="1" dirty="0">
              <a:solidFill>
                <a:srgbClr val="34303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88818" y="4758310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75%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972364" y="6071038"/>
            <a:ext cx="4707467" cy="1693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972363" y="6081504"/>
            <a:ext cx="3143669" cy="158867"/>
          </a:xfrm>
          <a:prstGeom prst="round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8818" y="5690961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65%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972363" y="5570555"/>
            <a:ext cx="2057290" cy="4996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150000"/>
              </a:lnSpc>
            </a:pPr>
            <a:r>
              <a:rPr lang="zh-CN" altLang="en-US" sz="2000" b="1" dirty="0">
                <a:solidFill>
                  <a:srgbClr val="343031"/>
                </a:solidFill>
                <a:cs typeface="+mn-ea"/>
                <a:sym typeface="+mn-lt"/>
              </a:rPr>
              <a:t>任务完成计划</a:t>
            </a:r>
            <a:endParaRPr lang="en-US" altLang="zh-CN" sz="2000" b="1" dirty="0">
              <a:solidFill>
                <a:srgbClr val="3430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5"/>
          <p:cNvSpPr/>
          <p:nvPr/>
        </p:nvSpPr>
        <p:spPr bwMode="auto">
          <a:xfrm>
            <a:off x="1037521" y="3294721"/>
            <a:ext cx="1725160" cy="495359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93" name="Freeform 6"/>
          <p:cNvSpPr/>
          <p:nvPr/>
        </p:nvSpPr>
        <p:spPr bwMode="auto">
          <a:xfrm>
            <a:off x="2662671" y="3294721"/>
            <a:ext cx="1726723" cy="495359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sp>
        <p:nvSpPr>
          <p:cNvPr id="94" name="Freeform 7"/>
          <p:cNvSpPr/>
          <p:nvPr/>
        </p:nvSpPr>
        <p:spPr bwMode="auto">
          <a:xfrm>
            <a:off x="4289384" y="3294721"/>
            <a:ext cx="1725160" cy="495359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sp>
        <p:nvSpPr>
          <p:cNvPr id="95" name="Freeform 8"/>
          <p:cNvSpPr/>
          <p:nvPr/>
        </p:nvSpPr>
        <p:spPr bwMode="auto">
          <a:xfrm>
            <a:off x="5914534" y="3294721"/>
            <a:ext cx="1725160" cy="495359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sp>
        <p:nvSpPr>
          <p:cNvPr id="96" name="Freeform 9"/>
          <p:cNvSpPr/>
          <p:nvPr/>
        </p:nvSpPr>
        <p:spPr bwMode="auto">
          <a:xfrm>
            <a:off x="7541248" y="3294721"/>
            <a:ext cx="1725160" cy="495359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sp>
        <p:nvSpPr>
          <p:cNvPr id="97" name="Freeform 10"/>
          <p:cNvSpPr/>
          <p:nvPr/>
        </p:nvSpPr>
        <p:spPr bwMode="auto">
          <a:xfrm>
            <a:off x="9177337" y="3294721"/>
            <a:ext cx="1703283" cy="495359"/>
          </a:xfrm>
          <a:custGeom>
            <a:avLst/>
            <a:gdLst>
              <a:gd name="T0" fmla="*/ 70 w 461"/>
              <a:gd name="T1" fmla="*/ 123 h 131"/>
              <a:gd name="T2" fmla="*/ 7 w 461"/>
              <a:gd name="T3" fmla="*/ 27 h 131"/>
              <a:gd name="T4" fmla="*/ 22 w 461"/>
              <a:gd name="T5" fmla="*/ 0 h 131"/>
              <a:gd name="T6" fmla="*/ 376 w 461"/>
              <a:gd name="T7" fmla="*/ 0 h 131"/>
              <a:gd name="T8" fmla="*/ 391 w 461"/>
              <a:gd name="T9" fmla="*/ 8 h 131"/>
              <a:gd name="T10" fmla="*/ 453 w 461"/>
              <a:gd name="T11" fmla="*/ 104 h 131"/>
              <a:gd name="T12" fmla="*/ 439 w 461"/>
              <a:gd name="T13" fmla="*/ 131 h 131"/>
              <a:gd name="T14" fmla="*/ 85 w 461"/>
              <a:gd name="T15" fmla="*/ 131 h 131"/>
              <a:gd name="T16" fmla="*/ 70 w 461"/>
              <a:gd name="T17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cxnSp>
        <p:nvCxnSpPr>
          <p:cNvPr id="98" name="Straight Connector 7"/>
          <p:cNvCxnSpPr/>
          <p:nvPr/>
        </p:nvCxnSpPr>
        <p:spPr>
          <a:xfrm flipV="1">
            <a:off x="1900100" y="2381511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8"/>
          <p:cNvCxnSpPr/>
          <p:nvPr/>
        </p:nvCxnSpPr>
        <p:spPr>
          <a:xfrm flipV="1">
            <a:off x="3549787" y="3926654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"/>
          <p:cNvCxnSpPr/>
          <p:nvPr/>
        </p:nvCxnSpPr>
        <p:spPr>
          <a:xfrm flipV="1">
            <a:off x="5151964" y="2303695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"/>
          <p:cNvCxnSpPr/>
          <p:nvPr/>
        </p:nvCxnSpPr>
        <p:spPr>
          <a:xfrm flipV="1">
            <a:off x="6808163" y="3926654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1"/>
          <p:cNvCxnSpPr/>
          <p:nvPr/>
        </p:nvCxnSpPr>
        <p:spPr>
          <a:xfrm flipV="1">
            <a:off x="8402370" y="2303695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2"/>
          <p:cNvCxnSpPr/>
          <p:nvPr/>
        </p:nvCxnSpPr>
        <p:spPr>
          <a:xfrm flipV="1">
            <a:off x="10028977" y="3926654"/>
            <a:ext cx="0" cy="772571"/>
          </a:xfrm>
          <a:prstGeom prst="line">
            <a:avLst/>
          </a:prstGeom>
          <a:ln w="28575">
            <a:solidFill>
              <a:srgbClr val="383F4E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32"/>
          <p:cNvSpPr>
            <a:spLocks noEditPoints="1"/>
          </p:cNvSpPr>
          <p:nvPr/>
        </p:nvSpPr>
        <p:spPr bwMode="auto">
          <a:xfrm>
            <a:off x="3258394" y="2528526"/>
            <a:ext cx="535278" cy="437683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383F4E"/>
          </a:solidFill>
          <a:ln w="9525">
            <a:solidFill>
              <a:srgbClr val="383F4E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cs typeface="+mn-ea"/>
              <a:sym typeface="+mn-lt"/>
            </a:endParaRPr>
          </a:p>
        </p:txBody>
      </p:sp>
      <p:grpSp>
        <p:nvGrpSpPr>
          <p:cNvPr id="105" name="Group 77"/>
          <p:cNvGrpSpPr/>
          <p:nvPr/>
        </p:nvGrpSpPr>
        <p:grpSpPr>
          <a:xfrm>
            <a:off x="6518348" y="2554197"/>
            <a:ext cx="517531" cy="396281"/>
            <a:chOff x="5552261" y="1554043"/>
            <a:chExt cx="363359" cy="278229"/>
          </a:xfrm>
          <a:solidFill>
            <a:srgbClr val="383F4E"/>
          </a:solidFill>
        </p:grpSpPr>
        <p:sp>
          <p:nvSpPr>
            <p:cNvPr id="130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solidFill>
                <a:srgbClr val="383F4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31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solidFill>
                <a:srgbClr val="383F4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>
                <a:cs typeface="+mn-ea"/>
                <a:sym typeface="+mn-lt"/>
              </a:endParaRPr>
            </a:p>
          </p:txBody>
        </p:sp>
        <p:sp>
          <p:nvSpPr>
            <p:cNvPr id="132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solidFill>
                <a:srgbClr val="383F4E"/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>
                <a:cs typeface="+mn-ea"/>
                <a:sym typeface="+mn-lt"/>
              </a:endParaRPr>
            </a:p>
          </p:txBody>
        </p:sp>
      </p:grpSp>
      <p:sp>
        <p:nvSpPr>
          <p:cNvPr id="106" name="Freeform 104"/>
          <p:cNvSpPr>
            <a:spLocks noEditPoints="1"/>
          </p:cNvSpPr>
          <p:nvPr/>
        </p:nvSpPr>
        <p:spPr bwMode="auto">
          <a:xfrm>
            <a:off x="4924228" y="4056507"/>
            <a:ext cx="458386" cy="44655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383F4E"/>
          </a:solidFill>
          <a:ln w="9525">
            <a:solidFill>
              <a:srgbClr val="383F4E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cs typeface="+mn-ea"/>
              <a:sym typeface="+mn-lt"/>
            </a:endParaRPr>
          </a:p>
        </p:txBody>
      </p:sp>
      <p:sp>
        <p:nvSpPr>
          <p:cNvPr id="107" name="Freeform 111"/>
          <p:cNvSpPr>
            <a:spLocks noEditPoints="1"/>
          </p:cNvSpPr>
          <p:nvPr/>
        </p:nvSpPr>
        <p:spPr bwMode="auto">
          <a:xfrm>
            <a:off x="1693087" y="4056507"/>
            <a:ext cx="414026" cy="416986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383F4E"/>
          </a:solidFill>
          <a:ln w="9525">
            <a:solidFill>
              <a:srgbClr val="383F4E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cs typeface="+mn-ea"/>
              <a:sym typeface="+mn-lt"/>
            </a:endParaRPr>
          </a:p>
        </p:txBody>
      </p:sp>
      <p:sp>
        <p:nvSpPr>
          <p:cNvPr id="108" name="Freeform 20"/>
          <p:cNvSpPr>
            <a:spLocks noEditPoints="1"/>
          </p:cNvSpPr>
          <p:nvPr/>
        </p:nvSpPr>
        <p:spPr bwMode="auto">
          <a:xfrm>
            <a:off x="9785762" y="2498716"/>
            <a:ext cx="486431" cy="497301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 dirty="0">
              <a:cs typeface="+mn-ea"/>
              <a:sym typeface="+mn-lt"/>
            </a:endParaRPr>
          </a:p>
        </p:txBody>
      </p:sp>
      <p:grpSp>
        <p:nvGrpSpPr>
          <p:cNvPr id="109" name="Group 21"/>
          <p:cNvGrpSpPr/>
          <p:nvPr/>
        </p:nvGrpSpPr>
        <p:grpSpPr>
          <a:xfrm>
            <a:off x="8135258" y="4075820"/>
            <a:ext cx="542298" cy="427245"/>
            <a:chOff x="1058564" y="1781841"/>
            <a:chExt cx="649993" cy="512092"/>
          </a:xfrm>
          <a:solidFill>
            <a:srgbClr val="383F4E"/>
          </a:solidFill>
        </p:grpSpPr>
        <p:sp>
          <p:nvSpPr>
            <p:cNvPr id="128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129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 dirty="0">
                <a:cs typeface="+mn-ea"/>
                <a:sym typeface="+mn-lt"/>
              </a:endParaRPr>
            </a:p>
          </p:txBody>
        </p:sp>
      </p:grpSp>
      <p:sp>
        <p:nvSpPr>
          <p:cNvPr id="110" name="TextBox 24"/>
          <p:cNvSpPr txBox="1"/>
          <p:nvPr/>
        </p:nvSpPr>
        <p:spPr>
          <a:xfrm>
            <a:off x="778314" y="1592928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11" name="TextBox 25"/>
          <p:cNvSpPr txBox="1"/>
          <p:nvPr/>
        </p:nvSpPr>
        <p:spPr>
          <a:xfrm>
            <a:off x="674552" y="132080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2" name="TextBox 26"/>
          <p:cNvSpPr txBox="1"/>
          <p:nvPr/>
        </p:nvSpPr>
        <p:spPr>
          <a:xfrm>
            <a:off x="2427319" y="5088994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13" name="TextBox 27"/>
          <p:cNvSpPr txBox="1"/>
          <p:nvPr/>
        </p:nvSpPr>
        <p:spPr>
          <a:xfrm>
            <a:off x="2323365" y="480258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4" name="TextBox 28"/>
          <p:cNvSpPr txBox="1"/>
          <p:nvPr/>
        </p:nvSpPr>
        <p:spPr>
          <a:xfrm>
            <a:off x="4021663" y="1592928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15" name="TextBox 29"/>
          <p:cNvSpPr txBox="1"/>
          <p:nvPr/>
        </p:nvSpPr>
        <p:spPr>
          <a:xfrm>
            <a:off x="3917901" y="132080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6" name="TextBox 30"/>
          <p:cNvSpPr txBox="1"/>
          <p:nvPr/>
        </p:nvSpPr>
        <p:spPr>
          <a:xfrm>
            <a:off x="7270377" y="1592928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17" name="TextBox 31"/>
          <p:cNvSpPr txBox="1"/>
          <p:nvPr/>
        </p:nvSpPr>
        <p:spPr>
          <a:xfrm>
            <a:off x="7166422" y="132080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8" name="TextBox 32"/>
          <p:cNvSpPr txBox="1"/>
          <p:nvPr/>
        </p:nvSpPr>
        <p:spPr>
          <a:xfrm>
            <a:off x="5695550" y="5088994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19" name="TextBox 33"/>
          <p:cNvSpPr txBox="1"/>
          <p:nvPr/>
        </p:nvSpPr>
        <p:spPr>
          <a:xfrm>
            <a:off x="5591594" y="480258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0" name="TextBox 34"/>
          <p:cNvSpPr txBox="1"/>
          <p:nvPr/>
        </p:nvSpPr>
        <p:spPr>
          <a:xfrm>
            <a:off x="8913170" y="5088994"/>
            <a:ext cx="278251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在此输入文字内容，文字不易太多，以简练为主，此模板作品在此输入文字内容；</a:t>
            </a:r>
          </a:p>
        </p:txBody>
      </p:sp>
      <p:sp>
        <p:nvSpPr>
          <p:cNvPr id="121" name="TextBox 35"/>
          <p:cNvSpPr txBox="1"/>
          <p:nvPr/>
        </p:nvSpPr>
        <p:spPr>
          <a:xfrm>
            <a:off x="8809216" y="4802580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2" name="TextBox 36"/>
          <p:cNvSpPr txBox="1"/>
          <p:nvPr/>
        </p:nvSpPr>
        <p:spPr>
          <a:xfrm>
            <a:off x="1555802" y="3373303"/>
            <a:ext cx="787395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</a:p>
        </p:txBody>
      </p:sp>
      <p:sp>
        <p:nvSpPr>
          <p:cNvPr id="123" name="TextBox 37"/>
          <p:cNvSpPr txBox="1"/>
          <p:nvPr/>
        </p:nvSpPr>
        <p:spPr>
          <a:xfrm>
            <a:off x="3133116" y="3373303"/>
            <a:ext cx="787395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2011</a:t>
            </a:r>
          </a:p>
        </p:txBody>
      </p:sp>
      <p:sp>
        <p:nvSpPr>
          <p:cNvPr id="124" name="TextBox 38"/>
          <p:cNvSpPr txBox="1"/>
          <p:nvPr/>
        </p:nvSpPr>
        <p:spPr>
          <a:xfrm>
            <a:off x="4763908" y="3373303"/>
            <a:ext cx="787395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</a:p>
        </p:txBody>
      </p:sp>
      <p:sp>
        <p:nvSpPr>
          <p:cNvPr id="125" name="TextBox 39"/>
          <p:cNvSpPr txBox="1"/>
          <p:nvPr/>
        </p:nvSpPr>
        <p:spPr>
          <a:xfrm>
            <a:off x="6409508" y="3373303"/>
            <a:ext cx="787396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6" name="TextBox 40"/>
          <p:cNvSpPr txBox="1"/>
          <p:nvPr/>
        </p:nvSpPr>
        <p:spPr>
          <a:xfrm>
            <a:off x="8014817" y="3373303"/>
            <a:ext cx="787396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TextBox 41"/>
          <p:cNvSpPr txBox="1"/>
          <p:nvPr/>
        </p:nvSpPr>
        <p:spPr>
          <a:xfrm>
            <a:off x="9620852" y="3373303"/>
            <a:ext cx="816249" cy="400110"/>
          </a:xfrm>
          <a:prstGeom prst="rect">
            <a:avLst/>
          </a:prstGeom>
          <a:solidFill>
            <a:srgbClr val="383F4E"/>
          </a:solidFill>
          <a:ln>
            <a:solidFill>
              <a:srgbClr val="383F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-307153" y="1609592"/>
            <a:ext cx="11676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68910" y="1038092"/>
            <a:ext cx="0" cy="58199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255594" y="-7639050"/>
            <a:ext cx="0" cy="6858000"/>
          </a:xfrm>
          <a:prstGeom prst="line">
            <a:avLst/>
          </a:prstGeom>
          <a:ln w="15875">
            <a:solidFill>
              <a:srgbClr val="FFD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121686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715199" y="2256565"/>
            <a:ext cx="2927748" cy="801961"/>
            <a:chOff x="2143198" y="2407736"/>
            <a:chExt cx="2927748" cy="801961"/>
          </a:xfrm>
        </p:grpSpPr>
        <p:sp>
          <p:nvSpPr>
            <p:cNvPr id="10" name="矩形 9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44805" y="250181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项目分析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15196" y="3270099"/>
            <a:ext cx="2927751" cy="801961"/>
            <a:chOff x="2143198" y="2407736"/>
            <a:chExt cx="2927751" cy="801961"/>
          </a:xfrm>
        </p:grpSpPr>
        <p:sp>
          <p:nvSpPr>
            <p:cNvPr id="13" name="矩形 12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44808" y="250181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市场分析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15196" y="4308190"/>
            <a:ext cx="2927749" cy="801961"/>
            <a:chOff x="2143198" y="2407736"/>
            <a:chExt cx="2927749" cy="801961"/>
          </a:xfrm>
        </p:grpSpPr>
        <p:sp>
          <p:nvSpPr>
            <p:cNvPr id="21" name="矩形 20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44806" y="250181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项目定位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5196" y="5393134"/>
            <a:ext cx="2927750" cy="801961"/>
            <a:chOff x="2143198" y="2407736"/>
            <a:chExt cx="2927750" cy="801961"/>
          </a:xfrm>
        </p:grpSpPr>
        <p:sp>
          <p:nvSpPr>
            <p:cNvPr id="25" name="矩形 24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44807" y="250181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项目建议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25746" y="216289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83F4E"/>
                </a:solidFill>
                <a:cs typeface="+mn-ea"/>
                <a:sym typeface="+mn-lt"/>
              </a:rPr>
              <a:t>1</a:t>
            </a:r>
            <a:endParaRPr lang="zh-CN" altLang="en-US" sz="4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29258" y="317989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83F4E"/>
                </a:solidFill>
                <a:cs typeface="+mn-ea"/>
                <a:sym typeface="+mn-lt"/>
              </a:rPr>
              <a:t>2</a:t>
            </a:r>
            <a:endParaRPr lang="zh-CN" altLang="en-US" sz="4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11939" y="423794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83F4E"/>
                </a:solidFill>
                <a:cs typeface="+mn-ea"/>
                <a:sym typeface="+mn-lt"/>
              </a:rPr>
              <a:t>3</a:t>
            </a:r>
            <a:endParaRPr lang="zh-CN" altLang="en-US" sz="4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15454" y="532635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383F4E"/>
                </a:solidFill>
                <a:cs typeface="+mn-ea"/>
                <a:sym typeface="+mn-lt"/>
              </a:rPr>
              <a:t>4</a:t>
            </a:r>
            <a:endParaRPr lang="zh-CN" altLang="en-US" sz="4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28830" y="48915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9352380" y="925062"/>
            <a:ext cx="1836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938" y="2418825"/>
            <a:ext cx="3132932" cy="801961"/>
            <a:chOff x="2143198" y="2407736"/>
            <a:chExt cx="3132932" cy="801961"/>
          </a:xfrm>
        </p:grpSpPr>
        <p:sp>
          <p:nvSpPr>
            <p:cNvPr id="12" name="矩形 11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39620" y="250181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项目建议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88815" y="232515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83F4E"/>
                </a:solidFill>
                <a:cs typeface="+mn-ea"/>
                <a:sym typeface="+mn-lt"/>
              </a:rPr>
              <a:t>4</a:t>
            </a:r>
            <a:endParaRPr lang="zh-CN" altLang="en-US" sz="5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5938" y="3371850"/>
            <a:ext cx="116760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277600" y="24574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81455"/>
            <a:ext cx="12192000" cy="28765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urved Connector 3"/>
          <p:cNvCxnSpPr>
            <a:stCxn id="35" idx="4"/>
            <a:endCxn id="38" idx="2"/>
          </p:cNvCxnSpPr>
          <p:nvPr/>
        </p:nvCxnSpPr>
        <p:spPr>
          <a:xfrm rot="5400000">
            <a:off x="3807695" y="4335021"/>
            <a:ext cx="863878" cy="809807"/>
          </a:xfrm>
          <a:prstGeom prst="curvedConnector2">
            <a:avLst/>
          </a:prstGeom>
          <a:noFill/>
          <a:ln w="12700" cap="flat" cmpd="thickThin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triangle" w="med" len="lg"/>
          </a:ln>
          <a:effectLst/>
        </p:spPr>
      </p:cxnSp>
      <p:cxnSp>
        <p:nvCxnSpPr>
          <p:cNvPr id="32" name="Curved Connector 4"/>
          <p:cNvCxnSpPr>
            <a:stCxn id="35" idx="4"/>
            <a:endCxn id="41" idx="0"/>
          </p:cNvCxnSpPr>
          <p:nvPr/>
        </p:nvCxnSpPr>
        <p:spPr>
          <a:xfrm rot="16200000" flipH="1">
            <a:off x="5112316" y="3840209"/>
            <a:ext cx="370952" cy="1306508"/>
          </a:xfrm>
          <a:prstGeom prst="curvedConnector3">
            <a:avLst/>
          </a:prstGeom>
          <a:noFill/>
          <a:ln w="12700" cap="flat" cmpd="thickThin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triangle" w="med" len="lg"/>
          </a:ln>
          <a:effectLst/>
        </p:spPr>
      </p:cxnSp>
      <p:cxnSp>
        <p:nvCxnSpPr>
          <p:cNvPr id="33" name="Curved Connector 5"/>
          <p:cNvCxnSpPr>
            <a:stCxn id="41" idx="2"/>
          </p:cNvCxnSpPr>
          <p:nvPr/>
        </p:nvCxnSpPr>
        <p:spPr>
          <a:xfrm rot="10800000" flipH="1">
            <a:off x="6443971" y="2897110"/>
            <a:ext cx="1029864" cy="2274755"/>
          </a:xfrm>
          <a:prstGeom prst="curvedConnector3">
            <a:avLst>
              <a:gd name="adj1" fmla="val 115547"/>
            </a:avLst>
          </a:prstGeom>
          <a:noFill/>
          <a:ln w="12700" cap="flat" cmpd="thickThin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triangle" w="med" len="lg"/>
          </a:ln>
          <a:effectLst/>
        </p:spPr>
      </p:cxnSp>
      <p:grpSp>
        <p:nvGrpSpPr>
          <p:cNvPr id="34" name="Group 7"/>
          <p:cNvGrpSpPr/>
          <p:nvPr/>
        </p:nvGrpSpPr>
        <p:grpSpPr bwMode="auto">
          <a:xfrm flipH="1">
            <a:off x="3835988" y="3322133"/>
            <a:ext cx="1576862" cy="985853"/>
            <a:chOff x="5080163" y="3384688"/>
            <a:chExt cx="1991030" cy="1244873"/>
          </a:xfrm>
        </p:grpSpPr>
        <p:sp>
          <p:nvSpPr>
            <p:cNvPr id="35" name="Oval 8"/>
            <p:cNvSpPr/>
            <p:nvPr/>
          </p:nvSpPr>
          <p:spPr>
            <a:xfrm>
              <a:off x="5429467" y="3384688"/>
              <a:ext cx="1244791" cy="1244873"/>
            </a:xfrm>
            <a:prstGeom prst="ellipse">
              <a:avLst/>
            </a:prstGeom>
            <a:solidFill>
              <a:srgbClr val="44546A"/>
            </a:solidFill>
            <a:ln w="88900" cap="flat" cmpd="thickThin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E3D29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 rot="21568247">
              <a:off x="5080163" y="3825468"/>
              <a:ext cx="1991030" cy="310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Product</a:t>
              </a:r>
            </a:p>
          </p:txBody>
        </p:sp>
      </p:grpSp>
      <p:grpSp>
        <p:nvGrpSpPr>
          <p:cNvPr id="37" name="Group 10"/>
          <p:cNvGrpSpPr/>
          <p:nvPr/>
        </p:nvGrpSpPr>
        <p:grpSpPr bwMode="auto">
          <a:xfrm flipH="1">
            <a:off x="2567205" y="4678938"/>
            <a:ext cx="1576862" cy="985853"/>
            <a:chOff x="6681988" y="5097401"/>
            <a:chExt cx="1991030" cy="1244873"/>
          </a:xfrm>
        </p:grpSpPr>
        <p:sp>
          <p:nvSpPr>
            <p:cNvPr id="38" name="Oval 11"/>
            <p:cNvSpPr/>
            <p:nvPr/>
          </p:nvSpPr>
          <p:spPr>
            <a:xfrm>
              <a:off x="7072573" y="5097401"/>
              <a:ext cx="1244791" cy="1244873"/>
            </a:xfrm>
            <a:prstGeom prst="ellipse">
              <a:avLst/>
            </a:prstGeom>
            <a:solidFill>
              <a:srgbClr val="353B47"/>
            </a:solidFill>
            <a:ln w="88900" cap="flat" cmpd="thickThin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E3D29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TextBox 12"/>
            <p:cNvSpPr txBox="1"/>
            <p:nvPr/>
          </p:nvSpPr>
          <p:spPr>
            <a:xfrm rot="21568247">
              <a:off x="6681988" y="5558821"/>
              <a:ext cx="1991030" cy="310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Old</a:t>
              </a:r>
            </a:p>
          </p:txBody>
        </p:sp>
      </p:grpSp>
      <p:grpSp>
        <p:nvGrpSpPr>
          <p:cNvPr id="40" name="Group 13"/>
          <p:cNvGrpSpPr/>
          <p:nvPr/>
        </p:nvGrpSpPr>
        <p:grpSpPr bwMode="auto">
          <a:xfrm flipH="1">
            <a:off x="5225487" y="4678938"/>
            <a:ext cx="1451115" cy="985853"/>
            <a:chOff x="3484876" y="5097400"/>
            <a:chExt cx="1833059" cy="1244873"/>
          </a:xfrm>
        </p:grpSpPr>
        <p:sp>
          <p:nvSpPr>
            <p:cNvPr id="41" name="Oval 14"/>
            <p:cNvSpPr/>
            <p:nvPr/>
          </p:nvSpPr>
          <p:spPr>
            <a:xfrm>
              <a:off x="3778737" y="5097400"/>
              <a:ext cx="1245336" cy="1244873"/>
            </a:xfrm>
            <a:prstGeom prst="ellipse">
              <a:avLst/>
            </a:prstGeom>
            <a:solidFill>
              <a:srgbClr val="E7E6E6">
                <a:lumMod val="10000"/>
              </a:srgbClr>
            </a:solidFill>
            <a:ln w="88900" cap="flat" cmpd="thickThin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E3D29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TextBox 15"/>
            <p:cNvSpPr txBox="1"/>
            <p:nvPr/>
          </p:nvSpPr>
          <p:spPr>
            <a:xfrm rot="21568247">
              <a:off x="3484876" y="5541356"/>
              <a:ext cx="1833059" cy="310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New</a:t>
              </a:r>
            </a:p>
          </p:txBody>
        </p:sp>
      </p:grpSp>
      <p:grpSp>
        <p:nvGrpSpPr>
          <p:cNvPr id="43" name="Group 16"/>
          <p:cNvGrpSpPr/>
          <p:nvPr/>
        </p:nvGrpSpPr>
        <p:grpSpPr bwMode="auto">
          <a:xfrm flipH="1">
            <a:off x="6276728" y="2405440"/>
            <a:ext cx="1451115" cy="985853"/>
            <a:chOff x="2157361" y="2227318"/>
            <a:chExt cx="1833059" cy="1244873"/>
          </a:xfrm>
        </p:grpSpPr>
        <p:sp>
          <p:nvSpPr>
            <p:cNvPr id="44" name="Oval 17"/>
            <p:cNvSpPr/>
            <p:nvPr/>
          </p:nvSpPr>
          <p:spPr>
            <a:xfrm>
              <a:off x="2479814" y="2227318"/>
              <a:ext cx="1243749" cy="1244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88900" cap="flat" cmpd="thickThin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E3D29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TextBox 18"/>
            <p:cNvSpPr txBox="1"/>
            <p:nvPr/>
          </p:nvSpPr>
          <p:spPr>
            <a:xfrm rot="21568247">
              <a:off x="2157361" y="2656983"/>
              <a:ext cx="1833059" cy="310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Marketplace</a:t>
              </a:r>
            </a:p>
          </p:txBody>
        </p:sp>
      </p:grpSp>
      <p:grpSp>
        <p:nvGrpSpPr>
          <p:cNvPr id="46" name="Group 19"/>
          <p:cNvGrpSpPr/>
          <p:nvPr/>
        </p:nvGrpSpPr>
        <p:grpSpPr bwMode="auto">
          <a:xfrm flipH="1">
            <a:off x="8022090" y="1911257"/>
            <a:ext cx="1451115" cy="985853"/>
            <a:chOff x="8023814" y="2514858"/>
            <a:chExt cx="1833059" cy="1244873"/>
          </a:xfrm>
        </p:grpSpPr>
        <p:sp>
          <p:nvSpPr>
            <p:cNvPr id="47" name="Oval 20"/>
            <p:cNvSpPr/>
            <p:nvPr/>
          </p:nvSpPr>
          <p:spPr>
            <a:xfrm>
              <a:off x="8317675" y="2514858"/>
              <a:ext cx="1245336" cy="1244873"/>
            </a:xfrm>
            <a:prstGeom prst="ellipse">
              <a:avLst/>
            </a:prstGeom>
            <a:solidFill>
              <a:srgbClr val="44546A"/>
            </a:solidFill>
            <a:ln w="88900" cap="flat" cmpd="thickThin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E3D29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TextBox 21"/>
            <p:cNvSpPr txBox="1"/>
            <p:nvPr/>
          </p:nvSpPr>
          <p:spPr>
            <a:xfrm rot="21568247">
              <a:off x="8023814" y="2963577"/>
              <a:ext cx="1833059" cy="310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Consumer</a:t>
              </a:r>
            </a:p>
          </p:txBody>
        </p:sp>
      </p:grpSp>
      <p:cxnSp>
        <p:nvCxnSpPr>
          <p:cNvPr id="49" name="Straight Connector 23"/>
          <p:cNvCxnSpPr/>
          <p:nvPr/>
        </p:nvCxnSpPr>
        <p:spPr>
          <a:xfrm flipH="1">
            <a:off x="4336459" y="5058693"/>
            <a:ext cx="104369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headEnd type="oval"/>
            <a:tailEnd type="none" w="sm" len="sm"/>
          </a:ln>
          <a:effectLst/>
        </p:spPr>
      </p:cxnSp>
      <p:cxnSp>
        <p:nvCxnSpPr>
          <p:cNvPr id="50" name="Straight Connector 25"/>
          <p:cNvCxnSpPr/>
          <p:nvPr/>
        </p:nvCxnSpPr>
        <p:spPr>
          <a:xfrm flipH="1">
            <a:off x="1698296" y="5058693"/>
            <a:ext cx="104369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headEnd type="oval"/>
            <a:tailEnd type="none" w="sm" len="sm"/>
          </a:ln>
          <a:effectLst/>
        </p:spPr>
      </p:cxnSp>
      <p:cxnSp>
        <p:nvCxnSpPr>
          <p:cNvPr id="51" name="Straight Connector 27"/>
          <p:cNvCxnSpPr/>
          <p:nvPr/>
        </p:nvCxnSpPr>
        <p:spPr>
          <a:xfrm flipH="1">
            <a:off x="9128911" y="2125026"/>
            <a:ext cx="104369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headEnd type="oval"/>
            <a:tailEnd type="none" w="sm" len="sm"/>
          </a:ln>
          <a:effectLst/>
        </p:spPr>
      </p:cxnSp>
      <p:cxnSp>
        <p:nvCxnSpPr>
          <p:cNvPr id="52" name="Straight Connector 29"/>
          <p:cNvCxnSpPr/>
          <p:nvPr/>
        </p:nvCxnSpPr>
        <p:spPr>
          <a:xfrm flipH="1">
            <a:off x="5616574" y="2519871"/>
            <a:ext cx="1043696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headEnd type="oval"/>
            <a:tailEnd type="none" w="sm" len="sm"/>
          </a:ln>
          <a:effectLst/>
        </p:spPr>
      </p:cxnSp>
      <p:cxnSp>
        <p:nvCxnSpPr>
          <p:cNvPr id="53" name="Straight Connector 31"/>
          <p:cNvCxnSpPr/>
          <p:nvPr/>
        </p:nvCxnSpPr>
        <p:spPr>
          <a:xfrm flipH="1">
            <a:off x="4946245" y="3602547"/>
            <a:ext cx="104495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lgDash"/>
            <a:miter lim="800000"/>
            <a:headEnd type="oval"/>
            <a:tailEnd type="none" w="sm" len="sm"/>
          </a:ln>
          <a:effectLst/>
        </p:spPr>
      </p:cxnSp>
      <p:cxnSp>
        <p:nvCxnSpPr>
          <p:cNvPr id="54" name="Curved Connector 34"/>
          <p:cNvCxnSpPr/>
          <p:nvPr/>
        </p:nvCxnSpPr>
        <p:spPr>
          <a:xfrm rot="5400000" flipH="1" flipV="1">
            <a:off x="7764938" y="2053979"/>
            <a:ext cx="71676" cy="920464"/>
          </a:xfrm>
          <a:prstGeom prst="curvedConnector4">
            <a:avLst>
              <a:gd name="adj1" fmla="val 577465"/>
              <a:gd name="adj2" fmla="val 65094"/>
            </a:avLst>
          </a:prstGeom>
          <a:noFill/>
          <a:ln w="12700" cap="flat" cmpd="thickThin" algn="ctr">
            <a:solidFill>
              <a:sysClr val="window" lastClr="FFFFFF">
                <a:lumMod val="50000"/>
              </a:sysClr>
            </a:solidFill>
            <a:prstDash val="lgDash"/>
            <a:miter lim="800000"/>
            <a:tailEnd type="triangle" w="med" len="lg"/>
          </a:ln>
          <a:effectLst/>
        </p:spPr>
      </p:cxn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1291825" y="5102766"/>
            <a:ext cx="1720767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3960199" y="5083706"/>
            <a:ext cx="1720767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616793" y="3337147"/>
            <a:ext cx="1720767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5238135" y="2309556"/>
            <a:ext cx="1720767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8790375" y="1899156"/>
            <a:ext cx="1720767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单击填加标题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4"/>
          <p:cNvSpPr/>
          <p:nvPr/>
        </p:nvSpPr>
        <p:spPr bwMode="auto">
          <a:xfrm rot="5400000">
            <a:off x="1955590" y="1939186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44546A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sz="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24"/>
          <p:cNvSpPr/>
          <p:nvPr/>
        </p:nvSpPr>
        <p:spPr bwMode="auto">
          <a:xfrm rot="5400000">
            <a:off x="4336746" y="1939186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121F3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Freeform 24"/>
          <p:cNvSpPr/>
          <p:nvPr/>
        </p:nvSpPr>
        <p:spPr bwMode="auto">
          <a:xfrm rot="5400000">
            <a:off x="6717903" y="1939186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A5A5A5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sz="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24"/>
          <p:cNvSpPr/>
          <p:nvPr/>
        </p:nvSpPr>
        <p:spPr bwMode="auto">
          <a:xfrm rot="5400000">
            <a:off x="9099060" y="1939186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44546A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0" name="Group 128"/>
          <p:cNvGrpSpPr/>
          <p:nvPr/>
        </p:nvGrpSpPr>
        <p:grpSpPr>
          <a:xfrm>
            <a:off x="2100608" y="2343274"/>
            <a:ext cx="626459" cy="626459"/>
            <a:chOff x="1316879" y="4254550"/>
            <a:chExt cx="684000" cy="684000"/>
          </a:xfrm>
        </p:grpSpPr>
        <p:sp>
          <p:nvSpPr>
            <p:cNvPr id="31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Group 129"/>
          <p:cNvGrpSpPr/>
          <p:nvPr/>
        </p:nvGrpSpPr>
        <p:grpSpPr>
          <a:xfrm>
            <a:off x="4483307" y="2343274"/>
            <a:ext cx="626459" cy="626459"/>
            <a:chOff x="3401741" y="4254550"/>
            <a:chExt cx="684000" cy="684000"/>
          </a:xfrm>
        </p:grpSpPr>
        <p:sp>
          <p:nvSpPr>
            <p:cNvPr id="34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130"/>
          <p:cNvGrpSpPr/>
          <p:nvPr/>
        </p:nvGrpSpPr>
        <p:grpSpPr>
          <a:xfrm>
            <a:off x="6866006" y="2343274"/>
            <a:ext cx="626459" cy="626459"/>
            <a:chOff x="6006611" y="4240036"/>
            <a:chExt cx="684000" cy="684000"/>
          </a:xfrm>
        </p:grpSpPr>
        <p:sp>
          <p:nvSpPr>
            <p:cNvPr id="37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Group 131"/>
          <p:cNvGrpSpPr/>
          <p:nvPr/>
        </p:nvGrpSpPr>
        <p:grpSpPr>
          <a:xfrm>
            <a:off x="9241410" y="2343274"/>
            <a:ext cx="626459" cy="626459"/>
            <a:chOff x="8794034" y="4283578"/>
            <a:chExt cx="684000" cy="684000"/>
          </a:xfrm>
        </p:grpSpPr>
        <p:sp>
          <p:nvSpPr>
            <p:cNvPr id="40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2" name="Content Placeholder 2"/>
          <p:cNvSpPr txBox="1"/>
          <p:nvPr/>
        </p:nvSpPr>
        <p:spPr>
          <a:xfrm>
            <a:off x="1395533" y="3985129"/>
            <a:ext cx="2211298" cy="2531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75000"/>
                </a:srgbClr>
              </a:buClr>
            </a:pPr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sz="15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3940493" y="3985129"/>
            <a:ext cx="2111646" cy="2531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75000"/>
                </a:srgbClr>
              </a:buClr>
            </a:pPr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sz="15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6189804" y="3985129"/>
            <a:ext cx="2211298" cy="2531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75000"/>
                </a:srgbClr>
              </a:buClr>
            </a:pPr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sz="15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8665824" y="3985129"/>
            <a:ext cx="2216643" cy="2531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75000"/>
                </a:srgbClr>
              </a:buClr>
            </a:pPr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sz="15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TextBox 187"/>
          <p:cNvSpPr txBox="1"/>
          <p:nvPr/>
        </p:nvSpPr>
        <p:spPr>
          <a:xfrm>
            <a:off x="1232475" y="4262128"/>
            <a:ext cx="2606869" cy="762149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TextBox 187"/>
          <p:cNvSpPr txBox="1"/>
          <p:nvPr/>
        </p:nvSpPr>
        <p:spPr>
          <a:xfrm>
            <a:off x="3645715" y="4262128"/>
            <a:ext cx="2606869" cy="762149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TextBox 187"/>
          <p:cNvSpPr txBox="1"/>
          <p:nvPr/>
        </p:nvSpPr>
        <p:spPr>
          <a:xfrm>
            <a:off x="6089526" y="4262128"/>
            <a:ext cx="2606869" cy="762149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TextBox 187"/>
          <p:cNvSpPr txBox="1"/>
          <p:nvPr/>
        </p:nvSpPr>
        <p:spPr>
          <a:xfrm>
            <a:off x="8502766" y="4262128"/>
            <a:ext cx="2606869" cy="762149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</a:t>
            </a:r>
            <a:endParaRPr lang="id-ID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156"/>
          <p:cNvGrpSpPr/>
          <p:nvPr/>
        </p:nvGrpSpPr>
        <p:grpSpPr>
          <a:xfrm>
            <a:off x="1087867" y="1541942"/>
            <a:ext cx="4751427" cy="4053515"/>
            <a:chOff x="3534332" y="1723527"/>
            <a:chExt cx="5122595" cy="4370164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rgbClr val="121F3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rgbClr val="44546A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A5A5A5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rgbClr val="A5A5A5">
                <a:lumMod val="100000"/>
              </a:srgb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8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9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0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1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2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3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4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5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26" name="Rectangle 157"/>
          <p:cNvSpPr/>
          <p:nvPr/>
        </p:nvSpPr>
        <p:spPr>
          <a:xfrm>
            <a:off x="6664542" y="3187067"/>
            <a:ext cx="4267568" cy="345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7" name="Rectangle 158"/>
          <p:cNvSpPr/>
          <p:nvPr/>
        </p:nvSpPr>
        <p:spPr>
          <a:xfrm>
            <a:off x="6664543" y="3187067"/>
            <a:ext cx="2133784" cy="345777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8" name="Content Placeholder 2"/>
          <p:cNvSpPr txBox="1"/>
          <p:nvPr/>
        </p:nvSpPr>
        <p:spPr>
          <a:xfrm>
            <a:off x="6808861" y="3207499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>
                <a:solidFill>
                  <a:prstClr val="white"/>
                </a:solidFill>
                <a:cs typeface="+mn-ea"/>
                <a:sym typeface="+mn-lt"/>
              </a:rPr>
              <a:t>50%</a:t>
            </a: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9" name="Rectangle 160"/>
          <p:cNvSpPr/>
          <p:nvPr/>
        </p:nvSpPr>
        <p:spPr>
          <a:xfrm>
            <a:off x="6664542" y="4747740"/>
            <a:ext cx="4267568" cy="345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0" name="Rectangle 161"/>
          <p:cNvSpPr/>
          <p:nvPr/>
        </p:nvSpPr>
        <p:spPr>
          <a:xfrm>
            <a:off x="6664543" y="4747740"/>
            <a:ext cx="1757232" cy="345777"/>
          </a:xfrm>
          <a:prstGeom prst="rect">
            <a:avLst/>
          </a:prstGeom>
          <a:solidFill>
            <a:srgbClr val="44546A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1" name="Content Placeholder 2"/>
          <p:cNvSpPr txBox="1"/>
          <p:nvPr/>
        </p:nvSpPr>
        <p:spPr>
          <a:xfrm>
            <a:off x="6808861" y="4769591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prstClr val="white"/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32" name="Rectangle 163"/>
          <p:cNvSpPr/>
          <p:nvPr/>
        </p:nvSpPr>
        <p:spPr>
          <a:xfrm>
            <a:off x="6664542" y="4224438"/>
            <a:ext cx="4267568" cy="345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3" name="Rectangle 164"/>
          <p:cNvSpPr/>
          <p:nvPr/>
        </p:nvSpPr>
        <p:spPr>
          <a:xfrm>
            <a:off x="6664543" y="4224438"/>
            <a:ext cx="3179757" cy="345777"/>
          </a:xfrm>
          <a:prstGeom prst="rect">
            <a:avLst/>
          </a:prstGeom>
          <a:solidFill>
            <a:srgbClr val="A5A5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4" name="Content Placeholder 2"/>
          <p:cNvSpPr txBox="1"/>
          <p:nvPr/>
        </p:nvSpPr>
        <p:spPr>
          <a:xfrm>
            <a:off x="6808861" y="4244870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prstClr val="white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35" name="Rectangle 166"/>
          <p:cNvSpPr/>
          <p:nvPr/>
        </p:nvSpPr>
        <p:spPr>
          <a:xfrm>
            <a:off x="6664542" y="3701649"/>
            <a:ext cx="4267568" cy="345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6" name="Rectangle 167"/>
          <p:cNvSpPr/>
          <p:nvPr/>
        </p:nvSpPr>
        <p:spPr>
          <a:xfrm>
            <a:off x="6664543" y="3701649"/>
            <a:ext cx="2510335" cy="345777"/>
          </a:xfrm>
          <a:prstGeom prst="rect">
            <a:avLst/>
          </a:prstGeom>
          <a:solidFill>
            <a:srgbClr val="A5A5A5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7" name="Content Placeholder 2"/>
          <p:cNvSpPr txBox="1"/>
          <p:nvPr/>
        </p:nvSpPr>
        <p:spPr>
          <a:xfrm>
            <a:off x="6808861" y="3722082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prstClr val="white"/>
                </a:solidFill>
                <a:cs typeface="+mn-ea"/>
                <a:sym typeface="+mn-lt"/>
              </a:rPr>
              <a:t>62%</a:t>
            </a:r>
          </a:p>
        </p:txBody>
      </p:sp>
      <p:grpSp>
        <p:nvGrpSpPr>
          <p:cNvPr id="138" name="Group 169"/>
          <p:cNvGrpSpPr/>
          <p:nvPr/>
        </p:nvGrpSpPr>
        <p:grpSpPr>
          <a:xfrm>
            <a:off x="6137416" y="3684671"/>
            <a:ext cx="349723" cy="350321"/>
            <a:chOff x="7275629" y="3973834"/>
            <a:chExt cx="464344" cy="4651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39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5" name="Group 176"/>
          <p:cNvGrpSpPr/>
          <p:nvPr/>
        </p:nvGrpSpPr>
        <p:grpSpPr>
          <a:xfrm>
            <a:off x="6167840" y="4756888"/>
            <a:ext cx="297181" cy="339553"/>
            <a:chOff x="9162373" y="3045147"/>
            <a:chExt cx="406400" cy="464344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46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" name="Group 181"/>
          <p:cNvGrpSpPr/>
          <p:nvPr/>
        </p:nvGrpSpPr>
        <p:grpSpPr>
          <a:xfrm>
            <a:off x="6200719" y="3181596"/>
            <a:ext cx="240322" cy="350321"/>
            <a:chOff x="3582988" y="3510757"/>
            <a:chExt cx="319088" cy="4651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51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Group 184"/>
          <p:cNvGrpSpPr/>
          <p:nvPr/>
        </p:nvGrpSpPr>
        <p:grpSpPr>
          <a:xfrm>
            <a:off x="6181530" y="4220778"/>
            <a:ext cx="262440" cy="350321"/>
            <a:chOff x="2639219" y="3510757"/>
            <a:chExt cx="348456" cy="465138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54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6" name="TextBox 187"/>
          <p:cNvSpPr txBox="1"/>
          <p:nvPr/>
        </p:nvSpPr>
        <p:spPr>
          <a:xfrm>
            <a:off x="6096370" y="1676005"/>
            <a:ext cx="4835740" cy="872948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在这里输入您的文字内容，在这里输入您的文字内容，在这里输入您的文字内容，在这里输入您的文字内容，在这里输入您的文字内容，</a:t>
            </a:r>
            <a:endParaRPr lang="id-ID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7" name="Rectangle 191"/>
          <p:cNvSpPr/>
          <p:nvPr/>
        </p:nvSpPr>
        <p:spPr>
          <a:xfrm>
            <a:off x="6664542" y="5248080"/>
            <a:ext cx="4267568" cy="345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8" name="Rectangle 192"/>
          <p:cNvSpPr/>
          <p:nvPr/>
        </p:nvSpPr>
        <p:spPr>
          <a:xfrm>
            <a:off x="6664542" y="5248080"/>
            <a:ext cx="3962395" cy="345777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9" name="Content Placeholder 2"/>
          <p:cNvSpPr txBox="1"/>
          <p:nvPr/>
        </p:nvSpPr>
        <p:spPr>
          <a:xfrm>
            <a:off x="6808861" y="5268511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>
                <a:solidFill>
                  <a:prstClr val="white"/>
                </a:solidFill>
                <a:cs typeface="+mn-ea"/>
                <a:sym typeface="+mn-lt"/>
              </a:rPr>
              <a:t>90%</a:t>
            </a: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0" name="Group 194"/>
          <p:cNvGrpSpPr/>
          <p:nvPr/>
        </p:nvGrpSpPr>
        <p:grpSpPr>
          <a:xfrm>
            <a:off x="6173831" y="5263326"/>
            <a:ext cx="313308" cy="334461"/>
            <a:chOff x="9159875" y="1647825"/>
            <a:chExt cx="434975" cy="464344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16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marL="0" marR="0" lvl="0" indent="0" algn="just" defTabSz="24130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/>
      <p:bldP spid="129" grpId="0" animBg="1"/>
      <p:bldP spid="130" grpId="0" animBg="1"/>
      <p:bldP spid="131" grpId="0"/>
      <p:bldP spid="132" grpId="0" animBg="1"/>
      <p:bldP spid="133" grpId="0" animBg="1"/>
      <p:bldP spid="134" grpId="0"/>
      <p:bldP spid="135" grpId="0" animBg="1"/>
      <p:bldP spid="136" grpId="0" animBg="1"/>
      <p:bldP spid="137" grpId="0"/>
      <p:bldP spid="156" grpId="0"/>
      <p:bldP spid="157" grpId="0" animBg="1"/>
      <p:bldP spid="158" grpId="0" animBg="1"/>
      <p:bldP spid="1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6166293-fc28-4743-83e6-ed7d0878b819"/>
          <p:cNvGrpSpPr>
            <a:grpSpLocks noChangeAspect="1"/>
          </p:cNvGrpSpPr>
          <p:nvPr/>
        </p:nvGrpSpPr>
        <p:grpSpPr>
          <a:xfrm>
            <a:off x="921606" y="2096287"/>
            <a:ext cx="10337060" cy="2781661"/>
            <a:chOff x="1232404" y="2420888"/>
            <a:chExt cx="9727186" cy="2617547"/>
          </a:xfrm>
        </p:grpSpPr>
        <p:grpSp>
          <p:nvGrpSpPr>
            <p:cNvPr id="36" name="组合 35"/>
            <p:cNvGrpSpPr/>
            <p:nvPr/>
          </p:nvGrpSpPr>
          <p:grpSpPr>
            <a:xfrm>
              <a:off x="1237855" y="2420888"/>
              <a:ext cx="9716290" cy="1893912"/>
              <a:chOff x="1237855" y="2116113"/>
              <a:chExt cx="9716290" cy="1893912"/>
            </a:xfrm>
          </p:grpSpPr>
          <p:sp>
            <p:nvSpPr>
              <p:cNvPr id="41" name="is1ide-任意多边形: 形状 13"/>
              <p:cNvSpPr/>
              <p:nvPr/>
            </p:nvSpPr>
            <p:spPr bwMode="auto">
              <a:xfrm>
                <a:off x="2789084" y="2395896"/>
                <a:ext cx="1345111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2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2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alpha val="4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is1ide-任意多边形: 形状 14"/>
              <p:cNvSpPr/>
              <p:nvPr/>
            </p:nvSpPr>
            <p:spPr bwMode="auto">
              <a:xfrm>
                <a:off x="5418064" y="2395896"/>
                <a:ext cx="1355869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1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alpha val="4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is1ide-任意多边形: 形状 15"/>
              <p:cNvSpPr/>
              <p:nvPr/>
            </p:nvSpPr>
            <p:spPr bwMode="auto">
              <a:xfrm>
                <a:off x="8057802" y="2395896"/>
                <a:ext cx="1345111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1" y="21"/>
                      <a:pt x="38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8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alpha val="4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9135556" y="2116113"/>
                <a:ext cx="1818589" cy="1893912"/>
                <a:chOff x="9580782" y="2517698"/>
                <a:chExt cx="2095838" cy="2182643"/>
              </a:xfrm>
            </p:grpSpPr>
            <p:sp>
              <p:nvSpPr>
                <p:cNvPr id="57" name="is1ide-Oval 31"/>
                <p:cNvSpPr/>
                <p:nvPr/>
              </p:nvSpPr>
              <p:spPr bwMode="auto">
                <a:xfrm>
                  <a:off x="9580782" y="2517698"/>
                  <a:ext cx="2095838" cy="2182643"/>
                </a:xfrm>
                <a:prstGeom prst="ellipse">
                  <a:avLst/>
                </a:prstGeom>
                <a:solidFill>
                  <a:srgbClr val="E7E6E6">
                    <a:lumMod val="2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s1ide-Oval 32"/>
                <p:cNvSpPr/>
                <p:nvPr/>
              </p:nvSpPr>
              <p:spPr bwMode="auto">
                <a:xfrm>
                  <a:off x="9748203" y="2703718"/>
                  <a:ext cx="1760997" cy="181060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is1ide-任意多边形: 形状 29"/>
                <p:cNvSpPr/>
                <p:nvPr/>
              </p:nvSpPr>
              <p:spPr>
                <a:xfrm>
                  <a:off x="10307175" y="3287493"/>
                  <a:ext cx="643052" cy="643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rgbClr val="E7E6E6">
                    <a:lumMod val="25000"/>
                  </a:srgb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6506573" y="2116113"/>
                <a:ext cx="1818589" cy="1893912"/>
                <a:chOff x="6530041" y="2517698"/>
                <a:chExt cx="2095838" cy="2182643"/>
              </a:xfrm>
            </p:grpSpPr>
            <p:sp>
              <p:nvSpPr>
                <p:cNvPr id="54" name="is1ide-Oval 28"/>
                <p:cNvSpPr/>
                <p:nvPr/>
              </p:nvSpPr>
              <p:spPr bwMode="auto">
                <a:xfrm>
                  <a:off x="6530041" y="2517698"/>
                  <a:ext cx="2095838" cy="2182643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1ide-Oval 29"/>
                <p:cNvSpPr/>
                <p:nvPr/>
              </p:nvSpPr>
              <p:spPr bwMode="auto">
                <a:xfrm>
                  <a:off x="6697462" y="2703718"/>
                  <a:ext cx="1760997" cy="181060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s1ide-任意多边形: 形状 30"/>
                <p:cNvSpPr/>
                <p:nvPr/>
              </p:nvSpPr>
              <p:spPr bwMode="auto">
                <a:xfrm>
                  <a:off x="7256434" y="3287493"/>
                  <a:ext cx="643052" cy="6430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rgbClr val="E7E6E6">
                    <a:lumMod val="25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1237855" y="2116113"/>
                <a:ext cx="1818589" cy="1893912"/>
                <a:chOff x="440956" y="2517698"/>
                <a:chExt cx="2095838" cy="2182643"/>
              </a:xfrm>
            </p:grpSpPr>
            <p:sp>
              <p:nvSpPr>
                <p:cNvPr id="51" name="is1ide-Oval 25"/>
                <p:cNvSpPr/>
                <p:nvPr/>
              </p:nvSpPr>
              <p:spPr bwMode="auto">
                <a:xfrm>
                  <a:off x="440956" y="2517698"/>
                  <a:ext cx="2095838" cy="2182643"/>
                </a:xfrm>
                <a:prstGeom prst="ellipse">
                  <a:avLst/>
                </a:prstGeom>
                <a:solidFill>
                  <a:srgbClr val="44546A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is1ide-Oval 26"/>
                <p:cNvSpPr/>
                <p:nvPr/>
              </p:nvSpPr>
              <p:spPr bwMode="auto">
                <a:xfrm>
                  <a:off x="614576" y="2703718"/>
                  <a:ext cx="1748599" cy="181060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is1ide-任意多边形: 形状 31"/>
                <p:cNvSpPr/>
                <p:nvPr/>
              </p:nvSpPr>
              <p:spPr bwMode="auto">
                <a:xfrm>
                  <a:off x="1167349" y="3287493"/>
                  <a:ext cx="643052" cy="643052"/>
                </a:xfrm>
                <a:custGeom>
                  <a:avLst/>
                  <a:gdLst>
                    <a:gd name="T0" fmla="+- 0 10800 98"/>
                    <a:gd name="T1" fmla="*/ T0 w 21404"/>
                    <a:gd name="T2" fmla="+- 0 10864 128"/>
                    <a:gd name="T3" fmla="*/ 10864 h 21472"/>
                    <a:gd name="T4" fmla="+- 0 10800 98"/>
                    <a:gd name="T5" fmla="*/ T4 w 21404"/>
                    <a:gd name="T6" fmla="+- 0 10864 128"/>
                    <a:gd name="T7" fmla="*/ 10864 h 21472"/>
                    <a:gd name="T8" fmla="+- 0 10800 98"/>
                    <a:gd name="T9" fmla="*/ T8 w 21404"/>
                    <a:gd name="T10" fmla="+- 0 10864 128"/>
                    <a:gd name="T11" fmla="*/ 10864 h 21472"/>
                    <a:gd name="T12" fmla="+- 0 10800 98"/>
                    <a:gd name="T13" fmla="*/ T12 w 21404"/>
                    <a:gd name="T14" fmla="+- 0 10864 128"/>
                    <a:gd name="T15" fmla="*/ 10864 h 2147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04" h="21472">
                      <a:moveTo>
                        <a:pt x="3386" y="13932"/>
                      </a:moveTo>
                      <a:cubicBezTo>
                        <a:pt x="4126" y="16483"/>
                        <a:pt x="4518" y="17503"/>
                        <a:pt x="6826" y="18467"/>
                      </a:cubicBezTo>
                      <a:cubicBezTo>
                        <a:pt x="8742" y="19998"/>
                        <a:pt x="9918" y="21472"/>
                        <a:pt x="10702" y="21472"/>
                      </a:cubicBezTo>
                      <a:cubicBezTo>
                        <a:pt x="11486" y="21472"/>
                        <a:pt x="12662" y="19998"/>
                        <a:pt x="14578" y="18978"/>
                      </a:cubicBezTo>
                      <a:cubicBezTo>
                        <a:pt x="16886" y="17503"/>
                        <a:pt x="16102" y="17503"/>
                        <a:pt x="16886" y="14499"/>
                      </a:cubicBezTo>
                      <a:cubicBezTo>
                        <a:pt x="10702" y="18467"/>
                        <a:pt x="10702" y="18467"/>
                        <a:pt x="10702" y="18467"/>
                      </a:cubicBezTo>
                      <a:lnTo>
                        <a:pt x="3386" y="13932"/>
                      </a:lnTo>
                      <a:close/>
                      <a:moveTo>
                        <a:pt x="21110" y="6902"/>
                      </a:moveTo>
                      <a:cubicBezTo>
                        <a:pt x="11834" y="382"/>
                        <a:pt x="11834" y="382"/>
                        <a:pt x="11834" y="382"/>
                      </a:cubicBezTo>
                      <a:cubicBezTo>
                        <a:pt x="11486" y="-128"/>
                        <a:pt x="10310" y="-128"/>
                        <a:pt x="9526" y="382"/>
                      </a:cubicBezTo>
                      <a:cubicBezTo>
                        <a:pt x="294" y="6902"/>
                        <a:pt x="294" y="6902"/>
                        <a:pt x="294" y="6902"/>
                      </a:cubicBezTo>
                      <a:cubicBezTo>
                        <a:pt x="-98" y="7412"/>
                        <a:pt x="-98" y="7922"/>
                        <a:pt x="294" y="8943"/>
                      </a:cubicBezTo>
                      <a:cubicBezTo>
                        <a:pt x="9526" y="15463"/>
                        <a:pt x="9526" y="15463"/>
                        <a:pt x="9526" y="15463"/>
                      </a:cubicBezTo>
                      <a:cubicBezTo>
                        <a:pt x="10310" y="15973"/>
                        <a:pt x="11486" y="15973"/>
                        <a:pt x="11834" y="15463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1486" y="8943"/>
                        <a:pt x="11486" y="8943"/>
                        <a:pt x="11486" y="8943"/>
                      </a:cubicBezTo>
                      <a:cubicBezTo>
                        <a:pt x="11094" y="8943"/>
                        <a:pt x="11094" y="9396"/>
                        <a:pt x="10702" y="9396"/>
                      </a:cubicBezTo>
                      <a:cubicBezTo>
                        <a:pt x="9526" y="9396"/>
                        <a:pt x="8742" y="8433"/>
                        <a:pt x="8742" y="7412"/>
                      </a:cubicBezTo>
                      <a:cubicBezTo>
                        <a:pt x="8742" y="6902"/>
                        <a:pt x="9526" y="5938"/>
                        <a:pt x="10702" y="5938"/>
                      </a:cubicBezTo>
                      <a:cubicBezTo>
                        <a:pt x="11486" y="5938"/>
                        <a:pt x="12270" y="6392"/>
                        <a:pt x="12662" y="6902"/>
                      </a:cubicBezTo>
                      <a:cubicBezTo>
                        <a:pt x="19194" y="9907"/>
                        <a:pt x="19194" y="9907"/>
                        <a:pt x="19194" y="9907"/>
                      </a:cubicBezTo>
                      <a:cubicBezTo>
                        <a:pt x="21110" y="8943"/>
                        <a:pt x="21110" y="8943"/>
                        <a:pt x="21110" y="8943"/>
                      </a:cubicBezTo>
                      <a:cubicBezTo>
                        <a:pt x="21502" y="7922"/>
                        <a:pt x="21502" y="7412"/>
                        <a:pt x="21110" y="6902"/>
                      </a:cubicBezTo>
                      <a:close/>
                      <a:moveTo>
                        <a:pt x="18410" y="19488"/>
                      </a:moveTo>
                      <a:cubicBezTo>
                        <a:pt x="18018" y="19998"/>
                        <a:pt x="19586" y="20508"/>
                        <a:pt x="19978" y="18978"/>
                      </a:cubicBezTo>
                      <a:cubicBezTo>
                        <a:pt x="20326" y="11948"/>
                        <a:pt x="19194" y="9907"/>
                        <a:pt x="19194" y="9907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7670" y="10927"/>
                        <a:pt x="19194" y="12458"/>
                        <a:pt x="18410" y="19488"/>
                      </a:cubicBezTo>
                      <a:close/>
                    </a:path>
                  </a:pathLst>
                </a:custGeom>
                <a:solidFill>
                  <a:srgbClr val="E7E6E6">
                    <a:lumMod val="25000"/>
                  </a:srgb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3866835" y="2116113"/>
                <a:ext cx="1818589" cy="1893912"/>
                <a:chOff x="3491697" y="2517698"/>
                <a:chExt cx="2095838" cy="2182643"/>
              </a:xfrm>
            </p:grpSpPr>
            <p:sp>
              <p:nvSpPr>
                <p:cNvPr id="48" name="is1ide-Oval 22"/>
                <p:cNvSpPr/>
                <p:nvPr/>
              </p:nvSpPr>
              <p:spPr bwMode="auto">
                <a:xfrm>
                  <a:off x="3491697" y="2517698"/>
                  <a:ext cx="2095838" cy="2182643"/>
                </a:xfrm>
                <a:prstGeom prst="ellipse">
                  <a:avLst/>
                </a:prstGeom>
                <a:solidFill>
                  <a:sysClr val="windowText" lastClr="000000">
                    <a:lumMod val="95000"/>
                    <a:lumOff val="500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is1ide-Oval 23"/>
                <p:cNvSpPr/>
                <p:nvPr/>
              </p:nvSpPr>
              <p:spPr bwMode="auto">
                <a:xfrm>
                  <a:off x="3659118" y="2703718"/>
                  <a:ext cx="1760997" cy="181060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şḻïďê-任意多边形: 形状 32"/>
                <p:cNvSpPr/>
                <p:nvPr/>
              </p:nvSpPr>
              <p:spPr bwMode="auto">
                <a:xfrm>
                  <a:off x="4218090" y="3287493"/>
                  <a:ext cx="643052" cy="643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rgbClr val="E7E6E6">
                    <a:lumMod val="25000"/>
                  </a:srgb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7" name="ïşḻïďê-文本框 66"/>
            <p:cNvSpPr txBox="1"/>
            <p:nvPr/>
          </p:nvSpPr>
          <p:spPr>
            <a:xfrm>
              <a:off x="1232404" y="4617132"/>
              <a:ext cx="1826888" cy="421303"/>
            </a:xfrm>
            <a:prstGeom prst="roundRect">
              <a:avLst>
                <a:gd name="adj" fmla="val 50000"/>
              </a:avLst>
            </a:prstGeom>
            <a:solidFill>
              <a:srgbClr val="00202D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ïşḻïďê-文本框 64"/>
            <p:cNvSpPr txBox="1"/>
            <p:nvPr/>
          </p:nvSpPr>
          <p:spPr>
            <a:xfrm>
              <a:off x="3865834" y="4617132"/>
              <a:ext cx="1826888" cy="421303"/>
            </a:xfrm>
            <a:prstGeom prst="roundRect">
              <a:avLst>
                <a:gd name="adj" fmla="val 50000"/>
              </a:avLst>
            </a:prstGeom>
            <a:solidFill>
              <a:srgbClr val="E7E6E6">
                <a:lumMod val="25000"/>
              </a:srgbClr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ïşḻïďê-文本框 62"/>
            <p:cNvSpPr txBox="1"/>
            <p:nvPr/>
          </p:nvSpPr>
          <p:spPr>
            <a:xfrm>
              <a:off x="6499270" y="4617132"/>
              <a:ext cx="1826888" cy="421303"/>
            </a:xfrm>
            <a:prstGeom prst="roundRect">
              <a:avLst>
                <a:gd name="adj" fmla="val 50000"/>
              </a:avLst>
            </a:prstGeom>
            <a:solidFill>
              <a:srgbClr val="E7E6E6">
                <a:lumMod val="25000"/>
              </a:srgbClr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ïşḻïďê-文本框 60"/>
            <p:cNvSpPr txBox="1"/>
            <p:nvPr/>
          </p:nvSpPr>
          <p:spPr>
            <a:xfrm>
              <a:off x="9132702" y="4617132"/>
              <a:ext cx="1826888" cy="421303"/>
            </a:xfrm>
            <a:prstGeom prst="roundRect">
              <a:avLst>
                <a:gd name="adj" fmla="val 50000"/>
              </a:avLst>
            </a:prstGeom>
            <a:solidFill>
              <a:srgbClr val="E7E6E6">
                <a:lumMod val="25000"/>
              </a:srgbClr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814110" y="4456710"/>
            <a:ext cx="2179117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prstClr val="whit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1" name="矩形 60"/>
          <p:cNvSpPr/>
          <p:nvPr/>
        </p:nvSpPr>
        <p:spPr>
          <a:xfrm>
            <a:off x="3597957" y="4456710"/>
            <a:ext cx="2179117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prstClr val="whit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2" name="矩形 61"/>
          <p:cNvSpPr/>
          <p:nvPr/>
        </p:nvSpPr>
        <p:spPr>
          <a:xfrm>
            <a:off x="6381804" y="4456710"/>
            <a:ext cx="2179117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prstClr val="whit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3" name="矩形 62"/>
          <p:cNvSpPr/>
          <p:nvPr/>
        </p:nvSpPr>
        <p:spPr>
          <a:xfrm>
            <a:off x="9179148" y="4456710"/>
            <a:ext cx="2179117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prstClr val="white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4" name="文本框 34"/>
          <p:cNvSpPr txBox="1"/>
          <p:nvPr/>
        </p:nvSpPr>
        <p:spPr>
          <a:xfrm>
            <a:off x="512353" y="5249297"/>
            <a:ext cx="2782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5" name="文本框 35"/>
          <p:cNvSpPr txBox="1"/>
          <p:nvPr/>
        </p:nvSpPr>
        <p:spPr>
          <a:xfrm>
            <a:off x="3282905" y="5249297"/>
            <a:ext cx="2782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6" name="文本框 36"/>
          <p:cNvSpPr txBox="1"/>
          <p:nvPr/>
        </p:nvSpPr>
        <p:spPr>
          <a:xfrm>
            <a:off x="6031281" y="5283804"/>
            <a:ext cx="2782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文本框 37"/>
          <p:cNvSpPr txBox="1"/>
          <p:nvPr/>
        </p:nvSpPr>
        <p:spPr>
          <a:xfrm>
            <a:off x="8801834" y="5283804"/>
            <a:ext cx="2782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87164" y="1746138"/>
            <a:ext cx="3087006" cy="4044210"/>
            <a:chOff x="1303338" y="2019754"/>
            <a:chExt cx="2723696" cy="3568246"/>
          </a:xfrm>
        </p:grpSpPr>
        <p:sp>
          <p:nvSpPr>
            <p:cNvPr id="21" name="矩形 20"/>
            <p:cNvSpPr/>
            <p:nvPr/>
          </p:nvSpPr>
          <p:spPr>
            <a:xfrm>
              <a:off x="1303338" y="2019754"/>
              <a:ext cx="2723696" cy="356824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椭圆 10"/>
            <p:cNvSpPr/>
            <p:nvPr/>
          </p:nvSpPr>
          <p:spPr>
            <a:xfrm>
              <a:off x="2261684" y="2395725"/>
              <a:ext cx="807004" cy="747211"/>
            </a:xfrm>
            <a:custGeom>
              <a:avLst/>
              <a:gdLst>
                <a:gd name="connsiteX0" fmla="*/ 255474 w 607639"/>
                <a:gd name="connsiteY0" fmla="*/ 364047 h 562618"/>
                <a:gd name="connsiteX1" fmla="*/ 365996 w 607639"/>
                <a:gd name="connsiteY1" fmla="*/ 364047 h 562618"/>
                <a:gd name="connsiteX2" fmla="*/ 377031 w 607639"/>
                <a:gd name="connsiteY2" fmla="*/ 375055 h 562618"/>
                <a:gd name="connsiteX3" fmla="*/ 365996 w 607639"/>
                <a:gd name="connsiteY3" fmla="*/ 386063 h 562618"/>
                <a:gd name="connsiteX4" fmla="*/ 255474 w 607639"/>
                <a:gd name="connsiteY4" fmla="*/ 386063 h 562618"/>
                <a:gd name="connsiteX5" fmla="*/ 244439 w 607639"/>
                <a:gd name="connsiteY5" fmla="*/ 375055 h 562618"/>
                <a:gd name="connsiteX6" fmla="*/ 255474 w 607639"/>
                <a:gd name="connsiteY6" fmla="*/ 364047 h 562618"/>
                <a:gd name="connsiteX7" fmla="*/ 596602 w 607639"/>
                <a:gd name="connsiteY7" fmla="*/ 296234 h 562618"/>
                <a:gd name="connsiteX8" fmla="*/ 607639 w 607639"/>
                <a:gd name="connsiteY8" fmla="*/ 307256 h 562618"/>
                <a:gd name="connsiteX9" fmla="*/ 607639 w 607639"/>
                <a:gd name="connsiteY9" fmla="*/ 550530 h 562618"/>
                <a:gd name="connsiteX10" fmla="*/ 597937 w 607639"/>
                <a:gd name="connsiteY10" fmla="*/ 562618 h 562618"/>
                <a:gd name="connsiteX11" fmla="*/ 12461 w 607639"/>
                <a:gd name="connsiteY11" fmla="*/ 562618 h 562618"/>
                <a:gd name="connsiteX12" fmla="*/ 0 w 607639"/>
                <a:gd name="connsiteY12" fmla="*/ 550530 h 562618"/>
                <a:gd name="connsiteX13" fmla="*/ 0 w 607639"/>
                <a:gd name="connsiteY13" fmla="*/ 307522 h 562618"/>
                <a:gd name="connsiteX14" fmla="*/ 11037 w 607639"/>
                <a:gd name="connsiteY14" fmla="*/ 296501 h 562618"/>
                <a:gd name="connsiteX15" fmla="*/ 22073 w 607639"/>
                <a:gd name="connsiteY15" fmla="*/ 307522 h 562618"/>
                <a:gd name="connsiteX16" fmla="*/ 22073 w 607639"/>
                <a:gd name="connsiteY16" fmla="*/ 540575 h 562618"/>
                <a:gd name="connsiteX17" fmla="*/ 585477 w 607639"/>
                <a:gd name="connsiteY17" fmla="*/ 540575 h 562618"/>
                <a:gd name="connsiteX18" fmla="*/ 585477 w 607639"/>
                <a:gd name="connsiteY18" fmla="*/ 307256 h 562618"/>
                <a:gd name="connsiteX19" fmla="*/ 596602 w 607639"/>
                <a:gd name="connsiteY19" fmla="*/ 296234 h 562618"/>
                <a:gd name="connsiteX20" fmla="*/ 34534 w 607639"/>
                <a:gd name="connsiteY20" fmla="*/ 121414 h 562618"/>
                <a:gd name="connsiteX21" fmla="*/ 22073 w 607639"/>
                <a:gd name="connsiteY21" fmla="*/ 131101 h 562618"/>
                <a:gd name="connsiteX22" fmla="*/ 22073 w 607639"/>
                <a:gd name="connsiteY22" fmla="*/ 208150 h 562618"/>
                <a:gd name="connsiteX23" fmla="*/ 57141 w 607639"/>
                <a:gd name="connsiteY23" fmla="*/ 252761 h 562618"/>
                <a:gd name="connsiteX24" fmla="*/ 270576 w 607639"/>
                <a:gd name="connsiteY24" fmla="*/ 307860 h 562618"/>
                <a:gd name="connsiteX25" fmla="*/ 350147 w 607639"/>
                <a:gd name="connsiteY25" fmla="*/ 307415 h 562618"/>
                <a:gd name="connsiteX26" fmla="*/ 551655 w 607639"/>
                <a:gd name="connsiteY26" fmla="*/ 253206 h 562618"/>
                <a:gd name="connsiteX27" fmla="*/ 585477 w 607639"/>
                <a:gd name="connsiteY27" fmla="*/ 208150 h 562618"/>
                <a:gd name="connsiteX28" fmla="*/ 585477 w 607639"/>
                <a:gd name="connsiteY28" fmla="*/ 131101 h 562618"/>
                <a:gd name="connsiteX29" fmla="*/ 575864 w 607639"/>
                <a:gd name="connsiteY29" fmla="*/ 121414 h 562618"/>
                <a:gd name="connsiteX30" fmla="*/ 34534 w 607639"/>
                <a:gd name="connsiteY30" fmla="*/ 99286 h 562618"/>
                <a:gd name="connsiteX31" fmla="*/ 575864 w 607639"/>
                <a:gd name="connsiteY31" fmla="*/ 99286 h 562618"/>
                <a:gd name="connsiteX32" fmla="*/ 607639 w 607639"/>
                <a:gd name="connsiteY32" fmla="*/ 131101 h 562618"/>
                <a:gd name="connsiteX33" fmla="*/ 607639 w 607639"/>
                <a:gd name="connsiteY33" fmla="*/ 208150 h 562618"/>
                <a:gd name="connsiteX34" fmla="*/ 557351 w 607639"/>
                <a:gd name="connsiteY34" fmla="*/ 274534 h 562618"/>
                <a:gd name="connsiteX35" fmla="*/ 356199 w 607639"/>
                <a:gd name="connsiteY35" fmla="*/ 328744 h 562618"/>
                <a:gd name="connsiteX36" fmla="*/ 309382 w 607639"/>
                <a:gd name="connsiteY36" fmla="*/ 333987 h 562618"/>
                <a:gd name="connsiteX37" fmla="*/ 264880 w 607639"/>
                <a:gd name="connsiteY37" fmla="*/ 329188 h 562618"/>
                <a:gd name="connsiteX38" fmla="*/ 51712 w 607639"/>
                <a:gd name="connsiteY38" fmla="*/ 274090 h 562618"/>
                <a:gd name="connsiteX39" fmla="*/ 0 w 607639"/>
                <a:gd name="connsiteY39" fmla="*/ 208150 h 562618"/>
                <a:gd name="connsiteX40" fmla="*/ 0 w 607639"/>
                <a:gd name="connsiteY40" fmla="*/ 131101 h 562618"/>
                <a:gd name="connsiteX41" fmla="*/ 34534 w 607639"/>
                <a:gd name="connsiteY41" fmla="*/ 99286 h 562618"/>
                <a:gd name="connsiteX42" fmla="*/ 211210 w 607639"/>
                <a:gd name="connsiteY42" fmla="*/ 0 h 562618"/>
                <a:gd name="connsiteX43" fmla="*/ 399187 w 607639"/>
                <a:gd name="connsiteY43" fmla="*/ 0 h 562618"/>
                <a:gd name="connsiteX44" fmla="*/ 430872 w 607639"/>
                <a:gd name="connsiteY44" fmla="*/ 31735 h 562618"/>
                <a:gd name="connsiteX45" fmla="*/ 430872 w 607639"/>
                <a:gd name="connsiteY45" fmla="*/ 75914 h 562618"/>
                <a:gd name="connsiteX46" fmla="*/ 419836 w 607639"/>
                <a:gd name="connsiteY46" fmla="*/ 86937 h 562618"/>
                <a:gd name="connsiteX47" fmla="*/ 408710 w 607639"/>
                <a:gd name="connsiteY47" fmla="*/ 75914 h 562618"/>
                <a:gd name="connsiteX48" fmla="*/ 408710 w 607639"/>
                <a:gd name="connsiteY48" fmla="*/ 31735 h 562618"/>
                <a:gd name="connsiteX49" fmla="*/ 399187 w 607639"/>
                <a:gd name="connsiteY49" fmla="*/ 22045 h 562618"/>
                <a:gd name="connsiteX50" fmla="*/ 211210 w 607639"/>
                <a:gd name="connsiteY50" fmla="*/ 22045 h 562618"/>
                <a:gd name="connsiteX51" fmla="*/ 198839 w 607639"/>
                <a:gd name="connsiteY51" fmla="*/ 31735 h 562618"/>
                <a:gd name="connsiteX52" fmla="*/ 198839 w 607639"/>
                <a:gd name="connsiteY52" fmla="*/ 75914 h 562618"/>
                <a:gd name="connsiteX53" fmla="*/ 187802 w 607639"/>
                <a:gd name="connsiteY53" fmla="*/ 86937 h 562618"/>
                <a:gd name="connsiteX54" fmla="*/ 176766 w 607639"/>
                <a:gd name="connsiteY54" fmla="*/ 75914 h 562618"/>
                <a:gd name="connsiteX55" fmla="*/ 176766 w 607639"/>
                <a:gd name="connsiteY55" fmla="*/ 31735 h 562618"/>
                <a:gd name="connsiteX56" fmla="*/ 211210 w 607639"/>
                <a:gd name="connsiteY56" fmla="*/ 0 h 56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562618">
                  <a:moveTo>
                    <a:pt x="255474" y="364047"/>
                  </a:moveTo>
                  <a:lnTo>
                    <a:pt x="365996" y="364047"/>
                  </a:lnTo>
                  <a:cubicBezTo>
                    <a:pt x="372048" y="364047"/>
                    <a:pt x="377031" y="369018"/>
                    <a:pt x="377031" y="375055"/>
                  </a:cubicBezTo>
                  <a:cubicBezTo>
                    <a:pt x="377031" y="381180"/>
                    <a:pt x="372048" y="386063"/>
                    <a:pt x="365996" y="386063"/>
                  </a:cubicBezTo>
                  <a:lnTo>
                    <a:pt x="255474" y="386063"/>
                  </a:lnTo>
                  <a:cubicBezTo>
                    <a:pt x="249422" y="386063"/>
                    <a:pt x="244439" y="381180"/>
                    <a:pt x="244439" y="375055"/>
                  </a:cubicBezTo>
                  <a:cubicBezTo>
                    <a:pt x="244439" y="369018"/>
                    <a:pt x="249422" y="364047"/>
                    <a:pt x="255474" y="364047"/>
                  </a:cubicBezTo>
                  <a:close/>
                  <a:moveTo>
                    <a:pt x="596602" y="296234"/>
                  </a:moveTo>
                  <a:cubicBezTo>
                    <a:pt x="602655" y="296234"/>
                    <a:pt x="607639" y="301211"/>
                    <a:pt x="607639" y="307256"/>
                  </a:cubicBezTo>
                  <a:lnTo>
                    <a:pt x="607639" y="550530"/>
                  </a:lnTo>
                  <a:cubicBezTo>
                    <a:pt x="607639" y="556574"/>
                    <a:pt x="604079" y="562618"/>
                    <a:pt x="597937" y="562618"/>
                  </a:cubicBezTo>
                  <a:lnTo>
                    <a:pt x="12461" y="562618"/>
                  </a:lnTo>
                  <a:cubicBezTo>
                    <a:pt x="6319" y="562618"/>
                    <a:pt x="0" y="556574"/>
                    <a:pt x="0" y="550530"/>
                  </a:cubicBezTo>
                  <a:lnTo>
                    <a:pt x="0" y="307522"/>
                  </a:lnTo>
                  <a:cubicBezTo>
                    <a:pt x="0" y="301478"/>
                    <a:pt x="4984" y="296501"/>
                    <a:pt x="11037" y="296501"/>
                  </a:cubicBezTo>
                  <a:cubicBezTo>
                    <a:pt x="17178" y="296501"/>
                    <a:pt x="22073" y="301478"/>
                    <a:pt x="22073" y="307522"/>
                  </a:cubicBezTo>
                  <a:lnTo>
                    <a:pt x="22073" y="540575"/>
                  </a:lnTo>
                  <a:lnTo>
                    <a:pt x="585477" y="540575"/>
                  </a:lnTo>
                  <a:lnTo>
                    <a:pt x="585477" y="307256"/>
                  </a:lnTo>
                  <a:cubicBezTo>
                    <a:pt x="585477" y="301211"/>
                    <a:pt x="590461" y="296234"/>
                    <a:pt x="596602" y="296234"/>
                  </a:cubicBezTo>
                  <a:close/>
                  <a:moveTo>
                    <a:pt x="34534" y="121414"/>
                  </a:moveTo>
                  <a:cubicBezTo>
                    <a:pt x="28393" y="121414"/>
                    <a:pt x="22073" y="124969"/>
                    <a:pt x="22073" y="131101"/>
                  </a:cubicBezTo>
                  <a:lnTo>
                    <a:pt x="22073" y="208150"/>
                  </a:lnTo>
                  <a:cubicBezTo>
                    <a:pt x="22073" y="227523"/>
                    <a:pt x="38450" y="247874"/>
                    <a:pt x="57141" y="252761"/>
                  </a:cubicBezTo>
                  <a:lnTo>
                    <a:pt x="270576" y="307860"/>
                  </a:lnTo>
                  <a:cubicBezTo>
                    <a:pt x="292204" y="313458"/>
                    <a:pt x="328607" y="313281"/>
                    <a:pt x="350147" y="307415"/>
                  </a:cubicBezTo>
                  <a:lnTo>
                    <a:pt x="551655" y="253206"/>
                  </a:lnTo>
                  <a:cubicBezTo>
                    <a:pt x="570435" y="248140"/>
                    <a:pt x="585477" y="227523"/>
                    <a:pt x="585477" y="208150"/>
                  </a:cubicBezTo>
                  <a:lnTo>
                    <a:pt x="585477" y="131101"/>
                  </a:lnTo>
                  <a:cubicBezTo>
                    <a:pt x="585477" y="124969"/>
                    <a:pt x="581916" y="121414"/>
                    <a:pt x="575864" y="121414"/>
                  </a:cubicBezTo>
                  <a:close/>
                  <a:moveTo>
                    <a:pt x="34534" y="99286"/>
                  </a:moveTo>
                  <a:lnTo>
                    <a:pt x="575864" y="99286"/>
                  </a:lnTo>
                  <a:cubicBezTo>
                    <a:pt x="594110" y="99286"/>
                    <a:pt x="607639" y="112794"/>
                    <a:pt x="607639" y="131101"/>
                  </a:cubicBezTo>
                  <a:lnTo>
                    <a:pt x="607639" y="208150"/>
                  </a:lnTo>
                  <a:cubicBezTo>
                    <a:pt x="607639" y="237654"/>
                    <a:pt x="585922" y="266803"/>
                    <a:pt x="557351" y="274534"/>
                  </a:cubicBezTo>
                  <a:lnTo>
                    <a:pt x="356199" y="328744"/>
                  </a:lnTo>
                  <a:cubicBezTo>
                    <a:pt x="343115" y="332299"/>
                    <a:pt x="326204" y="333987"/>
                    <a:pt x="309382" y="333987"/>
                  </a:cubicBezTo>
                  <a:cubicBezTo>
                    <a:pt x="293450" y="333987"/>
                    <a:pt x="277340" y="332387"/>
                    <a:pt x="264880" y="329188"/>
                  </a:cubicBezTo>
                  <a:lnTo>
                    <a:pt x="51712" y="274090"/>
                  </a:lnTo>
                  <a:cubicBezTo>
                    <a:pt x="23141" y="266714"/>
                    <a:pt x="0" y="237743"/>
                    <a:pt x="0" y="208150"/>
                  </a:cubicBezTo>
                  <a:lnTo>
                    <a:pt x="0" y="131101"/>
                  </a:lnTo>
                  <a:cubicBezTo>
                    <a:pt x="0" y="112794"/>
                    <a:pt x="16199" y="99286"/>
                    <a:pt x="34534" y="99286"/>
                  </a:cubicBezTo>
                  <a:close/>
                  <a:moveTo>
                    <a:pt x="211210" y="0"/>
                  </a:moveTo>
                  <a:lnTo>
                    <a:pt x="399187" y="0"/>
                  </a:lnTo>
                  <a:cubicBezTo>
                    <a:pt x="417432" y="0"/>
                    <a:pt x="430872" y="13512"/>
                    <a:pt x="430872" y="31735"/>
                  </a:cubicBezTo>
                  <a:lnTo>
                    <a:pt x="430872" y="75914"/>
                  </a:lnTo>
                  <a:cubicBezTo>
                    <a:pt x="430872" y="81959"/>
                    <a:pt x="425888" y="86937"/>
                    <a:pt x="419836" y="86937"/>
                  </a:cubicBezTo>
                  <a:cubicBezTo>
                    <a:pt x="413694" y="86937"/>
                    <a:pt x="408710" y="81959"/>
                    <a:pt x="408710" y="75914"/>
                  </a:cubicBezTo>
                  <a:lnTo>
                    <a:pt x="408710" y="31735"/>
                  </a:lnTo>
                  <a:cubicBezTo>
                    <a:pt x="408710" y="25690"/>
                    <a:pt x="405239" y="22045"/>
                    <a:pt x="399187" y="22045"/>
                  </a:cubicBezTo>
                  <a:lnTo>
                    <a:pt x="211210" y="22045"/>
                  </a:lnTo>
                  <a:cubicBezTo>
                    <a:pt x="205158" y="22045"/>
                    <a:pt x="198839" y="25690"/>
                    <a:pt x="198839" y="31735"/>
                  </a:cubicBezTo>
                  <a:lnTo>
                    <a:pt x="198839" y="75914"/>
                  </a:lnTo>
                  <a:cubicBezTo>
                    <a:pt x="198839" y="81959"/>
                    <a:pt x="193944" y="86937"/>
                    <a:pt x="187802" y="86937"/>
                  </a:cubicBezTo>
                  <a:cubicBezTo>
                    <a:pt x="181750" y="86937"/>
                    <a:pt x="176766" y="81959"/>
                    <a:pt x="176766" y="75914"/>
                  </a:cubicBezTo>
                  <a:lnTo>
                    <a:pt x="176766" y="31735"/>
                  </a:lnTo>
                  <a:cubicBezTo>
                    <a:pt x="176766" y="13512"/>
                    <a:pt x="192965" y="0"/>
                    <a:pt x="211210" y="0"/>
                  </a:cubicBezTo>
                  <a:close/>
                </a:path>
              </a:pathLst>
            </a:custGeom>
            <a:solidFill>
              <a:srgbClr val="00202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14715" y="4833257"/>
              <a:ext cx="2100942" cy="464457"/>
            </a:xfrm>
            <a:prstGeom prst="rect">
              <a:avLst/>
            </a:prstGeom>
            <a:solidFill>
              <a:srgbClr val="00202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86806" y="4833257"/>
              <a:ext cx="2050552" cy="3200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35243" y="1746138"/>
            <a:ext cx="3087006" cy="4044210"/>
            <a:chOff x="4786767" y="2019754"/>
            <a:chExt cx="2723696" cy="3568246"/>
          </a:xfrm>
        </p:grpSpPr>
        <p:sp>
          <p:nvSpPr>
            <p:cNvPr id="26" name="矩形 25"/>
            <p:cNvSpPr/>
            <p:nvPr/>
          </p:nvSpPr>
          <p:spPr>
            <a:xfrm>
              <a:off x="4786767" y="2019754"/>
              <a:ext cx="2723696" cy="356824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椭圆 11"/>
            <p:cNvSpPr/>
            <p:nvPr/>
          </p:nvSpPr>
          <p:spPr>
            <a:xfrm>
              <a:off x="5692498" y="2467174"/>
              <a:ext cx="807004" cy="604313"/>
            </a:xfrm>
            <a:custGeom>
              <a:avLst/>
              <a:gdLst>
                <a:gd name="connsiteX0" fmla="*/ 334899 w 606580"/>
                <a:gd name="connsiteY0" fmla="*/ 192149 h 454229"/>
                <a:gd name="connsiteX1" fmla="*/ 370186 w 606580"/>
                <a:gd name="connsiteY1" fmla="*/ 199474 h 454229"/>
                <a:gd name="connsiteX2" fmla="*/ 363036 w 606580"/>
                <a:gd name="connsiteY2" fmla="*/ 232856 h 454229"/>
                <a:gd name="connsiteX3" fmla="*/ 333041 w 606580"/>
                <a:gd name="connsiteY3" fmla="*/ 222563 h 454229"/>
                <a:gd name="connsiteX4" fmla="*/ 301283 w 606580"/>
                <a:gd name="connsiteY4" fmla="*/ 236750 h 454229"/>
                <a:gd name="connsiteX5" fmla="*/ 291439 w 606580"/>
                <a:gd name="connsiteY5" fmla="*/ 256594 h 454229"/>
                <a:gd name="connsiteX6" fmla="*/ 357835 w 606580"/>
                <a:gd name="connsiteY6" fmla="*/ 256594 h 454229"/>
                <a:gd name="connsiteX7" fmla="*/ 354028 w 606580"/>
                <a:gd name="connsiteY7" fmla="*/ 275325 h 454229"/>
                <a:gd name="connsiteX8" fmla="*/ 289025 w 606580"/>
                <a:gd name="connsiteY8" fmla="*/ 275325 h 454229"/>
                <a:gd name="connsiteX9" fmla="*/ 288932 w 606580"/>
                <a:gd name="connsiteY9" fmla="*/ 282465 h 454229"/>
                <a:gd name="connsiteX10" fmla="*/ 289118 w 606580"/>
                <a:gd name="connsiteY10" fmla="*/ 291274 h 454229"/>
                <a:gd name="connsiteX11" fmla="*/ 350592 w 606580"/>
                <a:gd name="connsiteY11" fmla="*/ 291274 h 454229"/>
                <a:gd name="connsiteX12" fmla="*/ 346785 w 606580"/>
                <a:gd name="connsiteY12" fmla="*/ 309912 h 454229"/>
                <a:gd name="connsiteX13" fmla="*/ 291625 w 606580"/>
                <a:gd name="connsiteY13" fmla="*/ 309912 h 454229"/>
                <a:gd name="connsiteX14" fmla="*/ 300911 w 606580"/>
                <a:gd name="connsiteY14" fmla="*/ 330219 h 454229"/>
                <a:gd name="connsiteX15" fmla="*/ 332391 w 606580"/>
                <a:gd name="connsiteY15" fmla="*/ 344499 h 454229"/>
                <a:gd name="connsiteX16" fmla="*/ 369350 w 606580"/>
                <a:gd name="connsiteY16" fmla="*/ 330219 h 454229"/>
                <a:gd name="connsiteX17" fmla="*/ 369350 w 606580"/>
                <a:gd name="connsiteY17" fmla="*/ 367124 h 454229"/>
                <a:gd name="connsiteX18" fmla="*/ 332763 w 606580"/>
                <a:gd name="connsiteY18" fmla="*/ 374913 h 454229"/>
                <a:gd name="connsiteX19" fmla="*/ 274724 w 606580"/>
                <a:gd name="connsiteY19" fmla="*/ 350804 h 454229"/>
                <a:gd name="connsiteX20" fmla="*/ 254387 w 606580"/>
                <a:gd name="connsiteY20" fmla="*/ 309912 h 454229"/>
                <a:gd name="connsiteX21" fmla="*/ 236465 w 606580"/>
                <a:gd name="connsiteY21" fmla="*/ 309912 h 454229"/>
                <a:gd name="connsiteX22" fmla="*/ 240365 w 606580"/>
                <a:gd name="connsiteY22" fmla="*/ 291274 h 454229"/>
                <a:gd name="connsiteX23" fmla="*/ 252159 w 606580"/>
                <a:gd name="connsiteY23" fmla="*/ 291274 h 454229"/>
                <a:gd name="connsiteX24" fmla="*/ 252066 w 606580"/>
                <a:gd name="connsiteY24" fmla="*/ 285061 h 454229"/>
                <a:gd name="connsiteX25" fmla="*/ 252252 w 606580"/>
                <a:gd name="connsiteY25" fmla="*/ 275325 h 454229"/>
                <a:gd name="connsiteX26" fmla="*/ 236465 w 606580"/>
                <a:gd name="connsiteY26" fmla="*/ 275325 h 454229"/>
                <a:gd name="connsiteX27" fmla="*/ 240272 w 606580"/>
                <a:gd name="connsiteY27" fmla="*/ 256594 h 454229"/>
                <a:gd name="connsiteX28" fmla="*/ 254666 w 606580"/>
                <a:gd name="connsiteY28" fmla="*/ 256594 h 454229"/>
                <a:gd name="connsiteX29" fmla="*/ 274817 w 606580"/>
                <a:gd name="connsiteY29" fmla="*/ 216443 h 454229"/>
                <a:gd name="connsiteX30" fmla="*/ 334899 w 606580"/>
                <a:gd name="connsiteY30" fmla="*/ 192149 h 454229"/>
                <a:gd name="connsiteX31" fmla="*/ 75858 w 606580"/>
                <a:gd name="connsiteY31" fmla="*/ 113540 h 454229"/>
                <a:gd name="connsiteX32" fmla="*/ 530793 w 606580"/>
                <a:gd name="connsiteY32" fmla="*/ 113540 h 454229"/>
                <a:gd name="connsiteX33" fmla="*/ 530793 w 606580"/>
                <a:gd name="connsiteY33" fmla="*/ 151363 h 454229"/>
                <a:gd name="connsiteX34" fmla="*/ 75858 w 606580"/>
                <a:gd name="connsiteY34" fmla="*/ 151363 h 454229"/>
                <a:gd name="connsiteX35" fmla="*/ 209297 w 606580"/>
                <a:gd name="connsiteY35" fmla="*/ 56876 h 454229"/>
                <a:gd name="connsiteX36" fmla="*/ 228279 w 606580"/>
                <a:gd name="connsiteY36" fmla="*/ 75788 h 454229"/>
                <a:gd name="connsiteX37" fmla="*/ 209297 w 606580"/>
                <a:gd name="connsiteY37" fmla="*/ 94700 h 454229"/>
                <a:gd name="connsiteX38" fmla="*/ 190315 w 606580"/>
                <a:gd name="connsiteY38" fmla="*/ 75788 h 454229"/>
                <a:gd name="connsiteX39" fmla="*/ 209297 w 606580"/>
                <a:gd name="connsiteY39" fmla="*/ 56876 h 454229"/>
                <a:gd name="connsiteX40" fmla="*/ 152034 w 606580"/>
                <a:gd name="connsiteY40" fmla="*/ 56876 h 454229"/>
                <a:gd name="connsiteX41" fmla="*/ 171052 w 606580"/>
                <a:gd name="connsiteY41" fmla="*/ 75788 h 454229"/>
                <a:gd name="connsiteX42" fmla="*/ 152034 w 606580"/>
                <a:gd name="connsiteY42" fmla="*/ 94700 h 454229"/>
                <a:gd name="connsiteX43" fmla="*/ 133016 w 606580"/>
                <a:gd name="connsiteY43" fmla="*/ 75788 h 454229"/>
                <a:gd name="connsiteX44" fmla="*/ 152034 w 606580"/>
                <a:gd name="connsiteY44" fmla="*/ 56876 h 454229"/>
                <a:gd name="connsiteX45" fmla="*/ 94805 w 606580"/>
                <a:gd name="connsiteY45" fmla="*/ 56876 h 454229"/>
                <a:gd name="connsiteX46" fmla="*/ 113752 w 606580"/>
                <a:gd name="connsiteY46" fmla="*/ 75788 h 454229"/>
                <a:gd name="connsiteX47" fmla="*/ 94805 w 606580"/>
                <a:gd name="connsiteY47" fmla="*/ 94700 h 454229"/>
                <a:gd name="connsiteX48" fmla="*/ 75858 w 606580"/>
                <a:gd name="connsiteY48" fmla="*/ 75788 h 454229"/>
                <a:gd name="connsiteX49" fmla="*/ 94805 w 606580"/>
                <a:gd name="connsiteY49" fmla="*/ 56876 h 454229"/>
                <a:gd name="connsiteX50" fmla="*/ 37882 w 606580"/>
                <a:gd name="connsiteY50" fmla="*/ 37822 h 454229"/>
                <a:gd name="connsiteX51" fmla="*/ 37882 w 606580"/>
                <a:gd name="connsiteY51" fmla="*/ 416315 h 454229"/>
                <a:gd name="connsiteX52" fmla="*/ 568698 w 606580"/>
                <a:gd name="connsiteY52" fmla="*/ 416315 h 454229"/>
                <a:gd name="connsiteX53" fmla="*/ 568698 w 606580"/>
                <a:gd name="connsiteY53" fmla="*/ 37822 h 454229"/>
                <a:gd name="connsiteX54" fmla="*/ 18755 w 606580"/>
                <a:gd name="connsiteY54" fmla="*/ 0 h 454229"/>
                <a:gd name="connsiteX55" fmla="*/ 587825 w 606580"/>
                <a:gd name="connsiteY55" fmla="*/ 0 h 454229"/>
                <a:gd name="connsiteX56" fmla="*/ 606580 w 606580"/>
                <a:gd name="connsiteY56" fmla="*/ 18725 h 454229"/>
                <a:gd name="connsiteX57" fmla="*/ 606580 w 606580"/>
                <a:gd name="connsiteY57" fmla="*/ 435411 h 454229"/>
                <a:gd name="connsiteX58" fmla="*/ 587825 w 606580"/>
                <a:gd name="connsiteY58" fmla="*/ 454229 h 454229"/>
                <a:gd name="connsiteX59" fmla="*/ 18755 w 606580"/>
                <a:gd name="connsiteY59" fmla="*/ 454229 h 454229"/>
                <a:gd name="connsiteX60" fmla="*/ 0 w 606580"/>
                <a:gd name="connsiteY60" fmla="*/ 435411 h 454229"/>
                <a:gd name="connsiteX61" fmla="*/ 0 w 606580"/>
                <a:gd name="connsiteY61" fmla="*/ 18725 h 454229"/>
                <a:gd name="connsiteX62" fmla="*/ 18755 w 606580"/>
                <a:gd name="connsiteY62" fmla="*/ 0 h 45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6580" h="454229">
                  <a:moveTo>
                    <a:pt x="334899" y="192149"/>
                  </a:moveTo>
                  <a:cubicBezTo>
                    <a:pt x="348363" y="192149"/>
                    <a:pt x="360157" y="194560"/>
                    <a:pt x="370186" y="199474"/>
                  </a:cubicBezTo>
                  <a:lnTo>
                    <a:pt x="363036" y="232856"/>
                  </a:lnTo>
                  <a:cubicBezTo>
                    <a:pt x="356164" y="225994"/>
                    <a:pt x="346135" y="222563"/>
                    <a:pt x="333041" y="222563"/>
                  </a:cubicBezTo>
                  <a:cubicBezTo>
                    <a:pt x="319948" y="222563"/>
                    <a:pt x="309269" y="227292"/>
                    <a:pt x="301283" y="236750"/>
                  </a:cubicBezTo>
                  <a:cubicBezTo>
                    <a:pt x="296639" y="242036"/>
                    <a:pt x="293389" y="248712"/>
                    <a:pt x="291439" y="256594"/>
                  </a:cubicBezTo>
                  <a:lnTo>
                    <a:pt x="357835" y="256594"/>
                  </a:lnTo>
                  <a:lnTo>
                    <a:pt x="354028" y="275325"/>
                  </a:lnTo>
                  <a:lnTo>
                    <a:pt x="289025" y="275325"/>
                  </a:lnTo>
                  <a:cubicBezTo>
                    <a:pt x="288932" y="277179"/>
                    <a:pt x="288932" y="279590"/>
                    <a:pt x="288932" y="282465"/>
                  </a:cubicBezTo>
                  <a:cubicBezTo>
                    <a:pt x="288932" y="285246"/>
                    <a:pt x="289025" y="288214"/>
                    <a:pt x="289118" y="291274"/>
                  </a:cubicBezTo>
                  <a:lnTo>
                    <a:pt x="350592" y="291274"/>
                  </a:lnTo>
                  <a:lnTo>
                    <a:pt x="346785" y="309912"/>
                  </a:lnTo>
                  <a:lnTo>
                    <a:pt x="291625" y="309912"/>
                  </a:lnTo>
                  <a:cubicBezTo>
                    <a:pt x="293668" y="318535"/>
                    <a:pt x="296732" y="325304"/>
                    <a:pt x="300911" y="330219"/>
                  </a:cubicBezTo>
                  <a:cubicBezTo>
                    <a:pt x="308990" y="339677"/>
                    <a:pt x="319483" y="344499"/>
                    <a:pt x="332391" y="344499"/>
                  </a:cubicBezTo>
                  <a:cubicBezTo>
                    <a:pt x="347806" y="344499"/>
                    <a:pt x="360157" y="339677"/>
                    <a:pt x="369350" y="330219"/>
                  </a:cubicBezTo>
                  <a:lnTo>
                    <a:pt x="369350" y="367124"/>
                  </a:lnTo>
                  <a:cubicBezTo>
                    <a:pt x="358857" y="372317"/>
                    <a:pt x="346692" y="374913"/>
                    <a:pt x="332763" y="374913"/>
                  </a:cubicBezTo>
                  <a:cubicBezTo>
                    <a:pt x="309176" y="374913"/>
                    <a:pt x="289861" y="366939"/>
                    <a:pt x="274724" y="350804"/>
                  </a:cubicBezTo>
                  <a:cubicBezTo>
                    <a:pt x="264416" y="339862"/>
                    <a:pt x="257638" y="326232"/>
                    <a:pt x="254387" y="309912"/>
                  </a:cubicBezTo>
                  <a:lnTo>
                    <a:pt x="236465" y="309912"/>
                  </a:lnTo>
                  <a:lnTo>
                    <a:pt x="240365" y="291274"/>
                  </a:lnTo>
                  <a:lnTo>
                    <a:pt x="252159" y="291274"/>
                  </a:lnTo>
                  <a:cubicBezTo>
                    <a:pt x="252066" y="289326"/>
                    <a:pt x="252066" y="287286"/>
                    <a:pt x="252066" y="285061"/>
                  </a:cubicBezTo>
                  <a:cubicBezTo>
                    <a:pt x="252066" y="281445"/>
                    <a:pt x="252066" y="278199"/>
                    <a:pt x="252252" y="275325"/>
                  </a:cubicBezTo>
                  <a:lnTo>
                    <a:pt x="236465" y="275325"/>
                  </a:lnTo>
                  <a:lnTo>
                    <a:pt x="240272" y="256594"/>
                  </a:lnTo>
                  <a:lnTo>
                    <a:pt x="254666" y="256594"/>
                  </a:lnTo>
                  <a:cubicBezTo>
                    <a:pt x="258102" y="240645"/>
                    <a:pt x="264788" y="227292"/>
                    <a:pt x="274817" y="216443"/>
                  </a:cubicBezTo>
                  <a:cubicBezTo>
                    <a:pt x="290046" y="200216"/>
                    <a:pt x="310104" y="192149"/>
                    <a:pt x="334899" y="192149"/>
                  </a:cubicBezTo>
                  <a:close/>
                  <a:moveTo>
                    <a:pt x="75858" y="113540"/>
                  </a:moveTo>
                  <a:lnTo>
                    <a:pt x="530793" y="113540"/>
                  </a:lnTo>
                  <a:lnTo>
                    <a:pt x="530793" y="151363"/>
                  </a:lnTo>
                  <a:lnTo>
                    <a:pt x="75858" y="151363"/>
                  </a:lnTo>
                  <a:close/>
                  <a:moveTo>
                    <a:pt x="209297" y="56876"/>
                  </a:moveTo>
                  <a:cubicBezTo>
                    <a:pt x="219780" y="56876"/>
                    <a:pt x="228279" y="65343"/>
                    <a:pt x="228279" y="75788"/>
                  </a:cubicBezTo>
                  <a:cubicBezTo>
                    <a:pt x="228279" y="86233"/>
                    <a:pt x="219780" y="94700"/>
                    <a:pt x="209297" y="94700"/>
                  </a:cubicBezTo>
                  <a:cubicBezTo>
                    <a:pt x="198814" y="94700"/>
                    <a:pt x="190315" y="86233"/>
                    <a:pt x="190315" y="75788"/>
                  </a:cubicBezTo>
                  <a:cubicBezTo>
                    <a:pt x="190315" y="65343"/>
                    <a:pt x="198814" y="56876"/>
                    <a:pt x="209297" y="56876"/>
                  </a:cubicBezTo>
                  <a:close/>
                  <a:moveTo>
                    <a:pt x="152034" y="56876"/>
                  </a:moveTo>
                  <a:cubicBezTo>
                    <a:pt x="162537" y="56876"/>
                    <a:pt x="171052" y="65343"/>
                    <a:pt x="171052" y="75788"/>
                  </a:cubicBezTo>
                  <a:cubicBezTo>
                    <a:pt x="171052" y="86233"/>
                    <a:pt x="162537" y="94700"/>
                    <a:pt x="152034" y="94700"/>
                  </a:cubicBezTo>
                  <a:cubicBezTo>
                    <a:pt x="141531" y="94700"/>
                    <a:pt x="133016" y="86233"/>
                    <a:pt x="133016" y="75788"/>
                  </a:cubicBezTo>
                  <a:cubicBezTo>
                    <a:pt x="133016" y="65343"/>
                    <a:pt x="141531" y="56876"/>
                    <a:pt x="152034" y="56876"/>
                  </a:cubicBezTo>
                  <a:close/>
                  <a:moveTo>
                    <a:pt x="94805" y="56876"/>
                  </a:moveTo>
                  <a:cubicBezTo>
                    <a:pt x="105269" y="56876"/>
                    <a:pt x="113752" y="65343"/>
                    <a:pt x="113752" y="75788"/>
                  </a:cubicBezTo>
                  <a:cubicBezTo>
                    <a:pt x="113752" y="86233"/>
                    <a:pt x="105269" y="94700"/>
                    <a:pt x="94805" y="94700"/>
                  </a:cubicBezTo>
                  <a:cubicBezTo>
                    <a:pt x="84341" y="94700"/>
                    <a:pt x="75858" y="86233"/>
                    <a:pt x="75858" y="75788"/>
                  </a:cubicBezTo>
                  <a:cubicBezTo>
                    <a:pt x="75858" y="65343"/>
                    <a:pt x="84341" y="56876"/>
                    <a:pt x="94805" y="56876"/>
                  </a:cubicBezTo>
                  <a:close/>
                  <a:moveTo>
                    <a:pt x="37882" y="37822"/>
                  </a:moveTo>
                  <a:lnTo>
                    <a:pt x="37882" y="416315"/>
                  </a:lnTo>
                  <a:lnTo>
                    <a:pt x="568698" y="416315"/>
                  </a:lnTo>
                  <a:lnTo>
                    <a:pt x="568698" y="37822"/>
                  </a:lnTo>
                  <a:close/>
                  <a:moveTo>
                    <a:pt x="18755" y="0"/>
                  </a:moveTo>
                  <a:lnTo>
                    <a:pt x="587825" y="0"/>
                  </a:lnTo>
                  <a:cubicBezTo>
                    <a:pt x="598131" y="0"/>
                    <a:pt x="606580" y="8436"/>
                    <a:pt x="606580" y="18725"/>
                  </a:cubicBezTo>
                  <a:lnTo>
                    <a:pt x="606580" y="435411"/>
                  </a:lnTo>
                  <a:cubicBezTo>
                    <a:pt x="606580" y="445793"/>
                    <a:pt x="598131" y="454229"/>
                    <a:pt x="587825" y="454229"/>
                  </a:cubicBezTo>
                  <a:lnTo>
                    <a:pt x="18755" y="454229"/>
                  </a:lnTo>
                  <a:cubicBezTo>
                    <a:pt x="8449" y="454229"/>
                    <a:pt x="0" y="445793"/>
                    <a:pt x="0" y="435411"/>
                  </a:cubicBezTo>
                  <a:lnTo>
                    <a:pt x="0" y="18725"/>
                  </a:lnTo>
                  <a:cubicBezTo>
                    <a:pt x="0" y="8436"/>
                    <a:pt x="8449" y="0"/>
                    <a:pt x="18755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45529" y="4833257"/>
              <a:ext cx="2100942" cy="464457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092425" y="4833257"/>
              <a:ext cx="2050552" cy="3200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83321" y="1746138"/>
            <a:ext cx="3087006" cy="4044210"/>
            <a:chOff x="8270195" y="2019754"/>
            <a:chExt cx="2723696" cy="3568246"/>
          </a:xfrm>
        </p:grpSpPr>
        <p:sp>
          <p:nvSpPr>
            <p:cNvPr id="31" name="矩形 30"/>
            <p:cNvSpPr/>
            <p:nvPr/>
          </p:nvSpPr>
          <p:spPr>
            <a:xfrm>
              <a:off x="8270195" y="2019754"/>
              <a:ext cx="2723696" cy="356824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椭圆 12"/>
            <p:cNvSpPr/>
            <p:nvPr/>
          </p:nvSpPr>
          <p:spPr>
            <a:xfrm>
              <a:off x="9339406" y="2365829"/>
              <a:ext cx="585275" cy="807004"/>
            </a:xfrm>
            <a:custGeom>
              <a:avLst/>
              <a:gdLst>
                <a:gd name="connsiteX0" fmla="*/ 113166 w 440681"/>
                <a:gd name="connsiteY0" fmla="*/ 412808 h 607631"/>
                <a:gd name="connsiteX1" fmla="*/ 245589 w 440681"/>
                <a:gd name="connsiteY1" fmla="*/ 412808 h 607631"/>
                <a:gd name="connsiteX2" fmla="*/ 256082 w 440681"/>
                <a:gd name="connsiteY2" fmla="*/ 423287 h 607631"/>
                <a:gd name="connsiteX3" fmla="*/ 245589 w 440681"/>
                <a:gd name="connsiteY3" fmla="*/ 433766 h 607631"/>
                <a:gd name="connsiteX4" fmla="*/ 113166 w 440681"/>
                <a:gd name="connsiteY4" fmla="*/ 433766 h 607631"/>
                <a:gd name="connsiteX5" fmla="*/ 102673 w 440681"/>
                <a:gd name="connsiteY5" fmla="*/ 423287 h 607631"/>
                <a:gd name="connsiteX6" fmla="*/ 113166 w 440681"/>
                <a:gd name="connsiteY6" fmla="*/ 412808 h 607631"/>
                <a:gd name="connsiteX7" fmla="*/ 112953 w 440681"/>
                <a:gd name="connsiteY7" fmla="*/ 347535 h 607631"/>
                <a:gd name="connsiteX8" fmla="*/ 327305 w 440681"/>
                <a:gd name="connsiteY8" fmla="*/ 347535 h 607631"/>
                <a:gd name="connsiteX9" fmla="*/ 337797 w 440681"/>
                <a:gd name="connsiteY9" fmla="*/ 358014 h 607631"/>
                <a:gd name="connsiteX10" fmla="*/ 327305 w 440681"/>
                <a:gd name="connsiteY10" fmla="*/ 368493 h 607631"/>
                <a:gd name="connsiteX11" fmla="*/ 112953 w 440681"/>
                <a:gd name="connsiteY11" fmla="*/ 368493 h 607631"/>
                <a:gd name="connsiteX12" fmla="*/ 102461 w 440681"/>
                <a:gd name="connsiteY12" fmla="*/ 358014 h 607631"/>
                <a:gd name="connsiteX13" fmla="*/ 112953 w 440681"/>
                <a:gd name="connsiteY13" fmla="*/ 347535 h 607631"/>
                <a:gd name="connsiteX14" fmla="*/ 112953 w 440681"/>
                <a:gd name="connsiteY14" fmla="*/ 282332 h 607631"/>
                <a:gd name="connsiteX15" fmla="*/ 327305 w 440681"/>
                <a:gd name="connsiteY15" fmla="*/ 282332 h 607631"/>
                <a:gd name="connsiteX16" fmla="*/ 337797 w 440681"/>
                <a:gd name="connsiteY16" fmla="*/ 292811 h 607631"/>
                <a:gd name="connsiteX17" fmla="*/ 327305 w 440681"/>
                <a:gd name="connsiteY17" fmla="*/ 303290 h 607631"/>
                <a:gd name="connsiteX18" fmla="*/ 112953 w 440681"/>
                <a:gd name="connsiteY18" fmla="*/ 303290 h 607631"/>
                <a:gd name="connsiteX19" fmla="*/ 102461 w 440681"/>
                <a:gd name="connsiteY19" fmla="*/ 292811 h 607631"/>
                <a:gd name="connsiteX20" fmla="*/ 112953 w 440681"/>
                <a:gd name="connsiteY20" fmla="*/ 282332 h 607631"/>
                <a:gd name="connsiteX21" fmla="*/ 112953 w 440681"/>
                <a:gd name="connsiteY21" fmla="*/ 217200 h 607631"/>
                <a:gd name="connsiteX22" fmla="*/ 327305 w 440681"/>
                <a:gd name="connsiteY22" fmla="*/ 217200 h 607631"/>
                <a:gd name="connsiteX23" fmla="*/ 337797 w 440681"/>
                <a:gd name="connsiteY23" fmla="*/ 227679 h 607631"/>
                <a:gd name="connsiteX24" fmla="*/ 327305 w 440681"/>
                <a:gd name="connsiteY24" fmla="*/ 238158 h 607631"/>
                <a:gd name="connsiteX25" fmla="*/ 112953 w 440681"/>
                <a:gd name="connsiteY25" fmla="*/ 238158 h 607631"/>
                <a:gd name="connsiteX26" fmla="*/ 102461 w 440681"/>
                <a:gd name="connsiteY26" fmla="*/ 227679 h 607631"/>
                <a:gd name="connsiteX27" fmla="*/ 112953 w 440681"/>
                <a:gd name="connsiteY27" fmla="*/ 217200 h 607631"/>
                <a:gd name="connsiteX28" fmla="*/ 112953 w 440681"/>
                <a:gd name="connsiteY28" fmla="*/ 151998 h 607631"/>
                <a:gd name="connsiteX29" fmla="*/ 327305 w 440681"/>
                <a:gd name="connsiteY29" fmla="*/ 151998 h 607631"/>
                <a:gd name="connsiteX30" fmla="*/ 337797 w 440681"/>
                <a:gd name="connsiteY30" fmla="*/ 162477 h 607631"/>
                <a:gd name="connsiteX31" fmla="*/ 327305 w 440681"/>
                <a:gd name="connsiteY31" fmla="*/ 172956 h 607631"/>
                <a:gd name="connsiteX32" fmla="*/ 112953 w 440681"/>
                <a:gd name="connsiteY32" fmla="*/ 172956 h 607631"/>
                <a:gd name="connsiteX33" fmla="*/ 102461 w 440681"/>
                <a:gd name="connsiteY33" fmla="*/ 162477 h 607631"/>
                <a:gd name="connsiteX34" fmla="*/ 112953 w 440681"/>
                <a:gd name="connsiteY34" fmla="*/ 151998 h 607631"/>
                <a:gd name="connsiteX35" fmla="*/ 112953 w 440681"/>
                <a:gd name="connsiteY35" fmla="*/ 86725 h 607631"/>
                <a:gd name="connsiteX36" fmla="*/ 327305 w 440681"/>
                <a:gd name="connsiteY36" fmla="*/ 86725 h 607631"/>
                <a:gd name="connsiteX37" fmla="*/ 337797 w 440681"/>
                <a:gd name="connsiteY37" fmla="*/ 97204 h 607631"/>
                <a:gd name="connsiteX38" fmla="*/ 327305 w 440681"/>
                <a:gd name="connsiteY38" fmla="*/ 107683 h 607631"/>
                <a:gd name="connsiteX39" fmla="*/ 112953 w 440681"/>
                <a:gd name="connsiteY39" fmla="*/ 107683 h 607631"/>
                <a:gd name="connsiteX40" fmla="*/ 102461 w 440681"/>
                <a:gd name="connsiteY40" fmla="*/ 97204 h 607631"/>
                <a:gd name="connsiteX41" fmla="*/ 112953 w 440681"/>
                <a:gd name="connsiteY41" fmla="*/ 86725 h 607631"/>
                <a:gd name="connsiteX42" fmla="*/ 20880 w 440681"/>
                <a:gd name="connsiteY42" fmla="*/ 20640 h 607631"/>
                <a:gd name="connsiteX43" fmla="*/ 20880 w 440681"/>
                <a:gd name="connsiteY43" fmla="*/ 524180 h 607631"/>
                <a:gd name="connsiteX44" fmla="*/ 80057 w 440681"/>
                <a:gd name="connsiteY44" fmla="*/ 582434 h 607631"/>
                <a:gd name="connsiteX45" fmla="*/ 143431 w 440681"/>
                <a:gd name="connsiteY45" fmla="*/ 521037 h 607631"/>
                <a:gd name="connsiteX46" fmla="*/ 158121 w 440681"/>
                <a:gd name="connsiteY46" fmla="*/ 521037 h 607631"/>
                <a:gd name="connsiteX47" fmla="*/ 220236 w 440681"/>
                <a:gd name="connsiteY47" fmla="*/ 582434 h 607631"/>
                <a:gd name="connsiteX48" fmla="*/ 282456 w 440681"/>
                <a:gd name="connsiteY48" fmla="*/ 521246 h 607631"/>
                <a:gd name="connsiteX49" fmla="*/ 289695 w 440681"/>
                <a:gd name="connsiteY49" fmla="*/ 518103 h 607631"/>
                <a:gd name="connsiteX50" fmla="*/ 297040 w 440681"/>
                <a:gd name="connsiteY50" fmla="*/ 521037 h 607631"/>
                <a:gd name="connsiteX51" fmla="*/ 360414 w 440681"/>
                <a:gd name="connsiteY51" fmla="*/ 582434 h 607631"/>
                <a:gd name="connsiteX52" fmla="*/ 419591 w 440681"/>
                <a:gd name="connsiteY52" fmla="*/ 524180 h 607631"/>
                <a:gd name="connsiteX53" fmla="*/ 419591 w 440681"/>
                <a:gd name="connsiteY53" fmla="*/ 20640 h 607631"/>
                <a:gd name="connsiteX54" fmla="*/ 10492 w 440681"/>
                <a:gd name="connsiteY54" fmla="*/ 0 h 607631"/>
                <a:gd name="connsiteX55" fmla="*/ 430189 w 440681"/>
                <a:gd name="connsiteY55" fmla="*/ 0 h 607631"/>
                <a:gd name="connsiteX56" fmla="*/ 440681 w 440681"/>
                <a:gd name="connsiteY56" fmla="*/ 10477 h 607631"/>
                <a:gd name="connsiteX57" fmla="*/ 440681 w 440681"/>
                <a:gd name="connsiteY57" fmla="*/ 528790 h 607631"/>
                <a:gd name="connsiteX58" fmla="*/ 437533 w 440681"/>
                <a:gd name="connsiteY58" fmla="*/ 536124 h 607631"/>
                <a:gd name="connsiteX59" fmla="*/ 368074 w 440681"/>
                <a:gd name="connsiteY59" fmla="*/ 604646 h 607631"/>
                <a:gd name="connsiteX60" fmla="*/ 360519 w 440681"/>
                <a:gd name="connsiteY60" fmla="*/ 607579 h 607631"/>
                <a:gd name="connsiteX61" fmla="*/ 353174 w 440681"/>
                <a:gd name="connsiteY61" fmla="*/ 604646 h 607631"/>
                <a:gd name="connsiteX62" fmla="*/ 289800 w 440681"/>
                <a:gd name="connsiteY62" fmla="*/ 543249 h 607631"/>
                <a:gd name="connsiteX63" fmla="*/ 227580 w 440681"/>
                <a:gd name="connsiteY63" fmla="*/ 604646 h 607631"/>
                <a:gd name="connsiteX64" fmla="*/ 212891 w 440681"/>
                <a:gd name="connsiteY64" fmla="*/ 604646 h 607631"/>
                <a:gd name="connsiteX65" fmla="*/ 150671 w 440681"/>
                <a:gd name="connsiteY65" fmla="*/ 543249 h 607631"/>
                <a:gd name="connsiteX66" fmla="*/ 87297 w 440681"/>
                <a:gd name="connsiteY66" fmla="*/ 604646 h 607631"/>
                <a:gd name="connsiteX67" fmla="*/ 72607 w 440681"/>
                <a:gd name="connsiteY67" fmla="*/ 604646 h 607631"/>
                <a:gd name="connsiteX68" fmla="*/ 3043 w 440681"/>
                <a:gd name="connsiteY68" fmla="*/ 536124 h 607631"/>
                <a:gd name="connsiteX69" fmla="*/ 0 w 440681"/>
                <a:gd name="connsiteY69" fmla="*/ 528790 h 607631"/>
                <a:gd name="connsiteX70" fmla="*/ 0 w 440681"/>
                <a:gd name="connsiteY70" fmla="*/ 10477 h 607631"/>
                <a:gd name="connsiteX71" fmla="*/ 10492 w 440681"/>
                <a:gd name="connsiteY71" fmla="*/ 0 h 6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0681" h="607631">
                  <a:moveTo>
                    <a:pt x="113166" y="412808"/>
                  </a:moveTo>
                  <a:lnTo>
                    <a:pt x="245589" y="412808"/>
                  </a:lnTo>
                  <a:cubicBezTo>
                    <a:pt x="251360" y="412808"/>
                    <a:pt x="256082" y="417524"/>
                    <a:pt x="256082" y="423287"/>
                  </a:cubicBezTo>
                  <a:cubicBezTo>
                    <a:pt x="256082" y="429050"/>
                    <a:pt x="251360" y="433766"/>
                    <a:pt x="245589" y="433766"/>
                  </a:cubicBezTo>
                  <a:lnTo>
                    <a:pt x="113166" y="433766"/>
                  </a:lnTo>
                  <a:cubicBezTo>
                    <a:pt x="107395" y="433766"/>
                    <a:pt x="102673" y="429050"/>
                    <a:pt x="102673" y="423287"/>
                  </a:cubicBezTo>
                  <a:cubicBezTo>
                    <a:pt x="102673" y="417524"/>
                    <a:pt x="107395" y="412808"/>
                    <a:pt x="113166" y="412808"/>
                  </a:cubicBezTo>
                  <a:close/>
                  <a:moveTo>
                    <a:pt x="112953" y="347535"/>
                  </a:moveTo>
                  <a:lnTo>
                    <a:pt x="327305" y="347535"/>
                  </a:lnTo>
                  <a:cubicBezTo>
                    <a:pt x="332971" y="347535"/>
                    <a:pt x="337797" y="352355"/>
                    <a:pt x="337797" y="358014"/>
                  </a:cubicBezTo>
                  <a:cubicBezTo>
                    <a:pt x="337797" y="363777"/>
                    <a:pt x="332971" y="368493"/>
                    <a:pt x="327305" y="368493"/>
                  </a:cubicBezTo>
                  <a:lnTo>
                    <a:pt x="112953" y="368493"/>
                  </a:lnTo>
                  <a:cubicBezTo>
                    <a:pt x="107287" y="368493"/>
                    <a:pt x="102461" y="363777"/>
                    <a:pt x="102461" y="358014"/>
                  </a:cubicBezTo>
                  <a:cubicBezTo>
                    <a:pt x="102461" y="352355"/>
                    <a:pt x="107182" y="347535"/>
                    <a:pt x="112953" y="347535"/>
                  </a:cubicBezTo>
                  <a:close/>
                  <a:moveTo>
                    <a:pt x="112953" y="282332"/>
                  </a:moveTo>
                  <a:lnTo>
                    <a:pt x="327305" y="282332"/>
                  </a:lnTo>
                  <a:cubicBezTo>
                    <a:pt x="332971" y="282332"/>
                    <a:pt x="337797" y="287048"/>
                    <a:pt x="337797" y="292811"/>
                  </a:cubicBezTo>
                  <a:cubicBezTo>
                    <a:pt x="337797" y="298679"/>
                    <a:pt x="332971" y="303290"/>
                    <a:pt x="327305" y="303290"/>
                  </a:cubicBezTo>
                  <a:lnTo>
                    <a:pt x="112953" y="303290"/>
                  </a:lnTo>
                  <a:cubicBezTo>
                    <a:pt x="107287" y="303290"/>
                    <a:pt x="102461" y="298470"/>
                    <a:pt x="102461" y="292811"/>
                  </a:cubicBezTo>
                  <a:cubicBezTo>
                    <a:pt x="102461" y="287048"/>
                    <a:pt x="107182" y="282332"/>
                    <a:pt x="112953" y="282332"/>
                  </a:cubicBezTo>
                  <a:close/>
                  <a:moveTo>
                    <a:pt x="112953" y="217200"/>
                  </a:moveTo>
                  <a:lnTo>
                    <a:pt x="327305" y="217200"/>
                  </a:lnTo>
                  <a:cubicBezTo>
                    <a:pt x="332971" y="217200"/>
                    <a:pt x="337797" y="222020"/>
                    <a:pt x="337797" y="227679"/>
                  </a:cubicBezTo>
                  <a:cubicBezTo>
                    <a:pt x="337797" y="233442"/>
                    <a:pt x="332971" y="238158"/>
                    <a:pt x="327305" y="238158"/>
                  </a:cubicBezTo>
                  <a:lnTo>
                    <a:pt x="112953" y="238158"/>
                  </a:lnTo>
                  <a:cubicBezTo>
                    <a:pt x="107287" y="238158"/>
                    <a:pt x="102461" y="233442"/>
                    <a:pt x="102461" y="227679"/>
                  </a:cubicBezTo>
                  <a:cubicBezTo>
                    <a:pt x="102461" y="222020"/>
                    <a:pt x="107182" y="217200"/>
                    <a:pt x="112953" y="217200"/>
                  </a:cubicBezTo>
                  <a:close/>
                  <a:moveTo>
                    <a:pt x="112953" y="151998"/>
                  </a:moveTo>
                  <a:lnTo>
                    <a:pt x="327305" y="151998"/>
                  </a:lnTo>
                  <a:cubicBezTo>
                    <a:pt x="332971" y="151998"/>
                    <a:pt x="337797" y="156714"/>
                    <a:pt x="337797" y="162477"/>
                  </a:cubicBezTo>
                  <a:cubicBezTo>
                    <a:pt x="337797" y="168136"/>
                    <a:pt x="332971" y="172956"/>
                    <a:pt x="327305" y="172956"/>
                  </a:cubicBezTo>
                  <a:lnTo>
                    <a:pt x="112953" y="172956"/>
                  </a:lnTo>
                  <a:cubicBezTo>
                    <a:pt x="107287" y="172956"/>
                    <a:pt x="102461" y="168136"/>
                    <a:pt x="102461" y="162477"/>
                  </a:cubicBezTo>
                  <a:cubicBezTo>
                    <a:pt x="102461" y="156714"/>
                    <a:pt x="107182" y="151998"/>
                    <a:pt x="112953" y="151998"/>
                  </a:cubicBezTo>
                  <a:close/>
                  <a:moveTo>
                    <a:pt x="112953" y="86725"/>
                  </a:moveTo>
                  <a:lnTo>
                    <a:pt x="327305" y="86725"/>
                  </a:lnTo>
                  <a:cubicBezTo>
                    <a:pt x="332971" y="86725"/>
                    <a:pt x="337797" y="91441"/>
                    <a:pt x="337797" y="97204"/>
                  </a:cubicBezTo>
                  <a:cubicBezTo>
                    <a:pt x="337797" y="103072"/>
                    <a:pt x="332971" y="107683"/>
                    <a:pt x="327305" y="107683"/>
                  </a:cubicBezTo>
                  <a:lnTo>
                    <a:pt x="112953" y="107683"/>
                  </a:lnTo>
                  <a:cubicBezTo>
                    <a:pt x="107287" y="107683"/>
                    <a:pt x="102461" y="102967"/>
                    <a:pt x="102461" y="97204"/>
                  </a:cubicBezTo>
                  <a:cubicBezTo>
                    <a:pt x="102461" y="91441"/>
                    <a:pt x="107182" y="86725"/>
                    <a:pt x="112953" y="86725"/>
                  </a:cubicBezTo>
                  <a:close/>
                  <a:moveTo>
                    <a:pt x="20880" y="20640"/>
                  </a:moveTo>
                  <a:lnTo>
                    <a:pt x="20880" y="524180"/>
                  </a:lnTo>
                  <a:lnTo>
                    <a:pt x="80057" y="582434"/>
                  </a:lnTo>
                  <a:lnTo>
                    <a:pt x="143431" y="521037"/>
                  </a:lnTo>
                  <a:cubicBezTo>
                    <a:pt x="147418" y="517160"/>
                    <a:pt x="154029" y="517160"/>
                    <a:pt x="158121" y="521037"/>
                  </a:cubicBezTo>
                  <a:lnTo>
                    <a:pt x="220236" y="582434"/>
                  </a:lnTo>
                  <a:lnTo>
                    <a:pt x="282456" y="521246"/>
                  </a:lnTo>
                  <a:cubicBezTo>
                    <a:pt x="284449" y="519151"/>
                    <a:pt x="287072" y="518103"/>
                    <a:pt x="289695" y="518103"/>
                  </a:cubicBezTo>
                  <a:cubicBezTo>
                    <a:pt x="292423" y="518103"/>
                    <a:pt x="295046" y="519151"/>
                    <a:pt x="297040" y="521037"/>
                  </a:cubicBezTo>
                  <a:lnTo>
                    <a:pt x="360414" y="582434"/>
                  </a:lnTo>
                  <a:lnTo>
                    <a:pt x="419591" y="524180"/>
                  </a:lnTo>
                  <a:lnTo>
                    <a:pt x="419591" y="20640"/>
                  </a:lnTo>
                  <a:close/>
                  <a:moveTo>
                    <a:pt x="10492" y="0"/>
                  </a:moveTo>
                  <a:lnTo>
                    <a:pt x="430189" y="0"/>
                  </a:lnTo>
                  <a:cubicBezTo>
                    <a:pt x="435959" y="0"/>
                    <a:pt x="440681" y="4715"/>
                    <a:pt x="440681" y="10477"/>
                  </a:cubicBezTo>
                  <a:lnTo>
                    <a:pt x="440681" y="528790"/>
                  </a:lnTo>
                  <a:cubicBezTo>
                    <a:pt x="440681" y="531514"/>
                    <a:pt x="439527" y="534238"/>
                    <a:pt x="437533" y="536124"/>
                  </a:cubicBezTo>
                  <a:lnTo>
                    <a:pt x="368074" y="604646"/>
                  </a:lnTo>
                  <a:cubicBezTo>
                    <a:pt x="365765" y="606532"/>
                    <a:pt x="363142" y="607579"/>
                    <a:pt x="360519" y="607579"/>
                  </a:cubicBezTo>
                  <a:cubicBezTo>
                    <a:pt x="357791" y="607579"/>
                    <a:pt x="355168" y="606532"/>
                    <a:pt x="353174" y="604646"/>
                  </a:cubicBezTo>
                  <a:lnTo>
                    <a:pt x="289800" y="543249"/>
                  </a:lnTo>
                  <a:lnTo>
                    <a:pt x="227580" y="604646"/>
                  </a:lnTo>
                  <a:cubicBezTo>
                    <a:pt x="223488" y="608627"/>
                    <a:pt x="216983" y="608627"/>
                    <a:pt x="212891" y="604646"/>
                  </a:cubicBezTo>
                  <a:lnTo>
                    <a:pt x="150671" y="543249"/>
                  </a:lnTo>
                  <a:lnTo>
                    <a:pt x="87297" y="604646"/>
                  </a:lnTo>
                  <a:cubicBezTo>
                    <a:pt x="83205" y="608522"/>
                    <a:pt x="76595" y="608522"/>
                    <a:pt x="72607" y="604646"/>
                  </a:cubicBezTo>
                  <a:lnTo>
                    <a:pt x="3043" y="536124"/>
                  </a:lnTo>
                  <a:cubicBezTo>
                    <a:pt x="1049" y="534238"/>
                    <a:pt x="0" y="531514"/>
                    <a:pt x="0" y="528790"/>
                  </a:cubicBezTo>
                  <a:lnTo>
                    <a:pt x="0" y="10477"/>
                  </a:lnTo>
                  <a:cubicBezTo>
                    <a:pt x="0" y="4715"/>
                    <a:pt x="4722" y="0"/>
                    <a:pt x="10492" y="0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81572" y="4833257"/>
              <a:ext cx="2100942" cy="46445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631961" y="4833257"/>
              <a:ext cx="2050552" cy="3200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sp>
        <p:nvSpPr>
          <p:cNvPr id="35" name="文本框 21"/>
          <p:cNvSpPr txBox="1"/>
          <p:nvPr/>
        </p:nvSpPr>
        <p:spPr>
          <a:xfrm>
            <a:off x="977757" y="3412869"/>
            <a:ext cx="26121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文本框 22"/>
          <p:cNvSpPr txBox="1"/>
          <p:nvPr/>
        </p:nvSpPr>
        <p:spPr>
          <a:xfrm>
            <a:off x="4725777" y="3412869"/>
            <a:ext cx="26121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文本框 23"/>
          <p:cNvSpPr txBox="1"/>
          <p:nvPr/>
        </p:nvSpPr>
        <p:spPr>
          <a:xfrm>
            <a:off x="8936232" y="3412869"/>
            <a:ext cx="26121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121686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992399" y="294715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谢谢大家观看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12177578" y="2579426"/>
            <a:ext cx="13648" cy="4278574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94331" y="2579427"/>
            <a:ext cx="6297669" cy="0"/>
          </a:xfrm>
          <a:prstGeom prst="line">
            <a:avLst/>
          </a:prstGeom>
          <a:ln w="15875">
            <a:solidFill>
              <a:srgbClr val="FFDFA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25948" y="2056206"/>
            <a:ext cx="519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FFDFAF">
                    <a:alpha val="60000"/>
                  </a:srgbClr>
                </a:solidFill>
                <a:cs typeface="+mn-ea"/>
                <a:sym typeface="+mn-lt"/>
              </a:rPr>
              <a:t>REAL ESTATE PROJECT PLANNING</a:t>
            </a:r>
            <a:endParaRPr lang="zh-CN" altLang="en-US" sz="2400" dirty="0">
              <a:solidFill>
                <a:srgbClr val="FFDFAF">
                  <a:alpha val="6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395496" y="4033203"/>
            <a:ext cx="177419" cy="181916"/>
          </a:xfrm>
          <a:prstGeom prst="rect">
            <a:avLst/>
          </a:prstGeom>
          <a:solidFill>
            <a:srgbClr val="FFDF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87173" y="5838043"/>
            <a:ext cx="1985742" cy="431724"/>
          </a:xfrm>
          <a:prstGeom prst="rect">
            <a:avLst/>
          </a:prstGeom>
          <a:solidFill>
            <a:srgbClr val="FFDF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64184" y="4370899"/>
            <a:ext cx="551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We have many PowerPoint 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templates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482018" y="-30777"/>
            <a:ext cx="387" cy="25794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96817" y="2579426"/>
            <a:ext cx="0" cy="42785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5938" y="2418825"/>
            <a:ext cx="3132933" cy="801961"/>
            <a:chOff x="2143198" y="2407736"/>
            <a:chExt cx="3132933" cy="801961"/>
          </a:xfrm>
        </p:grpSpPr>
        <p:sp>
          <p:nvSpPr>
            <p:cNvPr id="3" name="矩形 2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9621" y="250181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项目分析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8815" y="232515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83F4E"/>
                </a:solidFill>
                <a:cs typeface="+mn-ea"/>
                <a:sym typeface="+mn-lt"/>
              </a:rPr>
              <a:t>1</a:t>
            </a:r>
            <a:endParaRPr lang="zh-CN" altLang="en-US" sz="5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5938" y="3371850"/>
            <a:ext cx="116760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277600" y="24574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81455"/>
            <a:ext cx="12192000" cy="28765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89558" cy="6858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DFAF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-15438"/>
            <a:ext cx="12192000" cy="6858000"/>
          </a:xfrm>
          <a:prstGeom prst="rect">
            <a:avLst/>
          </a:prstGeom>
          <a:solidFill>
            <a:srgbClr val="383F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DFAF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995" y="473905"/>
            <a:ext cx="7163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项目分析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57647" y="1818111"/>
            <a:ext cx="2145211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03024" y="1202850"/>
            <a:ext cx="10195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 您的内容打在这里，或者通过复制您的文本后，在此框中选择粘贴。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0" y="1586251"/>
            <a:ext cx="12192000" cy="4756308"/>
            <a:chOff x="57150" y="1153307"/>
            <a:chExt cx="9070682" cy="3538628"/>
          </a:xfrm>
          <a:solidFill>
            <a:srgbClr val="FFDFAF"/>
          </a:solidFill>
        </p:grpSpPr>
        <p:sp>
          <p:nvSpPr>
            <p:cNvPr id="80" name="Oval 5"/>
            <p:cNvSpPr/>
            <p:nvPr/>
          </p:nvSpPr>
          <p:spPr>
            <a:xfrm>
              <a:off x="6779895" y="1752600"/>
              <a:ext cx="1554480" cy="1554480"/>
            </a:xfrm>
            <a:prstGeom prst="ellipse">
              <a:avLst/>
            </a:prstGeom>
            <a:noFill/>
            <a:ln>
              <a:solidFill>
                <a:srgbClr val="FFD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Oval 10"/>
            <p:cNvSpPr/>
            <p:nvPr/>
          </p:nvSpPr>
          <p:spPr>
            <a:xfrm>
              <a:off x="5273040" y="1179195"/>
              <a:ext cx="1554480" cy="1554480"/>
            </a:xfrm>
            <a:prstGeom prst="ellipse">
              <a:avLst/>
            </a:prstGeom>
            <a:noFill/>
            <a:ln>
              <a:solidFill>
                <a:srgbClr val="FFD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15"/>
            <p:cNvSpPr/>
            <p:nvPr/>
          </p:nvSpPr>
          <p:spPr>
            <a:xfrm>
              <a:off x="3760470" y="1715819"/>
              <a:ext cx="1554480" cy="1554480"/>
            </a:xfrm>
            <a:prstGeom prst="ellipse">
              <a:avLst/>
            </a:prstGeom>
            <a:noFill/>
            <a:ln>
              <a:solidFill>
                <a:srgbClr val="FFD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Oval 20"/>
            <p:cNvSpPr/>
            <p:nvPr/>
          </p:nvSpPr>
          <p:spPr>
            <a:xfrm>
              <a:off x="2255520" y="1153307"/>
              <a:ext cx="1554480" cy="1554480"/>
            </a:xfrm>
            <a:prstGeom prst="ellipse">
              <a:avLst/>
            </a:prstGeom>
            <a:noFill/>
            <a:ln>
              <a:solidFill>
                <a:srgbClr val="FFD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25"/>
            <p:cNvSpPr/>
            <p:nvPr/>
          </p:nvSpPr>
          <p:spPr>
            <a:xfrm>
              <a:off x="845820" y="1941195"/>
              <a:ext cx="1554480" cy="1554480"/>
            </a:xfrm>
            <a:prstGeom prst="ellipse">
              <a:avLst/>
            </a:prstGeom>
            <a:noFill/>
            <a:ln>
              <a:solidFill>
                <a:srgbClr val="FFD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5" name="Straight Connector 30"/>
            <p:cNvCxnSpPr/>
            <p:nvPr/>
          </p:nvCxnSpPr>
          <p:spPr>
            <a:xfrm>
              <a:off x="57150" y="4590606"/>
              <a:ext cx="9070682" cy="1166"/>
            </a:xfrm>
            <a:prstGeom prst="lin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31"/>
            <p:cNvSpPr/>
            <p:nvPr/>
          </p:nvSpPr>
          <p:spPr>
            <a:xfrm>
              <a:off x="1513008" y="4490443"/>
              <a:ext cx="201492" cy="201492"/>
            </a:xfrm>
            <a:prstGeom prst="ellips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Oval 35"/>
            <p:cNvSpPr/>
            <p:nvPr/>
          </p:nvSpPr>
          <p:spPr>
            <a:xfrm>
              <a:off x="2932233" y="4490443"/>
              <a:ext cx="201492" cy="201492"/>
            </a:xfrm>
            <a:prstGeom prst="ellips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39"/>
            <p:cNvSpPr/>
            <p:nvPr/>
          </p:nvSpPr>
          <p:spPr>
            <a:xfrm>
              <a:off x="4437183" y="4490443"/>
              <a:ext cx="201492" cy="201492"/>
            </a:xfrm>
            <a:prstGeom prst="ellips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43"/>
            <p:cNvSpPr/>
            <p:nvPr/>
          </p:nvSpPr>
          <p:spPr>
            <a:xfrm>
              <a:off x="5942133" y="4490443"/>
              <a:ext cx="201492" cy="201492"/>
            </a:xfrm>
            <a:prstGeom prst="ellips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Oval 47"/>
            <p:cNvSpPr/>
            <p:nvPr/>
          </p:nvSpPr>
          <p:spPr>
            <a:xfrm>
              <a:off x="7466133" y="4490443"/>
              <a:ext cx="201492" cy="201492"/>
            </a:xfrm>
            <a:prstGeom prst="ellipse">
              <a:avLst/>
            </a:prstGeom>
            <a:grpFill/>
            <a:ln w="19050">
              <a:solidFill>
                <a:srgbClr val="FFDF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1" name="Group 50"/>
            <p:cNvGrpSpPr/>
            <p:nvPr/>
          </p:nvGrpSpPr>
          <p:grpSpPr>
            <a:xfrm>
              <a:off x="2727960" y="2500421"/>
              <a:ext cx="609600" cy="1970584"/>
              <a:chOff x="1752600" y="2023794"/>
              <a:chExt cx="609600" cy="1970584"/>
            </a:xfrm>
            <a:grpFill/>
          </p:grpSpPr>
          <p:sp>
            <p:nvSpPr>
              <p:cNvPr id="109" name="Isosceles Triangle 51"/>
              <p:cNvSpPr/>
              <p:nvPr/>
            </p:nvSpPr>
            <p:spPr>
              <a:xfrm flipV="1">
                <a:off x="2019300" y="2622778"/>
                <a:ext cx="76200" cy="1371600"/>
              </a:xfrm>
              <a:prstGeom prst="triangl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Oval 52"/>
              <p:cNvSpPr/>
              <p:nvPr/>
            </p:nvSpPr>
            <p:spPr>
              <a:xfrm>
                <a:off x="1752600" y="2023794"/>
                <a:ext cx="609600" cy="609600"/>
              </a:xfrm>
              <a:prstGeom prst="ellips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53"/>
            <p:cNvGrpSpPr/>
            <p:nvPr/>
          </p:nvGrpSpPr>
          <p:grpSpPr>
            <a:xfrm>
              <a:off x="1318260" y="3302831"/>
              <a:ext cx="609600" cy="1183444"/>
              <a:chOff x="1752600" y="2023794"/>
              <a:chExt cx="609600" cy="1183444"/>
            </a:xfrm>
            <a:grpFill/>
          </p:grpSpPr>
          <p:sp>
            <p:nvSpPr>
              <p:cNvPr id="107" name="Isosceles Triangle 54"/>
              <p:cNvSpPr/>
              <p:nvPr/>
            </p:nvSpPr>
            <p:spPr>
              <a:xfrm flipV="1">
                <a:off x="2019300" y="2475718"/>
                <a:ext cx="76200" cy="731520"/>
              </a:xfrm>
              <a:prstGeom prst="triangl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Oval 55"/>
              <p:cNvSpPr/>
              <p:nvPr/>
            </p:nvSpPr>
            <p:spPr>
              <a:xfrm>
                <a:off x="1752600" y="2023794"/>
                <a:ext cx="609600" cy="609600"/>
              </a:xfrm>
              <a:prstGeom prst="ellips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Group 56"/>
            <p:cNvGrpSpPr/>
            <p:nvPr/>
          </p:nvGrpSpPr>
          <p:grpSpPr>
            <a:xfrm>
              <a:off x="4232910" y="3119951"/>
              <a:ext cx="609600" cy="1330504"/>
              <a:chOff x="1752600" y="2023794"/>
              <a:chExt cx="609600" cy="1330504"/>
            </a:xfrm>
            <a:grpFill/>
          </p:grpSpPr>
          <p:sp>
            <p:nvSpPr>
              <p:cNvPr id="105" name="Isosceles Triangle 57"/>
              <p:cNvSpPr/>
              <p:nvPr/>
            </p:nvSpPr>
            <p:spPr>
              <a:xfrm flipV="1">
                <a:off x="2019300" y="2622778"/>
                <a:ext cx="76200" cy="731520"/>
              </a:xfrm>
              <a:prstGeom prst="triangl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Oval 58"/>
              <p:cNvSpPr/>
              <p:nvPr/>
            </p:nvSpPr>
            <p:spPr>
              <a:xfrm>
                <a:off x="1752600" y="2023794"/>
                <a:ext cx="609600" cy="609600"/>
              </a:xfrm>
              <a:prstGeom prst="ellips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Group 59"/>
            <p:cNvGrpSpPr/>
            <p:nvPr/>
          </p:nvGrpSpPr>
          <p:grpSpPr>
            <a:xfrm>
              <a:off x="5745480" y="2500421"/>
              <a:ext cx="609600" cy="1970584"/>
              <a:chOff x="1752600" y="2023794"/>
              <a:chExt cx="609600" cy="1970584"/>
            </a:xfrm>
            <a:grpFill/>
          </p:grpSpPr>
          <p:sp>
            <p:nvSpPr>
              <p:cNvPr id="103" name="Isosceles Triangle 60"/>
              <p:cNvSpPr/>
              <p:nvPr/>
            </p:nvSpPr>
            <p:spPr>
              <a:xfrm flipV="1">
                <a:off x="2019300" y="2622778"/>
                <a:ext cx="76200" cy="1371600"/>
              </a:xfrm>
              <a:prstGeom prst="triangl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Oval 61"/>
              <p:cNvSpPr/>
              <p:nvPr/>
            </p:nvSpPr>
            <p:spPr>
              <a:xfrm>
                <a:off x="1752600" y="2023794"/>
                <a:ext cx="609600" cy="609600"/>
              </a:xfrm>
              <a:prstGeom prst="ellips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Group 62"/>
            <p:cNvGrpSpPr/>
            <p:nvPr/>
          </p:nvGrpSpPr>
          <p:grpSpPr>
            <a:xfrm>
              <a:off x="7252335" y="3119951"/>
              <a:ext cx="609600" cy="1330504"/>
              <a:chOff x="1752600" y="2023794"/>
              <a:chExt cx="609600" cy="1330504"/>
            </a:xfrm>
            <a:grpFill/>
          </p:grpSpPr>
          <p:sp>
            <p:nvSpPr>
              <p:cNvPr id="101" name="Isosceles Triangle 63"/>
              <p:cNvSpPr/>
              <p:nvPr/>
            </p:nvSpPr>
            <p:spPr>
              <a:xfrm flipV="1">
                <a:off x="2019300" y="2622778"/>
                <a:ext cx="76200" cy="731520"/>
              </a:xfrm>
              <a:prstGeom prst="triangl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Oval 64"/>
              <p:cNvSpPr/>
              <p:nvPr/>
            </p:nvSpPr>
            <p:spPr>
              <a:xfrm>
                <a:off x="1752600" y="2023794"/>
                <a:ext cx="609600" cy="609600"/>
              </a:xfrm>
              <a:prstGeom prst="ellipse">
                <a:avLst/>
              </a:prstGeom>
              <a:grpFill/>
              <a:ln>
                <a:solidFill>
                  <a:srgbClr val="FFDF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6" name="TextBox 65"/>
            <p:cNvSpPr txBox="1"/>
            <p:nvPr/>
          </p:nvSpPr>
          <p:spPr>
            <a:xfrm>
              <a:off x="1368393" y="3495770"/>
              <a:ext cx="495173" cy="251880"/>
            </a:xfrm>
            <a:prstGeom prst="rect">
              <a:avLst/>
            </a:prstGeom>
            <a:grpFill/>
            <a:ln>
              <a:solidFill>
                <a:srgbClr val="FFDFA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2002</a:t>
              </a:r>
            </a:p>
          </p:txBody>
        </p:sp>
        <p:sp>
          <p:nvSpPr>
            <p:cNvPr id="97" name="TextBox 66"/>
            <p:cNvSpPr txBox="1"/>
            <p:nvPr/>
          </p:nvSpPr>
          <p:spPr>
            <a:xfrm>
              <a:off x="2767604" y="2715396"/>
              <a:ext cx="495173" cy="251880"/>
            </a:xfrm>
            <a:prstGeom prst="rect">
              <a:avLst/>
            </a:prstGeom>
            <a:grpFill/>
            <a:ln>
              <a:solidFill>
                <a:srgbClr val="FFDFA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2006</a:t>
              </a:r>
            </a:p>
          </p:txBody>
        </p:sp>
        <p:sp>
          <p:nvSpPr>
            <p:cNvPr id="98" name="TextBox 67"/>
            <p:cNvSpPr txBox="1"/>
            <p:nvPr/>
          </p:nvSpPr>
          <p:spPr>
            <a:xfrm>
              <a:off x="4272555" y="3335269"/>
              <a:ext cx="495173" cy="251880"/>
            </a:xfrm>
            <a:prstGeom prst="rect">
              <a:avLst/>
            </a:prstGeom>
            <a:grpFill/>
            <a:ln>
              <a:solidFill>
                <a:srgbClr val="FFDFA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Box 68"/>
            <p:cNvSpPr txBox="1"/>
            <p:nvPr/>
          </p:nvSpPr>
          <p:spPr>
            <a:xfrm>
              <a:off x="5785124" y="2724921"/>
              <a:ext cx="495173" cy="251880"/>
            </a:xfrm>
            <a:prstGeom prst="rect">
              <a:avLst/>
            </a:prstGeom>
            <a:grpFill/>
            <a:ln>
              <a:solidFill>
                <a:srgbClr val="FFDFA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2021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TextBox 69"/>
            <p:cNvSpPr txBox="1"/>
            <p:nvPr/>
          </p:nvSpPr>
          <p:spPr>
            <a:xfrm>
              <a:off x="7291979" y="3355068"/>
              <a:ext cx="514255" cy="251880"/>
            </a:xfrm>
            <a:prstGeom prst="rect">
              <a:avLst/>
            </a:prstGeom>
            <a:grpFill/>
            <a:ln>
              <a:solidFill>
                <a:srgbClr val="FFDFA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121970" y="2963238"/>
            <a:ext cx="2028242" cy="1223412"/>
            <a:chOff x="2136360" y="3893492"/>
            <a:chExt cx="1886136" cy="1223412"/>
          </a:xfrm>
        </p:grpSpPr>
        <p:sp>
          <p:nvSpPr>
            <p:cNvPr id="112" name="文本框 111"/>
            <p:cNvSpPr txBox="1"/>
            <p:nvPr/>
          </p:nvSpPr>
          <p:spPr>
            <a:xfrm>
              <a:off x="2136360" y="4262824"/>
              <a:ext cx="188613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552320" y="3893492"/>
              <a:ext cx="105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949429" y="2029812"/>
            <a:ext cx="2028242" cy="1223412"/>
            <a:chOff x="2136360" y="3893492"/>
            <a:chExt cx="1886136" cy="1223412"/>
          </a:xfrm>
        </p:grpSpPr>
        <p:sp>
          <p:nvSpPr>
            <p:cNvPr id="115" name="文本框 114"/>
            <p:cNvSpPr txBox="1"/>
            <p:nvPr/>
          </p:nvSpPr>
          <p:spPr>
            <a:xfrm>
              <a:off x="2136360" y="4262824"/>
              <a:ext cx="188613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552320" y="3893492"/>
              <a:ext cx="105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008170" y="2770873"/>
            <a:ext cx="2028242" cy="1223412"/>
            <a:chOff x="2136360" y="3893492"/>
            <a:chExt cx="1886136" cy="1223412"/>
          </a:xfrm>
        </p:grpSpPr>
        <p:sp>
          <p:nvSpPr>
            <p:cNvPr id="118" name="文本框 117"/>
            <p:cNvSpPr txBox="1"/>
            <p:nvPr/>
          </p:nvSpPr>
          <p:spPr>
            <a:xfrm>
              <a:off x="2136360" y="4262824"/>
              <a:ext cx="188613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552320" y="3893492"/>
              <a:ext cx="105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031361" y="1971171"/>
            <a:ext cx="2028242" cy="1223412"/>
            <a:chOff x="2136360" y="3893492"/>
            <a:chExt cx="1886136" cy="1223412"/>
          </a:xfrm>
        </p:grpSpPr>
        <p:sp>
          <p:nvSpPr>
            <p:cNvPr id="121" name="文本框 120"/>
            <p:cNvSpPr txBox="1"/>
            <p:nvPr/>
          </p:nvSpPr>
          <p:spPr>
            <a:xfrm>
              <a:off x="2136360" y="4262824"/>
              <a:ext cx="188613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2552320" y="3893492"/>
              <a:ext cx="105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093717" y="2676300"/>
            <a:ext cx="2028242" cy="1223412"/>
            <a:chOff x="2136360" y="3893492"/>
            <a:chExt cx="1886136" cy="1223412"/>
          </a:xfrm>
        </p:grpSpPr>
        <p:sp>
          <p:nvSpPr>
            <p:cNvPr id="124" name="文本框 123"/>
            <p:cNvSpPr txBox="1"/>
            <p:nvPr/>
          </p:nvSpPr>
          <p:spPr>
            <a:xfrm>
              <a:off x="2136360" y="4262824"/>
              <a:ext cx="188613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在此输入文字内容，文字不易太多，以简练为主，此模板作品在此输入文字内容；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552320" y="3893492"/>
              <a:ext cx="105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530899" y="2371172"/>
            <a:ext cx="911539" cy="911538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41058" y="2371172"/>
            <a:ext cx="911539" cy="911538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30899" y="4619416"/>
            <a:ext cx="911539" cy="911538"/>
          </a:xfrm>
          <a:prstGeom prst="rect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41058" y="4619416"/>
            <a:ext cx="911539" cy="911538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>
            <a:endCxn id="22" idx="1"/>
          </p:cNvCxnSpPr>
          <p:nvPr/>
        </p:nvCxnSpPr>
        <p:spPr>
          <a:xfrm>
            <a:off x="3748097" y="2826941"/>
            <a:ext cx="7828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3748097" y="5102305"/>
            <a:ext cx="7828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8" name="直接连接符 27"/>
          <p:cNvCxnSpPr/>
          <p:nvPr/>
        </p:nvCxnSpPr>
        <p:spPr>
          <a:xfrm flipH="1">
            <a:off x="7756076" y="2826941"/>
            <a:ext cx="7828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7756076" y="5102305"/>
            <a:ext cx="78280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oval"/>
          </a:ln>
          <a:effectLst/>
        </p:spPr>
      </p:cxnSp>
      <p:sp>
        <p:nvSpPr>
          <p:cNvPr id="30" name="椭圆 16"/>
          <p:cNvSpPr/>
          <p:nvPr/>
        </p:nvSpPr>
        <p:spPr>
          <a:xfrm>
            <a:off x="4798513" y="2647193"/>
            <a:ext cx="372836" cy="359494"/>
          </a:xfrm>
          <a:custGeom>
            <a:avLst/>
            <a:gdLst>
              <a:gd name="connsiteX0" fmla="*/ 174005 w 338138"/>
              <a:gd name="connsiteY0" fmla="*/ 18121 h 326038"/>
              <a:gd name="connsiteX1" fmla="*/ 160013 w 338138"/>
              <a:gd name="connsiteY1" fmla="*/ 19109 h 326038"/>
              <a:gd name="connsiteX2" fmla="*/ 160013 w 338138"/>
              <a:gd name="connsiteY2" fmla="*/ 70472 h 326038"/>
              <a:gd name="connsiteX3" fmla="*/ 92851 w 338138"/>
              <a:gd name="connsiteY3" fmla="*/ 149491 h 326038"/>
              <a:gd name="connsiteX4" fmla="*/ 88900 w 338138"/>
              <a:gd name="connsiteY4" fmla="*/ 149491 h 326038"/>
              <a:gd name="connsiteX5" fmla="*/ 88900 w 338138"/>
              <a:gd name="connsiteY5" fmla="*/ 279872 h 326038"/>
              <a:gd name="connsiteX6" fmla="*/ 119189 w 338138"/>
              <a:gd name="connsiteY6" fmla="*/ 310163 h 326038"/>
              <a:gd name="connsiteX7" fmla="*/ 262731 w 338138"/>
              <a:gd name="connsiteY7" fmla="*/ 310163 h 326038"/>
              <a:gd name="connsiteX8" fmla="*/ 300922 w 338138"/>
              <a:gd name="connsiteY8" fmla="*/ 278555 h 326038"/>
              <a:gd name="connsiteX9" fmla="*/ 320675 w 338138"/>
              <a:gd name="connsiteY9" fmla="*/ 157393 h 326038"/>
              <a:gd name="connsiteX10" fmla="*/ 320675 w 338138"/>
              <a:gd name="connsiteY10" fmla="*/ 156076 h 326038"/>
              <a:gd name="connsiteX11" fmla="*/ 290386 w 338138"/>
              <a:gd name="connsiteY11" fmla="*/ 127102 h 326038"/>
              <a:gd name="connsiteX12" fmla="*/ 210055 w 338138"/>
              <a:gd name="connsiteY12" fmla="*/ 127102 h 326038"/>
              <a:gd name="connsiteX13" fmla="*/ 200837 w 338138"/>
              <a:gd name="connsiteY13" fmla="*/ 117883 h 326038"/>
              <a:gd name="connsiteX14" fmla="*/ 200837 w 338138"/>
              <a:gd name="connsiteY14" fmla="*/ 57302 h 326038"/>
              <a:gd name="connsiteX15" fmla="*/ 188985 w 338138"/>
              <a:gd name="connsiteY15" fmla="*/ 23060 h 326038"/>
              <a:gd name="connsiteX16" fmla="*/ 174005 w 338138"/>
              <a:gd name="connsiteY16" fmla="*/ 18121 h 326038"/>
              <a:gd name="connsiteX17" fmla="*/ 166923 w 338138"/>
              <a:gd name="connsiteY17" fmla="*/ 10 h 326038"/>
              <a:gd name="connsiteX18" fmla="*/ 199449 w 338138"/>
              <a:gd name="connsiteY18" fmla="*/ 8733 h 326038"/>
              <a:gd name="connsiteX19" fmla="*/ 217941 w 338138"/>
              <a:gd name="connsiteY19" fmla="*/ 56131 h 326038"/>
              <a:gd name="connsiteX20" fmla="*/ 217941 w 338138"/>
              <a:gd name="connsiteY20" fmla="*/ 108796 h 326038"/>
              <a:gd name="connsiteX21" fmla="*/ 290588 w 338138"/>
              <a:gd name="connsiteY21" fmla="*/ 108796 h 326038"/>
              <a:gd name="connsiteX22" fmla="*/ 338138 w 338138"/>
              <a:gd name="connsiteY22" fmla="*/ 154878 h 326038"/>
              <a:gd name="connsiteX23" fmla="*/ 338138 w 338138"/>
              <a:gd name="connsiteY23" fmla="*/ 157511 h 326038"/>
              <a:gd name="connsiteX24" fmla="*/ 338138 w 338138"/>
              <a:gd name="connsiteY24" fmla="*/ 158828 h 326038"/>
              <a:gd name="connsiteX25" fmla="*/ 318325 w 338138"/>
              <a:gd name="connsiteY25" fmla="*/ 279956 h 326038"/>
              <a:gd name="connsiteX26" fmla="*/ 262850 w 338138"/>
              <a:gd name="connsiteY26" fmla="*/ 326038 h 326038"/>
              <a:gd name="connsiteX27" fmla="*/ 118877 w 338138"/>
              <a:gd name="connsiteY27" fmla="*/ 326038 h 326038"/>
              <a:gd name="connsiteX28" fmla="*/ 71326 w 338138"/>
              <a:gd name="connsiteY28" fmla="*/ 278640 h 326038"/>
              <a:gd name="connsiteX29" fmla="*/ 71326 w 338138"/>
              <a:gd name="connsiteY29" fmla="*/ 144345 h 326038"/>
              <a:gd name="connsiteX30" fmla="*/ 63401 w 338138"/>
              <a:gd name="connsiteY30" fmla="*/ 136445 h 326038"/>
              <a:gd name="connsiteX31" fmla="*/ 23775 w 338138"/>
              <a:gd name="connsiteY31" fmla="*/ 136445 h 326038"/>
              <a:gd name="connsiteX32" fmla="*/ 17171 w 338138"/>
              <a:gd name="connsiteY32" fmla="*/ 144345 h 326038"/>
              <a:gd name="connsiteX33" fmla="*/ 17171 w 338138"/>
              <a:gd name="connsiteY33" fmla="*/ 286540 h 326038"/>
              <a:gd name="connsiteX34" fmla="*/ 23775 w 338138"/>
              <a:gd name="connsiteY34" fmla="*/ 294439 h 326038"/>
              <a:gd name="connsiteX35" fmla="*/ 47550 w 338138"/>
              <a:gd name="connsiteY35" fmla="*/ 294439 h 326038"/>
              <a:gd name="connsiteX36" fmla="*/ 55476 w 338138"/>
              <a:gd name="connsiteY36" fmla="*/ 302339 h 326038"/>
              <a:gd name="connsiteX37" fmla="*/ 47550 w 338138"/>
              <a:gd name="connsiteY37" fmla="*/ 311555 h 326038"/>
              <a:gd name="connsiteX38" fmla="*/ 23775 w 338138"/>
              <a:gd name="connsiteY38" fmla="*/ 311555 h 326038"/>
              <a:gd name="connsiteX39" fmla="*/ 0 w 338138"/>
              <a:gd name="connsiteY39" fmla="*/ 286540 h 326038"/>
              <a:gd name="connsiteX40" fmla="*/ 0 w 338138"/>
              <a:gd name="connsiteY40" fmla="*/ 144345 h 326038"/>
              <a:gd name="connsiteX41" fmla="*/ 23775 w 338138"/>
              <a:gd name="connsiteY41" fmla="*/ 119329 h 326038"/>
              <a:gd name="connsiteX42" fmla="*/ 63401 w 338138"/>
              <a:gd name="connsiteY42" fmla="*/ 119329 h 326038"/>
              <a:gd name="connsiteX43" fmla="*/ 85855 w 338138"/>
              <a:gd name="connsiteY43" fmla="*/ 132495 h 326038"/>
              <a:gd name="connsiteX44" fmla="*/ 87176 w 338138"/>
              <a:gd name="connsiteY44" fmla="*/ 132495 h 326038"/>
              <a:gd name="connsiteX45" fmla="*/ 143973 w 338138"/>
              <a:gd name="connsiteY45" fmla="*/ 69297 h 326038"/>
              <a:gd name="connsiteX46" fmla="*/ 143973 w 338138"/>
              <a:gd name="connsiteY46" fmla="*/ 11366 h 326038"/>
              <a:gd name="connsiteX47" fmla="*/ 149256 w 338138"/>
              <a:gd name="connsiteY47" fmla="*/ 2150 h 326038"/>
              <a:gd name="connsiteX48" fmla="*/ 166923 w 338138"/>
              <a:gd name="connsiteY48" fmla="*/ 10 h 3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26038">
                <a:moveTo>
                  <a:pt x="174005" y="18121"/>
                </a:moveTo>
                <a:cubicBezTo>
                  <a:pt x="168902" y="17792"/>
                  <a:pt x="163964" y="18451"/>
                  <a:pt x="160013" y="19109"/>
                </a:cubicBezTo>
                <a:cubicBezTo>
                  <a:pt x="160013" y="19109"/>
                  <a:pt x="160013" y="19109"/>
                  <a:pt x="160013" y="70472"/>
                </a:cubicBezTo>
                <a:cubicBezTo>
                  <a:pt x="160013" y="129736"/>
                  <a:pt x="95485" y="149491"/>
                  <a:pt x="92851" y="149491"/>
                </a:cubicBezTo>
                <a:cubicBezTo>
                  <a:pt x="91534" y="149491"/>
                  <a:pt x="90217" y="149491"/>
                  <a:pt x="88900" y="149491"/>
                </a:cubicBezTo>
                <a:cubicBezTo>
                  <a:pt x="88900" y="149491"/>
                  <a:pt x="88900" y="149491"/>
                  <a:pt x="88900" y="279872"/>
                </a:cubicBezTo>
                <a:cubicBezTo>
                  <a:pt x="88900" y="296993"/>
                  <a:pt x="102069" y="310163"/>
                  <a:pt x="119189" y="310163"/>
                </a:cubicBezTo>
                <a:cubicBezTo>
                  <a:pt x="119189" y="310163"/>
                  <a:pt x="119189" y="310163"/>
                  <a:pt x="262731" y="310163"/>
                </a:cubicBezTo>
                <a:cubicBezTo>
                  <a:pt x="286436" y="310163"/>
                  <a:pt x="299605" y="299627"/>
                  <a:pt x="300922" y="278555"/>
                </a:cubicBezTo>
                <a:cubicBezTo>
                  <a:pt x="300922" y="278555"/>
                  <a:pt x="300922" y="278555"/>
                  <a:pt x="320675" y="157393"/>
                </a:cubicBezTo>
                <a:cubicBezTo>
                  <a:pt x="320675" y="157393"/>
                  <a:pt x="320675" y="157393"/>
                  <a:pt x="320675" y="156076"/>
                </a:cubicBezTo>
                <a:cubicBezTo>
                  <a:pt x="320675" y="140272"/>
                  <a:pt x="307506" y="127102"/>
                  <a:pt x="290386" y="127102"/>
                </a:cubicBezTo>
                <a:cubicBezTo>
                  <a:pt x="290386" y="127102"/>
                  <a:pt x="290386" y="127102"/>
                  <a:pt x="210055" y="127102"/>
                </a:cubicBezTo>
                <a:cubicBezTo>
                  <a:pt x="204788" y="127102"/>
                  <a:pt x="200837" y="123151"/>
                  <a:pt x="200837" y="117883"/>
                </a:cubicBezTo>
                <a:cubicBezTo>
                  <a:pt x="200837" y="117883"/>
                  <a:pt x="200837" y="117883"/>
                  <a:pt x="200837" y="57302"/>
                </a:cubicBezTo>
                <a:cubicBezTo>
                  <a:pt x="200837" y="40181"/>
                  <a:pt x="196886" y="29645"/>
                  <a:pt x="188985" y="23060"/>
                </a:cubicBezTo>
                <a:cubicBezTo>
                  <a:pt x="184376" y="19768"/>
                  <a:pt x="179108" y="18451"/>
                  <a:pt x="174005" y="18121"/>
                </a:cubicBezTo>
                <a:close/>
                <a:moveTo>
                  <a:pt x="166923" y="10"/>
                </a:moveTo>
                <a:cubicBezTo>
                  <a:pt x="176664" y="-154"/>
                  <a:pt x="188882" y="1491"/>
                  <a:pt x="199449" y="8733"/>
                </a:cubicBezTo>
                <a:cubicBezTo>
                  <a:pt x="211336" y="17949"/>
                  <a:pt x="217941" y="33749"/>
                  <a:pt x="217941" y="56131"/>
                </a:cubicBezTo>
                <a:cubicBezTo>
                  <a:pt x="217941" y="56131"/>
                  <a:pt x="217941" y="56131"/>
                  <a:pt x="217941" y="108796"/>
                </a:cubicBezTo>
                <a:cubicBezTo>
                  <a:pt x="217941" y="108796"/>
                  <a:pt x="217941" y="108796"/>
                  <a:pt x="290588" y="108796"/>
                </a:cubicBezTo>
                <a:cubicBezTo>
                  <a:pt x="317005" y="108796"/>
                  <a:pt x="338138" y="129862"/>
                  <a:pt x="338138" y="154878"/>
                </a:cubicBezTo>
                <a:cubicBezTo>
                  <a:pt x="338138" y="154878"/>
                  <a:pt x="338138" y="154878"/>
                  <a:pt x="338138" y="157511"/>
                </a:cubicBezTo>
                <a:cubicBezTo>
                  <a:pt x="338138" y="157511"/>
                  <a:pt x="338138" y="157511"/>
                  <a:pt x="338138" y="158828"/>
                </a:cubicBezTo>
                <a:cubicBezTo>
                  <a:pt x="338138" y="158828"/>
                  <a:pt x="338138" y="158828"/>
                  <a:pt x="318325" y="279956"/>
                </a:cubicBezTo>
                <a:cubicBezTo>
                  <a:pt x="314363" y="308922"/>
                  <a:pt x="294550" y="326038"/>
                  <a:pt x="262850" y="326038"/>
                </a:cubicBezTo>
                <a:cubicBezTo>
                  <a:pt x="262850" y="326038"/>
                  <a:pt x="262850" y="326038"/>
                  <a:pt x="118877" y="326038"/>
                </a:cubicBezTo>
                <a:cubicBezTo>
                  <a:pt x="92460" y="326038"/>
                  <a:pt x="71326" y="304972"/>
                  <a:pt x="71326" y="278640"/>
                </a:cubicBezTo>
                <a:cubicBezTo>
                  <a:pt x="71326" y="278640"/>
                  <a:pt x="71326" y="278640"/>
                  <a:pt x="71326" y="144345"/>
                </a:cubicBezTo>
                <a:cubicBezTo>
                  <a:pt x="71326" y="139078"/>
                  <a:pt x="67363" y="136445"/>
                  <a:pt x="63401" y="136445"/>
                </a:cubicBezTo>
                <a:cubicBezTo>
                  <a:pt x="63401" y="136445"/>
                  <a:pt x="63401" y="136445"/>
                  <a:pt x="23775" y="136445"/>
                </a:cubicBezTo>
                <a:cubicBezTo>
                  <a:pt x="19813" y="136445"/>
                  <a:pt x="17171" y="139078"/>
                  <a:pt x="17171" y="144345"/>
                </a:cubicBezTo>
                <a:cubicBezTo>
                  <a:pt x="17171" y="144345"/>
                  <a:pt x="17171" y="144345"/>
                  <a:pt x="17171" y="286540"/>
                </a:cubicBezTo>
                <a:cubicBezTo>
                  <a:pt x="17171" y="290489"/>
                  <a:pt x="19813" y="294439"/>
                  <a:pt x="23775" y="294439"/>
                </a:cubicBezTo>
                <a:cubicBezTo>
                  <a:pt x="23775" y="294439"/>
                  <a:pt x="23775" y="294439"/>
                  <a:pt x="47550" y="294439"/>
                </a:cubicBezTo>
                <a:cubicBezTo>
                  <a:pt x="51513" y="294439"/>
                  <a:pt x="55476" y="298389"/>
                  <a:pt x="55476" y="302339"/>
                </a:cubicBezTo>
                <a:cubicBezTo>
                  <a:pt x="55476" y="307605"/>
                  <a:pt x="51513" y="311555"/>
                  <a:pt x="47550" y="311555"/>
                </a:cubicBezTo>
                <a:cubicBezTo>
                  <a:pt x="47550" y="311555"/>
                  <a:pt x="47550" y="311555"/>
                  <a:pt x="23775" y="311555"/>
                </a:cubicBezTo>
                <a:cubicBezTo>
                  <a:pt x="10567" y="311555"/>
                  <a:pt x="0" y="299706"/>
                  <a:pt x="0" y="286540"/>
                </a:cubicBezTo>
                <a:cubicBezTo>
                  <a:pt x="0" y="286540"/>
                  <a:pt x="0" y="286540"/>
                  <a:pt x="0" y="144345"/>
                </a:cubicBezTo>
                <a:cubicBezTo>
                  <a:pt x="0" y="129862"/>
                  <a:pt x="10567" y="119329"/>
                  <a:pt x="23775" y="119329"/>
                </a:cubicBezTo>
                <a:cubicBezTo>
                  <a:pt x="23775" y="119329"/>
                  <a:pt x="23775" y="119329"/>
                  <a:pt x="63401" y="119329"/>
                </a:cubicBezTo>
                <a:cubicBezTo>
                  <a:pt x="72647" y="119329"/>
                  <a:pt x="81893" y="124595"/>
                  <a:pt x="85855" y="132495"/>
                </a:cubicBezTo>
                <a:cubicBezTo>
                  <a:pt x="85855" y="132495"/>
                  <a:pt x="87176" y="132495"/>
                  <a:pt x="87176" y="132495"/>
                </a:cubicBezTo>
                <a:cubicBezTo>
                  <a:pt x="89818" y="131179"/>
                  <a:pt x="143973" y="115379"/>
                  <a:pt x="143973" y="69297"/>
                </a:cubicBezTo>
                <a:cubicBezTo>
                  <a:pt x="143973" y="69297"/>
                  <a:pt x="143973" y="69297"/>
                  <a:pt x="143973" y="11366"/>
                </a:cubicBezTo>
                <a:cubicBezTo>
                  <a:pt x="143973" y="7416"/>
                  <a:pt x="146615" y="3466"/>
                  <a:pt x="149256" y="2150"/>
                </a:cubicBezTo>
                <a:cubicBezTo>
                  <a:pt x="149917" y="2150"/>
                  <a:pt x="157182" y="175"/>
                  <a:pt x="166923" y="1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椭圆 17"/>
          <p:cNvSpPr/>
          <p:nvPr/>
        </p:nvSpPr>
        <p:spPr>
          <a:xfrm>
            <a:off x="7176360" y="2640522"/>
            <a:ext cx="240936" cy="372836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椭圆 18"/>
          <p:cNvSpPr/>
          <p:nvPr/>
        </p:nvSpPr>
        <p:spPr>
          <a:xfrm>
            <a:off x="4798513" y="4888767"/>
            <a:ext cx="372836" cy="372836"/>
          </a:xfrm>
          <a:custGeom>
            <a:avLst/>
            <a:gdLst>
              <a:gd name="connsiteX0" fmla="*/ 290513 w 331788"/>
              <a:gd name="connsiteY0" fmla="*/ 268288 h 331788"/>
              <a:gd name="connsiteX1" fmla="*/ 285353 w 331788"/>
              <a:gd name="connsiteY1" fmla="*/ 269628 h 331788"/>
              <a:gd name="connsiteX2" fmla="*/ 280194 w 331788"/>
              <a:gd name="connsiteY2" fmla="*/ 270967 h 331788"/>
              <a:gd name="connsiteX3" fmla="*/ 272455 w 331788"/>
              <a:gd name="connsiteY3" fmla="*/ 279004 h 331788"/>
              <a:gd name="connsiteX4" fmla="*/ 271165 w 331788"/>
              <a:gd name="connsiteY4" fmla="*/ 284362 h 331788"/>
              <a:gd name="connsiteX5" fmla="*/ 269875 w 331788"/>
              <a:gd name="connsiteY5" fmla="*/ 289720 h 331788"/>
              <a:gd name="connsiteX6" fmla="*/ 290513 w 331788"/>
              <a:gd name="connsiteY6" fmla="*/ 311151 h 331788"/>
              <a:gd name="connsiteX7" fmla="*/ 311150 w 331788"/>
              <a:gd name="connsiteY7" fmla="*/ 289720 h 331788"/>
              <a:gd name="connsiteX8" fmla="*/ 290513 w 331788"/>
              <a:gd name="connsiteY8" fmla="*/ 268288 h 331788"/>
              <a:gd name="connsiteX9" fmla="*/ 41276 w 331788"/>
              <a:gd name="connsiteY9" fmla="*/ 268288 h 331788"/>
              <a:gd name="connsiteX10" fmla="*/ 20638 w 331788"/>
              <a:gd name="connsiteY10" fmla="*/ 289720 h 331788"/>
              <a:gd name="connsiteX11" fmla="*/ 41276 w 331788"/>
              <a:gd name="connsiteY11" fmla="*/ 311151 h 331788"/>
              <a:gd name="connsiteX12" fmla="*/ 61913 w 331788"/>
              <a:gd name="connsiteY12" fmla="*/ 289720 h 331788"/>
              <a:gd name="connsiteX13" fmla="*/ 60623 w 331788"/>
              <a:gd name="connsiteY13" fmla="*/ 284362 h 331788"/>
              <a:gd name="connsiteX14" fmla="*/ 59333 w 331788"/>
              <a:gd name="connsiteY14" fmla="*/ 279004 h 331788"/>
              <a:gd name="connsiteX15" fmla="*/ 51594 w 331788"/>
              <a:gd name="connsiteY15" fmla="*/ 270967 h 331788"/>
              <a:gd name="connsiteX16" fmla="*/ 46435 w 331788"/>
              <a:gd name="connsiteY16" fmla="*/ 269628 h 331788"/>
              <a:gd name="connsiteX17" fmla="*/ 41276 w 331788"/>
              <a:gd name="connsiteY17" fmla="*/ 268288 h 331788"/>
              <a:gd name="connsiteX18" fmla="*/ 142093 w 331788"/>
              <a:gd name="connsiteY18" fmla="*/ 106363 h 331788"/>
              <a:gd name="connsiteX19" fmla="*/ 126560 w 331788"/>
              <a:gd name="connsiteY19" fmla="*/ 110212 h 331788"/>
              <a:gd name="connsiteX20" fmla="*/ 112322 w 331788"/>
              <a:gd name="connsiteY20" fmla="*/ 125609 h 331788"/>
              <a:gd name="connsiteX21" fmla="*/ 108438 w 331788"/>
              <a:gd name="connsiteY21" fmla="*/ 139722 h 331788"/>
              <a:gd name="connsiteX22" fmla="*/ 108438 w 331788"/>
              <a:gd name="connsiteY22" fmla="*/ 144855 h 331788"/>
              <a:gd name="connsiteX23" fmla="*/ 109733 w 331788"/>
              <a:gd name="connsiteY23" fmla="*/ 155119 h 331788"/>
              <a:gd name="connsiteX24" fmla="*/ 99378 w 331788"/>
              <a:gd name="connsiteY24" fmla="*/ 156402 h 331788"/>
              <a:gd name="connsiteX25" fmla="*/ 82550 w 331788"/>
              <a:gd name="connsiteY25" fmla="*/ 175648 h 331788"/>
              <a:gd name="connsiteX26" fmla="*/ 82550 w 331788"/>
              <a:gd name="connsiteY26" fmla="*/ 180780 h 331788"/>
              <a:gd name="connsiteX27" fmla="*/ 101966 w 331788"/>
              <a:gd name="connsiteY27" fmla="*/ 200026 h 331788"/>
              <a:gd name="connsiteX28" fmla="*/ 231409 w 331788"/>
              <a:gd name="connsiteY28" fmla="*/ 200026 h 331788"/>
              <a:gd name="connsiteX29" fmla="*/ 250825 w 331788"/>
              <a:gd name="connsiteY29" fmla="*/ 180780 h 331788"/>
              <a:gd name="connsiteX30" fmla="*/ 250825 w 331788"/>
              <a:gd name="connsiteY30" fmla="*/ 175648 h 331788"/>
              <a:gd name="connsiteX31" fmla="*/ 231409 w 331788"/>
              <a:gd name="connsiteY31" fmla="*/ 156402 h 331788"/>
              <a:gd name="connsiteX32" fmla="*/ 213287 w 331788"/>
              <a:gd name="connsiteY32" fmla="*/ 156402 h 331788"/>
              <a:gd name="connsiteX33" fmla="*/ 210698 w 331788"/>
              <a:gd name="connsiteY33" fmla="*/ 148704 h 331788"/>
              <a:gd name="connsiteX34" fmla="*/ 206815 w 331788"/>
              <a:gd name="connsiteY34" fmla="*/ 141006 h 331788"/>
              <a:gd name="connsiteX35" fmla="*/ 188693 w 331788"/>
              <a:gd name="connsiteY35" fmla="*/ 133307 h 331788"/>
              <a:gd name="connsiteX36" fmla="*/ 186104 w 331788"/>
              <a:gd name="connsiteY36" fmla="*/ 134590 h 331788"/>
              <a:gd name="connsiteX37" fmla="*/ 182221 w 331788"/>
              <a:gd name="connsiteY37" fmla="*/ 134590 h 331788"/>
              <a:gd name="connsiteX38" fmla="*/ 177043 w 331788"/>
              <a:gd name="connsiteY38" fmla="*/ 137156 h 331788"/>
              <a:gd name="connsiteX39" fmla="*/ 173160 w 331788"/>
              <a:gd name="connsiteY39" fmla="*/ 128175 h 331788"/>
              <a:gd name="connsiteX40" fmla="*/ 142093 w 331788"/>
              <a:gd name="connsiteY40" fmla="*/ 106363 h 331788"/>
              <a:gd name="connsiteX41" fmla="*/ 290513 w 331788"/>
              <a:gd name="connsiteY41" fmla="*/ 20638 h 331788"/>
              <a:gd name="connsiteX42" fmla="*/ 269875 w 331788"/>
              <a:gd name="connsiteY42" fmla="*/ 41275 h 331788"/>
              <a:gd name="connsiteX43" fmla="*/ 271165 w 331788"/>
              <a:gd name="connsiteY43" fmla="*/ 46435 h 331788"/>
              <a:gd name="connsiteX44" fmla="*/ 272455 w 331788"/>
              <a:gd name="connsiteY44" fmla="*/ 51594 h 331788"/>
              <a:gd name="connsiteX45" fmla="*/ 280194 w 331788"/>
              <a:gd name="connsiteY45" fmla="*/ 59333 h 331788"/>
              <a:gd name="connsiteX46" fmla="*/ 285353 w 331788"/>
              <a:gd name="connsiteY46" fmla="*/ 60623 h 331788"/>
              <a:gd name="connsiteX47" fmla="*/ 290513 w 331788"/>
              <a:gd name="connsiteY47" fmla="*/ 61913 h 331788"/>
              <a:gd name="connsiteX48" fmla="*/ 311150 w 331788"/>
              <a:gd name="connsiteY48" fmla="*/ 41275 h 331788"/>
              <a:gd name="connsiteX49" fmla="*/ 290513 w 331788"/>
              <a:gd name="connsiteY49" fmla="*/ 20638 h 331788"/>
              <a:gd name="connsiteX50" fmla="*/ 41276 w 331788"/>
              <a:gd name="connsiteY50" fmla="*/ 20638 h 331788"/>
              <a:gd name="connsiteX51" fmla="*/ 20638 w 331788"/>
              <a:gd name="connsiteY51" fmla="*/ 41275 h 331788"/>
              <a:gd name="connsiteX52" fmla="*/ 41276 w 331788"/>
              <a:gd name="connsiteY52" fmla="*/ 61913 h 331788"/>
              <a:gd name="connsiteX53" fmla="*/ 46435 w 331788"/>
              <a:gd name="connsiteY53" fmla="*/ 60623 h 331788"/>
              <a:gd name="connsiteX54" fmla="*/ 51594 w 331788"/>
              <a:gd name="connsiteY54" fmla="*/ 59333 h 331788"/>
              <a:gd name="connsiteX55" fmla="*/ 59333 w 331788"/>
              <a:gd name="connsiteY55" fmla="*/ 51594 h 331788"/>
              <a:gd name="connsiteX56" fmla="*/ 60623 w 331788"/>
              <a:gd name="connsiteY56" fmla="*/ 46435 h 331788"/>
              <a:gd name="connsiteX57" fmla="*/ 61913 w 331788"/>
              <a:gd name="connsiteY57" fmla="*/ 41275 h 331788"/>
              <a:gd name="connsiteX58" fmla="*/ 41276 w 331788"/>
              <a:gd name="connsiteY58" fmla="*/ 20638 h 331788"/>
              <a:gd name="connsiteX59" fmla="*/ 41474 w 331788"/>
              <a:gd name="connsiteY59" fmla="*/ 0 h 331788"/>
              <a:gd name="connsiteX60" fmla="*/ 82947 w 331788"/>
              <a:gd name="connsiteY60" fmla="*/ 41473 h 331788"/>
              <a:gd name="connsiteX61" fmla="*/ 76467 w 331788"/>
              <a:gd name="connsiteY61" fmla="*/ 62210 h 331788"/>
              <a:gd name="connsiteX62" fmla="*/ 110164 w 331788"/>
              <a:gd name="connsiteY62" fmla="*/ 95907 h 331788"/>
              <a:gd name="connsiteX63" fmla="*/ 141269 w 331788"/>
              <a:gd name="connsiteY63" fmla="*/ 85539 h 331788"/>
              <a:gd name="connsiteX64" fmla="*/ 187927 w 331788"/>
              <a:gd name="connsiteY64" fmla="*/ 112756 h 331788"/>
              <a:gd name="connsiteX65" fmla="*/ 202183 w 331788"/>
              <a:gd name="connsiteY65" fmla="*/ 115348 h 331788"/>
              <a:gd name="connsiteX66" fmla="*/ 255321 w 331788"/>
              <a:gd name="connsiteY66" fmla="*/ 62210 h 331788"/>
              <a:gd name="connsiteX67" fmla="*/ 248841 w 331788"/>
              <a:gd name="connsiteY67" fmla="*/ 41473 h 331788"/>
              <a:gd name="connsiteX68" fmla="*/ 290315 w 331788"/>
              <a:gd name="connsiteY68" fmla="*/ 0 h 331788"/>
              <a:gd name="connsiteX69" fmla="*/ 331788 w 331788"/>
              <a:gd name="connsiteY69" fmla="*/ 41473 h 331788"/>
              <a:gd name="connsiteX70" fmla="*/ 290315 w 331788"/>
              <a:gd name="connsiteY70" fmla="*/ 82947 h 331788"/>
              <a:gd name="connsiteX71" fmla="*/ 269578 w 331788"/>
              <a:gd name="connsiteY71" fmla="*/ 76467 h 331788"/>
              <a:gd name="connsiteX72" fmla="*/ 220328 w 331788"/>
              <a:gd name="connsiteY72" fmla="*/ 125717 h 331788"/>
              <a:gd name="connsiteX73" fmla="*/ 226808 w 331788"/>
              <a:gd name="connsiteY73" fmla="*/ 136085 h 331788"/>
              <a:gd name="connsiteX74" fmla="*/ 230696 w 331788"/>
              <a:gd name="connsiteY74" fmla="*/ 136085 h 331788"/>
              <a:gd name="connsiteX75" fmla="*/ 270874 w 331788"/>
              <a:gd name="connsiteY75" fmla="*/ 176262 h 331788"/>
              <a:gd name="connsiteX76" fmla="*/ 270874 w 331788"/>
              <a:gd name="connsiteY76" fmla="*/ 181447 h 331788"/>
              <a:gd name="connsiteX77" fmla="*/ 235881 w 331788"/>
              <a:gd name="connsiteY77" fmla="*/ 221624 h 331788"/>
              <a:gd name="connsiteX78" fmla="*/ 269578 w 331788"/>
              <a:gd name="connsiteY78" fmla="*/ 255321 h 331788"/>
              <a:gd name="connsiteX79" fmla="*/ 290315 w 331788"/>
              <a:gd name="connsiteY79" fmla="*/ 248841 h 331788"/>
              <a:gd name="connsiteX80" fmla="*/ 331788 w 331788"/>
              <a:gd name="connsiteY80" fmla="*/ 290315 h 331788"/>
              <a:gd name="connsiteX81" fmla="*/ 290315 w 331788"/>
              <a:gd name="connsiteY81" fmla="*/ 331788 h 331788"/>
              <a:gd name="connsiteX82" fmla="*/ 248841 w 331788"/>
              <a:gd name="connsiteY82" fmla="*/ 290315 h 331788"/>
              <a:gd name="connsiteX83" fmla="*/ 255321 w 331788"/>
              <a:gd name="connsiteY83" fmla="*/ 269578 h 331788"/>
              <a:gd name="connsiteX84" fmla="*/ 207368 w 331788"/>
              <a:gd name="connsiteY84" fmla="*/ 221624 h 331788"/>
              <a:gd name="connsiteX85" fmla="*/ 124421 w 331788"/>
              <a:gd name="connsiteY85" fmla="*/ 221624 h 331788"/>
              <a:gd name="connsiteX86" fmla="*/ 76467 w 331788"/>
              <a:gd name="connsiteY86" fmla="*/ 269578 h 331788"/>
              <a:gd name="connsiteX87" fmla="*/ 82947 w 331788"/>
              <a:gd name="connsiteY87" fmla="*/ 290315 h 331788"/>
              <a:gd name="connsiteX88" fmla="*/ 41474 w 331788"/>
              <a:gd name="connsiteY88" fmla="*/ 331788 h 331788"/>
              <a:gd name="connsiteX89" fmla="*/ 0 w 331788"/>
              <a:gd name="connsiteY89" fmla="*/ 290315 h 331788"/>
              <a:gd name="connsiteX90" fmla="*/ 41474 w 331788"/>
              <a:gd name="connsiteY90" fmla="*/ 248841 h 331788"/>
              <a:gd name="connsiteX91" fmla="*/ 62210 w 331788"/>
              <a:gd name="connsiteY91" fmla="*/ 255321 h 331788"/>
              <a:gd name="connsiteX92" fmla="*/ 95907 w 331788"/>
              <a:gd name="connsiteY92" fmla="*/ 221624 h 331788"/>
              <a:gd name="connsiteX93" fmla="*/ 60914 w 331788"/>
              <a:gd name="connsiteY93" fmla="*/ 181447 h 331788"/>
              <a:gd name="connsiteX94" fmla="*/ 60914 w 331788"/>
              <a:gd name="connsiteY94" fmla="*/ 176262 h 331788"/>
              <a:gd name="connsiteX95" fmla="*/ 86835 w 331788"/>
              <a:gd name="connsiteY95" fmla="*/ 138677 h 331788"/>
              <a:gd name="connsiteX96" fmla="*/ 95907 w 331788"/>
              <a:gd name="connsiteY96" fmla="*/ 110164 h 331788"/>
              <a:gd name="connsiteX97" fmla="*/ 62210 w 331788"/>
              <a:gd name="connsiteY97" fmla="*/ 76467 h 331788"/>
              <a:gd name="connsiteX98" fmla="*/ 41474 w 331788"/>
              <a:gd name="connsiteY98" fmla="*/ 82947 h 331788"/>
              <a:gd name="connsiteX99" fmla="*/ 0 w 331788"/>
              <a:gd name="connsiteY99" fmla="*/ 41473 h 331788"/>
              <a:gd name="connsiteX100" fmla="*/ 41474 w 331788"/>
              <a:gd name="connsiteY10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1788" h="331788">
                <a:moveTo>
                  <a:pt x="290513" y="268288"/>
                </a:moveTo>
                <a:cubicBezTo>
                  <a:pt x="289223" y="268288"/>
                  <a:pt x="286643" y="268288"/>
                  <a:pt x="285353" y="269628"/>
                </a:cubicBezTo>
                <a:cubicBezTo>
                  <a:pt x="284063" y="269628"/>
                  <a:pt x="281484" y="270967"/>
                  <a:pt x="280194" y="270967"/>
                </a:cubicBezTo>
                <a:cubicBezTo>
                  <a:pt x="277614" y="273646"/>
                  <a:pt x="275034" y="276325"/>
                  <a:pt x="272455" y="279004"/>
                </a:cubicBezTo>
                <a:cubicBezTo>
                  <a:pt x="272455" y="280343"/>
                  <a:pt x="271165" y="283022"/>
                  <a:pt x="271165" y="284362"/>
                </a:cubicBezTo>
                <a:cubicBezTo>
                  <a:pt x="269875" y="285701"/>
                  <a:pt x="269875" y="288380"/>
                  <a:pt x="269875" y="289720"/>
                </a:cubicBezTo>
                <a:cubicBezTo>
                  <a:pt x="269875" y="301775"/>
                  <a:pt x="278904" y="311151"/>
                  <a:pt x="290513" y="311151"/>
                </a:cubicBezTo>
                <a:cubicBezTo>
                  <a:pt x="302121" y="311151"/>
                  <a:pt x="311150" y="301775"/>
                  <a:pt x="311150" y="289720"/>
                </a:cubicBezTo>
                <a:cubicBezTo>
                  <a:pt x="311150" y="277664"/>
                  <a:pt x="302121" y="268288"/>
                  <a:pt x="290513" y="268288"/>
                </a:cubicBezTo>
                <a:close/>
                <a:moveTo>
                  <a:pt x="41276" y="268288"/>
                </a:moveTo>
                <a:cubicBezTo>
                  <a:pt x="29667" y="268288"/>
                  <a:pt x="20638" y="277664"/>
                  <a:pt x="20638" y="289720"/>
                </a:cubicBezTo>
                <a:cubicBezTo>
                  <a:pt x="20638" y="301775"/>
                  <a:pt x="29667" y="311151"/>
                  <a:pt x="41276" y="311151"/>
                </a:cubicBezTo>
                <a:cubicBezTo>
                  <a:pt x="52884" y="311151"/>
                  <a:pt x="61913" y="301775"/>
                  <a:pt x="61913" y="289720"/>
                </a:cubicBezTo>
                <a:cubicBezTo>
                  <a:pt x="61913" y="288380"/>
                  <a:pt x="61913" y="285701"/>
                  <a:pt x="60623" y="284362"/>
                </a:cubicBezTo>
                <a:cubicBezTo>
                  <a:pt x="60623" y="283022"/>
                  <a:pt x="59333" y="280343"/>
                  <a:pt x="59333" y="279004"/>
                </a:cubicBezTo>
                <a:cubicBezTo>
                  <a:pt x="56754" y="276325"/>
                  <a:pt x="54174" y="273646"/>
                  <a:pt x="51594" y="270967"/>
                </a:cubicBezTo>
                <a:cubicBezTo>
                  <a:pt x="50304" y="270967"/>
                  <a:pt x="47725" y="269628"/>
                  <a:pt x="46435" y="269628"/>
                </a:cubicBezTo>
                <a:cubicBezTo>
                  <a:pt x="45145" y="268288"/>
                  <a:pt x="42565" y="268288"/>
                  <a:pt x="41276" y="268288"/>
                </a:cubicBezTo>
                <a:close/>
                <a:moveTo>
                  <a:pt x="142093" y="106363"/>
                </a:moveTo>
                <a:cubicBezTo>
                  <a:pt x="135621" y="106363"/>
                  <a:pt x="130444" y="108929"/>
                  <a:pt x="126560" y="110212"/>
                </a:cubicBezTo>
                <a:cubicBezTo>
                  <a:pt x="120088" y="114061"/>
                  <a:pt x="114911" y="119194"/>
                  <a:pt x="112322" y="125609"/>
                </a:cubicBezTo>
                <a:cubicBezTo>
                  <a:pt x="109733" y="129458"/>
                  <a:pt x="108438" y="134590"/>
                  <a:pt x="108438" y="139722"/>
                </a:cubicBezTo>
                <a:cubicBezTo>
                  <a:pt x="108438" y="142289"/>
                  <a:pt x="108438" y="143572"/>
                  <a:pt x="108438" y="144855"/>
                </a:cubicBezTo>
                <a:cubicBezTo>
                  <a:pt x="108438" y="144855"/>
                  <a:pt x="108438" y="144855"/>
                  <a:pt x="109733" y="155119"/>
                </a:cubicBezTo>
                <a:cubicBezTo>
                  <a:pt x="109733" y="155119"/>
                  <a:pt x="109733" y="155119"/>
                  <a:pt x="99378" y="156402"/>
                </a:cubicBezTo>
                <a:cubicBezTo>
                  <a:pt x="89022" y="157685"/>
                  <a:pt x="82550" y="165384"/>
                  <a:pt x="82550" y="175648"/>
                </a:cubicBezTo>
                <a:cubicBezTo>
                  <a:pt x="82550" y="175648"/>
                  <a:pt x="82550" y="175648"/>
                  <a:pt x="82550" y="180780"/>
                </a:cubicBezTo>
                <a:cubicBezTo>
                  <a:pt x="82550" y="191045"/>
                  <a:pt x="90317" y="200026"/>
                  <a:pt x="101966" y="200026"/>
                </a:cubicBezTo>
                <a:cubicBezTo>
                  <a:pt x="101966" y="200026"/>
                  <a:pt x="101966" y="200026"/>
                  <a:pt x="231409" y="200026"/>
                </a:cubicBezTo>
                <a:cubicBezTo>
                  <a:pt x="243058" y="200026"/>
                  <a:pt x="250825" y="191045"/>
                  <a:pt x="250825" y="180780"/>
                </a:cubicBezTo>
                <a:cubicBezTo>
                  <a:pt x="250825" y="180780"/>
                  <a:pt x="250825" y="180780"/>
                  <a:pt x="250825" y="175648"/>
                </a:cubicBezTo>
                <a:cubicBezTo>
                  <a:pt x="250825" y="164101"/>
                  <a:pt x="243058" y="156402"/>
                  <a:pt x="231409" y="156402"/>
                </a:cubicBezTo>
                <a:cubicBezTo>
                  <a:pt x="231409" y="156402"/>
                  <a:pt x="231409" y="156402"/>
                  <a:pt x="213287" y="156402"/>
                </a:cubicBezTo>
                <a:cubicBezTo>
                  <a:pt x="213287" y="156402"/>
                  <a:pt x="213287" y="156402"/>
                  <a:pt x="210698" y="148704"/>
                </a:cubicBezTo>
                <a:cubicBezTo>
                  <a:pt x="209403" y="144855"/>
                  <a:pt x="208109" y="142289"/>
                  <a:pt x="206815" y="141006"/>
                </a:cubicBezTo>
                <a:cubicBezTo>
                  <a:pt x="200343" y="133307"/>
                  <a:pt x="192576" y="133307"/>
                  <a:pt x="188693" y="133307"/>
                </a:cubicBezTo>
                <a:cubicBezTo>
                  <a:pt x="187398" y="133307"/>
                  <a:pt x="187398" y="133307"/>
                  <a:pt x="186104" y="134590"/>
                </a:cubicBezTo>
                <a:cubicBezTo>
                  <a:pt x="186104" y="134590"/>
                  <a:pt x="186104" y="134590"/>
                  <a:pt x="182221" y="134590"/>
                </a:cubicBezTo>
                <a:cubicBezTo>
                  <a:pt x="182221" y="134590"/>
                  <a:pt x="182221" y="134590"/>
                  <a:pt x="177043" y="137156"/>
                </a:cubicBezTo>
                <a:cubicBezTo>
                  <a:pt x="177043" y="137156"/>
                  <a:pt x="177043" y="137156"/>
                  <a:pt x="173160" y="128175"/>
                </a:cubicBezTo>
                <a:cubicBezTo>
                  <a:pt x="167982" y="115344"/>
                  <a:pt x="156332" y="106363"/>
                  <a:pt x="142093" y="106363"/>
                </a:cubicBezTo>
                <a:close/>
                <a:moveTo>
                  <a:pt x="290513" y="20638"/>
                </a:moveTo>
                <a:cubicBezTo>
                  <a:pt x="278904" y="20638"/>
                  <a:pt x="269875" y="29667"/>
                  <a:pt x="269875" y="41275"/>
                </a:cubicBezTo>
                <a:cubicBezTo>
                  <a:pt x="269875" y="42565"/>
                  <a:pt x="269875" y="45145"/>
                  <a:pt x="271165" y="46435"/>
                </a:cubicBezTo>
                <a:cubicBezTo>
                  <a:pt x="271165" y="47725"/>
                  <a:pt x="272455" y="50304"/>
                  <a:pt x="272455" y="51594"/>
                </a:cubicBezTo>
                <a:cubicBezTo>
                  <a:pt x="275034" y="54174"/>
                  <a:pt x="277614" y="56754"/>
                  <a:pt x="280194" y="59333"/>
                </a:cubicBezTo>
                <a:cubicBezTo>
                  <a:pt x="281484" y="59333"/>
                  <a:pt x="284063" y="60623"/>
                  <a:pt x="285353" y="60623"/>
                </a:cubicBezTo>
                <a:cubicBezTo>
                  <a:pt x="286643" y="61913"/>
                  <a:pt x="289223" y="61913"/>
                  <a:pt x="290513" y="61913"/>
                </a:cubicBezTo>
                <a:cubicBezTo>
                  <a:pt x="302121" y="61913"/>
                  <a:pt x="311150" y="52884"/>
                  <a:pt x="311150" y="41275"/>
                </a:cubicBezTo>
                <a:cubicBezTo>
                  <a:pt x="311150" y="29667"/>
                  <a:pt x="302121" y="20638"/>
                  <a:pt x="290513" y="20638"/>
                </a:cubicBezTo>
                <a:close/>
                <a:moveTo>
                  <a:pt x="41276" y="20638"/>
                </a:moveTo>
                <a:cubicBezTo>
                  <a:pt x="29667" y="20638"/>
                  <a:pt x="20638" y="29667"/>
                  <a:pt x="20638" y="41275"/>
                </a:cubicBezTo>
                <a:cubicBezTo>
                  <a:pt x="20638" y="52884"/>
                  <a:pt x="29667" y="61913"/>
                  <a:pt x="41276" y="61913"/>
                </a:cubicBezTo>
                <a:cubicBezTo>
                  <a:pt x="42565" y="61913"/>
                  <a:pt x="45145" y="61913"/>
                  <a:pt x="46435" y="60623"/>
                </a:cubicBezTo>
                <a:cubicBezTo>
                  <a:pt x="47725" y="60623"/>
                  <a:pt x="50304" y="59333"/>
                  <a:pt x="51594" y="59333"/>
                </a:cubicBezTo>
                <a:cubicBezTo>
                  <a:pt x="54174" y="56754"/>
                  <a:pt x="56754" y="54174"/>
                  <a:pt x="59333" y="51594"/>
                </a:cubicBezTo>
                <a:cubicBezTo>
                  <a:pt x="60623" y="50304"/>
                  <a:pt x="60623" y="47725"/>
                  <a:pt x="60623" y="46435"/>
                </a:cubicBezTo>
                <a:cubicBezTo>
                  <a:pt x="61913" y="45145"/>
                  <a:pt x="61913" y="42565"/>
                  <a:pt x="61913" y="41275"/>
                </a:cubicBezTo>
                <a:cubicBezTo>
                  <a:pt x="61913" y="29667"/>
                  <a:pt x="52884" y="20638"/>
                  <a:pt x="41276" y="20638"/>
                </a:cubicBezTo>
                <a:close/>
                <a:moveTo>
                  <a:pt x="41474" y="0"/>
                </a:moveTo>
                <a:cubicBezTo>
                  <a:pt x="64802" y="0"/>
                  <a:pt x="82947" y="18145"/>
                  <a:pt x="82947" y="41473"/>
                </a:cubicBezTo>
                <a:cubicBezTo>
                  <a:pt x="82947" y="49250"/>
                  <a:pt x="80355" y="55730"/>
                  <a:pt x="76467" y="62210"/>
                </a:cubicBezTo>
                <a:cubicBezTo>
                  <a:pt x="76467" y="62210"/>
                  <a:pt x="76467" y="62210"/>
                  <a:pt x="110164" y="95907"/>
                </a:cubicBezTo>
                <a:cubicBezTo>
                  <a:pt x="119236" y="89427"/>
                  <a:pt x="129605" y="85539"/>
                  <a:pt x="141269" y="85539"/>
                </a:cubicBezTo>
                <a:cubicBezTo>
                  <a:pt x="160710" y="85539"/>
                  <a:pt x="178854" y="95907"/>
                  <a:pt x="187927" y="112756"/>
                </a:cubicBezTo>
                <a:cubicBezTo>
                  <a:pt x="193111" y="112756"/>
                  <a:pt x="196999" y="112756"/>
                  <a:pt x="202183" y="115348"/>
                </a:cubicBezTo>
                <a:cubicBezTo>
                  <a:pt x="202183" y="115348"/>
                  <a:pt x="202183" y="115348"/>
                  <a:pt x="255321" y="62210"/>
                </a:cubicBezTo>
                <a:cubicBezTo>
                  <a:pt x="251433" y="55730"/>
                  <a:pt x="248841" y="49250"/>
                  <a:pt x="248841" y="41473"/>
                </a:cubicBezTo>
                <a:cubicBezTo>
                  <a:pt x="248841" y="18145"/>
                  <a:pt x="266986" y="0"/>
                  <a:pt x="290315" y="0"/>
                </a:cubicBezTo>
                <a:cubicBezTo>
                  <a:pt x="313643" y="0"/>
                  <a:pt x="331788" y="18145"/>
                  <a:pt x="331788" y="41473"/>
                </a:cubicBezTo>
                <a:cubicBezTo>
                  <a:pt x="331788" y="64802"/>
                  <a:pt x="313643" y="82947"/>
                  <a:pt x="290315" y="82947"/>
                </a:cubicBezTo>
                <a:cubicBezTo>
                  <a:pt x="282538" y="82947"/>
                  <a:pt x="276058" y="80355"/>
                  <a:pt x="269578" y="76467"/>
                </a:cubicBezTo>
                <a:cubicBezTo>
                  <a:pt x="269578" y="76467"/>
                  <a:pt x="269578" y="76467"/>
                  <a:pt x="220328" y="125717"/>
                </a:cubicBezTo>
                <a:cubicBezTo>
                  <a:pt x="222920" y="128309"/>
                  <a:pt x="225512" y="132197"/>
                  <a:pt x="226808" y="136085"/>
                </a:cubicBezTo>
                <a:cubicBezTo>
                  <a:pt x="226808" y="136085"/>
                  <a:pt x="226808" y="136085"/>
                  <a:pt x="230696" y="136085"/>
                </a:cubicBezTo>
                <a:cubicBezTo>
                  <a:pt x="252729" y="136085"/>
                  <a:pt x="270874" y="154230"/>
                  <a:pt x="270874" y="176262"/>
                </a:cubicBezTo>
                <a:cubicBezTo>
                  <a:pt x="270874" y="176262"/>
                  <a:pt x="270874" y="176262"/>
                  <a:pt x="270874" y="181447"/>
                </a:cubicBezTo>
                <a:cubicBezTo>
                  <a:pt x="270874" y="202183"/>
                  <a:pt x="255321" y="219032"/>
                  <a:pt x="235881" y="221624"/>
                </a:cubicBezTo>
                <a:cubicBezTo>
                  <a:pt x="235881" y="221624"/>
                  <a:pt x="235881" y="221624"/>
                  <a:pt x="269578" y="255321"/>
                </a:cubicBezTo>
                <a:cubicBezTo>
                  <a:pt x="276058" y="251433"/>
                  <a:pt x="282538" y="248841"/>
                  <a:pt x="290315" y="248841"/>
                </a:cubicBezTo>
                <a:cubicBezTo>
                  <a:pt x="313643" y="248841"/>
                  <a:pt x="331788" y="266986"/>
                  <a:pt x="331788" y="290315"/>
                </a:cubicBezTo>
                <a:cubicBezTo>
                  <a:pt x="331788" y="313643"/>
                  <a:pt x="313643" y="331788"/>
                  <a:pt x="290315" y="331788"/>
                </a:cubicBezTo>
                <a:cubicBezTo>
                  <a:pt x="266986" y="331788"/>
                  <a:pt x="248841" y="313643"/>
                  <a:pt x="248841" y="290315"/>
                </a:cubicBezTo>
                <a:cubicBezTo>
                  <a:pt x="248841" y="282538"/>
                  <a:pt x="251433" y="276058"/>
                  <a:pt x="255321" y="269578"/>
                </a:cubicBezTo>
                <a:cubicBezTo>
                  <a:pt x="255321" y="269578"/>
                  <a:pt x="255321" y="269578"/>
                  <a:pt x="207368" y="221624"/>
                </a:cubicBezTo>
                <a:cubicBezTo>
                  <a:pt x="207368" y="221624"/>
                  <a:pt x="207368" y="221624"/>
                  <a:pt x="124421" y="221624"/>
                </a:cubicBezTo>
                <a:cubicBezTo>
                  <a:pt x="124421" y="221624"/>
                  <a:pt x="124421" y="221624"/>
                  <a:pt x="76467" y="269578"/>
                </a:cubicBezTo>
                <a:cubicBezTo>
                  <a:pt x="80355" y="276058"/>
                  <a:pt x="82947" y="282538"/>
                  <a:pt x="82947" y="290315"/>
                </a:cubicBezTo>
                <a:cubicBezTo>
                  <a:pt x="82947" y="313643"/>
                  <a:pt x="64802" y="331788"/>
                  <a:pt x="41474" y="331788"/>
                </a:cubicBezTo>
                <a:cubicBezTo>
                  <a:pt x="18145" y="331788"/>
                  <a:pt x="0" y="313643"/>
                  <a:pt x="0" y="290315"/>
                </a:cubicBezTo>
                <a:cubicBezTo>
                  <a:pt x="0" y="266986"/>
                  <a:pt x="18145" y="248841"/>
                  <a:pt x="41474" y="248841"/>
                </a:cubicBezTo>
                <a:cubicBezTo>
                  <a:pt x="49250" y="248841"/>
                  <a:pt x="55730" y="251433"/>
                  <a:pt x="62210" y="255321"/>
                </a:cubicBezTo>
                <a:cubicBezTo>
                  <a:pt x="62210" y="255321"/>
                  <a:pt x="62210" y="255321"/>
                  <a:pt x="95907" y="221624"/>
                </a:cubicBezTo>
                <a:cubicBezTo>
                  <a:pt x="76467" y="219032"/>
                  <a:pt x="60914" y="202183"/>
                  <a:pt x="60914" y="181447"/>
                </a:cubicBezTo>
                <a:cubicBezTo>
                  <a:pt x="60914" y="181447"/>
                  <a:pt x="60914" y="181447"/>
                  <a:pt x="60914" y="176262"/>
                </a:cubicBezTo>
                <a:cubicBezTo>
                  <a:pt x="60914" y="159414"/>
                  <a:pt x="71283" y="143861"/>
                  <a:pt x="86835" y="138677"/>
                </a:cubicBezTo>
                <a:cubicBezTo>
                  <a:pt x="86835" y="128309"/>
                  <a:pt x="90723" y="117940"/>
                  <a:pt x="95907" y="110164"/>
                </a:cubicBezTo>
                <a:cubicBezTo>
                  <a:pt x="95907" y="110164"/>
                  <a:pt x="95907" y="110164"/>
                  <a:pt x="62210" y="76467"/>
                </a:cubicBezTo>
                <a:cubicBezTo>
                  <a:pt x="55730" y="80355"/>
                  <a:pt x="49250" y="82947"/>
                  <a:pt x="41474" y="82947"/>
                </a:cubicBezTo>
                <a:cubicBezTo>
                  <a:pt x="18145" y="82947"/>
                  <a:pt x="0" y="64802"/>
                  <a:pt x="0" y="41473"/>
                </a:cubicBezTo>
                <a:cubicBezTo>
                  <a:pt x="0" y="18145"/>
                  <a:pt x="18145" y="0"/>
                  <a:pt x="4147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椭圆 19"/>
          <p:cNvSpPr/>
          <p:nvPr/>
        </p:nvSpPr>
        <p:spPr>
          <a:xfrm>
            <a:off x="7110410" y="4889642"/>
            <a:ext cx="372836" cy="371086"/>
          </a:xfrm>
          <a:custGeom>
            <a:avLst/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文本框 17"/>
          <p:cNvSpPr txBox="1"/>
          <p:nvPr/>
        </p:nvSpPr>
        <p:spPr>
          <a:xfrm>
            <a:off x="787889" y="2299236"/>
            <a:ext cx="2869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306264" y="1997762"/>
            <a:ext cx="1832543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36" name="文本框 19"/>
          <p:cNvSpPr txBox="1"/>
          <p:nvPr/>
        </p:nvSpPr>
        <p:spPr>
          <a:xfrm>
            <a:off x="787889" y="4912226"/>
            <a:ext cx="2869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306264" y="4610752"/>
            <a:ext cx="1832543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38" name="文本框 21"/>
          <p:cNvSpPr txBox="1"/>
          <p:nvPr/>
        </p:nvSpPr>
        <p:spPr>
          <a:xfrm>
            <a:off x="8695448" y="2299236"/>
            <a:ext cx="2869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213824" y="1997762"/>
            <a:ext cx="183254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40" name="文本框 23"/>
          <p:cNvSpPr txBox="1"/>
          <p:nvPr/>
        </p:nvSpPr>
        <p:spPr>
          <a:xfrm>
            <a:off x="8695448" y="4912226"/>
            <a:ext cx="2869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在这里输入您的文字内容</a:t>
            </a:r>
            <a:endParaRPr lang="en-US" altLang="zh-CN" sz="10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9213824" y="4610752"/>
            <a:ext cx="1832543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单击填加标题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01249" y="0"/>
            <a:ext cx="6096000" cy="6858000"/>
          </a:xfrm>
          <a:prstGeom prst="rect">
            <a:avLst/>
          </a:prstGeom>
          <a:solidFill>
            <a:srgbClr val="FF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3172" y="2582287"/>
            <a:ext cx="47493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您的内容打在这里，或者通过复制您的文本后，在此框中选择粘贴。 您的内容打在这里，或者通过复制您的文本后，在此框中选择粘贴。</a:t>
            </a:r>
            <a:endParaRPr lang="zh-CN" altLang="en-US" sz="2000" dirty="0">
              <a:solidFill>
                <a:srgbClr val="605952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3172" y="3860462"/>
            <a:ext cx="474938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您的内容打在这里，或者通过复制您的文本后，在此框中选择粘贴。 您的内容打在这里，或者通过复制您的文本后，在此框中选择粘贴。</a:t>
            </a:r>
            <a:endParaRPr lang="zh-CN" altLang="en-US" sz="1600" dirty="0">
              <a:solidFill>
                <a:srgbClr val="605952"/>
              </a:solidFill>
              <a:cs typeface="+mn-ea"/>
              <a:sym typeface="+mn-lt"/>
            </a:endParaRPr>
          </a:p>
          <a:p>
            <a:endParaRPr lang="zh-CN" alt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3172" y="5138637"/>
            <a:ext cx="47493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您的内容打在这里，或者通过复制您的文本后，在此框中选择粘贴。 您的内容打在这里，或者通过复制您的文本后，在此框中选择粘贴。</a:t>
            </a:r>
            <a:endParaRPr lang="zh-CN" altLang="en-US" sz="2000" dirty="0">
              <a:solidFill>
                <a:srgbClr val="605952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3363" y="1339259"/>
            <a:ext cx="5309062" cy="4333819"/>
            <a:chOff x="3039029" y="-236539"/>
            <a:chExt cx="9671214" cy="7894671"/>
          </a:xfrm>
        </p:grpSpPr>
        <p:graphicFrame>
          <p:nvGraphicFramePr>
            <p:cNvPr id="9" name="Chart 1"/>
            <p:cNvGraphicFramePr/>
            <p:nvPr/>
          </p:nvGraphicFramePr>
          <p:xfrm>
            <a:off x="3039029" y="-236539"/>
            <a:ext cx="8832191" cy="6002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2"/>
            <p:cNvSpPr txBox="1"/>
            <p:nvPr/>
          </p:nvSpPr>
          <p:spPr>
            <a:xfrm>
              <a:off x="3373120" y="5667792"/>
              <a:ext cx="2313302" cy="199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43031"/>
                  </a:solidFill>
                  <a:cs typeface="+mn-ea"/>
                  <a:sym typeface="+mn-lt"/>
                </a:rPr>
                <a:t>01</a:t>
              </a:r>
            </a:p>
            <a:p>
              <a:r>
                <a:rPr lang="en-US" sz="5400" dirty="0">
                  <a:solidFill>
                    <a:srgbClr val="343031"/>
                  </a:solidFill>
                  <a:cs typeface="+mn-ea"/>
                  <a:sym typeface="+mn-lt"/>
                </a:rPr>
                <a:t>65</a:t>
              </a:r>
              <a:r>
                <a:rPr lang="en-US" sz="2400" dirty="0">
                  <a:solidFill>
                    <a:srgbClr val="34303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5714394" y="5667792"/>
              <a:ext cx="2313302" cy="199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43031"/>
                  </a:solidFill>
                  <a:cs typeface="+mn-ea"/>
                  <a:sym typeface="+mn-lt"/>
                </a:rPr>
                <a:t>02</a:t>
              </a:r>
            </a:p>
            <a:p>
              <a:r>
                <a:rPr lang="en-US" sz="5400" dirty="0">
                  <a:solidFill>
                    <a:srgbClr val="343031"/>
                  </a:solidFill>
                  <a:cs typeface="+mn-ea"/>
                  <a:sym typeface="+mn-lt"/>
                </a:rPr>
                <a:t>20</a:t>
              </a:r>
              <a:r>
                <a:rPr lang="en-US" sz="2400" dirty="0">
                  <a:solidFill>
                    <a:srgbClr val="34303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10396941" y="5667792"/>
              <a:ext cx="2313302" cy="199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43031"/>
                  </a:solidFill>
                  <a:cs typeface="+mn-ea"/>
                  <a:sym typeface="+mn-lt"/>
                </a:rPr>
                <a:t>04</a:t>
              </a:r>
            </a:p>
            <a:p>
              <a:r>
                <a:rPr lang="en-US" sz="5400" dirty="0">
                  <a:solidFill>
                    <a:srgbClr val="343031"/>
                  </a:solidFill>
                  <a:cs typeface="+mn-ea"/>
                  <a:sym typeface="+mn-lt"/>
                </a:rPr>
                <a:t>10</a:t>
              </a:r>
              <a:r>
                <a:rPr lang="en-US" sz="2400" dirty="0">
                  <a:solidFill>
                    <a:srgbClr val="34303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8055667" y="5667792"/>
              <a:ext cx="2313302" cy="1990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43031"/>
                  </a:solidFill>
                  <a:cs typeface="+mn-ea"/>
                  <a:sym typeface="+mn-lt"/>
                </a:rPr>
                <a:t>03</a:t>
              </a:r>
            </a:p>
            <a:p>
              <a:r>
                <a:rPr lang="en-US" sz="5400" dirty="0">
                  <a:solidFill>
                    <a:srgbClr val="343031"/>
                  </a:solidFill>
                  <a:cs typeface="+mn-ea"/>
                  <a:sym typeface="+mn-lt"/>
                </a:rPr>
                <a:t>10</a:t>
              </a:r>
              <a:r>
                <a:rPr lang="en-US" sz="2400" dirty="0">
                  <a:solidFill>
                    <a:srgbClr val="343031"/>
                  </a:solidFill>
                  <a:cs typeface="+mn-ea"/>
                  <a:sym typeface="+mn-lt"/>
                </a:rPr>
                <a:t>%</a:t>
              </a:r>
            </a:p>
          </p:txBody>
        </p:sp>
        <p:cxnSp>
          <p:nvCxnSpPr>
            <p:cNvPr id="14" name="Straight Connector 7"/>
            <p:cNvCxnSpPr/>
            <p:nvPr/>
          </p:nvCxnSpPr>
          <p:spPr>
            <a:xfrm>
              <a:off x="5201920" y="5172065"/>
              <a:ext cx="0" cy="118872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/>
            <p:nvPr/>
          </p:nvCxnSpPr>
          <p:spPr>
            <a:xfrm>
              <a:off x="7413105" y="5172065"/>
              <a:ext cx="0" cy="118872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"/>
            <p:cNvCxnSpPr/>
            <p:nvPr/>
          </p:nvCxnSpPr>
          <p:spPr>
            <a:xfrm>
              <a:off x="9857047" y="5172065"/>
              <a:ext cx="0" cy="118872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611938" y="611716"/>
            <a:ext cx="558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83F4E"/>
                </a:solidFill>
                <a:cs typeface="+mn-ea"/>
                <a:sym typeface="+mn-lt"/>
              </a:rPr>
              <a:t>项目分析</a:t>
            </a:r>
            <a:endParaRPr lang="en-US" altLang="zh-CN" sz="4000" dirty="0">
              <a:solidFill>
                <a:srgbClr val="383F4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箭头 4"/>
          <p:cNvSpPr/>
          <p:nvPr/>
        </p:nvSpPr>
        <p:spPr>
          <a:xfrm rot="16200000">
            <a:off x="6632305" y="3146647"/>
            <a:ext cx="1617036" cy="1748734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右箭头 4"/>
          <p:cNvSpPr/>
          <p:nvPr/>
        </p:nvSpPr>
        <p:spPr>
          <a:xfrm rot="16200000">
            <a:off x="4127819" y="3139653"/>
            <a:ext cx="1617036" cy="1748734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右箭头 4"/>
          <p:cNvSpPr/>
          <p:nvPr/>
        </p:nvSpPr>
        <p:spPr>
          <a:xfrm rot="16200000">
            <a:off x="1558179" y="3141875"/>
            <a:ext cx="1617036" cy="1748734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 rot="16200000">
            <a:off x="2297300" y="2945159"/>
            <a:ext cx="200610" cy="200610"/>
          </a:xfrm>
          <a:prstGeom prst="ellipse">
            <a:avLst/>
          </a:prstGeom>
          <a:solidFill>
            <a:srgbClr val="44546A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 rot="16200000">
            <a:off x="4839913" y="2947380"/>
            <a:ext cx="200610" cy="200610"/>
          </a:xfrm>
          <a:prstGeom prst="ellipse">
            <a:avLst/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 rot="16200000">
            <a:off x="7351612" y="2959859"/>
            <a:ext cx="200610" cy="200610"/>
          </a:xfrm>
          <a:prstGeom prst="ellipse">
            <a:avLst/>
          </a:prstGeom>
          <a:solidFill>
            <a:srgbClr val="44546A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1101458" y="4468673"/>
            <a:ext cx="2391684" cy="1252263"/>
          </a:xfrm>
          <a:prstGeom prst="hexagon">
            <a:avLst/>
          </a:prstGeom>
          <a:solidFill>
            <a:srgbClr val="44546A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六边形 28"/>
          <p:cNvSpPr/>
          <p:nvPr/>
        </p:nvSpPr>
        <p:spPr>
          <a:xfrm>
            <a:off x="3774084" y="4468673"/>
            <a:ext cx="2391684" cy="1252263"/>
          </a:xfrm>
          <a:prstGeom prst="hexagon">
            <a:avLst/>
          </a:prstGeom>
          <a:solidFill>
            <a:srgbClr val="121F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6308447" y="4468673"/>
            <a:ext cx="2391684" cy="1252263"/>
          </a:xfrm>
          <a:prstGeom prst="hexagon">
            <a:avLst/>
          </a:prstGeom>
          <a:solidFill>
            <a:srgbClr val="44546A">
              <a:lumMod val="10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文本框 20"/>
          <p:cNvSpPr txBox="1"/>
          <p:nvPr/>
        </p:nvSpPr>
        <p:spPr>
          <a:xfrm>
            <a:off x="1475352" y="4772874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加入标题</a:t>
            </a:r>
          </a:p>
        </p:txBody>
      </p:sp>
      <p:sp>
        <p:nvSpPr>
          <p:cNvPr id="32" name="文本框 21"/>
          <p:cNvSpPr txBox="1"/>
          <p:nvPr/>
        </p:nvSpPr>
        <p:spPr>
          <a:xfrm>
            <a:off x="6607542" y="478165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加入标题</a:t>
            </a:r>
          </a:p>
        </p:txBody>
      </p:sp>
      <p:sp>
        <p:nvSpPr>
          <p:cNvPr id="33" name="文本框 22"/>
          <p:cNvSpPr txBox="1"/>
          <p:nvPr/>
        </p:nvSpPr>
        <p:spPr>
          <a:xfrm>
            <a:off x="4235577" y="4784197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加入标题</a:t>
            </a:r>
          </a:p>
        </p:txBody>
      </p:sp>
      <p:sp>
        <p:nvSpPr>
          <p:cNvPr id="34" name="右箭头 4"/>
          <p:cNvSpPr/>
          <p:nvPr/>
        </p:nvSpPr>
        <p:spPr>
          <a:xfrm rot="16200000">
            <a:off x="9172305" y="3146647"/>
            <a:ext cx="1617036" cy="1748734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rot="16200000">
            <a:off x="9891612" y="2959859"/>
            <a:ext cx="200610" cy="200610"/>
          </a:xfrm>
          <a:prstGeom prst="ellipse">
            <a:avLst/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8848447" y="4468673"/>
            <a:ext cx="2391684" cy="1252263"/>
          </a:xfrm>
          <a:prstGeom prst="hexagon">
            <a:avLst/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9147542" y="478165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cs typeface="+mn-ea"/>
                <a:sym typeface="+mn-lt"/>
              </a:rPr>
              <a:t>加入标题</a:t>
            </a:r>
          </a:p>
        </p:txBody>
      </p:sp>
      <p:sp>
        <p:nvSpPr>
          <p:cNvPr id="38" name="Subtitle 2"/>
          <p:cNvSpPr txBox="1"/>
          <p:nvPr/>
        </p:nvSpPr>
        <p:spPr>
          <a:xfrm>
            <a:off x="1160533" y="1748552"/>
            <a:ext cx="2528518" cy="1237240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添加标题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indent="0" algn="ctr" fontAlgn="ctr">
              <a:buFont typeface="Arial" panose="020B0604020202020204"/>
              <a:buNone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Subtitle 2"/>
          <p:cNvSpPr txBox="1"/>
          <p:nvPr/>
        </p:nvSpPr>
        <p:spPr>
          <a:xfrm>
            <a:off x="3672078" y="1748552"/>
            <a:ext cx="2528518" cy="1237240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添加标题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indent="0" algn="ctr" fontAlgn="ctr">
              <a:buFont typeface="Arial" panose="020B0604020202020204"/>
              <a:buNone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Subtitle 2"/>
          <p:cNvSpPr txBox="1"/>
          <p:nvPr/>
        </p:nvSpPr>
        <p:spPr>
          <a:xfrm>
            <a:off x="6187658" y="1748552"/>
            <a:ext cx="2528518" cy="1237240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添加标题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indent="0" algn="ctr" fontAlgn="ctr">
              <a:buFont typeface="Arial" panose="020B0604020202020204"/>
              <a:buNone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Subtitle 2"/>
          <p:cNvSpPr txBox="1"/>
          <p:nvPr/>
        </p:nvSpPr>
        <p:spPr>
          <a:xfrm>
            <a:off x="8686265" y="1748552"/>
            <a:ext cx="2528518" cy="1237240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添加标题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indent="0" algn="ctr" fontAlgn="ctr">
              <a:buFont typeface="Arial" panose="020B0604020202020204"/>
              <a:buNone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/>
          <p:cNvSpPr txBox="1"/>
          <p:nvPr/>
        </p:nvSpPr>
        <p:spPr>
          <a:xfrm>
            <a:off x="1331787" y="3971867"/>
            <a:ext cx="1184516" cy="872916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在这里输入您的文字内容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3258638" y="2549454"/>
            <a:ext cx="911564" cy="872916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4962265" y="3725273"/>
            <a:ext cx="1184516" cy="872916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在这里输入您的文字内容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6482978" y="2714296"/>
            <a:ext cx="1678063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22582" y="3658716"/>
            <a:ext cx="2916435" cy="1482314"/>
          </a:xfrm>
          <a:prstGeom prst="rect">
            <a:avLst/>
          </a:prstGeom>
        </p:spPr>
        <p:txBody>
          <a:bodyPr wrap="square" lIns="96377" tIns="48189" rIns="96377" bIns="481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prstClr val="black"/>
                </a:solidFill>
                <a:cs typeface="+mn-ea"/>
                <a:sym typeface="+mn-lt"/>
              </a:rPr>
              <a:t>在这里输入您的文字内容</a:t>
            </a:r>
            <a:endParaRPr lang="en-US" altLang="zh-CN" sz="15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在这里输入您的文字内容，在这里输入您的文字内容，在这里输入您的文字内容，在这里输入您的文字内容，在这里输入您的文字内容，在这里输入您的文字内容，</a:t>
            </a:r>
            <a:endParaRPr lang="en-US" altLang="zh-CN" sz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4"/>
          <p:cNvSpPr/>
          <p:nvPr/>
        </p:nvSpPr>
        <p:spPr bwMode="auto">
          <a:xfrm>
            <a:off x="2474434" y="1769332"/>
            <a:ext cx="2456175" cy="2456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121F36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4571922" y="3108485"/>
            <a:ext cx="1941401" cy="194203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A5A5A5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marL="0" marR="0" lvl="0" indent="0" algn="ctr" defTabSz="963930" eaLnBrk="1" fontAlgn="auto" latinLnBrk="0" hangingPunct="1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853202" y="3296211"/>
            <a:ext cx="2142760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44546A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marL="0" marR="0" lvl="0" indent="0" algn="ctr" defTabSz="963930" eaLnBrk="1" fontAlgn="auto" latinLnBrk="0" hangingPunct="1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6137557" y="1846707"/>
            <a:ext cx="2345106" cy="2345875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44546A">
              <a:lumMod val="100000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marL="0" marR="0" lvl="0" indent="0" algn="ctr" defTabSz="963930" eaLnBrk="1" fontAlgn="auto" latinLnBrk="0" hangingPunct="1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9" dur="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9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9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1226" cy="6858000"/>
          </a:xfrm>
          <a:prstGeom prst="rect">
            <a:avLst/>
          </a:prstGeom>
          <a:solidFill>
            <a:srgbClr val="38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938" y="2418825"/>
            <a:ext cx="3132933" cy="801961"/>
            <a:chOff x="2143198" y="2407736"/>
            <a:chExt cx="3132933" cy="801961"/>
          </a:xfrm>
        </p:grpSpPr>
        <p:sp>
          <p:nvSpPr>
            <p:cNvPr id="12" name="矩形 11"/>
            <p:cNvSpPr/>
            <p:nvPr/>
          </p:nvSpPr>
          <p:spPr>
            <a:xfrm>
              <a:off x="2223419" y="2473716"/>
              <a:ext cx="735981" cy="735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43198" y="2407736"/>
              <a:ext cx="735981" cy="73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39621" y="2501811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市场分析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88815" y="232515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83F4E"/>
                </a:solidFill>
                <a:cs typeface="+mn-ea"/>
                <a:sym typeface="+mn-lt"/>
              </a:rPr>
              <a:t>2</a:t>
            </a:r>
            <a:endParaRPr lang="zh-CN" altLang="en-US" sz="5400" dirty="0">
              <a:solidFill>
                <a:srgbClr val="383F4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15938" y="3371850"/>
            <a:ext cx="116760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277600" y="24574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981455"/>
            <a:ext cx="12192000" cy="28765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fne5a3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宽屏</PresentationFormat>
  <Paragraphs>198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Helvetica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2022-03-18T05:52:15Z</dcterms:created>
  <dcterms:modified xsi:type="dcterms:W3CDTF">2023-01-10T05:58:54Z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D5BDED4F2D1A458C83CDB9130D24490D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