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92" r:id="rId2"/>
    <p:sldId id="256" r:id="rId3"/>
    <p:sldId id="294" r:id="rId4"/>
    <p:sldId id="295" r:id="rId5"/>
    <p:sldId id="308" r:id="rId6"/>
    <p:sldId id="310" r:id="rId7"/>
    <p:sldId id="315" r:id="rId8"/>
    <p:sldId id="316" r:id="rId9"/>
    <p:sldId id="318" r:id="rId10"/>
    <p:sldId id="296" r:id="rId11"/>
    <p:sldId id="299" r:id="rId12"/>
    <p:sldId id="301" r:id="rId13"/>
    <p:sldId id="303" r:id="rId14"/>
    <p:sldId id="306" r:id="rId15"/>
    <p:sldId id="311" r:id="rId16"/>
    <p:sldId id="297" r:id="rId17"/>
    <p:sldId id="300" r:id="rId18"/>
    <p:sldId id="304" r:id="rId19"/>
    <p:sldId id="305" r:id="rId20"/>
    <p:sldId id="312" r:id="rId21"/>
    <p:sldId id="314" r:id="rId22"/>
    <p:sldId id="298" r:id="rId23"/>
    <p:sldId id="302" r:id="rId24"/>
    <p:sldId id="313" r:id="rId25"/>
    <p:sldId id="319" r:id="rId2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469D"/>
    <a:srgbClr val="2C3666"/>
    <a:srgbClr val="0D1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24" y="1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D1CDA-62B6-412E-B163-BA9F3C1D434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BB490-566C-467F-B399-51AB5A3EAEF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36EE78B-84D8-412F-BC69-ACC7C447BAF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36EE78B-84D8-412F-BC69-ACC7C447BAF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DBB490-566C-467F-B399-51AB5A3EAE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5" y="-284226"/>
            <a:ext cx="9134251" cy="5711952"/>
          </a:xfrm>
          <a:prstGeom prst="rect">
            <a:avLst/>
          </a:prstGeom>
        </p:spPr>
      </p:pic>
      <p:sp>
        <p:nvSpPr>
          <p:cNvPr id="26" name="TextBox 25"/>
          <p:cNvSpPr txBox="1"/>
          <p:nvPr/>
        </p:nvSpPr>
        <p:spPr>
          <a:xfrm>
            <a:off x="1115616" y="1871848"/>
            <a:ext cx="5682966" cy="923330"/>
          </a:xfrm>
          <a:prstGeom prst="rect">
            <a:avLst/>
          </a:prstGeom>
          <a:noFill/>
        </p:spPr>
        <p:txBody>
          <a:bodyPr wrap="none" rtlCol="0">
            <a:spAutoFit/>
          </a:bodyPr>
          <a:lstStyle/>
          <a:p>
            <a:r>
              <a:rPr lang="zh-CN" altLang="en-US" sz="5400" b="1" dirty="0">
                <a:latin typeface="微软雅黑" panose="020B0503020204020204" charset="-122"/>
                <a:ea typeface="微软雅黑" panose="020B0503020204020204" charset="-122"/>
              </a:rPr>
              <a:t>航空航天</a:t>
            </a:r>
            <a:r>
              <a:rPr lang="en-US" altLang="zh-CN" sz="5400" b="1" dirty="0">
                <a:latin typeface="微软雅黑" panose="020B0503020204020204" charset="-122"/>
                <a:ea typeface="微软雅黑" panose="020B0503020204020204" charset="-122"/>
              </a:rPr>
              <a:t>PPT</a:t>
            </a:r>
            <a:r>
              <a:rPr lang="zh-CN" altLang="en-US" sz="5400" b="1" dirty="0">
                <a:latin typeface="微软雅黑" panose="020B0503020204020204" charset="-122"/>
                <a:ea typeface="微软雅黑" panose="020B0503020204020204" charset="-122"/>
              </a:rPr>
              <a:t>模板</a:t>
            </a: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4" y="2852755"/>
            <a:ext cx="9144000" cy="2632548"/>
          </a:xfrm>
          <a:prstGeom prst="rect">
            <a:avLst/>
          </a:prstGeom>
        </p:spPr>
      </p:pic>
      <p:pic>
        <p:nvPicPr>
          <p:cNvPr id="9" name="With An Orchid - 纯音乐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199" y="-1033191"/>
            <a:ext cx="609600" cy="6096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72" y="-311419"/>
            <a:ext cx="4812802" cy="20299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18" presetClass="entr" presetSubtype="9"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strips(upLeft)">
                                      <p:cBhvr>
                                        <p:cTn id="9" dur="1500"/>
                                        <p:tgtEl>
                                          <p:spTgt spid="4"/>
                                        </p:tgtEl>
                                      </p:cBhvr>
                                    </p:animEffec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p:tgtEl>
                                          <p:spTgt spid="26"/>
                                        </p:tgtEl>
                                        <p:attrNameLst>
                                          <p:attrName>ppt_y</p:attrName>
                                        </p:attrNameLst>
                                      </p:cBhvr>
                                      <p:tavLst>
                                        <p:tav tm="0">
                                          <p:val>
                                            <p:strVal val="#ppt_y+#ppt_h*1.125000"/>
                                          </p:val>
                                        </p:tav>
                                        <p:tav tm="100000">
                                          <p:val>
                                            <p:strVal val="#ppt_y"/>
                                          </p:val>
                                        </p:tav>
                                      </p:tavLst>
                                    </p:anim>
                                    <p:animEffect transition="in" filter="wipe(up)">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fill="hold" display="0">
                  <p:stCondLst>
                    <p:cond delay="indefinite"/>
                  </p:stCondLst>
                  <p:endCondLst>
                    <p:cond evt="onStopAudio" delay="0">
                      <p:tgtEl>
                        <p:sldTgt/>
                      </p:tgtEl>
                    </p:cond>
                  </p:endCondLst>
                </p:cTn>
                <p:tgtEl>
                  <p:spTgt spid="9"/>
                </p:tgtEl>
              </p:cMediaNode>
            </p:audio>
          </p:childTnLst>
        </p:cTn>
      </p:par>
    </p:tnLst>
    <p:bldLst>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58367" y="3219823"/>
            <a:ext cx="5400837" cy="646331"/>
          </a:xfrm>
          <a:prstGeom prst="rect">
            <a:avLst/>
          </a:prstGeom>
          <a:noFill/>
        </p:spPr>
        <p:txBody>
          <a:bodyPr wrap="none" rtlCol="0">
            <a:spAutoFit/>
          </a:bodyPr>
          <a:lstStyle/>
          <a:p>
            <a:pPr marL="0" lvl="1">
              <a:defRPr/>
            </a:pPr>
            <a:r>
              <a:rPr lang="zh-CN" altLang="en-US" sz="3600" b="1" kern="0" dirty="0">
                <a:solidFill>
                  <a:srgbClr val="0B469D"/>
                </a:solidFill>
                <a:latin typeface="微软雅黑" panose="020B0503020204020204" charset="-122"/>
                <a:ea typeface="微软雅黑" panose="020B0503020204020204" charset="-122"/>
              </a:rPr>
              <a:t> 第二部分：标题文字内容</a:t>
            </a:r>
            <a:endParaRPr lang="en-US" altLang="zh-CN" sz="3600" b="1" kern="0" dirty="0">
              <a:solidFill>
                <a:srgbClr val="0B469D"/>
              </a:solidFill>
              <a:latin typeface="微软雅黑" panose="020B0503020204020204" charset="-122"/>
              <a:ea typeface="微软雅黑" panose="020B0503020204020204" charset="-122"/>
            </a:endParaRPr>
          </a:p>
        </p:txBody>
      </p:sp>
      <p:sp>
        <p:nvSpPr>
          <p:cNvPr id="16" name="TextBox 20"/>
          <p:cNvSpPr txBox="1"/>
          <p:nvPr/>
        </p:nvSpPr>
        <p:spPr>
          <a:xfrm>
            <a:off x="1639669" y="410471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1" name="TextBox 21"/>
          <p:cNvSpPr txBox="1"/>
          <p:nvPr/>
        </p:nvSpPr>
        <p:spPr>
          <a:xfrm>
            <a:off x="2692340"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2" name="TextBox 22"/>
          <p:cNvSpPr txBox="1"/>
          <p:nvPr/>
        </p:nvSpPr>
        <p:spPr>
          <a:xfrm>
            <a:off x="3702366" y="410471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3" name="TextBox 23"/>
          <p:cNvSpPr txBox="1"/>
          <p:nvPr/>
        </p:nvSpPr>
        <p:spPr>
          <a:xfrm>
            <a:off x="4710859"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4" name="TextBox 24"/>
          <p:cNvSpPr txBox="1"/>
          <p:nvPr/>
        </p:nvSpPr>
        <p:spPr>
          <a:xfrm>
            <a:off x="5763531"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5" name="TextBox 25"/>
          <p:cNvSpPr txBox="1"/>
          <p:nvPr/>
        </p:nvSpPr>
        <p:spPr>
          <a:xfrm>
            <a:off x="6773170"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pic>
        <p:nvPicPr>
          <p:cNvPr id="26" name="图片 25"/>
          <p:cNvPicPr>
            <a:picLocks noChangeAspect="1"/>
          </p:cNvPicPr>
          <p:nvPr/>
        </p:nvPicPr>
        <p:blipFill rotWithShape="1">
          <a:blip r:embed="rId3">
            <a:extLst>
              <a:ext uri="{28A0092B-C50C-407E-A947-70E740481C1C}">
                <a14:useLocalDpi xmlns:a14="http://schemas.microsoft.com/office/drawing/2010/main" val="0"/>
              </a:ext>
            </a:extLst>
          </a:blip>
          <a:srcRect t="9251" b="33186"/>
          <a:stretch>
            <a:fillRect/>
          </a:stretch>
        </p:blipFill>
        <p:spPr>
          <a:xfrm>
            <a:off x="4875" y="-284226"/>
            <a:ext cx="9134251" cy="3288024"/>
          </a:xfrm>
          <a:prstGeom prst="rect">
            <a:avLst/>
          </a:prstGeom>
        </p:spPr>
      </p:pic>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75" y="11210"/>
            <a:ext cx="9144000" cy="2632548"/>
          </a:xfrm>
          <a:prstGeom prst="rect">
            <a:avLst/>
          </a:prstGeom>
        </p:spPr>
      </p:pic>
      <p:grpSp>
        <p:nvGrpSpPr>
          <p:cNvPr id="37" name="组合 78"/>
          <p:cNvGrpSpPr/>
          <p:nvPr/>
        </p:nvGrpSpPr>
        <p:grpSpPr bwMode="auto">
          <a:xfrm>
            <a:off x="1307543" y="1235508"/>
            <a:ext cx="1338680" cy="1185225"/>
            <a:chOff x="1349437" y="779714"/>
            <a:chExt cx="2923167" cy="2620769"/>
          </a:xfrm>
        </p:grpSpPr>
        <p:sp>
          <p:nvSpPr>
            <p:cNvPr id="38"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a:defRPr/>
              </a:pPr>
              <a:endParaRPr lang="zh-CN" altLang="en-US" kern="0">
                <a:solidFill>
                  <a:prstClr val="black"/>
                </a:solidFill>
                <a:latin typeface="Arial" panose="020B0604020202020204"/>
                <a:ea typeface="微软雅黑" panose="020B0503020204020204" charset="-122"/>
              </a:endParaRPr>
            </a:p>
          </p:txBody>
        </p:sp>
        <p:sp>
          <p:nvSpPr>
            <p:cNvPr id="39"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B469D"/>
            </a:solidFill>
            <a:ln w="15875" cap="flat" cmpd="sng" algn="ctr">
              <a:noFill/>
              <a:prstDash val="solid"/>
            </a:ln>
            <a:effectLst>
              <a:innerShdw blurRad="241300" dist="114300">
                <a:prstClr val="black">
                  <a:alpha val="40000"/>
                </a:prstClr>
              </a:innerShdw>
            </a:effectLst>
          </p:spPr>
          <p:txBody>
            <a:bodyPr anchor="ctr"/>
            <a:lstStyle/>
            <a:p>
              <a:pPr algn="ctr">
                <a:defRPr/>
              </a:pPr>
              <a:endParaRPr lang="zh-CN" altLang="en-US" kern="0" dirty="0">
                <a:solidFill>
                  <a:prstClr val="white"/>
                </a:solidFill>
                <a:latin typeface="Arial" panose="020B0604020202020204"/>
                <a:ea typeface="微软雅黑" panose="020B0503020204020204" charset="-122"/>
              </a:endParaRPr>
            </a:p>
          </p:txBody>
        </p:sp>
      </p:grpSp>
      <p:sp>
        <p:nvSpPr>
          <p:cNvPr id="40" name="TextBox 43"/>
          <p:cNvSpPr txBox="1"/>
          <p:nvPr/>
        </p:nvSpPr>
        <p:spPr>
          <a:xfrm>
            <a:off x="1691680" y="1299946"/>
            <a:ext cx="609462" cy="1107996"/>
          </a:xfrm>
          <a:prstGeom prst="rect">
            <a:avLst/>
          </a:prstGeom>
          <a:noFill/>
          <a:effectLst>
            <a:innerShdw blurRad="63500" dist="50800" dir="18900000">
              <a:prstClr val="black">
                <a:alpha val="50000"/>
              </a:prstClr>
            </a:innerShdw>
          </a:effectLst>
        </p:spPr>
        <p:txBody>
          <a:bodyPr wrap="none" rtlCol="0">
            <a:spAutoFit/>
          </a:bodyPr>
          <a:lstStyle/>
          <a:p>
            <a:r>
              <a:rPr lang="en-US" altLang="zh-CN" sz="6600" dirty="0">
                <a:solidFill>
                  <a:schemeClr val="bg1"/>
                </a:solidFill>
                <a:latin typeface="Impact" panose="020B0806030902050204" pitchFamily="34" charset="0"/>
              </a:rPr>
              <a:t>2</a:t>
            </a:r>
            <a:endParaRPr lang="zh-CN" altLang="en-US" sz="6600" dirty="0">
              <a:solidFill>
                <a:schemeClr val="bg1"/>
              </a:solidFill>
              <a:latin typeface="Impact" panose="020B0806030902050204" pitchFamily="34" charset="0"/>
            </a:endParaRPr>
          </a:p>
        </p:txBody>
      </p:sp>
      <p:cxnSp>
        <p:nvCxnSpPr>
          <p:cNvPr id="41" name="直接连接符 40"/>
          <p:cNvCxnSpPr/>
          <p:nvPr/>
        </p:nvCxnSpPr>
        <p:spPr>
          <a:xfrm>
            <a:off x="1639670" y="3991765"/>
            <a:ext cx="611873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right)">
                                          <p:cBhvr>
                                            <p:cTn id="13" dur="1000"/>
                                            <p:tgtEl>
                                              <p:spTgt spid="36"/>
                                            </p:tgtEl>
                                          </p:cBhvr>
                                        </p:animEffect>
                                      </p:childTnLst>
                                    </p:cTn>
                                  </p:par>
                                </p:childTnLst>
                              </p:cTn>
                            </p:par>
                            <p:par>
                              <p:cTn id="14" fill="hold">
                                <p:stCondLst>
                                  <p:cond delay="2000"/>
                                </p:stCondLst>
                                <p:childTnLst>
                                  <p:par>
                                    <p:cTn id="15" presetID="2" presetClass="entr" presetSubtype="1" fill="hold" nodeType="afterEffect" p14:presetBounceEnd="32000">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14:bounceEnd="32000">
                                          <p:cBhvr additive="base">
                                            <p:cTn id="17" dur="500" fill="hold"/>
                                            <p:tgtEl>
                                              <p:spTgt spid="37"/>
                                            </p:tgtEl>
                                            <p:attrNameLst>
                                              <p:attrName>ppt_x</p:attrName>
                                            </p:attrNameLst>
                                          </p:cBhvr>
                                          <p:tavLst>
                                            <p:tav tm="0">
                                              <p:val>
                                                <p:strVal val="#ppt_x"/>
                                              </p:val>
                                            </p:tav>
                                            <p:tav tm="100000">
                                              <p:val>
                                                <p:strVal val="#ppt_x"/>
                                              </p:val>
                                            </p:tav>
                                          </p:tavLst>
                                        </p:anim>
                                        <p:anim calcmode="lin" valueType="num" p14:bounceEnd="32000">
                                          <p:cBhvr additive="base">
                                            <p:cTn id="18" dur="500" fill="hold"/>
                                            <p:tgtEl>
                                              <p:spTgt spid="37"/>
                                            </p:tgtEl>
                                            <p:attrNameLst>
                                              <p:attrName>ppt_y</p:attrName>
                                            </p:attrNameLst>
                                          </p:cBhvr>
                                          <p:tavLst>
                                            <p:tav tm="0">
                                              <p:val>
                                                <p:strVal val="0-#ppt_h/2"/>
                                              </p:val>
                                            </p:tav>
                                            <p:tav tm="100000">
                                              <p:val>
                                                <p:strVal val="#ppt_y"/>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anim calcmode="lin" valueType="num">
                                          <p:cBhvr>
                                            <p:cTn id="22" dur="2000" fill="hold"/>
                                            <p:tgtEl>
                                              <p:spTgt spid="40"/>
                                            </p:tgtEl>
                                            <p:attrNameLst>
                                              <p:attrName>ppt_w</p:attrName>
                                            </p:attrNameLst>
                                          </p:cBhvr>
                                          <p:tavLst>
                                            <p:tav tm="0" fmla="#ppt_w*sin(2.5*pi*$)">
                                              <p:val>
                                                <p:fltVal val="0"/>
                                              </p:val>
                                            </p:tav>
                                            <p:tav tm="100000">
                                              <p:val>
                                                <p:fltVal val="1"/>
                                              </p:val>
                                            </p:tav>
                                          </p:tavLst>
                                        </p:anim>
                                        <p:anim calcmode="lin" valueType="num">
                                          <p:cBhvr>
                                            <p:cTn id="23" dur="2000" fill="hold"/>
                                            <p:tgtEl>
                                              <p:spTgt spid="40"/>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P spid="23" grpId="0"/>
          <p:bldP spid="24" grpId="0"/>
          <p:bldP spid="25"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right)">
                                          <p:cBhvr>
                                            <p:cTn id="13" dur="1000"/>
                                            <p:tgtEl>
                                              <p:spTgt spid="36"/>
                                            </p:tgtEl>
                                          </p:cBhvr>
                                        </p:animEffect>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anim calcmode="lin" valueType="num">
                                          <p:cBhvr>
                                            <p:cTn id="22" dur="2000" fill="hold"/>
                                            <p:tgtEl>
                                              <p:spTgt spid="40"/>
                                            </p:tgtEl>
                                            <p:attrNameLst>
                                              <p:attrName>ppt_w</p:attrName>
                                            </p:attrNameLst>
                                          </p:cBhvr>
                                          <p:tavLst>
                                            <p:tav tm="0" fmla="#ppt_w*sin(2.5*pi*$)">
                                              <p:val>
                                                <p:fltVal val="0"/>
                                              </p:val>
                                            </p:tav>
                                            <p:tav tm="100000">
                                              <p:val>
                                                <p:fltVal val="1"/>
                                              </p:val>
                                            </p:tav>
                                          </p:tavLst>
                                        </p:anim>
                                        <p:anim calcmode="lin" valueType="num">
                                          <p:cBhvr>
                                            <p:cTn id="23" dur="2000" fill="hold"/>
                                            <p:tgtEl>
                                              <p:spTgt spid="40"/>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P spid="23" grpId="0"/>
          <p:bldP spid="24" grpId="0"/>
          <p:bldP spid="25" grpId="0"/>
          <p:bldP spid="4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2"/>
          <p:cNvSpPr/>
          <p:nvPr/>
        </p:nvSpPr>
        <p:spPr>
          <a:xfrm>
            <a:off x="4572002" y="915897"/>
            <a:ext cx="3662363" cy="1750219"/>
          </a:xfrm>
          <a:prstGeom prst="rect">
            <a:avLst/>
          </a:prstGeom>
          <a:blipFill rotWithShape="1">
            <a:blip r:embed="rId3" cstate="print"/>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en-US" sz="1350">
              <a:solidFill>
                <a:prstClr val="white"/>
              </a:solidFill>
              <a:latin typeface="等线" panose="02010600030101010101" charset="-122"/>
              <a:ea typeface="微软雅黑" panose="020B0503020204020204" charset="-122"/>
            </a:endParaRPr>
          </a:p>
        </p:txBody>
      </p:sp>
      <p:sp>
        <p:nvSpPr>
          <p:cNvPr id="68" name="Rectangle 3"/>
          <p:cNvSpPr/>
          <p:nvPr/>
        </p:nvSpPr>
        <p:spPr>
          <a:xfrm>
            <a:off x="914400" y="915895"/>
            <a:ext cx="3657600" cy="17526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en-US" sz="1350">
              <a:solidFill>
                <a:prstClr val="white"/>
              </a:solidFill>
              <a:latin typeface="等线" panose="02010600030101010101" charset="-122"/>
              <a:ea typeface="微软雅黑" panose="020B0503020204020204" charset="-122"/>
            </a:endParaRPr>
          </a:p>
        </p:txBody>
      </p:sp>
      <p:sp>
        <p:nvSpPr>
          <p:cNvPr id="69" name="Oval 4"/>
          <p:cNvSpPr/>
          <p:nvPr/>
        </p:nvSpPr>
        <p:spPr>
          <a:xfrm>
            <a:off x="1259682" y="2800656"/>
            <a:ext cx="716756" cy="720329"/>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a:defRPr/>
            </a:pPr>
            <a:endParaRPr lang="en-US" sz="8800">
              <a:solidFill>
                <a:prstClr val="white"/>
              </a:solidFill>
              <a:latin typeface="等线" panose="02010600030101010101" charset="-122"/>
              <a:ea typeface="微软雅黑" panose="020B0503020204020204" charset="-122"/>
            </a:endParaRPr>
          </a:p>
        </p:txBody>
      </p:sp>
      <p:sp>
        <p:nvSpPr>
          <p:cNvPr id="70" name="Oval 12"/>
          <p:cNvSpPr/>
          <p:nvPr/>
        </p:nvSpPr>
        <p:spPr>
          <a:xfrm>
            <a:off x="3239693" y="2800656"/>
            <a:ext cx="717947" cy="720329"/>
          </a:xfrm>
          <a:prstGeom prst="ellipse">
            <a:avLst/>
          </a:prstGeom>
          <a:solidFill>
            <a:srgbClr val="7E7E7E"/>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a:defRPr/>
            </a:pPr>
            <a:endParaRPr lang="en-US" sz="8800">
              <a:solidFill>
                <a:prstClr val="white"/>
              </a:solidFill>
              <a:latin typeface="等线" panose="02010600030101010101" charset="-122"/>
              <a:ea typeface="微软雅黑" panose="020B0503020204020204" charset="-122"/>
            </a:endParaRPr>
          </a:p>
        </p:txBody>
      </p:sp>
      <p:sp>
        <p:nvSpPr>
          <p:cNvPr id="71" name="Oval 14"/>
          <p:cNvSpPr/>
          <p:nvPr/>
        </p:nvSpPr>
        <p:spPr>
          <a:xfrm>
            <a:off x="5219701" y="2800656"/>
            <a:ext cx="716756" cy="720329"/>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a:defRPr/>
            </a:pPr>
            <a:endParaRPr lang="en-US" sz="8800">
              <a:solidFill>
                <a:prstClr val="white"/>
              </a:solidFill>
              <a:latin typeface="等线" panose="02010600030101010101" charset="-122"/>
              <a:ea typeface="微软雅黑" panose="020B0503020204020204" charset="-122"/>
            </a:endParaRPr>
          </a:p>
        </p:txBody>
      </p:sp>
      <p:sp>
        <p:nvSpPr>
          <p:cNvPr id="72" name="Oval 16"/>
          <p:cNvSpPr/>
          <p:nvPr/>
        </p:nvSpPr>
        <p:spPr>
          <a:xfrm>
            <a:off x="7198519" y="2800656"/>
            <a:ext cx="716756" cy="720329"/>
          </a:xfrm>
          <a:prstGeom prst="ellipse">
            <a:avLst/>
          </a:prstGeom>
          <a:solidFill>
            <a:srgbClr val="7E7E7E"/>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a:defRPr/>
            </a:pPr>
            <a:endParaRPr lang="en-US" sz="8800">
              <a:solidFill>
                <a:prstClr val="white"/>
              </a:solidFill>
              <a:latin typeface="等线" panose="02010600030101010101" charset="-122"/>
              <a:ea typeface="微软雅黑" panose="020B0503020204020204" charset="-122"/>
            </a:endParaRPr>
          </a:p>
        </p:txBody>
      </p:sp>
      <p:grpSp>
        <p:nvGrpSpPr>
          <p:cNvPr id="73" name="Group 20"/>
          <p:cNvGrpSpPr/>
          <p:nvPr/>
        </p:nvGrpSpPr>
        <p:grpSpPr>
          <a:xfrm>
            <a:off x="1427362" y="2956657"/>
            <a:ext cx="401822" cy="404317"/>
            <a:chOff x="7971783" y="2080670"/>
            <a:chExt cx="401822" cy="404317"/>
          </a:xfrm>
          <a:solidFill>
            <a:schemeClr val="bg1"/>
          </a:solidFill>
        </p:grpSpPr>
        <p:sp>
          <p:nvSpPr>
            <p:cNvPr id="74"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75"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grpSp>
      <p:grpSp>
        <p:nvGrpSpPr>
          <p:cNvPr id="76" name="Group 23"/>
          <p:cNvGrpSpPr/>
          <p:nvPr/>
        </p:nvGrpSpPr>
        <p:grpSpPr>
          <a:xfrm>
            <a:off x="3437021" y="3000331"/>
            <a:ext cx="389342" cy="339426"/>
            <a:chOff x="7540014" y="4306907"/>
            <a:chExt cx="389342" cy="339426"/>
          </a:xfrm>
          <a:solidFill>
            <a:schemeClr val="bg1"/>
          </a:solidFill>
        </p:grpSpPr>
        <p:sp>
          <p:nvSpPr>
            <p:cNvPr id="77"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78"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79"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80"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81"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82"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83"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84" name="Rectangle 117"/>
            <p:cNvSpPr>
              <a:spLocks noChangeArrowheads="1"/>
            </p:cNvSpPr>
            <p:nvPr/>
          </p:nvSpPr>
          <p:spPr bwMode="auto">
            <a:xfrm>
              <a:off x="7589930" y="4421713"/>
              <a:ext cx="109814" cy="17471"/>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85" name="Rectangle 118"/>
            <p:cNvSpPr>
              <a:spLocks noChangeArrowheads="1"/>
            </p:cNvSpPr>
            <p:nvPr/>
          </p:nvSpPr>
          <p:spPr bwMode="auto">
            <a:xfrm>
              <a:off x="7589930" y="4461645"/>
              <a:ext cx="109814" cy="17471"/>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86" name="Rectangle 119"/>
            <p:cNvSpPr>
              <a:spLocks noChangeArrowheads="1"/>
            </p:cNvSpPr>
            <p:nvPr/>
          </p:nvSpPr>
          <p:spPr bwMode="auto">
            <a:xfrm>
              <a:off x="7589930" y="4506569"/>
              <a:ext cx="109814" cy="14975"/>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87" name="Rectangle 120"/>
            <p:cNvSpPr>
              <a:spLocks noChangeArrowheads="1"/>
            </p:cNvSpPr>
            <p:nvPr/>
          </p:nvSpPr>
          <p:spPr bwMode="auto">
            <a:xfrm>
              <a:off x="7589930" y="4548998"/>
              <a:ext cx="109814" cy="17471"/>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grpSp>
      <p:grpSp>
        <p:nvGrpSpPr>
          <p:cNvPr id="88" name="Group 35"/>
          <p:cNvGrpSpPr/>
          <p:nvPr/>
        </p:nvGrpSpPr>
        <p:grpSpPr>
          <a:xfrm>
            <a:off x="7366137" y="2965838"/>
            <a:ext cx="379359" cy="376864"/>
            <a:chOff x="6853673" y="3715407"/>
            <a:chExt cx="379359" cy="376864"/>
          </a:xfrm>
          <a:solidFill>
            <a:schemeClr val="bg1"/>
          </a:solidFill>
        </p:grpSpPr>
        <p:sp>
          <p:nvSpPr>
            <p:cNvPr id="89"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0" name="Rectangle 151"/>
            <p:cNvSpPr>
              <a:spLocks noChangeArrowheads="1"/>
            </p:cNvSpPr>
            <p:nvPr/>
          </p:nvSpPr>
          <p:spPr bwMode="auto">
            <a:xfrm>
              <a:off x="6998429" y="3987447"/>
              <a:ext cx="22463" cy="42429"/>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1" name="Rectangle 152"/>
            <p:cNvSpPr>
              <a:spLocks noChangeArrowheads="1"/>
            </p:cNvSpPr>
            <p:nvPr/>
          </p:nvSpPr>
          <p:spPr bwMode="auto">
            <a:xfrm>
              <a:off x="7033370" y="3987447"/>
              <a:ext cx="19966" cy="42429"/>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2" name="Rectangle 153"/>
            <p:cNvSpPr>
              <a:spLocks noChangeArrowheads="1"/>
            </p:cNvSpPr>
            <p:nvPr/>
          </p:nvSpPr>
          <p:spPr bwMode="auto">
            <a:xfrm>
              <a:off x="7068311" y="3987447"/>
              <a:ext cx="19966" cy="42429"/>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3"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4"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5"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6"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7"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8" name="Rectangle 159"/>
            <p:cNvSpPr>
              <a:spLocks noChangeArrowheads="1"/>
            </p:cNvSpPr>
            <p:nvPr/>
          </p:nvSpPr>
          <p:spPr bwMode="auto">
            <a:xfrm>
              <a:off x="7040858" y="3750348"/>
              <a:ext cx="7488" cy="22463"/>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9"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100"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101"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102"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103"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104"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105" name="Rectangle 166"/>
            <p:cNvSpPr>
              <a:spLocks noChangeArrowheads="1"/>
            </p:cNvSpPr>
            <p:nvPr/>
          </p:nvSpPr>
          <p:spPr bwMode="auto">
            <a:xfrm>
              <a:off x="6893606" y="3890112"/>
              <a:ext cx="24958" cy="7488"/>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106" name="Rectangle 167"/>
            <p:cNvSpPr>
              <a:spLocks noChangeArrowheads="1"/>
            </p:cNvSpPr>
            <p:nvPr/>
          </p:nvSpPr>
          <p:spPr bwMode="auto">
            <a:xfrm>
              <a:off x="7170638" y="3892607"/>
              <a:ext cx="27454" cy="7488"/>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grpSp>
      <p:grpSp>
        <p:nvGrpSpPr>
          <p:cNvPr id="107" name="Group 54"/>
          <p:cNvGrpSpPr/>
          <p:nvPr/>
        </p:nvGrpSpPr>
        <p:grpSpPr>
          <a:xfrm>
            <a:off x="5432105" y="3002081"/>
            <a:ext cx="299494" cy="389342"/>
            <a:chOff x="6421904" y="4798576"/>
            <a:chExt cx="299494" cy="389342"/>
          </a:xfrm>
          <a:solidFill>
            <a:schemeClr val="bg1"/>
          </a:solidFill>
        </p:grpSpPr>
        <p:sp>
          <p:nvSpPr>
            <p:cNvPr id="108"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109"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grpSp>
      <p:sp>
        <p:nvSpPr>
          <p:cNvPr id="110" name="矩形 109"/>
          <p:cNvSpPr/>
          <p:nvPr/>
        </p:nvSpPr>
        <p:spPr>
          <a:xfrm>
            <a:off x="3310262" y="1202836"/>
            <a:ext cx="1010519" cy="330854"/>
          </a:xfrm>
          <a:prstGeom prst="rect">
            <a:avLst/>
          </a:prstGeom>
        </p:spPr>
        <p:txBody>
          <a:bodyPr wrap="none" lIns="68573" tIns="34287" rIns="68573" bIns="34287">
            <a:spAutoFit/>
          </a:bodyPr>
          <a:lstStyle/>
          <a:p>
            <a:pPr algn="r" defTabSz="685165">
              <a:defRPr/>
            </a:pPr>
            <a:r>
              <a:rPr lang="zh-CN" altLang="en-US" sz="1700" b="1" dirty="0">
                <a:solidFill>
                  <a:prstClr val="white">
                    <a:lumMod val="95000"/>
                  </a:prstClr>
                </a:solidFill>
                <a:latin typeface="微软雅黑" panose="020B0503020204020204" charset="-122"/>
                <a:ea typeface="微软雅黑" panose="020B0503020204020204" charset="-122"/>
              </a:rPr>
              <a:t>添加标题</a:t>
            </a:r>
            <a:endParaRPr lang="en-US" altLang="zh-CN" sz="1700" b="1" dirty="0">
              <a:solidFill>
                <a:prstClr val="white">
                  <a:lumMod val="95000"/>
                </a:prstClr>
              </a:solidFill>
              <a:latin typeface="微软雅黑" panose="020B0503020204020204" charset="-122"/>
              <a:ea typeface="微软雅黑" panose="020B0503020204020204" charset="-122"/>
            </a:endParaRPr>
          </a:p>
        </p:txBody>
      </p:sp>
      <p:sp>
        <p:nvSpPr>
          <p:cNvPr id="111" name="矩形 47"/>
          <p:cNvSpPr>
            <a:spLocks noChangeArrowheads="1"/>
          </p:cNvSpPr>
          <p:nvPr/>
        </p:nvSpPr>
        <p:spPr bwMode="auto">
          <a:xfrm>
            <a:off x="1172768" y="1542164"/>
            <a:ext cx="3148013" cy="88177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defTabSz="685165">
              <a:lnSpc>
                <a:spcPct val="120000"/>
              </a:lnSpc>
              <a:spcBef>
                <a:spcPct val="0"/>
              </a:spcBef>
              <a:buNone/>
              <a:defRPr/>
            </a:pPr>
            <a:r>
              <a:rPr lang="zh-CN" altLang="en-US" sz="1100" dirty="0">
                <a:solidFill>
                  <a:prstClr val="white">
                    <a:lumMod val="95000"/>
                  </a:prstClr>
                </a:solidFill>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112" name="矩形 111"/>
          <p:cNvSpPr>
            <a:spLocks noChangeArrowheads="1"/>
          </p:cNvSpPr>
          <p:nvPr/>
        </p:nvSpPr>
        <p:spPr bwMode="auto">
          <a:xfrm>
            <a:off x="1035846" y="3606708"/>
            <a:ext cx="1164431" cy="330854"/>
          </a:xfrm>
          <a:prstGeom prst="rect">
            <a:avLst/>
          </a:prstGeom>
          <a:noFill/>
          <a:ln w="9525">
            <a:noFill/>
            <a:miter lim="800000"/>
          </a:ln>
        </p:spPr>
        <p:txBody>
          <a:bodyPr lIns="68573" tIns="34287" rIns="68573" bIns="34287">
            <a:spAutoFit/>
          </a:bodyPr>
          <a:lstStyle/>
          <a:p>
            <a:pPr algn="ctr" defTabSz="685800"/>
            <a:r>
              <a:rPr lang="zh-CN" altLang="en-US" sz="1700" b="1" dirty="0">
                <a:solidFill>
                  <a:srgbClr val="404040"/>
                </a:solidFill>
                <a:latin typeface="微软雅黑" panose="020B0503020204020204" charset="-122"/>
                <a:ea typeface="微软雅黑" panose="020B0503020204020204" charset="-122"/>
              </a:rPr>
              <a:t>添加标题</a:t>
            </a:r>
            <a:endParaRPr lang="en-US" altLang="zh-CN" sz="1700" b="1" dirty="0">
              <a:solidFill>
                <a:srgbClr val="404040"/>
              </a:solidFill>
              <a:latin typeface="微软雅黑" panose="020B0503020204020204" charset="-122"/>
              <a:ea typeface="微软雅黑" panose="020B0503020204020204" charset="-122"/>
            </a:endParaRPr>
          </a:p>
        </p:txBody>
      </p:sp>
      <p:sp>
        <p:nvSpPr>
          <p:cNvPr id="113" name="矩形 47"/>
          <p:cNvSpPr>
            <a:spLocks noChangeArrowheads="1"/>
          </p:cNvSpPr>
          <p:nvPr/>
        </p:nvSpPr>
        <p:spPr bwMode="auto">
          <a:xfrm>
            <a:off x="878682" y="3922226"/>
            <a:ext cx="1478756" cy="6786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20000"/>
              </a:lnSpc>
              <a:spcBef>
                <a:spcPct val="0"/>
              </a:spcBef>
              <a:buNone/>
              <a:defRPr/>
            </a:pPr>
            <a:r>
              <a:rPr lang="zh-CN" altLang="en-US" sz="1100" dirty="0">
                <a:solidFill>
                  <a:prstClr val="black">
                    <a:lumMod val="65000"/>
                    <a:lumOff val="35000"/>
                  </a:prstClr>
                </a:solidFill>
                <a:sym typeface="微软雅黑" panose="020B0503020204020204" charset="-122"/>
              </a:rPr>
              <a:t>在此录入上述图表的描述说明，在此录入上述图表的描述说明。</a:t>
            </a:r>
          </a:p>
        </p:txBody>
      </p:sp>
      <p:sp>
        <p:nvSpPr>
          <p:cNvPr id="114" name="矩形 113"/>
          <p:cNvSpPr>
            <a:spLocks noChangeArrowheads="1"/>
          </p:cNvSpPr>
          <p:nvPr/>
        </p:nvSpPr>
        <p:spPr bwMode="auto">
          <a:xfrm>
            <a:off x="3015854" y="3606708"/>
            <a:ext cx="1163240" cy="330854"/>
          </a:xfrm>
          <a:prstGeom prst="rect">
            <a:avLst/>
          </a:prstGeom>
          <a:noFill/>
          <a:ln w="9525">
            <a:noFill/>
            <a:miter lim="800000"/>
          </a:ln>
        </p:spPr>
        <p:txBody>
          <a:bodyPr lIns="68573" tIns="34287" rIns="68573" bIns="34287">
            <a:spAutoFit/>
          </a:bodyPr>
          <a:lstStyle/>
          <a:p>
            <a:pPr algn="ctr" defTabSz="685800"/>
            <a:r>
              <a:rPr lang="zh-CN" altLang="en-US" sz="1700" b="1" dirty="0">
                <a:solidFill>
                  <a:srgbClr val="404040"/>
                </a:solidFill>
                <a:latin typeface="微软雅黑" panose="020B0503020204020204" charset="-122"/>
                <a:ea typeface="微软雅黑" panose="020B0503020204020204" charset="-122"/>
              </a:rPr>
              <a:t>添加标题</a:t>
            </a:r>
            <a:endParaRPr lang="en-US" altLang="zh-CN" sz="1700" b="1" dirty="0">
              <a:solidFill>
                <a:srgbClr val="404040"/>
              </a:solidFill>
              <a:latin typeface="微软雅黑" panose="020B0503020204020204" charset="-122"/>
              <a:ea typeface="微软雅黑" panose="020B0503020204020204" charset="-122"/>
            </a:endParaRPr>
          </a:p>
        </p:txBody>
      </p:sp>
      <p:sp>
        <p:nvSpPr>
          <p:cNvPr id="115" name="矩形 47"/>
          <p:cNvSpPr>
            <a:spLocks noChangeArrowheads="1"/>
          </p:cNvSpPr>
          <p:nvPr/>
        </p:nvSpPr>
        <p:spPr bwMode="auto">
          <a:xfrm>
            <a:off x="2858694" y="3922226"/>
            <a:ext cx="1477565" cy="6786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20000"/>
              </a:lnSpc>
              <a:spcBef>
                <a:spcPct val="0"/>
              </a:spcBef>
              <a:buNone/>
              <a:defRPr/>
            </a:pPr>
            <a:r>
              <a:rPr lang="zh-CN" altLang="en-US" sz="1100" dirty="0">
                <a:solidFill>
                  <a:prstClr val="black">
                    <a:lumMod val="65000"/>
                    <a:lumOff val="35000"/>
                  </a:prstClr>
                </a:solidFill>
                <a:sym typeface="微软雅黑" panose="020B0503020204020204" charset="-122"/>
              </a:rPr>
              <a:t>在此录入上述图表的描述说明，在此录入上述图表的描述说明。</a:t>
            </a:r>
          </a:p>
        </p:txBody>
      </p:sp>
      <p:sp>
        <p:nvSpPr>
          <p:cNvPr id="116" name="矩形 115"/>
          <p:cNvSpPr>
            <a:spLocks noChangeArrowheads="1"/>
          </p:cNvSpPr>
          <p:nvPr/>
        </p:nvSpPr>
        <p:spPr bwMode="auto">
          <a:xfrm>
            <a:off x="6974684" y="3606708"/>
            <a:ext cx="1164431" cy="330854"/>
          </a:xfrm>
          <a:prstGeom prst="rect">
            <a:avLst/>
          </a:prstGeom>
          <a:noFill/>
          <a:ln w="9525">
            <a:noFill/>
            <a:miter lim="800000"/>
          </a:ln>
        </p:spPr>
        <p:txBody>
          <a:bodyPr lIns="68573" tIns="34287" rIns="68573" bIns="34287">
            <a:spAutoFit/>
          </a:bodyPr>
          <a:lstStyle/>
          <a:p>
            <a:pPr algn="ctr" defTabSz="685800"/>
            <a:r>
              <a:rPr lang="zh-CN" altLang="en-US" sz="1700" b="1" dirty="0">
                <a:solidFill>
                  <a:srgbClr val="404040"/>
                </a:solidFill>
                <a:latin typeface="微软雅黑" panose="020B0503020204020204" charset="-122"/>
                <a:ea typeface="微软雅黑" panose="020B0503020204020204" charset="-122"/>
              </a:rPr>
              <a:t>添加标题</a:t>
            </a:r>
            <a:endParaRPr lang="en-US" altLang="zh-CN" sz="1700" b="1" dirty="0">
              <a:solidFill>
                <a:srgbClr val="404040"/>
              </a:solidFill>
              <a:latin typeface="微软雅黑" panose="020B0503020204020204" charset="-122"/>
              <a:ea typeface="微软雅黑" panose="020B0503020204020204" charset="-122"/>
            </a:endParaRPr>
          </a:p>
        </p:txBody>
      </p:sp>
      <p:sp>
        <p:nvSpPr>
          <p:cNvPr id="117" name="矩形 47"/>
          <p:cNvSpPr>
            <a:spLocks noChangeArrowheads="1"/>
          </p:cNvSpPr>
          <p:nvPr/>
        </p:nvSpPr>
        <p:spPr bwMode="auto">
          <a:xfrm>
            <a:off x="6817519" y="3922226"/>
            <a:ext cx="1478756" cy="6786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20000"/>
              </a:lnSpc>
              <a:spcBef>
                <a:spcPct val="0"/>
              </a:spcBef>
              <a:buNone/>
              <a:defRPr/>
            </a:pPr>
            <a:r>
              <a:rPr lang="zh-CN" altLang="en-US" sz="1100" dirty="0">
                <a:solidFill>
                  <a:prstClr val="black">
                    <a:lumMod val="65000"/>
                    <a:lumOff val="35000"/>
                  </a:prstClr>
                </a:solidFill>
                <a:sym typeface="微软雅黑" panose="020B0503020204020204" charset="-122"/>
              </a:rPr>
              <a:t>在此录入上述图表的描述说明，在此录入上述图表的描述说明。</a:t>
            </a:r>
          </a:p>
        </p:txBody>
      </p:sp>
      <p:sp>
        <p:nvSpPr>
          <p:cNvPr id="118" name="矩形 117"/>
          <p:cNvSpPr>
            <a:spLocks noChangeArrowheads="1"/>
          </p:cNvSpPr>
          <p:nvPr/>
        </p:nvSpPr>
        <p:spPr bwMode="auto">
          <a:xfrm>
            <a:off x="4994675" y="3606708"/>
            <a:ext cx="1164431" cy="330854"/>
          </a:xfrm>
          <a:prstGeom prst="rect">
            <a:avLst/>
          </a:prstGeom>
          <a:noFill/>
          <a:ln w="9525">
            <a:noFill/>
            <a:miter lim="800000"/>
          </a:ln>
        </p:spPr>
        <p:txBody>
          <a:bodyPr lIns="68573" tIns="34287" rIns="68573" bIns="34287">
            <a:spAutoFit/>
          </a:bodyPr>
          <a:lstStyle/>
          <a:p>
            <a:pPr algn="ctr" defTabSz="685800"/>
            <a:r>
              <a:rPr lang="zh-CN" altLang="en-US" sz="1700" b="1" dirty="0">
                <a:solidFill>
                  <a:srgbClr val="404040"/>
                </a:solidFill>
                <a:latin typeface="微软雅黑" panose="020B0503020204020204" charset="-122"/>
                <a:ea typeface="微软雅黑" panose="020B0503020204020204" charset="-122"/>
              </a:rPr>
              <a:t>添加标题</a:t>
            </a:r>
            <a:endParaRPr lang="en-US" altLang="zh-CN" sz="1700" b="1" dirty="0">
              <a:solidFill>
                <a:srgbClr val="404040"/>
              </a:solidFill>
              <a:latin typeface="微软雅黑" panose="020B0503020204020204" charset="-122"/>
              <a:ea typeface="微软雅黑" panose="020B0503020204020204" charset="-122"/>
            </a:endParaRPr>
          </a:p>
        </p:txBody>
      </p:sp>
      <p:sp>
        <p:nvSpPr>
          <p:cNvPr id="119" name="矩形 47"/>
          <p:cNvSpPr>
            <a:spLocks noChangeArrowheads="1"/>
          </p:cNvSpPr>
          <p:nvPr/>
        </p:nvSpPr>
        <p:spPr bwMode="auto">
          <a:xfrm>
            <a:off x="4837510" y="3922226"/>
            <a:ext cx="1478756" cy="6786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20000"/>
              </a:lnSpc>
              <a:spcBef>
                <a:spcPct val="0"/>
              </a:spcBef>
              <a:buNone/>
              <a:defRPr/>
            </a:pPr>
            <a:r>
              <a:rPr lang="zh-CN" altLang="en-US" sz="1100" dirty="0">
                <a:solidFill>
                  <a:prstClr val="black">
                    <a:lumMod val="65000"/>
                    <a:lumOff val="35000"/>
                  </a:prstClr>
                </a:solidFill>
                <a:sym typeface="微软雅黑" panose="020B050302020402020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0-#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right)">
                                      <p:cBhvr>
                                        <p:cTn id="12" dur="500"/>
                                        <p:tgtEl>
                                          <p:spTgt spid="68"/>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110"/>
                                        </p:tgtEl>
                                        <p:attrNameLst>
                                          <p:attrName>style.visibility</p:attrName>
                                        </p:attrNameLst>
                                      </p:cBhvr>
                                      <p:to>
                                        <p:strVal val="visible"/>
                                      </p:to>
                                    </p:set>
                                    <p:animEffect transition="in" filter="wipe(right)">
                                      <p:cBhvr>
                                        <p:cTn id="15" dur="500"/>
                                        <p:tgtEl>
                                          <p:spTgt spid="110"/>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111"/>
                                        </p:tgtEl>
                                        <p:attrNameLst>
                                          <p:attrName>style.visibility</p:attrName>
                                        </p:attrNameLst>
                                      </p:cBhvr>
                                      <p:to>
                                        <p:strVal val="visible"/>
                                      </p:to>
                                    </p:set>
                                    <p:animEffect transition="in" filter="wipe(right)">
                                      <p:cBhvr>
                                        <p:cTn id="18" dur="500"/>
                                        <p:tgtEl>
                                          <p:spTgt spid="111"/>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heel(1)">
                                      <p:cBhvr>
                                        <p:cTn id="22" dur="400"/>
                                        <p:tgtEl>
                                          <p:spTgt spid="69"/>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heel(1)">
                                      <p:cBhvr>
                                        <p:cTn id="26" dur="400"/>
                                        <p:tgtEl>
                                          <p:spTgt spid="70"/>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heel(1)">
                                      <p:cBhvr>
                                        <p:cTn id="30" dur="400"/>
                                        <p:tgtEl>
                                          <p:spTgt spid="71"/>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wheel(1)">
                                      <p:cBhvr>
                                        <p:cTn id="34" dur="400"/>
                                        <p:tgtEl>
                                          <p:spTgt spid="72"/>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fade">
                                      <p:cBhvr>
                                        <p:cTn id="38" dur="250"/>
                                        <p:tgtEl>
                                          <p:spTgt spid="73"/>
                                        </p:tgtEl>
                                      </p:cBhvr>
                                    </p:animEffect>
                                  </p:childTnLst>
                                </p:cTn>
                              </p:par>
                              <p:par>
                                <p:cTn id="39" presetID="10"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250"/>
                                        <p:tgtEl>
                                          <p:spTgt spid="76"/>
                                        </p:tgtEl>
                                      </p:cBhvr>
                                    </p:animEffect>
                                  </p:childTnLst>
                                </p:cTn>
                              </p:par>
                              <p:par>
                                <p:cTn id="42" presetID="10" presetClass="entr" presetSubtype="0" fill="hold"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250"/>
                                        <p:tgtEl>
                                          <p:spTgt spid="107"/>
                                        </p:tgtEl>
                                      </p:cBhvr>
                                    </p:animEffect>
                                  </p:childTnLst>
                                </p:cTn>
                              </p:par>
                              <p:par>
                                <p:cTn id="45" presetID="10" presetClass="entr" presetSubtype="0" fill="hold" nodeType="with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250"/>
                                        <p:tgtEl>
                                          <p:spTgt spid="88"/>
                                        </p:tgtEl>
                                      </p:cBhvr>
                                    </p:animEffect>
                                  </p:childTnLst>
                                </p:cTn>
                              </p:par>
                              <p:par>
                                <p:cTn id="48" presetID="14" presetClass="entr" presetSubtype="10" fill="hold" grpId="0" nodeType="withEffect">
                                  <p:stCondLst>
                                    <p:cond delay="750"/>
                                  </p:stCondLst>
                                  <p:childTnLst>
                                    <p:set>
                                      <p:cBhvr>
                                        <p:cTn id="49" dur="1" fill="hold">
                                          <p:stCondLst>
                                            <p:cond delay="0"/>
                                          </p:stCondLst>
                                        </p:cTn>
                                        <p:tgtEl>
                                          <p:spTgt spid="112"/>
                                        </p:tgtEl>
                                        <p:attrNameLst>
                                          <p:attrName>style.visibility</p:attrName>
                                        </p:attrNameLst>
                                      </p:cBhvr>
                                      <p:to>
                                        <p:strVal val="visible"/>
                                      </p:to>
                                    </p:set>
                                    <p:animEffect transition="in" filter="randombar(horizontal)">
                                      <p:cBhvr>
                                        <p:cTn id="50" dur="400"/>
                                        <p:tgtEl>
                                          <p:spTgt spid="112"/>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113"/>
                                        </p:tgtEl>
                                        <p:attrNameLst>
                                          <p:attrName>style.visibility</p:attrName>
                                        </p:attrNameLst>
                                      </p:cBhvr>
                                      <p:to>
                                        <p:strVal val="visible"/>
                                      </p:to>
                                    </p:set>
                                    <p:animEffect transition="in" filter="randombar(horizontal)">
                                      <p:cBhvr>
                                        <p:cTn id="53" dur="400"/>
                                        <p:tgtEl>
                                          <p:spTgt spid="113"/>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114"/>
                                        </p:tgtEl>
                                        <p:attrNameLst>
                                          <p:attrName>style.visibility</p:attrName>
                                        </p:attrNameLst>
                                      </p:cBhvr>
                                      <p:to>
                                        <p:strVal val="visible"/>
                                      </p:to>
                                    </p:set>
                                    <p:animEffect transition="in" filter="randombar(horizontal)">
                                      <p:cBhvr>
                                        <p:cTn id="56" dur="400"/>
                                        <p:tgtEl>
                                          <p:spTgt spid="114"/>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115"/>
                                        </p:tgtEl>
                                        <p:attrNameLst>
                                          <p:attrName>style.visibility</p:attrName>
                                        </p:attrNameLst>
                                      </p:cBhvr>
                                      <p:to>
                                        <p:strVal val="visible"/>
                                      </p:to>
                                    </p:set>
                                    <p:animEffect transition="in" filter="randombar(horizontal)">
                                      <p:cBhvr>
                                        <p:cTn id="59" dur="400"/>
                                        <p:tgtEl>
                                          <p:spTgt spid="115"/>
                                        </p:tgtEl>
                                      </p:cBhvr>
                                    </p:animEffect>
                                  </p:childTnLst>
                                </p:cTn>
                              </p:par>
                              <p:par>
                                <p:cTn id="60" presetID="14" presetClass="entr" presetSubtype="10" fill="hold" grpId="0" nodeType="withEffect">
                                  <p:stCondLst>
                                    <p:cond delay="750"/>
                                  </p:stCondLst>
                                  <p:childTnLst>
                                    <p:set>
                                      <p:cBhvr>
                                        <p:cTn id="61" dur="1" fill="hold">
                                          <p:stCondLst>
                                            <p:cond delay="0"/>
                                          </p:stCondLst>
                                        </p:cTn>
                                        <p:tgtEl>
                                          <p:spTgt spid="116"/>
                                        </p:tgtEl>
                                        <p:attrNameLst>
                                          <p:attrName>style.visibility</p:attrName>
                                        </p:attrNameLst>
                                      </p:cBhvr>
                                      <p:to>
                                        <p:strVal val="visible"/>
                                      </p:to>
                                    </p:set>
                                    <p:animEffect transition="in" filter="randombar(horizontal)">
                                      <p:cBhvr>
                                        <p:cTn id="62" dur="400"/>
                                        <p:tgtEl>
                                          <p:spTgt spid="116"/>
                                        </p:tgtEl>
                                      </p:cBhvr>
                                    </p:animEffect>
                                  </p:childTnLst>
                                </p:cTn>
                              </p:par>
                              <p:par>
                                <p:cTn id="63" presetID="14" presetClass="entr" presetSubtype="10" fill="hold" grpId="0" nodeType="withEffect">
                                  <p:stCondLst>
                                    <p:cond delay="750"/>
                                  </p:stCondLst>
                                  <p:childTnLst>
                                    <p:set>
                                      <p:cBhvr>
                                        <p:cTn id="64" dur="1" fill="hold">
                                          <p:stCondLst>
                                            <p:cond delay="0"/>
                                          </p:stCondLst>
                                        </p:cTn>
                                        <p:tgtEl>
                                          <p:spTgt spid="117"/>
                                        </p:tgtEl>
                                        <p:attrNameLst>
                                          <p:attrName>style.visibility</p:attrName>
                                        </p:attrNameLst>
                                      </p:cBhvr>
                                      <p:to>
                                        <p:strVal val="visible"/>
                                      </p:to>
                                    </p:set>
                                    <p:animEffect transition="in" filter="randombar(horizontal)">
                                      <p:cBhvr>
                                        <p:cTn id="65" dur="400"/>
                                        <p:tgtEl>
                                          <p:spTgt spid="117"/>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118"/>
                                        </p:tgtEl>
                                        <p:attrNameLst>
                                          <p:attrName>style.visibility</p:attrName>
                                        </p:attrNameLst>
                                      </p:cBhvr>
                                      <p:to>
                                        <p:strVal val="visible"/>
                                      </p:to>
                                    </p:set>
                                    <p:animEffect transition="in" filter="randombar(horizontal)">
                                      <p:cBhvr>
                                        <p:cTn id="68" dur="400"/>
                                        <p:tgtEl>
                                          <p:spTgt spid="118"/>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119"/>
                                        </p:tgtEl>
                                        <p:attrNameLst>
                                          <p:attrName>style.visibility</p:attrName>
                                        </p:attrNameLst>
                                      </p:cBhvr>
                                      <p:to>
                                        <p:strVal val="visible"/>
                                      </p:to>
                                    </p:set>
                                    <p:animEffect transition="in" filter="randombar(horizontal)">
                                      <p:cBhvr>
                                        <p:cTn id="71" dur="4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ldLvl="0" animBg="1"/>
      <p:bldP spid="68" grpId="0" animBg="1"/>
      <p:bldP spid="69" grpId="0" animBg="1"/>
      <p:bldP spid="70" grpId="0" animBg="1"/>
      <p:bldP spid="71" grpId="0" animBg="1"/>
      <p:bldP spid="72" grpId="0" animBg="1"/>
      <p:bldP spid="110" grpId="0"/>
      <p:bldP spid="111" grpId="0"/>
      <p:bldP spid="112" grpId="0"/>
      <p:bldP spid="113" grpId="0"/>
      <p:bldP spid="114" grpId="0"/>
      <p:bldP spid="115" grpId="0"/>
      <p:bldP spid="116" grpId="0"/>
      <p:bldP spid="117" grpId="0"/>
      <p:bldP spid="118" grpId="0"/>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2531271"/>
            <a:ext cx="5054204" cy="275035"/>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sp>
        <p:nvSpPr>
          <p:cNvPr id="46" name="文本框 3"/>
          <p:cNvSpPr txBox="1"/>
          <p:nvPr/>
        </p:nvSpPr>
        <p:spPr>
          <a:xfrm>
            <a:off x="4668442" y="1497806"/>
            <a:ext cx="869156" cy="1066800"/>
          </a:xfrm>
          <a:prstGeom prst="rect">
            <a:avLst/>
          </a:prstGeom>
          <a:noFill/>
        </p:spPr>
        <p:txBody>
          <a:bodyPr wrap="none" lIns="68573" tIns="34287" rIns="68573" bIns="34287">
            <a:spAutoFit/>
          </a:bodyPr>
          <a:lstStyle/>
          <a:p>
            <a:pPr algn="ctr" defTabSz="685165">
              <a:lnSpc>
                <a:spcPct val="90000"/>
              </a:lnSpc>
              <a:defRPr/>
            </a:pPr>
            <a:r>
              <a:rPr lang="en-US" altLang="zh-CN" sz="2700" dirty="0">
                <a:solidFill>
                  <a:prstClr val="white">
                    <a:lumMod val="75000"/>
                  </a:prstClr>
                </a:solidFill>
                <a:latin typeface="微软雅黑" panose="020B0503020204020204" charset="-122"/>
                <a:ea typeface="微软雅黑" panose="020B0503020204020204" charset="-122"/>
              </a:rPr>
              <a:t>Step</a:t>
            </a:r>
          </a:p>
          <a:p>
            <a:pPr algn="ctr" defTabSz="685165">
              <a:lnSpc>
                <a:spcPct val="90000"/>
              </a:lnSpc>
              <a:defRPr/>
            </a:pPr>
            <a:r>
              <a:rPr lang="en-US" altLang="zh-CN" sz="4500" dirty="0">
                <a:solidFill>
                  <a:prstClr val="black"/>
                </a:solidFill>
                <a:latin typeface="微软雅黑" panose="020B0503020204020204" charset="-122"/>
                <a:ea typeface="微软雅黑" panose="020B0503020204020204" charset="-122"/>
              </a:rPr>
              <a:t>01</a:t>
            </a:r>
            <a:endParaRPr lang="zh-CN" altLang="en-US" sz="4500" dirty="0">
              <a:solidFill>
                <a:prstClr val="black"/>
              </a:solidFill>
              <a:latin typeface="微软雅黑" panose="020B0503020204020204" charset="-122"/>
              <a:ea typeface="微软雅黑" panose="020B0503020204020204" charset="-122"/>
            </a:endParaRPr>
          </a:p>
        </p:txBody>
      </p:sp>
      <p:grpSp>
        <p:nvGrpSpPr>
          <p:cNvPr id="47" name="组合 46"/>
          <p:cNvGrpSpPr/>
          <p:nvPr/>
        </p:nvGrpSpPr>
        <p:grpSpPr>
          <a:xfrm>
            <a:off x="4214885" y="1071994"/>
            <a:ext cx="1734833" cy="1734833"/>
            <a:chOff x="6864437" y="1751529"/>
            <a:chExt cx="1970470" cy="1970470"/>
          </a:xfrm>
          <a:effectLst>
            <a:outerShdw blurRad="50800" dist="38100" dir="2700000" algn="tl" rotWithShape="0">
              <a:prstClr val="black">
                <a:alpha val="40000"/>
              </a:prstClr>
            </a:outerShdw>
          </a:effectLst>
        </p:grpSpPr>
        <p:sp>
          <p:nvSpPr>
            <p:cNvPr id="48" name="任意多边形 47"/>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sp>
          <p:nvSpPr>
            <p:cNvPr id="49" name="任意多边形 48"/>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grpSp>
      <p:sp>
        <p:nvSpPr>
          <p:cNvPr id="50" name="矩形 49"/>
          <p:cNvSpPr/>
          <p:nvPr/>
        </p:nvSpPr>
        <p:spPr>
          <a:xfrm flipV="1">
            <a:off x="0" y="3058719"/>
            <a:ext cx="3446860" cy="277415"/>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sp>
        <p:nvSpPr>
          <p:cNvPr id="51" name="文本框 16"/>
          <p:cNvSpPr txBox="1"/>
          <p:nvPr/>
        </p:nvSpPr>
        <p:spPr>
          <a:xfrm>
            <a:off x="3020617" y="3471863"/>
            <a:ext cx="869156" cy="1066800"/>
          </a:xfrm>
          <a:prstGeom prst="rect">
            <a:avLst/>
          </a:prstGeom>
          <a:noFill/>
        </p:spPr>
        <p:txBody>
          <a:bodyPr wrap="none" lIns="68573" tIns="34287" rIns="68573" bIns="34287">
            <a:spAutoFit/>
          </a:bodyPr>
          <a:lstStyle/>
          <a:p>
            <a:pPr algn="ctr" defTabSz="685165">
              <a:lnSpc>
                <a:spcPct val="90000"/>
              </a:lnSpc>
              <a:defRPr/>
            </a:pPr>
            <a:r>
              <a:rPr lang="en-US" altLang="zh-CN" sz="2700" dirty="0">
                <a:solidFill>
                  <a:prstClr val="white">
                    <a:lumMod val="75000"/>
                  </a:prstClr>
                </a:solidFill>
                <a:latin typeface="微软雅黑" panose="020B0503020204020204" charset="-122"/>
                <a:ea typeface="微软雅黑" panose="020B0503020204020204" charset="-122"/>
              </a:rPr>
              <a:t>Step</a:t>
            </a:r>
          </a:p>
          <a:p>
            <a:pPr algn="ctr" defTabSz="685165">
              <a:lnSpc>
                <a:spcPct val="90000"/>
              </a:lnSpc>
              <a:defRPr/>
            </a:pPr>
            <a:r>
              <a:rPr lang="en-US" altLang="zh-CN" sz="4500" dirty="0">
                <a:solidFill>
                  <a:prstClr val="black"/>
                </a:solidFill>
                <a:latin typeface="微软雅黑" panose="020B0503020204020204" charset="-122"/>
                <a:ea typeface="微软雅黑" panose="020B0503020204020204" charset="-122"/>
              </a:rPr>
              <a:t>02</a:t>
            </a:r>
            <a:endParaRPr lang="zh-CN" altLang="en-US" sz="4500" dirty="0">
              <a:solidFill>
                <a:prstClr val="black"/>
              </a:solidFill>
              <a:latin typeface="微软雅黑" panose="020B0503020204020204" charset="-122"/>
              <a:ea typeface="微软雅黑" panose="020B0503020204020204" charset="-122"/>
            </a:endParaRPr>
          </a:p>
        </p:txBody>
      </p:sp>
      <p:grpSp>
        <p:nvGrpSpPr>
          <p:cNvPr id="52" name="组合 51"/>
          <p:cNvGrpSpPr/>
          <p:nvPr/>
        </p:nvGrpSpPr>
        <p:grpSpPr>
          <a:xfrm flipV="1">
            <a:off x="2591076" y="3058817"/>
            <a:ext cx="1734833" cy="1734833"/>
            <a:chOff x="6864437" y="1751529"/>
            <a:chExt cx="1970470" cy="1970470"/>
          </a:xfrm>
          <a:effectLst>
            <a:outerShdw blurRad="50800" dist="38100" dir="2700000" algn="tl" rotWithShape="0">
              <a:prstClr val="black">
                <a:alpha val="40000"/>
              </a:prstClr>
            </a:outerShdw>
          </a:effectLst>
        </p:grpSpPr>
        <p:sp>
          <p:nvSpPr>
            <p:cNvPr id="54" name="任意多边形 53"/>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sp>
          <p:nvSpPr>
            <p:cNvPr id="55" name="任意多边形 54"/>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grpSp>
      <p:sp>
        <p:nvSpPr>
          <p:cNvPr id="56" name="矩形 55"/>
          <p:cNvSpPr/>
          <p:nvPr/>
        </p:nvSpPr>
        <p:spPr>
          <a:xfrm flipV="1">
            <a:off x="5242323" y="3058719"/>
            <a:ext cx="3901678" cy="277415"/>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sp>
        <p:nvSpPr>
          <p:cNvPr id="57" name="文本框 24"/>
          <p:cNvSpPr txBox="1"/>
          <p:nvPr/>
        </p:nvSpPr>
        <p:spPr>
          <a:xfrm>
            <a:off x="4889898" y="3483769"/>
            <a:ext cx="869156" cy="1066800"/>
          </a:xfrm>
          <a:prstGeom prst="rect">
            <a:avLst/>
          </a:prstGeom>
          <a:noFill/>
        </p:spPr>
        <p:txBody>
          <a:bodyPr wrap="none" lIns="68573" tIns="34287" rIns="68573" bIns="34287">
            <a:spAutoFit/>
          </a:bodyPr>
          <a:lstStyle/>
          <a:p>
            <a:pPr algn="ctr" defTabSz="685165">
              <a:lnSpc>
                <a:spcPct val="90000"/>
              </a:lnSpc>
              <a:defRPr/>
            </a:pPr>
            <a:r>
              <a:rPr lang="en-US" altLang="zh-CN" sz="2700" dirty="0">
                <a:solidFill>
                  <a:prstClr val="white">
                    <a:lumMod val="75000"/>
                  </a:prstClr>
                </a:solidFill>
                <a:latin typeface="微软雅黑" panose="020B0503020204020204" charset="-122"/>
                <a:ea typeface="微软雅黑" panose="020B0503020204020204" charset="-122"/>
              </a:rPr>
              <a:t>Step</a:t>
            </a:r>
          </a:p>
          <a:p>
            <a:pPr algn="ctr" defTabSz="685165">
              <a:lnSpc>
                <a:spcPct val="90000"/>
              </a:lnSpc>
              <a:defRPr/>
            </a:pPr>
            <a:r>
              <a:rPr lang="en-US" altLang="zh-CN" sz="4500" dirty="0">
                <a:solidFill>
                  <a:prstClr val="black"/>
                </a:solidFill>
                <a:latin typeface="微软雅黑" panose="020B0503020204020204" charset="-122"/>
                <a:ea typeface="微软雅黑" panose="020B0503020204020204" charset="-122"/>
              </a:rPr>
              <a:t>03</a:t>
            </a:r>
            <a:endParaRPr lang="zh-CN" altLang="en-US" sz="4500" dirty="0">
              <a:solidFill>
                <a:prstClr val="black"/>
              </a:solidFill>
              <a:latin typeface="微软雅黑" panose="020B0503020204020204" charset="-122"/>
              <a:ea typeface="微软雅黑" panose="020B0503020204020204" charset="-122"/>
            </a:endParaRPr>
          </a:p>
        </p:txBody>
      </p:sp>
      <p:grpSp>
        <p:nvGrpSpPr>
          <p:cNvPr id="58" name="组合 57"/>
          <p:cNvGrpSpPr/>
          <p:nvPr/>
        </p:nvGrpSpPr>
        <p:grpSpPr>
          <a:xfrm flipV="1">
            <a:off x="4424298" y="3058817"/>
            <a:ext cx="1734833" cy="1734833"/>
            <a:chOff x="6864437" y="1751529"/>
            <a:chExt cx="1970470" cy="1970470"/>
          </a:xfrm>
          <a:effectLst>
            <a:outerShdw blurRad="50800" dist="38100" dir="2700000" algn="tl" rotWithShape="0">
              <a:prstClr val="black">
                <a:alpha val="40000"/>
              </a:prstClr>
            </a:outerShdw>
          </a:effectLst>
        </p:grpSpPr>
        <p:sp>
          <p:nvSpPr>
            <p:cNvPr id="59" name="任意多边形 58"/>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sp>
          <p:nvSpPr>
            <p:cNvPr id="60" name="任意多边形 59"/>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grpSp>
      <p:sp>
        <p:nvSpPr>
          <p:cNvPr id="61" name="TextBox 59"/>
          <p:cNvSpPr txBox="1">
            <a:spLocks noChangeArrowheads="1"/>
          </p:cNvSpPr>
          <p:nvPr/>
        </p:nvSpPr>
        <p:spPr bwMode="auto">
          <a:xfrm flipH="1">
            <a:off x="1980012" y="1406128"/>
            <a:ext cx="1941909" cy="300038"/>
          </a:xfrm>
          <a:prstGeom prst="rect">
            <a:avLst/>
          </a:prstGeom>
          <a:noFill/>
          <a:ln>
            <a:noFill/>
          </a:ln>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685165">
              <a:defRPr/>
            </a:pPr>
            <a:r>
              <a:rPr lang="zh-CN" altLang="en-US" sz="1500" b="1" dirty="0">
                <a:solidFill>
                  <a:prstClr val="black">
                    <a:lumMod val="50000"/>
                    <a:lumOff val="50000"/>
                  </a:prstClr>
                </a:solidFill>
                <a:latin typeface="微软雅黑" panose="020B0503020204020204" charset="-122"/>
                <a:ea typeface="微软雅黑" panose="020B0503020204020204" charset="-122"/>
              </a:rPr>
              <a:t>点击此处输入内容</a:t>
            </a:r>
            <a:endParaRPr lang="en-US" altLang="ko-KR" sz="1500" kern="0" dirty="0">
              <a:solidFill>
                <a:prstClr val="black">
                  <a:lumMod val="50000"/>
                  <a:lumOff val="50000"/>
                </a:prstClr>
              </a:solidFill>
              <a:latin typeface="微软雅黑" panose="020B0503020204020204" charset="-122"/>
              <a:ea typeface="微软雅黑" panose="020B0503020204020204" charset="-122"/>
            </a:endParaRPr>
          </a:p>
        </p:txBody>
      </p:sp>
      <p:sp>
        <p:nvSpPr>
          <p:cNvPr id="62" name="矩形 61"/>
          <p:cNvSpPr>
            <a:spLocks noChangeArrowheads="1"/>
          </p:cNvSpPr>
          <p:nvPr/>
        </p:nvSpPr>
        <p:spPr bwMode="auto">
          <a:xfrm>
            <a:off x="1014412" y="1685926"/>
            <a:ext cx="2977754" cy="841250"/>
          </a:xfrm>
          <a:prstGeom prst="rect">
            <a:avLst/>
          </a:prstGeom>
          <a:noFill/>
          <a:ln>
            <a:noFill/>
          </a:ln>
        </p:spPr>
        <p:txBody>
          <a:bodyPr lIns="68573" tIns="34287" rIns="68573" bIns="34287">
            <a:spAutoFit/>
          </a:bodyPr>
          <a:lstStyle/>
          <a:p>
            <a:pPr defTabSz="685165">
              <a:lnSpc>
                <a:spcPct val="114000"/>
              </a:lnSpc>
              <a:defRPr/>
            </a:pPr>
            <a:r>
              <a:rPr lang="zh-CN" altLang="en-US" sz="11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a:t>
            </a:r>
            <a:endParaRPr lang="zh-CN" altLang="en-US" sz="1100" dirty="0">
              <a:solidFill>
                <a:prstClr val="black">
                  <a:lumMod val="65000"/>
                  <a:lumOff val="35000"/>
                </a:prstClr>
              </a:solidFill>
              <a:latin typeface="等线" panose="02010600030101010101" charset="-122"/>
              <a:ea typeface="微软雅黑" panose="020B0503020204020204" charset="-122"/>
            </a:endParaRPr>
          </a:p>
        </p:txBody>
      </p:sp>
      <p:sp>
        <p:nvSpPr>
          <p:cNvPr id="63" name="TextBox 59"/>
          <p:cNvSpPr txBox="1">
            <a:spLocks noChangeArrowheads="1"/>
          </p:cNvSpPr>
          <p:nvPr/>
        </p:nvSpPr>
        <p:spPr bwMode="auto">
          <a:xfrm flipH="1">
            <a:off x="6179346" y="3451622"/>
            <a:ext cx="1940719" cy="300038"/>
          </a:xfrm>
          <a:prstGeom prst="rect">
            <a:avLst/>
          </a:prstGeom>
          <a:noFill/>
          <a:ln>
            <a:noFill/>
          </a:ln>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165">
              <a:defRPr/>
            </a:pPr>
            <a:r>
              <a:rPr lang="zh-CN" altLang="en-US" sz="1500" b="1" dirty="0">
                <a:solidFill>
                  <a:prstClr val="black">
                    <a:lumMod val="50000"/>
                    <a:lumOff val="50000"/>
                  </a:prstClr>
                </a:solidFill>
                <a:latin typeface="微软雅黑" panose="020B0503020204020204" charset="-122"/>
                <a:ea typeface="微软雅黑" panose="020B0503020204020204" charset="-122"/>
              </a:rPr>
              <a:t>点击此处输入内容</a:t>
            </a:r>
            <a:endParaRPr lang="en-US" altLang="ko-KR" sz="1500" kern="0" dirty="0">
              <a:solidFill>
                <a:prstClr val="black">
                  <a:lumMod val="50000"/>
                  <a:lumOff val="50000"/>
                </a:prstClr>
              </a:solidFill>
              <a:latin typeface="微软雅黑" panose="020B0503020204020204" charset="-122"/>
              <a:ea typeface="微软雅黑" panose="020B0503020204020204" charset="-122"/>
            </a:endParaRPr>
          </a:p>
        </p:txBody>
      </p:sp>
      <p:sp>
        <p:nvSpPr>
          <p:cNvPr id="64" name="矩形 17"/>
          <p:cNvSpPr>
            <a:spLocks noChangeArrowheads="1"/>
          </p:cNvSpPr>
          <p:nvPr/>
        </p:nvSpPr>
        <p:spPr bwMode="auto">
          <a:xfrm>
            <a:off x="6329365" y="3742135"/>
            <a:ext cx="1940719" cy="841250"/>
          </a:xfrm>
          <a:prstGeom prst="rect">
            <a:avLst/>
          </a:prstGeom>
          <a:noFill/>
          <a:ln>
            <a:noFill/>
          </a:ln>
        </p:spPr>
        <p:txBody>
          <a:bodyPr lIns="68573" tIns="34287" rIns="68573" bIns="34287">
            <a:spAutoFit/>
          </a:bodyPr>
          <a:lstStyle/>
          <a:p>
            <a:pPr defTabSz="685165">
              <a:lnSpc>
                <a:spcPct val="114000"/>
              </a:lnSpc>
              <a:defRPr/>
            </a:pPr>
            <a:r>
              <a:rPr lang="zh-CN" altLang="en-US" sz="11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a:t>
            </a:r>
            <a:endParaRPr lang="zh-CN" altLang="en-US" sz="1100" dirty="0">
              <a:solidFill>
                <a:prstClr val="black">
                  <a:lumMod val="65000"/>
                  <a:lumOff val="35000"/>
                </a:prstClr>
              </a:solidFill>
              <a:latin typeface="等线" panose="02010600030101010101" charset="-122"/>
              <a:ea typeface="微软雅黑" panose="020B0503020204020204" charset="-122"/>
            </a:endParaRPr>
          </a:p>
        </p:txBody>
      </p:sp>
      <p:sp>
        <p:nvSpPr>
          <p:cNvPr id="65" name="TextBox 59"/>
          <p:cNvSpPr txBox="1">
            <a:spLocks noChangeArrowheads="1"/>
          </p:cNvSpPr>
          <p:nvPr/>
        </p:nvSpPr>
        <p:spPr bwMode="auto">
          <a:xfrm flipH="1">
            <a:off x="742950" y="3429000"/>
            <a:ext cx="1941910" cy="300038"/>
          </a:xfrm>
          <a:prstGeom prst="rect">
            <a:avLst/>
          </a:prstGeom>
          <a:noFill/>
          <a:ln>
            <a:noFill/>
          </a:ln>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165">
              <a:defRPr/>
            </a:pPr>
            <a:r>
              <a:rPr lang="zh-CN" altLang="en-US" sz="1500" b="1" dirty="0">
                <a:solidFill>
                  <a:prstClr val="black">
                    <a:lumMod val="50000"/>
                    <a:lumOff val="50000"/>
                  </a:prstClr>
                </a:solidFill>
                <a:latin typeface="微软雅黑" panose="020B0503020204020204" charset="-122"/>
                <a:ea typeface="微软雅黑" panose="020B0503020204020204" charset="-122"/>
              </a:rPr>
              <a:t>点击输入内容</a:t>
            </a:r>
            <a:endParaRPr lang="en-US" altLang="ko-KR" sz="1500" kern="0" dirty="0">
              <a:solidFill>
                <a:prstClr val="black">
                  <a:lumMod val="50000"/>
                  <a:lumOff val="50000"/>
                </a:prstClr>
              </a:solidFill>
              <a:latin typeface="微软雅黑" panose="020B0503020204020204" charset="-122"/>
              <a:ea typeface="微软雅黑" panose="020B0503020204020204" charset="-122"/>
            </a:endParaRPr>
          </a:p>
        </p:txBody>
      </p:sp>
      <p:sp>
        <p:nvSpPr>
          <p:cNvPr id="66" name="矩形 17"/>
          <p:cNvSpPr>
            <a:spLocks noChangeArrowheads="1"/>
          </p:cNvSpPr>
          <p:nvPr/>
        </p:nvSpPr>
        <p:spPr bwMode="auto">
          <a:xfrm>
            <a:off x="1014413" y="3718323"/>
            <a:ext cx="1394222" cy="841250"/>
          </a:xfrm>
          <a:prstGeom prst="rect">
            <a:avLst/>
          </a:prstGeom>
          <a:noFill/>
          <a:ln>
            <a:noFill/>
          </a:ln>
        </p:spPr>
        <p:txBody>
          <a:bodyPr lIns="68573" tIns="34287" rIns="68573" bIns="34287">
            <a:spAutoFit/>
          </a:bodyPr>
          <a:lstStyle/>
          <a:p>
            <a:pPr defTabSz="685165">
              <a:lnSpc>
                <a:spcPct val="114000"/>
              </a:lnSpc>
              <a:defRPr/>
            </a:pPr>
            <a:r>
              <a:rPr lang="zh-CN" altLang="en-US" sz="11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a:t>
            </a:r>
            <a:endParaRPr lang="zh-CN" altLang="en-US" sz="1100" dirty="0">
              <a:solidFill>
                <a:prstClr val="black">
                  <a:lumMod val="65000"/>
                  <a:lumOff val="35000"/>
                </a:prstClr>
              </a:solidFill>
              <a:latin typeface="等线" panose="02010600030101010101"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4" fill="hold" nodeType="withEffect">
                                  <p:stCondLst>
                                    <p:cond delay="45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par>
                                <p:cTn id="14" presetID="22" presetClass="entr" presetSubtype="1" fill="hold" nodeType="withEffect">
                                  <p:stCondLst>
                                    <p:cond delay="700"/>
                                  </p:stCondLst>
                                  <p:childTnLst>
                                    <p:set>
                                      <p:cBhvr>
                                        <p:cTn id="15" dur="1" fill="hold">
                                          <p:stCondLst>
                                            <p:cond delay="0"/>
                                          </p:stCondLst>
                                        </p:cTn>
                                        <p:tgtEl>
                                          <p:spTgt spid="52"/>
                                        </p:tgtEl>
                                        <p:attrNameLst>
                                          <p:attrName>style.visibility</p:attrName>
                                        </p:attrNameLst>
                                      </p:cBhvr>
                                      <p:to>
                                        <p:strVal val="visible"/>
                                      </p:to>
                                    </p:set>
                                    <p:animEffect transition="in" filter="wipe(up)">
                                      <p:cBhvr>
                                        <p:cTn id="16" dur="500"/>
                                        <p:tgtEl>
                                          <p:spTgt spid="52"/>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56"/>
                                        </p:tgtEl>
                                        <p:attrNameLst>
                                          <p:attrName>style.visibility</p:attrName>
                                        </p:attrNameLst>
                                      </p:cBhvr>
                                      <p:to>
                                        <p:strVal val="visible"/>
                                      </p:to>
                                    </p:set>
                                    <p:animEffect transition="in" filter="wipe(right)">
                                      <p:cBhvr>
                                        <p:cTn id="19" dur="500"/>
                                        <p:tgtEl>
                                          <p:spTgt spid="56"/>
                                        </p:tgtEl>
                                      </p:cBhvr>
                                    </p:animEffect>
                                  </p:childTnLst>
                                </p:cTn>
                              </p:par>
                              <p:par>
                                <p:cTn id="20" presetID="22" presetClass="entr" presetSubtype="1" fill="hold" nodeType="withEffect">
                                  <p:stCondLst>
                                    <p:cond delay="700"/>
                                  </p:stCondLst>
                                  <p:childTnLst>
                                    <p:set>
                                      <p:cBhvr>
                                        <p:cTn id="21" dur="1" fill="hold">
                                          <p:stCondLst>
                                            <p:cond delay="0"/>
                                          </p:stCondLst>
                                        </p:cTn>
                                        <p:tgtEl>
                                          <p:spTgt spid="58"/>
                                        </p:tgtEl>
                                        <p:attrNameLst>
                                          <p:attrName>style.visibility</p:attrName>
                                        </p:attrNameLst>
                                      </p:cBhvr>
                                      <p:to>
                                        <p:strVal val="visible"/>
                                      </p:to>
                                    </p:set>
                                    <p:animEffect transition="in" filter="wipe(up)">
                                      <p:cBhvr>
                                        <p:cTn id="22" dur="500"/>
                                        <p:tgtEl>
                                          <p:spTgt spid="5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wipe(right)">
                                      <p:cBhvr>
                                        <p:cTn id="36" dur="500"/>
                                        <p:tgtEl>
                                          <p:spTgt spid="61"/>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right)">
                                      <p:cBhvr>
                                        <p:cTn id="39" dur="500"/>
                                        <p:tgtEl>
                                          <p:spTgt spid="62"/>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right)">
                                      <p:cBhvr>
                                        <p:cTn id="42" dur="500"/>
                                        <p:tgtEl>
                                          <p:spTgt spid="65"/>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right)">
                                      <p:cBhvr>
                                        <p:cTn id="45" dur="500"/>
                                        <p:tgtEl>
                                          <p:spTgt spid="6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left)">
                                      <p:cBhvr>
                                        <p:cTn id="48" dur="500"/>
                                        <p:tgtEl>
                                          <p:spTgt spid="6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wipe(left)">
                                      <p:cBhvr>
                                        <p:cTn id="5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50" grpId="0" animBg="1"/>
      <p:bldP spid="51" grpId="0"/>
      <p:bldP spid="56" grpId="0" animBg="1"/>
      <p:bldP spid="57" grpId="0"/>
      <p:bldP spid="61" grpId="0"/>
      <p:bldP spid="62" grpId="0"/>
      <p:bldP spid="63" grpId="0"/>
      <p:bldP spid="64" grpId="0"/>
      <p:bldP spid="65" grpId="0"/>
      <p:bldP spid="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直接连接符 95"/>
          <p:cNvCxnSpPr/>
          <p:nvPr/>
        </p:nvCxnSpPr>
        <p:spPr>
          <a:xfrm>
            <a:off x="5177321" y="1249388"/>
            <a:ext cx="0" cy="317005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2661815" y="1436447"/>
            <a:ext cx="2158684" cy="295466"/>
            <a:chOff x="3249264" y="1751685"/>
            <a:chExt cx="2994025" cy="393953"/>
          </a:xfrm>
        </p:grpSpPr>
        <p:grpSp>
          <p:nvGrpSpPr>
            <p:cNvPr id="98" name="组合 97"/>
            <p:cNvGrpSpPr/>
            <p:nvPr/>
          </p:nvGrpSpPr>
          <p:grpSpPr>
            <a:xfrm>
              <a:off x="3249264" y="1776444"/>
              <a:ext cx="2994025" cy="314202"/>
              <a:chOff x="2940050" y="2132898"/>
              <a:chExt cx="2994025" cy="314202"/>
            </a:xfrm>
          </p:grpSpPr>
          <p:sp>
            <p:nvSpPr>
              <p:cNvPr id="100" name="圆角矩形 99"/>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black">
                      <a:lumMod val="75000"/>
                      <a:lumOff val="25000"/>
                    </a:prstClr>
                  </a:solidFill>
                  <a:latin typeface="Arial" panose="020B0604020202020204" pitchFamily="34" charset="0"/>
                  <a:ea typeface="微软雅黑" panose="020B0503020204020204" charset="-122"/>
                  <a:cs typeface="Arial" panose="020B0604020202020204" pitchFamily="34" charset="0"/>
                </a:endParaRPr>
              </a:p>
            </p:txBody>
          </p:sp>
          <p:sp>
            <p:nvSpPr>
              <p:cNvPr id="101" name="圆角矩形 100"/>
              <p:cNvSpPr/>
              <p:nvPr/>
            </p:nvSpPr>
            <p:spPr>
              <a:xfrm>
                <a:off x="2940050" y="2132898"/>
                <a:ext cx="2108200" cy="3142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black">
                      <a:lumMod val="75000"/>
                      <a:lumOff val="25000"/>
                    </a:prstClr>
                  </a:solidFill>
                  <a:latin typeface="Arial" panose="020B0604020202020204" pitchFamily="34" charset="0"/>
                  <a:ea typeface="微软雅黑" panose="020B0503020204020204" charset="-122"/>
                  <a:cs typeface="Arial" panose="020B0604020202020204" pitchFamily="34" charset="0"/>
                </a:endParaRPr>
              </a:p>
            </p:txBody>
          </p:sp>
        </p:grpSp>
        <p:sp>
          <p:nvSpPr>
            <p:cNvPr id="99" name="文本框 268"/>
            <p:cNvSpPr txBox="1"/>
            <p:nvPr/>
          </p:nvSpPr>
          <p:spPr>
            <a:xfrm>
              <a:off x="5335261" y="1751685"/>
              <a:ext cx="673754" cy="393953"/>
            </a:xfrm>
            <a:prstGeom prst="rect">
              <a:avLst/>
            </a:prstGeom>
            <a:noFill/>
          </p:spPr>
          <p:txBody>
            <a:bodyPr wrap="square" rtlCol="0">
              <a:spAutoFit/>
            </a:bodyPr>
            <a:lstStyle/>
            <a:p>
              <a:pPr algn="ctr" defTabSz="685800">
                <a:lnSpc>
                  <a:spcPct val="120000"/>
                </a:lnSpc>
              </a:pPr>
              <a:r>
                <a:rPr lang="en-US" altLang="zh-CN" sz="1100"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rPr>
                <a:t>70%</a:t>
              </a:r>
              <a:endParaRPr lang="zh-CN" altLang="en-US" sz="1100" baseline="-3000"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endParaRPr>
            </a:p>
          </p:txBody>
        </p:sp>
      </p:grpSp>
      <p:grpSp>
        <p:nvGrpSpPr>
          <p:cNvPr id="102" name="组合 101"/>
          <p:cNvGrpSpPr/>
          <p:nvPr/>
        </p:nvGrpSpPr>
        <p:grpSpPr>
          <a:xfrm>
            <a:off x="2661815" y="1744748"/>
            <a:ext cx="2158684" cy="295466"/>
            <a:chOff x="3249264" y="2162753"/>
            <a:chExt cx="2994025" cy="393954"/>
          </a:xfrm>
        </p:grpSpPr>
        <p:grpSp>
          <p:nvGrpSpPr>
            <p:cNvPr id="103" name="组合 102"/>
            <p:cNvGrpSpPr/>
            <p:nvPr/>
          </p:nvGrpSpPr>
          <p:grpSpPr>
            <a:xfrm>
              <a:off x="3249264" y="2178703"/>
              <a:ext cx="2994025" cy="314618"/>
              <a:chOff x="2940050" y="2519659"/>
              <a:chExt cx="2994025" cy="314618"/>
            </a:xfrm>
          </p:grpSpPr>
          <p:sp>
            <p:nvSpPr>
              <p:cNvPr id="105" name="圆角矩形 104"/>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black">
                      <a:lumMod val="75000"/>
                      <a:lumOff val="25000"/>
                    </a:prstClr>
                  </a:solidFill>
                  <a:latin typeface="Arial" panose="020B0604020202020204" pitchFamily="34" charset="0"/>
                  <a:ea typeface="微软雅黑" panose="020B0503020204020204" charset="-122"/>
                  <a:cs typeface="Arial" panose="020B0604020202020204" pitchFamily="34" charset="0"/>
                </a:endParaRPr>
              </a:p>
            </p:txBody>
          </p:sp>
          <p:sp>
            <p:nvSpPr>
              <p:cNvPr id="106" name="圆角矩形 105"/>
              <p:cNvSpPr/>
              <p:nvPr/>
            </p:nvSpPr>
            <p:spPr>
              <a:xfrm>
                <a:off x="2940051" y="2519659"/>
                <a:ext cx="889000" cy="3142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black">
                      <a:lumMod val="75000"/>
                      <a:lumOff val="25000"/>
                    </a:prstClr>
                  </a:solidFill>
                  <a:latin typeface="Arial" panose="020B0604020202020204" pitchFamily="34" charset="0"/>
                  <a:ea typeface="微软雅黑" panose="020B0503020204020204" charset="-122"/>
                  <a:cs typeface="Arial" panose="020B0604020202020204" pitchFamily="34" charset="0"/>
                </a:endParaRPr>
              </a:p>
            </p:txBody>
          </p:sp>
        </p:grpSp>
        <p:sp>
          <p:nvSpPr>
            <p:cNvPr id="104" name="文本框 273"/>
            <p:cNvSpPr txBox="1"/>
            <p:nvPr/>
          </p:nvSpPr>
          <p:spPr>
            <a:xfrm>
              <a:off x="4118871" y="2162753"/>
              <a:ext cx="673754" cy="393954"/>
            </a:xfrm>
            <a:prstGeom prst="rect">
              <a:avLst/>
            </a:prstGeom>
            <a:noFill/>
          </p:spPr>
          <p:txBody>
            <a:bodyPr wrap="square" rtlCol="0">
              <a:spAutoFit/>
            </a:bodyPr>
            <a:lstStyle/>
            <a:p>
              <a:pPr algn="ctr" defTabSz="685800">
                <a:lnSpc>
                  <a:spcPct val="120000"/>
                </a:lnSpc>
              </a:pPr>
              <a:r>
                <a:rPr lang="en-US" altLang="zh-CN" sz="1100"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rPr>
                <a:t>30%</a:t>
              </a:r>
              <a:endParaRPr lang="zh-CN" altLang="en-US" sz="1100" baseline="-3000"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endParaRPr>
            </a:p>
          </p:txBody>
        </p:sp>
      </p:grpSp>
      <p:grpSp>
        <p:nvGrpSpPr>
          <p:cNvPr id="107" name="组合 106"/>
          <p:cNvGrpSpPr/>
          <p:nvPr/>
        </p:nvGrpSpPr>
        <p:grpSpPr>
          <a:xfrm>
            <a:off x="2658069" y="3072388"/>
            <a:ext cx="2171326" cy="295466"/>
            <a:chOff x="3244272" y="3932941"/>
            <a:chExt cx="3011560" cy="393953"/>
          </a:xfrm>
        </p:grpSpPr>
        <p:sp>
          <p:nvSpPr>
            <p:cNvPr id="108" name="圆角矩形 107"/>
            <p:cNvSpPr/>
            <p:nvPr/>
          </p:nvSpPr>
          <p:spPr>
            <a:xfrm>
              <a:off x="3261807" y="3971332"/>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09" name="圆角矩形 108"/>
            <p:cNvSpPr/>
            <p:nvPr/>
          </p:nvSpPr>
          <p:spPr>
            <a:xfrm>
              <a:off x="3244272" y="3971332"/>
              <a:ext cx="1201953" cy="314202"/>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10" name="文本框 279"/>
            <p:cNvSpPr txBox="1"/>
            <p:nvPr/>
          </p:nvSpPr>
          <p:spPr>
            <a:xfrm>
              <a:off x="4418923" y="3932941"/>
              <a:ext cx="907694" cy="393953"/>
            </a:xfrm>
            <a:prstGeom prst="rect">
              <a:avLst/>
            </a:prstGeom>
            <a:noFill/>
          </p:spPr>
          <p:txBody>
            <a:bodyPr wrap="square" rtlCol="0">
              <a:spAutoFit/>
            </a:bodyPr>
            <a:lstStyle/>
            <a:p>
              <a:pPr algn="ctr" defTabSz="685800">
                <a:lnSpc>
                  <a:spcPct val="120000"/>
                </a:lnSpc>
              </a:pPr>
              <a:r>
                <a:rPr lang="en-US" altLang="zh-CN" sz="1100" dirty="0">
                  <a:solidFill>
                    <a:srgbClr val="333333"/>
                  </a:solidFill>
                  <a:latin typeface="Arial" panose="020B0604020202020204" pitchFamily="34" charset="0"/>
                  <a:ea typeface="微软雅黑" panose="020B0503020204020204" charset="-122"/>
                  <a:cs typeface="Arial" panose="020B0604020202020204" pitchFamily="34" charset="0"/>
                </a:rPr>
                <a:t>40%</a:t>
              </a:r>
              <a:endParaRPr lang="zh-CN" altLang="en-US" sz="1100" baseline="-3000" dirty="0">
                <a:solidFill>
                  <a:srgbClr val="333333"/>
                </a:solidFill>
                <a:latin typeface="Arial" panose="020B0604020202020204" pitchFamily="34" charset="0"/>
                <a:ea typeface="微软雅黑" panose="020B0503020204020204" charset="-122"/>
                <a:cs typeface="Arial" panose="020B0604020202020204" pitchFamily="34" charset="0"/>
              </a:endParaRPr>
            </a:p>
          </p:txBody>
        </p:sp>
      </p:grpSp>
      <p:grpSp>
        <p:nvGrpSpPr>
          <p:cNvPr id="111" name="组合 110"/>
          <p:cNvGrpSpPr/>
          <p:nvPr/>
        </p:nvGrpSpPr>
        <p:grpSpPr>
          <a:xfrm>
            <a:off x="2658074" y="3366412"/>
            <a:ext cx="2169151" cy="295466"/>
            <a:chOff x="3244272" y="4324968"/>
            <a:chExt cx="3008542" cy="393953"/>
          </a:xfrm>
        </p:grpSpPr>
        <p:sp>
          <p:nvSpPr>
            <p:cNvPr id="112" name="圆角矩形 111"/>
            <p:cNvSpPr/>
            <p:nvPr/>
          </p:nvSpPr>
          <p:spPr>
            <a:xfrm>
              <a:off x="3258789" y="436261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13" name="圆角矩形 112"/>
            <p:cNvSpPr/>
            <p:nvPr/>
          </p:nvSpPr>
          <p:spPr>
            <a:xfrm>
              <a:off x="3244272" y="4362651"/>
              <a:ext cx="2108200" cy="314202"/>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14" name="文本框 283"/>
            <p:cNvSpPr txBox="1"/>
            <p:nvPr/>
          </p:nvSpPr>
          <p:spPr>
            <a:xfrm>
              <a:off x="5326614" y="4324968"/>
              <a:ext cx="673754" cy="393953"/>
            </a:xfrm>
            <a:prstGeom prst="rect">
              <a:avLst/>
            </a:prstGeom>
            <a:noFill/>
          </p:spPr>
          <p:txBody>
            <a:bodyPr wrap="square" rtlCol="0">
              <a:spAutoFit/>
            </a:bodyPr>
            <a:lstStyle/>
            <a:p>
              <a:pPr algn="ctr" defTabSz="685800">
                <a:lnSpc>
                  <a:spcPct val="120000"/>
                </a:lnSpc>
              </a:pPr>
              <a:r>
                <a:rPr lang="en-US" altLang="zh-CN" sz="1100" dirty="0">
                  <a:solidFill>
                    <a:srgbClr val="333333"/>
                  </a:solidFill>
                  <a:latin typeface="Arial" panose="020B0604020202020204" pitchFamily="34" charset="0"/>
                  <a:ea typeface="微软雅黑" panose="020B0503020204020204" charset="-122"/>
                  <a:cs typeface="Arial" panose="020B0604020202020204" pitchFamily="34" charset="0"/>
                </a:rPr>
                <a:t>60%</a:t>
              </a:r>
              <a:endParaRPr lang="zh-CN" altLang="en-US" sz="1100" baseline="-3000" dirty="0">
                <a:solidFill>
                  <a:srgbClr val="333333"/>
                </a:solidFill>
                <a:latin typeface="Arial" panose="020B0604020202020204" pitchFamily="34" charset="0"/>
                <a:ea typeface="微软雅黑" panose="020B0503020204020204" charset="-122"/>
                <a:cs typeface="Arial" panose="020B0604020202020204" pitchFamily="34" charset="0"/>
              </a:endParaRPr>
            </a:p>
          </p:txBody>
        </p:sp>
      </p:grpSp>
      <p:grpSp>
        <p:nvGrpSpPr>
          <p:cNvPr id="115" name="组合 114"/>
          <p:cNvGrpSpPr/>
          <p:nvPr/>
        </p:nvGrpSpPr>
        <p:grpSpPr>
          <a:xfrm>
            <a:off x="1187624" y="1208442"/>
            <a:ext cx="1619052" cy="1647000"/>
            <a:chOff x="471707" y="1675770"/>
            <a:chExt cx="2158455" cy="2196000"/>
          </a:xfrm>
          <a:solidFill>
            <a:schemeClr val="accent1"/>
          </a:solidFill>
        </p:grpSpPr>
        <p:grpSp>
          <p:nvGrpSpPr>
            <p:cNvPr id="116" name="组合 115"/>
            <p:cNvGrpSpPr>
              <a:grpSpLocks noChangeAspect="1"/>
            </p:cNvGrpSpPr>
            <p:nvPr/>
          </p:nvGrpSpPr>
          <p:grpSpPr>
            <a:xfrm>
              <a:off x="471707" y="1675770"/>
              <a:ext cx="2158455" cy="2196000"/>
              <a:chOff x="5397500" y="5734050"/>
              <a:chExt cx="365125" cy="371476"/>
            </a:xfrm>
            <a:grpFill/>
          </p:grpSpPr>
          <p:sp>
            <p:nvSpPr>
              <p:cNvPr id="120"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21"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22"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grpSp>
        <p:grpSp>
          <p:nvGrpSpPr>
            <p:cNvPr id="117" name="组合 116"/>
            <p:cNvGrpSpPr>
              <a:grpSpLocks noChangeAspect="1"/>
            </p:cNvGrpSpPr>
            <p:nvPr/>
          </p:nvGrpSpPr>
          <p:grpSpPr>
            <a:xfrm>
              <a:off x="1735995" y="2108076"/>
              <a:ext cx="462003" cy="468000"/>
              <a:chOff x="2665061" y="4979202"/>
              <a:chExt cx="284308" cy="288000"/>
            </a:xfrm>
            <a:grpFill/>
          </p:grpSpPr>
          <p:sp>
            <p:nvSpPr>
              <p:cNvPr id="118"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19"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srgbClr val="0070C0"/>
                  </a:solidFill>
                  <a:latin typeface="Arial" panose="020B0604020202020204" pitchFamily="34" charset="0"/>
                  <a:ea typeface="微软雅黑" panose="020B0503020204020204" charset="-122"/>
                  <a:cs typeface="Arial" panose="020B0604020202020204" pitchFamily="34" charset="0"/>
                </a:endParaRPr>
              </a:p>
            </p:txBody>
          </p:sp>
        </p:grpSp>
      </p:grpSp>
      <p:grpSp>
        <p:nvGrpSpPr>
          <p:cNvPr id="123" name="组合 122"/>
          <p:cNvGrpSpPr/>
          <p:nvPr/>
        </p:nvGrpSpPr>
        <p:grpSpPr>
          <a:xfrm>
            <a:off x="1195181" y="2868966"/>
            <a:ext cx="1619052" cy="1647000"/>
            <a:chOff x="478903" y="4355475"/>
            <a:chExt cx="2158455" cy="2196000"/>
          </a:xfrm>
          <a:solidFill>
            <a:schemeClr val="tx1">
              <a:lumMod val="75000"/>
              <a:lumOff val="25000"/>
            </a:schemeClr>
          </a:solidFill>
        </p:grpSpPr>
        <p:grpSp>
          <p:nvGrpSpPr>
            <p:cNvPr id="124" name="组合 123"/>
            <p:cNvGrpSpPr>
              <a:grpSpLocks noChangeAspect="1"/>
            </p:cNvGrpSpPr>
            <p:nvPr/>
          </p:nvGrpSpPr>
          <p:grpSpPr>
            <a:xfrm>
              <a:off x="1795203" y="4733013"/>
              <a:ext cx="366333" cy="576000"/>
              <a:chOff x="2257888" y="5547128"/>
              <a:chExt cx="137373" cy="216000"/>
            </a:xfrm>
            <a:grpFill/>
          </p:grpSpPr>
          <p:sp>
            <p:nvSpPr>
              <p:cNvPr id="129"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5800"/>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130"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5800"/>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grpSp>
        <p:grpSp>
          <p:nvGrpSpPr>
            <p:cNvPr id="125" name="组合 124"/>
            <p:cNvGrpSpPr>
              <a:grpSpLocks noChangeAspect="1"/>
            </p:cNvGrpSpPr>
            <p:nvPr/>
          </p:nvGrpSpPr>
          <p:grpSpPr>
            <a:xfrm>
              <a:off x="478903" y="4355475"/>
              <a:ext cx="2158455" cy="2196000"/>
              <a:chOff x="5397500" y="5734050"/>
              <a:chExt cx="365125" cy="371476"/>
            </a:xfrm>
            <a:grpFill/>
          </p:grpSpPr>
          <p:sp>
            <p:nvSpPr>
              <p:cNvPr id="126"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5800"/>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127"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5800"/>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128"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5800"/>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grpSp>
      </p:grpSp>
      <p:sp>
        <p:nvSpPr>
          <p:cNvPr id="131" name="矩形 130"/>
          <p:cNvSpPr/>
          <p:nvPr/>
        </p:nvSpPr>
        <p:spPr>
          <a:xfrm>
            <a:off x="5501828" y="1233082"/>
            <a:ext cx="1010519" cy="330854"/>
          </a:xfrm>
          <a:prstGeom prst="rect">
            <a:avLst/>
          </a:prstGeom>
        </p:spPr>
        <p:txBody>
          <a:bodyPr wrap="none" lIns="68573" tIns="34287" rIns="68573" bIns="34287">
            <a:spAutoFit/>
          </a:bodyPr>
          <a:lstStyle/>
          <a:p>
            <a:pPr defTabSz="685800"/>
            <a:r>
              <a:rPr lang="zh-CN" altLang="en-US" sz="1700" b="1" dirty="0">
                <a:solidFill>
                  <a:srgbClr val="333333"/>
                </a:solidFill>
                <a:latin typeface="微软雅黑" panose="020B0503020204020204" charset="-122"/>
                <a:ea typeface="微软雅黑" panose="020B0503020204020204" charset="-122"/>
              </a:rPr>
              <a:t>添加标题</a:t>
            </a:r>
            <a:endParaRPr lang="en-US" altLang="zh-CN" sz="1700" b="1" dirty="0">
              <a:solidFill>
                <a:srgbClr val="333333"/>
              </a:solidFill>
              <a:latin typeface="微软雅黑" panose="020B0503020204020204" charset="-122"/>
              <a:ea typeface="微软雅黑" panose="020B0503020204020204" charset="-122"/>
            </a:endParaRPr>
          </a:p>
        </p:txBody>
      </p:sp>
      <p:sp>
        <p:nvSpPr>
          <p:cNvPr id="132" name="矩形 47"/>
          <p:cNvSpPr>
            <a:spLocks noChangeArrowheads="1"/>
          </p:cNvSpPr>
          <p:nvPr/>
        </p:nvSpPr>
        <p:spPr bwMode="auto">
          <a:xfrm>
            <a:off x="5501829" y="1524308"/>
            <a:ext cx="2716517"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685800">
              <a:lnSpc>
                <a:spcPct val="120000"/>
              </a:lnSpc>
              <a:spcBef>
                <a:spcPct val="0"/>
              </a:spcBef>
              <a:buNone/>
            </a:pPr>
            <a:r>
              <a:rPr lang="zh-CN" altLang="en-US" sz="1100" dirty="0">
                <a:solidFill>
                  <a:srgbClr val="333333"/>
                </a:solidFill>
                <a:sym typeface="微软雅黑" panose="020B0503020204020204" charset="-122"/>
              </a:rPr>
              <a:t>在此录入上述图表的综合描述说明，在此录入上述图表的综合描述说明，在此录入上述图表的综合描述说明。</a:t>
            </a:r>
          </a:p>
        </p:txBody>
      </p:sp>
      <p:sp>
        <p:nvSpPr>
          <p:cNvPr id="133" name="矩形 132"/>
          <p:cNvSpPr/>
          <p:nvPr/>
        </p:nvSpPr>
        <p:spPr>
          <a:xfrm>
            <a:off x="5501828" y="2376026"/>
            <a:ext cx="1010519" cy="330854"/>
          </a:xfrm>
          <a:prstGeom prst="rect">
            <a:avLst/>
          </a:prstGeom>
        </p:spPr>
        <p:txBody>
          <a:bodyPr wrap="none" lIns="68573" tIns="34287" rIns="68573" bIns="34287">
            <a:spAutoFit/>
          </a:bodyPr>
          <a:lstStyle/>
          <a:p>
            <a:pPr defTabSz="685800"/>
            <a:r>
              <a:rPr lang="zh-CN" altLang="en-US" sz="1700" b="1" dirty="0">
                <a:solidFill>
                  <a:srgbClr val="333333"/>
                </a:solidFill>
                <a:latin typeface="微软雅黑" panose="020B0503020204020204" charset="-122"/>
                <a:ea typeface="微软雅黑" panose="020B0503020204020204" charset="-122"/>
              </a:rPr>
              <a:t>添加标题</a:t>
            </a:r>
            <a:endParaRPr lang="en-US" altLang="zh-CN" sz="1700" b="1" dirty="0">
              <a:solidFill>
                <a:srgbClr val="333333"/>
              </a:solidFill>
              <a:latin typeface="微软雅黑" panose="020B0503020204020204" charset="-122"/>
              <a:ea typeface="微软雅黑" panose="020B0503020204020204" charset="-122"/>
            </a:endParaRPr>
          </a:p>
        </p:txBody>
      </p:sp>
      <p:sp>
        <p:nvSpPr>
          <p:cNvPr id="134" name="矩形 47"/>
          <p:cNvSpPr>
            <a:spLocks noChangeArrowheads="1"/>
          </p:cNvSpPr>
          <p:nvPr/>
        </p:nvSpPr>
        <p:spPr bwMode="auto">
          <a:xfrm>
            <a:off x="5501829" y="2667251"/>
            <a:ext cx="2716517"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685800">
              <a:lnSpc>
                <a:spcPct val="120000"/>
              </a:lnSpc>
              <a:spcBef>
                <a:spcPct val="0"/>
              </a:spcBef>
              <a:buNone/>
            </a:pPr>
            <a:r>
              <a:rPr lang="zh-CN" altLang="en-US" sz="1100" dirty="0">
                <a:solidFill>
                  <a:srgbClr val="333333"/>
                </a:solidFill>
                <a:sym typeface="微软雅黑" panose="020B0503020204020204" charset="-122"/>
              </a:rPr>
              <a:t>在此录入上述图表的综合描述说明，在此录入上述图表的综合描述说明，在此录入上述图表的综合描述说明。</a:t>
            </a:r>
          </a:p>
        </p:txBody>
      </p:sp>
      <p:sp>
        <p:nvSpPr>
          <p:cNvPr id="135" name="矩形 134"/>
          <p:cNvSpPr/>
          <p:nvPr/>
        </p:nvSpPr>
        <p:spPr>
          <a:xfrm>
            <a:off x="5501828" y="3518969"/>
            <a:ext cx="1010519" cy="330854"/>
          </a:xfrm>
          <a:prstGeom prst="rect">
            <a:avLst/>
          </a:prstGeom>
        </p:spPr>
        <p:txBody>
          <a:bodyPr wrap="none" lIns="68573" tIns="34287" rIns="68573" bIns="34287">
            <a:spAutoFit/>
          </a:bodyPr>
          <a:lstStyle/>
          <a:p>
            <a:pPr defTabSz="685800"/>
            <a:r>
              <a:rPr lang="zh-CN" altLang="en-US" sz="1700" b="1" dirty="0">
                <a:solidFill>
                  <a:srgbClr val="333333"/>
                </a:solidFill>
                <a:latin typeface="微软雅黑" panose="020B0503020204020204" charset="-122"/>
                <a:ea typeface="微软雅黑" panose="020B0503020204020204" charset="-122"/>
              </a:rPr>
              <a:t>添加标题</a:t>
            </a:r>
            <a:endParaRPr lang="en-US" altLang="zh-CN" sz="1700" b="1" dirty="0">
              <a:solidFill>
                <a:srgbClr val="333333"/>
              </a:solidFill>
              <a:latin typeface="微软雅黑" panose="020B0503020204020204" charset="-122"/>
              <a:ea typeface="微软雅黑" panose="020B0503020204020204" charset="-122"/>
            </a:endParaRPr>
          </a:p>
        </p:txBody>
      </p:sp>
      <p:sp>
        <p:nvSpPr>
          <p:cNvPr id="136" name="矩形 47"/>
          <p:cNvSpPr>
            <a:spLocks noChangeArrowheads="1"/>
          </p:cNvSpPr>
          <p:nvPr/>
        </p:nvSpPr>
        <p:spPr bwMode="auto">
          <a:xfrm>
            <a:off x="5501829" y="3810193"/>
            <a:ext cx="2716517"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685800">
              <a:lnSpc>
                <a:spcPct val="120000"/>
              </a:lnSpc>
              <a:spcBef>
                <a:spcPct val="0"/>
              </a:spcBef>
              <a:buNone/>
            </a:pPr>
            <a:r>
              <a:rPr lang="zh-CN" altLang="en-US" sz="1100" dirty="0">
                <a:solidFill>
                  <a:srgbClr val="333333"/>
                </a:solidFill>
                <a:sym typeface="微软雅黑" panose="020B0503020204020204" charset="-122"/>
              </a:rPr>
              <a:t>在此录入上述图表的综合描述说明，在此录入上述图表的综合描述说明，在此录入上述图表的描述说明。</a:t>
            </a:r>
          </a:p>
        </p:txBody>
      </p:sp>
      <p:sp>
        <p:nvSpPr>
          <p:cNvPr id="137" name="矩形 136"/>
          <p:cNvSpPr/>
          <p:nvPr/>
        </p:nvSpPr>
        <p:spPr>
          <a:xfrm>
            <a:off x="2731449" y="1135194"/>
            <a:ext cx="908046" cy="300076"/>
          </a:xfrm>
          <a:prstGeom prst="rect">
            <a:avLst/>
          </a:prstGeom>
        </p:spPr>
        <p:txBody>
          <a:bodyPr wrap="none" lIns="68573" tIns="34287" rIns="68573" bIns="34287">
            <a:spAutoFit/>
          </a:bodyPr>
          <a:lstStyle/>
          <a:p>
            <a:pPr defTabSz="685800"/>
            <a:r>
              <a:rPr lang="zh-CN" altLang="en-US" sz="1500" b="1" dirty="0">
                <a:solidFill>
                  <a:prstClr val="black">
                    <a:lumMod val="75000"/>
                    <a:lumOff val="25000"/>
                  </a:prstClr>
                </a:solidFill>
                <a:latin typeface="微软雅黑" panose="020B0503020204020204" charset="-122"/>
                <a:ea typeface="微软雅黑" panose="020B0503020204020204" charset="-122"/>
              </a:rPr>
              <a:t>添加标题</a:t>
            </a:r>
            <a:endParaRPr lang="en-US" altLang="zh-CN" sz="1500" b="1" dirty="0">
              <a:solidFill>
                <a:prstClr val="black">
                  <a:lumMod val="75000"/>
                  <a:lumOff val="25000"/>
                </a:prstClr>
              </a:solidFill>
              <a:latin typeface="微软雅黑" panose="020B0503020204020204" charset="-122"/>
              <a:ea typeface="微软雅黑" panose="020B0503020204020204" charset="-122"/>
            </a:endParaRPr>
          </a:p>
        </p:txBody>
      </p:sp>
      <p:sp>
        <p:nvSpPr>
          <p:cNvPr id="138" name="矩形 47"/>
          <p:cNvSpPr>
            <a:spLocks noChangeArrowheads="1"/>
          </p:cNvSpPr>
          <p:nvPr/>
        </p:nvSpPr>
        <p:spPr bwMode="auto">
          <a:xfrm>
            <a:off x="2719625" y="2021749"/>
            <a:ext cx="2109772"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685800">
              <a:lnSpc>
                <a:spcPct val="120000"/>
              </a:lnSpc>
              <a:spcBef>
                <a:spcPct val="0"/>
              </a:spcBef>
              <a:buNone/>
            </a:pPr>
            <a:r>
              <a:rPr lang="zh-CN" altLang="en-US" sz="900" dirty="0">
                <a:solidFill>
                  <a:prstClr val="black">
                    <a:lumMod val="75000"/>
                    <a:lumOff val="25000"/>
                  </a:prstClr>
                </a:solidFill>
                <a:sym typeface="微软雅黑" panose="020B0503020204020204" charset="-122"/>
              </a:rPr>
              <a:t>在此录入上述图表的描述说明，在此录入上述图表的描述说明。</a:t>
            </a:r>
          </a:p>
        </p:txBody>
      </p:sp>
      <p:sp>
        <p:nvSpPr>
          <p:cNvPr id="139" name="矩形 138"/>
          <p:cNvSpPr/>
          <p:nvPr/>
        </p:nvSpPr>
        <p:spPr>
          <a:xfrm>
            <a:off x="2731449" y="2789231"/>
            <a:ext cx="908046" cy="300076"/>
          </a:xfrm>
          <a:prstGeom prst="rect">
            <a:avLst/>
          </a:prstGeom>
        </p:spPr>
        <p:txBody>
          <a:bodyPr wrap="none" lIns="68573" tIns="34287" rIns="68573" bIns="34287">
            <a:spAutoFit/>
          </a:bodyPr>
          <a:lstStyle/>
          <a:p>
            <a:pPr defTabSz="685800"/>
            <a:r>
              <a:rPr lang="zh-CN" altLang="en-US" sz="1500" b="1" dirty="0">
                <a:solidFill>
                  <a:prstClr val="black">
                    <a:lumMod val="75000"/>
                    <a:lumOff val="25000"/>
                  </a:prstClr>
                </a:solidFill>
                <a:latin typeface="微软雅黑" panose="020B0503020204020204" charset="-122"/>
                <a:ea typeface="微软雅黑" panose="020B0503020204020204" charset="-122"/>
              </a:rPr>
              <a:t>添加标题</a:t>
            </a:r>
            <a:endParaRPr lang="en-US" altLang="zh-CN" sz="1500" b="1" dirty="0">
              <a:solidFill>
                <a:prstClr val="black">
                  <a:lumMod val="75000"/>
                  <a:lumOff val="25000"/>
                </a:prstClr>
              </a:solidFill>
              <a:latin typeface="微软雅黑" panose="020B0503020204020204" charset="-122"/>
              <a:ea typeface="微软雅黑" panose="020B0503020204020204" charset="-122"/>
            </a:endParaRPr>
          </a:p>
        </p:txBody>
      </p:sp>
      <p:sp>
        <p:nvSpPr>
          <p:cNvPr id="140" name="矩形 47"/>
          <p:cNvSpPr>
            <a:spLocks noChangeArrowheads="1"/>
          </p:cNvSpPr>
          <p:nvPr/>
        </p:nvSpPr>
        <p:spPr bwMode="auto">
          <a:xfrm>
            <a:off x="2719625" y="3663962"/>
            <a:ext cx="2109772"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685800">
              <a:lnSpc>
                <a:spcPct val="120000"/>
              </a:lnSpc>
              <a:spcBef>
                <a:spcPct val="0"/>
              </a:spcBef>
              <a:buNone/>
            </a:pPr>
            <a:r>
              <a:rPr lang="zh-CN" altLang="en-US" sz="900" dirty="0">
                <a:solidFill>
                  <a:prstClr val="black">
                    <a:lumMod val="75000"/>
                    <a:lumOff val="25000"/>
                  </a:prstClr>
                </a:solidFill>
                <a:sym typeface="微软雅黑" panose="020B050302020402020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350" fill="hold"/>
                                        <p:tgtEl>
                                          <p:spTgt spid="115"/>
                                        </p:tgtEl>
                                        <p:attrNameLst>
                                          <p:attrName>ppt_w</p:attrName>
                                        </p:attrNameLst>
                                      </p:cBhvr>
                                      <p:tavLst>
                                        <p:tav tm="0">
                                          <p:val>
                                            <p:fltVal val="0"/>
                                          </p:val>
                                        </p:tav>
                                        <p:tav tm="100000">
                                          <p:val>
                                            <p:strVal val="#ppt_w"/>
                                          </p:val>
                                        </p:tav>
                                      </p:tavLst>
                                    </p:anim>
                                    <p:anim calcmode="lin" valueType="num">
                                      <p:cBhvr>
                                        <p:cTn id="8" dur="350" fill="hold"/>
                                        <p:tgtEl>
                                          <p:spTgt spid="115"/>
                                        </p:tgtEl>
                                        <p:attrNameLst>
                                          <p:attrName>ppt_h</p:attrName>
                                        </p:attrNameLst>
                                      </p:cBhvr>
                                      <p:tavLst>
                                        <p:tav tm="0">
                                          <p:val>
                                            <p:fltVal val="0"/>
                                          </p:val>
                                        </p:tav>
                                        <p:tav tm="100000">
                                          <p:val>
                                            <p:strVal val="#ppt_h"/>
                                          </p:val>
                                        </p:tav>
                                      </p:tavLst>
                                    </p:anim>
                                    <p:animEffect transition="in" filter="fade">
                                      <p:cBhvr>
                                        <p:cTn id="9" dur="350"/>
                                        <p:tgtEl>
                                          <p:spTgt spid="11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wipe(left)">
                                      <p:cBhvr>
                                        <p:cTn id="13" dur="500"/>
                                        <p:tgtEl>
                                          <p:spTgt spid="9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left)">
                                      <p:cBhvr>
                                        <p:cTn id="17" dur="500"/>
                                        <p:tgtEl>
                                          <p:spTgt spid="10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37"/>
                                        </p:tgtEl>
                                        <p:attrNameLst>
                                          <p:attrName>style.visibility</p:attrName>
                                        </p:attrNameLst>
                                      </p:cBhvr>
                                      <p:to>
                                        <p:strVal val="visible"/>
                                      </p:to>
                                    </p:set>
                                    <p:animEffect transition="in" filter="wipe(down)">
                                      <p:cBhvr>
                                        <p:cTn id="21" dur="500"/>
                                        <p:tgtEl>
                                          <p:spTgt spid="13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wipe(up)">
                                      <p:cBhvr>
                                        <p:cTn id="24" dur="500"/>
                                        <p:tgtEl>
                                          <p:spTgt spid="138"/>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23"/>
                                        </p:tgtEl>
                                        <p:attrNameLst>
                                          <p:attrName>style.visibility</p:attrName>
                                        </p:attrNameLst>
                                      </p:cBhvr>
                                      <p:to>
                                        <p:strVal val="visible"/>
                                      </p:to>
                                    </p:set>
                                    <p:anim calcmode="lin" valueType="num">
                                      <p:cBhvr>
                                        <p:cTn id="28" dur="350" fill="hold"/>
                                        <p:tgtEl>
                                          <p:spTgt spid="123"/>
                                        </p:tgtEl>
                                        <p:attrNameLst>
                                          <p:attrName>ppt_w</p:attrName>
                                        </p:attrNameLst>
                                      </p:cBhvr>
                                      <p:tavLst>
                                        <p:tav tm="0">
                                          <p:val>
                                            <p:fltVal val="0"/>
                                          </p:val>
                                        </p:tav>
                                        <p:tav tm="100000">
                                          <p:val>
                                            <p:strVal val="#ppt_w"/>
                                          </p:val>
                                        </p:tav>
                                      </p:tavLst>
                                    </p:anim>
                                    <p:anim calcmode="lin" valueType="num">
                                      <p:cBhvr>
                                        <p:cTn id="29" dur="350" fill="hold"/>
                                        <p:tgtEl>
                                          <p:spTgt spid="123"/>
                                        </p:tgtEl>
                                        <p:attrNameLst>
                                          <p:attrName>ppt_h</p:attrName>
                                        </p:attrNameLst>
                                      </p:cBhvr>
                                      <p:tavLst>
                                        <p:tav tm="0">
                                          <p:val>
                                            <p:fltVal val="0"/>
                                          </p:val>
                                        </p:tav>
                                        <p:tav tm="100000">
                                          <p:val>
                                            <p:strVal val="#ppt_h"/>
                                          </p:val>
                                        </p:tav>
                                      </p:tavLst>
                                    </p:anim>
                                    <p:animEffect transition="in" filter="fade">
                                      <p:cBhvr>
                                        <p:cTn id="30" dur="350"/>
                                        <p:tgtEl>
                                          <p:spTgt spid="123"/>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wipe(left)">
                                      <p:cBhvr>
                                        <p:cTn id="34" dur="500"/>
                                        <p:tgtEl>
                                          <p:spTgt spid="107"/>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wipe(left)">
                                      <p:cBhvr>
                                        <p:cTn id="38" dur="500"/>
                                        <p:tgtEl>
                                          <p:spTgt spid="111"/>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139"/>
                                        </p:tgtEl>
                                        <p:attrNameLst>
                                          <p:attrName>style.visibility</p:attrName>
                                        </p:attrNameLst>
                                      </p:cBhvr>
                                      <p:to>
                                        <p:strVal val="visible"/>
                                      </p:to>
                                    </p:set>
                                    <p:animEffect transition="in" filter="wipe(down)">
                                      <p:cBhvr>
                                        <p:cTn id="42" dur="500"/>
                                        <p:tgtEl>
                                          <p:spTgt spid="13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40"/>
                                        </p:tgtEl>
                                        <p:attrNameLst>
                                          <p:attrName>style.visibility</p:attrName>
                                        </p:attrNameLst>
                                      </p:cBhvr>
                                      <p:to>
                                        <p:strVal val="visible"/>
                                      </p:to>
                                    </p:set>
                                    <p:animEffect transition="in" filter="wipe(up)">
                                      <p:cBhvr>
                                        <p:cTn id="45" dur="500"/>
                                        <p:tgtEl>
                                          <p:spTgt spid="140"/>
                                        </p:tgtEl>
                                      </p:cBhvr>
                                    </p:animEffect>
                                  </p:childTnLst>
                                </p:cTn>
                              </p:par>
                            </p:childTnLst>
                          </p:cTn>
                        </p:par>
                        <p:par>
                          <p:cTn id="46" fill="hold">
                            <p:stCondLst>
                              <p:cond delay="4000"/>
                            </p:stCondLst>
                            <p:childTnLst>
                              <p:par>
                                <p:cTn id="47" presetID="16" presetClass="entr" presetSubtype="26" fill="hold" nodeType="after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barn(inHorizontal)">
                                      <p:cBhvr>
                                        <p:cTn id="49" dur="250"/>
                                        <p:tgtEl>
                                          <p:spTgt spid="96"/>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31"/>
                                        </p:tgtEl>
                                        <p:attrNameLst>
                                          <p:attrName>style.visibility</p:attrName>
                                        </p:attrNameLst>
                                      </p:cBhvr>
                                      <p:to>
                                        <p:strVal val="visible"/>
                                      </p:to>
                                    </p:set>
                                    <p:animEffect transition="in" filter="fade">
                                      <p:cBhvr>
                                        <p:cTn id="53" dur="500"/>
                                        <p:tgtEl>
                                          <p:spTgt spid="1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2"/>
                                        </p:tgtEl>
                                        <p:attrNameLst>
                                          <p:attrName>style.visibility</p:attrName>
                                        </p:attrNameLst>
                                      </p:cBhvr>
                                      <p:to>
                                        <p:strVal val="visible"/>
                                      </p:to>
                                    </p:set>
                                    <p:animEffect transition="in" filter="fade">
                                      <p:cBhvr>
                                        <p:cTn id="56" dur="500"/>
                                        <p:tgtEl>
                                          <p:spTgt spid="132"/>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133"/>
                                        </p:tgtEl>
                                        <p:attrNameLst>
                                          <p:attrName>style.visibility</p:attrName>
                                        </p:attrNameLst>
                                      </p:cBhvr>
                                      <p:to>
                                        <p:strVal val="visible"/>
                                      </p:to>
                                    </p:set>
                                    <p:animEffect transition="in" filter="fade">
                                      <p:cBhvr>
                                        <p:cTn id="60" dur="500"/>
                                        <p:tgtEl>
                                          <p:spTgt spid="1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fade">
                                      <p:cBhvr>
                                        <p:cTn id="63" dur="500"/>
                                        <p:tgtEl>
                                          <p:spTgt spid="134"/>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fade">
                                      <p:cBhvr>
                                        <p:cTn id="67" dur="500"/>
                                        <p:tgtEl>
                                          <p:spTgt spid="13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133" grpId="0"/>
      <p:bldP spid="134" grpId="0"/>
      <p:bldP spid="135" grpId="0"/>
      <p:bldP spid="136" grpId="0"/>
      <p:bldP spid="137" grpId="0"/>
      <p:bldP spid="138" grpId="0"/>
      <p:bldP spid="139" grpId="0"/>
      <p:bldP spid="1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边形 12"/>
          <p:cNvSpPr/>
          <p:nvPr/>
        </p:nvSpPr>
        <p:spPr>
          <a:xfrm>
            <a:off x="4644007" y="1253250"/>
            <a:ext cx="2880320" cy="93610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14" name="五边形 13"/>
          <p:cNvSpPr/>
          <p:nvPr/>
        </p:nvSpPr>
        <p:spPr>
          <a:xfrm flipH="1">
            <a:off x="1763687" y="2182840"/>
            <a:ext cx="2880320" cy="936104"/>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15" name="TextBox 14"/>
          <p:cNvSpPr txBox="1"/>
          <p:nvPr/>
        </p:nvSpPr>
        <p:spPr>
          <a:xfrm>
            <a:off x="2195735" y="2509324"/>
            <a:ext cx="2448272" cy="300082"/>
          </a:xfrm>
          <a:prstGeom prst="rect">
            <a:avLst/>
          </a:prstGeom>
          <a:noFill/>
        </p:spPr>
        <p:txBody>
          <a:bodyPr wrap="square" rtlCol="0">
            <a:spAutoFit/>
          </a:bodyPr>
          <a:lstStyle/>
          <a:p>
            <a:pPr algn="r" defTabSz="685800"/>
            <a:r>
              <a:rPr lang="zh-CN" altLang="en-US" sz="1350" dirty="0">
                <a:solidFill>
                  <a:prstClr val="white"/>
                </a:solidFill>
                <a:latin typeface="微软雅黑" panose="020B0503020204020204" charset="-122"/>
                <a:ea typeface="微软雅黑" panose="020B0503020204020204" charset="-122"/>
              </a:rPr>
              <a:t>点击添加标题</a:t>
            </a:r>
          </a:p>
        </p:txBody>
      </p:sp>
      <p:sp>
        <p:nvSpPr>
          <p:cNvPr id="16" name="TextBox 15"/>
          <p:cNvSpPr txBox="1"/>
          <p:nvPr/>
        </p:nvSpPr>
        <p:spPr>
          <a:xfrm>
            <a:off x="4644007" y="1521247"/>
            <a:ext cx="2448272" cy="300082"/>
          </a:xfrm>
          <a:prstGeom prst="rect">
            <a:avLst/>
          </a:prstGeom>
          <a:noFill/>
        </p:spPr>
        <p:txBody>
          <a:bodyPr wrap="square" rtlCol="0">
            <a:spAutoFit/>
          </a:bodyPr>
          <a:lstStyle/>
          <a:p>
            <a:pPr defTabSz="685800"/>
            <a:r>
              <a:rPr lang="zh-CN" altLang="en-US" sz="1350" dirty="0">
                <a:solidFill>
                  <a:prstClr val="white"/>
                </a:solidFill>
                <a:latin typeface="微软雅黑" panose="020B0503020204020204" charset="-122"/>
                <a:ea typeface="微软雅黑" panose="020B0503020204020204" charset="-122"/>
              </a:rPr>
              <a:t>点击添加标题</a:t>
            </a:r>
          </a:p>
        </p:txBody>
      </p:sp>
      <p:sp>
        <p:nvSpPr>
          <p:cNvPr id="17" name="TextBox 16"/>
          <p:cNvSpPr txBox="1"/>
          <p:nvPr/>
        </p:nvSpPr>
        <p:spPr>
          <a:xfrm>
            <a:off x="1114461" y="1059582"/>
            <a:ext cx="3240359" cy="923330"/>
          </a:xfrm>
          <a:prstGeom prst="rect">
            <a:avLst/>
          </a:prstGeom>
          <a:noFill/>
        </p:spPr>
        <p:txBody>
          <a:bodyPr wrap="square" rtlCol="0">
            <a:spAutoFit/>
          </a:bodyPr>
          <a:lstStyle/>
          <a:p>
            <a:pPr defTabSz="685800">
              <a:lnSpc>
                <a:spcPct val="150000"/>
              </a:lnSpc>
            </a:pPr>
            <a:r>
              <a:rPr lang="zh-CN" altLang="en-US" sz="1200" dirty="0">
                <a:solidFill>
                  <a:sysClr val="windowText" lastClr="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a:t>
            </a:r>
            <a:endParaRPr lang="zh-CN" altLang="en-US" sz="1200" dirty="0">
              <a:solidFill>
                <a:prstClr val="black">
                  <a:lumMod val="95000"/>
                  <a:lumOff val="5000"/>
                </a:prstClr>
              </a:solidFill>
              <a:latin typeface="微软雅黑" panose="020B0503020204020204" charset="-122"/>
              <a:ea typeface="微软雅黑" panose="020B0503020204020204" charset="-122"/>
              <a:cs typeface="Arial" panose="020B0604020202020204" pitchFamily="34" charset="0"/>
            </a:endParaRPr>
          </a:p>
        </p:txBody>
      </p:sp>
      <p:sp>
        <p:nvSpPr>
          <p:cNvPr id="18" name="TextBox 17"/>
          <p:cNvSpPr txBox="1"/>
          <p:nvPr/>
        </p:nvSpPr>
        <p:spPr>
          <a:xfrm>
            <a:off x="4860035" y="2447770"/>
            <a:ext cx="3240359" cy="923330"/>
          </a:xfrm>
          <a:prstGeom prst="rect">
            <a:avLst/>
          </a:prstGeom>
          <a:noFill/>
        </p:spPr>
        <p:txBody>
          <a:bodyPr wrap="square" rtlCol="0">
            <a:spAutoFit/>
          </a:bodyPr>
          <a:lstStyle/>
          <a:p>
            <a:pPr defTabSz="685800">
              <a:lnSpc>
                <a:spcPct val="150000"/>
              </a:lnSpc>
            </a:pPr>
            <a:r>
              <a:rPr lang="zh-CN" altLang="en-US" sz="1200" dirty="0">
                <a:solidFill>
                  <a:sysClr val="windowText" lastClr="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a:t>
            </a:r>
            <a:endParaRPr lang="zh-CN" altLang="en-US" sz="1200" dirty="0">
              <a:solidFill>
                <a:prstClr val="black">
                  <a:lumMod val="95000"/>
                  <a:lumOff val="5000"/>
                </a:prstClr>
              </a:solidFill>
              <a:latin typeface="微软雅黑" panose="020B0503020204020204" charset="-122"/>
              <a:ea typeface="微软雅黑" panose="020B0503020204020204" charset="-122"/>
              <a:cs typeface="Arial" panose="020B0604020202020204" pitchFamily="34" charset="0"/>
            </a:endParaRPr>
          </a:p>
        </p:txBody>
      </p:sp>
      <p:sp>
        <p:nvSpPr>
          <p:cNvPr id="19" name="矩形 18"/>
          <p:cNvSpPr/>
          <p:nvPr/>
        </p:nvSpPr>
        <p:spPr>
          <a:xfrm>
            <a:off x="2775703" y="3636128"/>
            <a:ext cx="1692188" cy="2269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20" name="矩形 19"/>
          <p:cNvSpPr/>
          <p:nvPr/>
        </p:nvSpPr>
        <p:spPr>
          <a:xfrm>
            <a:off x="1803597" y="3996169"/>
            <a:ext cx="2652199" cy="2269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21" name="矩形 20"/>
          <p:cNvSpPr/>
          <p:nvPr/>
        </p:nvSpPr>
        <p:spPr>
          <a:xfrm>
            <a:off x="2307651" y="4417283"/>
            <a:ext cx="2160240" cy="2269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22" name="TextBox 21"/>
          <p:cNvSpPr txBox="1"/>
          <p:nvPr/>
        </p:nvSpPr>
        <p:spPr>
          <a:xfrm>
            <a:off x="2984583" y="3636125"/>
            <a:ext cx="1056700" cy="261610"/>
          </a:xfrm>
          <a:prstGeom prst="rect">
            <a:avLst/>
          </a:prstGeom>
          <a:noFill/>
        </p:spPr>
        <p:txBody>
          <a:bodyPr wrap="none" rtlCol="0">
            <a:spAutoFit/>
          </a:bodyPr>
          <a:lstStyle/>
          <a:p>
            <a:pPr defTabSz="685800"/>
            <a:r>
              <a:rPr lang="zh-CN" altLang="en-US" sz="1100" dirty="0">
                <a:solidFill>
                  <a:prstClr val="white"/>
                </a:solidFill>
                <a:latin typeface="微软雅黑" panose="020B0503020204020204" charset="-122"/>
                <a:ea typeface="微软雅黑" panose="020B0503020204020204" charset="-122"/>
              </a:rPr>
              <a:t>对比一：</a:t>
            </a:r>
            <a:r>
              <a:rPr lang="en-US" altLang="zh-CN" sz="1100" dirty="0">
                <a:solidFill>
                  <a:prstClr val="white"/>
                </a:solidFill>
                <a:latin typeface="微软雅黑" panose="020B0503020204020204" charset="-122"/>
                <a:ea typeface="微软雅黑" panose="020B0503020204020204" charset="-122"/>
              </a:rPr>
              <a:t>56</a:t>
            </a:r>
            <a:r>
              <a:rPr lang="zh-CN" altLang="en-US" sz="1100" dirty="0">
                <a:solidFill>
                  <a:prstClr val="white"/>
                </a:solidFill>
                <a:latin typeface="微软雅黑" panose="020B0503020204020204" charset="-122"/>
                <a:ea typeface="微软雅黑" panose="020B0503020204020204" charset="-122"/>
              </a:rPr>
              <a:t>％</a:t>
            </a:r>
          </a:p>
        </p:txBody>
      </p:sp>
      <p:sp>
        <p:nvSpPr>
          <p:cNvPr id="23" name="TextBox 22"/>
          <p:cNvSpPr txBox="1"/>
          <p:nvPr/>
        </p:nvSpPr>
        <p:spPr>
          <a:xfrm>
            <a:off x="2984583" y="3996165"/>
            <a:ext cx="1140056" cy="261610"/>
          </a:xfrm>
          <a:prstGeom prst="rect">
            <a:avLst/>
          </a:prstGeom>
          <a:noFill/>
        </p:spPr>
        <p:txBody>
          <a:bodyPr wrap="none" rtlCol="0">
            <a:spAutoFit/>
          </a:bodyPr>
          <a:lstStyle/>
          <a:p>
            <a:pPr defTabSz="685800"/>
            <a:r>
              <a:rPr lang="zh-CN" altLang="en-US" sz="1100" dirty="0">
                <a:solidFill>
                  <a:prstClr val="white"/>
                </a:solidFill>
                <a:latin typeface="微软雅黑" panose="020B0503020204020204" charset="-122"/>
                <a:ea typeface="微软雅黑" panose="020B0503020204020204" charset="-122"/>
              </a:rPr>
              <a:t>对比二：</a:t>
            </a:r>
            <a:r>
              <a:rPr lang="en-US" altLang="zh-CN" sz="1100" dirty="0">
                <a:solidFill>
                  <a:prstClr val="white"/>
                </a:solidFill>
                <a:latin typeface="微软雅黑" panose="020B0503020204020204" charset="-122"/>
                <a:ea typeface="微软雅黑" panose="020B0503020204020204" charset="-122"/>
              </a:rPr>
              <a:t>820</a:t>
            </a:r>
            <a:r>
              <a:rPr lang="zh-CN" altLang="en-US" sz="1100" dirty="0">
                <a:solidFill>
                  <a:prstClr val="white"/>
                </a:solidFill>
                <a:latin typeface="微软雅黑" panose="020B0503020204020204" charset="-122"/>
                <a:ea typeface="微软雅黑" panose="020B0503020204020204" charset="-122"/>
              </a:rPr>
              <a:t>万</a:t>
            </a:r>
          </a:p>
        </p:txBody>
      </p:sp>
      <p:sp>
        <p:nvSpPr>
          <p:cNvPr id="24" name="TextBox 23"/>
          <p:cNvSpPr txBox="1"/>
          <p:nvPr/>
        </p:nvSpPr>
        <p:spPr>
          <a:xfrm>
            <a:off x="2984583" y="4422516"/>
            <a:ext cx="1140056" cy="261610"/>
          </a:xfrm>
          <a:prstGeom prst="rect">
            <a:avLst/>
          </a:prstGeom>
          <a:noFill/>
        </p:spPr>
        <p:txBody>
          <a:bodyPr wrap="none" rtlCol="0">
            <a:spAutoFit/>
          </a:bodyPr>
          <a:lstStyle/>
          <a:p>
            <a:pPr defTabSz="685800"/>
            <a:r>
              <a:rPr lang="zh-CN" altLang="en-US" sz="1100" dirty="0">
                <a:solidFill>
                  <a:prstClr val="white"/>
                </a:solidFill>
                <a:latin typeface="微软雅黑" panose="020B0503020204020204" charset="-122"/>
                <a:ea typeface="微软雅黑" panose="020B0503020204020204" charset="-122"/>
              </a:rPr>
              <a:t>对比三：</a:t>
            </a:r>
            <a:r>
              <a:rPr lang="en-US" altLang="zh-CN" sz="1100" dirty="0">
                <a:solidFill>
                  <a:prstClr val="white"/>
                </a:solidFill>
                <a:latin typeface="微软雅黑" panose="020B0503020204020204" charset="-122"/>
                <a:ea typeface="微软雅黑" panose="020B0503020204020204" charset="-122"/>
              </a:rPr>
              <a:t>640</a:t>
            </a:r>
            <a:r>
              <a:rPr lang="zh-CN" altLang="en-US" sz="1100" dirty="0">
                <a:solidFill>
                  <a:prstClr val="white"/>
                </a:solidFill>
                <a:latin typeface="微软雅黑" panose="020B0503020204020204" charset="-122"/>
                <a:ea typeface="微软雅黑" panose="020B0503020204020204" charset="-122"/>
              </a:rPr>
              <a:t>万</a:t>
            </a:r>
          </a:p>
        </p:txBody>
      </p:sp>
      <p:sp>
        <p:nvSpPr>
          <p:cNvPr id="25" name="矩形 24"/>
          <p:cNvSpPr/>
          <p:nvPr/>
        </p:nvSpPr>
        <p:spPr>
          <a:xfrm>
            <a:off x="4786865" y="3611984"/>
            <a:ext cx="1692188" cy="2269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26" name="矩形 25"/>
          <p:cNvSpPr/>
          <p:nvPr/>
        </p:nvSpPr>
        <p:spPr>
          <a:xfrm>
            <a:off x="4798966" y="3972024"/>
            <a:ext cx="2652199" cy="2269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27" name="矩形 26"/>
          <p:cNvSpPr/>
          <p:nvPr/>
        </p:nvSpPr>
        <p:spPr>
          <a:xfrm>
            <a:off x="4786865" y="4393139"/>
            <a:ext cx="2160240" cy="2269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28" name="TextBox 27"/>
          <p:cNvSpPr txBox="1"/>
          <p:nvPr/>
        </p:nvSpPr>
        <p:spPr>
          <a:xfrm>
            <a:off x="4995745" y="3611981"/>
            <a:ext cx="1056700" cy="261610"/>
          </a:xfrm>
          <a:prstGeom prst="rect">
            <a:avLst/>
          </a:prstGeom>
          <a:noFill/>
        </p:spPr>
        <p:txBody>
          <a:bodyPr wrap="none" rtlCol="0">
            <a:spAutoFit/>
          </a:bodyPr>
          <a:lstStyle/>
          <a:p>
            <a:pPr defTabSz="685800"/>
            <a:r>
              <a:rPr lang="zh-CN" altLang="en-US" sz="1100" dirty="0">
                <a:solidFill>
                  <a:prstClr val="white"/>
                </a:solidFill>
                <a:latin typeface="微软雅黑" panose="020B0503020204020204" charset="-122"/>
                <a:ea typeface="微软雅黑" panose="020B0503020204020204" charset="-122"/>
              </a:rPr>
              <a:t>对比一：</a:t>
            </a:r>
            <a:r>
              <a:rPr lang="en-US" altLang="zh-CN" sz="1100" dirty="0">
                <a:solidFill>
                  <a:prstClr val="white"/>
                </a:solidFill>
                <a:latin typeface="微软雅黑" panose="020B0503020204020204" charset="-122"/>
                <a:ea typeface="微软雅黑" panose="020B0503020204020204" charset="-122"/>
              </a:rPr>
              <a:t>56</a:t>
            </a:r>
            <a:r>
              <a:rPr lang="zh-CN" altLang="en-US" sz="1100" dirty="0">
                <a:solidFill>
                  <a:prstClr val="white"/>
                </a:solidFill>
                <a:latin typeface="微软雅黑" panose="020B0503020204020204" charset="-122"/>
                <a:ea typeface="微软雅黑" panose="020B0503020204020204" charset="-122"/>
              </a:rPr>
              <a:t>％</a:t>
            </a:r>
          </a:p>
        </p:txBody>
      </p:sp>
      <p:sp>
        <p:nvSpPr>
          <p:cNvPr id="29" name="TextBox 28"/>
          <p:cNvSpPr txBox="1"/>
          <p:nvPr/>
        </p:nvSpPr>
        <p:spPr>
          <a:xfrm>
            <a:off x="5002889" y="3972021"/>
            <a:ext cx="1140056" cy="261610"/>
          </a:xfrm>
          <a:prstGeom prst="rect">
            <a:avLst/>
          </a:prstGeom>
          <a:noFill/>
        </p:spPr>
        <p:txBody>
          <a:bodyPr wrap="none" rtlCol="0">
            <a:spAutoFit/>
          </a:bodyPr>
          <a:lstStyle/>
          <a:p>
            <a:pPr defTabSz="685800"/>
            <a:r>
              <a:rPr lang="zh-CN" altLang="en-US" sz="1100" dirty="0">
                <a:solidFill>
                  <a:prstClr val="white"/>
                </a:solidFill>
                <a:latin typeface="微软雅黑" panose="020B0503020204020204" charset="-122"/>
                <a:ea typeface="微软雅黑" panose="020B0503020204020204" charset="-122"/>
              </a:rPr>
              <a:t>对比二：</a:t>
            </a:r>
            <a:r>
              <a:rPr lang="en-US" altLang="zh-CN" sz="1100" dirty="0">
                <a:solidFill>
                  <a:prstClr val="white"/>
                </a:solidFill>
                <a:latin typeface="微软雅黑" panose="020B0503020204020204" charset="-122"/>
                <a:ea typeface="微软雅黑" panose="020B0503020204020204" charset="-122"/>
              </a:rPr>
              <a:t>820</a:t>
            </a:r>
            <a:r>
              <a:rPr lang="zh-CN" altLang="en-US" sz="1100" dirty="0">
                <a:solidFill>
                  <a:prstClr val="white"/>
                </a:solidFill>
                <a:latin typeface="微软雅黑" panose="020B0503020204020204" charset="-122"/>
                <a:ea typeface="微软雅黑" panose="020B0503020204020204" charset="-122"/>
              </a:rPr>
              <a:t>万</a:t>
            </a:r>
          </a:p>
        </p:txBody>
      </p:sp>
      <p:sp>
        <p:nvSpPr>
          <p:cNvPr id="30" name="TextBox 29"/>
          <p:cNvSpPr txBox="1"/>
          <p:nvPr/>
        </p:nvSpPr>
        <p:spPr>
          <a:xfrm>
            <a:off x="5014962" y="4398372"/>
            <a:ext cx="1140056" cy="261610"/>
          </a:xfrm>
          <a:prstGeom prst="rect">
            <a:avLst/>
          </a:prstGeom>
          <a:noFill/>
        </p:spPr>
        <p:txBody>
          <a:bodyPr wrap="none" rtlCol="0">
            <a:spAutoFit/>
          </a:bodyPr>
          <a:lstStyle/>
          <a:p>
            <a:pPr defTabSz="685800"/>
            <a:r>
              <a:rPr lang="zh-CN" altLang="en-US" sz="1100" dirty="0">
                <a:solidFill>
                  <a:prstClr val="white"/>
                </a:solidFill>
                <a:latin typeface="微软雅黑" panose="020B0503020204020204" charset="-122"/>
                <a:ea typeface="微软雅黑" panose="020B0503020204020204" charset="-122"/>
              </a:rPr>
              <a:t>对比三：</a:t>
            </a:r>
            <a:r>
              <a:rPr lang="en-US" altLang="zh-CN" sz="1100" dirty="0">
                <a:solidFill>
                  <a:prstClr val="white"/>
                </a:solidFill>
                <a:latin typeface="微软雅黑" panose="020B0503020204020204" charset="-122"/>
                <a:ea typeface="微软雅黑" panose="020B0503020204020204" charset="-122"/>
              </a:rPr>
              <a:t>640</a:t>
            </a:r>
            <a:r>
              <a:rPr lang="zh-CN" altLang="en-US" sz="1100" dirty="0">
                <a:solidFill>
                  <a:prstClr val="white"/>
                </a:solidFill>
                <a:latin typeface="微软雅黑" panose="020B0503020204020204" charset="-122"/>
                <a:ea typeface="微软雅黑" panose="020B0503020204020204" charset="-122"/>
              </a:rPr>
              <a:t>万</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400"/>
                                        <p:tgtEl>
                                          <p:spTgt spid="19"/>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500"/>
                                        <p:tgtEl>
                                          <p:spTgt spid="2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right)">
                                      <p:cBhvr>
                                        <p:cTn id="34" dur="500"/>
                                        <p:tgtEl>
                                          <p:spTgt spid="24"/>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p:bldP spid="18" grpId="0"/>
      <p:bldP spid="19" grpId="0" animBg="1"/>
      <p:bldP spid="20" grpId="0" animBg="1"/>
      <p:bldP spid="21" grpId="0" animBg="1"/>
      <p:bldP spid="22" grpId="0"/>
      <p:bldP spid="23" grpId="0"/>
      <p:bldP spid="24" grpId="0"/>
      <p:bldP spid="25" grpId="0" animBg="1"/>
      <p:bldP spid="26" grpId="0" animBg="1"/>
      <p:bldP spid="27" grpId="0" animBg="1"/>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9"/>
          <p:cNvSpPr/>
          <p:nvPr/>
        </p:nvSpPr>
        <p:spPr>
          <a:xfrm>
            <a:off x="2" y="3036689"/>
            <a:ext cx="9153525"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en-US" sz="2400">
              <a:solidFill>
                <a:prstClr val="white"/>
              </a:solidFill>
              <a:latin typeface="等线" panose="02010600030101010101" charset="-122"/>
              <a:ea typeface="微软雅黑" panose="020B0503020204020204" charset="-122"/>
            </a:endParaRPr>
          </a:p>
        </p:txBody>
      </p:sp>
      <p:sp>
        <p:nvSpPr>
          <p:cNvPr id="69" name="Rectangle 11"/>
          <p:cNvSpPr/>
          <p:nvPr/>
        </p:nvSpPr>
        <p:spPr>
          <a:xfrm>
            <a:off x="-9525" y="3036691"/>
            <a:ext cx="9170194" cy="5119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en-US" sz="2400">
              <a:solidFill>
                <a:prstClr val="white"/>
              </a:solidFill>
              <a:latin typeface="等线" panose="02010600030101010101" charset="-122"/>
              <a:ea typeface="微软雅黑" panose="020B0503020204020204" charset="-122"/>
            </a:endParaRPr>
          </a:p>
        </p:txBody>
      </p:sp>
      <p:grpSp>
        <p:nvGrpSpPr>
          <p:cNvPr id="70" name="组合 69"/>
          <p:cNvGrpSpPr/>
          <p:nvPr/>
        </p:nvGrpSpPr>
        <p:grpSpPr bwMode="auto">
          <a:xfrm>
            <a:off x="3245646" y="1360289"/>
            <a:ext cx="2652713" cy="1600200"/>
            <a:chOff x="4388285" y="2049378"/>
            <a:chExt cx="3536515" cy="2133600"/>
          </a:xfrm>
        </p:grpSpPr>
        <p:pic>
          <p:nvPicPr>
            <p:cNvPr id="71" name="Picture 4"/>
            <p:cNvPicPr>
              <a:picLocks noChangeAspect="1"/>
            </p:cNvPicPr>
            <p:nvPr/>
          </p:nvPicPr>
          <p:blipFill>
            <a:blip r:embed="rId3"/>
            <a:srcRect/>
            <a:stretch>
              <a:fillRect/>
            </a:stretch>
          </p:blipFill>
          <p:spPr bwMode="auto">
            <a:xfrm>
              <a:off x="4388285" y="2049378"/>
              <a:ext cx="3536515" cy="2133600"/>
            </a:xfrm>
            <a:prstGeom prst="rect">
              <a:avLst/>
            </a:prstGeom>
            <a:noFill/>
            <a:ln w="9525">
              <a:noFill/>
              <a:miter lim="800000"/>
              <a:headEnd/>
              <a:tailEnd/>
            </a:ln>
          </p:spPr>
        </p:pic>
        <p:sp>
          <p:nvSpPr>
            <p:cNvPr id="72" name="Rectangle 18"/>
            <p:cNvSpPr/>
            <p:nvPr/>
          </p:nvSpPr>
          <p:spPr>
            <a:xfrm>
              <a:off x="4907334" y="2304966"/>
              <a:ext cx="2450799" cy="1530350"/>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en-US" sz="2400">
                <a:solidFill>
                  <a:prstClr val="white"/>
                </a:solidFill>
                <a:latin typeface="等线" panose="02010600030101010101" charset="-122"/>
                <a:ea typeface="微软雅黑" panose="020B0503020204020204" charset="-122"/>
              </a:endParaRPr>
            </a:p>
          </p:txBody>
        </p:sp>
      </p:grpSp>
      <p:grpSp>
        <p:nvGrpSpPr>
          <p:cNvPr id="73" name="组合 72"/>
          <p:cNvGrpSpPr/>
          <p:nvPr/>
        </p:nvGrpSpPr>
        <p:grpSpPr bwMode="auto">
          <a:xfrm>
            <a:off x="656035" y="1360289"/>
            <a:ext cx="2651522" cy="1600200"/>
            <a:chOff x="629088" y="2049378"/>
            <a:chExt cx="3536515" cy="2133600"/>
          </a:xfrm>
        </p:grpSpPr>
        <p:pic>
          <p:nvPicPr>
            <p:cNvPr id="74" name="Picture 3"/>
            <p:cNvPicPr>
              <a:picLocks noChangeAspect="1"/>
            </p:cNvPicPr>
            <p:nvPr/>
          </p:nvPicPr>
          <p:blipFill>
            <a:blip r:embed="rId3"/>
            <a:srcRect/>
            <a:stretch>
              <a:fillRect/>
            </a:stretch>
          </p:blipFill>
          <p:spPr bwMode="auto">
            <a:xfrm>
              <a:off x="629088" y="2049378"/>
              <a:ext cx="3536515" cy="2133600"/>
            </a:xfrm>
            <a:prstGeom prst="rect">
              <a:avLst/>
            </a:prstGeom>
            <a:noFill/>
            <a:ln w="9525">
              <a:noFill/>
              <a:miter lim="800000"/>
              <a:headEnd/>
              <a:tailEnd/>
            </a:ln>
          </p:spPr>
        </p:pic>
        <p:sp>
          <p:nvSpPr>
            <p:cNvPr id="75" name="Rectangle 19"/>
            <p:cNvSpPr/>
            <p:nvPr/>
          </p:nvSpPr>
          <p:spPr>
            <a:xfrm>
              <a:off x="1153134" y="2304966"/>
              <a:ext cx="2451899" cy="1530350"/>
            </a:xfrm>
            <a:prstGeom prst="rect">
              <a:avLst/>
            </a:prstGeom>
            <a:blipFill>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en-US" sz="2400">
                <a:solidFill>
                  <a:prstClr val="white"/>
                </a:solidFill>
                <a:latin typeface="等线" panose="02010600030101010101" charset="-122"/>
                <a:ea typeface="微软雅黑" panose="020B0503020204020204" charset="-122"/>
              </a:endParaRPr>
            </a:p>
          </p:txBody>
        </p:sp>
      </p:grpSp>
      <p:grpSp>
        <p:nvGrpSpPr>
          <p:cNvPr id="76" name="组合 75"/>
          <p:cNvGrpSpPr/>
          <p:nvPr/>
        </p:nvGrpSpPr>
        <p:grpSpPr bwMode="auto">
          <a:xfrm>
            <a:off x="5836444" y="1360289"/>
            <a:ext cx="2651522" cy="1600200"/>
            <a:chOff x="8233332" y="2049378"/>
            <a:chExt cx="3536515" cy="2133600"/>
          </a:xfrm>
        </p:grpSpPr>
        <p:pic>
          <p:nvPicPr>
            <p:cNvPr id="77" name="Picture 5"/>
            <p:cNvPicPr>
              <a:picLocks noChangeAspect="1"/>
            </p:cNvPicPr>
            <p:nvPr/>
          </p:nvPicPr>
          <p:blipFill>
            <a:blip r:embed="rId3"/>
            <a:srcRect/>
            <a:stretch>
              <a:fillRect/>
            </a:stretch>
          </p:blipFill>
          <p:spPr bwMode="auto">
            <a:xfrm>
              <a:off x="8233332" y="2049378"/>
              <a:ext cx="3536515" cy="2133600"/>
            </a:xfrm>
            <a:prstGeom prst="rect">
              <a:avLst/>
            </a:prstGeom>
            <a:noFill/>
            <a:ln w="9525">
              <a:noFill/>
              <a:miter lim="800000"/>
              <a:headEnd/>
              <a:tailEnd/>
            </a:ln>
          </p:spPr>
        </p:pic>
        <p:sp>
          <p:nvSpPr>
            <p:cNvPr id="78" name="Rectangle 20"/>
            <p:cNvSpPr/>
            <p:nvPr/>
          </p:nvSpPr>
          <p:spPr>
            <a:xfrm>
              <a:off x="8749438" y="2304966"/>
              <a:ext cx="2450310" cy="1530350"/>
            </a:xfrm>
            <a:prstGeom prst="rect">
              <a:avLst/>
            </a:prstGeom>
            <a:blipFill>
              <a:blip r:embed="rId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en-US" sz="2400">
                <a:solidFill>
                  <a:prstClr val="white"/>
                </a:solidFill>
                <a:latin typeface="等线" panose="02010600030101010101" charset="-122"/>
                <a:ea typeface="微软雅黑" panose="020B0503020204020204" charset="-122"/>
              </a:endParaRPr>
            </a:p>
          </p:txBody>
        </p:sp>
      </p:grpSp>
      <p:sp>
        <p:nvSpPr>
          <p:cNvPr id="79" name="矩形 78"/>
          <p:cNvSpPr>
            <a:spLocks noChangeArrowheads="1"/>
          </p:cNvSpPr>
          <p:nvPr/>
        </p:nvSpPr>
        <p:spPr bwMode="auto">
          <a:xfrm>
            <a:off x="987030" y="843558"/>
            <a:ext cx="7194947" cy="50936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buNone/>
              <a:defRPr/>
            </a:pPr>
            <a:r>
              <a:rPr lang="zh-CN" altLang="en-US" sz="1100" dirty="0">
                <a:solidFill>
                  <a:prstClr val="black">
                    <a:lumMod val="65000"/>
                    <a:lumOff val="35000"/>
                  </a:prstClr>
                </a:solidFill>
                <a:sym typeface="微软雅黑" panose="020B0503020204020204" charset="-122"/>
              </a:rPr>
              <a:t>点击在此录入上述图表的综合描述说明，在此录入上述图表的综合描述说明。在此录入上述图表的综合描述说明，在此录入上述图表的综合描述说明，在此录入上述图表的综合描述说明。</a:t>
            </a:r>
          </a:p>
        </p:txBody>
      </p:sp>
      <p:sp>
        <p:nvSpPr>
          <p:cNvPr id="80" name="矩形 79"/>
          <p:cNvSpPr/>
          <p:nvPr/>
        </p:nvSpPr>
        <p:spPr>
          <a:xfrm>
            <a:off x="1258394" y="3119250"/>
            <a:ext cx="1446536" cy="330854"/>
          </a:xfrm>
          <a:prstGeom prst="rect">
            <a:avLst/>
          </a:prstGeom>
        </p:spPr>
        <p:txBody>
          <a:bodyPr wrap="none" lIns="68573" tIns="34287" rIns="68573" bIns="34287">
            <a:spAutoFit/>
          </a:bodyPr>
          <a:lstStyle/>
          <a:p>
            <a:pPr algn="ctr" defTabSz="685165">
              <a:defRPr/>
            </a:pPr>
            <a:r>
              <a:rPr lang="zh-CN" altLang="en-US" sz="1700" b="1" dirty="0">
                <a:solidFill>
                  <a:prstClr val="white">
                    <a:lumMod val="95000"/>
                  </a:prstClr>
                </a:solidFill>
                <a:effectLst>
                  <a:reflection blurRad="6350" stA="55000" endA="50" endPos="85000" dist="29997" dir="5400000" sy="-100000" algn="bl" rotWithShape="0"/>
                </a:effectLst>
                <a:latin typeface="微软雅黑" panose="020B0503020204020204" charset="-122"/>
                <a:ea typeface="微软雅黑" panose="020B0503020204020204" charset="-122"/>
              </a:rPr>
              <a:t>添加产品名称</a:t>
            </a:r>
            <a:endParaRPr lang="en-US" altLang="zh-CN" sz="1700" b="1" dirty="0">
              <a:solidFill>
                <a:prstClr val="white">
                  <a:lumMod val="95000"/>
                </a:prstClr>
              </a:solidFill>
              <a:effectLst>
                <a:reflection blurRad="6350" stA="55000" endA="50" endPos="85000" dist="29997" dir="5400000" sy="-100000" algn="bl" rotWithShape="0"/>
              </a:effectLst>
              <a:latin typeface="微软雅黑" panose="020B0503020204020204" charset="-122"/>
              <a:ea typeface="微软雅黑" panose="020B0503020204020204" charset="-122"/>
            </a:endParaRPr>
          </a:p>
        </p:txBody>
      </p:sp>
      <p:sp>
        <p:nvSpPr>
          <p:cNvPr id="81" name="矩形 47"/>
          <p:cNvSpPr>
            <a:spLocks noChangeArrowheads="1"/>
          </p:cNvSpPr>
          <p:nvPr/>
        </p:nvSpPr>
        <p:spPr bwMode="auto">
          <a:xfrm>
            <a:off x="1108474" y="3597476"/>
            <a:ext cx="1746647" cy="949485"/>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buNone/>
              <a:defRPr/>
            </a:pPr>
            <a:r>
              <a:rPr lang="zh-CN" altLang="en-US" sz="1100" dirty="0">
                <a:solidFill>
                  <a:prstClr val="black">
                    <a:lumMod val="65000"/>
                    <a:lumOff val="35000"/>
                  </a:prstClr>
                </a:solidFill>
                <a:sym typeface="微软雅黑" panose="020B0503020204020204" charset="-122"/>
              </a:rPr>
              <a:t>在此录入上述图表的描述说明，在此录入上述图表的描述说明，在此录入上述图表的描述说明。</a:t>
            </a:r>
          </a:p>
        </p:txBody>
      </p:sp>
      <p:sp>
        <p:nvSpPr>
          <p:cNvPr id="82" name="矩形 81"/>
          <p:cNvSpPr/>
          <p:nvPr/>
        </p:nvSpPr>
        <p:spPr>
          <a:xfrm>
            <a:off x="3848733" y="3119250"/>
            <a:ext cx="1446536" cy="330854"/>
          </a:xfrm>
          <a:prstGeom prst="rect">
            <a:avLst/>
          </a:prstGeom>
        </p:spPr>
        <p:txBody>
          <a:bodyPr wrap="none" lIns="68573" tIns="34287" rIns="68573" bIns="34287">
            <a:spAutoFit/>
          </a:bodyPr>
          <a:lstStyle/>
          <a:p>
            <a:pPr algn="ctr" defTabSz="685165">
              <a:defRPr/>
            </a:pPr>
            <a:r>
              <a:rPr lang="zh-CN" altLang="en-US" sz="1700" b="1" dirty="0">
                <a:solidFill>
                  <a:prstClr val="white">
                    <a:lumMod val="95000"/>
                  </a:prstClr>
                </a:solidFill>
                <a:effectLst>
                  <a:reflection blurRad="6350" stA="55000" endA="50" endPos="85000" dist="29997" dir="5400000" sy="-100000" algn="bl" rotWithShape="0"/>
                </a:effectLst>
                <a:latin typeface="微软雅黑" panose="020B0503020204020204" charset="-122"/>
                <a:ea typeface="微软雅黑" panose="020B0503020204020204" charset="-122"/>
              </a:rPr>
              <a:t>添加产品名称</a:t>
            </a:r>
            <a:endParaRPr lang="en-US" altLang="zh-CN" sz="1700" b="1" dirty="0">
              <a:solidFill>
                <a:prstClr val="white">
                  <a:lumMod val="95000"/>
                </a:prstClr>
              </a:solidFill>
              <a:effectLst>
                <a:reflection blurRad="6350" stA="55000" endA="50" endPos="85000" dist="29997" dir="5400000" sy="-100000" algn="bl" rotWithShape="0"/>
              </a:effectLst>
              <a:latin typeface="微软雅黑" panose="020B0503020204020204" charset="-122"/>
              <a:ea typeface="微软雅黑" panose="020B0503020204020204" charset="-122"/>
            </a:endParaRPr>
          </a:p>
        </p:txBody>
      </p:sp>
      <p:sp>
        <p:nvSpPr>
          <p:cNvPr id="83" name="矩形 47"/>
          <p:cNvSpPr>
            <a:spLocks noChangeArrowheads="1"/>
          </p:cNvSpPr>
          <p:nvPr/>
        </p:nvSpPr>
        <p:spPr bwMode="auto">
          <a:xfrm>
            <a:off x="3699273" y="3597476"/>
            <a:ext cx="1745456" cy="949485"/>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buNone/>
              <a:defRPr/>
            </a:pPr>
            <a:r>
              <a:rPr lang="zh-CN" altLang="en-US" sz="1100" dirty="0">
                <a:solidFill>
                  <a:prstClr val="black">
                    <a:lumMod val="65000"/>
                    <a:lumOff val="35000"/>
                  </a:prstClr>
                </a:solidFill>
                <a:sym typeface="微软雅黑" panose="020B0503020204020204" charset="-122"/>
              </a:rPr>
              <a:t>在此录入上述图表的描述说明，在此录入上述图表的描述说明，在此录入上述图表的描述说明。</a:t>
            </a:r>
          </a:p>
        </p:txBody>
      </p:sp>
      <p:sp>
        <p:nvSpPr>
          <p:cNvPr id="84" name="矩形 83"/>
          <p:cNvSpPr/>
          <p:nvPr/>
        </p:nvSpPr>
        <p:spPr>
          <a:xfrm>
            <a:off x="6439071" y="3119250"/>
            <a:ext cx="1446536" cy="330854"/>
          </a:xfrm>
          <a:prstGeom prst="rect">
            <a:avLst/>
          </a:prstGeom>
        </p:spPr>
        <p:txBody>
          <a:bodyPr wrap="none" lIns="68573" tIns="34287" rIns="68573" bIns="34287">
            <a:spAutoFit/>
          </a:bodyPr>
          <a:lstStyle/>
          <a:p>
            <a:pPr algn="ctr" defTabSz="685165">
              <a:defRPr/>
            </a:pPr>
            <a:r>
              <a:rPr lang="zh-CN" altLang="en-US" sz="1700" b="1" dirty="0">
                <a:solidFill>
                  <a:prstClr val="white">
                    <a:lumMod val="95000"/>
                  </a:prstClr>
                </a:solidFill>
                <a:effectLst>
                  <a:reflection blurRad="6350" stA="55000" endA="50" endPos="85000" dist="29997" dir="5400000" sy="-100000" algn="bl" rotWithShape="0"/>
                </a:effectLst>
                <a:latin typeface="微软雅黑" panose="020B0503020204020204" charset="-122"/>
                <a:ea typeface="微软雅黑" panose="020B0503020204020204" charset="-122"/>
              </a:rPr>
              <a:t>添加产品名称</a:t>
            </a:r>
            <a:endParaRPr lang="en-US" altLang="zh-CN" sz="1700" b="1" dirty="0">
              <a:solidFill>
                <a:prstClr val="white">
                  <a:lumMod val="95000"/>
                </a:prstClr>
              </a:solidFill>
              <a:effectLst>
                <a:reflection blurRad="6350" stA="55000" endA="50" endPos="85000" dist="29997" dir="5400000" sy="-100000" algn="bl" rotWithShape="0"/>
              </a:effectLst>
              <a:latin typeface="微软雅黑" panose="020B0503020204020204" charset="-122"/>
              <a:ea typeface="微软雅黑" panose="020B0503020204020204" charset="-122"/>
            </a:endParaRPr>
          </a:p>
        </p:txBody>
      </p:sp>
      <p:sp>
        <p:nvSpPr>
          <p:cNvPr id="85" name="矩形 47"/>
          <p:cNvSpPr>
            <a:spLocks noChangeArrowheads="1"/>
          </p:cNvSpPr>
          <p:nvPr/>
        </p:nvSpPr>
        <p:spPr bwMode="auto">
          <a:xfrm>
            <a:off x="6288884" y="3597476"/>
            <a:ext cx="1746647" cy="949485"/>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buNone/>
              <a:defRPr/>
            </a:pPr>
            <a:r>
              <a:rPr lang="zh-CN" altLang="en-US" sz="1100" dirty="0">
                <a:solidFill>
                  <a:prstClr val="black">
                    <a:lumMod val="65000"/>
                    <a:lumOff val="35000"/>
                  </a:prstClr>
                </a:solidFill>
                <a:sym typeface="微软雅黑" panose="020B050302020402020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outVertical)">
                                      <p:cBhvr>
                                        <p:cTn id="7" dur="500"/>
                                        <p:tgtEl>
                                          <p:spTgt spid="7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1000"/>
                                        <p:tgtEl>
                                          <p:spTgt spid="69"/>
                                        </p:tgtEl>
                                      </p:cBhvr>
                                    </p:animEffect>
                                  </p:childTnLst>
                                </p:cTn>
                              </p:par>
                            </p:childTnLst>
                          </p:cTn>
                        </p:par>
                        <p:par>
                          <p:cTn id="12" fill="hold">
                            <p:stCondLst>
                              <p:cond delay="1500"/>
                            </p:stCondLst>
                            <p:childTnLst>
                              <p:par>
                                <p:cTn id="13" presetID="12" presetClass="entr" presetSubtype="1"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p:tgtEl>
                                          <p:spTgt spid="70"/>
                                        </p:tgtEl>
                                        <p:attrNameLst>
                                          <p:attrName>ppt_y</p:attrName>
                                        </p:attrNameLst>
                                      </p:cBhvr>
                                      <p:tavLst>
                                        <p:tav tm="0">
                                          <p:val>
                                            <p:strVal val="#ppt_y-#ppt_h*1.125000"/>
                                          </p:val>
                                        </p:tav>
                                        <p:tav tm="100000">
                                          <p:val>
                                            <p:strVal val="#ppt_y"/>
                                          </p:val>
                                        </p:tav>
                                      </p:tavLst>
                                    </p:anim>
                                    <p:animEffect transition="in" filter="wipe(down)">
                                      <p:cBhvr>
                                        <p:cTn id="16" dur="500"/>
                                        <p:tgtEl>
                                          <p:spTgt spid="70"/>
                                        </p:tgtEl>
                                      </p:cBhvr>
                                    </p:animEffect>
                                  </p:childTnLst>
                                </p:cTn>
                              </p:par>
                            </p:childTnLst>
                          </p:cTn>
                        </p:par>
                        <p:par>
                          <p:cTn id="17" fill="hold">
                            <p:stCondLst>
                              <p:cond delay="2000"/>
                            </p:stCondLst>
                            <p:childTnLst>
                              <p:par>
                                <p:cTn id="18" presetID="12" presetClass="entr" presetSubtype="2"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500"/>
                                        <p:tgtEl>
                                          <p:spTgt spid="73"/>
                                        </p:tgtEl>
                                        <p:attrNameLst>
                                          <p:attrName>ppt_x</p:attrName>
                                        </p:attrNameLst>
                                      </p:cBhvr>
                                      <p:tavLst>
                                        <p:tav tm="0">
                                          <p:val>
                                            <p:strVal val="#ppt_x+#ppt_w*1.125000"/>
                                          </p:val>
                                        </p:tav>
                                        <p:tav tm="100000">
                                          <p:val>
                                            <p:strVal val="#ppt_x"/>
                                          </p:val>
                                        </p:tav>
                                      </p:tavLst>
                                    </p:anim>
                                    <p:animEffect transition="in" filter="wipe(left)">
                                      <p:cBhvr>
                                        <p:cTn id="21" dur="500"/>
                                        <p:tgtEl>
                                          <p:spTgt spid="73"/>
                                        </p:tgtEl>
                                      </p:cBhvr>
                                    </p:animEffect>
                                  </p:childTnLst>
                                </p:cTn>
                              </p:par>
                              <p:par>
                                <p:cTn id="22" presetID="12" presetClass="entr" presetSubtype="8" fill="hold" nodeType="with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additive="base">
                                        <p:cTn id="24" dur="500"/>
                                        <p:tgtEl>
                                          <p:spTgt spid="76"/>
                                        </p:tgtEl>
                                        <p:attrNameLst>
                                          <p:attrName>ppt_x</p:attrName>
                                        </p:attrNameLst>
                                      </p:cBhvr>
                                      <p:tavLst>
                                        <p:tav tm="0">
                                          <p:val>
                                            <p:strVal val="#ppt_x-#ppt_w*1.125000"/>
                                          </p:val>
                                        </p:tav>
                                        <p:tav tm="100000">
                                          <p:val>
                                            <p:strVal val="#ppt_x"/>
                                          </p:val>
                                        </p:tav>
                                      </p:tavLst>
                                    </p:anim>
                                    <p:animEffect transition="in" filter="wipe(right)">
                                      <p:cBhvr>
                                        <p:cTn id="25" dur="500"/>
                                        <p:tgtEl>
                                          <p:spTgt spid="76"/>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cBhvr>
                                        <p:cTn id="29" dur="500" fill="hold"/>
                                        <p:tgtEl>
                                          <p:spTgt spid="82"/>
                                        </p:tgtEl>
                                        <p:attrNameLst>
                                          <p:attrName>ppt_w</p:attrName>
                                        </p:attrNameLst>
                                      </p:cBhvr>
                                      <p:tavLst>
                                        <p:tav tm="0">
                                          <p:val>
                                            <p:fltVal val="0"/>
                                          </p:val>
                                        </p:tav>
                                        <p:tav tm="100000">
                                          <p:val>
                                            <p:strVal val="#ppt_w"/>
                                          </p:val>
                                        </p:tav>
                                      </p:tavLst>
                                    </p:anim>
                                    <p:anim calcmode="lin" valueType="num">
                                      <p:cBhvr>
                                        <p:cTn id="30" dur="500" fill="hold"/>
                                        <p:tgtEl>
                                          <p:spTgt spid="82"/>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p:cTn id="33" dur="500" fill="hold"/>
                                        <p:tgtEl>
                                          <p:spTgt spid="80"/>
                                        </p:tgtEl>
                                        <p:attrNameLst>
                                          <p:attrName>ppt_w</p:attrName>
                                        </p:attrNameLst>
                                      </p:cBhvr>
                                      <p:tavLst>
                                        <p:tav tm="0">
                                          <p:val>
                                            <p:fltVal val="0"/>
                                          </p:val>
                                        </p:tav>
                                        <p:tav tm="100000">
                                          <p:val>
                                            <p:strVal val="#ppt_w"/>
                                          </p:val>
                                        </p:tav>
                                      </p:tavLst>
                                    </p:anim>
                                    <p:anim calcmode="lin" valueType="num">
                                      <p:cBhvr>
                                        <p:cTn id="34" dur="500" fill="hold"/>
                                        <p:tgtEl>
                                          <p:spTgt spid="80"/>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p:cTn id="37" dur="500" fill="hold"/>
                                        <p:tgtEl>
                                          <p:spTgt spid="84"/>
                                        </p:tgtEl>
                                        <p:attrNameLst>
                                          <p:attrName>ppt_w</p:attrName>
                                        </p:attrNameLst>
                                      </p:cBhvr>
                                      <p:tavLst>
                                        <p:tav tm="0">
                                          <p:val>
                                            <p:fltVal val="0"/>
                                          </p:val>
                                        </p:tav>
                                        <p:tav tm="100000">
                                          <p:val>
                                            <p:strVal val="#ppt_w"/>
                                          </p:val>
                                        </p:tav>
                                      </p:tavLst>
                                    </p:anim>
                                    <p:anim calcmode="lin" valueType="num">
                                      <p:cBhvr>
                                        <p:cTn id="38" dur="500" fill="hold"/>
                                        <p:tgtEl>
                                          <p:spTgt spid="84"/>
                                        </p:tgtEl>
                                        <p:attrNameLst>
                                          <p:attrName>ppt_h</p:attrName>
                                        </p:attrNameLst>
                                      </p:cBhvr>
                                      <p:tavLst>
                                        <p:tav tm="0">
                                          <p:val>
                                            <p:fltVal val="0"/>
                                          </p:val>
                                        </p:tav>
                                        <p:tav tm="100000">
                                          <p:val>
                                            <p:strVal val="#ppt_h"/>
                                          </p:val>
                                        </p:tav>
                                      </p:tavLst>
                                    </p:anim>
                                  </p:childTnLst>
                                </p:cTn>
                              </p:par>
                            </p:childTnLst>
                          </p:cTn>
                        </p:par>
                        <p:par>
                          <p:cTn id="39" fill="hold">
                            <p:stCondLst>
                              <p:cond delay="3000"/>
                            </p:stCondLst>
                            <p:childTnLst>
                              <p:par>
                                <p:cTn id="40" presetID="20" presetClass="entr" presetSubtype="0" fill="hold" grpId="0" nodeType="after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wedge">
                                      <p:cBhvr>
                                        <p:cTn id="42" dur="750"/>
                                        <p:tgtEl>
                                          <p:spTgt spid="83"/>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edge">
                                      <p:cBhvr>
                                        <p:cTn id="45" dur="750"/>
                                        <p:tgtEl>
                                          <p:spTgt spid="81"/>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edge">
                                      <p:cBhvr>
                                        <p:cTn id="48" dur="75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9" grpId="0"/>
      <p:bldP spid="81" grpId="0"/>
      <p:bldP spid="83" grpId="0"/>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58367" y="3219823"/>
            <a:ext cx="5400837" cy="646331"/>
          </a:xfrm>
          <a:prstGeom prst="rect">
            <a:avLst/>
          </a:prstGeom>
          <a:noFill/>
        </p:spPr>
        <p:txBody>
          <a:bodyPr wrap="none" rtlCol="0">
            <a:spAutoFit/>
          </a:bodyPr>
          <a:lstStyle/>
          <a:p>
            <a:pPr marL="0" lvl="1">
              <a:defRPr/>
            </a:pPr>
            <a:r>
              <a:rPr lang="zh-CN" altLang="en-US" sz="3600" b="1" kern="0" dirty="0">
                <a:solidFill>
                  <a:srgbClr val="0B469D"/>
                </a:solidFill>
                <a:latin typeface="微软雅黑" panose="020B0503020204020204" charset="-122"/>
                <a:ea typeface="微软雅黑" panose="020B0503020204020204" charset="-122"/>
              </a:rPr>
              <a:t> 第三部分：标题文字内容</a:t>
            </a:r>
            <a:endParaRPr lang="en-US" altLang="zh-CN" sz="3600" b="1" kern="0" dirty="0">
              <a:solidFill>
                <a:srgbClr val="0B469D"/>
              </a:solidFill>
              <a:latin typeface="微软雅黑" panose="020B0503020204020204" charset="-122"/>
              <a:ea typeface="微软雅黑" panose="020B0503020204020204" charset="-122"/>
            </a:endParaRPr>
          </a:p>
        </p:txBody>
      </p:sp>
      <p:sp>
        <p:nvSpPr>
          <p:cNvPr id="16" name="TextBox 20"/>
          <p:cNvSpPr txBox="1"/>
          <p:nvPr/>
        </p:nvSpPr>
        <p:spPr>
          <a:xfrm>
            <a:off x="1639669" y="410471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1" name="TextBox 21"/>
          <p:cNvSpPr txBox="1"/>
          <p:nvPr/>
        </p:nvSpPr>
        <p:spPr>
          <a:xfrm>
            <a:off x="2692340"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2" name="TextBox 22"/>
          <p:cNvSpPr txBox="1"/>
          <p:nvPr/>
        </p:nvSpPr>
        <p:spPr>
          <a:xfrm>
            <a:off x="3702366" y="410471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3" name="TextBox 23"/>
          <p:cNvSpPr txBox="1"/>
          <p:nvPr/>
        </p:nvSpPr>
        <p:spPr>
          <a:xfrm>
            <a:off x="4710859"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4" name="TextBox 24"/>
          <p:cNvSpPr txBox="1"/>
          <p:nvPr/>
        </p:nvSpPr>
        <p:spPr>
          <a:xfrm>
            <a:off x="5763531"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5" name="TextBox 25"/>
          <p:cNvSpPr txBox="1"/>
          <p:nvPr/>
        </p:nvSpPr>
        <p:spPr>
          <a:xfrm>
            <a:off x="6773170"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pic>
        <p:nvPicPr>
          <p:cNvPr id="26" name="图片 25"/>
          <p:cNvPicPr>
            <a:picLocks noChangeAspect="1"/>
          </p:cNvPicPr>
          <p:nvPr/>
        </p:nvPicPr>
        <p:blipFill rotWithShape="1">
          <a:blip r:embed="rId3">
            <a:extLst>
              <a:ext uri="{28A0092B-C50C-407E-A947-70E740481C1C}">
                <a14:useLocalDpi xmlns:a14="http://schemas.microsoft.com/office/drawing/2010/main" val="0"/>
              </a:ext>
            </a:extLst>
          </a:blip>
          <a:srcRect t="9251" b="33186"/>
          <a:stretch>
            <a:fillRect/>
          </a:stretch>
        </p:blipFill>
        <p:spPr>
          <a:xfrm>
            <a:off x="4875" y="-284226"/>
            <a:ext cx="9134251" cy="3288024"/>
          </a:xfrm>
          <a:prstGeom prst="rect">
            <a:avLst/>
          </a:prstGeom>
        </p:spPr>
      </p:pic>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75" y="11210"/>
            <a:ext cx="9144000" cy="2632548"/>
          </a:xfrm>
          <a:prstGeom prst="rect">
            <a:avLst/>
          </a:prstGeom>
        </p:spPr>
      </p:pic>
      <p:grpSp>
        <p:nvGrpSpPr>
          <p:cNvPr id="37" name="组合 78"/>
          <p:cNvGrpSpPr/>
          <p:nvPr/>
        </p:nvGrpSpPr>
        <p:grpSpPr bwMode="auto">
          <a:xfrm>
            <a:off x="1307543" y="1235508"/>
            <a:ext cx="1338680" cy="1185225"/>
            <a:chOff x="1349437" y="779714"/>
            <a:chExt cx="2923167" cy="2620769"/>
          </a:xfrm>
        </p:grpSpPr>
        <p:sp>
          <p:nvSpPr>
            <p:cNvPr id="38"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a:defRPr/>
              </a:pPr>
              <a:endParaRPr lang="zh-CN" altLang="en-US" kern="0">
                <a:solidFill>
                  <a:prstClr val="black"/>
                </a:solidFill>
                <a:latin typeface="Arial" panose="020B0604020202020204"/>
                <a:ea typeface="微软雅黑" panose="020B0503020204020204" charset="-122"/>
              </a:endParaRPr>
            </a:p>
          </p:txBody>
        </p:sp>
        <p:sp>
          <p:nvSpPr>
            <p:cNvPr id="39"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B469D"/>
            </a:solidFill>
            <a:ln w="15875" cap="flat" cmpd="sng" algn="ctr">
              <a:noFill/>
              <a:prstDash val="solid"/>
            </a:ln>
            <a:effectLst>
              <a:innerShdw blurRad="241300" dist="114300">
                <a:prstClr val="black">
                  <a:alpha val="40000"/>
                </a:prstClr>
              </a:innerShdw>
            </a:effectLst>
          </p:spPr>
          <p:txBody>
            <a:bodyPr anchor="ctr"/>
            <a:lstStyle/>
            <a:p>
              <a:pPr algn="ctr">
                <a:defRPr/>
              </a:pPr>
              <a:endParaRPr lang="zh-CN" altLang="en-US" kern="0" dirty="0">
                <a:solidFill>
                  <a:prstClr val="white"/>
                </a:solidFill>
                <a:latin typeface="Arial" panose="020B0604020202020204"/>
                <a:ea typeface="微软雅黑" panose="020B0503020204020204" charset="-122"/>
              </a:endParaRPr>
            </a:p>
          </p:txBody>
        </p:sp>
      </p:grpSp>
      <p:sp>
        <p:nvSpPr>
          <p:cNvPr id="40" name="TextBox 43"/>
          <p:cNvSpPr txBox="1"/>
          <p:nvPr/>
        </p:nvSpPr>
        <p:spPr>
          <a:xfrm>
            <a:off x="1691681" y="1299946"/>
            <a:ext cx="633507" cy="1107996"/>
          </a:xfrm>
          <a:prstGeom prst="rect">
            <a:avLst/>
          </a:prstGeom>
          <a:noFill/>
          <a:effectLst>
            <a:innerShdw blurRad="63500" dist="50800" dir="18900000">
              <a:prstClr val="black">
                <a:alpha val="50000"/>
              </a:prstClr>
            </a:innerShdw>
          </a:effectLst>
        </p:spPr>
        <p:txBody>
          <a:bodyPr wrap="none" rtlCol="0">
            <a:spAutoFit/>
          </a:bodyPr>
          <a:lstStyle/>
          <a:p>
            <a:r>
              <a:rPr lang="en-US" altLang="zh-CN" sz="6600" dirty="0">
                <a:solidFill>
                  <a:schemeClr val="bg1"/>
                </a:solidFill>
                <a:latin typeface="Impact" panose="020B0806030902050204" pitchFamily="34" charset="0"/>
              </a:rPr>
              <a:t>3</a:t>
            </a:r>
            <a:endParaRPr lang="zh-CN" altLang="en-US" sz="6600" dirty="0">
              <a:solidFill>
                <a:schemeClr val="bg1"/>
              </a:solidFill>
              <a:latin typeface="Impact" panose="020B0806030902050204" pitchFamily="34" charset="0"/>
            </a:endParaRPr>
          </a:p>
        </p:txBody>
      </p:sp>
      <p:cxnSp>
        <p:nvCxnSpPr>
          <p:cNvPr id="41" name="直接连接符 40"/>
          <p:cNvCxnSpPr/>
          <p:nvPr/>
        </p:nvCxnSpPr>
        <p:spPr>
          <a:xfrm>
            <a:off x="1639670" y="3991765"/>
            <a:ext cx="611873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right)">
                                          <p:cBhvr>
                                            <p:cTn id="13" dur="1000"/>
                                            <p:tgtEl>
                                              <p:spTgt spid="36"/>
                                            </p:tgtEl>
                                          </p:cBhvr>
                                        </p:animEffect>
                                      </p:childTnLst>
                                    </p:cTn>
                                  </p:par>
                                </p:childTnLst>
                              </p:cTn>
                            </p:par>
                            <p:par>
                              <p:cTn id="14" fill="hold">
                                <p:stCondLst>
                                  <p:cond delay="2000"/>
                                </p:stCondLst>
                                <p:childTnLst>
                                  <p:par>
                                    <p:cTn id="15" presetID="2" presetClass="entr" presetSubtype="1" fill="hold" nodeType="afterEffect" p14:presetBounceEnd="32000">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14:bounceEnd="32000">
                                          <p:cBhvr additive="base">
                                            <p:cTn id="17" dur="500" fill="hold"/>
                                            <p:tgtEl>
                                              <p:spTgt spid="37"/>
                                            </p:tgtEl>
                                            <p:attrNameLst>
                                              <p:attrName>ppt_x</p:attrName>
                                            </p:attrNameLst>
                                          </p:cBhvr>
                                          <p:tavLst>
                                            <p:tav tm="0">
                                              <p:val>
                                                <p:strVal val="#ppt_x"/>
                                              </p:val>
                                            </p:tav>
                                            <p:tav tm="100000">
                                              <p:val>
                                                <p:strVal val="#ppt_x"/>
                                              </p:val>
                                            </p:tav>
                                          </p:tavLst>
                                        </p:anim>
                                        <p:anim calcmode="lin" valueType="num" p14:bounceEnd="32000">
                                          <p:cBhvr additive="base">
                                            <p:cTn id="18" dur="500" fill="hold"/>
                                            <p:tgtEl>
                                              <p:spTgt spid="37"/>
                                            </p:tgtEl>
                                            <p:attrNameLst>
                                              <p:attrName>ppt_y</p:attrName>
                                            </p:attrNameLst>
                                          </p:cBhvr>
                                          <p:tavLst>
                                            <p:tav tm="0">
                                              <p:val>
                                                <p:strVal val="0-#ppt_h/2"/>
                                              </p:val>
                                            </p:tav>
                                            <p:tav tm="100000">
                                              <p:val>
                                                <p:strVal val="#ppt_y"/>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anim calcmode="lin" valueType="num">
                                          <p:cBhvr>
                                            <p:cTn id="22" dur="2000" fill="hold"/>
                                            <p:tgtEl>
                                              <p:spTgt spid="40"/>
                                            </p:tgtEl>
                                            <p:attrNameLst>
                                              <p:attrName>ppt_w</p:attrName>
                                            </p:attrNameLst>
                                          </p:cBhvr>
                                          <p:tavLst>
                                            <p:tav tm="0" fmla="#ppt_w*sin(2.5*pi*$)">
                                              <p:val>
                                                <p:fltVal val="0"/>
                                              </p:val>
                                            </p:tav>
                                            <p:tav tm="100000">
                                              <p:val>
                                                <p:fltVal val="1"/>
                                              </p:val>
                                            </p:tav>
                                          </p:tavLst>
                                        </p:anim>
                                        <p:anim calcmode="lin" valueType="num">
                                          <p:cBhvr>
                                            <p:cTn id="23" dur="2000" fill="hold"/>
                                            <p:tgtEl>
                                              <p:spTgt spid="40"/>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P spid="23" grpId="0"/>
          <p:bldP spid="24" grpId="0"/>
          <p:bldP spid="25"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right)">
                                          <p:cBhvr>
                                            <p:cTn id="13" dur="1000"/>
                                            <p:tgtEl>
                                              <p:spTgt spid="36"/>
                                            </p:tgtEl>
                                          </p:cBhvr>
                                        </p:animEffect>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anim calcmode="lin" valueType="num">
                                          <p:cBhvr>
                                            <p:cTn id="22" dur="2000" fill="hold"/>
                                            <p:tgtEl>
                                              <p:spTgt spid="40"/>
                                            </p:tgtEl>
                                            <p:attrNameLst>
                                              <p:attrName>ppt_w</p:attrName>
                                            </p:attrNameLst>
                                          </p:cBhvr>
                                          <p:tavLst>
                                            <p:tav tm="0" fmla="#ppt_w*sin(2.5*pi*$)">
                                              <p:val>
                                                <p:fltVal val="0"/>
                                              </p:val>
                                            </p:tav>
                                            <p:tav tm="100000">
                                              <p:val>
                                                <p:fltVal val="1"/>
                                              </p:val>
                                            </p:tav>
                                          </p:tavLst>
                                        </p:anim>
                                        <p:anim calcmode="lin" valueType="num">
                                          <p:cBhvr>
                                            <p:cTn id="23" dur="2000" fill="hold"/>
                                            <p:tgtEl>
                                              <p:spTgt spid="40"/>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P spid="23" grpId="0"/>
          <p:bldP spid="24" grpId="0"/>
          <p:bldP spid="25" grpId="0"/>
          <p:bldP spid="40"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971973" y="1032257"/>
            <a:ext cx="4056413" cy="1075392"/>
            <a:chOff x="3347864" y="1152445"/>
            <a:chExt cx="4752528" cy="1080119"/>
          </a:xfrm>
        </p:grpSpPr>
        <p:sp>
          <p:nvSpPr>
            <p:cNvPr id="16" name="矩形 15"/>
            <p:cNvSpPr/>
            <p:nvPr/>
          </p:nvSpPr>
          <p:spPr>
            <a:xfrm>
              <a:off x="3347864" y="1152445"/>
              <a:ext cx="4752528" cy="267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600" dirty="0">
                  <a:solidFill>
                    <a:srgbClr val="F8F8F8"/>
                  </a:solidFill>
                  <a:latin typeface="微软雅黑" panose="020B0503020204020204" charset="-122"/>
                  <a:ea typeface="微软雅黑" panose="020B0503020204020204" charset="-122"/>
                  <a:cs typeface="Segoe UI" panose="020B0502040204020203" pitchFamily="34" charset="0"/>
                </a:rPr>
                <a:t>项目一展示</a:t>
              </a:r>
              <a:endParaRPr lang="en-US" altLang="zh-CN" sz="1600" dirty="0">
                <a:solidFill>
                  <a:srgbClr val="F8F8F8"/>
                </a:solidFill>
                <a:latin typeface="微软雅黑" panose="020B0503020204020204" charset="-122"/>
                <a:ea typeface="微软雅黑" panose="020B0503020204020204" charset="-122"/>
                <a:cs typeface="Segoe UI" panose="020B0502040204020203" pitchFamily="34" charset="0"/>
              </a:endParaRPr>
            </a:p>
          </p:txBody>
        </p:sp>
        <p:sp>
          <p:nvSpPr>
            <p:cNvPr id="17" name="矩形 16"/>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2930">
                <a:lnSpc>
                  <a:spcPct val="130000"/>
                </a:lnSpc>
                <a:spcBef>
                  <a:spcPts val="575"/>
                </a:spcBef>
              </a:pPr>
              <a:r>
                <a:rPr lang="zh-CN" altLang="en-US" sz="1200" dirty="0">
                  <a:solidFill>
                    <a:srgbClr val="ED7D31">
                      <a:lumMod val="50000"/>
                    </a:srgbClr>
                  </a:solidFill>
                  <a:latin typeface="微软雅黑" panose="020B0503020204020204" charset="-122"/>
                  <a:ea typeface="微软雅黑" panose="020B050302020402020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200" dirty="0">
                <a:solidFill>
                  <a:prstClr val="white"/>
                </a:solidFill>
                <a:latin typeface="等线" panose="02010600030101010101" charset="-122"/>
                <a:ea typeface="微软雅黑" panose="020B0503020204020204" charset="-122"/>
              </a:endParaRPr>
            </a:p>
          </p:txBody>
        </p:sp>
      </p:grpSp>
      <p:grpSp>
        <p:nvGrpSpPr>
          <p:cNvPr id="18" name="组合 17"/>
          <p:cNvGrpSpPr/>
          <p:nvPr/>
        </p:nvGrpSpPr>
        <p:grpSpPr>
          <a:xfrm>
            <a:off x="3971973" y="2283232"/>
            <a:ext cx="4056413" cy="1075394"/>
            <a:chOff x="3347864" y="1152444"/>
            <a:chExt cx="4752528" cy="1080120"/>
          </a:xfrm>
        </p:grpSpPr>
        <p:sp>
          <p:nvSpPr>
            <p:cNvPr id="19" name="矩形 18"/>
            <p:cNvSpPr/>
            <p:nvPr/>
          </p:nvSpPr>
          <p:spPr>
            <a:xfrm>
              <a:off x="3347864" y="1152444"/>
              <a:ext cx="4752528" cy="2671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600" dirty="0">
                  <a:solidFill>
                    <a:srgbClr val="F8F8F8"/>
                  </a:solidFill>
                  <a:latin typeface="微软雅黑" panose="020B0503020204020204" charset="-122"/>
                  <a:ea typeface="微软雅黑" panose="020B0503020204020204" charset="-122"/>
                  <a:cs typeface="Segoe UI" panose="020B0502040204020203" pitchFamily="34" charset="0"/>
                </a:rPr>
                <a:t>项目二展示</a:t>
              </a:r>
              <a:endParaRPr lang="en-US" altLang="zh-CN" sz="1600" dirty="0">
                <a:solidFill>
                  <a:srgbClr val="F8F8F8"/>
                </a:solidFill>
                <a:latin typeface="微软雅黑" panose="020B0503020204020204" charset="-122"/>
                <a:ea typeface="微软雅黑" panose="020B0503020204020204" charset="-122"/>
                <a:cs typeface="Segoe UI" panose="020B0502040204020203" pitchFamily="34" charset="0"/>
              </a:endParaRPr>
            </a:p>
          </p:txBody>
        </p:sp>
        <p:sp>
          <p:nvSpPr>
            <p:cNvPr id="20" name="矩形 19"/>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2930">
                <a:lnSpc>
                  <a:spcPct val="130000"/>
                </a:lnSpc>
                <a:spcBef>
                  <a:spcPts val="575"/>
                </a:spcBef>
              </a:pPr>
              <a:r>
                <a:rPr lang="zh-CN" altLang="en-US" sz="1200" dirty="0">
                  <a:solidFill>
                    <a:srgbClr val="ED7D31">
                      <a:lumMod val="50000"/>
                    </a:srgbClr>
                  </a:solidFill>
                  <a:latin typeface="微软雅黑" panose="020B0503020204020204" charset="-122"/>
                  <a:ea typeface="微软雅黑" panose="020B050302020402020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200" dirty="0">
                <a:solidFill>
                  <a:prstClr val="white"/>
                </a:solidFill>
                <a:latin typeface="等线" panose="02010600030101010101" charset="-122"/>
                <a:ea typeface="微软雅黑" panose="020B0503020204020204" charset="-122"/>
              </a:endParaRPr>
            </a:p>
          </p:txBody>
        </p:sp>
      </p:grpSp>
      <p:grpSp>
        <p:nvGrpSpPr>
          <p:cNvPr id="21" name="组合 20"/>
          <p:cNvGrpSpPr/>
          <p:nvPr/>
        </p:nvGrpSpPr>
        <p:grpSpPr>
          <a:xfrm>
            <a:off x="3971973" y="3579376"/>
            <a:ext cx="4056413" cy="1075394"/>
            <a:chOff x="3347864" y="1152444"/>
            <a:chExt cx="4752528" cy="1080120"/>
          </a:xfrm>
        </p:grpSpPr>
        <p:sp>
          <p:nvSpPr>
            <p:cNvPr id="22" name="矩形 21"/>
            <p:cNvSpPr/>
            <p:nvPr/>
          </p:nvSpPr>
          <p:spPr>
            <a:xfrm>
              <a:off x="3347864" y="1152444"/>
              <a:ext cx="4752528" cy="267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600" dirty="0">
                  <a:solidFill>
                    <a:srgbClr val="F8F8F8"/>
                  </a:solidFill>
                  <a:latin typeface="微软雅黑" panose="020B0503020204020204" charset="-122"/>
                  <a:ea typeface="微软雅黑" panose="020B0503020204020204" charset="-122"/>
                  <a:cs typeface="Segoe UI" panose="020B0502040204020203" pitchFamily="34" charset="0"/>
                </a:rPr>
                <a:t>项目三展示</a:t>
              </a:r>
              <a:endParaRPr lang="en-US" altLang="zh-CN" sz="1600" dirty="0">
                <a:solidFill>
                  <a:srgbClr val="F8F8F8"/>
                </a:solidFill>
                <a:latin typeface="微软雅黑" panose="020B0503020204020204" charset="-122"/>
                <a:ea typeface="微软雅黑" panose="020B0503020204020204" charset="-122"/>
                <a:cs typeface="Segoe UI" panose="020B0502040204020203" pitchFamily="34" charset="0"/>
              </a:endParaRPr>
            </a:p>
          </p:txBody>
        </p:sp>
        <p:sp>
          <p:nvSpPr>
            <p:cNvPr id="23" name="矩形 22"/>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2930">
                <a:lnSpc>
                  <a:spcPct val="130000"/>
                </a:lnSpc>
                <a:spcBef>
                  <a:spcPts val="575"/>
                </a:spcBef>
              </a:pPr>
              <a:r>
                <a:rPr lang="zh-CN" altLang="en-US" sz="1200" dirty="0">
                  <a:solidFill>
                    <a:srgbClr val="ED7D31">
                      <a:lumMod val="50000"/>
                    </a:srgbClr>
                  </a:solidFill>
                  <a:latin typeface="微软雅黑" panose="020B0503020204020204" charset="-122"/>
                  <a:ea typeface="微软雅黑" panose="020B050302020402020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200" dirty="0">
                <a:solidFill>
                  <a:prstClr val="white"/>
                </a:solidFill>
                <a:latin typeface="等线" panose="02010600030101010101" charset="-122"/>
                <a:ea typeface="微软雅黑" panose="020B0503020204020204" charset="-122"/>
              </a:endParaRPr>
            </a:p>
          </p:txBody>
        </p:sp>
      </p:grpSp>
      <p:sp>
        <p:nvSpPr>
          <p:cNvPr id="24" name="圆角矩形 23"/>
          <p:cNvSpPr/>
          <p:nvPr/>
        </p:nvSpPr>
        <p:spPr>
          <a:xfrm>
            <a:off x="1213592" y="1032751"/>
            <a:ext cx="2511122" cy="1080110"/>
          </a:xfrm>
          <a:prstGeom prst="roundRect">
            <a:avLst/>
          </a:prstGeom>
          <a:blipFill>
            <a:blip r:embed="rId3"/>
            <a:stretch>
              <a:fillRect l="-27581" t="-1" r="-20914" b="-4701"/>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defTabSz="685800"/>
            <a:endParaRPr lang="zh-CN" altLang="en-US" sz="1600">
              <a:solidFill>
                <a:prstClr val="white"/>
              </a:solidFill>
              <a:latin typeface="等线" panose="02010600030101010101" charset="-122"/>
              <a:ea typeface="微软雅黑" panose="020B0503020204020204" charset="-122"/>
            </a:endParaRPr>
          </a:p>
        </p:txBody>
      </p:sp>
      <p:sp>
        <p:nvSpPr>
          <p:cNvPr id="25" name="圆角矩形 24"/>
          <p:cNvSpPr/>
          <p:nvPr/>
        </p:nvSpPr>
        <p:spPr>
          <a:xfrm>
            <a:off x="1213592" y="2283730"/>
            <a:ext cx="2511122" cy="1080110"/>
          </a:xfrm>
          <a:prstGeom prst="roundRect">
            <a:avLst/>
          </a:prstGeom>
          <a:blipFill>
            <a:blip r:embed="rId4"/>
            <a:stretch>
              <a:fillRect l="-27581" t="-1" r="-20914" b="-4701"/>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defTabSz="685800"/>
            <a:endParaRPr lang="zh-CN" altLang="en-US" sz="1600">
              <a:solidFill>
                <a:prstClr val="white"/>
              </a:solidFill>
              <a:latin typeface="等线" panose="02010600030101010101" charset="-122"/>
              <a:ea typeface="微软雅黑" panose="020B0503020204020204" charset="-122"/>
            </a:endParaRPr>
          </a:p>
        </p:txBody>
      </p:sp>
      <p:sp>
        <p:nvSpPr>
          <p:cNvPr id="26" name="圆角矩形 25"/>
          <p:cNvSpPr/>
          <p:nvPr/>
        </p:nvSpPr>
        <p:spPr>
          <a:xfrm>
            <a:off x="1213593" y="3579872"/>
            <a:ext cx="2511122" cy="1080110"/>
          </a:xfrm>
          <a:prstGeom prst="roundRect">
            <a:avLst/>
          </a:prstGeom>
          <a:blipFill>
            <a:blip r:embed="rId5"/>
            <a:stretch>
              <a:fillRect l="-27581" t="-1" r="-20914" b="-4701"/>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defTabSz="685800"/>
            <a:endParaRPr lang="zh-CN" altLang="en-US" sz="1600">
              <a:solidFill>
                <a:prstClr val="white"/>
              </a:solidFill>
              <a:latin typeface="等线" panose="02010600030101010101"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par>
                                <p:cTn id="21" presetID="22" presetClass="entr" presetSubtype="1" fill="hold" nodeType="withEffect">
                                  <p:stCondLst>
                                    <p:cond delay="20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par>
                                <p:cTn id="24" presetID="22" presetClass="entr" presetSubtype="1" fill="hold" nodeType="withEffect">
                                  <p:stCondLst>
                                    <p:cond delay="40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r="32914"/>
          <a:stretch>
            <a:fillRect/>
          </a:stretch>
        </p:blipFill>
        <p:spPr>
          <a:xfrm>
            <a:off x="2335450" y="1936004"/>
            <a:ext cx="1777879" cy="1230136"/>
          </a:xfrm>
          <a:prstGeom prst="rect">
            <a:avLst/>
          </a:prstGeom>
        </p:spPr>
      </p:pic>
      <p:pic>
        <p:nvPicPr>
          <p:cNvPr id="34" name="Picture 2" descr="F:\360云盘\02-个人资料\！PPT图片及版面资源\06-PPT精选插图\02-商务\188141-1205221426079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002"/>
          <a:stretch>
            <a:fillRect/>
          </a:stretch>
        </p:blipFill>
        <p:spPr bwMode="auto">
          <a:xfrm>
            <a:off x="4211960" y="3236431"/>
            <a:ext cx="1732496" cy="120752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075" y="3256341"/>
            <a:ext cx="1751556" cy="116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 name="组合 35"/>
          <p:cNvGrpSpPr/>
          <p:nvPr/>
        </p:nvGrpSpPr>
        <p:grpSpPr>
          <a:xfrm>
            <a:off x="4211960" y="1936004"/>
            <a:ext cx="1732496" cy="1222040"/>
            <a:chOff x="3946913" y="1827911"/>
            <a:chExt cx="1958168" cy="1283142"/>
          </a:xfrm>
          <a:solidFill>
            <a:srgbClr val="0070C0"/>
          </a:solidFill>
        </p:grpSpPr>
        <p:sp>
          <p:nvSpPr>
            <p:cNvPr id="37" name="矩形 36"/>
            <p:cNvSpPr/>
            <p:nvPr/>
          </p:nvSpPr>
          <p:spPr>
            <a:xfrm>
              <a:off x="3946913" y="1827911"/>
              <a:ext cx="1958168" cy="1283142"/>
            </a:xfrm>
            <a:prstGeom prst="rect">
              <a:avLst/>
            </a:prstGeom>
            <a:grp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prstClr val="white"/>
                </a:solidFill>
                <a:latin typeface="微软雅黑" panose="020B0503020204020204" charset="-122"/>
                <a:ea typeface="微软雅黑" panose="020B0503020204020204" charset="-122"/>
              </a:endParaRPr>
            </a:p>
          </p:txBody>
        </p:sp>
        <p:sp>
          <p:nvSpPr>
            <p:cNvPr id="38" name="TextBox 17"/>
            <p:cNvSpPr txBox="1">
              <a:spLocks noChangeArrowheads="1"/>
            </p:cNvSpPr>
            <p:nvPr/>
          </p:nvSpPr>
          <p:spPr bwMode="auto">
            <a:xfrm flipH="1">
              <a:off x="4238882" y="2259958"/>
              <a:ext cx="1661334" cy="420116"/>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2000" b="1" kern="0" dirty="0">
                  <a:solidFill>
                    <a:prstClr val="white"/>
                  </a:solidFill>
                  <a:latin typeface="微软雅黑" panose="020B0503020204020204" charset="-122"/>
                  <a:ea typeface="微软雅黑" panose="020B0503020204020204" charset="-122"/>
                </a:rPr>
                <a:t>填加文字</a:t>
              </a:r>
              <a:endParaRPr lang="en-US" altLang="zh-CN" sz="2000" b="1" kern="0" dirty="0">
                <a:solidFill>
                  <a:prstClr val="white"/>
                </a:solidFill>
                <a:latin typeface="微软雅黑" panose="020B0503020204020204" charset="-122"/>
                <a:ea typeface="微软雅黑" panose="020B0503020204020204" charset="-122"/>
              </a:endParaRPr>
            </a:p>
          </p:txBody>
        </p:sp>
      </p:grpSp>
      <p:grpSp>
        <p:nvGrpSpPr>
          <p:cNvPr id="39" name="组合 38"/>
          <p:cNvGrpSpPr/>
          <p:nvPr/>
        </p:nvGrpSpPr>
        <p:grpSpPr>
          <a:xfrm>
            <a:off x="494076" y="1936004"/>
            <a:ext cx="1751556" cy="1222040"/>
            <a:chOff x="0" y="2095862"/>
            <a:chExt cx="1979711" cy="1283142"/>
          </a:xfrm>
          <a:solidFill>
            <a:srgbClr val="0070C0"/>
          </a:solidFill>
        </p:grpSpPr>
        <p:sp>
          <p:nvSpPr>
            <p:cNvPr id="40" name="矩形 39"/>
            <p:cNvSpPr/>
            <p:nvPr/>
          </p:nvSpPr>
          <p:spPr>
            <a:xfrm>
              <a:off x="0" y="2095862"/>
              <a:ext cx="1979711" cy="12831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41" name="TextBox 18"/>
            <p:cNvSpPr txBox="1">
              <a:spLocks noChangeArrowheads="1"/>
            </p:cNvSpPr>
            <p:nvPr/>
          </p:nvSpPr>
          <p:spPr bwMode="auto">
            <a:xfrm flipH="1">
              <a:off x="295563" y="2527909"/>
              <a:ext cx="1612743" cy="420116"/>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000" b="1" kern="0" dirty="0">
                  <a:solidFill>
                    <a:sysClr val="window" lastClr="FFFFFF">
                      <a:lumMod val="95000"/>
                    </a:sysClr>
                  </a:solidFill>
                  <a:latin typeface="微软雅黑" panose="020B0503020204020204" charset="-122"/>
                  <a:ea typeface="微软雅黑" panose="020B0503020204020204" charset="-122"/>
                </a:rPr>
                <a:t>填加文字</a:t>
              </a:r>
              <a:endParaRPr lang="en-US" altLang="zh-CN" sz="2000" b="1" kern="0" dirty="0">
                <a:solidFill>
                  <a:sysClr val="window" lastClr="FFFFFF">
                    <a:lumMod val="95000"/>
                  </a:sysClr>
                </a:solidFill>
                <a:latin typeface="微软雅黑" panose="020B0503020204020204" charset="-122"/>
                <a:ea typeface="微软雅黑" panose="020B0503020204020204" charset="-122"/>
              </a:endParaRPr>
            </a:p>
          </p:txBody>
        </p:sp>
      </p:grpSp>
      <p:grpSp>
        <p:nvGrpSpPr>
          <p:cNvPr id="42" name="组合 41"/>
          <p:cNvGrpSpPr/>
          <p:nvPr/>
        </p:nvGrpSpPr>
        <p:grpSpPr>
          <a:xfrm>
            <a:off x="2335450" y="3236430"/>
            <a:ext cx="1777879" cy="1207528"/>
            <a:chOff x="2072433" y="511758"/>
            <a:chExt cx="2009463" cy="1267904"/>
          </a:xfrm>
        </p:grpSpPr>
        <p:sp>
          <p:nvSpPr>
            <p:cNvPr id="43" name="矩形 42"/>
            <p:cNvSpPr/>
            <p:nvPr/>
          </p:nvSpPr>
          <p:spPr>
            <a:xfrm>
              <a:off x="2072433" y="511758"/>
              <a:ext cx="2009463" cy="1267904"/>
            </a:xfrm>
            <a:prstGeom prst="rect">
              <a:avLst/>
            </a:prstGeom>
            <a:solidFill>
              <a:srgbClr val="00B0F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sysClr val="window" lastClr="FFFFFF"/>
                </a:solidFill>
                <a:latin typeface="微软雅黑" panose="020B0503020204020204" charset="-122"/>
                <a:ea typeface="微软雅黑" panose="020B0503020204020204" charset="-122"/>
              </a:endParaRPr>
            </a:p>
          </p:txBody>
        </p:sp>
        <p:sp>
          <p:nvSpPr>
            <p:cNvPr id="44" name="TextBox 18"/>
            <p:cNvSpPr txBox="1">
              <a:spLocks noChangeArrowheads="1"/>
            </p:cNvSpPr>
            <p:nvPr/>
          </p:nvSpPr>
          <p:spPr bwMode="auto">
            <a:xfrm flipH="1">
              <a:off x="2402848" y="941132"/>
              <a:ext cx="1464978" cy="420115"/>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000" b="1" kern="0" dirty="0">
                  <a:solidFill>
                    <a:sysClr val="window" lastClr="FFFFFF">
                      <a:lumMod val="95000"/>
                    </a:sysClr>
                  </a:solidFill>
                  <a:latin typeface="微软雅黑" panose="020B0503020204020204" charset="-122"/>
                  <a:ea typeface="微软雅黑" panose="020B0503020204020204" charset="-122"/>
                </a:rPr>
                <a:t>填加文字</a:t>
              </a:r>
              <a:endParaRPr lang="en-US" altLang="zh-CN" sz="2000" b="1" kern="0" dirty="0">
                <a:solidFill>
                  <a:sysClr val="window" lastClr="FFFFFF">
                    <a:lumMod val="95000"/>
                  </a:sysClr>
                </a:solidFill>
                <a:latin typeface="微软雅黑" panose="020B0503020204020204" charset="-122"/>
                <a:ea typeface="微软雅黑" panose="020B0503020204020204" charset="-122"/>
              </a:endParaRPr>
            </a:p>
          </p:txBody>
        </p:sp>
      </p:grpSp>
      <p:sp>
        <p:nvSpPr>
          <p:cNvPr id="45" name="TextBox 44"/>
          <p:cNvSpPr txBox="1"/>
          <p:nvPr/>
        </p:nvSpPr>
        <p:spPr>
          <a:xfrm>
            <a:off x="440597" y="1203600"/>
            <a:ext cx="5643573" cy="595047"/>
          </a:xfrm>
          <a:prstGeom prst="rect">
            <a:avLst/>
          </a:prstGeom>
          <a:noFill/>
        </p:spPr>
        <p:txBody>
          <a:bodyPr wrap="square" lIns="86371" tIns="43186" rIns="86371" bIns="43186" rtlCol="0">
            <a:spAutoFit/>
          </a:bodyPr>
          <a:lstStyle/>
          <a:p>
            <a:pPr defTabSz="685800">
              <a:lnSpc>
                <a:spcPct val="150000"/>
              </a:lnSpc>
            </a:pPr>
            <a:r>
              <a:rPr lang="zh-CN" altLang="en-US" sz="1100" dirty="0">
                <a:solidFill>
                  <a:prstClr val="black">
                    <a:lumMod val="85000"/>
                    <a:lumOff val="15000"/>
                  </a:prstClr>
                </a:solidFill>
                <a:latin typeface="微软雅黑" panose="020B0503020204020204" charset="-122"/>
                <a:ea typeface="微软雅黑" panose="020B0503020204020204" charset="-122"/>
              </a:rPr>
              <a:t>单击此处添加文本单击此处添加文本 单击此处添加文本单击此处添加文本单击此处添加文本单击此处添加文本单击此处添加文本单击此处添加文本</a:t>
            </a:r>
            <a:endParaRPr lang="en-US" altLang="zh-CN" sz="1100" dirty="0">
              <a:solidFill>
                <a:prstClr val="black">
                  <a:lumMod val="85000"/>
                  <a:lumOff val="15000"/>
                </a:prstClr>
              </a:solidFill>
              <a:latin typeface="微软雅黑" panose="020B0503020204020204" charset="-122"/>
              <a:ea typeface="微软雅黑" panose="020B0503020204020204" charset="-122"/>
            </a:endParaRPr>
          </a:p>
        </p:txBody>
      </p:sp>
      <p:pic>
        <p:nvPicPr>
          <p:cNvPr id="46" name="图片 45" descr="Vista-desktop-12.png"/>
          <p:cNvPicPr>
            <a:picLocks noChangeAspect="1"/>
          </p:cNvPicPr>
          <p:nvPr/>
        </p:nvPicPr>
        <p:blipFill rotWithShape="1">
          <a:blip r:embed="rId6" cstate="print"/>
          <a:srcRect r="22062"/>
          <a:stretch>
            <a:fillRect/>
          </a:stretch>
        </p:blipFill>
        <p:spPr>
          <a:xfrm>
            <a:off x="6084168" y="1059583"/>
            <a:ext cx="3059832" cy="39259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1000"/>
                            </p:stCondLst>
                            <p:childTnLst>
                              <p:par>
                                <p:cTn id="9" presetID="23" presetClass="entr" presetSubtype="52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 calcmode="lin" valueType="num">
                                      <p:cBhvr>
                                        <p:cTn id="13" dur="500" fill="hold"/>
                                        <p:tgtEl>
                                          <p:spTgt spid="39"/>
                                        </p:tgtEl>
                                        <p:attrNameLst>
                                          <p:attrName>ppt_x</p:attrName>
                                        </p:attrNameLst>
                                      </p:cBhvr>
                                      <p:tavLst>
                                        <p:tav tm="0">
                                          <p:val>
                                            <p:fltVal val="0.5"/>
                                          </p:val>
                                        </p:tav>
                                        <p:tav tm="100000">
                                          <p:val>
                                            <p:strVal val="#ppt_x"/>
                                          </p:val>
                                        </p:tav>
                                      </p:tavLst>
                                    </p:anim>
                                    <p:anim calcmode="lin" valueType="num">
                                      <p:cBhvr>
                                        <p:cTn id="14" dur="500" fill="hold"/>
                                        <p:tgtEl>
                                          <p:spTgt spid="39"/>
                                        </p:tgtEl>
                                        <p:attrNameLst>
                                          <p:attrName>ppt_y</p:attrName>
                                        </p:attrNameLst>
                                      </p:cBhvr>
                                      <p:tavLst>
                                        <p:tav tm="0">
                                          <p:val>
                                            <p:fltVal val="0.5"/>
                                          </p:val>
                                        </p:tav>
                                        <p:tav tm="100000">
                                          <p:val>
                                            <p:strVal val="#ppt_y"/>
                                          </p:val>
                                        </p:tav>
                                      </p:tavLst>
                                    </p:anim>
                                  </p:childTnLst>
                                </p:cTn>
                              </p:par>
                              <p:par>
                                <p:cTn id="15" presetID="23" presetClass="entr" presetSubtype="528" fill="hold" nodeType="withEffect">
                                  <p:stCondLst>
                                    <p:cond delay="25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 calcmode="lin" valueType="num">
                                      <p:cBhvr>
                                        <p:cTn id="19" dur="500" fill="hold"/>
                                        <p:tgtEl>
                                          <p:spTgt spid="35"/>
                                        </p:tgtEl>
                                        <p:attrNameLst>
                                          <p:attrName>ppt_x</p:attrName>
                                        </p:attrNameLst>
                                      </p:cBhvr>
                                      <p:tavLst>
                                        <p:tav tm="0">
                                          <p:val>
                                            <p:fltVal val="0.5"/>
                                          </p:val>
                                        </p:tav>
                                        <p:tav tm="100000">
                                          <p:val>
                                            <p:strVal val="#ppt_x"/>
                                          </p:val>
                                        </p:tav>
                                      </p:tavLst>
                                    </p:anim>
                                    <p:anim calcmode="lin" valueType="num">
                                      <p:cBhvr>
                                        <p:cTn id="20" dur="500" fill="hold"/>
                                        <p:tgtEl>
                                          <p:spTgt spid="35"/>
                                        </p:tgtEl>
                                        <p:attrNameLst>
                                          <p:attrName>ppt_y</p:attrName>
                                        </p:attrNameLst>
                                      </p:cBhvr>
                                      <p:tavLst>
                                        <p:tav tm="0">
                                          <p:val>
                                            <p:fltVal val="0.5"/>
                                          </p:val>
                                        </p:tav>
                                        <p:tav tm="100000">
                                          <p:val>
                                            <p:strVal val="#ppt_y"/>
                                          </p:val>
                                        </p:tav>
                                      </p:tavLst>
                                    </p:anim>
                                  </p:childTnLst>
                                </p:cTn>
                              </p:par>
                              <p:par>
                                <p:cTn id="21" presetID="23" presetClass="entr" presetSubtype="528" fill="hold" nodeType="withEffect">
                                  <p:stCondLst>
                                    <p:cond delay="50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 calcmode="lin" valueType="num">
                                      <p:cBhvr>
                                        <p:cTn id="25" dur="500" fill="hold"/>
                                        <p:tgtEl>
                                          <p:spTgt spid="33"/>
                                        </p:tgtEl>
                                        <p:attrNameLst>
                                          <p:attrName>ppt_x</p:attrName>
                                        </p:attrNameLst>
                                      </p:cBhvr>
                                      <p:tavLst>
                                        <p:tav tm="0">
                                          <p:val>
                                            <p:fltVal val="0.5"/>
                                          </p:val>
                                        </p:tav>
                                        <p:tav tm="100000">
                                          <p:val>
                                            <p:strVal val="#ppt_x"/>
                                          </p:val>
                                        </p:tav>
                                      </p:tavLst>
                                    </p:anim>
                                    <p:anim calcmode="lin" valueType="num">
                                      <p:cBhvr>
                                        <p:cTn id="26" dur="500" fill="hold"/>
                                        <p:tgtEl>
                                          <p:spTgt spid="33"/>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 calcmode="lin" valueType="num">
                                      <p:cBhvr>
                                        <p:cTn id="31" dur="500" fill="hold"/>
                                        <p:tgtEl>
                                          <p:spTgt spid="42"/>
                                        </p:tgtEl>
                                        <p:attrNameLst>
                                          <p:attrName>ppt_x</p:attrName>
                                        </p:attrNameLst>
                                      </p:cBhvr>
                                      <p:tavLst>
                                        <p:tav tm="0">
                                          <p:val>
                                            <p:fltVal val="0.5"/>
                                          </p:val>
                                        </p:tav>
                                        <p:tav tm="100000">
                                          <p:val>
                                            <p:strVal val="#ppt_x"/>
                                          </p:val>
                                        </p:tav>
                                      </p:tavLst>
                                    </p:anim>
                                    <p:anim calcmode="lin" valueType="num">
                                      <p:cBhvr>
                                        <p:cTn id="32" dur="500" fill="hold"/>
                                        <p:tgtEl>
                                          <p:spTgt spid="42"/>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100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125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 calcmode="lin" valueType="num">
                                      <p:cBhvr>
                                        <p:cTn id="43" dur="500" fill="hold"/>
                                        <p:tgtEl>
                                          <p:spTgt spid="34"/>
                                        </p:tgtEl>
                                        <p:attrNameLst>
                                          <p:attrName>ppt_x</p:attrName>
                                        </p:attrNameLst>
                                      </p:cBhvr>
                                      <p:tavLst>
                                        <p:tav tm="0">
                                          <p:val>
                                            <p:fltVal val="0.5"/>
                                          </p:val>
                                        </p:tav>
                                        <p:tav tm="100000">
                                          <p:val>
                                            <p:strVal val="#ppt_x"/>
                                          </p:val>
                                        </p:tav>
                                      </p:tavLst>
                                    </p:anim>
                                    <p:anim calcmode="lin" valueType="num">
                                      <p:cBhvr>
                                        <p:cTn id="44" dur="500" fill="hold"/>
                                        <p:tgtEl>
                                          <p:spTgt spid="34"/>
                                        </p:tgtEl>
                                        <p:attrNameLst>
                                          <p:attrName>ppt_y</p:attrName>
                                        </p:attrNameLst>
                                      </p:cBhvr>
                                      <p:tavLst>
                                        <p:tav tm="0">
                                          <p:val>
                                            <p:fltVal val="0.5"/>
                                          </p:val>
                                        </p:tav>
                                        <p:tav tm="100000">
                                          <p:val>
                                            <p:strVal val="#ppt_y"/>
                                          </p:val>
                                        </p:tav>
                                      </p:tavLst>
                                    </p:anim>
                                  </p:childTnLst>
                                </p:cTn>
                              </p:par>
                            </p:childTnLst>
                          </p:cTn>
                        </p:par>
                        <p:par>
                          <p:cTn id="45" fill="hold">
                            <p:stCondLst>
                              <p:cond delay="1500"/>
                            </p:stCondLst>
                            <p:childTnLst>
                              <p:par>
                                <p:cTn id="46" presetID="42" presetClass="entr" presetSubtype="0"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1000"/>
                                        <p:tgtEl>
                                          <p:spTgt spid="46"/>
                                        </p:tgtEl>
                                      </p:cBhvr>
                                    </p:animEffect>
                                    <p:anim calcmode="lin" valueType="num">
                                      <p:cBhvr>
                                        <p:cTn id="49" dur="1000" fill="hold"/>
                                        <p:tgtEl>
                                          <p:spTgt spid="46"/>
                                        </p:tgtEl>
                                        <p:attrNameLst>
                                          <p:attrName>ppt_x</p:attrName>
                                        </p:attrNameLst>
                                      </p:cBhvr>
                                      <p:tavLst>
                                        <p:tav tm="0">
                                          <p:val>
                                            <p:strVal val="#ppt_x"/>
                                          </p:val>
                                        </p:tav>
                                        <p:tav tm="100000">
                                          <p:val>
                                            <p:strVal val="#ppt_x"/>
                                          </p:val>
                                        </p:tav>
                                      </p:tavLst>
                                    </p:anim>
                                    <p:anim calcmode="lin" valueType="num">
                                      <p:cBhvr>
                                        <p:cTn id="5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框 7"/>
          <p:cNvSpPr txBox="1"/>
          <p:nvPr/>
        </p:nvSpPr>
        <p:spPr>
          <a:xfrm>
            <a:off x="5955508" y="3715296"/>
            <a:ext cx="1506141" cy="300038"/>
          </a:xfrm>
          <a:prstGeom prst="rect">
            <a:avLst/>
          </a:prstGeom>
          <a:noFill/>
        </p:spPr>
        <p:txBody>
          <a:bodyPr lIns="68576" tIns="34287" rIns="68576" bIns="34287">
            <a:spAutoFit/>
          </a:bodyPr>
          <a:lstStyle/>
          <a:p>
            <a:pPr defTabSz="685165">
              <a:defRPr/>
            </a:pPr>
            <a:r>
              <a:rPr lang="zh-CN" altLang="en-US" sz="1500" b="1"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endParaRPr>
          </a:p>
        </p:txBody>
      </p:sp>
      <p:sp>
        <p:nvSpPr>
          <p:cNvPr id="73" name="文本框 8"/>
          <p:cNvSpPr txBox="1"/>
          <p:nvPr/>
        </p:nvSpPr>
        <p:spPr>
          <a:xfrm>
            <a:off x="5536409" y="3996286"/>
            <a:ext cx="2718197" cy="475509"/>
          </a:xfrm>
          <a:prstGeom prst="rect">
            <a:avLst/>
          </a:prstGeom>
          <a:noFill/>
        </p:spPr>
        <p:txBody>
          <a:bodyPr lIns="68576" tIns="34287" rIns="68576" bIns="34287">
            <a:spAutoFit/>
          </a:bodyPr>
          <a:lstStyle/>
          <a:p>
            <a:pPr defTabSz="685165">
              <a:lnSpc>
                <a:spcPct val="120000"/>
              </a:lnSpc>
              <a:defRPr/>
            </a:pPr>
            <a:r>
              <a:rPr lang="zh-CN" altLang="en-US" sz="11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在此录入图表的描述说明，在此录入图表的描述说明，在此录入图表的描述说明。</a:t>
            </a:r>
          </a:p>
        </p:txBody>
      </p:sp>
      <p:sp>
        <p:nvSpPr>
          <p:cNvPr id="74" name="文本框 9"/>
          <p:cNvSpPr txBox="1"/>
          <p:nvPr/>
        </p:nvSpPr>
        <p:spPr>
          <a:xfrm>
            <a:off x="5532835" y="3637907"/>
            <a:ext cx="490538" cy="439341"/>
          </a:xfrm>
          <a:prstGeom prst="rect">
            <a:avLst/>
          </a:prstGeom>
          <a:noFill/>
        </p:spPr>
        <p:txBody>
          <a:bodyPr lIns="68576" tIns="34287" rIns="68576" bIns="34287">
            <a:spAutoFit/>
          </a:bodyPr>
          <a:lstStyle/>
          <a:p>
            <a:pPr defTabSz="685165">
              <a:defRPr/>
            </a:pPr>
            <a:r>
              <a:rPr lang="en-US" altLang="zh-CN" sz="3600" baseline="-3000" dirty="0">
                <a:solidFill>
                  <a:prstClr val="black">
                    <a:lumMod val="50000"/>
                    <a:lumOff val="50000"/>
                  </a:prstClr>
                </a:solidFill>
                <a:latin typeface="Arial" panose="020B0604020202020204" pitchFamily="34" charset="0"/>
                <a:ea typeface="微软雅黑" panose="020B0503020204020204" charset="-122"/>
                <a:cs typeface="Arial" panose="020B0604020202020204" pitchFamily="34" charset="0"/>
              </a:rPr>
              <a:t>03</a:t>
            </a:r>
            <a:endParaRPr lang="zh-CN" altLang="en-US" sz="3600" baseline="-3000" dirty="0">
              <a:solidFill>
                <a:prstClr val="black">
                  <a:lumMod val="50000"/>
                  <a:lumOff val="50000"/>
                </a:prstClr>
              </a:solidFill>
              <a:latin typeface="Arial" panose="020B0604020202020204" pitchFamily="34" charset="0"/>
              <a:ea typeface="微软雅黑" panose="020B0503020204020204" charset="-122"/>
              <a:cs typeface="Arial" panose="020B0604020202020204" pitchFamily="34" charset="0"/>
            </a:endParaRPr>
          </a:p>
        </p:txBody>
      </p:sp>
      <p:sp>
        <p:nvSpPr>
          <p:cNvPr id="75" name="文本框 12"/>
          <p:cNvSpPr txBox="1"/>
          <p:nvPr/>
        </p:nvSpPr>
        <p:spPr>
          <a:xfrm>
            <a:off x="5994797" y="1237605"/>
            <a:ext cx="1608534" cy="300038"/>
          </a:xfrm>
          <a:prstGeom prst="rect">
            <a:avLst/>
          </a:prstGeom>
          <a:noFill/>
        </p:spPr>
        <p:txBody>
          <a:bodyPr lIns="68576" tIns="34287" rIns="68576" bIns="34287">
            <a:spAutoFit/>
          </a:bodyPr>
          <a:lstStyle/>
          <a:p>
            <a:pPr defTabSz="685165">
              <a:defRPr/>
            </a:pPr>
            <a:r>
              <a:rPr lang="zh-CN" altLang="en-US" sz="1500" b="1"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endParaRPr>
          </a:p>
        </p:txBody>
      </p:sp>
      <p:sp>
        <p:nvSpPr>
          <p:cNvPr id="76" name="文本框 13"/>
          <p:cNvSpPr txBox="1"/>
          <p:nvPr/>
        </p:nvSpPr>
        <p:spPr>
          <a:xfrm>
            <a:off x="5536409" y="1518595"/>
            <a:ext cx="2718197" cy="475509"/>
          </a:xfrm>
          <a:prstGeom prst="rect">
            <a:avLst/>
          </a:prstGeom>
          <a:noFill/>
        </p:spPr>
        <p:txBody>
          <a:bodyPr lIns="68576" tIns="34287" rIns="68576" bIns="34287">
            <a:spAutoFit/>
          </a:bodyPr>
          <a:lstStyle/>
          <a:p>
            <a:pPr defTabSz="685165">
              <a:lnSpc>
                <a:spcPct val="120000"/>
              </a:lnSpc>
              <a:defRPr/>
            </a:pPr>
            <a:r>
              <a:rPr lang="zh-CN" altLang="en-US" sz="11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在此录入图表的描述说明，在此录入图表的描述说明，在此录入图表的描述说明。</a:t>
            </a:r>
          </a:p>
        </p:txBody>
      </p:sp>
      <p:sp>
        <p:nvSpPr>
          <p:cNvPr id="77" name="文本框 14"/>
          <p:cNvSpPr txBox="1"/>
          <p:nvPr/>
        </p:nvSpPr>
        <p:spPr>
          <a:xfrm>
            <a:off x="5532835" y="1161405"/>
            <a:ext cx="490538" cy="438150"/>
          </a:xfrm>
          <a:prstGeom prst="rect">
            <a:avLst/>
          </a:prstGeom>
          <a:noFill/>
        </p:spPr>
        <p:txBody>
          <a:bodyPr lIns="68576" tIns="34287" rIns="68576" bIns="34287">
            <a:spAutoFit/>
          </a:bodyPr>
          <a:lstStyle/>
          <a:p>
            <a:pPr defTabSz="685165">
              <a:defRPr/>
            </a:pPr>
            <a:r>
              <a:rPr lang="en-US" altLang="zh-CN" sz="3600" baseline="-3000" dirty="0">
                <a:solidFill>
                  <a:prstClr val="black">
                    <a:lumMod val="50000"/>
                    <a:lumOff val="50000"/>
                  </a:prstClr>
                </a:solidFill>
                <a:latin typeface="Arial" panose="020B0604020202020204" pitchFamily="34" charset="0"/>
                <a:ea typeface="微软雅黑" panose="020B0503020204020204" charset="-122"/>
                <a:cs typeface="Arial" panose="020B0604020202020204" pitchFamily="34" charset="0"/>
              </a:rPr>
              <a:t>02</a:t>
            </a:r>
            <a:endParaRPr lang="zh-CN" altLang="en-US" sz="3600" baseline="-3000" dirty="0">
              <a:solidFill>
                <a:prstClr val="black">
                  <a:lumMod val="50000"/>
                  <a:lumOff val="50000"/>
                </a:prstClr>
              </a:solidFill>
              <a:latin typeface="Arial" panose="020B0604020202020204" pitchFamily="34" charset="0"/>
              <a:ea typeface="微软雅黑" panose="020B0503020204020204" charset="-122"/>
              <a:cs typeface="Arial" panose="020B0604020202020204" pitchFamily="34" charset="0"/>
            </a:endParaRPr>
          </a:p>
        </p:txBody>
      </p:sp>
      <p:sp>
        <p:nvSpPr>
          <p:cNvPr id="78" name="文本框 16"/>
          <p:cNvSpPr txBox="1"/>
          <p:nvPr/>
        </p:nvSpPr>
        <p:spPr>
          <a:xfrm>
            <a:off x="1514475" y="3715296"/>
            <a:ext cx="1637110" cy="300038"/>
          </a:xfrm>
          <a:prstGeom prst="rect">
            <a:avLst/>
          </a:prstGeom>
          <a:noFill/>
        </p:spPr>
        <p:txBody>
          <a:bodyPr lIns="68576" tIns="34287" rIns="68576" bIns="34287">
            <a:spAutoFit/>
          </a:bodyPr>
          <a:lstStyle/>
          <a:p>
            <a:pPr algn="r" defTabSz="685165">
              <a:defRPr/>
            </a:pPr>
            <a:r>
              <a:rPr lang="zh-CN" altLang="en-US" sz="1500" b="1"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endParaRPr>
          </a:p>
        </p:txBody>
      </p:sp>
      <p:sp>
        <p:nvSpPr>
          <p:cNvPr id="79" name="文本框 17"/>
          <p:cNvSpPr txBox="1"/>
          <p:nvPr/>
        </p:nvSpPr>
        <p:spPr>
          <a:xfrm>
            <a:off x="876300" y="3992713"/>
            <a:ext cx="2712244" cy="475509"/>
          </a:xfrm>
          <a:prstGeom prst="rect">
            <a:avLst/>
          </a:prstGeom>
          <a:noFill/>
        </p:spPr>
        <p:txBody>
          <a:bodyPr lIns="68576" tIns="34287" rIns="68576" bIns="34287">
            <a:spAutoFit/>
          </a:bodyPr>
          <a:lstStyle/>
          <a:p>
            <a:pPr algn="r" defTabSz="685165">
              <a:lnSpc>
                <a:spcPct val="120000"/>
              </a:lnSpc>
              <a:defRPr/>
            </a:pPr>
            <a:r>
              <a:rPr lang="zh-CN" altLang="en-US" sz="11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在此录入图表的描述说明，在此录入图表的描述说明，在此录入图表的描述说明。</a:t>
            </a:r>
          </a:p>
        </p:txBody>
      </p:sp>
      <p:sp>
        <p:nvSpPr>
          <p:cNvPr id="80" name="文本框 18"/>
          <p:cNvSpPr txBox="1"/>
          <p:nvPr/>
        </p:nvSpPr>
        <p:spPr>
          <a:xfrm>
            <a:off x="3115866" y="3634334"/>
            <a:ext cx="490538" cy="438150"/>
          </a:xfrm>
          <a:prstGeom prst="rect">
            <a:avLst/>
          </a:prstGeom>
          <a:noFill/>
        </p:spPr>
        <p:txBody>
          <a:bodyPr lIns="68576" tIns="34287" rIns="68576" bIns="34287">
            <a:spAutoFit/>
          </a:bodyPr>
          <a:lstStyle/>
          <a:p>
            <a:pPr algn="r" defTabSz="685165">
              <a:defRPr/>
            </a:pPr>
            <a:r>
              <a:rPr lang="en-US" altLang="zh-CN" sz="3600" baseline="-3000" dirty="0">
                <a:solidFill>
                  <a:prstClr val="black">
                    <a:lumMod val="50000"/>
                    <a:lumOff val="50000"/>
                  </a:prstClr>
                </a:solidFill>
                <a:latin typeface="Arial" panose="020B0604020202020204" pitchFamily="34" charset="0"/>
                <a:ea typeface="微软雅黑" panose="020B0503020204020204" charset="-122"/>
                <a:cs typeface="Arial" panose="020B0604020202020204" pitchFamily="34" charset="0"/>
              </a:rPr>
              <a:t>04</a:t>
            </a:r>
            <a:endParaRPr lang="zh-CN" altLang="en-US" sz="3600" baseline="-3000" dirty="0">
              <a:solidFill>
                <a:prstClr val="black">
                  <a:lumMod val="50000"/>
                  <a:lumOff val="50000"/>
                </a:prstClr>
              </a:solidFill>
              <a:latin typeface="Arial" panose="020B0604020202020204" pitchFamily="34" charset="0"/>
              <a:ea typeface="微软雅黑" panose="020B0503020204020204" charset="-122"/>
              <a:cs typeface="Arial" panose="020B0604020202020204" pitchFamily="34" charset="0"/>
            </a:endParaRPr>
          </a:p>
        </p:txBody>
      </p:sp>
      <p:sp>
        <p:nvSpPr>
          <p:cNvPr id="81" name="文本框 20"/>
          <p:cNvSpPr txBox="1"/>
          <p:nvPr/>
        </p:nvSpPr>
        <p:spPr>
          <a:xfrm>
            <a:off x="1774033" y="1237605"/>
            <a:ext cx="1372791" cy="300038"/>
          </a:xfrm>
          <a:prstGeom prst="rect">
            <a:avLst/>
          </a:prstGeom>
          <a:noFill/>
        </p:spPr>
        <p:txBody>
          <a:bodyPr lIns="68576" tIns="34287" rIns="68576" bIns="34287">
            <a:spAutoFit/>
          </a:bodyPr>
          <a:lstStyle/>
          <a:p>
            <a:pPr algn="r" defTabSz="685165">
              <a:defRPr/>
            </a:pPr>
            <a:r>
              <a:rPr lang="zh-CN" altLang="en-US" sz="1500" b="1"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endParaRPr>
          </a:p>
        </p:txBody>
      </p:sp>
      <p:sp>
        <p:nvSpPr>
          <p:cNvPr id="82" name="文本框 21"/>
          <p:cNvSpPr txBox="1"/>
          <p:nvPr/>
        </p:nvSpPr>
        <p:spPr>
          <a:xfrm>
            <a:off x="876300" y="1515023"/>
            <a:ext cx="2712244" cy="475509"/>
          </a:xfrm>
          <a:prstGeom prst="rect">
            <a:avLst/>
          </a:prstGeom>
          <a:noFill/>
        </p:spPr>
        <p:txBody>
          <a:bodyPr lIns="68576" tIns="34287" rIns="68576" bIns="34287">
            <a:spAutoFit/>
          </a:bodyPr>
          <a:lstStyle/>
          <a:p>
            <a:pPr algn="r" defTabSz="685165">
              <a:lnSpc>
                <a:spcPct val="120000"/>
              </a:lnSpc>
              <a:defRPr/>
            </a:pPr>
            <a:r>
              <a:rPr lang="zh-CN" altLang="en-US" sz="11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在此录入图表的描述说明，在此录入图表的描述说明，在此录入图表的描述说明。</a:t>
            </a:r>
          </a:p>
        </p:txBody>
      </p:sp>
      <p:sp>
        <p:nvSpPr>
          <p:cNvPr id="83" name="文本框 22"/>
          <p:cNvSpPr txBox="1"/>
          <p:nvPr/>
        </p:nvSpPr>
        <p:spPr>
          <a:xfrm>
            <a:off x="3101578" y="1156643"/>
            <a:ext cx="490538" cy="438150"/>
          </a:xfrm>
          <a:prstGeom prst="rect">
            <a:avLst/>
          </a:prstGeom>
          <a:noFill/>
        </p:spPr>
        <p:txBody>
          <a:bodyPr lIns="68576" tIns="34287" rIns="68576" bIns="34287">
            <a:spAutoFit/>
          </a:bodyPr>
          <a:lstStyle/>
          <a:p>
            <a:pPr algn="r" defTabSz="685165">
              <a:defRPr/>
            </a:pPr>
            <a:r>
              <a:rPr lang="en-US" altLang="zh-CN" sz="3600" baseline="-3000" dirty="0">
                <a:solidFill>
                  <a:prstClr val="black">
                    <a:lumMod val="50000"/>
                    <a:lumOff val="50000"/>
                  </a:prstClr>
                </a:solidFill>
                <a:latin typeface="Arial" panose="020B0604020202020204" pitchFamily="34" charset="0"/>
                <a:ea typeface="微软雅黑" panose="020B0503020204020204" charset="-122"/>
                <a:cs typeface="Arial" panose="020B0604020202020204" pitchFamily="34" charset="0"/>
              </a:rPr>
              <a:t>01</a:t>
            </a:r>
            <a:endParaRPr lang="zh-CN" altLang="en-US" sz="3600" baseline="-3000" dirty="0">
              <a:solidFill>
                <a:prstClr val="black">
                  <a:lumMod val="50000"/>
                  <a:lumOff val="50000"/>
                </a:prstClr>
              </a:solidFill>
              <a:latin typeface="Arial" panose="020B0604020202020204" pitchFamily="34" charset="0"/>
              <a:ea typeface="微软雅黑" panose="020B0503020204020204" charset="-122"/>
              <a:cs typeface="Arial" panose="020B0604020202020204" pitchFamily="34" charset="0"/>
            </a:endParaRPr>
          </a:p>
        </p:txBody>
      </p:sp>
      <p:grpSp>
        <p:nvGrpSpPr>
          <p:cNvPr id="84" name="组合 83"/>
          <p:cNvGrpSpPr/>
          <p:nvPr/>
        </p:nvGrpSpPr>
        <p:grpSpPr bwMode="auto">
          <a:xfrm>
            <a:off x="3854055" y="987576"/>
            <a:ext cx="1422797" cy="1422797"/>
            <a:chOff x="4854966" y="1574162"/>
            <a:chExt cx="1897870" cy="1897870"/>
          </a:xfrm>
        </p:grpSpPr>
        <p:sp>
          <p:nvSpPr>
            <p:cNvPr id="85" name="泪滴形 84"/>
            <p:cNvSpPr/>
            <p:nvPr/>
          </p:nvSpPr>
          <p:spPr>
            <a:xfrm rot="8100000">
              <a:off x="4854966" y="1574162"/>
              <a:ext cx="1897870" cy="189787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srgbClr val="44546A">
                    <a:lumMod val="75000"/>
                  </a:srgbClr>
                </a:solidFill>
                <a:latin typeface="Arial" panose="020B0604020202020204" pitchFamily="34" charset="0"/>
                <a:ea typeface="微软雅黑" panose="020B0503020204020204" charset="-122"/>
                <a:cs typeface="Arial" panose="020B0604020202020204" pitchFamily="34" charset="0"/>
              </a:endParaRPr>
            </a:p>
          </p:txBody>
        </p:sp>
        <p:grpSp>
          <p:nvGrpSpPr>
            <p:cNvPr id="86" name="组合 85"/>
            <p:cNvGrpSpPr>
              <a:grpSpLocks noChangeAspect="1"/>
            </p:cNvGrpSpPr>
            <p:nvPr/>
          </p:nvGrpSpPr>
          <p:grpSpPr>
            <a:xfrm>
              <a:off x="5635285" y="1758388"/>
              <a:ext cx="337232" cy="540000"/>
              <a:chOff x="8912226" y="6748292"/>
              <a:chExt cx="250825" cy="401638"/>
            </a:xfrm>
            <a:solidFill>
              <a:srgbClr val="9DA8B1"/>
            </a:solidFill>
          </p:grpSpPr>
          <p:sp>
            <p:nvSpPr>
              <p:cNvPr id="87"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lumMod val="95000"/>
                </a:schemeClr>
              </a:solidFill>
              <a:ln>
                <a:noFill/>
              </a:ln>
            </p:spPr>
            <p:txBody>
              <a:bodyPr lIns="121920" tIns="60960" rIns="121920" bIns="60960"/>
              <a:lstStyle/>
              <a:p>
                <a:pPr defTabSz="685165">
                  <a:defRPr/>
                </a:pPr>
                <a:endParaRPr lang="zh-CN" altLang="en-US" sz="1900">
                  <a:solidFill>
                    <a:srgbClr val="44546A">
                      <a:lumMod val="75000"/>
                    </a:srgbClr>
                  </a:solidFill>
                  <a:latin typeface="Arial" panose="020B0604020202020204" pitchFamily="34" charset="0"/>
                  <a:ea typeface="微软雅黑" panose="020B0503020204020204" charset="-122"/>
                  <a:cs typeface="Arial" panose="020B0604020202020204" pitchFamily="34" charset="0"/>
                </a:endParaRPr>
              </a:p>
            </p:txBody>
          </p:sp>
          <p:sp>
            <p:nvSpPr>
              <p:cNvPr id="88"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lumMod val="95000"/>
                </a:schemeClr>
              </a:solidFill>
              <a:ln>
                <a:noFill/>
              </a:ln>
            </p:spPr>
            <p:txBody>
              <a:bodyPr lIns="121920" tIns="60960" rIns="121920" bIns="60960"/>
              <a:lstStyle/>
              <a:p>
                <a:pPr defTabSz="685165">
                  <a:defRPr/>
                </a:pPr>
                <a:endParaRPr lang="zh-CN" altLang="en-US" sz="1900">
                  <a:solidFill>
                    <a:srgbClr val="44546A">
                      <a:lumMod val="75000"/>
                    </a:srgbClr>
                  </a:solidFill>
                  <a:latin typeface="Arial" panose="020B0604020202020204" pitchFamily="34" charset="0"/>
                  <a:ea typeface="微软雅黑" panose="020B0503020204020204" charset="-122"/>
                  <a:cs typeface="Arial" panose="020B0604020202020204" pitchFamily="34" charset="0"/>
                </a:endParaRPr>
              </a:p>
            </p:txBody>
          </p:sp>
        </p:grpSp>
      </p:grpSp>
      <p:grpSp>
        <p:nvGrpSpPr>
          <p:cNvPr id="89" name="组合 88"/>
          <p:cNvGrpSpPr/>
          <p:nvPr/>
        </p:nvGrpSpPr>
        <p:grpSpPr bwMode="auto">
          <a:xfrm>
            <a:off x="3854055" y="3115224"/>
            <a:ext cx="1422797" cy="1477565"/>
            <a:chOff x="4854966" y="4355480"/>
            <a:chExt cx="1897870" cy="1969070"/>
          </a:xfrm>
        </p:grpSpPr>
        <p:sp>
          <p:nvSpPr>
            <p:cNvPr id="90" name="泪滴形 89"/>
            <p:cNvSpPr/>
            <p:nvPr/>
          </p:nvSpPr>
          <p:spPr>
            <a:xfrm rot="13500000" flipV="1">
              <a:off x="4854966" y="4426880"/>
              <a:ext cx="1897870" cy="189767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srgbClr val="44546A">
                    <a:lumMod val="75000"/>
                  </a:srgbClr>
                </a:solidFill>
                <a:latin typeface="Arial" panose="020B0604020202020204" pitchFamily="34" charset="0"/>
                <a:ea typeface="微软雅黑" panose="020B0503020204020204" charset="-122"/>
                <a:cs typeface="Arial" panose="020B0604020202020204" pitchFamily="34" charset="0"/>
              </a:endParaRPr>
            </a:p>
          </p:txBody>
        </p:sp>
        <p:grpSp>
          <p:nvGrpSpPr>
            <p:cNvPr id="91" name="组合 90"/>
            <p:cNvGrpSpPr>
              <a:grpSpLocks noChangeAspect="1"/>
            </p:cNvGrpSpPr>
            <p:nvPr/>
          </p:nvGrpSpPr>
          <p:grpSpPr>
            <a:xfrm>
              <a:off x="5541401" y="4355480"/>
              <a:ext cx="525001" cy="540000"/>
              <a:chOff x="7240588" y="6794047"/>
              <a:chExt cx="388938" cy="400050"/>
            </a:xfrm>
            <a:solidFill>
              <a:srgbClr val="9DA8B1"/>
            </a:solidFill>
          </p:grpSpPr>
          <p:sp>
            <p:nvSpPr>
              <p:cNvPr id="92"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lumMod val="95000"/>
                </a:schemeClr>
              </a:solidFill>
              <a:ln>
                <a:noFill/>
              </a:ln>
            </p:spPr>
            <p:txBody>
              <a:bodyPr lIns="121920" tIns="60960" rIns="121920" bIns="60960"/>
              <a:lstStyle/>
              <a:p>
                <a:pPr defTabSz="685165">
                  <a:defRPr/>
                </a:pPr>
                <a:endParaRPr lang="zh-CN" altLang="en-US" sz="1900">
                  <a:solidFill>
                    <a:srgbClr val="44546A">
                      <a:lumMod val="75000"/>
                    </a:srgbClr>
                  </a:solidFill>
                  <a:latin typeface="Arial" panose="020B0604020202020204" pitchFamily="34" charset="0"/>
                  <a:ea typeface="微软雅黑" panose="020B0503020204020204" charset="-122"/>
                  <a:cs typeface="Arial" panose="020B0604020202020204" pitchFamily="34" charset="0"/>
                </a:endParaRPr>
              </a:p>
            </p:txBody>
          </p:sp>
          <p:sp>
            <p:nvSpPr>
              <p:cNvPr id="93"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lumMod val="95000"/>
                </a:schemeClr>
              </a:solidFill>
              <a:ln>
                <a:noFill/>
              </a:ln>
            </p:spPr>
            <p:txBody>
              <a:bodyPr lIns="121920" tIns="60960" rIns="121920" bIns="60960"/>
              <a:lstStyle/>
              <a:p>
                <a:pPr defTabSz="685165">
                  <a:defRPr/>
                </a:pPr>
                <a:endParaRPr lang="zh-CN" altLang="en-US" sz="1900">
                  <a:solidFill>
                    <a:srgbClr val="44546A">
                      <a:lumMod val="75000"/>
                    </a:srgbClr>
                  </a:solidFill>
                  <a:latin typeface="Arial" panose="020B0604020202020204" pitchFamily="34" charset="0"/>
                  <a:ea typeface="微软雅黑" panose="020B0503020204020204" charset="-122"/>
                  <a:cs typeface="Arial" panose="020B0604020202020204" pitchFamily="34" charset="0"/>
                </a:endParaRPr>
              </a:p>
            </p:txBody>
          </p:sp>
          <p:sp>
            <p:nvSpPr>
              <p:cNvPr id="94"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lumMod val="95000"/>
                </a:schemeClr>
              </a:solidFill>
              <a:ln>
                <a:noFill/>
              </a:ln>
            </p:spPr>
            <p:txBody>
              <a:bodyPr lIns="121920" tIns="60960" rIns="121920" bIns="60960"/>
              <a:lstStyle/>
              <a:p>
                <a:pPr defTabSz="685165">
                  <a:defRPr/>
                </a:pPr>
                <a:endParaRPr lang="zh-CN" altLang="en-US" sz="1900">
                  <a:solidFill>
                    <a:srgbClr val="44546A">
                      <a:lumMod val="75000"/>
                    </a:srgbClr>
                  </a:solidFill>
                  <a:latin typeface="Arial" panose="020B0604020202020204" pitchFamily="34" charset="0"/>
                  <a:ea typeface="微软雅黑" panose="020B0503020204020204" charset="-122"/>
                  <a:cs typeface="Arial" panose="020B0604020202020204" pitchFamily="34" charset="0"/>
                </a:endParaRPr>
              </a:p>
            </p:txBody>
          </p:sp>
        </p:grpSp>
      </p:grpSp>
      <p:grpSp>
        <p:nvGrpSpPr>
          <p:cNvPr id="95" name="组合 94"/>
          <p:cNvGrpSpPr/>
          <p:nvPr/>
        </p:nvGrpSpPr>
        <p:grpSpPr bwMode="auto">
          <a:xfrm>
            <a:off x="5041109" y="2075808"/>
            <a:ext cx="1422797" cy="1422797"/>
            <a:chOff x="6438262" y="3038866"/>
            <a:chExt cx="1897870" cy="1897870"/>
          </a:xfrm>
        </p:grpSpPr>
        <p:sp>
          <p:nvSpPr>
            <p:cNvPr id="96" name="泪滴形 95"/>
            <p:cNvSpPr/>
            <p:nvPr/>
          </p:nvSpPr>
          <p:spPr>
            <a:xfrm rot="8100000" flipV="1">
              <a:off x="6438262" y="3038866"/>
              <a:ext cx="1897870" cy="189787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grpSp>
          <p:nvGrpSpPr>
            <p:cNvPr id="97" name="组合 96"/>
            <p:cNvGrpSpPr>
              <a:grpSpLocks noChangeAspect="1"/>
            </p:cNvGrpSpPr>
            <p:nvPr/>
          </p:nvGrpSpPr>
          <p:grpSpPr>
            <a:xfrm>
              <a:off x="7839999" y="3717801"/>
              <a:ext cx="318025" cy="540000"/>
              <a:chOff x="11322051" y="6770687"/>
              <a:chExt cx="236538" cy="401638"/>
            </a:xfrm>
            <a:solidFill>
              <a:srgbClr val="E7E7E7"/>
            </a:solidFill>
          </p:grpSpPr>
          <p:sp>
            <p:nvSpPr>
              <p:cNvPr id="98" name="Freeform 492"/>
              <p:cNvSpPr>
                <a:spLocks noEditPoints="1"/>
              </p:cNvSpPr>
              <p:nvPr/>
            </p:nvSpPr>
            <p:spPr bwMode="auto">
              <a:xfrm>
                <a:off x="11322051" y="6770687"/>
                <a:ext cx="236538" cy="320675"/>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solidFill>
                <a:schemeClr val="bg1">
                  <a:lumMod val="95000"/>
                </a:schemeClr>
              </a:solidFill>
              <a:ln>
                <a:noFill/>
              </a:ln>
            </p:spPr>
            <p:txBody>
              <a:bodyPr lIns="121920" tIns="60960" rIns="121920" bIns="60960"/>
              <a:lstStyle/>
              <a:p>
                <a:pPr defTabSz="685165">
                  <a:defRPr/>
                </a:pPr>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99" name="Rectangle 493"/>
              <p:cNvSpPr>
                <a:spLocks noChangeArrowheads="1"/>
              </p:cNvSpPr>
              <p:nvPr/>
            </p:nvSpPr>
            <p:spPr bwMode="auto">
              <a:xfrm>
                <a:off x="11391901" y="7105649"/>
                <a:ext cx="98425" cy="26988"/>
              </a:xfrm>
              <a:prstGeom prst="rect">
                <a:avLst/>
              </a:prstGeom>
              <a:solidFill>
                <a:schemeClr val="bg1">
                  <a:lumMod val="95000"/>
                </a:schemeClr>
              </a:solidFill>
              <a:ln>
                <a:noFill/>
              </a:ln>
            </p:spPr>
            <p:txBody>
              <a:bodyPr lIns="121920" tIns="60960" rIns="121920" bIns="60960"/>
              <a:lstStyle/>
              <a:p>
                <a:pPr defTabSz="685165">
                  <a:defRPr/>
                </a:pPr>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100" name="Rectangle 494"/>
              <p:cNvSpPr>
                <a:spLocks noChangeArrowheads="1"/>
              </p:cNvSpPr>
              <p:nvPr/>
            </p:nvSpPr>
            <p:spPr bwMode="auto">
              <a:xfrm>
                <a:off x="11417301" y="7145337"/>
                <a:ext cx="49213" cy="26988"/>
              </a:xfrm>
              <a:prstGeom prst="rect">
                <a:avLst/>
              </a:prstGeom>
              <a:solidFill>
                <a:schemeClr val="bg1">
                  <a:lumMod val="95000"/>
                </a:schemeClr>
              </a:solidFill>
              <a:ln>
                <a:noFill/>
              </a:ln>
            </p:spPr>
            <p:txBody>
              <a:bodyPr lIns="121920" tIns="60960" rIns="121920" bIns="60960"/>
              <a:lstStyle/>
              <a:p>
                <a:pPr defTabSz="685165">
                  <a:defRPr/>
                </a:pPr>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grpSp>
      </p:grpSp>
      <p:grpSp>
        <p:nvGrpSpPr>
          <p:cNvPr id="101" name="组合 100"/>
          <p:cNvGrpSpPr/>
          <p:nvPr/>
        </p:nvGrpSpPr>
        <p:grpSpPr bwMode="auto">
          <a:xfrm>
            <a:off x="2665810" y="2075808"/>
            <a:ext cx="1423988" cy="1422797"/>
            <a:chOff x="3271670" y="3038866"/>
            <a:chExt cx="1897870" cy="1897870"/>
          </a:xfrm>
        </p:grpSpPr>
        <p:sp>
          <p:nvSpPr>
            <p:cNvPr id="102" name="泪滴形 101"/>
            <p:cNvSpPr/>
            <p:nvPr/>
          </p:nvSpPr>
          <p:spPr>
            <a:xfrm rot="13500000" flipH="1" flipV="1">
              <a:off x="3271670" y="3038867"/>
              <a:ext cx="1897870" cy="189787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03" name="Freeform 169"/>
            <p:cNvSpPr>
              <a:spLocks noChangeAspect="1"/>
            </p:cNvSpPr>
            <p:nvPr/>
          </p:nvSpPr>
          <p:spPr bwMode="auto">
            <a:xfrm>
              <a:off x="3482720" y="3717017"/>
              <a:ext cx="360215" cy="5415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lumMod val="95000"/>
              </a:schemeClr>
            </a:solidFill>
            <a:ln>
              <a:noFill/>
            </a:ln>
          </p:spPr>
          <p:txBody>
            <a:bodyPr lIns="121920" tIns="60960" rIns="121920" bIns="60960"/>
            <a:lstStyle/>
            <a:p>
              <a:pPr defTabSz="685165">
                <a:defRPr/>
              </a:pPr>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grpSp>
      <p:sp>
        <p:nvSpPr>
          <p:cNvPr id="104" name="矩形 103"/>
          <p:cNvSpPr/>
          <p:nvPr/>
        </p:nvSpPr>
        <p:spPr>
          <a:xfrm>
            <a:off x="3093246" y="2385368"/>
            <a:ext cx="1010519" cy="330854"/>
          </a:xfrm>
          <a:prstGeom prst="rect">
            <a:avLst/>
          </a:prstGeom>
        </p:spPr>
        <p:txBody>
          <a:bodyPr wrap="none" lIns="68573" tIns="34287" rIns="68573" bIns="34287">
            <a:spAutoFit/>
          </a:bodyPr>
          <a:lstStyle/>
          <a:p>
            <a:pPr defTabSz="685165">
              <a:defRPr/>
            </a:pPr>
            <a:r>
              <a:rPr lang="zh-CN" altLang="en-US" sz="1700" dirty="0">
                <a:solidFill>
                  <a:prstClr val="white">
                    <a:lumMod val="95000"/>
                  </a:prstClr>
                </a:solidFill>
                <a:latin typeface="微软雅黑" panose="020B0503020204020204" charset="-122"/>
                <a:ea typeface="微软雅黑" panose="020B0503020204020204" charset="-122"/>
              </a:rPr>
              <a:t>添加标题</a:t>
            </a:r>
            <a:endParaRPr lang="en-US" altLang="zh-CN" sz="1700" dirty="0">
              <a:solidFill>
                <a:prstClr val="white">
                  <a:lumMod val="95000"/>
                </a:prstClr>
              </a:solidFill>
              <a:latin typeface="微软雅黑" panose="020B0503020204020204" charset="-122"/>
              <a:ea typeface="微软雅黑" panose="020B0503020204020204" charset="-122"/>
            </a:endParaRPr>
          </a:p>
        </p:txBody>
      </p:sp>
      <p:sp>
        <p:nvSpPr>
          <p:cNvPr id="105" name="矩形 47"/>
          <p:cNvSpPr>
            <a:spLocks noChangeArrowheads="1"/>
          </p:cNvSpPr>
          <p:nvPr/>
        </p:nvSpPr>
        <p:spPr bwMode="auto">
          <a:xfrm>
            <a:off x="3103962" y="2647305"/>
            <a:ext cx="1091803" cy="60960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685165">
              <a:lnSpc>
                <a:spcPct val="130000"/>
              </a:lnSpc>
              <a:spcBef>
                <a:spcPct val="0"/>
              </a:spcBef>
              <a:buNone/>
              <a:defRPr/>
            </a:pPr>
            <a:r>
              <a:rPr lang="zh-CN" altLang="en-US" sz="900" dirty="0">
                <a:solidFill>
                  <a:prstClr val="white">
                    <a:lumMod val="95000"/>
                  </a:prstClr>
                </a:solidFill>
                <a:sym typeface="微软雅黑" panose="020B0503020204020204" charset="-122"/>
              </a:rPr>
              <a:t>在此录入图表的描述说明，在此录入图表的说明</a:t>
            </a:r>
          </a:p>
        </p:txBody>
      </p:sp>
      <p:sp>
        <p:nvSpPr>
          <p:cNvPr id="106" name="矩形 105"/>
          <p:cNvSpPr/>
          <p:nvPr/>
        </p:nvSpPr>
        <p:spPr>
          <a:xfrm>
            <a:off x="5059290" y="2385368"/>
            <a:ext cx="1010519" cy="330854"/>
          </a:xfrm>
          <a:prstGeom prst="rect">
            <a:avLst/>
          </a:prstGeom>
        </p:spPr>
        <p:txBody>
          <a:bodyPr wrap="none" lIns="68573" tIns="34287" rIns="68573" bIns="34287">
            <a:spAutoFit/>
          </a:bodyPr>
          <a:lstStyle/>
          <a:p>
            <a:pPr algn="r" defTabSz="685165">
              <a:defRPr/>
            </a:pPr>
            <a:r>
              <a:rPr lang="zh-CN" altLang="en-US" sz="1700" dirty="0">
                <a:solidFill>
                  <a:prstClr val="white">
                    <a:lumMod val="95000"/>
                  </a:prstClr>
                </a:solidFill>
                <a:latin typeface="微软雅黑" panose="020B0503020204020204" charset="-122"/>
                <a:ea typeface="微软雅黑" panose="020B0503020204020204" charset="-122"/>
              </a:rPr>
              <a:t>添加标题</a:t>
            </a:r>
            <a:endParaRPr lang="en-US" altLang="zh-CN" sz="1700" dirty="0">
              <a:solidFill>
                <a:prstClr val="white">
                  <a:lumMod val="95000"/>
                </a:prstClr>
              </a:solidFill>
              <a:latin typeface="微软雅黑" panose="020B0503020204020204" charset="-122"/>
              <a:ea typeface="微软雅黑" panose="020B0503020204020204" charset="-122"/>
            </a:endParaRPr>
          </a:p>
        </p:txBody>
      </p:sp>
      <p:sp>
        <p:nvSpPr>
          <p:cNvPr id="107" name="矩形 47"/>
          <p:cNvSpPr>
            <a:spLocks noChangeArrowheads="1"/>
          </p:cNvSpPr>
          <p:nvPr/>
        </p:nvSpPr>
        <p:spPr bwMode="auto">
          <a:xfrm>
            <a:off x="4978006" y="2647305"/>
            <a:ext cx="1091803" cy="60960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defTabSz="685165">
              <a:lnSpc>
                <a:spcPct val="130000"/>
              </a:lnSpc>
              <a:spcBef>
                <a:spcPct val="0"/>
              </a:spcBef>
              <a:buNone/>
              <a:defRPr/>
            </a:pPr>
            <a:r>
              <a:rPr lang="zh-CN" altLang="en-US" sz="900" dirty="0">
                <a:solidFill>
                  <a:prstClr val="white">
                    <a:lumMod val="95000"/>
                  </a:prstClr>
                </a:solidFill>
                <a:sym typeface="微软雅黑" panose="020B0503020204020204" charset="-122"/>
              </a:rPr>
              <a:t>在此录入图表的描述说明，在此录入图表的说明</a:t>
            </a:r>
          </a:p>
        </p:txBody>
      </p:sp>
      <p:sp>
        <p:nvSpPr>
          <p:cNvPr id="108" name="矩形 107"/>
          <p:cNvSpPr/>
          <p:nvPr/>
        </p:nvSpPr>
        <p:spPr>
          <a:xfrm>
            <a:off x="4060192" y="1529308"/>
            <a:ext cx="1010520" cy="330854"/>
          </a:xfrm>
          <a:prstGeom prst="rect">
            <a:avLst/>
          </a:prstGeom>
        </p:spPr>
        <p:txBody>
          <a:bodyPr wrap="none" lIns="68573" tIns="34287" rIns="68573" bIns="34287">
            <a:spAutoFit/>
          </a:bodyPr>
          <a:lstStyle/>
          <a:p>
            <a:pPr algn="ctr" defTabSz="685165">
              <a:defRPr/>
            </a:pPr>
            <a:r>
              <a:rPr lang="zh-CN" altLang="en-US" sz="1700" dirty="0">
                <a:solidFill>
                  <a:prstClr val="white">
                    <a:lumMod val="95000"/>
                  </a:prstClr>
                </a:solidFill>
                <a:latin typeface="微软雅黑" panose="020B0503020204020204" charset="-122"/>
                <a:ea typeface="微软雅黑" panose="020B0503020204020204" charset="-122"/>
              </a:rPr>
              <a:t>添加标题</a:t>
            </a:r>
            <a:endParaRPr lang="en-US" altLang="zh-CN" sz="1700" dirty="0">
              <a:solidFill>
                <a:prstClr val="white">
                  <a:lumMod val="95000"/>
                </a:prstClr>
              </a:solidFill>
              <a:latin typeface="微软雅黑" panose="020B0503020204020204" charset="-122"/>
              <a:ea typeface="微软雅黑" panose="020B0503020204020204" charset="-122"/>
            </a:endParaRPr>
          </a:p>
        </p:txBody>
      </p:sp>
      <p:sp>
        <p:nvSpPr>
          <p:cNvPr id="109" name="矩形 47"/>
          <p:cNvSpPr>
            <a:spLocks noChangeArrowheads="1"/>
          </p:cNvSpPr>
          <p:nvPr/>
        </p:nvSpPr>
        <p:spPr bwMode="auto">
          <a:xfrm>
            <a:off x="4056460" y="1791246"/>
            <a:ext cx="1017984" cy="60960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buNone/>
              <a:defRPr/>
            </a:pPr>
            <a:r>
              <a:rPr lang="zh-CN" altLang="en-US" sz="900" dirty="0">
                <a:solidFill>
                  <a:prstClr val="white">
                    <a:lumMod val="95000"/>
                  </a:prstClr>
                </a:solidFill>
                <a:sym typeface="微软雅黑" panose="020B0503020204020204" charset="-122"/>
              </a:rPr>
              <a:t>在此录入图表的说明，在此录入图表的说明</a:t>
            </a:r>
          </a:p>
        </p:txBody>
      </p:sp>
      <p:sp>
        <p:nvSpPr>
          <p:cNvPr id="110" name="矩形 109"/>
          <p:cNvSpPr/>
          <p:nvPr/>
        </p:nvSpPr>
        <p:spPr>
          <a:xfrm>
            <a:off x="4066146" y="3561705"/>
            <a:ext cx="1010520" cy="330854"/>
          </a:xfrm>
          <a:prstGeom prst="rect">
            <a:avLst/>
          </a:prstGeom>
        </p:spPr>
        <p:txBody>
          <a:bodyPr wrap="none" lIns="68573" tIns="34287" rIns="68573" bIns="34287">
            <a:spAutoFit/>
          </a:bodyPr>
          <a:lstStyle/>
          <a:p>
            <a:pPr algn="ctr" defTabSz="685165">
              <a:defRPr/>
            </a:pPr>
            <a:r>
              <a:rPr lang="zh-CN" altLang="en-US" sz="1700" dirty="0">
                <a:solidFill>
                  <a:prstClr val="white">
                    <a:lumMod val="95000"/>
                  </a:prstClr>
                </a:solidFill>
                <a:latin typeface="微软雅黑" panose="020B0503020204020204" charset="-122"/>
                <a:ea typeface="微软雅黑" panose="020B0503020204020204" charset="-122"/>
              </a:rPr>
              <a:t>添加标题</a:t>
            </a:r>
            <a:endParaRPr lang="en-US" altLang="zh-CN" sz="1700" dirty="0">
              <a:solidFill>
                <a:prstClr val="white">
                  <a:lumMod val="95000"/>
                </a:prstClr>
              </a:solidFill>
              <a:latin typeface="微软雅黑" panose="020B0503020204020204" charset="-122"/>
              <a:ea typeface="微软雅黑" panose="020B0503020204020204" charset="-122"/>
            </a:endParaRPr>
          </a:p>
        </p:txBody>
      </p:sp>
      <p:sp>
        <p:nvSpPr>
          <p:cNvPr id="111" name="矩形 47"/>
          <p:cNvSpPr>
            <a:spLocks noChangeArrowheads="1"/>
          </p:cNvSpPr>
          <p:nvPr/>
        </p:nvSpPr>
        <p:spPr bwMode="auto">
          <a:xfrm>
            <a:off x="4025506" y="3845074"/>
            <a:ext cx="1091803" cy="60960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buNone/>
              <a:defRPr/>
            </a:pPr>
            <a:r>
              <a:rPr lang="zh-CN" altLang="en-US" sz="900" dirty="0">
                <a:solidFill>
                  <a:prstClr val="white">
                    <a:lumMod val="95000"/>
                  </a:prstClr>
                </a:solidFill>
                <a:sym typeface="微软雅黑" panose="020B0503020204020204" charset="-122"/>
              </a:rPr>
              <a:t>在此录入图表的描述说明，在此录入图表的说明</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250"/>
                                  </p:stCondLst>
                                  <p:childTnLst>
                                    <p:set>
                                      <p:cBhvr>
                                        <p:cTn id="6" dur="1" fill="hold">
                                          <p:stCondLst>
                                            <p:cond delay="0"/>
                                          </p:stCondLst>
                                        </p:cTn>
                                        <p:tgtEl>
                                          <p:spTgt spid="101"/>
                                        </p:tgtEl>
                                        <p:attrNameLst>
                                          <p:attrName>style.visibility</p:attrName>
                                        </p:attrNameLst>
                                      </p:cBhvr>
                                      <p:to>
                                        <p:strVal val="visible"/>
                                      </p:to>
                                    </p:set>
                                    <p:animEffect transition="in" filter="barn(inHorizontal)">
                                      <p:cBhvr>
                                        <p:cTn id="7" dur="600"/>
                                        <p:tgtEl>
                                          <p:spTgt spid="101"/>
                                        </p:tgtEl>
                                      </p:cBhvr>
                                    </p:animEffect>
                                  </p:childTnLst>
                                </p:cTn>
                              </p:par>
                              <p:par>
                                <p:cTn id="8" presetID="16" presetClass="entr" presetSubtype="26" fill="hold" grpId="0" nodeType="withEffect">
                                  <p:stCondLst>
                                    <p:cond delay="450"/>
                                  </p:stCondLst>
                                  <p:childTnLst>
                                    <p:set>
                                      <p:cBhvr>
                                        <p:cTn id="9" dur="1" fill="hold">
                                          <p:stCondLst>
                                            <p:cond delay="0"/>
                                          </p:stCondLst>
                                        </p:cTn>
                                        <p:tgtEl>
                                          <p:spTgt spid="105"/>
                                        </p:tgtEl>
                                        <p:attrNameLst>
                                          <p:attrName>style.visibility</p:attrName>
                                        </p:attrNameLst>
                                      </p:cBhvr>
                                      <p:to>
                                        <p:strVal val="visible"/>
                                      </p:to>
                                    </p:set>
                                    <p:animEffect transition="in" filter="barn(inHorizontal)">
                                      <p:cBhvr>
                                        <p:cTn id="10" dur="500"/>
                                        <p:tgtEl>
                                          <p:spTgt spid="105"/>
                                        </p:tgtEl>
                                      </p:cBhvr>
                                    </p:animEffect>
                                  </p:childTnLst>
                                </p:cTn>
                              </p:par>
                              <p:par>
                                <p:cTn id="11" presetID="22" presetClass="entr" presetSubtype="4" fill="hold" grpId="0" nodeType="withEffect">
                                  <p:stCondLst>
                                    <p:cond delay="750"/>
                                  </p:stCondLst>
                                  <p:childTnLst>
                                    <p:set>
                                      <p:cBhvr>
                                        <p:cTn id="12" dur="1" fill="hold">
                                          <p:stCondLst>
                                            <p:cond delay="0"/>
                                          </p:stCondLst>
                                        </p:cTn>
                                        <p:tgtEl>
                                          <p:spTgt spid="104"/>
                                        </p:tgtEl>
                                        <p:attrNameLst>
                                          <p:attrName>style.visibility</p:attrName>
                                        </p:attrNameLst>
                                      </p:cBhvr>
                                      <p:to>
                                        <p:strVal val="visible"/>
                                      </p:to>
                                    </p:set>
                                    <p:animEffect transition="in" filter="wipe(down)">
                                      <p:cBhvr>
                                        <p:cTn id="13" dur="250"/>
                                        <p:tgtEl>
                                          <p:spTgt spid="104"/>
                                        </p:tgtEl>
                                      </p:cBhvr>
                                    </p:animEffect>
                                  </p:childTnLst>
                                </p:cTn>
                              </p:par>
                              <p:par>
                                <p:cTn id="14" presetID="22" presetClass="entr" presetSubtype="2" fill="hold" grpId="0" nodeType="withEffect">
                                  <p:stCondLst>
                                    <p:cond delay="250"/>
                                  </p:stCondLst>
                                  <p:childTnLst>
                                    <p:set>
                                      <p:cBhvr>
                                        <p:cTn id="15" dur="1" fill="hold">
                                          <p:stCondLst>
                                            <p:cond delay="0"/>
                                          </p:stCondLst>
                                        </p:cTn>
                                        <p:tgtEl>
                                          <p:spTgt spid="83"/>
                                        </p:tgtEl>
                                        <p:attrNameLst>
                                          <p:attrName>style.visibility</p:attrName>
                                        </p:attrNameLst>
                                      </p:cBhvr>
                                      <p:to>
                                        <p:strVal val="visible"/>
                                      </p:to>
                                    </p:set>
                                    <p:animEffect transition="in" filter="wipe(right)">
                                      <p:cBhvr>
                                        <p:cTn id="16" dur="300"/>
                                        <p:tgtEl>
                                          <p:spTgt spid="83"/>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82"/>
                                        </p:tgtEl>
                                        <p:attrNameLst>
                                          <p:attrName>style.visibility</p:attrName>
                                        </p:attrNameLst>
                                      </p:cBhvr>
                                      <p:to>
                                        <p:strVal val="visible"/>
                                      </p:to>
                                    </p:set>
                                    <p:animEffect transition="in" filter="wipe(right)">
                                      <p:cBhvr>
                                        <p:cTn id="19" dur="750"/>
                                        <p:tgtEl>
                                          <p:spTgt spid="82"/>
                                        </p:tgtEl>
                                      </p:cBhvr>
                                    </p:animEffect>
                                  </p:childTnLst>
                                </p:cTn>
                              </p:par>
                              <p:par>
                                <p:cTn id="20" presetID="22" presetClass="entr" presetSubtype="2" fill="hold" grpId="0" nodeType="withEffect">
                                  <p:stCondLst>
                                    <p:cond delay="55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350"/>
                                        <p:tgtEl>
                                          <p:spTgt spid="81"/>
                                        </p:tgtEl>
                                      </p:cBhvr>
                                    </p:animEffect>
                                  </p:childTnLst>
                                </p:cTn>
                              </p:par>
                            </p:childTnLst>
                          </p:cTn>
                        </p:par>
                        <p:par>
                          <p:cTn id="23" fill="hold">
                            <p:stCondLst>
                              <p:cond delay="1250"/>
                            </p:stCondLst>
                            <p:childTnLst>
                              <p:par>
                                <p:cTn id="24" presetID="16" presetClass="entr" presetSubtype="21" fill="hold" nodeType="afterEffect">
                                  <p:stCondLst>
                                    <p:cond delay="250"/>
                                  </p:stCondLst>
                                  <p:childTnLst>
                                    <p:set>
                                      <p:cBhvr>
                                        <p:cTn id="25" dur="1" fill="hold">
                                          <p:stCondLst>
                                            <p:cond delay="0"/>
                                          </p:stCondLst>
                                        </p:cTn>
                                        <p:tgtEl>
                                          <p:spTgt spid="84"/>
                                        </p:tgtEl>
                                        <p:attrNameLst>
                                          <p:attrName>style.visibility</p:attrName>
                                        </p:attrNameLst>
                                      </p:cBhvr>
                                      <p:to>
                                        <p:strVal val="visible"/>
                                      </p:to>
                                    </p:set>
                                    <p:animEffect transition="in" filter="barn(inVertical)">
                                      <p:cBhvr>
                                        <p:cTn id="26" dur="600"/>
                                        <p:tgtEl>
                                          <p:spTgt spid="84"/>
                                        </p:tgtEl>
                                      </p:cBhvr>
                                    </p:animEffect>
                                  </p:childTnLst>
                                </p:cTn>
                              </p:par>
                              <p:par>
                                <p:cTn id="27" presetID="16" presetClass="entr" presetSubtype="21" fill="hold" grpId="0" nodeType="withEffect">
                                  <p:stCondLst>
                                    <p:cond delay="450"/>
                                  </p:stCondLst>
                                  <p:childTnLst>
                                    <p:set>
                                      <p:cBhvr>
                                        <p:cTn id="28" dur="1" fill="hold">
                                          <p:stCondLst>
                                            <p:cond delay="0"/>
                                          </p:stCondLst>
                                        </p:cTn>
                                        <p:tgtEl>
                                          <p:spTgt spid="109"/>
                                        </p:tgtEl>
                                        <p:attrNameLst>
                                          <p:attrName>style.visibility</p:attrName>
                                        </p:attrNameLst>
                                      </p:cBhvr>
                                      <p:to>
                                        <p:strVal val="visible"/>
                                      </p:to>
                                    </p:set>
                                    <p:animEffect transition="in" filter="barn(inVertical)">
                                      <p:cBhvr>
                                        <p:cTn id="29" dur="500"/>
                                        <p:tgtEl>
                                          <p:spTgt spid="109"/>
                                        </p:tgtEl>
                                      </p:cBhvr>
                                    </p:animEffect>
                                  </p:childTnLst>
                                </p:cTn>
                              </p:par>
                              <p:par>
                                <p:cTn id="30" presetID="16" presetClass="entr" presetSubtype="21" fill="hold" grpId="0" nodeType="withEffect">
                                  <p:stCondLst>
                                    <p:cond delay="450"/>
                                  </p:stCondLst>
                                  <p:childTnLst>
                                    <p:set>
                                      <p:cBhvr>
                                        <p:cTn id="31" dur="1" fill="hold">
                                          <p:stCondLst>
                                            <p:cond delay="0"/>
                                          </p:stCondLst>
                                        </p:cTn>
                                        <p:tgtEl>
                                          <p:spTgt spid="108"/>
                                        </p:tgtEl>
                                        <p:attrNameLst>
                                          <p:attrName>style.visibility</p:attrName>
                                        </p:attrNameLst>
                                      </p:cBhvr>
                                      <p:to>
                                        <p:strVal val="visible"/>
                                      </p:to>
                                    </p:set>
                                    <p:animEffect transition="in" filter="barn(inVertical)">
                                      <p:cBhvr>
                                        <p:cTn id="32" dur="500"/>
                                        <p:tgtEl>
                                          <p:spTgt spid="108"/>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300"/>
                                        <p:tgtEl>
                                          <p:spTgt spid="77"/>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76"/>
                                        </p:tgtEl>
                                        <p:attrNameLst>
                                          <p:attrName>style.visibility</p:attrName>
                                        </p:attrNameLst>
                                      </p:cBhvr>
                                      <p:to>
                                        <p:strVal val="visible"/>
                                      </p:to>
                                    </p:set>
                                    <p:animEffect transition="in" filter="wipe(left)">
                                      <p:cBhvr>
                                        <p:cTn id="38" dur="750"/>
                                        <p:tgtEl>
                                          <p:spTgt spid="76"/>
                                        </p:tgtEl>
                                      </p:cBhvr>
                                    </p:animEffect>
                                  </p:childTnLst>
                                </p:cTn>
                              </p:par>
                              <p:par>
                                <p:cTn id="39" presetID="22" presetClass="entr" presetSubtype="8" fill="hold" grpId="0" nodeType="withEffect">
                                  <p:stCondLst>
                                    <p:cond delay="550"/>
                                  </p:stCondLst>
                                  <p:childTnLst>
                                    <p:set>
                                      <p:cBhvr>
                                        <p:cTn id="40" dur="1" fill="hold">
                                          <p:stCondLst>
                                            <p:cond delay="0"/>
                                          </p:stCondLst>
                                        </p:cTn>
                                        <p:tgtEl>
                                          <p:spTgt spid="75"/>
                                        </p:tgtEl>
                                        <p:attrNameLst>
                                          <p:attrName>style.visibility</p:attrName>
                                        </p:attrNameLst>
                                      </p:cBhvr>
                                      <p:to>
                                        <p:strVal val="visible"/>
                                      </p:to>
                                    </p:set>
                                    <p:animEffect transition="in" filter="wipe(left)">
                                      <p:cBhvr>
                                        <p:cTn id="41" dur="350"/>
                                        <p:tgtEl>
                                          <p:spTgt spid="75"/>
                                        </p:tgtEl>
                                      </p:cBhvr>
                                    </p:animEffect>
                                  </p:childTnLst>
                                </p:cTn>
                              </p:par>
                            </p:childTnLst>
                          </p:cTn>
                        </p:par>
                        <p:par>
                          <p:cTn id="42" fill="hold">
                            <p:stCondLst>
                              <p:cond delay="2500"/>
                            </p:stCondLst>
                            <p:childTnLst>
                              <p:par>
                                <p:cTn id="43" presetID="16" presetClass="entr" presetSubtype="26" fill="hold" nodeType="afterEffect">
                                  <p:stCondLst>
                                    <p:cond delay="250"/>
                                  </p:stCondLst>
                                  <p:childTnLst>
                                    <p:set>
                                      <p:cBhvr>
                                        <p:cTn id="44" dur="1" fill="hold">
                                          <p:stCondLst>
                                            <p:cond delay="0"/>
                                          </p:stCondLst>
                                        </p:cTn>
                                        <p:tgtEl>
                                          <p:spTgt spid="95"/>
                                        </p:tgtEl>
                                        <p:attrNameLst>
                                          <p:attrName>style.visibility</p:attrName>
                                        </p:attrNameLst>
                                      </p:cBhvr>
                                      <p:to>
                                        <p:strVal val="visible"/>
                                      </p:to>
                                    </p:set>
                                    <p:animEffect transition="in" filter="barn(inHorizontal)">
                                      <p:cBhvr>
                                        <p:cTn id="45" dur="600"/>
                                        <p:tgtEl>
                                          <p:spTgt spid="95"/>
                                        </p:tgtEl>
                                      </p:cBhvr>
                                    </p:animEffect>
                                  </p:childTnLst>
                                </p:cTn>
                              </p:par>
                              <p:par>
                                <p:cTn id="46" presetID="16" presetClass="entr" presetSubtype="26" fill="hold" grpId="0" nodeType="withEffect">
                                  <p:stCondLst>
                                    <p:cond delay="450"/>
                                  </p:stCondLst>
                                  <p:childTnLst>
                                    <p:set>
                                      <p:cBhvr>
                                        <p:cTn id="47" dur="1" fill="hold">
                                          <p:stCondLst>
                                            <p:cond delay="0"/>
                                          </p:stCondLst>
                                        </p:cTn>
                                        <p:tgtEl>
                                          <p:spTgt spid="107"/>
                                        </p:tgtEl>
                                        <p:attrNameLst>
                                          <p:attrName>style.visibility</p:attrName>
                                        </p:attrNameLst>
                                      </p:cBhvr>
                                      <p:to>
                                        <p:strVal val="visible"/>
                                      </p:to>
                                    </p:set>
                                    <p:animEffect transition="in" filter="barn(inHorizontal)">
                                      <p:cBhvr>
                                        <p:cTn id="48" dur="500"/>
                                        <p:tgtEl>
                                          <p:spTgt spid="107"/>
                                        </p:tgtEl>
                                      </p:cBhvr>
                                    </p:animEffect>
                                  </p:childTnLst>
                                </p:cTn>
                              </p:par>
                              <p:par>
                                <p:cTn id="49" presetID="22" presetClass="entr" presetSubtype="4" fill="hold" grpId="0" nodeType="withEffect">
                                  <p:stCondLst>
                                    <p:cond delay="750"/>
                                  </p:stCondLst>
                                  <p:childTnLst>
                                    <p:set>
                                      <p:cBhvr>
                                        <p:cTn id="50" dur="1" fill="hold">
                                          <p:stCondLst>
                                            <p:cond delay="0"/>
                                          </p:stCondLst>
                                        </p:cTn>
                                        <p:tgtEl>
                                          <p:spTgt spid="106"/>
                                        </p:tgtEl>
                                        <p:attrNameLst>
                                          <p:attrName>style.visibility</p:attrName>
                                        </p:attrNameLst>
                                      </p:cBhvr>
                                      <p:to>
                                        <p:strVal val="visible"/>
                                      </p:to>
                                    </p:set>
                                    <p:animEffect transition="in" filter="wipe(down)">
                                      <p:cBhvr>
                                        <p:cTn id="51" dur="250"/>
                                        <p:tgtEl>
                                          <p:spTgt spid="106"/>
                                        </p:tgtEl>
                                      </p:cBhvr>
                                    </p:animEffect>
                                  </p:childTnLst>
                                </p:cTn>
                              </p:par>
                              <p:par>
                                <p:cTn id="52" presetID="22" presetClass="entr" presetSubtype="8" fill="hold" grpId="0" nodeType="withEffect">
                                  <p:stCondLst>
                                    <p:cond delay="250"/>
                                  </p:stCondLst>
                                  <p:childTnLst>
                                    <p:set>
                                      <p:cBhvr>
                                        <p:cTn id="53" dur="1" fill="hold">
                                          <p:stCondLst>
                                            <p:cond delay="0"/>
                                          </p:stCondLst>
                                        </p:cTn>
                                        <p:tgtEl>
                                          <p:spTgt spid="74"/>
                                        </p:tgtEl>
                                        <p:attrNameLst>
                                          <p:attrName>style.visibility</p:attrName>
                                        </p:attrNameLst>
                                      </p:cBhvr>
                                      <p:to>
                                        <p:strVal val="visible"/>
                                      </p:to>
                                    </p:set>
                                    <p:animEffect transition="in" filter="wipe(left)">
                                      <p:cBhvr>
                                        <p:cTn id="54" dur="300"/>
                                        <p:tgtEl>
                                          <p:spTgt spid="74"/>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73"/>
                                        </p:tgtEl>
                                        <p:attrNameLst>
                                          <p:attrName>style.visibility</p:attrName>
                                        </p:attrNameLst>
                                      </p:cBhvr>
                                      <p:to>
                                        <p:strVal val="visible"/>
                                      </p:to>
                                    </p:set>
                                    <p:animEffect transition="in" filter="wipe(left)">
                                      <p:cBhvr>
                                        <p:cTn id="57" dur="750"/>
                                        <p:tgtEl>
                                          <p:spTgt spid="73"/>
                                        </p:tgtEl>
                                      </p:cBhvr>
                                    </p:animEffect>
                                  </p:childTnLst>
                                </p:cTn>
                              </p:par>
                              <p:par>
                                <p:cTn id="58" presetID="22" presetClass="entr" presetSubtype="8" fill="hold" grpId="0" nodeType="withEffect">
                                  <p:stCondLst>
                                    <p:cond delay="550"/>
                                  </p:stCondLst>
                                  <p:childTnLst>
                                    <p:set>
                                      <p:cBhvr>
                                        <p:cTn id="59" dur="1" fill="hold">
                                          <p:stCondLst>
                                            <p:cond delay="0"/>
                                          </p:stCondLst>
                                        </p:cTn>
                                        <p:tgtEl>
                                          <p:spTgt spid="72"/>
                                        </p:tgtEl>
                                        <p:attrNameLst>
                                          <p:attrName>style.visibility</p:attrName>
                                        </p:attrNameLst>
                                      </p:cBhvr>
                                      <p:to>
                                        <p:strVal val="visible"/>
                                      </p:to>
                                    </p:set>
                                    <p:animEffect transition="in" filter="wipe(left)">
                                      <p:cBhvr>
                                        <p:cTn id="60" dur="350"/>
                                        <p:tgtEl>
                                          <p:spTgt spid="72"/>
                                        </p:tgtEl>
                                      </p:cBhvr>
                                    </p:animEffect>
                                  </p:childTnLst>
                                </p:cTn>
                              </p:par>
                            </p:childTnLst>
                          </p:cTn>
                        </p:par>
                        <p:par>
                          <p:cTn id="61" fill="hold">
                            <p:stCondLst>
                              <p:cond delay="3750"/>
                            </p:stCondLst>
                            <p:childTnLst>
                              <p:par>
                                <p:cTn id="62" presetID="16" presetClass="entr" presetSubtype="21" fill="hold" nodeType="afterEffect">
                                  <p:stCondLst>
                                    <p:cond delay="250"/>
                                  </p:stCondLst>
                                  <p:childTnLst>
                                    <p:set>
                                      <p:cBhvr>
                                        <p:cTn id="63" dur="1" fill="hold">
                                          <p:stCondLst>
                                            <p:cond delay="0"/>
                                          </p:stCondLst>
                                        </p:cTn>
                                        <p:tgtEl>
                                          <p:spTgt spid="89"/>
                                        </p:tgtEl>
                                        <p:attrNameLst>
                                          <p:attrName>style.visibility</p:attrName>
                                        </p:attrNameLst>
                                      </p:cBhvr>
                                      <p:to>
                                        <p:strVal val="visible"/>
                                      </p:to>
                                    </p:set>
                                    <p:animEffect transition="in" filter="barn(inVertical)">
                                      <p:cBhvr>
                                        <p:cTn id="64" dur="600"/>
                                        <p:tgtEl>
                                          <p:spTgt spid="89"/>
                                        </p:tgtEl>
                                      </p:cBhvr>
                                    </p:animEffect>
                                  </p:childTnLst>
                                </p:cTn>
                              </p:par>
                              <p:par>
                                <p:cTn id="65" presetID="16" presetClass="entr" presetSubtype="21" fill="hold" grpId="0" nodeType="withEffect">
                                  <p:stCondLst>
                                    <p:cond delay="450"/>
                                  </p:stCondLst>
                                  <p:childTnLst>
                                    <p:set>
                                      <p:cBhvr>
                                        <p:cTn id="66" dur="1" fill="hold">
                                          <p:stCondLst>
                                            <p:cond delay="0"/>
                                          </p:stCondLst>
                                        </p:cTn>
                                        <p:tgtEl>
                                          <p:spTgt spid="111"/>
                                        </p:tgtEl>
                                        <p:attrNameLst>
                                          <p:attrName>style.visibility</p:attrName>
                                        </p:attrNameLst>
                                      </p:cBhvr>
                                      <p:to>
                                        <p:strVal val="visible"/>
                                      </p:to>
                                    </p:set>
                                    <p:animEffect transition="in" filter="barn(inVertical)">
                                      <p:cBhvr>
                                        <p:cTn id="67" dur="500"/>
                                        <p:tgtEl>
                                          <p:spTgt spid="111"/>
                                        </p:tgtEl>
                                      </p:cBhvr>
                                    </p:animEffect>
                                  </p:childTnLst>
                                </p:cTn>
                              </p:par>
                              <p:par>
                                <p:cTn id="68" presetID="16" presetClass="entr" presetSubtype="21" fill="hold" grpId="0" nodeType="withEffect">
                                  <p:stCondLst>
                                    <p:cond delay="450"/>
                                  </p:stCondLst>
                                  <p:childTnLst>
                                    <p:set>
                                      <p:cBhvr>
                                        <p:cTn id="69" dur="1" fill="hold">
                                          <p:stCondLst>
                                            <p:cond delay="0"/>
                                          </p:stCondLst>
                                        </p:cTn>
                                        <p:tgtEl>
                                          <p:spTgt spid="110"/>
                                        </p:tgtEl>
                                        <p:attrNameLst>
                                          <p:attrName>style.visibility</p:attrName>
                                        </p:attrNameLst>
                                      </p:cBhvr>
                                      <p:to>
                                        <p:strVal val="visible"/>
                                      </p:to>
                                    </p:set>
                                    <p:animEffect transition="in" filter="barn(inVertical)">
                                      <p:cBhvr>
                                        <p:cTn id="70" dur="500"/>
                                        <p:tgtEl>
                                          <p:spTgt spid="110"/>
                                        </p:tgtEl>
                                      </p:cBhvr>
                                    </p:animEffect>
                                  </p:childTnLst>
                                </p:cTn>
                              </p:par>
                              <p:par>
                                <p:cTn id="71" presetID="22" presetClass="entr" presetSubtype="2" fill="hold" grpId="0" nodeType="withEffect">
                                  <p:stCondLst>
                                    <p:cond delay="250"/>
                                  </p:stCondLst>
                                  <p:childTnLst>
                                    <p:set>
                                      <p:cBhvr>
                                        <p:cTn id="72" dur="1" fill="hold">
                                          <p:stCondLst>
                                            <p:cond delay="0"/>
                                          </p:stCondLst>
                                        </p:cTn>
                                        <p:tgtEl>
                                          <p:spTgt spid="80"/>
                                        </p:tgtEl>
                                        <p:attrNameLst>
                                          <p:attrName>style.visibility</p:attrName>
                                        </p:attrNameLst>
                                      </p:cBhvr>
                                      <p:to>
                                        <p:strVal val="visible"/>
                                      </p:to>
                                    </p:set>
                                    <p:animEffect transition="in" filter="wipe(right)">
                                      <p:cBhvr>
                                        <p:cTn id="73" dur="300"/>
                                        <p:tgtEl>
                                          <p:spTgt spid="80"/>
                                        </p:tgtEl>
                                      </p:cBhvr>
                                    </p:animEffect>
                                  </p:childTnLst>
                                </p:cTn>
                              </p:par>
                              <p:par>
                                <p:cTn id="74" presetID="22" presetClass="entr" presetSubtype="2" fill="hold" grpId="0" nodeType="withEffect">
                                  <p:stCondLst>
                                    <p:cond delay="250"/>
                                  </p:stCondLst>
                                  <p:childTnLst>
                                    <p:set>
                                      <p:cBhvr>
                                        <p:cTn id="75" dur="1" fill="hold">
                                          <p:stCondLst>
                                            <p:cond delay="0"/>
                                          </p:stCondLst>
                                        </p:cTn>
                                        <p:tgtEl>
                                          <p:spTgt spid="79"/>
                                        </p:tgtEl>
                                        <p:attrNameLst>
                                          <p:attrName>style.visibility</p:attrName>
                                        </p:attrNameLst>
                                      </p:cBhvr>
                                      <p:to>
                                        <p:strVal val="visible"/>
                                      </p:to>
                                    </p:set>
                                    <p:animEffect transition="in" filter="wipe(right)">
                                      <p:cBhvr>
                                        <p:cTn id="76" dur="750"/>
                                        <p:tgtEl>
                                          <p:spTgt spid="79"/>
                                        </p:tgtEl>
                                      </p:cBhvr>
                                    </p:animEffect>
                                  </p:childTnLst>
                                </p:cTn>
                              </p:par>
                              <p:par>
                                <p:cTn id="77" presetID="22" presetClass="entr" presetSubtype="2" fill="hold" grpId="0" nodeType="withEffect">
                                  <p:stCondLst>
                                    <p:cond delay="550"/>
                                  </p:stCondLst>
                                  <p:childTnLst>
                                    <p:set>
                                      <p:cBhvr>
                                        <p:cTn id="78" dur="1" fill="hold">
                                          <p:stCondLst>
                                            <p:cond delay="0"/>
                                          </p:stCondLst>
                                        </p:cTn>
                                        <p:tgtEl>
                                          <p:spTgt spid="78"/>
                                        </p:tgtEl>
                                        <p:attrNameLst>
                                          <p:attrName>style.visibility</p:attrName>
                                        </p:attrNameLst>
                                      </p:cBhvr>
                                      <p:to>
                                        <p:strVal val="visible"/>
                                      </p:to>
                                    </p:set>
                                    <p:animEffect transition="in" filter="wipe(right)">
                                      <p:cBhvr>
                                        <p:cTn id="79" dur="3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P spid="104" grpId="0"/>
      <p:bldP spid="105" grpId="0"/>
      <p:bldP spid="106" grpId="0"/>
      <p:bldP spid="107" grpId="0"/>
      <p:bldP spid="108" grpId="0"/>
      <p:bldP spid="109" grpId="0"/>
      <p:bldP spid="110" grpId="0"/>
      <p:bldP spid="1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t="9251" b="33186"/>
          <a:stretch>
            <a:fillRect/>
          </a:stretch>
        </p:blipFill>
        <p:spPr>
          <a:xfrm>
            <a:off x="4875" y="-284226"/>
            <a:ext cx="9134251" cy="3288024"/>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75" y="11210"/>
            <a:ext cx="9144000" cy="2632548"/>
          </a:xfrm>
          <a:prstGeom prst="rect">
            <a:avLst/>
          </a:prstGeom>
        </p:spPr>
      </p:pic>
      <p:grpSp>
        <p:nvGrpSpPr>
          <p:cNvPr id="59" name="组合 58"/>
          <p:cNvGrpSpPr/>
          <p:nvPr/>
        </p:nvGrpSpPr>
        <p:grpSpPr>
          <a:xfrm>
            <a:off x="683569" y="1365263"/>
            <a:ext cx="1110069" cy="1112313"/>
            <a:chOff x="1187625" y="888140"/>
            <a:chExt cx="2077399" cy="2081600"/>
          </a:xfrm>
        </p:grpSpPr>
        <p:grpSp>
          <p:nvGrpSpPr>
            <p:cNvPr id="60" name="组合 79"/>
            <p:cNvGrpSpPr/>
            <p:nvPr/>
          </p:nvGrpSpPr>
          <p:grpSpPr bwMode="auto">
            <a:xfrm>
              <a:off x="1187625" y="888140"/>
              <a:ext cx="2077399" cy="2081600"/>
              <a:chOff x="6379729" y="2488774"/>
              <a:chExt cx="2513016" cy="2513016"/>
            </a:xfrm>
          </p:grpSpPr>
          <p:sp>
            <p:nvSpPr>
              <p:cNvPr id="6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700" b="1" kern="0">
                  <a:solidFill>
                    <a:srgbClr val="FFFFFF"/>
                  </a:solidFill>
                  <a:latin typeface="微软雅黑" panose="020B0503020204020204" charset="-122"/>
                  <a:ea typeface="微软雅黑" panose="020B0503020204020204" charset="-122"/>
                </a:endParaRPr>
              </a:p>
            </p:txBody>
          </p:sp>
          <p:sp>
            <p:nvSpPr>
              <p:cNvPr id="6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700" b="1" kern="0">
                  <a:solidFill>
                    <a:srgbClr val="FFFFFF"/>
                  </a:solidFill>
                  <a:latin typeface="微软雅黑" panose="020B0503020204020204" charset="-122"/>
                  <a:ea typeface="微软雅黑" panose="020B0503020204020204" charset="-122"/>
                </a:endParaRPr>
              </a:p>
            </p:txBody>
          </p:sp>
        </p:grpSp>
        <p:sp>
          <p:nvSpPr>
            <p:cNvPr id="61" name="椭圆 80"/>
            <p:cNvSpPr/>
            <p:nvPr/>
          </p:nvSpPr>
          <p:spPr bwMode="auto">
            <a:xfrm>
              <a:off x="1492151" y="1182158"/>
              <a:ext cx="1501235" cy="1504278"/>
            </a:xfrm>
            <a:prstGeom prst="ellipse">
              <a:avLst/>
            </a:prstGeom>
            <a:solidFill>
              <a:srgbClr val="0B469D"/>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4400" b="1" kern="0" dirty="0">
                  <a:solidFill>
                    <a:srgbClr val="FFFFFF"/>
                  </a:solidFill>
                  <a:latin typeface="微软雅黑" panose="020B0503020204020204" charset="-122"/>
                  <a:ea typeface="微软雅黑" panose="020B0503020204020204" charset="-122"/>
                </a:rPr>
                <a:t>序</a:t>
              </a:r>
            </a:p>
          </p:txBody>
        </p:sp>
      </p:grpSp>
      <p:grpSp>
        <p:nvGrpSpPr>
          <p:cNvPr id="64" name="组合 63"/>
          <p:cNvGrpSpPr/>
          <p:nvPr/>
        </p:nvGrpSpPr>
        <p:grpSpPr>
          <a:xfrm>
            <a:off x="1877756" y="1365263"/>
            <a:ext cx="1110069" cy="1112313"/>
            <a:chOff x="1187625" y="888140"/>
            <a:chExt cx="2077399" cy="2081600"/>
          </a:xfrm>
        </p:grpSpPr>
        <p:grpSp>
          <p:nvGrpSpPr>
            <p:cNvPr id="65" name="组合 79"/>
            <p:cNvGrpSpPr/>
            <p:nvPr/>
          </p:nvGrpSpPr>
          <p:grpSpPr bwMode="auto">
            <a:xfrm>
              <a:off x="1187625" y="888140"/>
              <a:ext cx="2077399" cy="2081600"/>
              <a:chOff x="6379729" y="2488774"/>
              <a:chExt cx="2513016" cy="2513016"/>
            </a:xfrm>
          </p:grpSpPr>
          <p:sp>
            <p:nvSpPr>
              <p:cNvPr id="8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700" b="1" kern="0">
                  <a:solidFill>
                    <a:srgbClr val="FFFFFF"/>
                  </a:solidFill>
                  <a:latin typeface="微软雅黑" panose="020B0503020204020204" charset="-122"/>
                  <a:ea typeface="微软雅黑" panose="020B0503020204020204" charset="-122"/>
                </a:endParaRPr>
              </a:p>
            </p:txBody>
          </p:sp>
          <p:sp>
            <p:nvSpPr>
              <p:cNvPr id="8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700" b="1" kern="0">
                  <a:solidFill>
                    <a:srgbClr val="FFFFFF"/>
                  </a:solidFill>
                  <a:latin typeface="微软雅黑" panose="020B0503020204020204" charset="-122"/>
                  <a:ea typeface="微软雅黑" panose="020B0503020204020204" charset="-122"/>
                </a:endParaRPr>
              </a:p>
            </p:txBody>
          </p:sp>
        </p:grpSp>
        <p:sp>
          <p:nvSpPr>
            <p:cNvPr id="80" name="椭圆 80"/>
            <p:cNvSpPr/>
            <p:nvPr/>
          </p:nvSpPr>
          <p:spPr bwMode="auto">
            <a:xfrm>
              <a:off x="1492151" y="1182158"/>
              <a:ext cx="1501235" cy="1504278"/>
            </a:xfrm>
            <a:prstGeom prst="ellipse">
              <a:avLst/>
            </a:prstGeom>
            <a:solidFill>
              <a:srgbClr val="0B469D"/>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fontAlgn="base" hangingPunct="1">
                <a:spcBef>
                  <a:spcPct val="0"/>
                </a:spcBef>
                <a:spcAft>
                  <a:spcPct val="0"/>
                </a:spcAft>
                <a:defRPr/>
              </a:pPr>
              <a:r>
                <a:rPr lang="zh-CN" altLang="en-US" sz="4400" b="1" kern="0" dirty="0">
                  <a:solidFill>
                    <a:srgbClr val="FFFFFF"/>
                  </a:solidFill>
                  <a:latin typeface="微软雅黑" panose="020B0503020204020204" charset="-122"/>
                  <a:ea typeface="微软雅黑" panose="020B0503020204020204" charset="-122"/>
                </a:rPr>
                <a:t>言</a:t>
              </a:r>
            </a:p>
          </p:txBody>
        </p:sp>
      </p:grpSp>
      <p:sp>
        <p:nvSpPr>
          <p:cNvPr id="93" name="TextBox 92"/>
          <p:cNvSpPr txBox="1"/>
          <p:nvPr/>
        </p:nvSpPr>
        <p:spPr>
          <a:xfrm>
            <a:off x="899592" y="2661407"/>
            <a:ext cx="7416824" cy="2169825"/>
          </a:xfrm>
          <a:prstGeom prst="rect">
            <a:avLst/>
          </a:prstGeom>
          <a:noFill/>
        </p:spPr>
        <p:txBody>
          <a:bodyPr wrap="square" rtlCol="0">
            <a:spAutoFit/>
          </a:bodyPr>
          <a:lstStyle/>
          <a:p>
            <a:pPr algn="just">
              <a:lnSpc>
                <a:spcPct val="150000"/>
              </a:lnSpc>
            </a:pPr>
            <a:r>
              <a:rPr lang="zh-CN" altLang="en-US" dirty="0">
                <a:solidFill>
                  <a:srgbClr val="2C3666"/>
                </a:solidFill>
                <a:latin typeface="+mn-ea"/>
              </a:rPr>
              <a:t>    请在此添加正文并根据需要调整字体大小，建议采用</a:t>
            </a:r>
            <a:r>
              <a:rPr lang="en-US" altLang="zh-CN" dirty="0">
                <a:solidFill>
                  <a:srgbClr val="2C3666"/>
                </a:solidFill>
                <a:latin typeface="+mn-ea"/>
              </a:rPr>
              <a:t>1.5</a:t>
            </a:r>
            <a:r>
              <a:rPr lang="zh-CN" altLang="en-US" dirty="0">
                <a:solidFill>
                  <a:srgbClr val="2C3666"/>
                </a:solidFill>
                <a:latin typeface="+mn-ea"/>
              </a:rPr>
              <a:t>倍行距和两端对齐方式。建议采用</a:t>
            </a:r>
            <a:r>
              <a:rPr lang="en-US" altLang="zh-CN" dirty="0">
                <a:solidFill>
                  <a:srgbClr val="2C3666"/>
                </a:solidFill>
                <a:latin typeface="+mn-ea"/>
              </a:rPr>
              <a:t>1.5</a:t>
            </a:r>
            <a:r>
              <a:rPr lang="zh-CN" altLang="en-US" dirty="0">
                <a:solidFill>
                  <a:srgbClr val="2C3666"/>
                </a:solidFill>
                <a:latin typeface="+mn-ea"/>
              </a:rPr>
              <a:t>倍行距和两端对齐方式。请在此添加正文并根据需要调整字体大小，建议采用</a:t>
            </a:r>
            <a:r>
              <a:rPr lang="en-US" altLang="zh-CN" dirty="0">
                <a:solidFill>
                  <a:srgbClr val="2C3666"/>
                </a:solidFill>
                <a:latin typeface="+mn-ea"/>
              </a:rPr>
              <a:t>1.5</a:t>
            </a:r>
            <a:r>
              <a:rPr lang="zh-CN" altLang="en-US" dirty="0">
                <a:solidFill>
                  <a:srgbClr val="2C3666"/>
                </a:solidFill>
                <a:latin typeface="+mn-ea"/>
              </a:rPr>
              <a:t>倍行距和两端对齐方式。请在此添加正文并根据需要调整字体大小，建议采用</a:t>
            </a:r>
            <a:r>
              <a:rPr lang="en-US" altLang="zh-CN" dirty="0">
                <a:solidFill>
                  <a:srgbClr val="2C3666"/>
                </a:solidFill>
                <a:latin typeface="+mn-ea"/>
              </a:rPr>
              <a:t>1.5</a:t>
            </a:r>
            <a:r>
              <a:rPr lang="zh-CN" altLang="en-US" dirty="0">
                <a:solidFill>
                  <a:srgbClr val="2C3666"/>
                </a:solidFill>
                <a:latin typeface="+mn-ea"/>
              </a:rPr>
              <a:t>倍行距和两端对齐方式。建议采用</a:t>
            </a:r>
            <a:r>
              <a:rPr lang="en-US" altLang="zh-CN" dirty="0">
                <a:solidFill>
                  <a:srgbClr val="2C3666"/>
                </a:solidFill>
                <a:latin typeface="+mn-ea"/>
              </a:rPr>
              <a:t>1.5</a:t>
            </a:r>
            <a:r>
              <a:rPr lang="zh-CN" altLang="en-US" dirty="0">
                <a:solidFill>
                  <a:srgbClr val="2C3666"/>
                </a:solidFill>
                <a:latin typeface="+mn-ea"/>
              </a:rPr>
              <a:t>倍行距和两端对齐方式。</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1250"/>
                                        <p:tgtEl>
                                          <p:spTgt spid="17"/>
                                        </p:tgtEl>
                                      </p:cBhvr>
                                    </p:animEffect>
                                  </p:childTnLst>
                                </p:cTn>
                              </p:par>
                            </p:childTnLst>
                          </p:cTn>
                        </p:par>
                        <p:par>
                          <p:cTn id="12" fill="hold">
                            <p:stCondLst>
                              <p:cond delay="2500"/>
                            </p:stCondLst>
                            <p:childTnLst>
                              <p:par>
                                <p:cTn id="13" presetID="2" presetClass="entr" presetSubtype="8"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1250" fill="hold"/>
                                        <p:tgtEl>
                                          <p:spTgt spid="64"/>
                                        </p:tgtEl>
                                        <p:attrNameLst>
                                          <p:attrName>ppt_x</p:attrName>
                                        </p:attrNameLst>
                                      </p:cBhvr>
                                      <p:tavLst>
                                        <p:tav tm="0">
                                          <p:val>
                                            <p:strVal val="0-#ppt_w/2"/>
                                          </p:val>
                                        </p:tav>
                                        <p:tav tm="100000">
                                          <p:val>
                                            <p:strVal val="#ppt_x"/>
                                          </p:val>
                                        </p:tav>
                                      </p:tavLst>
                                    </p:anim>
                                    <p:anim calcmode="lin" valueType="num">
                                      <p:cBhvr additive="base">
                                        <p:cTn id="16" dur="1250" fill="hold"/>
                                        <p:tgtEl>
                                          <p:spTgt spid="64"/>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21600000">
                                      <p:cBhvr>
                                        <p:cTn id="18" dur="1250" fill="hold"/>
                                        <p:tgtEl>
                                          <p:spTgt spid="64"/>
                                        </p:tgtEl>
                                        <p:attrNameLst>
                                          <p:attrName>r</p:attrName>
                                        </p:attrNameLst>
                                      </p:cBhvr>
                                    </p:animRot>
                                  </p:childTnLst>
                                </p:cTn>
                              </p:par>
                            </p:childTnLst>
                          </p:cTn>
                        </p:par>
                        <p:par>
                          <p:cTn id="19" fill="hold">
                            <p:stCondLst>
                              <p:cond delay="4000"/>
                            </p:stCondLst>
                            <p:childTnLst>
                              <p:par>
                                <p:cTn id="20" presetID="2" presetClass="entr" presetSubtype="8"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1250" fill="hold"/>
                                        <p:tgtEl>
                                          <p:spTgt spid="59"/>
                                        </p:tgtEl>
                                        <p:attrNameLst>
                                          <p:attrName>ppt_x</p:attrName>
                                        </p:attrNameLst>
                                      </p:cBhvr>
                                      <p:tavLst>
                                        <p:tav tm="0">
                                          <p:val>
                                            <p:strVal val="0-#ppt_w/2"/>
                                          </p:val>
                                        </p:tav>
                                        <p:tav tm="100000">
                                          <p:val>
                                            <p:strVal val="#ppt_x"/>
                                          </p:val>
                                        </p:tav>
                                      </p:tavLst>
                                    </p:anim>
                                    <p:anim calcmode="lin" valueType="num">
                                      <p:cBhvr additive="base">
                                        <p:cTn id="23" dur="1250" fill="hold"/>
                                        <p:tgtEl>
                                          <p:spTgt spid="59"/>
                                        </p:tgtEl>
                                        <p:attrNameLst>
                                          <p:attrName>ppt_y</p:attrName>
                                        </p:attrNameLst>
                                      </p:cBhvr>
                                      <p:tavLst>
                                        <p:tav tm="0">
                                          <p:val>
                                            <p:strVal val="#ppt_y"/>
                                          </p:val>
                                        </p:tav>
                                        <p:tav tm="100000">
                                          <p:val>
                                            <p:strVal val="#ppt_y"/>
                                          </p:val>
                                        </p:tav>
                                      </p:tavLst>
                                    </p:anim>
                                  </p:childTnLst>
                                </p:cTn>
                              </p:par>
                              <p:par>
                                <p:cTn id="24" presetID="8" presetClass="emph" presetSubtype="0" fill="hold" nodeType="withEffect">
                                  <p:stCondLst>
                                    <p:cond delay="0"/>
                                  </p:stCondLst>
                                  <p:childTnLst>
                                    <p:animRot by="21600000">
                                      <p:cBhvr>
                                        <p:cTn id="25" dur="1250" fill="hold"/>
                                        <p:tgtEl>
                                          <p:spTgt spid="59"/>
                                        </p:tgtEl>
                                        <p:attrNameLst>
                                          <p:attrName>r</p:attrName>
                                        </p:attrNameLst>
                                      </p:cBhvr>
                                    </p:animRot>
                                  </p:childTnLst>
                                </p:cTn>
                              </p:par>
                            </p:childTnLst>
                          </p:cTn>
                        </p:par>
                        <p:par>
                          <p:cTn id="26" fill="hold">
                            <p:stCondLst>
                              <p:cond delay="5500"/>
                            </p:stCondLst>
                            <p:childTnLst>
                              <p:par>
                                <p:cTn id="27" presetID="12" presetClass="entr" presetSubtype="4" fill="hold" grpId="0"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additive="base">
                                        <p:cTn id="29" dur="1750"/>
                                        <p:tgtEl>
                                          <p:spTgt spid="93"/>
                                        </p:tgtEl>
                                        <p:attrNameLst>
                                          <p:attrName>ppt_y</p:attrName>
                                        </p:attrNameLst>
                                      </p:cBhvr>
                                      <p:tavLst>
                                        <p:tav tm="0">
                                          <p:val>
                                            <p:strVal val="#ppt_y+#ppt_h*1.125000"/>
                                          </p:val>
                                        </p:tav>
                                        <p:tav tm="100000">
                                          <p:val>
                                            <p:strVal val="#ppt_y"/>
                                          </p:val>
                                        </p:tav>
                                      </p:tavLst>
                                    </p:anim>
                                    <p:animEffect transition="in" filter="wipe(up)">
                                      <p:cBhvr>
                                        <p:cTn id="30" dur="175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1"/>
          <p:cNvGrpSpPr/>
          <p:nvPr/>
        </p:nvGrpSpPr>
        <p:grpSpPr bwMode="auto">
          <a:xfrm>
            <a:off x="1193802" y="1563690"/>
            <a:ext cx="6626225" cy="3690937"/>
            <a:chOff x="0" y="0"/>
            <a:chExt cx="8006336" cy="4459927"/>
          </a:xfrm>
        </p:grpSpPr>
        <p:sp>
          <p:nvSpPr>
            <p:cNvPr id="34" name="空心弧 2"/>
            <p:cNvSpPr/>
            <p:nvPr/>
          </p:nvSpPr>
          <p:spPr bwMode="auto">
            <a:xfrm>
              <a:off x="1712904" y="21100"/>
              <a:ext cx="4427078" cy="4427317"/>
            </a:xfrm>
            <a:custGeom>
              <a:avLst/>
              <a:gdLst>
                <a:gd name="T0" fmla="*/ 0 w 4427078"/>
                <a:gd name="T1" fmla="*/ 2213659 h 4427317"/>
                <a:gd name="T2" fmla="*/ 1134020 w 4427078"/>
                <a:gd name="T3" fmla="*/ 281097 h 4427317"/>
                <a:gd name="T4" fmla="*/ 3374271 w 4427078"/>
                <a:gd name="T5" fmla="*/ 328761 h 4427317"/>
                <a:gd name="T6" fmla="*/ 3254510 w 4427078"/>
                <a:gd name="T7" fmla="*/ 523236 h 4427317"/>
                <a:gd name="T8" fmla="*/ 1245399 w 4427078"/>
                <a:gd name="T9" fmla="*/ 480490 h 4427317"/>
                <a:gd name="T10" fmla="*/ 228392 w 4427078"/>
                <a:gd name="T11" fmla="*/ 2213659 h 4427317"/>
                <a:gd name="T12" fmla="*/ 0 w 4427078"/>
                <a:gd name="T13" fmla="*/ 2213659 h 4427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27078" h="4427317">
                  <a:moveTo>
                    <a:pt x="0" y="2213659"/>
                  </a:moveTo>
                  <a:cubicBezTo>
                    <a:pt x="0" y="1411587"/>
                    <a:pt x="433835" y="672258"/>
                    <a:pt x="1134020" y="281097"/>
                  </a:cubicBezTo>
                  <a:cubicBezTo>
                    <a:pt x="1834253" y="-110092"/>
                    <a:pt x="2691308" y="-91857"/>
                    <a:pt x="3374271" y="328761"/>
                  </a:cubicBezTo>
                  <a:lnTo>
                    <a:pt x="3254510" y="523236"/>
                  </a:lnTo>
                  <a:cubicBezTo>
                    <a:pt x="2642013" y="146011"/>
                    <a:pt x="1873384" y="129658"/>
                    <a:pt x="1245399" y="480490"/>
                  </a:cubicBezTo>
                  <a:cubicBezTo>
                    <a:pt x="617462" y="831295"/>
                    <a:pt x="228392" y="1494342"/>
                    <a:pt x="228392" y="2213659"/>
                  </a:cubicBezTo>
                  <a:lnTo>
                    <a:pt x="0" y="221365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35" name="空心弧 3"/>
            <p:cNvSpPr/>
            <p:nvPr/>
          </p:nvSpPr>
          <p:spPr bwMode="auto">
            <a:xfrm rot="5833831">
              <a:off x="1739637" y="7792"/>
              <a:ext cx="4427317" cy="4427078"/>
            </a:xfrm>
            <a:custGeom>
              <a:avLst/>
              <a:gdLst>
                <a:gd name="T0" fmla="*/ 1334575 w 4427317"/>
                <a:gd name="T1" fmla="*/ 182025 h 4427078"/>
                <a:gd name="T2" fmla="*/ 3253134 w 4427317"/>
                <a:gd name="T3" fmla="*/ 259220 h 4427078"/>
                <a:gd name="T4" fmla="*/ 3144843 w 4427317"/>
                <a:gd name="T5" fmla="*/ 462819 h 4427078"/>
                <a:gd name="T6" fmla="*/ 1426157 w 4427317"/>
                <a:gd name="T7" fmla="*/ 393666 h 4427078"/>
                <a:gd name="T8" fmla="*/ 1334575 w 4427317"/>
                <a:gd name="T9" fmla="*/ 182025 h 442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7317" h="4427078">
                  <a:moveTo>
                    <a:pt x="1334575" y="182025"/>
                  </a:moveTo>
                  <a:cubicBezTo>
                    <a:pt x="1952552" y="-85359"/>
                    <a:pt x="2658640" y="-56949"/>
                    <a:pt x="3253134" y="259220"/>
                  </a:cubicBezTo>
                  <a:lnTo>
                    <a:pt x="3144843" y="462819"/>
                  </a:lnTo>
                  <a:cubicBezTo>
                    <a:pt x="2612282" y="179591"/>
                    <a:pt x="1979754" y="154141"/>
                    <a:pt x="1426157" y="393666"/>
                  </a:cubicBezTo>
                  <a:lnTo>
                    <a:pt x="1334575" y="182025"/>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grpSp>
          <p:nvGrpSpPr>
            <p:cNvPr id="36" name="椭圆 4"/>
            <p:cNvGrpSpPr/>
            <p:nvPr/>
          </p:nvGrpSpPr>
          <p:grpSpPr bwMode="auto">
            <a:xfrm>
              <a:off x="2314050" y="622356"/>
              <a:ext cx="3226166" cy="3226340"/>
              <a:chOff x="0" y="0"/>
              <a:chExt cx="2670048" cy="2670048"/>
            </a:xfrm>
          </p:grpSpPr>
          <p:pic>
            <p:nvPicPr>
              <p:cNvPr id="58" name="椭圆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70048" cy="267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7"/>
              <p:cNvSpPr txBox="1">
                <a:spLocks noChangeArrowheads="1"/>
              </p:cNvSpPr>
              <p:nvPr/>
            </p:nvSpPr>
            <p:spPr bwMode="auto">
              <a:xfrm>
                <a:off x="406843" y="407693"/>
                <a:ext cx="1854176" cy="185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800"/>
                <a:endParaRPr lang="zh-CN" altLang="en-US" sz="1350">
                  <a:solidFill>
                    <a:srgbClr val="FFFFFF"/>
                  </a:solidFill>
                </a:endParaRPr>
              </a:p>
            </p:txBody>
          </p:sp>
        </p:grpSp>
        <p:sp>
          <p:nvSpPr>
            <p:cNvPr id="37" name="空心弧 5"/>
            <p:cNvSpPr/>
            <p:nvPr/>
          </p:nvSpPr>
          <p:spPr bwMode="auto">
            <a:xfrm>
              <a:off x="2054334" y="362548"/>
              <a:ext cx="3744218" cy="3744421"/>
            </a:xfrm>
            <a:custGeom>
              <a:avLst/>
              <a:gdLst>
                <a:gd name="T0" fmla="*/ 0 w 3744218"/>
                <a:gd name="T1" fmla="*/ 1872211 h 3744421"/>
                <a:gd name="T2" fmla="*/ 955267 w 3744218"/>
                <a:gd name="T3" fmla="*/ 239886 h 3744421"/>
                <a:gd name="T4" fmla="*/ 2846308 w 3744218"/>
                <a:gd name="T5" fmla="*/ 273459 h 3744421"/>
                <a:gd name="T6" fmla="*/ 2278509 w 3744218"/>
                <a:gd name="T7" fmla="*/ 1205270 h 3744421"/>
                <a:gd name="T8" fmla="*/ 1489636 w 3744218"/>
                <a:gd name="T9" fmla="*/ 1191263 h 3744421"/>
                <a:gd name="T10" fmla="*/ 1091177 w 3744218"/>
                <a:gd name="T11" fmla="*/ 1872210 h 3744421"/>
                <a:gd name="T12" fmla="*/ 0 w 3744218"/>
                <a:gd name="T13" fmla="*/ 1872211 h 3744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44218" h="3744421">
                  <a:moveTo>
                    <a:pt x="0" y="1872211"/>
                  </a:moveTo>
                  <a:cubicBezTo>
                    <a:pt x="0" y="1195428"/>
                    <a:pt x="365233" y="571332"/>
                    <a:pt x="955267" y="239886"/>
                  </a:cubicBezTo>
                  <a:cubicBezTo>
                    <a:pt x="1545343" y="-91583"/>
                    <a:pt x="2268369" y="-78746"/>
                    <a:pt x="2846308" y="273459"/>
                  </a:cubicBezTo>
                  <a:lnTo>
                    <a:pt x="2278509" y="1205270"/>
                  </a:lnTo>
                  <a:cubicBezTo>
                    <a:pt x="2037417" y="1058322"/>
                    <a:pt x="1735792" y="1052967"/>
                    <a:pt x="1489636" y="1191263"/>
                  </a:cubicBezTo>
                  <a:cubicBezTo>
                    <a:pt x="1243521" y="1329536"/>
                    <a:pt x="1091177" y="1589885"/>
                    <a:pt x="1091177" y="1872210"/>
                  </a:cubicBezTo>
                  <a:lnTo>
                    <a:pt x="0" y="187221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38" name="空心弧 6"/>
            <p:cNvSpPr/>
            <p:nvPr/>
          </p:nvSpPr>
          <p:spPr bwMode="auto">
            <a:xfrm rot="5792301">
              <a:off x="2054231" y="362649"/>
              <a:ext cx="3744421" cy="3744218"/>
            </a:xfrm>
            <a:custGeom>
              <a:avLst/>
              <a:gdLst>
                <a:gd name="T0" fmla="*/ 1142389 w 3744421"/>
                <a:gd name="T1" fmla="*/ 148099 h 3744218"/>
                <a:gd name="T2" fmla="*/ 2744414 w 3744421"/>
                <a:gd name="T3" fmla="*/ 215566 h 3744218"/>
                <a:gd name="T4" fmla="*/ 2225738 w 3744421"/>
                <a:gd name="T5" fmla="*/ 1200667 h 3744218"/>
                <a:gd name="T6" fmla="*/ 1576396 w 3744421"/>
                <a:gd name="T7" fmla="*/ 1173325 h 3744218"/>
                <a:gd name="T8" fmla="*/ 1142389 w 3744421"/>
                <a:gd name="T9" fmla="*/ 148099 h 3744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4421" h="3744218">
                  <a:moveTo>
                    <a:pt x="1142389" y="148099"/>
                  </a:moveTo>
                  <a:cubicBezTo>
                    <a:pt x="1659495" y="-70782"/>
                    <a:pt x="2247545" y="-46018"/>
                    <a:pt x="2744414" y="215566"/>
                  </a:cubicBezTo>
                  <a:lnTo>
                    <a:pt x="2225738" y="1200667"/>
                  </a:lnTo>
                  <a:cubicBezTo>
                    <a:pt x="2024342" y="1094656"/>
                    <a:pt x="1785993" y="1084620"/>
                    <a:pt x="1576396" y="1173325"/>
                  </a:cubicBezTo>
                  <a:lnTo>
                    <a:pt x="1142389" y="148099"/>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39" name="空心弧 7"/>
            <p:cNvSpPr/>
            <p:nvPr/>
          </p:nvSpPr>
          <p:spPr bwMode="auto">
            <a:xfrm rot="703656">
              <a:off x="2054334" y="362548"/>
              <a:ext cx="3744218" cy="3744421"/>
            </a:xfrm>
            <a:custGeom>
              <a:avLst/>
              <a:gdLst>
                <a:gd name="T0" fmla="*/ 2712245 w 3744218"/>
                <a:gd name="T1" fmla="*/ 199109 h 3744421"/>
                <a:gd name="T2" fmla="*/ 2846532 w 3744218"/>
                <a:gd name="T3" fmla="*/ 273595 h 3744421"/>
                <a:gd name="T4" fmla="*/ 2275854 w 3744218"/>
                <a:gd name="T5" fmla="*/ 1209835 h 3744421"/>
                <a:gd name="T6" fmla="*/ 2220215 w 3744218"/>
                <a:gd name="T7" fmla="*/ 1178968 h 3744421"/>
                <a:gd name="T8" fmla="*/ 2712245 w 3744218"/>
                <a:gd name="T9" fmla="*/ 199109 h 3744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4218" h="3744421">
                  <a:moveTo>
                    <a:pt x="2712245" y="199109"/>
                  </a:moveTo>
                  <a:cubicBezTo>
                    <a:pt x="2758007" y="222091"/>
                    <a:pt x="2802807" y="246940"/>
                    <a:pt x="2846532" y="273595"/>
                  </a:cubicBezTo>
                  <a:lnTo>
                    <a:pt x="2275854" y="1209835"/>
                  </a:lnTo>
                  <a:cubicBezTo>
                    <a:pt x="2257738" y="1198789"/>
                    <a:pt x="2239176" y="1188492"/>
                    <a:pt x="2220215" y="1178968"/>
                  </a:cubicBezTo>
                  <a:lnTo>
                    <a:pt x="2712245" y="199109"/>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0" name="TextBox 8"/>
            <p:cNvSpPr txBox="1">
              <a:spLocks noChangeArrowheads="1"/>
            </p:cNvSpPr>
            <p:nvPr/>
          </p:nvSpPr>
          <p:spPr bwMode="auto">
            <a:xfrm flipH="1">
              <a:off x="3472771" y="1740150"/>
              <a:ext cx="994558" cy="63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zh-CN" altLang="zh-CN" sz="1350" b="1" dirty="0">
                  <a:solidFill>
                    <a:prstClr val="black"/>
                  </a:solidFill>
                  <a:latin typeface="微软雅黑" panose="020B0503020204020204" charset="-122"/>
                  <a:ea typeface="微软雅黑" panose="020B0503020204020204" charset="-122"/>
                </a:rPr>
                <a:t>点击添加</a:t>
              </a:r>
              <a:r>
                <a:rPr lang="zh-CN" altLang="en-US" sz="1350" b="1" dirty="0">
                  <a:solidFill>
                    <a:prstClr val="black"/>
                  </a:solidFill>
                  <a:latin typeface="微软雅黑" panose="020B0503020204020204" charset="-122"/>
                  <a:ea typeface="微软雅黑" panose="020B0503020204020204" charset="-122"/>
                </a:rPr>
                <a:t>标题</a:t>
              </a:r>
              <a:endParaRPr lang="zh-CN" altLang="zh-CN" sz="1350" b="1" dirty="0">
                <a:solidFill>
                  <a:prstClr val="black"/>
                </a:solidFill>
                <a:latin typeface="微软雅黑" panose="020B0503020204020204" charset="-122"/>
                <a:ea typeface="微软雅黑" panose="020B0503020204020204" charset="-122"/>
              </a:endParaRPr>
            </a:p>
          </p:txBody>
        </p:sp>
        <p:sp>
          <p:nvSpPr>
            <p:cNvPr id="41" name="TextBox 9"/>
            <p:cNvSpPr txBox="1">
              <a:spLocks noChangeArrowheads="1"/>
            </p:cNvSpPr>
            <p:nvPr/>
          </p:nvSpPr>
          <p:spPr bwMode="auto">
            <a:xfrm flipH="1">
              <a:off x="3352917" y="2890800"/>
              <a:ext cx="1432855" cy="5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zh-CN" altLang="en-US" sz="1200">
                  <a:solidFill>
                    <a:srgbClr val="000000"/>
                  </a:solidFill>
                  <a:latin typeface="微软雅黑" panose="020B0503020204020204" charset="-122"/>
                  <a:ea typeface="微软雅黑" panose="020B0503020204020204" charset="-122"/>
                </a:rPr>
                <a:t>点击添加文本    </a:t>
              </a:r>
              <a:endParaRPr lang="en-US" sz="1200">
                <a:solidFill>
                  <a:srgbClr val="000000"/>
                </a:solidFill>
                <a:latin typeface="微软雅黑" panose="020B0503020204020204" charset="-122"/>
                <a:ea typeface="微软雅黑" panose="020B0503020204020204" charset="-122"/>
              </a:endParaRPr>
            </a:p>
            <a:p>
              <a:pPr defTabSz="685800"/>
              <a:r>
                <a:rPr lang="zh-CN" altLang="en-US" sz="1200">
                  <a:solidFill>
                    <a:srgbClr val="000000"/>
                  </a:solidFill>
                  <a:latin typeface="微软雅黑" panose="020B0503020204020204" charset="-122"/>
                  <a:ea typeface="微软雅黑" panose="020B0503020204020204" charset="-122"/>
                </a:rPr>
                <a:t>点击添加文本</a:t>
              </a:r>
              <a:endParaRPr lang="en-US" sz="1200">
                <a:solidFill>
                  <a:srgbClr val="000000"/>
                </a:solidFill>
                <a:latin typeface="微软雅黑" panose="020B0503020204020204" charset="-122"/>
                <a:ea typeface="微软雅黑" panose="020B0503020204020204" charset="-122"/>
              </a:endParaRPr>
            </a:p>
          </p:txBody>
        </p:sp>
        <p:sp>
          <p:nvSpPr>
            <p:cNvPr id="42" name="任意多边形 10"/>
            <p:cNvSpPr/>
            <p:nvPr/>
          </p:nvSpPr>
          <p:spPr bwMode="auto">
            <a:xfrm>
              <a:off x="1686050" y="594657"/>
              <a:ext cx="1208431" cy="458461"/>
            </a:xfrm>
            <a:custGeom>
              <a:avLst/>
              <a:gdLst>
                <a:gd name="T0" fmla="*/ 1208431 w 2592834"/>
                <a:gd name="T1" fmla="*/ 458461 h 705394"/>
                <a:gd name="T2" fmla="*/ 891847 w 2592834"/>
                <a:gd name="T3" fmla="*/ 0 h 705394"/>
                <a:gd name="T4" fmla="*/ 0 w 2592834"/>
                <a:gd name="T5" fmla="*/ 0 h 705394"/>
                <a:gd name="T6" fmla="*/ 0 60000 65536"/>
                <a:gd name="T7" fmla="*/ 0 60000 65536"/>
                <a:gd name="T8" fmla="*/ 0 60000 65536"/>
              </a:gdLst>
              <a:ahLst/>
              <a:cxnLst>
                <a:cxn ang="T6">
                  <a:pos x="T0" y="T1"/>
                </a:cxn>
                <a:cxn ang="T7">
                  <a:pos x="T2" y="T3"/>
                </a:cxn>
                <a:cxn ang="T8">
                  <a:pos x="T4" y="T5"/>
                </a:cxn>
              </a:cxnLst>
              <a:rect l="0" t="0" r="r" b="b"/>
              <a:pathLst>
                <a:path w="2592834" h="705394">
                  <a:moveTo>
                    <a:pt x="2592834" y="705394"/>
                  </a:moveTo>
                  <a:lnTo>
                    <a:pt x="1913566" y="0"/>
                  </a:lnTo>
                  <a:lnTo>
                    <a:pt x="0" y="0"/>
                  </a:lnTo>
                </a:path>
              </a:pathLst>
            </a:custGeom>
            <a:noFill/>
            <a:ln w="3175" cap="flat" cmpd="sng">
              <a:solidFill>
                <a:srgbClr val="00206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3" name="TextBox 11"/>
            <p:cNvSpPr txBox="1">
              <a:spLocks noChangeArrowheads="1"/>
            </p:cNvSpPr>
            <p:nvPr/>
          </p:nvSpPr>
          <p:spPr bwMode="auto">
            <a:xfrm flipH="1">
              <a:off x="6264661" y="420096"/>
              <a:ext cx="1741675" cy="55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zh-CN" altLang="en-US" sz="1200">
                  <a:solidFill>
                    <a:srgbClr val="262626"/>
                  </a:solidFill>
                  <a:latin typeface="微软雅黑" panose="020B0503020204020204" charset="-122"/>
                  <a:ea typeface="微软雅黑" panose="020B0503020204020204" charset="-122"/>
                </a:rPr>
                <a:t>点击添加文本    </a:t>
              </a:r>
              <a:endParaRPr lang="en-US" sz="1200">
                <a:solidFill>
                  <a:srgbClr val="262626"/>
                </a:solidFill>
                <a:latin typeface="微软雅黑" panose="020B0503020204020204" charset="-122"/>
                <a:ea typeface="微软雅黑" panose="020B0503020204020204" charset="-122"/>
              </a:endParaRPr>
            </a:p>
            <a:p>
              <a:pPr defTabSz="685800"/>
              <a:r>
                <a:rPr lang="zh-CN" altLang="en-US" sz="1200">
                  <a:solidFill>
                    <a:srgbClr val="262626"/>
                  </a:solidFill>
                  <a:latin typeface="微软雅黑" panose="020B0503020204020204" charset="-122"/>
                  <a:ea typeface="微软雅黑" panose="020B0503020204020204" charset="-122"/>
                </a:rPr>
                <a:t>点击添加文本</a:t>
              </a:r>
              <a:endParaRPr lang="en-US" sz="1200">
                <a:solidFill>
                  <a:srgbClr val="262626"/>
                </a:solidFill>
                <a:latin typeface="微软雅黑" panose="020B0503020204020204" charset="-122"/>
                <a:ea typeface="微软雅黑" panose="020B0503020204020204" charset="-122"/>
              </a:endParaRPr>
            </a:p>
          </p:txBody>
        </p:sp>
        <p:sp>
          <p:nvSpPr>
            <p:cNvPr id="44" name="TextBox 11"/>
            <p:cNvSpPr txBox="1">
              <a:spLocks noChangeArrowheads="1"/>
            </p:cNvSpPr>
            <p:nvPr/>
          </p:nvSpPr>
          <p:spPr bwMode="auto">
            <a:xfrm flipH="1">
              <a:off x="0" y="377894"/>
              <a:ext cx="1672622" cy="5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zh-CN" altLang="en-US" sz="1200" dirty="0">
                  <a:solidFill>
                    <a:srgbClr val="262626"/>
                  </a:solidFill>
                  <a:latin typeface="微软雅黑" panose="020B0503020204020204" charset="-122"/>
                  <a:ea typeface="微软雅黑" panose="020B0503020204020204" charset="-122"/>
                </a:rPr>
                <a:t>点击添加文本    </a:t>
              </a:r>
              <a:endParaRPr lang="en-US" sz="1200" dirty="0">
                <a:solidFill>
                  <a:srgbClr val="262626"/>
                </a:solidFill>
                <a:latin typeface="微软雅黑" panose="020B0503020204020204" charset="-122"/>
                <a:ea typeface="微软雅黑" panose="020B0503020204020204" charset="-122"/>
              </a:endParaRPr>
            </a:p>
            <a:p>
              <a:pPr defTabSz="685800"/>
              <a:r>
                <a:rPr lang="zh-CN" altLang="en-US" sz="1200" dirty="0">
                  <a:solidFill>
                    <a:srgbClr val="262626"/>
                  </a:solidFill>
                  <a:latin typeface="微软雅黑" panose="020B0503020204020204" charset="-122"/>
                  <a:ea typeface="微软雅黑" panose="020B0503020204020204" charset="-122"/>
                </a:rPr>
                <a:t>点击添加文本</a:t>
              </a:r>
              <a:endParaRPr lang="en-US" sz="1200" dirty="0">
                <a:solidFill>
                  <a:srgbClr val="262626"/>
                </a:solidFill>
                <a:latin typeface="微软雅黑" panose="020B0503020204020204" charset="-122"/>
                <a:ea typeface="微软雅黑" panose="020B0503020204020204" charset="-122"/>
              </a:endParaRPr>
            </a:p>
          </p:txBody>
        </p:sp>
        <p:sp>
          <p:nvSpPr>
            <p:cNvPr id="45" name="TextBox 13"/>
            <p:cNvSpPr txBox="1">
              <a:spLocks noChangeArrowheads="1"/>
            </p:cNvSpPr>
            <p:nvPr/>
          </p:nvSpPr>
          <p:spPr bwMode="auto">
            <a:xfrm flipH="1">
              <a:off x="6264661" y="1053118"/>
              <a:ext cx="1741675" cy="5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zh-CN" altLang="en-US" sz="1200">
                  <a:solidFill>
                    <a:srgbClr val="262626"/>
                  </a:solidFill>
                  <a:latin typeface="微软雅黑" panose="020B0503020204020204" charset="-122"/>
                  <a:ea typeface="微软雅黑" panose="020B0503020204020204" charset="-122"/>
                </a:rPr>
                <a:t>点击添加文本    </a:t>
              </a:r>
              <a:endParaRPr lang="en-US" sz="1200">
                <a:solidFill>
                  <a:srgbClr val="262626"/>
                </a:solidFill>
                <a:latin typeface="微软雅黑" panose="020B0503020204020204" charset="-122"/>
                <a:ea typeface="微软雅黑" panose="020B0503020204020204" charset="-122"/>
              </a:endParaRPr>
            </a:p>
            <a:p>
              <a:pPr defTabSz="685800"/>
              <a:r>
                <a:rPr lang="zh-CN" altLang="en-US" sz="1200">
                  <a:solidFill>
                    <a:srgbClr val="262626"/>
                  </a:solidFill>
                  <a:latin typeface="微软雅黑" panose="020B0503020204020204" charset="-122"/>
                  <a:ea typeface="微软雅黑" panose="020B0503020204020204" charset="-122"/>
                </a:rPr>
                <a:t>点击添加文本</a:t>
              </a:r>
              <a:endParaRPr lang="en-US" sz="1200">
                <a:solidFill>
                  <a:srgbClr val="262626"/>
                </a:solidFill>
                <a:latin typeface="微软雅黑" panose="020B0503020204020204" charset="-122"/>
                <a:ea typeface="微软雅黑" panose="020B0503020204020204" charset="-122"/>
              </a:endParaRPr>
            </a:p>
          </p:txBody>
        </p:sp>
        <p:cxnSp>
          <p:nvCxnSpPr>
            <p:cNvPr id="46" name="直接连接符 14"/>
            <p:cNvCxnSpPr>
              <a:cxnSpLocks noChangeShapeType="1"/>
            </p:cNvCxnSpPr>
            <p:nvPr/>
          </p:nvCxnSpPr>
          <p:spPr bwMode="auto">
            <a:xfrm>
              <a:off x="5441777" y="3126745"/>
              <a:ext cx="769175" cy="0"/>
            </a:xfrm>
            <a:prstGeom prst="line">
              <a:avLst/>
            </a:prstGeom>
            <a:noFill/>
            <a:ln w="3175">
              <a:solidFill>
                <a:schemeClr val="tx1"/>
              </a:solidFill>
              <a:round/>
              <a:headEnd type="oval" w="med" len="med"/>
              <a:tailEnd type="oval" w="med" len="med"/>
            </a:ln>
            <a:extLst>
              <a:ext uri="{909E8E84-426E-40DD-AFC4-6F175D3DCCD1}">
                <a14:hiddenFill xmlns:a14="http://schemas.microsoft.com/office/drawing/2010/main">
                  <a:noFill/>
                </a14:hiddenFill>
              </a:ext>
            </a:extLst>
          </p:spPr>
        </p:cxnSp>
        <p:sp>
          <p:nvSpPr>
            <p:cNvPr id="47" name="TextBox 15"/>
            <p:cNvSpPr txBox="1">
              <a:spLocks noChangeArrowheads="1"/>
            </p:cNvSpPr>
            <p:nvPr/>
          </p:nvSpPr>
          <p:spPr bwMode="auto">
            <a:xfrm flipH="1">
              <a:off x="6264661" y="2890800"/>
              <a:ext cx="1567125" cy="5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zh-CN" altLang="en-US" sz="1200">
                  <a:solidFill>
                    <a:srgbClr val="262626"/>
                  </a:solidFill>
                  <a:latin typeface="微软雅黑" panose="020B0503020204020204" charset="-122"/>
                  <a:ea typeface="微软雅黑" panose="020B0503020204020204" charset="-122"/>
                </a:rPr>
                <a:t>点击添加文本    </a:t>
              </a:r>
              <a:endParaRPr lang="en-US" sz="1200">
                <a:solidFill>
                  <a:srgbClr val="262626"/>
                </a:solidFill>
                <a:latin typeface="微软雅黑" panose="020B0503020204020204" charset="-122"/>
                <a:ea typeface="微软雅黑" panose="020B0503020204020204" charset="-122"/>
              </a:endParaRPr>
            </a:p>
            <a:p>
              <a:pPr defTabSz="685800"/>
              <a:r>
                <a:rPr lang="zh-CN" altLang="en-US" sz="1200">
                  <a:solidFill>
                    <a:srgbClr val="262626"/>
                  </a:solidFill>
                  <a:latin typeface="微软雅黑" panose="020B0503020204020204" charset="-122"/>
                  <a:ea typeface="微软雅黑" panose="020B0503020204020204" charset="-122"/>
                </a:rPr>
                <a:t>点击添加文本</a:t>
              </a:r>
              <a:endParaRPr lang="en-US" sz="1200">
                <a:solidFill>
                  <a:srgbClr val="262626"/>
                </a:solidFill>
                <a:latin typeface="微软雅黑" panose="020B0503020204020204" charset="-122"/>
                <a:ea typeface="微软雅黑" panose="020B0503020204020204" charset="-122"/>
              </a:endParaRPr>
            </a:p>
          </p:txBody>
        </p:sp>
        <p:sp>
          <p:nvSpPr>
            <p:cNvPr id="48" name="TextBox 60"/>
            <p:cNvSpPr txBox="1">
              <a:spLocks noChangeArrowheads="1"/>
            </p:cNvSpPr>
            <p:nvPr/>
          </p:nvSpPr>
          <p:spPr bwMode="auto">
            <a:xfrm rot="-1912544">
              <a:off x="2101843" y="98723"/>
              <a:ext cx="800318" cy="40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en-US" altLang="zh-CN" sz="1600" dirty="0">
                  <a:solidFill>
                    <a:srgbClr val="0070C0"/>
                  </a:solidFill>
                  <a:latin typeface="方正超粗黑简体" pitchFamily="65" charset="-122"/>
                  <a:ea typeface="方正超粗黑简体" pitchFamily="65" charset="-122"/>
                </a:rPr>
                <a:t>35%</a:t>
              </a:r>
              <a:endParaRPr lang="zh-CN" altLang="en-US" sz="1600" dirty="0">
                <a:solidFill>
                  <a:srgbClr val="0070C0"/>
                </a:solidFill>
                <a:latin typeface="方正超粗黑简体" pitchFamily="65" charset="-122"/>
                <a:ea typeface="方正超粗黑简体" pitchFamily="65" charset="-122"/>
              </a:endParaRPr>
            </a:p>
          </p:txBody>
        </p:sp>
        <p:sp>
          <p:nvSpPr>
            <p:cNvPr id="49" name="TextBox 61"/>
            <p:cNvSpPr txBox="1">
              <a:spLocks noChangeArrowheads="1"/>
            </p:cNvSpPr>
            <p:nvPr/>
          </p:nvSpPr>
          <p:spPr bwMode="auto">
            <a:xfrm rot="2358327">
              <a:off x="5223844" y="192469"/>
              <a:ext cx="635683" cy="40909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en-US" altLang="zh-CN" sz="1600" dirty="0">
                  <a:solidFill>
                    <a:prstClr val="black"/>
                  </a:solidFill>
                  <a:latin typeface="方正超粗黑简体" pitchFamily="65" charset="-122"/>
                  <a:ea typeface="方正超粗黑简体" pitchFamily="65" charset="-122"/>
                </a:rPr>
                <a:t>2%</a:t>
              </a:r>
              <a:endParaRPr lang="zh-CN" altLang="en-US" sz="1600" dirty="0">
                <a:solidFill>
                  <a:prstClr val="black"/>
                </a:solidFill>
                <a:latin typeface="方正超粗黑简体" pitchFamily="65" charset="-122"/>
                <a:ea typeface="方正超粗黑简体" pitchFamily="65" charset="-122"/>
              </a:endParaRPr>
            </a:p>
          </p:txBody>
        </p:sp>
        <p:sp>
          <p:nvSpPr>
            <p:cNvPr id="50" name="TextBox 62"/>
            <p:cNvSpPr txBox="1">
              <a:spLocks noChangeArrowheads="1"/>
            </p:cNvSpPr>
            <p:nvPr/>
          </p:nvSpPr>
          <p:spPr bwMode="auto">
            <a:xfrm rot="3270647">
              <a:off x="5630670" y="683096"/>
              <a:ext cx="635718" cy="40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en-US" altLang="zh-CN" sz="1600">
                  <a:solidFill>
                    <a:prstClr val="black"/>
                  </a:solidFill>
                  <a:latin typeface="方正超粗黑简体" pitchFamily="65" charset="-122"/>
                  <a:ea typeface="方正超粗黑简体" pitchFamily="65" charset="-122"/>
                </a:rPr>
                <a:t>8%</a:t>
              </a:r>
              <a:endParaRPr lang="zh-CN" altLang="en-US" sz="1600">
                <a:solidFill>
                  <a:prstClr val="black"/>
                </a:solidFill>
                <a:latin typeface="方正超粗黑简体" pitchFamily="65" charset="-122"/>
                <a:ea typeface="方正超粗黑简体" pitchFamily="65" charset="-122"/>
              </a:endParaRPr>
            </a:p>
          </p:txBody>
        </p:sp>
        <p:sp>
          <p:nvSpPr>
            <p:cNvPr id="51" name="TextBox 63"/>
            <p:cNvSpPr txBox="1">
              <a:spLocks noChangeArrowheads="1"/>
            </p:cNvSpPr>
            <p:nvPr/>
          </p:nvSpPr>
          <p:spPr bwMode="auto">
            <a:xfrm rot="6017122">
              <a:off x="5938604" y="2419443"/>
              <a:ext cx="800361" cy="40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en-US" altLang="zh-CN" sz="1600">
                  <a:solidFill>
                    <a:prstClr val="black"/>
                  </a:solidFill>
                  <a:latin typeface="方正超粗黑简体" pitchFamily="65" charset="-122"/>
                  <a:ea typeface="方正超粗黑简体" pitchFamily="65" charset="-122"/>
                </a:rPr>
                <a:t>18%</a:t>
              </a:r>
              <a:endParaRPr lang="zh-CN" altLang="en-US" sz="1600">
                <a:solidFill>
                  <a:prstClr val="black"/>
                </a:solidFill>
                <a:latin typeface="方正超粗黑简体" pitchFamily="65" charset="-122"/>
                <a:ea typeface="方正超粗黑简体" pitchFamily="65" charset="-122"/>
              </a:endParaRPr>
            </a:p>
          </p:txBody>
        </p:sp>
        <p:pic>
          <p:nvPicPr>
            <p:cNvPr id="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200" y="2487482"/>
              <a:ext cx="1971000" cy="119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空心弧 21"/>
            <p:cNvSpPr/>
            <p:nvPr/>
          </p:nvSpPr>
          <p:spPr bwMode="auto">
            <a:xfrm rot="2067484">
              <a:off x="1745512" y="32610"/>
              <a:ext cx="4427078" cy="4427317"/>
            </a:xfrm>
            <a:custGeom>
              <a:avLst/>
              <a:gdLst>
                <a:gd name="T0" fmla="*/ 2780637 w 4427078"/>
                <a:gd name="T1" fmla="*/ 73881 h 4427317"/>
                <a:gd name="T2" fmla="*/ 3374270 w 4427078"/>
                <a:gd name="T3" fmla="*/ 328760 h 4427317"/>
                <a:gd name="T4" fmla="*/ 3254510 w 4427078"/>
                <a:gd name="T5" fmla="*/ 523236 h 4427317"/>
                <a:gd name="T6" fmla="*/ 2722127 w 4427078"/>
                <a:gd name="T7" fmla="*/ 294652 h 4427317"/>
                <a:gd name="T8" fmla="*/ 2780637 w 4427078"/>
                <a:gd name="T9" fmla="*/ 73881 h 4427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7078" h="4427317">
                  <a:moveTo>
                    <a:pt x="2780637" y="73881"/>
                  </a:moveTo>
                  <a:cubicBezTo>
                    <a:pt x="2989914" y="129351"/>
                    <a:pt x="3189921" y="215225"/>
                    <a:pt x="3374270" y="328760"/>
                  </a:cubicBezTo>
                  <a:lnTo>
                    <a:pt x="3254510" y="523236"/>
                  </a:lnTo>
                  <a:cubicBezTo>
                    <a:pt x="3089182" y="421414"/>
                    <a:pt x="2909811" y="344399"/>
                    <a:pt x="2722127" y="294652"/>
                  </a:cubicBezTo>
                  <a:lnTo>
                    <a:pt x="2780637" y="7388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54" name="空心弧 22"/>
            <p:cNvSpPr/>
            <p:nvPr/>
          </p:nvSpPr>
          <p:spPr bwMode="auto">
            <a:xfrm rot="2003443">
              <a:off x="2081188" y="400913"/>
              <a:ext cx="3744218" cy="3744421"/>
            </a:xfrm>
            <a:custGeom>
              <a:avLst/>
              <a:gdLst>
                <a:gd name="T0" fmla="*/ 2355040 w 3744218"/>
                <a:gd name="T1" fmla="*/ 63364 h 3744421"/>
                <a:gd name="T2" fmla="*/ 2834523 w 3744218"/>
                <a:gd name="T3" fmla="*/ 266336 h 3744421"/>
                <a:gd name="T4" fmla="*/ 2265066 w 3744218"/>
                <a:gd name="T5" fmla="*/ 1216526 h 3744421"/>
                <a:gd name="T6" fmla="*/ 2069294 w 3744218"/>
                <a:gd name="T7" fmla="*/ 1133640 h 3744421"/>
                <a:gd name="T8" fmla="*/ 2355040 w 3744218"/>
                <a:gd name="T9" fmla="*/ 63364 h 3744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4218" h="3744421">
                  <a:moveTo>
                    <a:pt x="2355040" y="63364"/>
                  </a:moveTo>
                  <a:cubicBezTo>
                    <a:pt x="2523541" y="108356"/>
                    <a:pt x="2684929" y="176674"/>
                    <a:pt x="2834523" y="266336"/>
                  </a:cubicBezTo>
                  <a:lnTo>
                    <a:pt x="2265066" y="1216526"/>
                  </a:lnTo>
                  <a:cubicBezTo>
                    <a:pt x="2203988" y="1179912"/>
                    <a:pt x="2138093" y="1152013"/>
                    <a:pt x="2069294" y="1133640"/>
                  </a:cubicBezTo>
                  <a:lnTo>
                    <a:pt x="2355040" y="63364"/>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55" name="空心弧 23"/>
            <p:cNvSpPr/>
            <p:nvPr/>
          </p:nvSpPr>
          <p:spPr bwMode="auto">
            <a:xfrm rot="774438">
              <a:off x="1735922" y="0"/>
              <a:ext cx="4428996" cy="4427317"/>
            </a:xfrm>
            <a:custGeom>
              <a:avLst/>
              <a:gdLst>
                <a:gd name="T0" fmla="*/ 3144134 w 4428996"/>
                <a:gd name="T1" fmla="*/ 204501 h 4427317"/>
                <a:gd name="T2" fmla="*/ 3375367 w 4428996"/>
                <a:gd name="T3" fmla="*/ 328536 h 4427317"/>
                <a:gd name="T4" fmla="*/ 3255601 w 4428996"/>
                <a:gd name="T5" fmla="*/ 523022 h 4427317"/>
                <a:gd name="T6" fmla="*/ 3048221 w 4428996"/>
                <a:gd name="T7" fmla="*/ 411791 h 4427317"/>
                <a:gd name="T8" fmla="*/ 3144134 w 4428996"/>
                <a:gd name="T9" fmla="*/ 204501 h 4427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8996" h="4427317">
                  <a:moveTo>
                    <a:pt x="3144134" y="204501"/>
                  </a:moveTo>
                  <a:cubicBezTo>
                    <a:pt x="3223597" y="241240"/>
                    <a:pt x="3300810" y="282658"/>
                    <a:pt x="3375367" y="328536"/>
                  </a:cubicBezTo>
                  <a:lnTo>
                    <a:pt x="3255601" y="523022"/>
                  </a:lnTo>
                  <a:cubicBezTo>
                    <a:pt x="3188735" y="481880"/>
                    <a:pt x="3119486" y="444738"/>
                    <a:pt x="3048221" y="411791"/>
                  </a:cubicBezTo>
                  <a:lnTo>
                    <a:pt x="3144134" y="20450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56" name="任意多边形 24"/>
            <p:cNvSpPr/>
            <p:nvPr/>
          </p:nvSpPr>
          <p:spPr bwMode="auto">
            <a:xfrm>
              <a:off x="4996768" y="621512"/>
              <a:ext cx="1281321" cy="391323"/>
            </a:xfrm>
            <a:custGeom>
              <a:avLst/>
              <a:gdLst>
                <a:gd name="T0" fmla="*/ 0 w 1281975"/>
                <a:gd name="T1" fmla="*/ 391323 h 391886"/>
                <a:gd name="T2" fmla="*/ 313349 w 1281975"/>
                <a:gd name="T3" fmla="*/ 0 h 391886"/>
                <a:gd name="T4" fmla="*/ 1281321 w 1281975"/>
                <a:gd name="T5" fmla="*/ 0 h 391886"/>
                <a:gd name="T6" fmla="*/ 0 60000 65536"/>
                <a:gd name="T7" fmla="*/ 0 60000 65536"/>
                <a:gd name="T8" fmla="*/ 0 60000 65536"/>
              </a:gdLst>
              <a:ahLst/>
              <a:cxnLst>
                <a:cxn ang="T6">
                  <a:pos x="T0" y="T1"/>
                </a:cxn>
                <a:cxn ang="T7">
                  <a:pos x="T2" y="T3"/>
                </a:cxn>
                <a:cxn ang="T8">
                  <a:pos x="T4" y="T5"/>
                </a:cxn>
              </a:cxnLst>
              <a:rect l="0" t="0" r="r" b="b"/>
              <a:pathLst>
                <a:path w="1281975" h="391886">
                  <a:moveTo>
                    <a:pt x="0" y="391886"/>
                  </a:moveTo>
                  <a:lnTo>
                    <a:pt x="313509" y="0"/>
                  </a:lnTo>
                  <a:lnTo>
                    <a:pt x="1281975" y="0"/>
                  </a:lnTo>
                </a:path>
              </a:pathLst>
            </a:custGeom>
            <a:noFill/>
            <a:ln w="3175" cap="flat" cmpd="sng">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57" name="任意多边形 25"/>
            <p:cNvSpPr/>
            <p:nvPr/>
          </p:nvSpPr>
          <p:spPr bwMode="auto">
            <a:xfrm>
              <a:off x="5453286" y="1262207"/>
              <a:ext cx="834392" cy="103585"/>
            </a:xfrm>
            <a:custGeom>
              <a:avLst/>
              <a:gdLst>
                <a:gd name="T0" fmla="*/ 0 w 834390"/>
                <a:gd name="T1" fmla="*/ 103585 h 104503"/>
                <a:gd name="T2" fmla="*/ 274321 w 834390"/>
                <a:gd name="T3" fmla="*/ 0 h 104503"/>
                <a:gd name="T4" fmla="*/ 834392 w 834390"/>
                <a:gd name="T5" fmla="*/ 0 h 104503"/>
                <a:gd name="T6" fmla="*/ 0 60000 65536"/>
                <a:gd name="T7" fmla="*/ 0 60000 65536"/>
                <a:gd name="T8" fmla="*/ 0 60000 65536"/>
              </a:gdLst>
              <a:ahLst/>
              <a:cxnLst>
                <a:cxn ang="T6">
                  <a:pos x="T0" y="T1"/>
                </a:cxn>
                <a:cxn ang="T7">
                  <a:pos x="T2" y="T3"/>
                </a:cxn>
                <a:cxn ang="T8">
                  <a:pos x="T4" y="T5"/>
                </a:cxn>
              </a:cxnLst>
              <a:rect l="0" t="0" r="r" b="b"/>
              <a:pathLst>
                <a:path w="834390" h="104503">
                  <a:moveTo>
                    <a:pt x="0" y="104503"/>
                  </a:moveTo>
                  <a:lnTo>
                    <a:pt x="274320" y="0"/>
                  </a:lnTo>
                  <a:lnTo>
                    <a:pt x="834390" y="0"/>
                  </a:lnTo>
                </a:path>
              </a:pathLst>
            </a:custGeom>
            <a:noFill/>
            <a:ln w="3175" cap="flat" cmpd="sng">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grpSp>
      <p:grpSp>
        <p:nvGrpSpPr>
          <p:cNvPr id="60" name="组合 26"/>
          <p:cNvGrpSpPr/>
          <p:nvPr/>
        </p:nvGrpSpPr>
        <p:grpSpPr bwMode="auto">
          <a:xfrm>
            <a:off x="971550" y="730252"/>
            <a:ext cx="7348538" cy="646331"/>
            <a:chOff x="0" y="0"/>
            <a:chExt cx="7348934" cy="645357"/>
          </a:xfrm>
        </p:grpSpPr>
        <p:sp>
          <p:nvSpPr>
            <p:cNvPr id="61" name="矩形 27"/>
            <p:cNvSpPr>
              <a:spLocks noChangeArrowheads="1"/>
            </p:cNvSpPr>
            <p:nvPr/>
          </p:nvSpPr>
          <p:spPr bwMode="auto">
            <a:xfrm>
              <a:off x="76204" y="0"/>
              <a:ext cx="7272730" cy="64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a:lnSpc>
                  <a:spcPct val="150000"/>
                </a:lnSpc>
              </a:pPr>
              <a:r>
                <a:rPr lang="zh-CN" altLang="en-US" sz="1200" dirty="0">
                  <a:solidFill>
                    <a:prstClr val="black">
                      <a:lumMod val="85000"/>
                      <a:lumOff val="15000"/>
                    </a:prstClr>
                  </a:solidFill>
                  <a:latin typeface="微软雅黑" panose="020B0503020204020204" charset="-122"/>
                  <a:ea typeface="微软雅黑" panose="020B0503020204020204" charset="-122"/>
                </a:rPr>
                <a:t>单击此处添加文本单击此处添加文本 单击此处添加文本单击此处添加文本单击此处添加文本单击此处添加文本单击此处添加文本单击此处添加文本</a:t>
              </a:r>
              <a:endParaRPr lang="en-US" altLang="zh-CN" sz="1200" dirty="0">
                <a:solidFill>
                  <a:prstClr val="black">
                    <a:lumMod val="85000"/>
                    <a:lumOff val="15000"/>
                  </a:prstClr>
                </a:solidFill>
                <a:latin typeface="微软雅黑" panose="020B0503020204020204" charset="-122"/>
                <a:ea typeface="微软雅黑" panose="020B0503020204020204" charset="-122"/>
              </a:endParaRPr>
            </a:p>
          </p:txBody>
        </p:sp>
        <p:sp>
          <p:nvSpPr>
            <p:cNvPr id="62" name="矩形 33"/>
            <p:cNvSpPr>
              <a:spLocks noChangeArrowheads="1"/>
            </p:cNvSpPr>
            <p:nvPr/>
          </p:nvSpPr>
          <p:spPr bwMode="auto">
            <a:xfrm>
              <a:off x="0" y="104617"/>
              <a:ext cx="71442" cy="7133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endParaRPr lang="zh-CN" altLang="en-US" sz="1350">
                <a:solidFill>
                  <a:srgbClr val="000000"/>
                </a:solidFill>
                <a:latin typeface="等线" panose="02010600030101010101"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40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600"/>
                                        <p:tgtEl>
                                          <p:spTgt spid="33"/>
                                        </p:tgtEl>
                                      </p:cBhvr>
                                    </p:animEffect>
                                    <p:anim calcmode="lin" valueType="num">
                                      <p:cBhvr>
                                        <p:cTn id="12" dur="600" fill="hold"/>
                                        <p:tgtEl>
                                          <p:spTgt spid="33"/>
                                        </p:tgtEl>
                                        <p:attrNameLst>
                                          <p:attrName>ppt_x</p:attrName>
                                        </p:attrNameLst>
                                      </p:cBhvr>
                                      <p:tavLst>
                                        <p:tav tm="0">
                                          <p:val>
                                            <p:strVal val="#ppt_x"/>
                                          </p:val>
                                        </p:tav>
                                        <p:tav tm="100000">
                                          <p:val>
                                            <p:strVal val="#ppt_x"/>
                                          </p:val>
                                        </p:tav>
                                      </p:tavLst>
                                    </p:anim>
                                    <p:anim calcmode="lin" valueType="num">
                                      <p:cBhvr>
                                        <p:cTn id="13" dur="6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467546" y="1275606"/>
            <a:ext cx="2749331" cy="1596386"/>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zh-CN" altLang="en-US" sz="1350" dirty="0">
                <a:solidFill>
                  <a:prstClr val="white"/>
                </a:solidFill>
                <a:latin typeface="微软雅黑" panose="020B0503020204020204" charset="-122"/>
                <a:ea typeface="微软雅黑" panose="020B0503020204020204" charset="-122"/>
              </a:rPr>
              <a:t>       </a:t>
            </a:r>
            <a:r>
              <a:rPr lang="zh-CN" altLang="en-US" sz="1350" b="1" dirty="0">
                <a:solidFill>
                  <a:srgbClr val="CCECFF"/>
                </a:solidFill>
                <a:latin typeface="微软雅黑" panose="020B0503020204020204" charset="-122"/>
                <a:ea typeface="微软雅黑" panose="020B0503020204020204" charset="-122"/>
              </a:rPr>
              <a:t>完成项目之一</a:t>
            </a:r>
            <a:endParaRPr lang="en-US" altLang="zh-CN" sz="1350" b="1" dirty="0">
              <a:solidFill>
                <a:srgbClr val="CCECFF"/>
              </a:solidFill>
              <a:latin typeface="微软雅黑" panose="020B0503020204020204" charset="-122"/>
              <a:ea typeface="微软雅黑" panose="020B0503020204020204" charset="-122"/>
            </a:endParaRPr>
          </a:p>
          <a:p>
            <a:pPr algn="ctr" defTabSz="685800"/>
            <a:r>
              <a:rPr lang="zh-CN" altLang="en-US" sz="1100" dirty="0">
                <a:solidFill>
                  <a:srgbClr val="CCECFF"/>
                </a:solidFill>
                <a:latin typeface="微软雅黑" panose="020B0503020204020204" charset="-122"/>
                <a:ea typeface="微软雅黑" panose="020B0503020204020204" charset="-122"/>
              </a:rPr>
              <a:t>点击增加文本点击增加文本</a:t>
            </a:r>
          </a:p>
          <a:p>
            <a:pPr algn="ctr" defTabSz="685800"/>
            <a:r>
              <a:rPr lang="zh-CN" altLang="en-US" sz="1100" dirty="0">
                <a:solidFill>
                  <a:srgbClr val="CCECFF"/>
                </a:solidFill>
                <a:latin typeface="微软雅黑" panose="020B0503020204020204" charset="-122"/>
                <a:ea typeface="微软雅黑" panose="020B0503020204020204" charset="-122"/>
              </a:rPr>
              <a:t>点击增加文本点击增加文本</a:t>
            </a:r>
          </a:p>
          <a:p>
            <a:pPr algn="ctr" defTabSz="685800"/>
            <a:endParaRPr lang="zh-CN" altLang="en-US" sz="1100" dirty="0">
              <a:solidFill>
                <a:prstClr val="white"/>
              </a:solidFill>
              <a:latin typeface="微软雅黑" panose="020B0503020204020204" charset="-122"/>
              <a:ea typeface="微软雅黑" panose="020B0503020204020204" charset="-122"/>
            </a:endParaRPr>
          </a:p>
        </p:txBody>
      </p:sp>
      <p:sp>
        <p:nvSpPr>
          <p:cNvPr id="56" name="矩形 55"/>
          <p:cNvSpPr/>
          <p:nvPr/>
        </p:nvSpPr>
        <p:spPr>
          <a:xfrm>
            <a:off x="6057059" y="1281717"/>
            <a:ext cx="2749331" cy="1596386"/>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zh-CN" altLang="en-US" sz="1350" dirty="0">
                <a:solidFill>
                  <a:srgbClr val="CCECFF"/>
                </a:solidFill>
                <a:latin typeface="微软雅黑" panose="020B0503020204020204" charset="-122"/>
                <a:ea typeface="微软雅黑" panose="020B0503020204020204" charset="-122"/>
              </a:rPr>
              <a:t>      </a:t>
            </a:r>
            <a:r>
              <a:rPr lang="zh-CN" altLang="en-US" sz="1350" b="1" dirty="0">
                <a:solidFill>
                  <a:srgbClr val="CCECFF"/>
                </a:solidFill>
                <a:latin typeface="微软雅黑" panose="020B0503020204020204" charset="-122"/>
                <a:ea typeface="微软雅黑" panose="020B0503020204020204" charset="-122"/>
              </a:rPr>
              <a:t>完成项目之一</a:t>
            </a:r>
            <a:endParaRPr lang="en-US" altLang="zh-CN" sz="1350" b="1" dirty="0">
              <a:solidFill>
                <a:srgbClr val="CCECFF"/>
              </a:solidFill>
              <a:latin typeface="微软雅黑" panose="020B0503020204020204" charset="-122"/>
              <a:ea typeface="微软雅黑" panose="020B0503020204020204" charset="-122"/>
            </a:endParaRPr>
          </a:p>
          <a:p>
            <a:pPr algn="ctr" defTabSz="685800"/>
            <a:r>
              <a:rPr lang="zh-CN" altLang="en-US" sz="1100" dirty="0">
                <a:solidFill>
                  <a:srgbClr val="CCECFF"/>
                </a:solidFill>
                <a:latin typeface="微软雅黑" panose="020B0503020204020204" charset="-122"/>
                <a:ea typeface="微软雅黑" panose="020B0503020204020204" charset="-122"/>
              </a:rPr>
              <a:t>点击增加文本点击增加文本</a:t>
            </a:r>
          </a:p>
          <a:p>
            <a:pPr algn="ctr" defTabSz="685800"/>
            <a:r>
              <a:rPr lang="zh-CN" altLang="en-US" sz="1100" dirty="0">
                <a:solidFill>
                  <a:srgbClr val="CCECFF"/>
                </a:solidFill>
                <a:latin typeface="微软雅黑" panose="020B0503020204020204" charset="-122"/>
                <a:ea typeface="微软雅黑" panose="020B0503020204020204" charset="-122"/>
              </a:rPr>
              <a:t>点击增加文本点击增加文本</a:t>
            </a:r>
          </a:p>
          <a:p>
            <a:pPr algn="ctr" defTabSz="685800"/>
            <a:endParaRPr lang="zh-CN" altLang="en-US" sz="1100" dirty="0">
              <a:solidFill>
                <a:srgbClr val="CCECFF"/>
              </a:solidFill>
              <a:latin typeface="等线" panose="02010600030101010101" charset="-122"/>
              <a:ea typeface="微软雅黑" panose="020B0503020204020204" charset="-122"/>
            </a:endParaRPr>
          </a:p>
        </p:txBody>
      </p:sp>
      <p:sp>
        <p:nvSpPr>
          <p:cNvPr id="57" name="矩形 56"/>
          <p:cNvSpPr/>
          <p:nvPr/>
        </p:nvSpPr>
        <p:spPr>
          <a:xfrm>
            <a:off x="3262303" y="2919580"/>
            <a:ext cx="2749331" cy="1596386"/>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zh-CN" altLang="en-US" sz="1600" dirty="0">
                <a:solidFill>
                  <a:srgbClr val="CCECFF"/>
                </a:solidFill>
                <a:latin typeface="微软雅黑" panose="020B0503020204020204" charset="-122"/>
                <a:ea typeface="微软雅黑" panose="020B0503020204020204" charset="-122"/>
              </a:rPr>
              <a:t>       </a:t>
            </a:r>
            <a:r>
              <a:rPr lang="zh-CN" altLang="en-US" sz="1350" b="1" dirty="0">
                <a:solidFill>
                  <a:srgbClr val="CCECFF"/>
                </a:solidFill>
                <a:latin typeface="微软雅黑" panose="020B0503020204020204" charset="-122"/>
                <a:ea typeface="微软雅黑" panose="020B0503020204020204" charset="-122"/>
              </a:rPr>
              <a:t>完成项目之一</a:t>
            </a:r>
            <a:endParaRPr lang="en-US" altLang="zh-CN" sz="1350" b="1" dirty="0">
              <a:solidFill>
                <a:srgbClr val="CCECFF"/>
              </a:solidFill>
              <a:latin typeface="微软雅黑" panose="020B0503020204020204" charset="-122"/>
              <a:ea typeface="微软雅黑" panose="020B0503020204020204" charset="-122"/>
            </a:endParaRPr>
          </a:p>
          <a:p>
            <a:pPr algn="ctr" defTabSz="685800"/>
            <a:r>
              <a:rPr lang="zh-CN" altLang="en-US" sz="1100" dirty="0">
                <a:solidFill>
                  <a:srgbClr val="CCECFF"/>
                </a:solidFill>
                <a:latin typeface="微软雅黑" panose="020B0503020204020204" charset="-122"/>
                <a:ea typeface="微软雅黑" panose="020B0503020204020204" charset="-122"/>
              </a:rPr>
              <a:t>点击增加文本点击增加文本</a:t>
            </a:r>
          </a:p>
          <a:p>
            <a:pPr algn="ctr" defTabSz="685800"/>
            <a:r>
              <a:rPr lang="zh-CN" altLang="en-US" sz="1100" dirty="0">
                <a:solidFill>
                  <a:srgbClr val="CCECFF"/>
                </a:solidFill>
                <a:latin typeface="微软雅黑" panose="020B0503020204020204" charset="-122"/>
                <a:ea typeface="微软雅黑" panose="020B0503020204020204" charset="-122"/>
              </a:rPr>
              <a:t>点击增加文本点击增加文本</a:t>
            </a:r>
          </a:p>
          <a:p>
            <a:pPr algn="ctr" defTabSz="685800"/>
            <a:endParaRPr lang="zh-CN" altLang="en-US" sz="1600" dirty="0">
              <a:solidFill>
                <a:srgbClr val="CCECFF"/>
              </a:solidFill>
              <a:latin typeface="等线" panose="02010600030101010101" charset="-122"/>
              <a:ea typeface="微软雅黑" panose="020B0503020204020204" charset="-122"/>
            </a:endParaRPr>
          </a:p>
        </p:txBody>
      </p:sp>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t="6600" b="4691"/>
          <a:stretch>
            <a:fillRect/>
          </a:stretch>
        </p:blipFill>
        <p:spPr>
          <a:xfrm>
            <a:off x="6049990" y="2925690"/>
            <a:ext cx="2756398" cy="1590274"/>
          </a:xfrm>
          <a:prstGeom prst="rect">
            <a:avLst/>
          </a:prstGeom>
        </p:spPr>
      </p:pic>
      <p:pic>
        <p:nvPicPr>
          <p:cNvPr id="59" name="图片 58"/>
          <p:cNvPicPr>
            <a:picLocks noChangeAspect="1"/>
          </p:cNvPicPr>
          <p:nvPr/>
        </p:nvPicPr>
        <p:blipFill rotWithShape="1">
          <a:blip r:embed="rId4" cstate="print">
            <a:extLst>
              <a:ext uri="{28A0092B-C50C-407E-A947-70E740481C1C}">
                <a14:useLocalDpi xmlns:a14="http://schemas.microsoft.com/office/drawing/2010/main" val="0"/>
              </a:ext>
            </a:extLst>
          </a:blip>
          <a:srcRect t="7813"/>
          <a:stretch>
            <a:fillRect/>
          </a:stretch>
        </p:blipFill>
        <p:spPr>
          <a:xfrm>
            <a:off x="3262303" y="1275606"/>
            <a:ext cx="2749331" cy="1596386"/>
          </a:xfrm>
          <a:prstGeom prst="rect">
            <a:avLst/>
          </a:prstGeom>
        </p:spPr>
      </p:pic>
      <p:pic>
        <p:nvPicPr>
          <p:cNvPr id="60" name="图片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6" y="2925691"/>
            <a:ext cx="2749331" cy="15902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vertical)">
                                      <p:cBhvr>
                                        <p:cTn id="7" dur="500"/>
                                        <p:tgtEl>
                                          <p:spTgt spid="5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randombar(horizontal)">
                                      <p:cBhvr>
                                        <p:cTn id="15" dur="500"/>
                                        <p:tgtEl>
                                          <p:spTgt spid="5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Effect transition="in" filter="fade">
                                      <p:cBhvr>
                                        <p:cTn id="21" dur="500"/>
                                        <p:tgtEl>
                                          <p:spTgt spid="57"/>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randombar(horizontal)">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58367" y="3219823"/>
            <a:ext cx="5400837" cy="646331"/>
          </a:xfrm>
          <a:prstGeom prst="rect">
            <a:avLst/>
          </a:prstGeom>
          <a:noFill/>
        </p:spPr>
        <p:txBody>
          <a:bodyPr wrap="none" rtlCol="0">
            <a:spAutoFit/>
          </a:bodyPr>
          <a:lstStyle/>
          <a:p>
            <a:pPr marL="0" lvl="1">
              <a:defRPr/>
            </a:pPr>
            <a:r>
              <a:rPr lang="zh-CN" altLang="en-US" sz="3600" b="1" kern="0" dirty="0">
                <a:solidFill>
                  <a:srgbClr val="0B469D"/>
                </a:solidFill>
                <a:latin typeface="微软雅黑" panose="020B0503020204020204" charset="-122"/>
                <a:ea typeface="微软雅黑" panose="020B0503020204020204" charset="-122"/>
              </a:rPr>
              <a:t> 第四部分：标题文字内容</a:t>
            </a:r>
            <a:endParaRPr lang="en-US" altLang="zh-CN" sz="3600" b="1" kern="0" dirty="0">
              <a:solidFill>
                <a:srgbClr val="0B469D"/>
              </a:solidFill>
              <a:latin typeface="微软雅黑" panose="020B0503020204020204" charset="-122"/>
              <a:ea typeface="微软雅黑" panose="020B0503020204020204" charset="-122"/>
            </a:endParaRPr>
          </a:p>
        </p:txBody>
      </p:sp>
      <p:sp>
        <p:nvSpPr>
          <p:cNvPr id="16" name="TextBox 20"/>
          <p:cNvSpPr txBox="1"/>
          <p:nvPr/>
        </p:nvSpPr>
        <p:spPr>
          <a:xfrm>
            <a:off x="1639669" y="410471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1" name="TextBox 21"/>
          <p:cNvSpPr txBox="1"/>
          <p:nvPr/>
        </p:nvSpPr>
        <p:spPr>
          <a:xfrm>
            <a:off x="2692340"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2" name="TextBox 22"/>
          <p:cNvSpPr txBox="1"/>
          <p:nvPr/>
        </p:nvSpPr>
        <p:spPr>
          <a:xfrm>
            <a:off x="3702366" y="410471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3" name="TextBox 23"/>
          <p:cNvSpPr txBox="1"/>
          <p:nvPr/>
        </p:nvSpPr>
        <p:spPr>
          <a:xfrm>
            <a:off x="4710859"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4" name="TextBox 24"/>
          <p:cNvSpPr txBox="1"/>
          <p:nvPr/>
        </p:nvSpPr>
        <p:spPr>
          <a:xfrm>
            <a:off x="5763531"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5" name="TextBox 25"/>
          <p:cNvSpPr txBox="1"/>
          <p:nvPr/>
        </p:nvSpPr>
        <p:spPr>
          <a:xfrm>
            <a:off x="6773170"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pic>
        <p:nvPicPr>
          <p:cNvPr id="26" name="图片 25"/>
          <p:cNvPicPr>
            <a:picLocks noChangeAspect="1"/>
          </p:cNvPicPr>
          <p:nvPr/>
        </p:nvPicPr>
        <p:blipFill rotWithShape="1">
          <a:blip r:embed="rId3">
            <a:extLst>
              <a:ext uri="{28A0092B-C50C-407E-A947-70E740481C1C}">
                <a14:useLocalDpi xmlns:a14="http://schemas.microsoft.com/office/drawing/2010/main" val="0"/>
              </a:ext>
            </a:extLst>
          </a:blip>
          <a:srcRect t="9251" b="33186"/>
          <a:stretch>
            <a:fillRect/>
          </a:stretch>
        </p:blipFill>
        <p:spPr>
          <a:xfrm>
            <a:off x="4875" y="-284226"/>
            <a:ext cx="9134251" cy="3288024"/>
          </a:xfrm>
          <a:prstGeom prst="rect">
            <a:avLst/>
          </a:prstGeom>
        </p:spPr>
      </p:pic>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75" y="11210"/>
            <a:ext cx="9144000" cy="2632548"/>
          </a:xfrm>
          <a:prstGeom prst="rect">
            <a:avLst/>
          </a:prstGeom>
        </p:spPr>
      </p:pic>
      <p:grpSp>
        <p:nvGrpSpPr>
          <p:cNvPr id="37" name="组合 78"/>
          <p:cNvGrpSpPr/>
          <p:nvPr/>
        </p:nvGrpSpPr>
        <p:grpSpPr bwMode="auto">
          <a:xfrm>
            <a:off x="1307543" y="1235508"/>
            <a:ext cx="1338680" cy="1185225"/>
            <a:chOff x="1349437" y="779714"/>
            <a:chExt cx="2923167" cy="2620769"/>
          </a:xfrm>
        </p:grpSpPr>
        <p:sp>
          <p:nvSpPr>
            <p:cNvPr id="38"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a:defRPr/>
              </a:pPr>
              <a:endParaRPr lang="zh-CN" altLang="en-US" kern="0">
                <a:solidFill>
                  <a:prstClr val="black"/>
                </a:solidFill>
                <a:latin typeface="Arial" panose="020B0604020202020204"/>
                <a:ea typeface="微软雅黑" panose="020B0503020204020204" charset="-122"/>
              </a:endParaRPr>
            </a:p>
          </p:txBody>
        </p:sp>
        <p:sp>
          <p:nvSpPr>
            <p:cNvPr id="39"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B469D"/>
            </a:solidFill>
            <a:ln w="15875" cap="flat" cmpd="sng" algn="ctr">
              <a:noFill/>
              <a:prstDash val="solid"/>
            </a:ln>
            <a:effectLst>
              <a:innerShdw blurRad="241300" dist="114300">
                <a:prstClr val="black">
                  <a:alpha val="40000"/>
                </a:prstClr>
              </a:innerShdw>
            </a:effectLst>
          </p:spPr>
          <p:txBody>
            <a:bodyPr anchor="ctr"/>
            <a:lstStyle/>
            <a:p>
              <a:pPr algn="ctr">
                <a:defRPr/>
              </a:pPr>
              <a:endParaRPr lang="zh-CN" altLang="en-US" kern="0" dirty="0">
                <a:solidFill>
                  <a:prstClr val="white"/>
                </a:solidFill>
                <a:latin typeface="Arial" panose="020B0604020202020204"/>
                <a:ea typeface="微软雅黑" panose="020B0503020204020204" charset="-122"/>
              </a:endParaRPr>
            </a:p>
          </p:txBody>
        </p:sp>
      </p:grpSp>
      <p:sp>
        <p:nvSpPr>
          <p:cNvPr id="40" name="TextBox 43"/>
          <p:cNvSpPr txBox="1"/>
          <p:nvPr/>
        </p:nvSpPr>
        <p:spPr>
          <a:xfrm>
            <a:off x="1691681" y="1299946"/>
            <a:ext cx="607859" cy="1107996"/>
          </a:xfrm>
          <a:prstGeom prst="rect">
            <a:avLst/>
          </a:prstGeom>
          <a:noFill/>
          <a:effectLst>
            <a:innerShdw blurRad="63500" dist="50800" dir="18900000">
              <a:prstClr val="black">
                <a:alpha val="50000"/>
              </a:prstClr>
            </a:innerShdw>
          </a:effectLst>
        </p:spPr>
        <p:txBody>
          <a:bodyPr wrap="none" rtlCol="0">
            <a:spAutoFit/>
          </a:bodyPr>
          <a:lstStyle/>
          <a:p>
            <a:r>
              <a:rPr lang="en-US" altLang="zh-CN" sz="6600" dirty="0">
                <a:solidFill>
                  <a:schemeClr val="bg1"/>
                </a:solidFill>
                <a:latin typeface="Impact" panose="020B0806030902050204" pitchFamily="34" charset="0"/>
              </a:rPr>
              <a:t>4</a:t>
            </a:r>
            <a:endParaRPr lang="zh-CN" altLang="en-US" sz="6600" dirty="0">
              <a:solidFill>
                <a:schemeClr val="bg1"/>
              </a:solidFill>
              <a:latin typeface="Impact" panose="020B0806030902050204" pitchFamily="34" charset="0"/>
            </a:endParaRPr>
          </a:p>
        </p:txBody>
      </p:sp>
      <p:cxnSp>
        <p:nvCxnSpPr>
          <p:cNvPr id="41" name="直接连接符 40"/>
          <p:cNvCxnSpPr/>
          <p:nvPr/>
        </p:nvCxnSpPr>
        <p:spPr>
          <a:xfrm>
            <a:off x="1639670" y="3991765"/>
            <a:ext cx="611873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right)">
                                          <p:cBhvr>
                                            <p:cTn id="13" dur="1000"/>
                                            <p:tgtEl>
                                              <p:spTgt spid="36"/>
                                            </p:tgtEl>
                                          </p:cBhvr>
                                        </p:animEffect>
                                      </p:childTnLst>
                                    </p:cTn>
                                  </p:par>
                                </p:childTnLst>
                              </p:cTn>
                            </p:par>
                            <p:par>
                              <p:cTn id="14" fill="hold">
                                <p:stCondLst>
                                  <p:cond delay="2000"/>
                                </p:stCondLst>
                                <p:childTnLst>
                                  <p:par>
                                    <p:cTn id="15" presetID="2" presetClass="entr" presetSubtype="1" fill="hold" nodeType="afterEffect" p14:presetBounceEnd="32000">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14:bounceEnd="32000">
                                          <p:cBhvr additive="base">
                                            <p:cTn id="17" dur="500" fill="hold"/>
                                            <p:tgtEl>
                                              <p:spTgt spid="37"/>
                                            </p:tgtEl>
                                            <p:attrNameLst>
                                              <p:attrName>ppt_x</p:attrName>
                                            </p:attrNameLst>
                                          </p:cBhvr>
                                          <p:tavLst>
                                            <p:tav tm="0">
                                              <p:val>
                                                <p:strVal val="#ppt_x"/>
                                              </p:val>
                                            </p:tav>
                                            <p:tav tm="100000">
                                              <p:val>
                                                <p:strVal val="#ppt_x"/>
                                              </p:val>
                                            </p:tav>
                                          </p:tavLst>
                                        </p:anim>
                                        <p:anim calcmode="lin" valueType="num" p14:bounceEnd="32000">
                                          <p:cBhvr additive="base">
                                            <p:cTn id="18" dur="500" fill="hold"/>
                                            <p:tgtEl>
                                              <p:spTgt spid="37"/>
                                            </p:tgtEl>
                                            <p:attrNameLst>
                                              <p:attrName>ppt_y</p:attrName>
                                            </p:attrNameLst>
                                          </p:cBhvr>
                                          <p:tavLst>
                                            <p:tav tm="0">
                                              <p:val>
                                                <p:strVal val="0-#ppt_h/2"/>
                                              </p:val>
                                            </p:tav>
                                            <p:tav tm="100000">
                                              <p:val>
                                                <p:strVal val="#ppt_y"/>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anim calcmode="lin" valueType="num">
                                          <p:cBhvr>
                                            <p:cTn id="22" dur="2000" fill="hold"/>
                                            <p:tgtEl>
                                              <p:spTgt spid="40"/>
                                            </p:tgtEl>
                                            <p:attrNameLst>
                                              <p:attrName>ppt_w</p:attrName>
                                            </p:attrNameLst>
                                          </p:cBhvr>
                                          <p:tavLst>
                                            <p:tav tm="0" fmla="#ppt_w*sin(2.5*pi*$)">
                                              <p:val>
                                                <p:fltVal val="0"/>
                                              </p:val>
                                            </p:tav>
                                            <p:tav tm="100000">
                                              <p:val>
                                                <p:fltVal val="1"/>
                                              </p:val>
                                            </p:tav>
                                          </p:tavLst>
                                        </p:anim>
                                        <p:anim calcmode="lin" valueType="num">
                                          <p:cBhvr>
                                            <p:cTn id="23" dur="2000" fill="hold"/>
                                            <p:tgtEl>
                                              <p:spTgt spid="40"/>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P spid="23" grpId="0"/>
          <p:bldP spid="24" grpId="0"/>
          <p:bldP spid="25"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right)">
                                          <p:cBhvr>
                                            <p:cTn id="13" dur="1000"/>
                                            <p:tgtEl>
                                              <p:spTgt spid="36"/>
                                            </p:tgtEl>
                                          </p:cBhvr>
                                        </p:animEffect>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anim calcmode="lin" valueType="num">
                                          <p:cBhvr>
                                            <p:cTn id="22" dur="2000" fill="hold"/>
                                            <p:tgtEl>
                                              <p:spTgt spid="40"/>
                                            </p:tgtEl>
                                            <p:attrNameLst>
                                              <p:attrName>ppt_w</p:attrName>
                                            </p:attrNameLst>
                                          </p:cBhvr>
                                          <p:tavLst>
                                            <p:tav tm="0" fmla="#ppt_w*sin(2.5*pi*$)">
                                              <p:val>
                                                <p:fltVal val="0"/>
                                              </p:val>
                                            </p:tav>
                                            <p:tav tm="100000">
                                              <p:val>
                                                <p:fltVal val="1"/>
                                              </p:val>
                                            </p:tav>
                                          </p:tavLst>
                                        </p:anim>
                                        <p:anim calcmode="lin" valueType="num">
                                          <p:cBhvr>
                                            <p:cTn id="23" dur="2000" fill="hold"/>
                                            <p:tgtEl>
                                              <p:spTgt spid="40"/>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P spid="23" grpId="0"/>
          <p:bldP spid="24" grpId="0"/>
          <p:bldP spid="25" grpId="0"/>
          <p:bldP spid="4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
          <p:cNvGrpSpPr/>
          <p:nvPr/>
        </p:nvGrpSpPr>
        <p:grpSpPr bwMode="auto">
          <a:xfrm>
            <a:off x="5291138" y="2437658"/>
            <a:ext cx="1014412" cy="1654175"/>
            <a:chOff x="0" y="0"/>
            <a:chExt cx="639" cy="1043"/>
          </a:xfrm>
        </p:grpSpPr>
        <p:sp>
          <p:nvSpPr>
            <p:cNvPr id="32" name="Freeform 4"/>
            <p:cNvSpPr/>
            <p:nvPr/>
          </p:nvSpPr>
          <p:spPr bwMode="auto">
            <a:xfrm>
              <a:off x="0" y="105"/>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rgbClr val="969696"/>
            </a:solidFill>
            <a:ln w="12700" cap="flat"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33" name="Oval 5"/>
            <p:cNvSpPr>
              <a:spLocks noChangeArrowheads="1"/>
            </p:cNvSpPr>
            <p:nvPr/>
          </p:nvSpPr>
          <p:spPr bwMode="auto">
            <a:xfrm>
              <a:off x="17" y="0"/>
              <a:ext cx="310" cy="306"/>
            </a:xfrm>
            <a:prstGeom prst="ellipse">
              <a:avLst/>
            </a:prstGeom>
            <a:solidFill>
              <a:srgbClr val="969696"/>
            </a:solidFill>
            <a:ln w="12700"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grpSp>
      <p:grpSp>
        <p:nvGrpSpPr>
          <p:cNvPr id="34" name="Group 6"/>
          <p:cNvGrpSpPr/>
          <p:nvPr/>
        </p:nvGrpSpPr>
        <p:grpSpPr bwMode="auto">
          <a:xfrm>
            <a:off x="2787652" y="2437658"/>
            <a:ext cx="1014413" cy="1654175"/>
            <a:chOff x="0" y="0"/>
            <a:chExt cx="639" cy="1043"/>
          </a:xfrm>
        </p:grpSpPr>
        <p:sp>
          <p:nvSpPr>
            <p:cNvPr id="35" name="Freeform 7"/>
            <p:cNvSpPr/>
            <p:nvPr/>
          </p:nvSpPr>
          <p:spPr bwMode="auto">
            <a:xfrm>
              <a:off x="0" y="105"/>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solidFill>
              <a:srgbClr val="969696"/>
            </a:solidFill>
            <a:ln w="12700" cap="flat"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36" name="Oval 8"/>
            <p:cNvSpPr>
              <a:spLocks noChangeArrowheads="1"/>
            </p:cNvSpPr>
            <p:nvPr/>
          </p:nvSpPr>
          <p:spPr bwMode="auto">
            <a:xfrm>
              <a:off x="316" y="0"/>
              <a:ext cx="306" cy="306"/>
            </a:xfrm>
            <a:prstGeom prst="ellipse">
              <a:avLst/>
            </a:prstGeom>
            <a:solidFill>
              <a:srgbClr val="969696"/>
            </a:solidFill>
            <a:ln w="12700"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grpSp>
      <p:grpSp>
        <p:nvGrpSpPr>
          <p:cNvPr id="37" name="Group 9"/>
          <p:cNvGrpSpPr/>
          <p:nvPr/>
        </p:nvGrpSpPr>
        <p:grpSpPr bwMode="auto">
          <a:xfrm>
            <a:off x="3205163" y="2567831"/>
            <a:ext cx="1073150" cy="1697038"/>
            <a:chOff x="0" y="0"/>
            <a:chExt cx="676" cy="1070"/>
          </a:xfrm>
        </p:grpSpPr>
        <p:sp>
          <p:nvSpPr>
            <p:cNvPr id="38" name="Oval 10"/>
            <p:cNvSpPr>
              <a:spLocks noChangeArrowheads="1"/>
            </p:cNvSpPr>
            <p:nvPr/>
          </p:nvSpPr>
          <p:spPr bwMode="auto">
            <a:xfrm>
              <a:off x="343" y="0"/>
              <a:ext cx="313" cy="316"/>
            </a:xfrm>
            <a:prstGeom prst="ellipse">
              <a:avLst/>
            </a:prstGeom>
            <a:solidFill>
              <a:schemeClr val="bg1">
                <a:lumMod val="50000"/>
              </a:schemeClr>
            </a:solidFill>
            <a:ln w="12700"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39" name="Freeform 11"/>
            <p:cNvSpPr/>
            <p:nvPr/>
          </p:nvSpPr>
          <p:spPr bwMode="auto">
            <a:xfrm>
              <a:off x="0" y="250"/>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chemeClr val="bg1">
                <a:lumMod val="50000"/>
              </a:schemeClr>
            </a:solidFill>
            <a:ln w="12700" cap="flat"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grpSp>
      <p:grpSp>
        <p:nvGrpSpPr>
          <p:cNvPr id="40" name="Group 12"/>
          <p:cNvGrpSpPr/>
          <p:nvPr/>
        </p:nvGrpSpPr>
        <p:grpSpPr bwMode="auto">
          <a:xfrm>
            <a:off x="4787900" y="2540846"/>
            <a:ext cx="1066800" cy="1697037"/>
            <a:chOff x="0" y="0"/>
            <a:chExt cx="672" cy="1070"/>
          </a:xfrm>
        </p:grpSpPr>
        <p:sp>
          <p:nvSpPr>
            <p:cNvPr id="41" name="Oval 13"/>
            <p:cNvSpPr>
              <a:spLocks noChangeArrowheads="1"/>
            </p:cNvSpPr>
            <p:nvPr/>
          </p:nvSpPr>
          <p:spPr bwMode="auto">
            <a:xfrm>
              <a:off x="17" y="0"/>
              <a:ext cx="316" cy="316"/>
            </a:xfrm>
            <a:prstGeom prst="ellipse">
              <a:avLst/>
            </a:prstGeom>
            <a:solidFill>
              <a:schemeClr val="bg1">
                <a:lumMod val="50000"/>
              </a:schemeClr>
            </a:solidFill>
            <a:ln w="12700"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2" name="Freeform 14"/>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chemeClr val="bg1">
                <a:lumMod val="50000"/>
              </a:schemeClr>
            </a:solidFill>
            <a:ln w="12700" cap="flat"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grpSp>
      <p:grpSp>
        <p:nvGrpSpPr>
          <p:cNvPr id="43" name="Group 15"/>
          <p:cNvGrpSpPr/>
          <p:nvPr/>
        </p:nvGrpSpPr>
        <p:grpSpPr bwMode="auto">
          <a:xfrm>
            <a:off x="4225925" y="2520206"/>
            <a:ext cx="647700" cy="1962150"/>
            <a:chOff x="0" y="0"/>
            <a:chExt cx="408" cy="1238"/>
          </a:xfrm>
        </p:grpSpPr>
        <p:sp>
          <p:nvSpPr>
            <p:cNvPr id="44" name="Oval 16"/>
            <p:cNvSpPr>
              <a:spLocks noChangeArrowheads="1"/>
            </p:cNvSpPr>
            <p:nvPr/>
          </p:nvSpPr>
          <p:spPr bwMode="auto">
            <a:xfrm>
              <a:off x="19" y="0"/>
              <a:ext cx="366" cy="366"/>
            </a:xfrm>
            <a:prstGeom prst="ellipse">
              <a:avLst/>
            </a:prstGeom>
            <a:solidFill>
              <a:srgbClr val="0070C0"/>
            </a:solidFill>
            <a:ln w="12700"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5" name="Freeform 17"/>
            <p:cNvSpPr/>
            <p:nvPr/>
          </p:nvSpPr>
          <p:spPr bwMode="auto">
            <a:xfrm>
              <a:off x="0" y="389"/>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0070C0"/>
            </a:solidFill>
            <a:ln w="12700" cap="flat"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grpSp>
      <p:sp>
        <p:nvSpPr>
          <p:cNvPr id="46" name="Rectangle 18"/>
          <p:cNvSpPr>
            <a:spLocks noChangeArrowheads="1"/>
          </p:cNvSpPr>
          <p:nvPr/>
        </p:nvSpPr>
        <p:spPr bwMode="auto">
          <a:xfrm>
            <a:off x="4476752"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a:r>
              <a:rPr lang="en-US" altLang="zh-CN" sz="2000">
                <a:solidFill>
                  <a:srgbClr val="FFFFFF"/>
                </a:solidFill>
                <a:latin typeface="微软雅黑" panose="020B0503020204020204" charset="-122"/>
                <a:ea typeface="微软雅黑" panose="020B0503020204020204" charset="-122"/>
              </a:rPr>
              <a:t>1</a:t>
            </a:r>
            <a:endParaRPr lang="en-US" altLang="zh-CN" sz="1350">
              <a:solidFill>
                <a:prstClr val="black"/>
              </a:solidFill>
              <a:latin typeface="等线" panose="02010600030101010101" charset="-122"/>
              <a:ea typeface="微软雅黑" panose="020B0503020204020204" charset="-122"/>
            </a:endParaRPr>
          </a:p>
        </p:txBody>
      </p:sp>
      <p:sp>
        <p:nvSpPr>
          <p:cNvPr id="47" name="Rectangle 19"/>
          <p:cNvSpPr>
            <a:spLocks noChangeArrowheads="1"/>
          </p:cNvSpPr>
          <p:nvPr/>
        </p:nvSpPr>
        <p:spPr bwMode="auto">
          <a:xfrm>
            <a:off x="3925890"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a:r>
              <a:rPr lang="en-US" altLang="zh-CN" sz="2000">
                <a:solidFill>
                  <a:srgbClr val="FFFFFF"/>
                </a:solidFill>
                <a:latin typeface="微软雅黑" panose="020B0503020204020204" charset="-122"/>
                <a:ea typeface="微软雅黑" panose="020B0503020204020204" charset="-122"/>
              </a:rPr>
              <a:t>2</a:t>
            </a:r>
            <a:endParaRPr lang="en-US" altLang="zh-CN" sz="1350">
              <a:solidFill>
                <a:prstClr val="black"/>
              </a:solidFill>
              <a:latin typeface="等线" panose="02010600030101010101" charset="-122"/>
              <a:ea typeface="微软雅黑" panose="020B0503020204020204" charset="-122"/>
            </a:endParaRPr>
          </a:p>
        </p:txBody>
      </p:sp>
      <p:sp>
        <p:nvSpPr>
          <p:cNvPr id="48" name="Rectangle 20"/>
          <p:cNvSpPr>
            <a:spLocks noChangeArrowheads="1"/>
          </p:cNvSpPr>
          <p:nvPr/>
        </p:nvSpPr>
        <p:spPr bwMode="auto">
          <a:xfrm>
            <a:off x="3452815" y="2507506"/>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a:r>
              <a:rPr lang="en-US" altLang="zh-CN" sz="2000">
                <a:solidFill>
                  <a:srgbClr val="FFFFFF"/>
                </a:solidFill>
                <a:latin typeface="微软雅黑" panose="020B0503020204020204" charset="-122"/>
                <a:ea typeface="微软雅黑" panose="020B0503020204020204" charset="-122"/>
              </a:rPr>
              <a:t>4</a:t>
            </a:r>
            <a:endParaRPr lang="en-US" altLang="zh-CN" sz="1350">
              <a:solidFill>
                <a:prstClr val="black"/>
              </a:solidFill>
              <a:latin typeface="等线" panose="02010600030101010101" charset="-122"/>
              <a:ea typeface="微软雅黑" panose="020B0503020204020204" charset="-122"/>
            </a:endParaRPr>
          </a:p>
        </p:txBody>
      </p:sp>
      <p:sp>
        <p:nvSpPr>
          <p:cNvPr id="49" name="Rectangle 21"/>
          <p:cNvSpPr>
            <a:spLocks noChangeArrowheads="1"/>
          </p:cNvSpPr>
          <p:nvPr/>
        </p:nvSpPr>
        <p:spPr bwMode="auto">
          <a:xfrm>
            <a:off x="5486402" y="2507506"/>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a:r>
              <a:rPr lang="en-US" altLang="zh-CN" sz="2000">
                <a:solidFill>
                  <a:srgbClr val="FFFFFF"/>
                </a:solidFill>
                <a:latin typeface="微软雅黑" panose="020B0503020204020204" charset="-122"/>
                <a:ea typeface="微软雅黑" panose="020B0503020204020204" charset="-122"/>
              </a:rPr>
              <a:t>5</a:t>
            </a:r>
            <a:endParaRPr lang="en-US" altLang="zh-CN" sz="1350">
              <a:solidFill>
                <a:prstClr val="black"/>
              </a:solidFill>
              <a:latin typeface="等线" panose="02010600030101010101" charset="-122"/>
              <a:ea typeface="微软雅黑" panose="020B0503020204020204" charset="-122"/>
            </a:endParaRPr>
          </a:p>
        </p:txBody>
      </p:sp>
      <p:sp>
        <p:nvSpPr>
          <p:cNvPr id="50" name="Rectangle 22"/>
          <p:cNvSpPr>
            <a:spLocks noChangeArrowheads="1"/>
          </p:cNvSpPr>
          <p:nvPr/>
        </p:nvSpPr>
        <p:spPr bwMode="auto">
          <a:xfrm>
            <a:off x="5029202"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a:r>
              <a:rPr lang="en-US" altLang="zh-CN" sz="2000">
                <a:solidFill>
                  <a:srgbClr val="FFFFFF"/>
                </a:solidFill>
                <a:latin typeface="微软雅黑" panose="020B0503020204020204" charset="-122"/>
                <a:ea typeface="微软雅黑" panose="020B0503020204020204" charset="-122"/>
              </a:rPr>
              <a:t>3</a:t>
            </a:r>
            <a:endParaRPr lang="en-US" altLang="zh-CN" sz="1350">
              <a:solidFill>
                <a:prstClr val="black"/>
              </a:solidFill>
              <a:latin typeface="等线" panose="02010600030101010101" charset="-122"/>
              <a:ea typeface="微软雅黑" panose="020B0503020204020204" charset="-122"/>
            </a:endParaRPr>
          </a:p>
        </p:txBody>
      </p:sp>
      <p:sp>
        <p:nvSpPr>
          <p:cNvPr id="51" name="Text Box 38"/>
          <p:cNvSpPr txBox="1">
            <a:spLocks noChangeArrowheads="1"/>
          </p:cNvSpPr>
          <p:nvPr/>
        </p:nvSpPr>
        <p:spPr bwMode="auto">
          <a:xfrm>
            <a:off x="6196952" y="1707406"/>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a:lnSpc>
                <a:spcPct val="120000"/>
              </a:lnSpc>
            </a:pPr>
            <a:r>
              <a:rPr lang="en-US" altLang="zh-CN" sz="1200" b="1">
                <a:solidFill>
                  <a:prstClr val="black"/>
                </a:solidFill>
                <a:ea typeface="微软雅黑" panose="020B0503020204020204" charset="-122"/>
              </a:rPr>
              <a:t>5.</a:t>
            </a:r>
            <a:r>
              <a:rPr lang="zh-CN" altLang="en-US" sz="1200" b="1">
                <a:solidFill>
                  <a:prstClr val="black"/>
                </a:solidFill>
                <a:ea typeface="微软雅黑" panose="020B0503020204020204" charset="-122"/>
              </a:rPr>
              <a:t>单击添加标题文本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p:txBody>
      </p:sp>
      <p:sp>
        <p:nvSpPr>
          <p:cNvPr id="52" name="Text Box 38"/>
          <p:cNvSpPr txBox="1">
            <a:spLocks noChangeArrowheads="1"/>
          </p:cNvSpPr>
          <p:nvPr/>
        </p:nvSpPr>
        <p:spPr bwMode="auto">
          <a:xfrm>
            <a:off x="6196952" y="3086944"/>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a:lnSpc>
                <a:spcPct val="120000"/>
              </a:lnSpc>
            </a:pPr>
            <a:r>
              <a:rPr lang="en-US" altLang="zh-CN" sz="1200" b="1">
                <a:solidFill>
                  <a:prstClr val="black"/>
                </a:solidFill>
                <a:ea typeface="微软雅黑" panose="020B0503020204020204" charset="-122"/>
              </a:rPr>
              <a:t>3.</a:t>
            </a:r>
            <a:r>
              <a:rPr lang="zh-CN" altLang="en-US" sz="1200" b="1">
                <a:solidFill>
                  <a:prstClr val="black"/>
                </a:solidFill>
                <a:ea typeface="微软雅黑" panose="020B0503020204020204" charset="-122"/>
              </a:rPr>
              <a:t>单击添加标题文本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p:txBody>
      </p:sp>
      <p:sp>
        <p:nvSpPr>
          <p:cNvPr id="53" name="Text Box 38"/>
          <p:cNvSpPr txBox="1">
            <a:spLocks noChangeArrowheads="1"/>
          </p:cNvSpPr>
          <p:nvPr/>
        </p:nvSpPr>
        <p:spPr bwMode="auto">
          <a:xfrm>
            <a:off x="402577" y="1707406"/>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a:lnSpc>
                <a:spcPct val="120000"/>
              </a:lnSpc>
            </a:pPr>
            <a:r>
              <a:rPr lang="en-US" altLang="zh-CN" sz="1200" b="1" dirty="0">
                <a:solidFill>
                  <a:prstClr val="black"/>
                </a:solidFill>
                <a:ea typeface="微软雅黑" panose="020B0503020204020204" charset="-122"/>
              </a:rPr>
              <a:t>4.</a:t>
            </a:r>
            <a:r>
              <a:rPr lang="zh-CN" altLang="en-US" sz="1200" b="1" dirty="0">
                <a:solidFill>
                  <a:prstClr val="black"/>
                </a:solidFill>
                <a:ea typeface="微软雅黑" panose="020B0503020204020204" charset="-122"/>
              </a:rPr>
              <a:t>单击添加标题文本</a:t>
            </a:r>
          </a:p>
          <a:p>
            <a:pPr algn="ctr" defTabSz="685800">
              <a:lnSpc>
                <a:spcPct val="120000"/>
              </a:lnSpc>
            </a:pPr>
            <a:r>
              <a:rPr lang="zh-CN" altLang="en-US" sz="1000" dirty="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dirty="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dirty="0">
                <a:solidFill>
                  <a:prstClr val="black"/>
                </a:solidFill>
                <a:ea typeface="微软雅黑" panose="020B0503020204020204" charset="-122"/>
              </a:rPr>
              <a:t>单击添加文本 单击添加文本 单击添加文本</a:t>
            </a:r>
          </a:p>
        </p:txBody>
      </p:sp>
      <p:sp>
        <p:nvSpPr>
          <p:cNvPr id="54" name="Text Box 38"/>
          <p:cNvSpPr txBox="1">
            <a:spLocks noChangeArrowheads="1"/>
          </p:cNvSpPr>
          <p:nvPr/>
        </p:nvSpPr>
        <p:spPr bwMode="auto">
          <a:xfrm>
            <a:off x="402577" y="3086944"/>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a:lnSpc>
                <a:spcPct val="120000"/>
              </a:lnSpc>
            </a:pPr>
            <a:r>
              <a:rPr lang="en-US" altLang="zh-CN" sz="1200" b="1">
                <a:solidFill>
                  <a:prstClr val="black"/>
                </a:solidFill>
                <a:ea typeface="微软雅黑" panose="020B0503020204020204" charset="-122"/>
              </a:rPr>
              <a:t>2.</a:t>
            </a:r>
            <a:r>
              <a:rPr lang="zh-CN" altLang="en-US" sz="1200" b="1">
                <a:solidFill>
                  <a:prstClr val="black"/>
                </a:solidFill>
                <a:ea typeface="微软雅黑" panose="020B0503020204020204" charset="-122"/>
              </a:rPr>
              <a:t>单击添加标题文本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p:txBody>
      </p:sp>
      <p:sp>
        <p:nvSpPr>
          <p:cNvPr id="55" name="Text Box 38"/>
          <p:cNvSpPr txBox="1">
            <a:spLocks noChangeArrowheads="1"/>
          </p:cNvSpPr>
          <p:nvPr/>
        </p:nvSpPr>
        <p:spPr bwMode="auto">
          <a:xfrm>
            <a:off x="3271189" y="1275606"/>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a:lnSpc>
                <a:spcPct val="120000"/>
              </a:lnSpc>
            </a:pPr>
            <a:r>
              <a:rPr lang="en-US" altLang="zh-CN" sz="1200" b="1">
                <a:solidFill>
                  <a:prstClr val="black"/>
                </a:solidFill>
                <a:ea typeface="微软雅黑" panose="020B0503020204020204" charset="-122"/>
              </a:rPr>
              <a:t>1.</a:t>
            </a:r>
            <a:r>
              <a:rPr lang="zh-CN" altLang="en-US" sz="1200" b="1">
                <a:solidFill>
                  <a:prstClr val="black"/>
                </a:solidFill>
                <a:ea typeface="微软雅黑" panose="020B0503020204020204" charset="-122"/>
              </a:rPr>
              <a:t>单击添加标题文本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childTnLst>
                                </p:cTn>
                              </p:par>
                              <p:par>
                                <p:cTn id="14" presetID="12" presetClass="entr" presetSubtype="4" fill="hold" grpId="0" nodeType="withEffect">
                                  <p:stCondLst>
                                    <p:cond delay="500"/>
                                  </p:stCondLst>
                                  <p:childTnLst>
                                    <p:set>
                                      <p:cBhvr>
                                        <p:cTn id="15" dur="1" fill="hold">
                                          <p:stCondLst>
                                            <p:cond delay="0"/>
                                          </p:stCondLst>
                                        </p:cTn>
                                        <p:tgtEl>
                                          <p:spTgt spid="55"/>
                                        </p:tgtEl>
                                        <p:attrNameLst>
                                          <p:attrName>style.visibility</p:attrName>
                                        </p:attrNameLst>
                                      </p:cBhvr>
                                      <p:to>
                                        <p:strVal val="visible"/>
                                      </p:to>
                                    </p:set>
                                    <p:animEffect transition="in" filter="slide(fromBottom)">
                                      <p:cBhvr>
                                        <p:cTn id="16" dur="500"/>
                                        <p:tgtEl>
                                          <p:spTgt spid="55"/>
                                        </p:tgtEl>
                                      </p:cBhvr>
                                    </p:animEffect>
                                  </p:childTnLst>
                                </p:cTn>
                              </p:par>
                              <p:par>
                                <p:cTn id="17" presetID="47" presetClass="entr" presetSubtype="0" fill="hold" nodeType="withEffect">
                                  <p:stCondLst>
                                    <p:cond delay="1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strVal val="#ppt_x"/>
                                          </p:val>
                                        </p:tav>
                                        <p:tav tm="100000">
                                          <p:val>
                                            <p:strVal val="#ppt_x"/>
                                          </p:val>
                                        </p:tav>
                                      </p:tavLst>
                                    </p:anim>
                                    <p:anim calcmode="lin" valueType="num">
                                      <p:cBhvr>
                                        <p:cTn id="21" dur="500" fill="hold"/>
                                        <p:tgtEl>
                                          <p:spTgt spid="37"/>
                                        </p:tgtEl>
                                        <p:attrNameLst>
                                          <p:attrName>ppt_y</p:attrName>
                                        </p:attrNameLst>
                                      </p:cBhvr>
                                      <p:tavLst>
                                        <p:tav tm="0">
                                          <p:val>
                                            <p:strVal val="#ppt_y-.1"/>
                                          </p:val>
                                        </p:tav>
                                        <p:tav tm="100000">
                                          <p:val>
                                            <p:strVal val="#ppt_y"/>
                                          </p:val>
                                        </p:tav>
                                      </p:tavLst>
                                    </p:anim>
                                  </p:childTnLst>
                                </p:cTn>
                              </p:par>
                              <p:par>
                                <p:cTn id="22" presetID="23" presetClass="entr" presetSubtype="16" fill="hold" grpId="0" nodeType="withEffect">
                                  <p:stCondLst>
                                    <p:cond delay="60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childTnLst>
                                </p:cTn>
                              </p:par>
                              <p:par>
                                <p:cTn id="26" presetID="12" presetClass="entr" presetSubtype="2" fill="hold" grpId="0" nodeType="withEffect">
                                  <p:stCondLst>
                                    <p:cond delay="600"/>
                                  </p:stCondLst>
                                  <p:childTnLst>
                                    <p:set>
                                      <p:cBhvr>
                                        <p:cTn id="27" dur="1" fill="hold">
                                          <p:stCondLst>
                                            <p:cond delay="0"/>
                                          </p:stCondLst>
                                        </p:cTn>
                                        <p:tgtEl>
                                          <p:spTgt spid="54"/>
                                        </p:tgtEl>
                                        <p:attrNameLst>
                                          <p:attrName>style.visibility</p:attrName>
                                        </p:attrNameLst>
                                      </p:cBhvr>
                                      <p:to>
                                        <p:strVal val="visible"/>
                                      </p:to>
                                    </p:set>
                                    <p:animEffect transition="in" filter="slide(fromRight)">
                                      <p:cBhvr>
                                        <p:cTn id="28" dur="500"/>
                                        <p:tgtEl>
                                          <p:spTgt spid="54"/>
                                        </p:tgtEl>
                                      </p:cBhvr>
                                    </p:animEffect>
                                  </p:childTnLst>
                                </p:cTn>
                              </p:par>
                              <p:par>
                                <p:cTn id="29" presetID="47" presetClass="entr" presetSubtype="0" fill="hold" nodeType="withEffect">
                                  <p:stCondLst>
                                    <p:cond delay="20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anim calcmode="lin" valueType="num">
                                      <p:cBhvr>
                                        <p:cTn id="32" dur="500" fill="hold"/>
                                        <p:tgtEl>
                                          <p:spTgt spid="40"/>
                                        </p:tgtEl>
                                        <p:attrNameLst>
                                          <p:attrName>ppt_x</p:attrName>
                                        </p:attrNameLst>
                                      </p:cBhvr>
                                      <p:tavLst>
                                        <p:tav tm="0">
                                          <p:val>
                                            <p:strVal val="#ppt_x"/>
                                          </p:val>
                                        </p:tav>
                                        <p:tav tm="100000">
                                          <p:val>
                                            <p:strVal val="#ppt_x"/>
                                          </p:val>
                                        </p:tav>
                                      </p:tavLst>
                                    </p:anim>
                                    <p:anim calcmode="lin" valueType="num">
                                      <p:cBhvr>
                                        <p:cTn id="33" dur="500" fill="hold"/>
                                        <p:tgtEl>
                                          <p:spTgt spid="40"/>
                                        </p:tgtEl>
                                        <p:attrNameLst>
                                          <p:attrName>ppt_y</p:attrName>
                                        </p:attrNameLst>
                                      </p:cBhvr>
                                      <p:tavLst>
                                        <p:tav tm="0">
                                          <p:val>
                                            <p:strVal val="#ppt_y-.1"/>
                                          </p:val>
                                        </p:tav>
                                        <p:tav tm="100000">
                                          <p:val>
                                            <p:strVal val="#ppt_y"/>
                                          </p:val>
                                        </p:tav>
                                      </p:tavLst>
                                    </p:anim>
                                  </p:childTnLst>
                                </p:cTn>
                              </p:par>
                              <p:par>
                                <p:cTn id="34" presetID="23" presetClass="entr" presetSubtype="16" fill="hold" grpId="0" nodeType="withEffect">
                                  <p:stCondLst>
                                    <p:cond delay="700"/>
                                  </p:stCondLst>
                                  <p:childTnLst>
                                    <p:set>
                                      <p:cBhvr>
                                        <p:cTn id="35" dur="1" fill="hold">
                                          <p:stCondLst>
                                            <p:cond delay="0"/>
                                          </p:stCondLst>
                                        </p:cTn>
                                        <p:tgtEl>
                                          <p:spTgt spid="50"/>
                                        </p:tgtEl>
                                        <p:attrNameLst>
                                          <p:attrName>style.visibility</p:attrName>
                                        </p:attrNameLst>
                                      </p:cBhvr>
                                      <p:to>
                                        <p:strVal val="visible"/>
                                      </p:to>
                                    </p:set>
                                    <p:anim calcmode="lin" valueType="num">
                                      <p:cBhvr>
                                        <p:cTn id="36" dur="500" fill="hold"/>
                                        <p:tgtEl>
                                          <p:spTgt spid="50"/>
                                        </p:tgtEl>
                                        <p:attrNameLst>
                                          <p:attrName>ppt_w</p:attrName>
                                        </p:attrNameLst>
                                      </p:cBhvr>
                                      <p:tavLst>
                                        <p:tav tm="0">
                                          <p:val>
                                            <p:fltVal val="0"/>
                                          </p:val>
                                        </p:tav>
                                        <p:tav tm="100000">
                                          <p:val>
                                            <p:strVal val="#ppt_w"/>
                                          </p:val>
                                        </p:tav>
                                      </p:tavLst>
                                    </p:anim>
                                    <p:anim calcmode="lin" valueType="num">
                                      <p:cBhvr>
                                        <p:cTn id="37" dur="500" fill="hold"/>
                                        <p:tgtEl>
                                          <p:spTgt spid="50"/>
                                        </p:tgtEl>
                                        <p:attrNameLst>
                                          <p:attrName>ppt_h</p:attrName>
                                        </p:attrNameLst>
                                      </p:cBhvr>
                                      <p:tavLst>
                                        <p:tav tm="0">
                                          <p:val>
                                            <p:fltVal val="0"/>
                                          </p:val>
                                        </p:tav>
                                        <p:tav tm="100000">
                                          <p:val>
                                            <p:strVal val="#ppt_h"/>
                                          </p:val>
                                        </p:tav>
                                      </p:tavLst>
                                    </p:anim>
                                  </p:childTnLst>
                                </p:cTn>
                              </p:par>
                              <p:par>
                                <p:cTn id="38" presetID="12" presetClass="entr" presetSubtype="8" fill="hold" grpId="0" nodeType="withEffect">
                                  <p:stCondLst>
                                    <p:cond delay="700"/>
                                  </p:stCondLst>
                                  <p:childTnLst>
                                    <p:set>
                                      <p:cBhvr>
                                        <p:cTn id="39" dur="1" fill="hold">
                                          <p:stCondLst>
                                            <p:cond delay="0"/>
                                          </p:stCondLst>
                                        </p:cTn>
                                        <p:tgtEl>
                                          <p:spTgt spid="52"/>
                                        </p:tgtEl>
                                        <p:attrNameLst>
                                          <p:attrName>style.visibility</p:attrName>
                                        </p:attrNameLst>
                                      </p:cBhvr>
                                      <p:to>
                                        <p:strVal val="visible"/>
                                      </p:to>
                                    </p:set>
                                    <p:animEffect transition="in" filter="slide(fromLeft)">
                                      <p:cBhvr>
                                        <p:cTn id="40" dur="500"/>
                                        <p:tgtEl>
                                          <p:spTgt spid="52"/>
                                        </p:tgtEl>
                                      </p:cBhvr>
                                    </p:animEffect>
                                  </p:childTnLst>
                                </p:cTn>
                              </p:par>
                              <p:par>
                                <p:cTn id="41" presetID="47" presetClass="entr" presetSubtype="0" fill="hold" nodeType="withEffect">
                                  <p:stCondLst>
                                    <p:cond delay="3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strVal val="#ppt_x"/>
                                          </p:val>
                                        </p:tav>
                                        <p:tav tm="100000">
                                          <p:val>
                                            <p:strVal val="#ppt_x"/>
                                          </p:val>
                                        </p:tav>
                                      </p:tavLst>
                                    </p:anim>
                                    <p:anim calcmode="lin" valueType="num">
                                      <p:cBhvr>
                                        <p:cTn id="45" dur="500" fill="hold"/>
                                        <p:tgtEl>
                                          <p:spTgt spid="31"/>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80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childTnLst>
                                </p:cTn>
                              </p:par>
                              <p:par>
                                <p:cTn id="50" presetID="12" presetClass="entr" presetSubtype="2" fill="hold" grpId="0" nodeType="withEffect">
                                  <p:stCondLst>
                                    <p:cond delay="800"/>
                                  </p:stCondLst>
                                  <p:childTnLst>
                                    <p:set>
                                      <p:cBhvr>
                                        <p:cTn id="51" dur="1" fill="hold">
                                          <p:stCondLst>
                                            <p:cond delay="0"/>
                                          </p:stCondLst>
                                        </p:cTn>
                                        <p:tgtEl>
                                          <p:spTgt spid="53"/>
                                        </p:tgtEl>
                                        <p:attrNameLst>
                                          <p:attrName>style.visibility</p:attrName>
                                        </p:attrNameLst>
                                      </p:cBhvr>
                                      <p:to>
                                        <p:strVal val="visible"/>
                                      </p:to>
                                    </p:set>
                                    <p:animEffect transition="in" filter="slide(fromRight)">
                                      <p:cBhvr>
                                        <p:cTn id="52" dur="500"/>
                                        <p:tgtEl>
                                          <p:spTgt spid="53"/>
                                        </p:tgtEl>
                                      </p:cBhvr>
                                    </p:animEffect>
                                  </p:childTnLst>
                                </p:cTn>
                              </p:par>
                              <p:par>
                                <p:cTn id="53" presetID="47" presetClass="entr" presetSubtype="0" fill="hold" nodeType="withEffect">
                                  <p:stCondLst>
                                    <p:cond delay="40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anim calcmode="lin" valueType="num">
                                      <p:cBhvr>
                                        <p:cTn id="56" dur="500" fill="hold"/>
                                        <p:tgtEl>
                                          <p:spTgt spid="34"/>
                                        </p:tgtEl>
                                        <p:attrNameLst>
                                          <p:attrName>ppt_x</p:attrName>
                                        </p:attrNameLst>
                                      </p:cBhvr>
                                      <p:tavLst>
                                        <p:tav tm="0">
                                          <p:val>
                                            <p:strVal val="#ppt_x"/>
                                          </p:val>
                                        </p:tav>
                                        <p:tav tm="100000">
                                          <p:val>
                                            <p:strVal val="#ppt_x"/>
                                          </p:val>
                                        </p:tav>
                                      </p:tavLst>
                                    </p:anim>
                                    <p:anim calcmode="lin" valueType="num">
                                      <p:cBhvr>
                                        <p:cTn id="57" dur="500" fill="hold"/>
                                        <p:tgtEl>
                                          <p:spTgt spid="34"/>
                                        </p:tgtEl>
                                        <p:attrNameLst>
                                          <p:attrName>ppt_y</p:attrName>
                                        </p:attrNameLst>
                                      </p:cBhvr>
                                      <p:tavLst>
                                        <p:tav tm="0">
                                          <p:val>
                                            <p:strVal val="#ppt_y-.1"/>
                                          </p:val>
                                        </p:tav>
                                        <p:tav tm="100000">
                                          <p:val>
                                            <p:strVal val="#ppt_y"/>
                                          </p:val>
                                        </p:tav>
                                      </p:tavLst>
                                    </p:anim>
                                  </p:childTnLst>
                                </p:cTn>
                              </p:par>
                              <p:par>
                                <p:cTn id="58" presetID="23" presetClass="entr" presetSubtype="16" fill="hold" grpId="0" nodeType="withEffect">
                                  <p:stCondLst>
                                    <p:cond delay="90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ppt_w</p:attrName>
                                        </p:attrNameLst>
                                      </p:cBhvr>
                                      <p:tavLst>
                                        <p:tav tm="0">
                                          <p:val>
                                            <p:fltVal val="0"/>
                                          </p:val>
                                        </p:tav>
                                        <p:tav tm="100000">
                                          <p:val>
                                            <p:strVal val="#ppt_w"/>
                                          </p:val>
                                        </p:tav>
                                      </p:tavLst>
                                    </p:anim>
                                    <p:anim calcmode="lin" valueType="num">
                                      <p:cBhvr>
                                        <p:cTn id="61" dur="500" fill="hold"/>
                                        <p:tgtEl>
                                          <p:spTgt spid="49"/>
                                        </p:tgtEl>
                                        <p:attrNameLst>
                                          <p:attrName>ppt_h</p:attrName>
                                        </p:attrNameLst>
                                      </p:cBhvr>
                                      <p:tavLst>
                                        <p:tav tm="0">
                                          <p:val>
                                            <p:fltVal val="0"/>
                                          </p:val>
                                        </p:tav>
                                        <p:tav tm="100000">
                                          <p:val>
                                            <p:strVal val="#ppt_h"/>
                                          </p:val>
                                        </p:tav>
                                      </p:tavLst>
                                    </p:anim>
                                  </p:childTnLst>
                                </p:cTn>
                              </p:par>
                              <p:par>
                                <p:cTn id="62" presetID="12" presetClass="entr" presetSubtype="8" fill="hold" grpId="0" nodeType="withEffect">
                                  <p:stCondLst>
                                    <p:cond delay="900"/>
                                  </p:stCondLst>
                                  <p:childTnLst>
                                    <p:set>
                                      <p:cBhvr>
                                        <p:cTn id="63" dur="1" fill="hold">
                                          <p:stCondLst>
                                            <p:cond delay="0"/>
                                          </p:stCondLst>
                                        </p:cTn>
                                        <p:tgtEl>
                                          <p:spTgt spid="51"/>
                                        </p:tgtEl>
                                        <p:attrNameLst>
                                          <p:attrName>style.visibility</p:attrName>
                                        </p:attrNameLst>
                                      </p:cBhvr>
                                      <p:to>
                                        <p:strVal val="visible"/>
                                      </p:to>
                                    </p:set>
                                    <p:animEffect transition="in" filter="slide(fromLeft)">
                                      <p:cBhvr>
                                        <p:cTn id="6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utoUpdateAnimBg="0"/>
      <p:bldP spid="47" grpId="0" autoUpdateAnimBg="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60201" y="1497296"/>
            <a:ext cx="2852063" cy="2708793"/>
            <a:chOff x="613598" y="2019122"/>
            <a:chExt cx="3802751" cy="3611724"/>
          </a:xfrm>
        </p:grpSpPr>
        <p:grpSp>
          <p:nvGrpSpPr>
            <p:cNvPr id="21" name="组合 20"/>
            <p:cNvGrpSpPr/>
            <p:nvPr/>
          </p:nvGrpSpPr>
          <p:grpSpPr>
            <a:xfrm>
              <a:off x="613598" y="2019122"/>
              <a:ext cx="3802751" cy="3611724"/>
              <a:chOff x="613599" y="2019122"/>
              <a:chExt cx="2717800" cy="2581274"/>
            </a:xfrm>
          </p:grpSpPr>
          <p:sp>
            <p:nvSpPr>
              <p:cNvPr id="34" name="Rectangle 10"/>
              <p:cNvSpPr>
                <a:spLocks noChangeArrowheads="1"/>
              </p:cNvSpPr>
              <p:nvPr/>
            </p:nvSpPr>
            <p:spPr bwMode="auto">
              <a:xfrm rot="10800000" flipV="1">
                <a:off x="862842" y="2019122"/>
                <a:ext cx="2217737" cy="2197100"/>
              </a:xfrm>
              <a:prstGeom prst="rect">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685800"/>
                <a:endParaRPr lang="zh-CN" altLang="en-US" sz="1350" dirty="0">
                  <a:solidFill>
                    <a:prstClr val="white"/>
                  </a:solidFill>
                  <a:latin typeface="等线" panose="02010600030101010101" charset="-122"/>
                  <a:ea typeface="微软雅黑" panose="020B0503020204020204" charset="-122"/>
                </a:endParaRPr>
              </a:p>
            </p:txBody>
          </p:sp>
          <p:sp>
            <p:nvSpPr>
              <p:cNvPr id="35" name="AutoShape 11"/>
              <p:cNvSpPr>
                <a:spLocks noChangeArrowheads="1"/>
              </p:cNvSpPr>
              <p:nvPr/>
            </p:nvSpPr>
            <p:spPr bwMode="auto">
              <a:xfrm rot="10800000">
                <a:off x="613599" y="4270196"/>
                <a:ext cx="2717800" cy="33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99000">
                    <a:srgbClr val="0070C0"/>
                  </a:gs>
                  <a:gs pos="2000">
                    <a:srgbClr val="01ACBE">
                      <a:alpha val="0"/>
                    </a:srgbClr>
                  </a:gs>
                </a:gsLst>
                <a:lin ang="5400000" scaled="0"/>
              </a:gradFill>
              <a:ln>
                <a:noFill/>
              </a:ln>
              <a:effectLst/>
            </p:spPr>
            <p:txBody>
              <a:bodyPr wrap="none" anchor="ctr"/>
              <a:lstStyle/>
              <a:p>
                <a:pPr defTabSz="685165">
                  <a:defRPr/>
                </a:pPr>
                <a:endParaRPr lang="zh-CN" altLang="en-US" sz="1350" kern="0" dirty="0">
                  <a:solidFill>
                    <a:sysClr val="windowText" lastClr="000000"/>
                  </a:solidFill>
                  <a:latin typeface="Impact" panose="020B0806030902050204" pitchFamily="34" charset="0"/>
                  <a:ea typeface="微软雅黑" panose="020B0503020204020204" charset="-122"/>
                </a:endParaRPr>
              </a:p>
            </p:txBody>
          </p:sp>
        </p:grpSp>
        <p:pic>
          <p:nvPicPr>
            <p:cNvPr id="3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590" r="4890"/>
            <a:stretch>
              <a:fillRect/>
            </a:stretch>
          </p:blipFill>
          <p:spPr bwMode="auto">
            <a:xfrm>
              <a:off x="1078450" y="2129153"/>
              <a:ext cx="2840405" cy="2845353"/>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6" name="矩形 35"/>
          <p:cNvSpPr/>
          <p:nvPr/>
        </p:nvSpPr>
        <p:spPr>
          <a:xfrm>
            <a:off x="4018927" y="1289244"/>
            <a:ext cx="4784457" cy="2743589"/>
          </a:xfrm>
          <a:prstGeom prst="rect">
            <a:avLst/>
          </a:prstGeom>
          <a:solidFill>
            <a:srgbClr val="0070C0"/>
          </a:solidFill>
          <a:ln w="34925">
            <a:solidFill>
              <a:schemeClr val="bg1">
                <a:lumMod val="95000"/>
              </a:schemeClr>
            </a:solidFill>
          </a:ln>
          <a:effectLst>
            <a:innerShdw blurRad="317500" dist="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350">
              <a:solidFill>
                <a:prstClr val="white"/>
              </a:solidFill>
              <a:latin typeface="等线" panose="02010600030101010101" charset="-122"/>
              <a:ea typeface="微软雅黑" panose="020B0503020204020204" charset="-122"/>
            </a:endParaRPr>
          </a:p>
        </p:txBody>
      </p:sp>
      <p:sp>
        <p:nvSpPr>
          <p:cNvPr id="37" name="Rectangle 12"/>
          <p:cNvSpPr/>
          <p:nvPr/>
        </p:nvSpPr>
        <p:spPr>
          <a:xfrm>
            <a:off x="4767511" y="1598497"/>
            <a:ext cx="3897516" cy="2100575"/>
          </a:xfrm>
          <a:prstGeom prst="rect">
            <a:avLst/>
          </a:prstGeom>
        </p:spPr>
        <p:txBody>
          <a:bodyPr wrap="square" lIns="68580" tIns="34290" rIns="68580" bIns="34290">
            <a:spAutoFit/>
          </a:bodyPr>
          <a:lstStyle/>
          <a:p>
            <a:pPr defTabSz="685800" latinLnBrk="1">
              <a:lnSpc>
                <a:spcPct val="150000"/>
              </a:lnSpc>
            </a:pPr>
            <a:r>
              <a:rPr lang="zh-CN" altLang="en-US" sz="1100" dirty="0">
                <a:solidFill>
                  <a:prstClr val="white"/>
                </a:solidFill>
                <a:latin typeface="等线" panose="02010600030101010101" charset="-122"/>
                <a:ea typeface="微软雅黑" panose="020B0503020204020204" charset="-122"/>
              </a:rPr>
              <a:t>        演讲结束语最常用的方式，就是用极其精练的语言，总结收拢全篇的主要内容，概括和强化主题思想。这种结尾，扼要地总结演讲内容，能起到提醒、强调的作用，给听众留下完整的总体印象。除非演讲非常简短，否则建议你在结尾中清晰陈述你的主题和主要思想。</a:t>
            </a:r>
          </a:p>
          <a:p>
            <a:pPr defTabSz="685800" latinLnBrk="1">
              <a:lnSpc>
                <a:spcPct val="150000"/>
              </a:lnSpc>
            </a:pPr>
            <a:r>
              <a:rPr lang="zh-CN" altLang="en-US" sz="1100" dirty="0">
                <a:solidFill>
                  <a:prstClr val="white"/>
                </a:solidFill>
                <a:latin typeface="等线" panose="02010600030101010101" charset="-122"/>
                <a:ea typeface="微软雅黑" panose="020B0503020204020204" charset="-122"/>
              </a:rPr>
              <a:t>　　演讲者在演讲中，为了阐述自己的观点和主张，往往利用一切手段，从正面、反面和侧面等各个方面来进行分析和论证。到了结尾处，就应总结全篇，突出重点，深化主题。</a:t>
            </a:r>
          </a:p>
        </p:txBody>
      </p:sp>
      <p:grpSp>
        <p:nvGrpSpPr>
          <p:cNvPr id="38" name="组合 37"/>
          <p:cNvGrpSpPr/>
          <p:nvPr/>
        </p:nvGrpSpPr>
        <p:grpSpPr>
          <a:xfrm>
            <a:off x="3312262" y="1072295"/>
            <a:ext cx="1416554" cy="3155641"/>
            <a:chOff x="4416349" y="1786276"/>
            <a:chExt cx="1888739" cy="4207521"/>
          </a:xfrm>
        </p:grpSpPr>
        <p:sp>
          <p:nvSpPr>
            <p:cNvPr id="39" name="椭圆 38"/>
            <p:cNvSpPr/>
            <p:nvPr/>
          </p:nvSpPr>
          <p:spPr>
            <a:xfrm>
              <a:off x="4416349" y="1786276"/>
              <a:ext cx="1888739" cy="4203787"/>
            </a:xfrm>
            <a:prstGeom prst="ellipse">
              <a:avLst/>
            </a:prstGeom>
            <a:gradFill flip="none" rotWithShape="1">
              <a:gsLst>
                <a:gs pos="84000">
                  <a:schemeClr val="tx1">
                    <a:lumMod val="65000"/>
                    <a:lumOff val="35000"/>
                    <a:alpha val="55000"/>
                  </a:schemeClr>
                </a:gs>
                <a:gs pos="43000">
                  <a:schemeClr val="bg1">
                    <a:lumMod val="75000"/>
                  </a:scheme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微软雅黑" panose="020B0503020204020204" charset="-122"/>
              </a:endParaRPr>
            </a:p>
          </p:txBody>
        </p:sp>
        <p:sp>
          <p:nvSpPr>
            <p:cNvPr id="40" name="矩形 39"/>
            <p:cNvSpPr/>
            <p:nvPr/>
          </p:nvSpPr>
          <p:spPr>
            <a:xfrm>
              <a:off x="4614199" y="1786278"/>
              <a:ext cx="1493039" cy="4207519"/>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微软雅黑" panose="020B0503020204020204" charset="-122"/>
              </a:endParaRPr>
            </a:p>
          </p:txBody>
        </p:sp>
        <p:grpSp>
          <p:nvGrpSpPr>
            <p:cNvPr id="41" name="组合 40"/>
            <p:cNvGrpSpPr/>
            <p:nvPr/>
          </p:nvGrpSpPr>
          <p:grpSpPr>
            <a:xfrm>
              <a:off x="5008601" y="3385383"/>
              <a:ext cx="745082" cy="657806"/>
              <a:chOff x="1000456" y="3959521"/>
              <a:chExt cx="745082" cy="657806"/>
            </a:xfrm>
            <a:solidFill>
              <a:srgbClr val="0070C0"/>
            </a:solidFill>
          </p:grpSpPr>
          <p:sp>
            <p:nvSpPr>
              <p:cNvPr id="42" name="Oval 423"/>
              <p:cNvSpPr>
                <a:spLocks noChangeArrowheads="1"/>
              </p:cNvSpPr>
              <p:nvPr/>
            </p:nvSpPr>
            <p:spPr bwMode="auto">
              <a:xfrm>
                <a:off x="1559448" y="4046795"/>
                <a:ext cx="173829" cy="2012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3" name="Freeform 424"/>
              <p:cNvSpPr/>
              <p:nvPr/>
            </p:nvSpPr>
            <p:spPr bwMode="auto">
              <a:xfrm>
                <a:off x="1523384" y="4254524"/>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4" name="Freeform 425"/>
              <p:cNvSpPr/>
              <p:nvPr/>
            </p:nvSpPr>
            <p:spPr bwMode="auto">
              <a:xfrm>
                <a:off x="1185825" y="4438450"/>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5" name="Freeform 426"/>
              <p:cNvSpPr/>
              <p:nvPr/>
            </p:nvSpPr>
            <p:spPr bwMode="auto">
              <a:xfrm>
                <a:off x="1231987" y="4138398"/>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6" name="Oval 427"/>
              <p:cNvSpPr>
                <a:spLocks noChangeArrowheads="1"/>
              </p:cNvSpPr>
              <p:nvPr/>
            </p:nvSpPr>
            <p:spPr bwMode="auto">
              <a:xfrm>
                <a:off x="1301951" y="3959521"/>
                <a:ext cx="143535" cy="167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7" name="Freeform 428"/>
              <p:cNvSpPr/>
              <p:nvPr/>
            </p:nvSpPr>
            <p:spPr bwMode="auto">
              <a:xfrm>
                <a:off x="1000456" y="4253081"/>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8" name="Oval 429"/>
              <p:cNvSpPr>
                <a:spLocks noChangeArrowheads="1"/>
              </p:cNvSpPr>
              <p:nvPr/>
            </p:nvSpPr>
            <p:spPr bwMode="auto">
              <a:xfrm>
                <a:off x="1011996" y="4044631"/>
                <a:ext cx="173829" cy="2034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latin typeface="等线" panose="02010600030101010101" charset="-122"/>
                  <a:ea typeface="微软雅黑" panose="020B050302020402020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afterEffect" p14:presetBounceEnd="5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0000">
                                          <p:cBhvr additive="base">
                                            <p:cTn id="7"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outHorizontal)">
                                          <p:cBhvr>
                                            <p:cTn id="12" dur="500"/>
                                            <p:tgtEl>
                                              <p:spTgt spid="3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5000"/>
                                      </p:iterate>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7"/>
                                            </p:tgtEl>
                                            <p:attrNameLst>
                                              <p:attrName>ppt_y</p:attrName>
                                            </p:attrNameLst>
                                          </p:cBhvr>
                                          <p:tavLst>
                                            <p:tav tm="0">
                                              <p:val>
                                                <p:strVal val="#ppt_y"/>
                                              </p:val>
                                            </p:tav>
                                            <p:tav tm="100000">
                                              <p:val>
                                                <p:strVal val="#ppt_y"/>
                                              </p:val>
                                            </p:tav>
                                          </p:tavLst>
                                        </p:anim>
                                        <p:anim calcmode="lin" valueType="num">
                                          <p:cBhvr>
                                            <p:cTn id="22"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outHorizontal)">
                                          <p:cBhvr>
                                            <p:cTn id="12" dur="500"/>
                                            <p:tgtEl>
                                              <p:spTgt spid="3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5000"/>
                                      </p:iterate>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7"/>
                                            </p:tgtEl>
                                            <p:attrNameLst>
                                              <p:attrName>ppt_y</p:attrName>
                                            </p:attrNameLst>
                                          </p:cBhvr>
                                          <p:tavLst>
                                            <p:tav tm="0">
                                              <p:val>
                                                <p:strVal val="#ppt_y"/>
                                              </p:val>
                                            </p:tav>
                                            <p:tav tm="100000">
                                              <p:val>
                                                <p:strVal val="#ppt_y"/>
                                              </p:val>
                                            </p:tav>
                                          </p:tavLst>
                                        </p:anim>
                                        <p:anim calcmode="lin" valueType="num">
                                          <p:cBhvr>
                                            <p:cTn id="22"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5" y="-284226"/>
            <a:ext cx="9134251" cy="5711952"/>
          </a:xfrm>
          <a:prstGeom prst="rect">
            <a:avLst/>
          </a:prstGeom>
        </p:spPr>
      </p:pic>
      <p:sp>
        <p:nvSpPr>
          <p:cNvPr id="26" name="TextBox 25"/>
          <p:cNvSpPr txBox="1"/>
          <p:nvPr/>
        </p:nvSpPr>
        <p:spPr>
          <a:xfrm>
            <a:off x="1115617" y="1871848"/>
            <a:ext cx="6167073" cy="923330"/>
          </a:xfrm>
          <a:prstGeom prst="rect">
            <a:avLst/>
          </a:prstGeom>
          <a:noFill/>
        </p:spPr>
        <p:txBody>
          <a:bodyPr wrap="none" rtlCol="0">
            <a:spAutoFit/>
          </a:bodyPr>
          <a:lstStyle/>
          <a:p>
            <a:pPr>
              <a:defRPr/>
            </a:pPr>
            <a:r>
              <a:rPr lang="zh-CN" altLang="en-US" sz="5400" b="1" dirty="0">
                <a:solidFill>
                  <a:prstClr val="black"/>
                </a:solidFill>
                <a:latin typeface="微软雅黑" panose="020B0503020204020204" charset="-122"/>
                <a:ea typeface="微软雅黑" panose="020B0503020204020204" charset="-122"/>
              </a:rPr>
              <a:t>感谢观看 </a:t>
            </a:r>
            <a:r>
              <a:rPr lang="en-US" altLang="zh-CN" sz="5400" b="1" dirty="0">
                <a:solidFill>
                  <a:prstClr val="black"/>
                </a:solidFill>
                <a:latin typeface="微软雅黑" panose="020B0503020204020204" charset="-122"/>
                <a:ea typeface="微软雅黑" panose="020B0503020204020204" charset="-122"/>
              </a:rPr>
              <a:t>THANKS</a:t>
            </a:r>
            <a:endParaRPr lang="zh-CN" altLang="en-US" sz="5400" b="1" dirty="0">
              <a:solidFill>
                <a:prstClr val="black"/>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4" y="2852755"/>
            <a:ext cx="9144000" cy="2632548"/>
          </a:xfrm>
          <a:prstGeom prst="rect">
            <a:avLst/>
          </a:prstGeom>
        </p:spPr>
      </p:pic>
      <p:pic>
        <p:nvPicPr>
          <p:cNvPr id="9" name="With An Orchid - 纯音乐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199" y="-1033191"/>
            <a:ext cx="609600" cy="6096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72" y="-311419"/>
            <a:ext cx="4812802" cy="20299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18" presetClass="entr" presetSubtype="9"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strips(upLeft)">
                                      <p:cBhvr>
                                        <p:cTn id="9" dur="1500"/>
                                        <p:tgtEl>
                                          <p:spTgt spid="4"/>
                                        </p:tgtEl>
                                      </p:cBhvr>
                                    </p:animEffec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p:tgtEl>
                                          <p:spTgt spid="26"/>
                                        </p:tgtEl>
                                        <p:attrNameLst>
                                          <p:attrName>ppt_y</p:attrName>
                                        </p:attrNameLst>
                                      </p:cBhvr>
                                      <p:tavLst>
                                        <p:tav tm="0">
                                          <p:val>
                                            <p:strVal val="#ppt_y+#ppt_h*1.125000"/>
                                          </p:val>
                                        </p:tav>
                                        <p:tav tm="100000">
                                          <p:val>
                                            <p:strVal val="#ppt_y"/>
                                          </p:val>
                                        </p:tav>
                                      </p:tavLst>
                                    </p:anim>
                                    <p:animEffect transition="in" filter="wipe(up)">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fill="hold" display="0">
                  <p:stCondLst>
                    <p:cond delay="indefinite"/>
                  </p:stCondLst>
                  <p:endCondLst>
                    <p:cond evt="onStopAudio" delay="0">
                      <p:tgtEl>
                        <p:sldTgt/>
                      </p:tgtEl>
                    </p:cond>
                  </p:endCondLst>
                </p:cTn>
                <p:tgtEl>
                  <p:spTgt spid="9"/>
                </p:tgtEl>
              </p:cMediaNode>
            </p:audio>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r="73650"/>
          <a:stretch>
            <a:fillRect/>
          </a:stretch>
        </p:blipFill>
        <p:spPr>
          <a:xfrm>
            <a:off x="4875" y="-284226"/>
            <a:ext cx="2406886" cy="5711952"/>
          </a:xfrm>
          <a:prstGeom prst="rect">
            <a:avLst/>
          </a:prstGeom>
        </p:spPr>
      </p:pic>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39" y="-303003"/>
            <a:ext cx="2499153" cy="2742973"/>
          </a:xfrm>
          <a:prstGeom prst="rect">
            <a:avLst/>
          </a:prstGeom>
        </p:spPr>
      </p:pic>
      <p:sp>
        <p:nvSpPr>
          <p:cNvPr id="115" name="任意多边形 114"/>
          <p:cNvSpPr/>
          <p:nvPr/>
        </p:nvSpPr>
        <p:spPr>
          <a:xfrm>
            <a:off x="2687984" y="702589"/>
            <a:ext cx="1908422" cy="3817901"/>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2C3666"/>
              </a:solidFill>
            </a:endParaRPr>
          </a:p>
        </p:txBody>
      </p:sp>
      <p:grpSp>
        <p:nvGrpSpPr>
          <p:cNvPr id="116" name="组合 115"/>
          <p:cNvGrpSpPr/>
          <p:nvPr/>
        </p:nvGrpSpPr>
        <p:grpSpPr>
          <a:xfrm>
            <a:off x="2593150" y="447156"/>
            <a:ext cx="807837" cy="669551"/>
            <a:chOff x="1981213" y="908130"/>
            <a:chExt cx="657601" cy="545032"/>
          </a:xfrm>
        </p:grpSpPr>
        <p:grpSp>
          <p:nvGrpSpPr>
            <p:cNvPr id="117" name="组合 116"/>
            <p:cNvGrpSpPr/>
            <p:nvPr/>
          </p:nvGrpSpPr>
          <p:grpSpPr>
            <a:xfrm>
              <a:off x="2023848" y="908130"/>
              <a:ext cx="614966" cy="545032"/>
              <a:chOff x="3295850" y="2263221"/>
              <a:chExt cx="2643764" cy="2343151"/>
            </a:xfrm>
          </p:grpSpPr>
          <p:sp>
            <p:nvSpPr>
              <p:cNvPr id="119"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srgbClr val="2C3666"/>
                  </a:solidFill>
                </a:endParaRPr>
              </a:p>
            </p:txBody>
          </p:sp>
          <p:sp>
            <p:nvSpPr>
              <p:cNvPr id="120"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800">
                  <a:solidFill>
                    <a:srgbClr val="2C3666"/>
                  </a:solidFill>
                </a:endParaRPr>
              </a:p>
            </p:txBody>
          </p:sp>
        </p:grpSp>
        <p:sp>
          <p:nvSpPr>
            <p:cNvPr id="118" name="文本框 88"/>
            <p:cNvSpPr txBox="1"/>
            <p:nvPr/>
          </p:nvSpPr>
          <p:spPr>
            <a:xfrm>
              <a:off x="1981213" y="961839"/>
              <a:ext cx="657225" cy="425915"/>
            </a:xfrm>
            <a:prstGeom prst="rect">
              <a:avLst/>
            </a:prstGeom>
            <a:noFill/>
          </p:spPr>
          <p:txBody>
            <a:bodyPr wrap="square" rtlCol="0">
              <a:spAutoFit/>
            </a:bodyPr>
            <a:lstStyle/>
            <a:p>
              <a:pPr algn="ctr"/>
              <a:r>
                <a:rPr lang="en-US" altLang="zh-CN" sz="2800" dirty="0">
                  <a:solidFill>
                    <a:srgbClr val="2C3666"/>
                  </a:solidFill>
                  <a:latin typeface="Impact" panose="020B0806030902050204" pitchFamily="34" charset="0"/>
                </a:rPr>
                <a:t>01</a:t>
              </a:r>
              <a:endParaRPr lang="zh-CN" altLang="en-US" sz="2800" dirty="0">
                <a:solidFill>
                  <a:srgbClr val="2C3666"/>
                </a:solidFill>
                <a:latin typeface="Impact" panose="020B0806030902050204" pitchFamily="34" charset="0"/>
              </a:endParaRPr>
            </a:p>
          </p:txBody>
        </p:sp>
      </p:grpSp>
      <p:grpSp>
        <p:nvGrpSpPr>
          <p:cNvPr id="121" name="组合 120"/>
          <p:cNvGrpSpPr/>
          <p:nvPr/>
        </p:nvGrpSpPr>
        <p:grpSpPr>
          <a:xfrm>
            <a:off x="2509728" y="3876033"/>
            <a:ext cx="807376" cy="669551"/>
            <a:chOff x="2879178" y="3153514"/>
            <a:chExt cx="657225" cy="545032"/>
          </a:xfrm>
        </p:grpSpPr>
        <p:grpSp>
          <p:nvGrpSpPr>
            <p:cNvPr id="122" name="组合 121"/>
            <p:cNvGrpSpPr/>
            <p:nvPr/>
          </p:nvGrpSpPr>
          <p:grpSpPr>
            <a:xfrm>
              <a:off x="2903448" y="3153514"/>
              <a:ext cx="614966" cy="545032"/>
              <a:chOff x="3295850" y="2263221"/>
              <a:chExt cx="2643764" cy="2343151"/>
            </a:xfrm>
          </p:grpSpPr>
          <p:sp>
            <p:nvSpPr>
              <p:cNvPr id="124"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srgbClr val="2C3666"/>
                  </a:solidFill>
                </a:endParaRPr>
              </a:p>
            </p:txBody>
          </p:sp>
          <p:sp>
            <p:nvSpPr>
              <p:cNvPr id="125"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800">
                  <a:solidFill>
                    <a:srgbClr val="2C3666"/>
                  </a:solidFill>
                </a:endParaRPr>
              </a:p>
            </p:txBody>
          </p:sp>
        </p:grpSp>
        <p:sp>
          <p:nvSpPr>
            <p:cNvPr id="123" name="文本框 90"/>
            <p:cNvSpPr txBox="1"/>
            <p:nvPr/>
          </p:nvSpPr>
          <p:spPr>
            <a:xfrm>
              <a:off x="2879178" y="3232543"/>
              <a:ext cx="657225" cy="425915"/>
            </a:xfrm>
            <a:prstGeom prst="rect">
              <a:avLst/>
            </a:prstGeom>
            <a:noFill/>
          </p:spPr>
          <p:txBody>
            <a:bodyPr wrap="square" rtlCol="0">
              <a:spAutoFit/>
            </a:bodyPr>
            <a:lstStyle/>
            <a:p>
              <a:pPr algn="ctr"/>
              <a:r>
                <a:rPr lang="en-US" altLang="zh-CN" sz="2800" dirty="0">
                  <a:solidFill>
                    <a:srgbClr val="2C3666"/>
                  </a:solidFill>
                  <a:latin typeface="Impact" panose="020B0806030902050204" pitchFamily="34" charset="0"/>
                </a:rPr>
                <a:t>04</a:t>
              </a:r>
              <a:endParaRPr lang="zh-CN" altLang="en-US" sz="2800" dirty="0">
                <a:solidFill>
                  <a:srgbClr val="2C3666"/>
                </a:solidFill>
                <a:latin typeface="Impact" panose="020B0806030902050204" pitchFamily="34" charset="0"/>
              </a:endParaRPr>
            </a:p>
          </p:txBody>
        </p:sp>
      </p:grpSp>
      <p:grpSp>
        <p:nvGrpSpPr>
          <p:cNvPr id="126" name="组合 125"/>
          <p:cNvGrpSpPr/>
          <p:nvPr/>
        </p:nvGrpSpPr>
        <p:grpSpPr>
          <a:xfrm>
            <a:off x="3831762" y="1601517"/>
            <a:ext cx="807376" cy="669551"/>
            <a:chOff x="2879178" y="1651195"/>
            <a:chExt cx="657225" cy="545032"/>
          </a:xfrm>
        </p:grpSpPr>
        <p:grpSp>
          <p:nvGrpSpPr>
            <p:cNvPr id="127" name="组合 126"/>
            <p:cNvGrpSpPr/>
            <p:nvPr/>
          </p:nvGrpSpPr>
          <p:grpSpPr>
            <a:xfrm>
              <a:off x="2889537" y="1651195"/>
              <a:ext cx="614966" cy="545032"/>
              <a:chOff x="3295850" y="2263221"/>
              <a:chExt cx="2643764" cy="2343151"/>
            </a:xfrm>
          </p:grpSpPr>
          <p:sp>
            <p:nvSpPr>
              <p:cNvPr id="129"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srgbClr val="2C3666"/>
                  </a:solidFill>
                </a:endParaRPr>
              </a:p>
            </p:txBody>
          </p:sp>
          <p:sp>
            <p:nvSpPr>
              <p:cNvPr id="130"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800">
                  <a:solidFill>
                    <a:srgbClr val="2C3666"/>
                  </a:solidFill>
                </a:endParaRPr>
              </a:p>
            </p:txBody>
          </p:sp>
        </p:grpSp>
        <p:sp>
          <p:nvSpPr>
            <p:cNvPr id="128" name="文本框 91"/>
            <p:cNvSpPr txBox="1"/>
            <p:nvPr/>
          </p:nvSpPr>
          <p:spPr>
            <a:xfrm>
              <a:off x="2879178" y="1729467"/>
              <a:ext cx="657225" cy="425915"/>
            </a:xfrm>
            <a:prstGeom prst="rect">
              <a:avLst/>
            </a:prstGeom>
            <a:noFill/>
          </p:spPr>
          <p:txBody>
            <a:bodyPr wrap="square" rtlCol="0">
              <a:spAutoFit/>
            </a:bodyPr>
            <a:lstStyle/>
            <a:p>
              <a:pPr algn="ctr"/>
              <a:r>
                <a:rPr lang="en-US" altLang="zh-CN" sz="2800" dirty="0">
                  <a:solidFill>
                    <a:srgbClr val="2C3666"/>
                  </a:solidFill>
                  <a:latin typeface="Impact" panose="020B0806030902050204" pitchFamily="34" charset="0"/>
                </a:rPr>
                <a:t>02</a:t>
              </a:r>
              <a:endParaRPr lang="zh-CN" altLang="en-US" sz="2800" dirty="0">
                <a:solidFill>
                  <a:srgbClr val="2C3666"/>
                </a:solidFill>
                <a:latin typeface="Impact" panose="020B0806030902050204" pitchFamily="34" charset="0"/>
              </a:endParaRPr>
            </a:p>
          </p:txBody>
        </p:sp>
      </p:grpSp>
      <p:grpSp>
        <p:nvGrpSpPr>
          <p:cNvPr id="131" name="组合 130"/>
          <p:cNvGrpSpPr/>
          <p:nvPr/>
        </p:nvGrpSpPr>
        <p:grpSpPr>
          <a:xfrm>
            <a:off x="3763757" y="3023340"/>
            <a:ext cx="807376" cy="669551"/>
            <a:chOff x="3220650" y="2392009"/>
            <a:chExt cx="657225" cy="545032"/>
          </a:xfrm>
        </p:grpSpPr>
        <p:grpSp>
          <p:nvGrpSpPr>
            <p:cNvPr id="132" name="组合 131"/>
            <p:cNvGrpSpPr/>
            <p:nvPr/>
          </p:nvGrpSpPr>
          <p:grpSpPr>
            <a:xfrm>
              <a:off x="3238151" y="2392009"/>
              <a:ext cx="614966" cy="545032"/>
              <a:chOff x="3295850" y="2263221"/>
              <a:chExt cx="2643764" cy="2343151"/>
            </a:xfrm>
          </p:grpSpPr>
          <p:sp>
            <p:nvSpPr>
              <p:cNvPr id="134"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srgbClr val="2C3666"/>
                  </a:solidFill>
                </a:endParaRPr>
              </a:p>
            </p:txBody>
          </p:sp>
          <p:sp>
            <p:nvSpPr>
              <p:cNvPr id="135"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800">
                  <a:solidFill>
                    <a:srgbClr val="2C3666"/>
                  </a:solidFill>
                </a:endParaRPr>
              </a:p>
            </p:txBody>
          </p:sp>
        </p:grpSp>
        <p:sp>
          <p:nvSpPr>
            <p:cNvPr id="133" name="文本框 92"/>
            <p:cNvSpPr txBox="1"/>
            <p:nvPr/>
          </p:nvSpPr>
          <p:spPr>
            <a:xfrm>
              <a:off x="3220650" y="2471406"/>
              <a:ext cx="657225" cy="425915"/>
            </a:xfrm>
            <a:prstGeom prst="rect">
              <a:avLst/>
            </a:prstGeom>
            <a:noFill/>
          </p:spPr>
          <p:txBody>
            <a:bodyPr wrap="square" rtlCol="0">
              <a:spAutoFit/>
            </a:bodyPr>
            <a:lstStyle/>
            <a:p>
              <a:pPr algn="ctr"/>
              <a:r>
                <a:rPr lang="en-US" altLang="zh-CN" sz="2800" dirty="0">
                  <a:solidFill>
                    <a:srgbClr val="2C3666"/>
                  </a:solidFill>
                  <a:latin typeface="Impact" panose="020B0806030902050204" pitchFamily="34" charset="0"/>
                </a:rPr>
                <a:t>03</a:t>
              </a:r>
              <a:endParaRPr lang="zh-CN" altLang="en-US" sz="2800" dirty="0">
                <a:solidFill>
                  <a:srgbClr val="2C3666"/>
                </a:solidFill>
                <a:latin typeface="Impact" panose="020B0806030902050204" pitchFamily="34" charset="0"/>
              </a:endParaRPr>
            </a:p>
          </p:txBody>
        </p:sp>
      </p:grpSp>
      <p:sp>
        <p:nvSpPr>
          <p:cNvPr id="140" name="TextBox 139"/>
          <p:cNvSpPr txBox="1"/>
          <p:nvPr/>
        </p:nvSpPr>
        <p:spPr>
          <a:xfrm>
            <a:off x="3760568" y="585143"/>
            <a:ext cx="3953227" cy="523220"/>
          </a:xfrm>
          <a:prstGeom prst="rect">
            <a:avLst/>
          </a:prstGeom>
          <a:noFill/>
        </p:spPr>
        <p:txBody>
          <a:bodyPr wrap="square" rtlCol="0">
            <a:spAutoFit/>
          </a:bodyPr>
          <a:lstStyle/>
          <a:p>
            <a:r>
              <a:rPr lang="zh-CN" altLang="en-US" sz="1400" dirty="0">
                <a:latin typeface="+mn-ea"/>
              </a:rPr>
              <a:t>请在此添加正文并根据需要调整字体大小，建议采用</a:t>
            </a:r>
            <a:r>
              <a:rPr lang="en-US" altLang="zh-CN" sz="1400" dirty="0">
                <a:latin typeface="+mn-ea"/>
              </a:rPr>
              <a:t>1.5</a:t>
            </a:r>
            <a:r>
              <a:rPr lang="zh-CN" altLang="en-US" sz="1400" dirty="0">
                <a:latin typeface="+mn-ea"/>
              </a:rPr>
              <a:t>倍行距和两端对齐方式</a:t>
            </a:r>
            <a:endParaRPr lang="zh-CN" altLang="en-US" sz="1400" dirty="0"/>
          </a:p>
        </p:txBody>
      </p:sp>
      <p:sp>
        <p:nvSpPr>
          <p:cNvPr id="141" name="TextBox 140"/>
          <p:cNvSpPr txBox="1"/>
          <p:nvPr/>
        </p:nvSpPr>
        <p:spPr>
          <a:xfrm>
            <a:off x="4723230" y="2006139"/>
            <a:ext cx="3953227" cy="523220"/>
          </a:xfrm>
          <a:prstGeom prst="rect">
            <a:avLst/>
          </a:prstGeom>
          <a:noFill/>
        </p:spPr>
        <p:txBody>
          <a:bodyPr wrap="square" rtlCol="0">
            <a:spAutoFit/>
          </a:bodyPr>
          <a:lstStyle/>
          <a:p>
            <a:r>
              <a:rPr lang="zh-CN" altLang="en-US" sz="1400" dirty="0">
                <a:latin typeface="+mn-ea"/>
              </a:rPr>
              <a:t>请在此添加正文并根据需要调整字体大小，建议采用</a:t>
            </a:r>
            <a:r>
              <a:rPr lang="en-US" altLang="zh-CN" sz="1400" dirty="0">
                <a:latin typeface="+mn-ea"/>
              </a:rPr>
              <a:t>1.5</a:t>
            </a:r>
            <a:r>
              <a:rPr lang="zh-CN" altLang="en-US" sz="1400" dirty="0">
                <a:latin typeface="+mn-ea"/>
              </a:rPr>
              <a:t>倍行距和两端对齐方式</a:t>
            </a:r>
            <a:endParaRPr lang="zh-CN" altLang="en-US" sz="1400" dirty="0"/>
          </a:p>
        </p:txBody>
      </p:sp>
      <p:sp>
        <p:nvSpPr>
          <p:cNvPr id="142" name="TextBox 141"/>
          <p:cNvSpPr txBox="1"/>
          <p:nvPr/>
        </p:nvSpPr>
        <p:spPr>
          <a:xfrm>
            <a:off x="4552656" y="3374291"/>
            <a:ext cx="3953227" cy="523220"/>
          </a:xfrm>
          <a:prstGeom prst="rect">
            <a:avLst/>
          </a:prstGeom>
          <a:noFill/>
        </p:spPr>
        <p:txBody>
          <a:bodyPr wrap="square" rtlCol="0">
            <a:spAutoFit/>
          </a:bodyPr>
          <a:lstStyle/>
          <a:p>
            <a:r>
              <a:rPr lang="zh-CN" altLang="en-US" sz="1400" dirty="0">
                <a:latin typeface="+mn-ea"/>
              </a:rPr>
              <a:t>请在此添加正文并根据需要调整字体大小，建议采用</a:t>
            </a:r>
            <a:r>
              <a:rPr lang="en-US" altLang="zh-CN" sz="1400" dirty="0">
                <a:latin typeface="+mn-ea"/>
              </a:rPr>
              <a:t>1.5</a:t>
            </a:r>
            <a:r>
              <a:rPr lang="zh-CN" altLang="en-US" sz="1400" dirty="0">
                <a:latin typeface="+mn-ea"/>
              </a:rPr>
              <a:t>倍行距和两端对齐方式</a:t>
            </a:r>
            <a:endParaRPr lang="zh-CN" altLang="en-US" sz="1400" dirty="0"/>
          </a:p>
        </p:txBody>
      </p:sp>
      <p:sp>
        <p:nvSpPr>
          <p:cNvPr id="143" name="TextBox 142"/>
          <p:cNvSpPr txBox="1"/>
          <p:nvPr/>
        </p:nvSpPr>
        <p:spPr>
          <a:xfrm>
            <a:off x="3368130" y="4496336"/>
            <a:ext cx="3953227" cy="523220"/>
          </a:xfrm>
          <a:prstGeom prst="rect">
            <a:avLst/>
          </a:prstGeom>
          <a:noFill/>
        </p:spPr>
        <p:txBody>
          <a:bodyPr wrap="square" rtlCol="0">
            <a:spAutoFit/>
          </a:bodyPr>
          <a:lstStyle/>
          <a:p>
            <a:r>
              <a:rPr lang="zh-CN" altLang="en-US" sz="1400" dirty="0">
                <a:latin typeface="+mn-ea"/>
              </a:rPr>
              <a:t>请在此添加正文并根据需要调整字体大小，建议采用</a:t>
            </a:r>
            <a:r>
              <a:rPr lang="en-US" altLang="zh-CN" sz="1400" dirty="0">
                <a:latin typeface="+mn-ea"/>
              </a:rPr>
              <a:t>1.5</a:t>
            </a:r>
            <a:r>
              <a:rPr lang="zh-CN" altLang="en-US" sz="1400" dirty="0">
                <a:latin typeface="+mn-ea"/>
              </a:rPr>
              <a:t>倍行距和两端对齐方式</a:t>
            </a:r>
            <a:endParaRPr lang="zh-CN" altLang="en-US" sz="1400" dirty="0"/>
          </a:p>
        </p:txBody>
      </p:sp>
      <p:sp>
        <p:nvSpPr>
          <p:cNvPr id="144" name="TextBox 143"/>
          <p:cNvSpPr txBox="1"/>
          <p:nvPr/>
        </p:nvSpPr>
        <p:spPr>
          <a:xfrm>
            <a:off x="3928971" y="4041528"/>
            <a:ext cx="1415772" cy="461665"/>
          </a:xfrm>
          <a:prstGeom prst="rect">
            <a:avLst/>
          </a:prstGeom>
          <a:noFill/>
        </p:spPr>
        <p:txBody>
          <a:bodyPr wrap="none" rtlCol="0">
            <a:spAutoFit/>
          </a:bodyPr>
          <a:lstStyle/>
          <a:p>
            <a:r>
              <a:rPr lang="zh-CN" altLang="en-US" sz="2400" b="1" dirty="0">
                <a:solidFill>
                  <a:srgbClr val="0B469D"/>
                </a:solidFill>
                <a:latin typeface="微软雅黑" panose="020B0503020204020204" charset="-122"/>
                <a:ea typeface="微软雅黑" panose="020B0503020204020204" charset="-122"/>
              </a:rPr>
              <a:t>第四部分</a:t>
            </a:r>
          </a:p>
        </p:txBody>
      </p:sp>
      <p:sp>
        <p:nvSpPr>
          <p:cNvPr id="145" name="TextBox 144"/>
          <p:cNvSpPr txBox="1"/>
          <p:nvPr/>
        </p:nvSpPr>
        <p:spPr>
          <a:xfrm>
            <a:off x="4552655" y="2931791"/>
            <a:ext cx="1415772" cy="461665"/>
          </a:xfrm>
          <a:prstGeom prst="rect">
            <a:avLst/>
          </a:prstGeom>
          <a:noFill/>
        </p:spPr>
        <p:txBody>
          <a:bodyPr wrap="none" rtlCol="0">
            <a:spAutoFit/>
          </a:bodyPr>
          <a:lstStyle/>
          <a:p>
            <a:r>
              <a:rPr lang="zh-CN" altLang="en-US" sz="2400" b="1" dirty="0">
                <a:solidFill>
                  <a:srgbClr val="0B469D"/>
                </a:solidFill>
                <a:latin typeface="微软雅黑" panose="020B0503020204020204" charset="-122"/>
                <a:ea typeface="微软雅黑" panose="020B0503020204020204" charset="-122"/>
              </a:rPr>
              <a:t>第三部分</a:t>
            </a:r>
          </a:p>
        </p:txBody>
      </p:sp>
      <p:sp>
        <p:nvSpPr>
          <p:cNvPr id="146" name="TextBox 145"/>
          <p:cNvSpPr txBox="1"/>
          <p:nvPr/>
        </p:nvSpPr>
        <p:spPr>
          <a:xfrm>
            <a:off x="4721059" y="1563639"/>
            <a:ext cx="1415772" cy="461665"/>
          </a:xfrm>
          <a:prstGeom prst="rect">
            <a:avLst/>
          </a:prstGeom>
          <a:noFill/>
        </p:spPr>
        <p:txBody>
          <a:bodyPr wrap="none" rtlCol="0">
            <a:spAutoFit/>
          </a:bodyPr>
          <a:lstStyle/>
          <a:p>
            <a:r>
              <a:rPr lang="zh-CN" altLang="en-US" sz="2400" b="1" dirty="0">
                <a:solidFill>
                  <a:srgbClr val="0B469D"/>
                </a:solidFill>
                <a:latin typeface="微软雅黑" panose="020B0503020204020204" charset="-122"/>
                <a:ea typeface="微软雅黑" panose="020B0503020204020204" charset="-122"/>
              </a:rPr>
              <a:t>第二部分</a:t>
            </a:r>
          </a:p>
        </p:txBody>
      </p:sp>
      <p:sp>
        <p:nvSpPr>
          <p:cNvPr id="147" name="TextBox 146"/>
          <p:cNvSpPr txBox="1"/>
          <p:nvPr/>
        </p:nvSpPr>
        <p:spPr>
          <a:xfrm>
            <a:off x="3760567" y="195487"/>
            <a:ext cx="1415772" cy="461665"/>
          </a:xfrm>
          <a:prstGeom prst="rect">
            <a:avLst/>
          </a:prstGeom>
          <a:noFill/>
        </p:spPr>
        <p:txBody>
          <a:bodyPr wrap="none" rtlCol="0">
            <a:spAutoFit/>
          </a:bodyPr>
          <a:lstStyle/>
          <a:p>
            <a:r>
              <a:rPr lang="zh-CN" altLang="en-US" sz="2400" b="1" dirty="0">
                <a:solidFill>
                  <a:srgbClr val="0B469D"/>
                </a:solidFill>
                <a:latin typeface="微软雅黑" panose="020B0503020204020204" charset="-122"/>
                <a:ea typeface="微软雅黑" panose="020B0503020204020204" charset="-122"/>
              </a:rPr>
              <a:t>第一部分</a:t>
            </a:r>
          </a:p>
        </p:txBody>
      </p:sp>
      <p:grpSp>
        <p:nvGrpSpPr>
          <p:cNvPr id="136" name="组合 135"/>
          <p:cNvGrpSpPr/>
          <p:nvPr/>
        </p:nvGrpSpPr>
        <p:grpSpPr>
          <a:xfrm>
            <a:off x="1816351" y="1571293"/>
            <a:ext cx="1973928" cy="1749454"/>
            <a:chOff x="1348876" y="1957944"/>
            <a:chExt cx="1606829" cy="1424101"/>
          </a:xfrm>
        </p:grpSpPr>
        <p:sp>
          <p:nvSpPr>
            <p:cNvPr id="137" name="Freeform 5"/>
            <p:cNvSpPr/>
            <p:nvPr/>
          </p:nvSpPr>
          <p:spPr bwMode="auto">
            <a:xfrm rot="10800000">
              <a:off x="1348876" y="1957944"/>
              <a:ext cx="1606829" cy="14241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prstClr val="black"/>
                </a:solidFill>
              </a:endParaRPr>
            </a:p>
          </p:txBody>
        </p:sp>
        <p:sp>
          <p:nvSpPr>
            <p:cNvPr id="139" name="文本框 116"/>
            <p:cNvSpPr txBox="1"/>
            <p:nvPr/>
          </p:nvSpPr>
          <p:spPr>
            <a:xfrm>
              <a:off x="1483267" y="2294187"/>
              <a:ext cx="1346766" cy="751615"/>
            </a:xfrm>
            <a:prstGeom prst="rect">
              <a:avLst/>
            </a:prstGeom>
            <a:noFill/>
          </p:spPr>
          <p:txBody>
            <a:bodyPr wrap="square" rtlCol="0">
              <a:spAutoFit/>
            </a:bodyPr>
            <a:lstStyle/>
            <a:p>
              <a:pPr algn="ctr"/>
              <a:r>
                <a:rPr lang="zh-CN" altLang="en-US" sz="5400" u="sng" dirty="0">
                  <a:solidFill>
                    <a:srgbClr val="0B469D"/>
                  </a:solidFill>
                  <a:effectLst>
                    <a:innerShdw blurRad="38100" dist="50800" dir="13500000">
                      <a:prstClr val="black">
                        <a:alpha val="60000"/>
                      </a:prstClr>
                    </a:innerShdw>
                  </a:effectLst>
                  <a:latin typeface="方正大黑简体" panose="02010601030101010101" pitchFamily="2" charset="-122"/>
                  <a:ea typeface="方正大黑简体" panose="02010601030101010101" pitchFamily="2" charset="-122"/>
                </a:rPr>
                <a:t>目录</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000"/>
                                            <p:tgtEl>
                                              <p:spTgt spid="3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1" fill="hold" nodeType="afterEffect" p14:presetBounceEnd="42000">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14:bounceEnd="42000">
                                          <p:cBhvr additive="base">
                                            <p:cTn id="17" dur="500" fill="hold"/>
                                            <p:tgtEl>
                                              <p:spTgt spid="136"/>
                                            </p:tgtEl>
                                            <p:attrNameLst>
                                              <p:attrName>ppt_x</p:attrName>
                                            </p:attrNameLst>
                                          </p:cBhvr>
                                          <p:tavLst>
                                            <p:tav tm="0">
                                              <p:val>
                                                <p:strVal val="#ppt_x"/>
                                              </p:val>
                                            </p:tav>
                                            <p:tav tm="100000">
                                              <p:val>
                                                <p:strVal val="#ppt_x"/>
                                              </p:val>
                                            </p:tav>
                                          </p:tavLst>
                                        </p:anim>
                                        <p:anim calcmode="lin" valueType="num" p14:bounceEnd="42000">
                                          <p:cBhvr additive="base">
                                            <p:cTn id="18" dur="500" fill="hold"/>
                                            <p:tgtEl>
                                              <p:spTgt spid="136"/>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16" presetClass="entr" presetSubtype="42" fill="hold" grpId="0" nodeType="after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barn(outHorizontal)">
                                          <p:cBhvr>
                                            <p:cTn id="22" dur="500"/>
                                            <p:tgtEl>
                                              <p:spTgt spid="115"/>
                                            </p:tgtEl>
                                          </p:cBhvr>
                                        </p:animEffect>
                                      </p:childTnLst>
                                    </p:cTn>
                                  </p:par>
                                </p:childTnLst>
                              </p:cTn>
                            </p:par>
                            <p:par>
                              <p:cTn id="23" fill="hold">
                                <p:stCondLst>
                                  <p:cond delay="3000"/>
                                </p:stCondLst>
                                <p:childTnLst>
                                  <p:par>
                                    <p:cTn id="24" presetID="45" presetClass="entr" presetSubtype="0" fill="hold" nodeType="after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1500"/>
                                            <p:tgtEl>
                                              <p:spTgt spid="116"/>
                                            </p:tgtEl>
                                          </p:cBhvr>
                                        </p:animEffect>
                                        <p:anim calcmode="lin" valueType="num">
                                          <p:cBhvr>
                                            <p:cTn id="27" dur="1500" fill="hold"/>
                                            <p:tgtEl>
                                              <p:spTgt spid="116"/>
                                            </p:tgtEl>
                                            <p:attrNameLst>
                                              <p:attrName>ppt_w</p:attrName>
                                            </p:attrNameLst>
                                          </p:cBhvr>
                                          <p:tavLst>
                                            <p:tav tm="0" fmla="#ppt_w*sin(2.5*pi*$)">
                                              <p:val>
                                                <p:fltVal val="0"/>
                                              </p:val>
                                            </p:tav>
                                            <p:tav tm="100000">
                                              <p:val>
                                                <p:fltVal val="1"/>
                                              </p:val>
                                            </p:tav>
                                          </p:tavLst>
                                        </p:anim>
                                        <p:anim calcmode="lin" valueType="num">
                                          <p:cBhvr>
                                            <p:cTn id="28" dur="1500" fill="hold"/>
                                            <p:tgtEl>
                                              <p:spTgt spid="116"/>
                                            </p:tgtEl>
                                            <p:attrNameLst>
                                              <p:attrName>ppt_h</p:attrName>
                                            </p:attrNameLst>
                                          </p:cBhvr>
                                          <p:tavLst>
                                            <p:tav tm="0">
                                              <p:val>
                                                <p:strVal val="#ppt_h"/>
                                              </p:val>
                                            </p:tav>
                                            <p:tav tm="100000">
                                              <p:val>
                                                <p:strVal val="#ppt_h"/>
                                              </p:val>
                                            </p:tav>
                                          </p:tavLst>
                                        </p:anim>
                                      </p:childTnLst>
                                    </p:cTn>
                                  </p:par>
                                </p:childTnLst>
                              </p:cTn>
                            </p:par>
                            <p:par>
                              <p:cTn id="29" fill="hold">
                                <p:stCondLst>
                                  <p:cond delay="4500"/>
                                </p:stCondLst>
                                <p:childTnLst>
                                  <p:par>
                                    <p:cTn id="30" presetID="2" presetClass="entr" presetSubtype="2" fill="hold" grpId="0" nodeType="afterEffect">
                                      <p:stCondLst>
                                        <p:cond delay="0"/>
                                      </p:stCondLst>
                                      <p:childTnLst>
                                        <p:set>
                                          <p:cBhvr>
                                            <p:cTn id="31" dur="1" fill="hold">
                                              <p:stCondLst>
                                                <p:cond delay="0"/>
                                              </p:stCondLst>
                                            </p:cTn>
                                            <p:tgtEl>
                                              <p:spTgt spid="147"/>
                                            </p:tgtEl>
                                            <p:attrNameLst>
                                              <p:attrName>style.visibility</p:attrName>
                                            </p:attrNameLst>
                                          </p:cBhvr>
                                          <p:to>
                                            <p:strVal val="visible"/>
                                          </p:to>
                                        </p:set>
                                        <p:anim calcmode="lin" valueType="num">
                                          <p:cBhvr additive="base">
                                            <p:cTn id="32" dur="750" fill="hold"/>
                                            <p:tgtEl>
                                              <p:spTgt spid="147"/>
                                            </p:tgtEl>
                                            <p:attrNameLst>
                                              <p:attrName>ppt_x</p:attrName>
                                            </p:attrNameLst>
                                          </p:cBhvr>
                                          <p:tavLst>
                                            <p:tav tm="0">
                                              <p:val>
                                                <p:strVal val="1+#ppt_w/2"/>
                                              </p:val>
                                            </p:tav>
                                            <p:tav tm="100000">
                                              <p:val>
                                                <p:strVal val="#ppt_x"/>
                                              </p:val>
                                            </p:tav>
                                          </p:tavLst>
                                        </p:anim>
                                        <p:anim calcmode="lin" valueType="num">
                                          <p:cBhvr additive="base">
                                            <p:cTn id="33" dur="750" fill="hold"/>
                                            <p:tgtEl>
                                              <p:spTgt spid="147"/>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2" presetClass="entr" presetSubtype="8" fill="hold" grpId="0" nodeType="after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wipe(left)">
                                          <p:cBhvr>
                                            <p:cTn id="37" dur="750"/>
                                            <p:tgtEl>
                                              <p:spTgt spid="14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126"/>
                                            </p:tgtEl>
                                            <p:attrNameLst>
                                              <p:attrName>style.visibility</p:attrName>
                                            </p:attrNameLst>
                                          </p:cBhvr>
                                          <p:to>
                                            <p:strVal val="visible"/>
                                          </p:to>
                                        </p:set>
                                        <p:animEffect transition="in" filter="fade">
                                          <p:cBhvr>
                                            <p:cTn id="41" dur="1500"/>
                                            <p:tgtEl>
                                              <p:spTgt spid="126"/>
                                            </p:tgtEl>
                                          </p:cBhvr>
                                        </p:animEffect>
                                        <p:anim calcmode="lin" valueType="num">
                                          <p:cBhvr>
                                            <p:cTn id="42" dur="1500" fill="hold"/>
                                            <p:tgtEl>
                                              <p:spTgt spid="126"/>
                                            </p:tgtEl>
                                            <p:attrNameLst>
                                              <p:attrName>ppt_w</p:attrName>
                                            </p:attrNameLst>
                                          </p:cBhvr>
                                          <p:tavLst>
                                            <p:tav tm="0" fmla="#ppt_w*sin(2.5*pi*$)">
                                              <p:val>
                                                <p:fltVal val="0"/>
                                              </p:val>
                                            </p:tav>
                                            <p:tav tm="100000">
                                              <p:val>
                                                <p:fltVal val="1"/>
                                              </p:val>
                                            </p:tav>
                                          </p:tavLst>
                                        </p:anim>
                                        <p:anim calcmode="lin" valueType="num">
                                          <p:cBhvr>
                                            <p:cTn id="43" dur="1500" fill="hold"/>
                                            <p:tgtEl>
                                              <p:spTgt spid="126"/>
                                            </p:tgtEl>
                                            <p:attrNameLst>
                                              <p:attrName>ppt_h</p:attrName>
                                            </p:attrNameLst>
                                          </p:cBhvr>
                                          <p:tavLst>
                                            <p:tav tm="0">
                                              <p:val>
                                                <p:strVal val="#ppt_h"/>
                                              </p:val>
                                            </p:tav>
                                            <p:tav tm="100000">
                                              <p:val>
                                                <p:strVal val="#ppt_h"/>
                                              </p:val>
                                            </p:tav>
                                          </p:tavLst>
                                        </p:anim>
                                      </p:childTnLst>
                                    </p:cTn>
                                  </p:par>
                                </p:childTnLst>
                              </p:cTn>
                            </p:par>
                            <p:par>
                              <p:cTn id="44" fill="hold">
                                <p:stCondLst>
                                  <p:cond delay="8000"/>
                                </p:stCondLst>
                                <p:childTnLst>
                                  <p:par>
                                    <p:cTn id="45" presetID="2" presetClass="entr" presetSubtype="2" fill="hold" grpId="0" nodeType="afterEffect">
                                      <p:stCondLst>
                                        <p:cond delay="0"/>
                                      </p:stCondLst>
                                      <p:childTnLst>
                                        <p:set>
                                          <p:cBhvr>
                                            <p:cTn id="46" dur="1" fill="hold">
                                              <p:stCondLst>
                                                <p:cond delay="0"/>
                                              </p:stCondLst>
                                            </p:cTn>
                                            <p:tgtEl>
                                              <p:spTgt spid="146"/>
                                            </p:tgtEl>
                                            <p:attrNameLst>
                                              <p:attrName>style.visibility</p:attrName>
                                            </p:attrNameLst>
                                          </p:cBhvr>
                                          <p:to>
                                            <p:strVal val="visible"/>
                                          </p:to>
                                        </p:set>
                                        <p:anim calcmode="lin" valueType="num">
                                          <p:cBhvr additive="base">
                                            <p:cTn id="47" dur="750" fill="hold"/>
                                            <p:tgtEl>
                                              <p:spTgt spid="146"/>
                                            </p:tgtEl>
                                            <p:attrNameLst>
                                              <p:attrName>ppt_x</p:attrName>
                                            </p:attrNameLst>
                                          </p:cBhvr>
                                          <p:tavLst>
                                            <p:tav tm="0">
                                              <p:val>
                                                <p:strVal val="1+#ppt_w/2"/>
                                              </p:val>
                                            </p:tav>
                                            <p:tav tm="100000">
                                              <p:val>
                                                <p:strVal val="#ppt_x"/>
                                              </p:val>
                                            </p:tav>
                                          </p:tavLst>
                                        </p:anim>
                                        <p:anim calcmode="lin" valueType="num">
                                          <p:cBhvr additive="base">
                                            <p:cTn id="48" dur="750" fill="hold"/>
                                            <p:tgtEl>
                                              <p:spTgt spid="146"/>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2" presetClass="entr" presetSubtype="8" fill="hold" grpId="0" nodeType="afterEffect">
                                      <p:stCondLst>
                                        <p:cond delay="0"/>
                                      </p:stCondLst>
                                      <p:childTnLst>
                                        <p:set>
                                          <p:cBhvr>
                                            <p:cTn id="51" dur="1" fill="hold">
                                              <p:stCondLst>
                                                <p:cond delay="0"/>
                                              </p:stCondLst>
                                            </p:cTn>
                                            <p:tgtEl>
                                              <p:spTgt spid="141"/>
                                            </p:tgtEl>
                                            <p:attrNameLst>
                                              <p:attrName>style.visibility</p:attrName>
                                            </p:attrNameLst>
                                          </p:cBhvr>
                                          <p:to>
                                            <p:strVal val="visible"/>
                                          </p:to>
                                        </p:set>
                                        <p:animEffect transition="in" filter="wipe(left)">
                                          <p:cBhvr>
                                            <p:cTn id="52" dur="750"/>
                                            <p:tgtEl>
                                              <p:spTgt spid="141"/>
                                            </p:tgtEl>
                                          </p:cBhvr>
                                        </p:animEffect>
                                      </p:childTnLst>
                                    </p:cTn>
                                  </p:par>
                                </p:childTnLst>
                              </p:cTn>
                            </p:par>
                            <p:par>
                              <p:cTn id="53" fill="hold">
                                <p:stCondLst>
                                  <p:cond delay="10000"/>
                                </p:stCondLst>
                                <p:childTnLst>
                                  <p:par>
                                    <p:cTn id="54" presetID="45" presetClass="entr" presetSubtype="0" fill="hold" nodeType="afterEffect">
                                      <p:stCondLst>
                                        <p:cond delay="0"/>
                                      </p:stCondLst>
                                      <p:childTnLst>
                                        <p:set>
                                          <p:cBhvr>
                                            <p:cTn id="55" dur="1" fill="hold">
                                              <p:stCondLst>
                                                <p:cond delay="0"/>
                                              </p:stCondLst>
                                            </p:cTn>
                                            <p:tgtEl>
                                              <p:spTgt spid="131"/>
                                            </p:tgtEl>
                                            <p:attrNameLst>
                                              <p:attrName>style.visibility</p:attrName>
                                            </p:attrNameLst>
                                          </p:cBhvr>
                                          <p:to>
                                            <p:strVal val="visible"/>
                                          </p:to>
                                        </p:set>
                                        <p:animEffect transition="in" filter="fade">
                                          <p:cBhvr>
                                            <p:cTn id="56" dur="1500"/>
                                            <p:tgtEl>
                                              <p:spTgt spid="131"/>
                                            </p:tgtEl>
                                          </p:cBhvr>
                                        </p:animEffect>
                                        <p:anim calcmode="lin" valueType="num">
                                          <p:cBhvr>
                                            <p:cTn id="57" dur="1500" fill="hold"/>
                                            <p:tgtEl>
                                              <p:spTgt spid="131"/>
                                            </p:tgtEl>
                                            <p:attrNameLst>
                                              <p:attrName>ppt_w</p:attrName>
                                            </p:attrNameLst>
                                          </p:cBhvr>
                                          <p:tavLst>
                                            <p:tav tm="0" fmla="#ppt_w*sin(2.5*pi*$)">
                                              <p:val>
                                                <p:fltVal val="0"/>
                                              </p:val>
                                            </p:tav>
                                            <p:tav tm="100000">
                                              <p:val>
                                                <p:fltVal val="1"/>
                                              </p:val>
                                            </p:tav>
                                          </p:tavLst>
                                        </p:anim>
                                        <p:anim calcmode="lin" valueType="num">
                                          <p:cBhvr>
                                            <p:cTn id="58" dur="1500" fill="hold"/>
                                            <p:tgtEl>
                                              <p:spTgt spid="131"/>
                                            </p:tgtEl>
                                            <p:attrNameLst>
                                              <p:attrName>ppt_h</p:attrName>
                                            </p:attrNameLst>
                                          </p:cBhvr>
                                          <p:tavLst>
                                            <p:tav tm="0">
                                              <p:val>
                                                <p:strVal val="#ppt_h"/>
                                              </p:val>
                                            </p:tav>
                                            <p:tav tm="100000">
                                              <p:val>
                                                <p:strVal val="#ppt_h"/>
                                              </p:val>
                                            </p:tav>
                                          </p:tavLst>
                                        </p:anim>
                                      </p:childTnLst>
                                    </p:cTn>
                                  </p:par>
                                </p:childTnLst>
                              </p:cTn>
                            </p:par>
                            <p:par>
                              <p:cTn id="59" fill="hold">
                                <p:stCondLst>
                                  <p:cond delay="11500"/>
                                </p:stCondLst>
                                <p:childTnLst>
                                  <p:par>
                                    <p:cTn id="60" presetID="2" presetClass="entr" presetSubtype="2" fill="hold" grpId="0" nodeType="afterEffect">
                                      <p:stCondLst>
                                        <p:cond delay="0"/>
                                      </p:stCondLst>
                                      <p:childTnLst>
                                        <p:set>
                                          <p:cBhvr>
                                            <p:cTn id="61" dur="1" fill="hold">
                                              <p:stCondLst>
                                                <p:cond delay="0"/>
                                              </p:stCondLst>
                                            </p:cTn>
                                            <p:tgtEl>
                                              <p:spTgt spid="145"/>
                                            </p:tgtEl>
                                            <p:attrNameLst>
                                              <p:attrName>style.visibility</p:attrName>
                                            </p:attrNameLst>
                                          </p:cBhvr>
                                          <p:to>
                                            <p:strVal val="visible"/>
                                          </p:to>
                                        </p:set>
                                        <p:anim calcmode="lin" valueType="num">
                                          <p:cBhvr additive="base">
                                            <p:cTn id="62" dur="750" fill="hold"/>
                                            <p:tgtEl>
                                              <p:spTgt spid="145"/>
                                            </p:tgtEl>
                                            <p:attrNameLst>
                                              <p:attrName>ppt_x</p:attrName>
                                            </p:attrNameLst>
                                          </p:cBhvr>
                                          <p:tavLst>
                                            <p:tav tm="0">
                                              <p:val>
                                                <p:strVal val="1+#ppt_w/2"/>
                                              </p:val>
                                            </p:tav>
                                            <p:tav tm="100000">
                                              <p:val>
                                                <p:strVal val="#ppt_x"/>
                                              </p:val>
                                            </p:tav>
                                          </p:tavLst>
                                        </p:anim>
                                        <p:anim calcmode="lin" valueType="num">
                                          <p:cBhvr additive="base">
                                            <p:cTn id="63" dur="750" fill="hold"/>
                                            <p:tgtEl>
                                              <p:spTgt spid="145"/>
                                            </p:tgtEl>
                                            <p:attrNameLst>
                                              <p:attrName>ppt_y</p:attrName>
                                            </p:attrNameLst>
                                          </p:cBhvr>
                                          <p:tavLst>
                                            <p:tav tm="0">
                                              <p:val>
                                                <p:strVal val="#ppt_y"/>
                                              </p:val>
                                            </p:tav>
                                            <p:tav tm="100000">
                                              <p:val>
                                                <p:strVal val="#ppt_y"/>
                                              </p:val>
                                            </p:tav>
                                          </p:tavLst>
                                        </p:anim>
                                      </p:childTnLst>
                                    </p:cTn>
                                  </p:par>
                                </p:childTnLst>
                              </p:cTn>
                            </p:par>
                            <p:par>
                              <p:cTn id="64" fill="hold">
                                <p:stCondLst>
                                  <p:cond delay="12500"/>
                                </p:stCondLst>
                                <p:childTnLst>
                                  <p:par>
                                    <p:cTn id="65" presetID="22" presetClass="entr" presetSubtype="8" fill="hold" grpId="0" nodeType="afterEffect">
                                      <p:stCondLst>
                                        <p:cond delay="0"/>
                                      </p:stCondLst>
                                      <p:childTnLst>
                                        <p:set>
                                          <p:cBhvr>
                                            <p:cTn id="66" dur="1" fill="hold">
                                              <p:stCondLst>
                                                <p:cond delay="0"/>
                                              </p:stCondLst>
                                            </p:cTn>
                                            <p:tgtEl>
                                              <p:spTgt spid="142"/>
                                            </p:tgtEl>
                                            <p:attrNameLst>
                                              <p:attrName>style.visibility</p:attrName>
                                            </p:attrNameLst>
                                          </p:cBhvr>
                                          <p:to>
                                            <p:strVal val="visible"/>
                                          </p:to>
                                        </p:set>
                                        <p:animEffect transition="in" filter="wipe(left)">
                                          <p:cBhvr>
                                            <p:cTn id="67" dur="750"/>
                                            <p:tgtEl>
                                              <p:spTgt spid="142"/>
                                            </p:tgtEl>
                                          </p:cBhvr>
                                        </p:animEffect>
                                      </p:childTnLst>
                                    </p:cTn>
                                  </p:par>
                                </p:childTnLst>
                              </p:cTn>
                            </p:par>
                            <p:par>
                              <p:cTn id="68" fill="hold">
                                <p:stCondLst>
                                  <p:cond delay="13500"/>
                                </p:stCondLst>
                                <p:childTnLst>
                                  <p:par>
                                    <p:cTn id="69" presetID="45" presetClass="entr" presetSubtype="0" fill="hold"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fade">
                                          <p:cBhvr>
                                            <p:cTn id="71" dur="1500"/>
                                            <p:tgtEl>
                                              <p:spTgt spid="121"/>
                                            </p:tgtEl>
                                          </p:cBhvr>
                                        </p:animEffect>
                                        <p:anim calcmode="lin" valueType="num">
                                          <p:cBhvr>
                                            <p:cTn id="72" dur="1500" fill="hold"/>
                                            <p:tgtEl>
                                              <p:spTgt spid="121"/>
                                            </p:tgtEl>
                                            <p:attrNameLst>
                                              <p:attrName>ppt_w</p:attrName>
                                            </p:attrNameLst>
                                          </p:cBhvr>
                                          <p:tavLst>
                                            <p:tav tm="0" fmla="#ppt_w*sin(2.5*pi*$)">
                                              <p:val>
                                                <p:fltVal val="0"/>
                                              </p:val>
                                            </p:tav>
                                            <p:tav tm="100000">
                                              <p:val>
                                                <p:fltVal val="1"/>
                                              </p:val>
                                            </p:tav>
                                          </p:tavLst>
                                        </p:anim>
                                        <p:anim calcmode="lin" valueType="num">
                                          <p:cBhvr>
                                            <p:cTn id="73" dur="1500" fill="hold"/>
                                            <p:tgtEl>
                                              <p:spTgt spid="121"/>
                                            </p:tgtEl>
                                            <p:attrNameLst>
                                              <p:attrName>ppt_h</p:attrName>
                                            </p:attrNameLst>
                                          </p:cBhvr>
                                          <p:tavLst>
                                            <p:tav tm="0">
                                              <p:val>
                                                <p:strVal val="#ppt_h"/>
                                              </p:val>
                                            </p:tav>
                                            <p:tav tm="100000">
                                              <p:val>
                                                <p:strVal val="#ppt_h"/>
                                              </p:val>
                                            </p:tav>
                                          </p:tavLst>
                                        </p:anim>
                                      </p:childTnLst>
                                    </p:cTn>
                                  </p:par>
                                </p:childTnLst>
                              </p:cTn>
                            </p:par>
                            <p:par>
                              <p:cTn id="74" fill="hold">
                                <p:stCondLst>
                                  <p:cond delay="15000"/>
                                </p:stCondLst>
                                <p:childTnLst>
                                  <p:par>
                                    <p:cTn id="75" presetID="2" presetClass="entr" presetSubtype="2" fill="hold" grpId="0" nodeType="afterEffect">
                                      <p:stCondLst>
                                        <p:cond delay="0"/>
                                      </p:stCondLst>
                                      <p:childTnLst>
                                        <p:set>
                                          <p:cBhvr>
                                            <p:cTn id="76" dur="1" fill="hold">
                                              <p:stCondLst>
                                                <p:cond delay="0"/>
                                              </p:stCondLst>
                                            </p:cTn>
                                            <p:tgtEl>
                                              <p:spTgt spid="144"/>
                                            </p:tgtEl>
                                            <p:attrNameLst>
                                              <p:attrName>style.visibility</p:attrName>
                                            </p:attrNameLst>
                                          </p:cBhvr>
                                          <p:to>
                                            <p:strVal val="visible"/>
                                          </p:to>
                                        </p:set>
                                        <p:anim calcmode="lin" valueType="num">
                                          <p:cBhvr additive="base">
                                            <p:cTn id="77" dur="750" fill="hold"/>
                                            <p:tgtEl>
                                              <p:spTgt spid="144"/>
                                            </p:tgtEl>
                                            <p:attrNameLst>
                                              <p:attrName>ppt_x</p:attrName>
                                            </p:attrNameLst>
                                          </p:cBhvr>
                                          <p:tavLst>
                                            <p:tav tm="0">
                                              <p:val>
                                                <p:strVal val="1+#ppt_w/2"/>
                                              </p:val>
                                            </p:tav>
                                            <p:tav tm="100000">
                                              <p:val>
                                                <p:strVal val="#ppt_x"/>
                                              </p:val>
                                            </p:tav>
                                          </p:tavLst>
                                        </p:anim>
                                        <p:anim calcmode="lin" valueType="num">
                                          <p:cBhvr additive="base">
                                            <p:cTn id="78" dur="750" fill="hold"/>
                                            <p:tgtEl>
                                              <p:spTgt spid="144"/>
                                            </p:tgtEl>
                                            <p:attrNameLst>
                                              <p:attrName>ppt_y</p:attrName>
                                            </p:attrNameLst>
                                          </p:cBhvr>
                                          <p:tavLst>
                                            <p:tav tm="0">
                                              <p:val>
                                                <p:strVal val="#ppt_y"/>
                                              </p:val>
                                            </p:tav>
                                            <p:tav tm="100000">
                                              <p:val>
                                                <p:strVal val="#ppt_y"/>
                                              </p:val>
                                            </p:tav>
                                          </p:tavLst>
                                        </p:anim>
                                      </p:childTnLst>
                                    </p:cTn>
                                  </p:par>
                                </p:childTnLst>
                              </p:cTn>
                            </p:par>
                            <p:par>
                              <p:cTn id="79" fill="hold">
                                <p:stCondLst>
                                  <p:cond delay="16000"/>
                                </p:stCondLst>
                                <p:childTnLst>
                                  <p:par>
                                    <p:cTn id="80" presetID="22" presetClass="entr" presetSubtype="8" fill="hold" grpId="0" nodeType="after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wipe(left)">
                                          <p:cBhvr>
                                            <p:cTn id="82" dur="75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40" grpId="0"/>
          <p:bldP spid="141" grpId="0"/>
          <p:bldP spid="142" grpId="0"/>
          <p:bldP spid="143" grpId="0"/>
          <p:bldP spid="144" grpId="0"/>
          <p:bldP spid="145" grpId="0"/>
          <p:bldP spid="146" grpId="0"/>
          <p:bldP spid="1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000"/>
                                            <p:tgtEl>
                                              <p:spTgt spid="3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additive="base">
                                            <p:cTn id="17" dur="500" fill="hold"/>
                                            <p:tgtEl>
                                              <p:spTgt spid="136"/>
                                            </p:tgtEl>
                                            <p:attrNameLst>
                                              <p:attrName>ppt_x</p:attrName>
                                            </p:attrNameLst>
                                          </p:cBhvr>
                                          <p:tavLst>
                                            <p:tav tm="0">
                                              <p:val>
                                                <p:strVal val="#ppt_x"/>
                                              </p:val>
                                            </p:tav>
                                            <p:tav tm="100000">
                                              <p:val>
                                                <p:strVal val="#ppt_x"/>
                                              </p:val>
                                            </p:tav>
                                          </p:tavLst>
                                        </p:anim>
                                        <p:anim calcmode="lin" valueType="num">
                                          <p:cBhvr additive="base">
                                            <p:cTn id="18" dur="500" fill="hold"/>
                                            <p:tgtEl>
                                              <p:spTgt spid="136"/>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16" presetClass="entr" presetSubtype="42" fill="hold" grpId="0" nodeType="after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barn(outHorizontal)">
                                          <p:cBhvr>
                                            <p:cTn id="22" dur="500"/>
                                            <p:tgtEl>
                                              <p:spTgt spid="115"/>
                                            </p:tgtEl>
                                          </p:cBhvr>
                                        </p:animEffect>
                                      </p:childTnLst>
                                    </p:cTn>
                                  </p:par>
                                </p:childTnLst>
                              </p:cTn>
                            </p:par>
                            <p:par>
                              <p:cTn id="23" fill="hold">
                                <p:stCondLst>
                                  <p:cond delay="3000"/>
                                </p:stCondLst>
                                <p:childTnLst>
                                  <p:par>
                                    <p:cTn id="24" presetID="45" presetClass="entr" presetSubtype="0" fill="hold" nodeType="after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1500"/>
                                            <p:tgtEl>
                                              <p:spTgt spid="116"/>
                                            </p:tgtEl>
                                          </p:cBhvr>
                                        </p:animEffect>
                                        <p:anim calcmode="lin" valueType="num">
                                          <p:cBhvr>
                                            <p:cTn id="27" dur="1500" fill="hold"/>
                                            <p:tgtEl>
                                              <p:spTgt spid="116"/>
                                            </p:tgtEl>
                                            <p:attrNameLst>
                                              <p:attrName>ppt_w</p:attrName>
                                            </p:attrNameLst>
                                          </p:cBhvr>
                                          <p:tavLst>
                                            <p:tav tm="0" fmla="#ppt_w*sin(2.5*pi*$)">
                                              <p:val>
                                                <p:fltVal val="0"/>
                                              </p:val>
                                            </p:tav>
                                            <p:tav tm="100000">
                                              <p:val>
                                                <p:fltVal val="1"/>
                                              </p:val>
                                            </p:tav>
                                          </p:tavLst>
                                        </p:anim>
                                        <p:anim calcmode="lin" valueType="num">
                                          <p:cBhvr>
                                            <p:cTn id="28" dur="1500" fill="hold"/>
                                            <p:tgtEl>
                                              <p:spTgt spid="116"/>
                                            </p:tgtEl>
                                            <p:attrNameLst>
                                              <p:attrName>ppt_h</p:attrName>
                                            </p:attrNameLst>
                                          </p:cBhvr>
                                          <p:tavLst>
                                            <p:tav tm="0">
                                              <p:val>
                                                <p:strVal val="#ppt_h"/>
                                              </p:val>
                                            </p:tav>
                                            <p:tav tm="100000">
                                              <p:val>
                                                <p:strVal val="#ppt_h"/>
                                              </p:val>
                                            </p:tav>
                                          </p:tavLst>
                                        </p:anim>
                                      </p:childTnLst>
                                    </p:cTn>
                                  </p:par>
                                </p:childTnLst>
                              </p:cTn>
                            </p:par>
                            <p:par>
                              <p:cTn id="29" fill="hold">
                                <p:stCondLst>
                                  <p:cond delay="4500"/>
                                </p:stCondLst>
                                <p:childTnLst>
                                  <p:par>
                                    <p:cTn id="30" presetID="2" presetClass="entr" presetSubtype="2" fill="hold" grpId="0" nodeType="afterEffect">
                                      <p:stCondLst>
                                        <p:cond delay="0"/>
                                      </p:stCondLst>
                                      <p:childTnLst>
                                        <p:set>
                                          <p:cBhvr>
                                            <p:cTn id="31" dur="1" fill="hold">
                                              <p:stCondLst>
                                                <p:cond delay="0"/>
                                              </p:stCondLst>
                                            </p:cTn>
                                            <p:tgtEl>
                                              <p:spTgt spid="147"/>
                                            </p:tgtEl>
                                            <p:attrNameLst>
                                              <p:attrName>style.visibility</p:attrName>
                                            </p:attrNameLst>
                                          </p:cBhvr>
                                          <p:to>
                                            <p:strVal val="visible"/>
                                          </p:to>
                                        </p:set>
                                        <p:anim calcmode="lin" valueType="num">
                                          <p:cBhvr additive="base">
                                            <p:cTn id="32" dur="750" fill="hold"/>
                                            <p:tgtEl>
                                              <p:spTgt spid="147"/>
                                            </p:tgtEl>
                                            <p:attrNameLst>
                                              <p:attrName>ppt_x</p:attrName>
                                            </p:attrNameLst>
                                          </p:cBhvr>
                                          <p:tavLst>
                                            <p:tav tm="0">
                                              <p:val>
                                                <p:strVal val="1+#ppt_w/2"/>
                                              </p:val>
                                            </p:tav>
                                            <p:tav tm="100000">
                                              <p:val>
                                                <p:strVal val="#ppt_x"/>
                                              </p:val>
                                            </p:tav>
                                          </p:tavLst>
                                        </p:anim>
                                        <p:anim calcmode="lin" valueType="num">
                                          <p:cBhvr additive="base">
                                            <p:cTn id="33" dur="750" fill="hold"/>
                                            <p:tgtEl>
                                              <p:spTgt spid="147"/>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2" presetClass="entr" presetSubtype="8" fill="hold" grpId="0" nodeType="after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wipe(left)">
                                          <p:cBhvr>
                                            <p:cTn id="37" dur="750"/>
                                            <p:tgtEl>
                                              <p:spTgt spid="14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126"/>
                                            </p:tgtEl>
                                            <p:attrNameLst>
                                              <p:attrName>style.visibility</p:attrName>
                                            </p:attrNameLst>
                                          </p:cBhvr>
                                          <p:to>
                                            <p:strVal val="visible"/>
                                          </p:to>
                                        </p:set>
                                        <p:animEffect transition="in" filter="fade">
                                          <p:cBhvr>
                                            <p:cTn id="41" dur="1500"/>
                                            <p:tgtEl>
                                              <p:spTgt spid="126"/>
                                            </p:tgtEl>
                                          </p:cBhvr>
                                        </p:animEffect>
                                        <p:anim calcmode="lin" valueType="num">
                                          <p:cBhvr>
                                            <p:cTn id="42" dur="1500" fill="hold"/>
                                            <p:tgtEl>
                                              <p:spTgt spid="126"/>
                                            </p:tgtEl>
                                            <p:attrNameLst>
                                              <p:attrName>ppt_w</p:attrName>
                                            </p:attrNameLst>
                                          </p:cBhvr>
                                          <p:tavLst>
                                            <p:tav tm="0" fmla="#ppt_w*sin(2.5*pi*$)">
                                              <p:val>
                                                <p:fltVal val="0"/>
                                              </p:val>
                                            </p:tav>
                                            <p:tav tm="100000">
                                              <p:val>
                                                <p:fltVal val="1"/>
                                              </p:val>
                                            </p:tav>
                                          </p:tavLst>
                                        </p:anim>
                                        <p:anim calcmode="lin" valueType="num">
                                          <p:cBhvr>
                                            <p:cTn id="43" dur="1500" fill="hold"/>
                                            <p:tgtEl>
                                              <p:spTgt spid="126"/>
                                            </p:tgtEl>
                                            <p:attrNameLst>
                                              <p:attrName>ppt_h</p:attrName>
                                            </p:attrNameLst>
                                          </p:cBhvr>
                                          <p:tavLst>
                                            <p:tav tm="0">
                                              <p:val>
                                                <p:strVal val="#ppt_h"/>
                                              </p:val>
                                            </p:tav>
                                            <p:tav tm="100000">
                                              <p:val>
                                                <p:strVal val="#ppt_h"/>
                                              </p:val>
                                            </p:tav>
                                          </p:tavLst>
                                        </p:anim>
                                      </p:childTnLst>
                                    </p:cTn>
                                  </p:par>
                                </p:childTnLst>
                              </p:cTn>
                            </p:par>
                            <p:par>
                              <p:cTn id="44" fill="hold">
                                <p:stCondLst>
                                  <p:cond delay="8000"/>
                                </p:stCondLst>
                                <p:childTnLst>
                                  <p:par>
                                    <p:cTn id="45" presetID="2" presetClass="entr" presetSubtype="2" fill="hold" grpId="0" nodeType="afterEffect">
                                      <p:stCondLst>
                                        <p:cond delay="0"/>
                                      </p:stCondLst>
                                      <p:childTnLst>
                                        <p:set>
                                          <p:cBhvr>
                                            <p:cTn id="46" dur="1" fill="hold">
                                              <p:stCondLst>
                                                <p:cond delay="0"/>
                                              </p:stCondLst>
                                            </p:cTn>
                                            <p:tgtEl>
                                              <p:spTgt spid="146"/>
                                            </p:tgtEl>
                                            <p:attrNameLst>
                                              <p:attrName>style.visibility</p:attrName>
                                            </p:attrNameLst>
                                          </p:cBhvr>
                                          <p:to>
                                            <p:strVal val="visible"/>
                                          </p:to>
                                        </p:set>
                                        <p:anim calcmode="lin" valueType="num">
                                          <p:cBhvr additive="base">
                                            <p:cTn id="47" dur="750" fill="hold"/>
                                            <p:tgtEl>
                                              <p:spTgt spid="146"/>
                                            </p:tgtEl>
                                            <p:attrNameLst>
                                              <p:attrName>ppt_x</p:attrName>
                                            </p:attrNameLst>
                                          </p:cBhvr>
                                          <p:tavLst>
                                            <p:tav tm="0">
                                              <p:val>
                                                <p:strVal val="1+#ppt_w/2"/>
                                              </p:val>
                                            </p:tav>
                                            <p:tav tm="100000">
                                              <p:val>
                                                <p:strVal val="#ppt_x"/>
                                              </p:val>
                                            </p:tav>
                                          </p:tavLst>
                                        </p:anim>
                                        <p:anim calcmode="lin" valueType="num">
                                          <p:cBhvr additive="base">
                                            <p:cTn id="48" dur="750" fill="hold"/>
                                            <p:tgtEl>
                                              <p:spTgt spid="146"/>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2" presetClass="entr" presetSubtype="8" fill="hold" grpId="0" nodeType="afterEffect">
                                      <p:stCondLst>
                                        <p:cond delay="0"/>
                                      </p:stCondLst>
                                      <p:childTnLst>
                                        <p:set>
                                          <p:cBhvr>
                                            <p:cTn id="51" dur="1" fill="hold">
                                              <p:stCondLst>
                                                <p:cond delay="0"/>
                                              </p:stCondLst>
                                            </p:cTn>
                                            <p:tgtEl>
                                              <p:spTgt spid="141"/>
                                            </p:tgtEl>
                                            <p:attrNameLst>
                                              <p:attrName>style.visibility</p:attrName>
                                            </p:attrNameLst>
                                          </p:cBhvr>
                                          <p:to>
                                            <p:strVal val="visible"/>
                                          </p:to>
                                        </p:set>
                                        <p:animEffect transition="in" filter="wipe(left)">
                                          <p:cBhvr>
                                            <p:cTn id="52" dur="750"/>
                                            <p:tgtEl>
                                              <p:spTgt spid="141"/>
                                            </p:tgtEl>
                                          </p:cBhvr>
                                        </p:animEffect>
                                      </p:childTnLst>
                                    </p:cTn>
                                  </p:par>
                                </p:childTnLst>
                              </p:cTn>
                            </p:par>
                            <p:par>
                              <p:cTn id="53" fill="hold">
                                <p:stCondLst>
                                  <p:cond delay="10000"/>
                                </p:stCondLst>
                                <p:childTnLst>
                                  <p:par>
                                    <p:cTn id="54" presetID="45" presetClass="entr" presetSubtype="0" fill="hold" nodeType="afterEffect">
                                      <p:stCondLst>
                                        <p:cond delay="0"/>
                                      </p:stCondLst>
                                      <p:childTnLst>
                                        <p:set>
                                          <p:cBhvr>
                                            <p:cTn id="55" dur="1" fill="hold">
                                              <p:stCondLst>
                                                <p:cond delay="0"/>
                                              </p:stCondLst>
                                            </p:cTn>
                                            <p:tgtEl>
                                              <p:spTgt spid="131"/>
                                            </p:tgtEl>
                                            <p:attrNameLst>
                                              <p:attrName>style.visibility</p:attrName>
                                            </p:attrNameLst>
                                          </p:cBhvr>
                                          <p:to>
                                            <p:strVal val="visible"/>
                                          </p:to>
                                        </p:set>
                                        <p:animEffect transition="in" filter="fade">
                                          <p:cBhvr>
                                            <p:cTn id="56" dur="1500"/>
                                            <p:tgtEl>
                                              <p:spTgt spid="131"/>
                                            </p:tgtEl>
                                          </p:cBhvr>
                                        </p:animEffect>
                                        <p:anim calcmode="lin" valueType="num">
                                          <p:cBhvr>
                                            <p:cTn id="57" dur="1500" fill="hold"/>
                                            <p:tgtEl>
                                              <p:spTgt spid="131"/>
                                            </p:tgtEl>
                                            <p:attrNameLst>
                                              <p:attrName>ppt_w</p:attrName>
                                            </p:attrNameLst>
                                          </p:cBhvr>
                                          <p:tavLst>
                                            <p:tav tm="0" fmla="#ppt_w*sin(2.5*pi*$)">
                                              <p:val>
                                                <p:fltVal val="0"/>
                                              </p:val>
                                            </p:tav>
                                            <p:tav tm="100000">
                                              <p:val>
                                                <p:fltVal val="1"/>
                                              </p:val>
                                            </p:tav>
                                          </p:tavLst>
                                        </p:anim>
                                        <p:anim calcmode="lin" valueType="num">
                                          <p:cBhvr>
                                            <p:cTn id="58" dur="1500" fill="hold"/>
                                            <p:tgtEl>
                                              <p:spTgt spid="131"/>
                                            </p:tgtEl>
                                            <p:attrNameLst>
                                              <p:attrName>ppt_h</p:attrName>
                                            </p:attrNameLst>
                                          </p:cBhvr>
                                          <p:tavLst>
                                            <p:tav tm="0">
                                              <p:val>
                                                <p:strVal val="#ppt_h"/>
                                              </p:val>
                                            </p:tav>
                                            <p:tav tm="100000">
                                              <p:val>
                                                <p:strVal val="#ppt_h"/>
                                              </p:val>
                                            </p:tav>
                                          </p:tavLst>
                                        </p:anim>
                                      </p:childTnLst>
                                    </p:cTn>
                                  </p:par>
                                </p:childTnLst>
                              </p:cTn>
                            </p:par>
                            <p:par>
                              <p:cTn id="59" fill="hold">
                                <p:stCondLst>
                                  <p:cond delay="11500"/>
                                </p:stCondLst>
                                <p:childTnLst>
                                  <p:par>
                                    <p:cTn id="60" presetID="2" presetClass="entr" presetSubtype="2" fill="hold" grpId="0" nodeType="afterEffect">
                                      <p:stCondLst>
                                        <p:cond delay="0"/>
                                      </p:stCondLst>
                                      <p:childTnLst>
                                        <p:set>
                                          <p:cBhvr>
                                            <p:cTn id="61" dur="1" fill="hold">
                                              <p:stCondLst>
                                                <p:cond delay="0"/>
                                              </p:stCondLst>
                                            </p:cTn>
                                            <p:tgtEl>
                                              <p:spTgt spid="145"/>
                                            </p:tgtEl>
                                            <p:attrNameLst>
                                              <p:attrName>style.visibility</p:attrName>
                                            </p:attrNameLst>
                                          </p:cBhvr>
                                          <p:to>
                                            <p:strVal val="visible"/>
                                          </p:to>
                                        </p:set>
                                        <p:anim calcmode="lin" valueType="num">
                                          <p:cBhvr additive="base">
                                            <p:cTn id="62" dur="750" fill="hold"/>
                                            <p:tgtEl>
                                              <p:spTgt spid="145"/>
                                            </p:tgtEl>
                                            <p:attrNameLst>
                                              <p:attrName>ppt_x</p:attrName>
                                            </p:attrNameLst>
                                          </p:cBhvr>
                                          <p:tavLst>
                                            <p:tav tm="0">
                                              <p:val>
                                                <p:strVal val="1+#ppt_w/2"/>
                                              </p:val>
                                            </p:tav>
                                            <p:tav tm="100000">
                                              <p:val>
                                                <p:strVal val="#ppt_x"/>
                                              </p:val>
                                            </p:tav>
                                          </p:tavLst>
                                        </p:anim>
                                        <p:anim calcmode="lin" valueType="num">
                                          <p:cBhvr additive="base">
                                            <p:cTn id="63" dur="750" fill="hold"/>
                                            <p:tgtEl>
                                              <p:spTgt spid="145"/>
                                            </p:tgtEl>
                                            <p:attrNameLst>
                                              <p:attrName>ppt_y</p:attrName>
                                            </p:attrNameLst>
                                          </p:cBhvr>
                                          <p:tavLst>
                                            <p:tav tm="0">
                                              <p:val>
                                                <p:strVal val="#ppt_y"/>
                                              </p:val>
                                            </p:tav>
                                            <p:tav tm="100000">
                                              <p:val>
                                                <p:strVal val="#ppt_y"/>
                                              </p:val>
                                            </p:tav>
                                          </p:tavLst>
                                        </p:anim>
                                      </p:childTnLst>
                                    </p:cTn>
                                  </p:par>
                                </p:childTnLst>
                              </p:cTn>
                            </p:par>
                            <p:par>
                              <p:cTn id="64" fill="hold">
                                <p:stCondLst>
                                  <p:cond delay="12500"/>
                                </p:stCondLst>
                                <p:childTnLst>
                                  <p:par>
                                    <p:cTn id="65" presetID="22" presetClass="entr" presetSubtype="8" fill="hold" grpId="0" nodeType="afterEffect">
                                      <p:stCondLst>
                                        <p:cond delay="0"/>
                                      </p:stCondLst>
                                      <p:childTnLst>
                                        <p:set>
                                          <p:cBhvr>
                                            <p:cTn id="66" dur="1" fill="hold">
                                              <p:stCondLst>
                                                <p:cond delay="0"/>
                                              </p:stCondLst>
                                            </p:cTn>
                                            <p:tgtEl>
                                              <p:spTgt spid="142"/>
                                            </p:tgtEl>
                                            <p:attrNameLst>
                                              <p:attrName>style.visibility</p:attrName>
                                            </p:attrNameLst>
                                          </p:cBhvr>
                                          <p:to>
                                            <p:strVal val="visible"/>
                                          </p:to>
                                        </p:set>
                                        <p:animEffect transition="in" filter="wipe(left)">
                                          <p:cBhvr>
                                            <p:cTn id="67" dur="750"/>
                                            <p:tgtEl>
                                              <p:spTgt spid="142"/>
                                            </p:tgtEl>
                                          </p:cBhvr>
                                        </p:animEffect>
                                      </p:childTnLst>
                                    </p:cTn>
                                  </p:par>
                                </p:childTnLst>
                              </p:cTn>
                            </p:par>
                            <p:par>
                              <p:cTn id="68" fill="hold">
                                <p:stCondLst>
                                  <p:cond delay="13500"/>
                                </p:stCondLst>
                                <p:childTnLst>
                                  <p:par>
                                    <p:cTn id="69" presetID="45" presetClass="entr" presetSubtype="0" fill="hold"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fade">
                                          <p:cBhvr>
                                            <p:cTn id="71" dur="1500"/>
                                            <p:tgtEl>
                                              <p:spTgt spid="121"/>
                                            </p:tgtEl>
                                          </p:cBhvr>
                                        </p:animEffect>
                                        <p:anim calcmode="lin" valueType="num">
                                          <p:cBhvr>
                                            <p:cTn id="72" dur="1500" fill="hold"/>
                                            <p:tgtEl>
                                              <p:spTgt spid="121"/>
                                            </p:tgtEl>
                                            <p:attrNameLst>
                                              <p:attrName>ppt_w</p:attrName>
                                            </p:attrNameLst>
                                          </p:cBhvr>
                                          <p:tavLst>
                                            <p:tav tm="0" fmla="#ppt_w*sin(2.5*pi*$)">
                                              <p:val>
                                                <p:fltVal val="0"/>
                                              </p:val>
                                            </p:tav>
                                            <p:tav tm="100000">
                                              <p:val>
                                                <p:fltVal val="1"/>
                                              </p:val>
                                            </p:tav>
                                          </p:tavLst>
                                        </p:anim>
                                        <p:anim calcmode="lin" valueType="num">
                                          <p:cBhvr>
                                            <p:cTn id="73" dur="1500" fill="hold"/>
                                            <p:tgtEl>
                                              <p:spTgt spid="121"/>
                                            </p:tgtEl>
                                            <p:attrNameLst>
                                              <p:attrName>ppt_h</p:attrName>
                                            </p:attrNameLst>
                                          </p:cBhvr>
                                          <p:tavLst>
                                            <p:tav tm="0">
                                              <p:val>
                                                <p:strVal val="#ppt_h"/>
                                              </p:val>
                                            </p:tav>
                                            <p:tav tm="100000">
                                              <p:val>
                                                <p:strVal val="#ppt_h"/>
                                              </p:val>
                                            </p:tav>
                                          </p:tavLst>
                                        </p:anim>
                                      </p:childTnLst>
                                    </p:cTn>
                                  </p:par>
                                </p:childTnLst>
                              </p:cTn>
                            </p:par>
                            <p:par>
                              <p:cTn id="74" fill="hold">
                                <p:stCondLst>
                                  <p:cond delay="15000"/>
                                </p:stCondLst>
                                <p:childTnLst>
                                  <p:par>
                                    <p:cTn id="75" presetID="2" presetClass="entr" presetSubtype="2" fill="hold" grpId="0" nodeType="afterEffect">
                                      <p:stCondLst>
                                        <p:cond delay="0"/>
                                      </p:stCondLst>
                                      <p:childTnLst>
                                        <p:set>
                                          <p:cBhvr>
                                            <p:cTn id="76" dur="1" fill="hold">
                                              <p:stCondLst>
                                                <p:cond delay="0"/>
                                              </p:stCondLst>
                                            </p:cTn>
                                            <p:tgtEl>
                                              <p:spTgt spid="144"/>
                                            </p:tgtEl>
                                            <p:attrNameLst>
                                              <p:attrName>style.visibility</p:attrName>
                                            </p:attrNameLst>
                                          </p:cBhvr>
                                          <p:to>
                                            <p:strVal val="visible"/>
                                          </p:to>
                                        </p:set>
                                        <p:anim calcmode="lin" valueType="num">
                                          <p:cBhvr additive="base">
                                            <p:cTn id="77" dur="750" fill="hold"/>
                                            <p:tgtEl>
                                              <p:spTgt spid="144"/>
                                            </p:tgtEl>
                                            <p:attrNameLst>
                                              <p:attrName>ppt_x</p:attrName>
                                            </p:attrNameLst>
                                          </p:cBhvr>
                                          <p:tavLst>
                                            <p:tav tm="0">
                                              <p:val>
                                                <p:strVal val="1+#ppt_w/2"/>
                                              </p:val>
                                            </p:tav>
                                            <p:tav tm="100000">
                                              <p:val>
                                                <p:strVal val="#ppt_x"/>
                                              </p:val>
                                            </p:tav>
                                          </p:tavLst>
                                        </p:anim>
                                        <p:anim calcmode="lin" valueType="num">
                                          <p:cBhvr additive="base">
                                            <p:cTn id="78" dur="750" fill="hold"/>
                                            <p:tgtEl>
                                              <p:spTgt spid="144"/>
                                            </p:tgtEl>
                                            <p:attrNameLst>
                                              <p:attrName>ppt_y</p:attrName>
                                            </p:attrNameLst>
                                          </p:cBhvr>
                                          <p:tavLst>
                                            <p:tav tm="0">
                                              <p:val>
                                                <p:strVal val="#ppt_y"/>
                                              </p:val>
                                            </p:tav>
                                            <p:tav tm="100000">
                                              <p:val>
                                                <p:strVal val="#ppt_y"/>
                                              </p:val>
                                            </p:tav>
                                          </p:tavLst>
                                        </p:anim>
                                      </p:childTnLst>
                                    </p:cTn>
                                  </p:par>
                                </p:childTnLst>
                              </p:cTn>
                            </p:par>
                            <p:par>
                              <p:cTn id="79" fill="hold">
                                <p:stCondLst>
                                  <p:cond delay="16000"/>
                                </p:stCondLst>
                                <p:childTnLst>
                                  <p:par>
                                    <p:cTn id="80" presetID="22" presetClass="entr" presetSubtype="8" fill="hold" grpId="0" nodeType="after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wipe(left)">
                                          <p:cBhvr>
                                            <p:cTn id="82" dur="75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40" grpId="0"/>
          <p:bldP spid="141" grpId="0"/>
          <p:bldP spid="142" grpId="0"/>
          <p:bldP spid="143" grpId="0"/>
          <p:bldP spid="144" grpId="0"/>
          <p:bldP spid="145" grpId="0"/>
          <p:bldP spid="146" grpId="0"/>
          <p:bldP spid="14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58367" y="3219823"/>
            <a:ext cx="5400837" cy="646331"/>
          </a:xfrm>
          <a:prstGeom prst="rect">
            <a:avLst/>
          </a:prstGeom>
          <a:noFill/>
        </p:spPr>
        <p:txBody>
          <a:bodyPr wrap="none" rtlCol="0">
            <a:spAutoFit/>
          </a:bodyPr>
          <a:lstStyle/>
          <a:p>
            <a:pPr marL="0" lvl="1">
              <a:defRPr/>
            </a:pPr>
            <a:r>
              <a:rPr lang="zh-CN" altLang="en-US" sz="3600" b="1" kern="0" dirty="0">
                <a:solidFill>
                  <a:srgbClr val="0B469D"/>
                </a:solidFill>
                <a:latin typeface="微软雅黑" panose="020B0503020204020204" charset="-122"/>
                <a:ea typeface="微软雅黑" panose="020B0503020204020204" charset="-122"/>
              </a:rPr>
              <a:t> 第一部分：标题文字内容</a:t>
            </a:r>
            <a:endParaRPr lang="en-US" altLang="zh-CN" sz="3600" b="1" kern="0" dirty="0">
              <a:solidFill>
                <a:srgbClr val="0B469D"/>
              </a:solidFill>
              <a:latin typeface="微软雅黑" panose="020B0503020204020204" charset="-122"/>
              <a:ea typeface="微软雅黑" panose="020B0503020204020204" charset="-122"/>
            </a:endParaRPr>
          </a:p>
        </p:txBody>
      </p:sp>
      <p:sp>
        <p:nvSpPr>
          <p:cNvPr id="21" name="TextBox 20"/>
          <p:cNvSpPr txBox="1"/>
          <p:nvPr/>
        </p:nvSpPr>
        <p:spPr>
          <a:xfrm>
            <a:off x="1639669" y="410471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2" name="TextBox 21"/>
          <p:cNvSpPr txBox="1"/>
          <p:nvPr/>
        </p:nvSpPr>
        <p:spPr>
          <a:xfrm>
            <a:off x="2692340"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3" name="TextBox 22"/>
          <p:cNvSpPr txBox="1"/>
          <p:nvPr/>
        </p:nvSpPr>
        <p:spPr>
          <a:xfrm>
            <a:off x="3702366" y="410471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4" name="TextBox 23"/>
          <p:cNvSpPr txBox="1"/>
          <p:nvPr/>
        </p:nvSpPr>
        <p:spPr>
          <a:xfrm>
            <a:off x="4710859"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5" name="TextBox 24"/>
          <p:cNvSpPr txBox="1"/>
          <p:nvPr/>
        </p:nvSpPr>
        <p:spPr>
          <a:xfrm>
            <a:off x="5763531"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6" name="TextBox 25"/>
          <p:cNvSpPr txBox="1"/>
          <p:nvPr/>
        </p:nvSpPr>
        <p:spPr>
          <a:xfrm>
            <a:off x="6773170"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t="9251" b="33186"/>
          <a:stretch>
            <a:fillRect/>
          </a:stretch>
        </p:blipFill>
        <p:spPr>
          <a:xfrm>
            <a:off x="4875" y="-284226"/>
            <a:ext cx="9134251" cy="3288024"/>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75" y="11210"/>
            <a:ext cx="9144000" cy="2632548"/>
          </a:xfrm>
          <a:prstGeom prst="rect">
            <a:avLst/>
          </a:prstGeom>
        </p:spPr>
      </p:pic>
      <p:grpSp>
        <p:nvGrpSpPr>
          <p:cNvPr id="37" name="组合 78"/>
          <p:cNvGrpSpPr/>
          <p:nvPr/>
        </p:nvGrpSpPr>
        <p:grpSpPr bwMode="auto">
          <a:xfrm>
            <a:off x="1307543" y="1235508"/>
            <a:ext cx="1338680" cy="1185225"/>
            <a:chOff x="1349437" y="779714"/>
            <a:chExt cx="2923167" cy="2620769"/>
          </a:xfrm>
        </p:grpSpPr>
        <p:sp>
          <p:nvSpPr>
            <p:cNvPr id="38"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a:defRPr/>
              </a:pPr>
              <a:endParaRPr lang="zh-CN" altLang="en-US" kern="0">
                <a:solidFill>
                  <a:prstClr val="black"/>
                </a:solidFill>
                <a:latin typeface="Arial" panose="020B0604020202020204"/>
                <a:ea typeface="微软雅黑" panose="020B0503020204020204" charset="-122"/>
              </a:endParaRPr>
            </a:p>
          </p:txBody>
        </p:sp>
        <p:sp>
          <p:nvSpPr>
            <p:cNvPr id="39"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B469D"/>
            </a:solidFill>
            <a:ln w="15875" cap="flat" cmpd="sng" algn="ctr">
              <a:noFill/>
              <a:prstDash val="solid"/>
            </a:ln>
            <a:effectLst>
              <a:innerShdw blurRad="241300" dist="114300">
                <a:prstClr val="black">
                  <a:alpha val="40000"/>
                </a:prstClr>
              </a:innerShdw>
            </a:effectLst>
          </p:spPr>
          <p:txBody>
            <a:bodyPr anchor="ctr"/>
            <a:lstStyle/>
            <a:p>
              <a:pPr algn="ctr">
                <a:defRPr/>
              </a:pPr>
              <a:endParaRPr lang="zh-CN" altLang="en-US" kern="0" dirty="0">
                <a:solidFill>
                  <a:prstClr val="white"/>
                </a:solidFill>
                <a:latin typeface="Arial" panose="020B0604020202020204"/>
                <a:ea typeface="微软雅黑" panose="020B0503020204020204" charset="-122"/>
              </a:endParaRPr>
            </a:p>
          </p:txBody>
        </p:sp>
      </p:grpSp>
      <p:sp>
        <p:nvSpPr>
          <p:cNvPr id="44" name="TextBox 43"/>
          <p:cNvSpPr txBox="1"/>
          <p:nvPr/>
        </p:nvSpPr>
        <p:spPr>
          <a:xfrm>
            <a:off x="1691680" y="1299946"/>
            <a:ext cx="506870" cy="1107996"/>
          </a:xfrm>
          <a:prstGeom prst="rect">
            <a:avLst/>
          </a:prstGeom>
          <a:noFill/>
          <a:effectLst>
            <a:innerShdw blurRad="63500" dist="50800" dir="18900000">
              <a:prstClr val="black">
                <a:alpha val="50000"/>
              </a:prstClr>
            </a:innerShdw>
          </a:effectLst>
        </p:spPr>
        <p:txBody>
          <a:bodyPr wrap="none" rtlCol="0">
            <a:spAutoFit/>
          </a:bodyPr>
          <a:lstStyle/>
          <a:p>
            <a:r>
              <a:rPr lang="en-US" altLang="zh-CN" sz="6600" dirty="0">
                <a:solidFill>
                  <a:schemeClr val="bg1"/>
                </a:solidFill>
                <a:latin typeface="Impact" panose="020B0806030902050204" pitchFamily="34" charset="0"/>
              </a:rPr>
              <a:t>1</a:t>
            </a:r>
            <a:endParaRPr lang="zh-CN" altLang="en-US" sz="6600" dirty="0">
              <a:solidFill>
                <a:schemeClr val="bg1"/>
              </a:solidFill>
              <a:latin typeface="Impact" panose="020B0806030902050204" pitchFamily="34" charset="0"/>
            </a:endParaRPr>
          </a:p>
        </p:txBody>
      </p:sp>
      <p:cxnSp>
        <p:nvCxnSpPr>
          <p:cNvPr id="5" name="直接连接符 4"/>
          <p:cNvCxnSpPr/>
          <p:nvPr/>
        </p:nvCxnSpPr>
        <p:spPr>
          <a:xfrm>
            <a:off x="1639670" y="3991765"/>
            <a:ext cx="611873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1000"/>
                                            <p:tgtEl>
                                              <p:spTgt spid="19"/>
                                            </p:tgtEl>
                                          </p:cBhvr>
                                        </p:animEffect>
                                      </p:childTnLst>
                                    </p:cTn>
                                  </p:par>
                                </p:childTnLst>
                              </p:cTn>
                            </p:par>
                            <p:par>
                              <p:cTn id="14" fill="hold">
                                <p:stCondLst>
                                  <p:cond delay="2000"/>
                                </p:stCondLst>
                                <p:childTnLst>
                                  <p:par>
                                    <p:cTn id="15" presetID="2" presetClass="entr" presetSubtype="1" fill="hold" nodeType="afterEffect" p14:presetBounceEnd="32000">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14:bounceEnd="32000">
                                          <p:cBhvr additive="base">
                                            <p:cTn id="17" dur="500" fill="hold"/>
                                            <p:tgtEl>
                                              <p:spTgt spid="37"/>
                                            </p:tgtEl>
                                            <p:attrNameLst>
                                              <p:attrName>ppt_x</p:attrName>
                                            </p:attrNameLst>
                                          </p:cBhvr>
                                          <p:tavLst>
                                            <p:tav tm="0">
                                              <p:val>
                                                <p:strVal val="#ppt_x"/>
                                              </p:val>
                                            </p:tav>
                                            <p:tav tm="100000">
                                              <p:val>
                                                <p:strVal val="#ppt_x"/>
                                              </p:val>
                                            </p:tav>
                                          </p:tavLst>
                                        </p:anim>
                                        <p:anim calcmode="lin" valueType="num" p14:bounceEnd="32000">
                                          <p:cBhvr additive="base">
                                            <p:cTn id="18" dur="500" fill="hold"/>
                                            <p:tgtEl>
                                              <p:spTgt spid="37"/>
                                            </p:tgtEl>
                                            <p:attrNameLst>
                                              <p:attrName>ppt_y</p:attrName>
                                            </p:attrNameLst>
                                          </p:cBhvr>
                                          <p:tavLst>
                                            <p:tav tm="0">
                                              <p:val>
                                                <p:strVal val="0-#ppt_h/2"/>
                                              </p:val>
                                            </p:tav>
                                            <p:tav tm="100000">
                                              <p:val>
                                                <p:strVal val="#ppt_y"/>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2000"/>
                                            <p:tgtEl>
                                              <p:spTgt spid="44"/>
                                            </p:tgtEl>
                                          </p:cBhvr>
                                        </p:animEffect>
                                        <p:anim calcmode="lin" valueType="num">
                                          <p:cBhvr>
                                            <p:cTn id="22" dur="2000" fill="hold"/>
                                            <p:tgtEl>
                                              <p:spTgt spid="44"/>
                                            </p:tgtEl>
                                            <p:attrNameLst>
                                              <p:attrName>ppt_w</p:attrName>
                                            </p:attrNameLst>
                                          </p:cBhvr>
                                          <p:tavLst>
                                            <p:tav tm="0" fmla="#ppt_w*sin(2.5*pi*$)">
                                              <p:val>
                                                <p:fltVal val="0"/>
                                              </p:val>
                                            </p:tav>
                                            <p:tav tm="100000">
                                              <p:val>
                                                <p:fltVal val="1"/>
                                              </p:val>
                                            </p:tav>
                                          </p:tavLst>
                                        </p:anim>
                                        <p:anim calcmode="lin" valueType="num">
                                          <p:cBhvr>
                                            <p:cTn id="23" dur="2000" fill="hold"/>
                                            <p:tgtEl>
                                              <p:spTgt spid="44"/>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3" grpId="0"/>
          <p:bldP spid="24" grpId="0"/>
          <p:bldP spid="25" grpId="0"/>
          <p:bldP spid="26"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1000"/>
                                            <p:tgtEl>
                                              <p:spTgt spid="19"/>
                                            </p:tgtEl>
                                          </p:cBhvr>
                                        </p:animEffect>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2000"/>
                                            <p:tgtEl>
                                              <p:spTgt spid="44"/>
                                            </p:tgtEl>
                                          </p:cBhvr>
                                        </p:animEffect>
                                        <p:anim calcmode="lin" valueType="num">
                                          <p:cBhvr>
                                            <p:cTn id="22" dur="2000" fill="hold"/>
                                            <p:tgtEl>
                                              <p:spTgt spid="44"/>
                                            </p:tgtEl>
                                            <p:attrNameLst>
                                              <p:attrName>ppt_w</p:attrName>
                                            </p:attrNameLst>
                                          </p:cBhvr>
                                          <p:tavLst>
                                            <p:tav tm="0" fmla="#ppt_w*sin(2.5*pi*$)">
                                              <p:val>
                                                <p:fltVal val="0"/>
                                              </p:val>
                                            </p:tav>
                                            <p:tav tm="100000">
                                              <p:val>
                                                <p:fltVal val="1"/>
                                              </p:val>
                                            </p:tav>
                                          </p:tavLst>
                                        </p:anim>
                                        <p:anim calcmode="lin" valueType="num">
                                          <p:cBhvr>
                                            <p:cTn id="23" dur="2000" fill="hold"/>
                                            <p:tgtEl>
                                              <p:spTgt spid="44"/>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3" grpId="0"/>
          <p:bldP spid="24" grpId="0"/>
          <p:bldP spid="25" grpId="0"/>
          <p:bldP spid="26" grpId="0"/>
          <p:bldP spid="4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825867" y="1296835"/>
            <a:ext cx="1658710" cy="740511"/>
            <a:chOff x="465719" y="1295954"/>
            <a:chExt cx="1658494" cy="740511"/>
          </a:xfrm>
        </p:grpSpPr>
        <p:sp>
          <p:nvSpPr>
            <p:cNvPr id="39"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0070C0"/>
            </a:solidFill>
            <a:ln>
              <a:noFill/>
            </a:ln>
            <a:effectLst/>
          </p:spPr>
          <p:txBody>
            <a:bodyPr wrap="none" anchor="ctr"/>
            <a:lstStyle/>
            <a:p>
              <a:pPr defTabSz="685800"/>
              <a:endParaRPr lang="en-US" sz="2400">
                <a:solidFill>
                  <a:prstClr val="black"/>
                </a:solidFill>
                <a:latin typeface="微软雅黑" panose="020B0503020204020204" charset="-122"/>
                <a:ea typeface="微软雅黑" panose="020B0503020204020204" charset="-122"/>
              </a:endParaRPr>
            </a:p>
          </p:txBody>
        </p:sp>
        <p:sp>
          <p:nvSpPr>
            <p:cNvPr id="40"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685800">
                <a:defRPr/>
              </a:pPr>
              <a:endParaRPr lang="en-US" sz="2400" kern="0" dirty="0">
                <a:solidFill>
                  <a:sysClr val="windowText" lastClr="000000"/>
                </a:solidFill>
                <a:latin typeface="微软雅黑" panose="020B0503020204020204" charset="-122"/>
                <a:ea typeface="微软雅黑" panose="020B0503020204020204" charset="-122"/>
              </a:endParaRPr>
            </a:p>
          </p:txBody>
        </p:sp>
      </p:grpSp>
      <p:sp>
        <p:nvSpPr>
          <p:cNvPr id="41" name="TextBox 6"/>
          <p:cNvSpPr txBox="1"/>
          <p:nvPr/>
        </p:nvSpPr>
        <p:spPr>
          <a:xfrm>
            <a:off x="2661506" y="1469033"/>
            <a:ext cx="6088098" cy="595047"/>
          </a:xfrm>
          <a:prstGeom prst="rect">
            <a:avLst/>
          </a:prstGeom>
          <a:noFill/>
        </p:spPr>
        <p:txBody>
          <a:bodyPr wrap="square" lIns="86371" tIns="43186" rIns="86371" bIns="43186" rtlCol="0">
            <a:spAutoFit/>
          </a:bodyPr>
          <a:lstStyle/>
          <a:p>
            <a:pPr defTabSz="685800">
              <a:lnSpc>
                <a:spcPct val="150000"/>
              </a:lnSpc>
            </a:pPr>
            <a:r>
              <a:rPr lang="zh-CN" altLang="en-US" sz="1100" dirty="0">
                <a:solidFill>
                  <a:prstClr val="black"/>
                </a:solidFill>
                <a:latin typeface="微软雅黑" panose="020B0503020204020204" charset="-122"/>
                <a:ea typeface="微软雅黑" panose="020B0503020204020204" charset="-122"/>
              </a:rPr>
              <a:t>单击此处添加文本单击此处添加文本 单击此处添加文本单击此处添加文本单击此处添加文本</a:t>
            </a:r>
            <a:endParaRPr lang="en-US" altLang="zh-CN" sz="1100" dirty="0">
              <a:solidFill>
                <a:prstClr val="black"/>
              </a:solidFill>
              <a:latin typeface="微软雅黑" panose="020B0503020204020204" charset="-122"/>
              <a:ea typeface="微软雅黑" panose="020B0503020204020204" charset="-122"/>
            </a:endParaRPr>
          </a:p>
          <a:p>
            <a:pPr defTabSz="685800">
              <a:lnSpc>
                <a:spcPct val="150000"/>
              </a:lnSpc>
            </a:pPr>
            <a:r>
              <a:rPr lang="zh-CN" altLang="en-US" sz="1100" dirty="0">
                <a:solidFill>
                  <a:prstClr val="black"/>
                </a:solidFill>
                <a:latin typeface="微软雅黑" panose="020B0503020204020204" charset="-122"/>
                <a:ea typeface="微软雅黑" panose="020B0503020204020204" charset="-122"/>
              </a:rPr>
              <a:t>单击此处添加文本单击此处添加文本单击此处添加文本 单击此处添加文本单击此处添加文本</a:t>
            </a:r>
            <a:endParaRPr lang="en-US" altLang="zh-CN" sz="1100" dirty="0">
              <a:solidFill>
                <a:prstClr val="black"/>
              </a:solidFill>
              <a:latin typeface="微软雅黑" panose="020B0503020204020204" charset="-122"/>
              <a:ea typeface="微软雅黑" panose="020B0503020204020204" charset="-122"/>
            </a:endParaRPr>
          </a:p>
        </p:txBody>
      </p:sp>
      <p:sp>
        <p:nvSpPr>
          <p:cNvPr id="42" name="TextBox 7"/>
          <p:cNvSpPr txBox="1"/>
          <p:nvPr/>
        </p:nvSpPr>
        <p:spPr>
          <a:xfrm>
            <a:off x="2544427" y="1204477"/>
            <a:ext cx="2664643" cy="303882"/>
          </a:xfrm>
          <a:prstGeom prst="rect">
            <a:avLst/>
          </a:prstGeom>
          <a:noFill/>
        </p:spPr>
        <p:txBody>
          <a:bodyPr wrap="square" lIns="57150" tIns="28575" rIns="57150" bIns="28575" rtlCol="0">
            <a:spAutoFit/>
          </a:bodyPr>
          <a:lstStyle/>
          <a:p>
            <a:pPr defTabSz="685800"/>
            <a:r>
              <a:rPr lang="zh-CN" altLang="zh-CN" sz="1600" b="1" dirty="0">
                <a:solidFill>
                  <a:prstClr val="black"/>
                </a:solidFill>
                <a:latin typeface="等线" panose="02010600030101010101" charset="-122"/>
                <a:ea typeface="微软雅黑" panose="020B0503020204020204" charset="-122"/>
              </a:rPr>
              <a:t>（一）</a:t>
            </a:r>
            <a:r>
              <a:rPr lang="zh-CN" altLang="en-US" sz="1600" b="1" dirty="0">
                <a:solidFill>
                  <a:prstClr val="black"/>
                </a:solidFill>
                <a:latin typeface="等线" panose="02010600030101010101" charset="-122"/>
                <a:ea typeface="微软雅黑" panose="020B0503020204020204" charset="-122"/>
              </a:rPr>
              <a:t>单击填加标题</a:t>
            </a:r>
          </a:p>
        </p:txBody>
      </p:sp>
      <p:grpSp>
        <p:nvGrpSpPr>
          <p:cNvPr id="43" name="组合 42"/>
          <p:cNvGrpSpPr/>
          <p:nvPr/>
        </p:nvGrpSpPr>
        <p:grpSpPr>
          <a:xfrm>
            <a:off x="825867" y="3491024"/>
            <a:ext cx="1658710" cy="775928"/>
            <a:chOff x="465719" y="3291830"/>
            <a:chExt cx="1658494" cy="740511"/>
          </a:xfrm>
        </p:grpSpPr>
        <p:sp>
          <p:nvSpPr>
            <p:cNvPr id="44"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0070C0"/>
            </a:solidFill>
            <a:ln>
              <a:noFill/>
            </a:ln>
            <a:effectLst/>
          </p:spPr>
          <p:txBody>
            <a:bodyPr wrap="none" anchor="ctr"/>
            <a:lstStyle/>
            <a:p>
              <a:pPr defTabSz="685800"/>
              <a:endParaRPr lang="en-US" sz="2400">
                <a:solidFill>
                  <a:prstClr val="black"/>
                </a:solidFill>
                <a:latin typeface="微软雅黑" panose="020B0503020204020204" charset="-122"/>
                <a:ea typeface="微软雅黑" panose="020B0503020204020204" charset="-122"/>
              </a:endParaRPr>
            </a:p>
          </p:txBody>
        </p:sp>
        <p:pic>
          <p:nvPicPr>
            <p:cNvPr id="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11"/>
          <p:cNvSpPr txBox="1"/>
          <p:nvPr/>
        </p:nvSpPr>
        <p:spPr>
          <a:xfrm>
            <a:off x="2661506" y="2605264"/>
            <a:ext cx="6088098" cy="595047"/>
          </a:xfrm>
          <a:prstGeom prst="rect">
            <a:avLst/>
          </a:prstGeom>
          <a:noFill/>
        </p:spPr>
        <p:txBody>
          <a:bodyPr wrap="square" lIns="86371" tIns="43186" rIns="86371" bIns="43186" rtlCol="0">
            <a:spAutoFit/>
          </a:bodyPr>
          <a:lstStyle/>
          <a:p>
            <a:pPr defTabSz="685800">
              <a:lnSpc>
                <a:spcPct val="150000"/>
              </a:lnSpc>
            </a:pPr>
            <a:r>
              <a:rPr lang="zh-CN" altLang="en-US" sz="1100" dirty="0">
                <a:solidFill>
                  <a:prstClr val="black"/>
                </a:solidFill>
                <a:latin typeface="微软雅黑" panose="020B0503020204020204" charset="-122"/>
                <a:ea typeface="微软雅黑" panose="020B0503020204020204" charset="-122"/>
              </a:rPr>
              <a:t>单击此处添加文本单击此处添加文本 单击此处添加文本单击此处添加文本单击此处添加文本</a:t>
            </a:r>
            <a:endParaRPr lang="en-US" altLang="zh-CN" sz="1100" dirty="0">
              <a:solidFill>
                <a:prstClr val="black"/>
              </a:solidFill>
              <a:latin typeface="微软雅黑" panose="020B0503020204020204" charset="-122"/>
              <a:ea typeface="微软雅黑" panose="020B0503020204020204" charset="-122"/>
            </a:endParaRPr>
          </a:p>
          <a:p>
            <a:pPr defTabSz="685800">
              <a:lnSpc>
                <a:spcPct val="150000"/>
              </a:lnSpc>
            </a:pPr>
            <a:r>
              <a:rPr lang="zh-CN" altLang="en-US" sz="1100" dirty="0">
                <a:solidFill>
                  <a:prstClr val="black"/>
                </a:solidFill>
                <a:latin typeface="微软雅黑" panose="020B0503020204020204" charset="-122"/>
                <a:ea typeface="微软雅黑" panose="020B0503020204020204" charset="-122"/>
              </a:rPr>
              <a:t>单击此处添加文本单击此处添加文本单击此处添加文本 单击此处添加文本单击此处添加文本</a:t>
            </a:r>
            <a:endParaRPr lang="en-US" altLang="zh-CN" sz="1100" dirty="0">
              <a:solidFill>
                <a:prstClr val="black"/>
              </a:solidFill>
              <a:latin typeface="微软雅黑" panose="020B0503020204020204" charset="-122"/>
              <a:ea typeface="微软雅黑" panose="020B0503020204020204" charset="-122"/>
            </a:endParaRPr>
          </a:p>
        </p:txBody>
      </p:sp>
      <p:sp>
        <p:nvSpPr>
          <p:cNvPr id="47" name="TextBox 12"/>
          <p:cNvSpPr txBox="1"/>
          <p:nvPr/>
        </p:nvSpPr>
        <p:spPr>
          <a:xfrm>
            <a:off x="2544427" y="2340707"/>
            <a:ext cx="2664643" cy="303882"/>
          </a:xfrm>
          <a:prstGeom prst="rect">
            <a:avLst/>
          </a:prstGeom>
          <a:noFill/>
        </p:spPr>
        <p:txBody>
          <a:bodyPr wrap="square" lIns="57150" tIns="28575" rIns="57150" bIns="28575" rtlCol="0">
            <a:spAutoFit/>
          </a:bodyPr>
          <a:lstStyle/>
          <a:p>
            <a:pPr defTabSz="685800"/>
            <a:r>
              <a:rPr lang="zh-CN" altLang="zh-CN" sz="1600" b="1" dirty="0">
                <a:solidFill>
                  <a:prstClr val="black"/>
                </a:solidFill>
                <a:latin typeface="等线" panose="02010600030101010101" charset="-122"/>
                <a:ea typeface="微软雅黑" panose="020B0503020204020204" charset="-122"/>
              </a:rPr>
              <a:t>（</a:t>
            </a:r>
            <a:r>
              <a:rPr lang="zh-CN" altLang="en-US" sz="1600" b="1" dirty="0">
                <a:solidFill>
                  <a:prstClr val="black"/>
                </a:solidFill>
                <a:latin typeface="等线" panose="02010600030101010101" charset="-122"/>
                <a:ea typeface="微软雅黑" panose="020B0503020204020204" charset="-122"/>
              </a:rPr>
              <a:t>二</a:t>
            </a:r>
            <a:r>
              <a:rPr lang="zh-CN" altLang="zh-CN" sz="1600" b="1" dirty="0">
                <a:solidFill>
                  <a:prstClr val="black"/>
                </a:solidFill>
                <a:latin typeface="等线" panose="02010600030101010101" charset="-122"/>
                <a:ea typeface="微软雅黑" panose="020B0503020204020204" charset="-122"/>
              </a:rPr>
              <a:t>）</a:t>
            </a:r>
            <a:r>
              <a:rPr lang="zh-CN" altLang="en-US" sz="1600" b="1" dirty="0">
                <a:solidFill>
                  <a:prstClr val="black"/>
                </a:solidFill>
                <a:latin typeface="等线" panose="02010600030101010101" charset="-122"/>
                <a:ea typeface="微软雅黑" panose="020B0503020204020204" charset="-122"/>
              </a:rPr>
              <a:t>单击填加标题</a:t>
            </a:r>
          </a:p>
        </p:txBody>
      </p:sp>
      <p:sp>
        <p:nvSpPr>
          <p:cNvPr id="48" name="TextBox 13"/>
          <p:cNvSpPr txBox="1"/>
          <p:nvPr/>
        </p:nvSpPr>
        <p:spPr>
          <a:xfrm>
            <a:off x="2661506" y="3701281"/>
            <a:ext cx="6088098" cy="595047"/>
          </a:xfrm>
          <a:prstGeom prst="rect">
            <a:avLst/>
          </a:prstGeom>
          <a:noFill/>
        </p:spPr>
        <p:txBody>
          <a:bodyPr wrap="square" lIns="86371" tIns="43186" rIns="86371" bIns="43186" rtlCol="0">
            <a:spAutoFit/>
          </a:bodyPr>
          <a:lstStyle/>
          <a:p>
            <a:pPr defTabSz="685800">
              <a:lnSpc>
                <a:spcPct val="150000"/>
              </a:lnSpc>
            </a:pPr>
            <a:r>
              <a:rPr lang="zh-CN" altLang="en-US" sz="1100" dirty="0">
                <a:solidFill>
                  <a:prstClr val="black"/>
                </a:solidFill>
                <a:latin typeface="微软雅黑" panose="020B0503020204020204" charset="-122"/>
                <a:ea typeface="微软雅黑" panose="020B0503020204020204" charset="-122"/>
              </a:rPr>
              <a:t>单击此处添加文本单击此处添加文本 单击此处添加文本单击此处添加文本单击此处添加文本</a:t>
            </a:r>
            <a:endParaRPr lang="en-US" altLang="zh-CN" sz="1100" dirty="0">
              <a:solidFill>
                <a:prstClr val="black"/>
              </a:solidFill>
              <a:latin typeface="微软雅黑" panose="020B0503020204020204" charset="-122"/>
              <a:ea typeface="微软雅黑" panose="020B0503020204020204" charset="-122"/>
            </a:endParaRPr>
          </a:p>
          <a:p>
            <a:pPr defTabSz="685800">
              <a:lnSpc>
                <a:spcPct val="150000"/>
              </a:lnSpc>
            </a:pPr>
            <a:r>
              <a:rPr lang="zh-CN" altLang="en-US" sz="1100" dirty="0">
                <a:solidFill>
                  <a:prstClr val="black"/>
                </a:solidFill>
                <a:latin typeface="微软雅黑" panose="020B0503020204020204" charset="-122"/>
                <a:ea typeface="微软雅黑" panose="020B0503020204020204" charset="-122"/>
              </a:rPr>
              <a:t>单击此处添加文本单击此处添加文本单击此处添加文本 单击此处添加文本单击此处添加文本</a:t>
            </a:r>
            <a:endParaRPr lang="en-US" altLang="zh-CN" sz="1100" dirty="0">
              <a:solidFill>
                <a:prstClr val="black"/>
              </a:solidFill>
              <a:latin typeface="微软雅黑" panose="020B0503020204020204" charset="-122"/>
              <a:ea typeface="微软雅黑" panose="020B0503020204020204" charset="-122"/>
            </a:endParaRPr>
          </a:p>
        </p:txBody>
      </p:sp>
      <p:sp>
        <p:nvSpPr>
          <p:cNvPr id="49" name="TextBox 14"/>
          <p:cNvSpPr txBox="1"/>
          <p:nvPr/>
        </p:nvSpPr>
        <p:spPr>
          <a:xfrm>
            <a:off x="2544427" y="3436724"/>
            <a:ext cx="2664643" cy="303882"/>
          </a:xfrm>
          <a:prstGeom prst="rect">
            <a:avLst/>
          </a:prstGeom>
          <a:noFill/>
        </p:spPr>
        <p:txBody>
          <a:bodyPr wrap="square" lIns="57150" tIns="28575" rIns="57150" bIns="28575" rtlCol="0">
            <a:spAutoFit/>
          </a:bodyPr>
          <a:lstStyle/>
          <a:p>
            <a:pPr defTabSz="685800"/>
            <a:r>
              <a:rPr lang="zh-CN" altLang="zh-CN" sz="1600" b="1" dirty="0">
                <a:solidFill>
                  <a:prstClr val="black"/>
                </a:solidFill>
                <a:latin typeface="等线" panose="02010600030101010101" charset="-122"/>
                <a:ea typeface="微软雅黑" panose="020B0503020204020204" charset="-122"/>
              </a:rPr>
              <a:t>（</a:t>
            </a:r>
            <a:r>
              <a:rPr lang="zh-CN" altLang="en-US" sz="1600" b="1" dirty="0">
                <a:solidFill>
                  <a:prstClr val="black"/>
                </a:solidFill>
                <a:latin typeface="等线" panose="02010600030101010101" charset="-122"/>
                <a:ea typeface="微软雅黑" panose="020B0503020204020204" charset="-122"/>
              </a:rPr>
              <a:t>三</a:t>
            </a:r>
            <a:r>
              <a:rPr lang="zh-CN" altLang="zh-CN" sz="1600" b="1" dirty="0">
                <a:solidFill>
                  <a:prstClr val="black"/>
                </a:solidFill>
                <a:latin typeface="等线" panose="02010600030101010101" charset="-122"/>
                <a:ea typeface="微软雅黑" panose="020B0503020204020204" charset="-122"/>
              </a:rPr>
              <a:t>）</a:t>
            </a:r>
            <a:r>
              <a:rPr lang="zh-CN" altLang="en-US" sz="1600" b="1" dirty="0">
                <a:solidFill>
                  <a:prstClr val="black"/>
                </a:solidFill>
                <a:latin typeface="等线" panose="02010600030101010101" charset="-122"/>
                <a:ea typeface="微软雅黑" panose="020B0503020204020204" charset="-122"/>
              </a:rPr>
              <a:t>单击填加标题</a:t>
            </a:r>
          </a:p>
        </p:txBody>
      </p:sp>
      <p:grpSp>
        <p:nvGrpSpPr>
          <p:cNvPr id="50" name="Group 4"/>
          <p:cNvGrpSpPr/>
          <p:nvPr/>
        </p:nvGrpSpPr>
        <p:grpSpPr>
          <a:xfrm>
            <a:off x="825867" y="2394609"/>
            <a:ext cx="1658710" cy="775186"/>
            <a:chOff x="1372486" y="3793072"/>
            <a:chExt cx="6146978" cy="2804667"/>
          </a:xfrm>
        </p:grpSpPr>
        <p:sp>
          <p:nvSpPr>
            <p:cNvPr id="51"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00B0F0"/>
            </a:solidFill>
            <a:ln>
              <a:noFill/>
            </a:ln>
            <a:effectLst/>
          </p:spPr>
          <p:txBody>
            <a:bodyPr wrap="none" anchor="ctr"/>
            <a:lstStyle/>
            <a:p>
              <a:pPr defTabSz="685800"/>
              <a:endParaRPr lang="en-US" sz="2400">
                <a:solidFill>
                  <a:prstClr val="black"/>
                </a:solidFill>
                <a:latin typeface="微软雅黑" panose="020B0503020204020204" charset="-122"/>
                <a:ea typeface="微软雅黑" panose="020B0503020204020204" charset="-122"/>
              </a:endParaRPr>
            </a:p>
          </p:txBody>
        </p:sp>
        <p:grpSp>
          <p:nvGrpSpPr>
            <p:cNvPr id="52" name="Group 2"/>
            <p:cNvGrpSpPr/>
            <p:nvPr/>
          </p:nvGrpSpPr>
          <p:grpSpPr bwMode="auto">
            <a:xfrm>
              <a:off x="3531959" y="4060393"/>
              <a:ext cx="1906518" cy="1888205"/>
              <a:chOff x="1569458" y="688424"/>
              <a:chExt cx="334962" cy="331788"/>
            </a:xfrm>
            <a:solidFill>
              <a:schemeClr val="bg1"/>
            </a:solidFill>
          </p:grpSpPr>
          <p:sp>
            <p:nvSpPr>
              <p:cNvPr id="86"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a:solidFill>
                    <a:prstClr val="black"/>
                  </a:solidFill>
                  <a:latin typeface="微软雅黑" panose="020B0503020204020204" charset="-122"/>
                  <a:ea typeface="微软雅黑" panose="020B0503020204020204" charset="-122"/>
                </a:endParaRPr>
              </a:p>
            </p:txBody>
          </p:sp>
          <p:sp>
            <p:nvSpPr>
              <p:cNvPr id="87"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a:solidFill>
                    <a:prstClr val="black"/>
                  </a:solidFill>
                  <a:latin typeface="微软雅黑" panose="020B0503020204020204" charset="-122"/>
                  <a:ea typeface="微软雅黑" panose="020B0503020204020204" charset="-122"/>
                </a:endParaRPr>
              </a:p>
            </p:txBody>
          </p:sp>
          <p:sp>
            <p:nvSpPr>
              <p:cNvPr id="88"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a:solidFill>
                    <a:prstClr val="black"/>
                  </a:solidFill>
                  <a:latin typeface="微软雅黑" panose="020B0503020204020204" charset="-122"/>
                  <a:ea typeface="微软雅黑" panose="020B0503020204020204" charset="-122"/>
                </a:endParaRPr>
              </a:p>
            </p:txBody>
          </p:sp>
          <p:sp>
            <p:nvSpPr>
              <p:cNvPr id="92"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a:solidFill>
                    <a:prstClr val="black"/>
                  </a:solidFill>
                  <a:latin typeface="微软雅黑" panose="020B0503020204020204" charset="-122"/>
                  <a:ea typeface="微软雅黑" panose="020B0503020204020204" charset="-122"/>
                </a:endParaRPr>
              </a:p>
            </p:txBody>
          </p:sp>
          <p:sp>
            <p:nvSpPr>
              <p:cNvPr id="93"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a:solidFill>
                    <a:prstClr val="black"/>
                  </a:solidFill>
                  <a:latin typeface="微软雅黑" panose="020B0503020204020204" charset="-122"/>
                  <a:ea typeface="微软雅黑" panose="020B0503020204020204" charset="-122"/>
                </a:endParaRPr>
              </a:p>
            </p:txBody>
          </p:sp>
          <p:sp>
            <p:nvSpPr>
              <p:cNvPr id="94"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a:solidFill>
                    <a:prstClr val="black"/>
                  </a:solidFill>
                  <a:latin typeface="微软雅黑" panose="020B0503020204020204" charset="-122"/>
                  <a:ea typeface="微软雅黑" panose="020B050302020402020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750"/>
                                        <p:tgtEl>
                                          <p:spTgt spid="41"/>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500" fill="hold"/>
                                        <p:tgtEl>
                                          <p:spTgt spid="50"/>
                                        </p:tgtEl>
                                        <p:attrNameLst>
                                          <p:attrName>ppt_x</p:attrName>
                                        </p:attrNameLst>
                                      </p:cBhvr>
                                      <p:tavLst>
                                        <p:tav tm="0">
                                          <p:val>
                                            <p:strVal val="0-#ppt_w/2"/>
                                          </p:val>
                                        </p:tav>
                                        <p:tav tm="100000">
                                          <p:val>
                                            <p:strVal val="#ppt_x"/>
                                          </p:val>
                                        </p:tav>
                                      </p:tavLst>
                                    </p:anim>
                                    <p:anim calcmode="lin" valueType="num">
                                      <p:cBhvr additive="base">
                                        <p:cTn id="21" dur="500" fill="hold"/>
                                        <p:tgtEl>
                                          <p:spTgt spid="5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750"/>
                                        <p:tgtEl>
                                          <p:spTgt spid="46"/>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0-#ppt_w/2"/>
                                          </p:val>
                                        </p:tav>
                                        <p:tav tm="100000">
                                          <p:val>
                                            <p:strVal val="#ppt_x"/>
                                          </p:val>
                                        </p:tav>
                                      </p:tavLst>
                                    </p:anim>
                                    <p:anim calcmode="lin" valueType="num">
                                      <p:cBhvr additive="base">
                                        <p:cTn id="34" dur="500" fill="hold"/>
                                        <p:tgtEl>
                                          <p:spTgt spid="43"/>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6" grpId="0"/>
      <p:bldP spid="47" grpId="0"/>
      <p:bldP spid="48"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12"/>
          <p:cNvGrpSpPr/>
          <p:nvPr/>
        </p:nvGrpSpPr>
        <p:grpSpPr bwMode="auto">
          <a:xfrm>
            <a:off x="6096967" y="1983063"/>
            <a:ext cx="1670050" cy="1609725"/>
            <a:chOff x="0" y="0"/>
            <a:chExt cx="1671177" cy="1609411"/>
          </a:xfrm>
        </p:grpSpPr>
        <p:sp>
          <p:nvSpPr>
            <p:cNvPr id="3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36" name="TextBox 14"/>
            <p:cNvSpPr txBox="1">
              <a:spLocks noChangeArrowheads="1"/>
            </p:cNvSpPr>
            <p:nvPr/>
          </p:nvSpPr>
          <p:spPr bwMode="auto">
            <a:xfrm>
              <a:off x="680641" y="543095"/>
              <a:ext cx="569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eaLnBrk="1" hangingPunct="1"/>
              <a:r>
                <a:rPr lang="en-US" altLang="zh-CN" sz="2800">
                  <a:solidFill>
                    <a:srgbClr val="FFFFFF"/>
                  </a:solidFill>
                  <a:latin typeface="Impact" panose="020B0806030902050204" pitchFamily="34" charset="0"/>
                </a:rPr>
                <a:t>05</a:t>
              </a:r>
              <a:endParaRPr lang="zh-CN" altLang="en-US" sz="2800">
                <a:solidFill>
                  <a:srgbClr val="FFFFFF"/>
                </a:solidFill>
                <a:latin typeface="Impact" panose="020B0806030902050204" pitchFamily="34" charset="0"/>
              </a:endParaRPr>
            </a:p>
          </p:txBody>
        </p:sp>
      </p:grpSp>
      <p:grpSp>
        <p:nvGrpSpPr>
          <p:cNvPr id="37" name="组合 15"/>
          <p:cNvGrpSpPr/>
          <p:nvPr/>
        </p:nvGrpSpPr>
        <p:grpSpPr bwMode="auto">
          <a:xfrm>
            <a:off x="4803154" y="1983063"/>
            <a:ext cx="1773238" cy="1609725"/>
            <a:chOff x="0" y="0"/>
            <a:chExt cx="1773781" cy="1609411"/>
          </a:xfrm>
        </p:grpSpPr>
        <p:grpSp>
          <p:nvGrpSpPr>
            <p:cNvPr id="38" name="组合 16"/>
            <p:cNvGrpSpPr/>
            <p:nvPr/>
          </p:nvGrpSpPr>
          <p:grpSpPr bwMode="auto">
            <a:xfrm>
              <a:off x="0" y="0"/>
              <a:ext cx="1773781" cy="1609411"/>
              <a:chOff x="0" y="0"/>
              <a:chExt cx="1773781" cy="1609411"/>
            </a:xfrm>
          </p:grpSpPr>
          <p:sp>
            <p:nvSpPr>
              <p:cNvPr id="40"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1"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grpSp>
        <p:sp>
          <p:nvSpPr>
            <p:cNvPr id="39" name="TextBox 1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eaLnBrk="1" hangingPunct="1"/>
              <a:r>
                <a:rPr lang="en-US" altLang="zh-CN" sz="2800">
                  <a:solidFill>
                    <a:srgbClr val="FFFFFF"/>
                  </a:solidFill>
                  <a:latin typeface="Impact" panose="020B0806030902050204" pitchFamily="34" charset="0"/>
                </a:rPr>
                <a:t>04</a:t>
              </a:r>
              <a:endParaRPr lang="zh-CN" altLang="en-US" sz="2800">
                <a:solidFill>
                  <a:srgbClr val="FFFFFF"/>
                </a:solidFill>
                <a:latin typeface="Impact" panose="020B0806030902050204" pitchFamily="34" charset="0"/>
              </a:endParaRPr>
            </a:p>
          </p:txBody>
        </p:sp>
      </p:grpSp>
      <p:grpSp>
        <p:nvGrpSpPr>
          <p:cNvPr id="42" name="组合 20"/>
          <p:cNvGrpSpPr/>
          <p:nvPr/>
        </p:nvGrpSpPr>
        <p:grpSpPr bwMode="auto">
          <a:xfrm>
            <a:off x="3588719" y="1983063"/>
            <a:ext cx="1773237" cy="1609725"/>
            <a:chOff x="0" y="0"/>
            <a:chExt cx="1773781" cy="1609411"/>
          </a:xfrm>
        </p:grpSpPr>
        <p:grpSp>
          <p:nvGrpSpPr>
            <p:cNvPr id="43" name="组合 21"/>
            <p:cNvGrpSpPr/>
            <p:nvPr/>
          </p:nvGrpSpPr>
          <p:grpSpPr bwMode="auto">
            <a:xfrm>
              <a:off x="0" y="0"/>
              <a:ext cx="1773781" cy="1609411"/>
              <a:chOff x="0" y="0"/>
              <a:chExt cx="1773781" cy="1609411"/>
            </a:xfrm>
          </p:grpSpPr>
          <p:sp>
            <p:nvSpPr>
              <p:cNvPr id="45"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6"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grpSp>
        <p:sp>
          <p:nvSpPr>
            <p:cNvPr id="44" name="TextBox 22"/>
            <p:cNvSpPr txBox="1">
              <a:spLocks noChangeArrowheads="1"/>
            </p:cNvSpPr>
            <p:nvPr/>
          </p:nvSpPr>
          <p:spPr bwMode="auto">
            <a:xfrm>
              <a:off x="681551" y="543095"/>
              <a:ext cx="5677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eaLnBrk="1" hangingPunct="1"/>
              <a:r>
                <a:rPr lang="en-US" altLang="zh-CN" sz="2800">
                  <a:solidFill>
                    <a:srgbClr val="FFFFFF"/>
                  </a:solidFill>
                  <a:latin typeface="Impact" panose="020B0806030902050204" pitchFamily="34" charset="0"/>
                </a:rPr>
                <a:t>03</a:t>
              </a:r>
              <a:endParaRPr lang="zh-CN" altLang="en-US" sz="2800">
                <a:solidFill>
                  <a:srgbClr val="FFFFFF"/>
                </a:solidFill>
                <a:latin typeface="Impact" panose="020B0806030902050204" pitchFamily="34" charset="0"/>
              </a:endParaRPr>
            </a:p>
          </p:txBody>
        </p:sp>
      </p:grpSp>
      <p:grpSp>
        <p:nvGrpSpPr>
          <p:cNvPr id="47" name="组合 25"/>
          <p:cNvGrpSpPr/>
          <p:nvPr/>
        </p:nvGrpSpPr>
        <p:grpSpPr bwMode="auto">
          <a:xfrm>
            <a:off x="2374279" y="1983063"/>
            <a:ext cx="1773238" cy="1609725"/>
            <a:chOff x="0" y="0"/>
            <a:chExt cx="1773781" cy="1609411"/>
          </a:xfrm>
        </p:grpSpPr>
        <p:grpSp>
          <p:nvGrpSpPr>
            <p:cNvPr id="48" name="组合 26"/>
            <p:cNvGrpSpPr/>
            <p:nvPr/>
          </p:nvGrpSpPr>
          <p:grpSpPr bwMode="auto">
            <a:xfrm>
              <a:off x="0" y="0"/>
              <a:ext cx="1773781" cy="1609411"/>
              <a:chOff x="0" y="0"/>
              <a:chExt cx="1773781" cy="1609411"/>
            </a:xfrm>
          </p:grpSpPr>
          <p:sp>
            <p:nvSpPr>
              <p:cNvPr id="50"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51"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grpSp>
        <p:sp>
          <p:nvSpPr>
            <p:cNvPr id="49" name="TextBox 2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eaLnBrk="1" hangingPunct="1"/>
              <a:r>
                <a:rPr lang="en-US" altLang="zh-CN" sz="2800">
                  <a:solidFill>
                    <a:srgbClr val="FFFFFF"/>
                  </a:solidFill>
                  <a:latin typeface="Impact" panose="020B0806030902050204" pitchFamily="34" charset="0"/>
                </a:rPr>
                <a:t>02</a:t>
              </a:r>
              <a:endParaRPr lang="zh-CN" altLang="en-US" sz="2800">
                <a:solidFill>
                  <a:srgbClr val="FFFFFF"/>
                </a:solidFill>
                <a:latin typeface="Impact" panose="020B0806030902050204" pitchFamily="34" charset="0"/>
              </a:endParaRPr>
            </a:p>
          </p:txBody>
        </p:sp>
      </p:grpSp>
      <p:grpSp>
        <p:nvGrpSpPr>
          <p:cNvPr id="52" name="组合 31"/>
          <p:cNvGrpSpPr/>
          <p:nvPr/>
        </p:nvGrpSpPr>
        <p:grpSpPr bwMode="auto">
          <a:xfrm>
            <a:off x="1159844" y="1983063"/>
            <a:ext cx="1774825" cy="1609725"/>
            <a:chOff x="0" y="0"/>
            <a:chExt cx="1773781" cy="1609411"/>
          </a:xfrm>
        </p:grpSpPr>
        <p:grpSp>
          <p:nvGrpSpPr>
            <p:cNvPr id="53" name="组合 32"/>
            <p:cNvGrpSpPr/>
            <p:nvPr/>
          </p:nvGrpSpPr>
          <p:grpSpPr bwMode="auto">
            <a:xfrm>
              <a:off x="0" y="0"/>
              <a:ext cx="1773781" cy="1609411"/>
              <a:chOff x="0" y="0"/>
              <a:chExt cx="1773781" cy="1609411"/>
            </a:xfrm>
          </p:grpSpPr>
          <p:sp>
            <p:nvSpPr>
              <p:cNvPr id="55"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56"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grpSp>
        <p:sp>
          <p:nvSpPr>
            <p:cNvPr id="54" name="TextBox 33"/>
            <p:cNvSpPr txBox="1">
              <a:spLocks noChangeArrowheads="1"/>
            </p:cNvSpPr>
            <p:nvPr/>
          </p:nvSpPr>
          <p:spPr bwMode="auto">
            <a:xfrm>
              <a:off x="681551" y="543095"/>
              <a:ext cx="513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eaLnBrk="1" hangingPunct="1"/>
              <a:r>
                <a:rPr lang="en-US" altLang="zh-CN" sz="2800">
                  <a:solidFill>
                    <a:srgbClr val="FFFFFF"/>
                  </a:solidFill>
                  <a:latin typeface="Impact" panose="020B0806030902050204" pitchFamily="34" charset="0"/>
                </a:rPr>
                <a:t>01</a:t>
              </a:r>
              <a:endParaRPr lang="zh-CN" altLang="en-US" sz="2800">
                <a:solidFill>
                  <a:srgbClr val="FFFFFF"/>
                </a:solidFill>
                <a:latin typeface="Impact" panose="020B0806030902050204" pitchFamily="34" charset="0"/>
              </a:endParaRPr>
            </a:p>
          </p:txBody>
        </p:sp>
      </p:grpSp>
      <p:cxnSp>
        <p:nvCxnSpPr>
          <p:cNvPr id="57" name="直接连接符 36"/>
          <p:cNvCxnSpPr>
            <a:cxnSpLocks noChangeShapeType="1"/>
          </p:cNvCxnSpPr>
          <p:nvPr/>
        </p:nvCxnSpPr>
        <p:spPr bwMode="auto">
          <a:xfrm flipV="1">
            <a:off x="1520204" y="1263925"/>
            <a:ext cx="0" cy="874713"/>
          </a:xfrm>
          <a:prstGeom prst="line">
            <a:avLst/>
          </a:prstGeom>
          <a:noFill/>
          <a:ln w="6350">
            <a:solidFill>
              <a:srgbClr val="0070C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58" name="矩形 1"/>
          <p:cNvSpPr>
            <a:spLocks noChangeArrowheads="1"/>
          </p:cNvSpPr>
          <p:nvPr/>
        </p:nvSpPr>
        <p:spPr bwMode="auto">
          <a:xfrm>
            <a:off x="1631329" y="1203600"/>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685800"/>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cxnSp>
        <p:nvCxnSpPr>
          <p:cNvPr id="59" name="直接连接符 38"/>
          <p:cNvCxnSpPr>
            <a:cxnSpLocks noChangeShapeType="1"/>
          </p:cNvCxnSpPr>
          <p:nvPr/>
        </p:nvCxnSpPr>
        <p:spPr bwMode="auto">
          <a:xfrm flipV="1">
            <a:off x="2707654" y="3532461"/>
            <a:ext cx="0" cy="874712"/>
          </a:xfrm>
          <a:prstGeom prst="line">
            <a:avLst/>
          </a:prstGeom>
          <a:noFill/>
          <a:ln w="6350">
            <a:solidFill>
              <a:srgbClr val="0070C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60" name="矩形 1"/>
          <p:cNvSpPr>
            <a:spLocks noChangeArrowheads="1"/>
          </p:cNvSpPr>
          <p:nvPr/>
        </p:nvSpPr>
        <p:spPr bwMode="auto">
          <a:xfrm>
            <a:off x="2818779" y="379598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685800"/>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cxnSp>
        <p:nvCxnSpPr>
          <p:cNvPr id="61" name="直接连接符 40"/>
          <p:cNvCxnSpPr>
            <a:cxnSpLocks noChangeShapeType="1"/>
          </p:cNvCxnSpPr>
          <p:nvPr/>
        </p:nvCxnSpPr>
        <p:spPr bwMode="auto">
          <a:xfrm flipV="1">
            <a:off x="3771279" y="1263925"/>
            <a:ext cx="0" cy="874713"/>
          </a:xfrm>
          <a:prstGeom prst="line">
            <a:avLst/>
          </a:prstGeom>
          <a:noFill/>
          <a:ln w="6350">
            <a:solidFill>
              <a:srgbClr val="0070C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62" name="矩形 1"/>
          <p:cNvSpPr>
            <a:spLocks noChangeArrowheads="1"/>
          </p:cNvSpPr>
          <p:nvPr/>
        </p:nvSpPr>
        <p:spPr bwMode="auto">
          <a:xfrm>
            <a:off x="3880819" y="1203600"/>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685800"/>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cxnSp>
        <p:nvCxnSpPr>
          <p:cNvPr id="63" name="直接连接符 43"/>
          <p:cNvCxnSpPr>
            <a:cxnSpLocks noChangeShapeType="1"/>
          </p:cNvCxnSpPr>
          <p:nvPr/>
        </p:nvCxnSpPr>
        <p:spPr bwMode="auto">
          <a:xfrm flipV="1">
            <a:off x="4952379" y="3532461"/>
            <a:ext cx="0" cy="874712"/>
          </a:xfrm>
          <a:prstGeom prst="line">
            <a:avLst/>
          </a:prstGeom>
          <a:noFill/>
          <a:ln w="6350">
            <a:solidFill>
              <a:srgbClr val="0070C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64" name="矩形 1"/>
          <p:cNvSpPr>
            <a:spLocks noChangeArrowheads="1"/>
          </p:cNvSpPr>
          <p:nvPr/>
        </p:nvSpPr>
        <p:spPr bwMode="auto">
          <a:xfrm>
            <a:off x="5063504" y="379598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685800"/>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cxnSp>
        <p:nvCxnSpPr>
          <p:cNvPr id="65" name="直接连接符 51"/>
          <p:cNvCxnSpPr>
            <a:cxnSpLocks noChangeShapeType="1"/>
          </p:cNvCxnSpPr>
          <p:nvPr/>
        </p:nvCxnSpPr>
        <p:spPr bwMode="auto">
          <a:xfrm flipV="1">
            <a:off x="6096967" y="1263925"/>
            <a:ext cx="0" cy="874713"/>
          </a:xfrm>
          <a:prstGeom prst="line">
            <a:avLst/>
          </a:prstGeom>
          <a:noFill/>
          <a:ln w="6350">
            <a:solidFill>
              <a:srgbClr val="0070C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66" name="矩形 1"/>
          <p:cNvSpPr>
            <a:spLocks noChangeArrowheads="1"/>
          </p:cNvSpPr>
          <p:nvPr/>
        </p:nvSpPr>
        <p:spPr bwMode="auto">
          <a:xfrm>
            <a:off x="6206504" y="1203600"/>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685800"/>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p:tgtEl>
                                          <p:spTgt spid="47"/>
                                        </p:tgtEl>
                                        <p:attrNameLst>
                                          <p:attrName>ppt_x</p:attrName>
                                        </p:attrNameLst>
                                      </p:cBhvr>
                                      <p:tavLst>
                                        <p:tav tm="0">
                                          <p:val>
                                            <p:strVal val="#ppt_x-#ppt_w*1.125000"/>
                                          </p:val>
                                        </p:tav>
                                        <p:tav tm="100000">
                                          <p:val>
                                            <p:strVal val="#ppt_x"/>
                                          </p:val>
                                        </p:tav>
                                      </p:tavLst>
                                    </p:anim>
                                    <p:animEffect transition="in" filter="wipe(right)">
                                      <p:cBhvr>
                                        <p:cTn id="12" dur="500"/>
                                        <p:tgtEl>
                                          <p:spTgt spid="47"/>
                                        </p:tgtEl>
                                      </p:cBhvr>
                                    </p:animEffect>
                                  </p:childTnLst>
                                </p:cTn>
                              </p:par>
                              <p:par>
                                <p:cTn id="13" presetID="12" presetClass="entr" presetSubtype="8" fill="hold" nodeType="withEffect">
                                  <p:stCondLst>
                                    <p:cond delay="4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p:tgtEl>
                                          <p:spTgt spid="42"/>
                                        </p:tgtEl>
                                        <p:attrNameLst>
                                          <p:attrName>ppt_x</p:attrName>
                                        </p:attrNameLst>
                                      </p:cBhvr>
                                      <p:tavLst>
                                        <p:tav tm="0">
                                          <p:val>
                                            <p:strVal val="#ppt_x-#ppt_w*1.125000"/>
                                          </p:val>
                                        </p:tav>
                                        <p:tav tm="100000">
                                          <p:val>
                                            <p:strVal val="#ppt_x"/>
                                          </p:val>
                                        </p:tav>
                                      </p:tavLst>
                                    </p:anim>
                                    <p:animEffect transition="in" filter="wipe(right)">
                                      <p:cBhvr>
                                        <p:cTn id="16" dur="500"/>
                                        <p:tgtEl>
                                          <p:spTgt spid="42"/>
                                        </p:tgtEl>
                                      </p:cBhvr>
                                    </p:animEffect>
                                  </p:childTnLst>
                                </p:cTn>
                              </p:par>
                              <p:par>
                                <p:cTn id="17" presetID="12" presetClass="entr" presetSubtype="8" fill="hold" nodeType="withEffect">
                                  <p:stCondLst>
                                    <p:cond delay="6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p:tgtEl>
                                          <p:spTgt spid="37"/>
                                        </p:tgtEl>
                                        <p:attrNameLst>
                                          <p:attrName>ppt_x</p:attrName>
                                        </p:attrNameLst>
                                      </p:cBhvr>
                                      <p:tavLst>
                                        <p:tav tm="0">
                                          <p:val>
                                            <p:strVal val="#ppt_x-#ppt_w*1.125000"/>
                                          </p:val>
                                        </p:tav>
                                        <p:tav tm="100000">
                                          <p:val>
                                            <p:strVal val="#ppt_x"/>
                                          </p:val>
                                        </p:tav>
                                      </p:tavLst>
                                    </p:anim>
                                    <p:animEffect transition="in" filter="wipe(right)">
                                      <p:cBhvr>
                                        <p:cTn id="20" dur="500"/>
                                        <p:tgtEl>
                                          <p:spTgt spid="37"/>
                                        </p:tgtEl>
                                      </p:cBhvr>
                                    </p:animEffect>
                                  </p:childTnLst>
                                </p:cTn>
                              </p:par>
                              <p:par>
                                <p:cTn id="21" presetID="12" presetClass="entr" presetSubtype="8" fill="hold" nodeType="withEffect">
                                  <p:stCondLst>
                                    <p:cond delay="8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p:tgtEl>
                                          <p:spTgt spid="34"/>
                                        </p:tgtEl>
                                        <p:attrNameLst>
                                          <p:attrName>ppt_x</p:attrName>
                                        </p:attrNameLst>
                                      </p:cBhvr>
                                      <p:tavLst>
                                        <p:tav tm="0">
                                          <p:val>
                                            <p:strVal val="#ppt_x-#ppt_w*1.125000"/>
                                          </p:val>
                                        </p:tav>
                                        <p:tav tm="100000">
                                          <p:val>
                                            <p:strVal val="#ppt_x"/>
                                          </p:val>
                                        </p:tav>
                                      </p:tavLst>
                                    </p:anim>
                                    <p:animEffect transition="in" filter="wipe(right)">
                                      <p:cBhvr>
                                        <p:cTn id="24" dur="500"/>
                                        <p:tgtEl>
                                          <p:spTgt spid="34"/>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down)">
                                      <p:cBhvr>
                                        <p:cTn id="28" dur="500"/>
                                        <p:tgtEl>
                                          <p:spTgt spid="57"/>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additive="base">
                                        <p:cTn id="32" dur="300" fill="hold"/>
                                        <p:tgtEl>
                                          <p:spTgt spid="58"/>
                                        </p:tgtEl>
                                        <p:attrNameLst>
                                          <p:attrName>ppt_x</p:attrName>
                                        </p:attrNameLst>
                                      </p:cBhvr>
                                      <p:tavLst>
                                        <p:tav tm="0">
                                          <p:val>
                                            <p:strVal val="0-#ppt_w/2"/>
                                          </p:val>
                                        </p:tav>
                                        <p:tav tm="100000">
                                          <p:val>
                                            <p:strVal val="#ppt_x"/>
                                          </p:val>
                                        </p:tav>
                                      </p:tavLst>
                                    </p:anim>
                                    <p:anim calcmode="lin" valueType="num">
                                      <p:cBhvr additive="base">
                                        <p:cTn id="33" dur="300" fill="hold"/>
                                        <p:tgtEl>
                                          <p:spTgt spid="58"/>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down)">
                                      <p:cBhvr>
                                        <p:cTn id="37" dur="500"/>
                                        <p:tgtEl>
                                          <p:spTgt spid="59"/>
                                        </p:tgtEl>
                                      </p:cBhvr>
                                    </p:animEffect>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300" fill="hold"/>
                                        <p:tgtEl>
                                          <p:spTgt spid="60"/>
                                        </p:tgtEl>
                                        <p:attrNameLst>
                                          <p:attrName>ppt_x</p:attrName>
                                        </p:attrNameLst>
                                      </p:cBhvr>
                                      <p:tavLst>
                                        <p:tav tm="0">
                                          <p:val>
                                            <p:strVal val="0-#ppt_w/2"/>
                                          </p:val>
                                        </p:tav>
                                        <p:tav tm="100000">
                                          <p:val>
                                            <p:strVal val="#ppt_x"/>
                                          </p:val>
                                        </p:tav>
                                      </p:tavLst>
                                    </p:anim>
                                    <p:anim calcmode="lin" valueType="num">
                                      <p:cBhvr additive="base">
                                        <p:cTn id="42" dur="300" fill="hold"/>
                                        <p:tgtEl>
                                          <p:spTgt spid="60"/>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childTnLst>
                          </p:cTn>
                        </p:par>
                        <p:par>
                          <p:cTn id="47" fill="hold">
                            <p:stCondLst>
                              <p:cond delay="3000"/>
                            </p:stCondLst>
                            <p:childTnLst>
                              <p:par>
                                <p:cTn id="48" presetID="2" presetClass="entr" presetSubtype="8" fill="hold" grpId="0" nodeType="afterEffect">
                                  <p:stCondLst>
                                    <p:cond delay="0"/>
                                  </p:stCondLst>
                                  <p:childTnLst>
                                    <p:set>
                                      <p:cBhvr>
                                        <p:cTn id="49" dur="1" fill="hold">
                                          <p:stCondLst>
                                            <p:cond delay="0"/>
                                          </p:stCondLst>
                                        </p:cTn>
                                        <p:tgtEl>
                                          <p:spTgt spid="62"/>
                                        </p:tgtEl>
                                        <p:attrNameLst>
                                          <p:attrName>style.visibility</p:attrName>
                                        </p:attrNameLst>
                                      </p:cBhvr>
                                      <p:to>
                                        <p:strVal val="visible"/>
                                      </p:to>
                                    </p:set>
                                    <p:anim calcmode="lin" valueType="num">
                                      <p:cBhvr additive="base">
                                        <p:cTn id="50" dur="300" fill="hold"/>
                                        <p:tgtEl>
                                          <p:spTgt spid="62"/>
                                        </p:tgtEl>
                                        <p:attrNameLst>
                                          <p:attrName>ppt_x</p:attrName>
                                        </p:attrNameLst>
                                      </p:cBhvr>
                                      <p:tavLst>
                                        <p:tav tm="0">
                                          <p:val>
                                            <p:strVal val="0-#ppt_w/2"/>
                                          </p:val>
                                        </p:tav>
                                        <p:tav tm="100000">
                                          <p:val>
                                            <p:strVal val="#ppt_x"/>
                                          </p:val>
                                        </p:tav>
                                      </p:tavLst>
                                    </p:anim>
                                    <p:anim calcmode="lin" valueType="num">
                                      <p:cBhvr additive="base">
                                        <p:cTn id="51" dur="300" fill="hold"/>
                                        <p:tgtEl>
                                          <p:spTgt spid="62"/>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22" presetClass="entr" presetSubtype="4"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down)">
                                      <p:cBhvr>
                                        <p:cTn id="55" dur="500"/>
                                        <p:tgtEl>
                                          <p:spTgt spid="63"/>
                                        </p:tgtEl>
                                      </p:cBhvr>
                                    </p:animEffect>
                                  </p:childTnLst>
                                </p:cTn>
                              </p:par>
                            </p:childTnLst>
                          </p:cTn>
                        </p:par>
                        <p:par>
                          <p:cTn id="56" fill="hold">
                            <p:stCondLst>
                              <p:cond delay="4000"/>
                            </p:stCondLst>
                            <p:childTnLst>
                              <p:par>
                                <p:cTn id="57" presetID="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300" fill="hold"/>
                                        <p:tgtEl>
                                          <p:spTgt spid="64"/>
                                        </p:tgtEl>
                                        <p:attrNameLst>
                                          <p:attrName>ppt_x</p:attrName>
                                        </p:attrNameLst>
                                      </p:cBhvr>
                                      <p:tavLst>
                                        <p:tav tm="0">
                                          <p:val>
                                            <p:strVal val="0-#ppt_w/2"/>
                                          </p:val>
                                        </p:tav>
                                        <p:tav tm="100000">
                                          <p:val>
                                            <p:strVal val="#ppt_x"/>
                                          </p:val>
                                        </p:tav>
                                      </p:tavLst>
                                    </p:anim>
                                    <p:anim calcmode="lin" valueType="num">
                                      <p:cBhvr additive="base">
                                        <p:cTn id="60" dur="300" fill="hold"/>
                                        <p:tgtEl>
                                          <p:spTgt spid="64"/>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wipe(down)">
                                      <p:cBhvr>
                                        <p:cTn id="64" dur="500"/>
                                        <p:tgtEl>
                                          <p:spTgt spid="65"/>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additive="base">
                                        <p:cTn id="68" dur="300" fill="hold"/>
                                        <p:tgtEl>
                                          <p:spTgt spid="66"/>
                                        </p:tgtEl>
                                        <p:attrNameLst>
                                          <p:attrName>ppt_x</p:attrName>
                                        </p:attrNameLst>
                                      </p:cBhvr>
                                      <p:tavLst>
                                        <p:tav tm="0">
                                          <p:val>
                                            <p:strVal val="0-#ppt_w/2"/>
                                          </p:val>
                                        </p:tav>
                                        <p:tav tm="100000">
                                          <p:val>
                                            <p:strVal val="#ppt_x"/>
                                          </p:val>
                                        </p:tav>
                                      </p:tavLst>
                                    </p:anim>
                                    <p:anim calcmode="lin" valueType="num">
                                      <p:cBhvr additive="base">
                                        <p:cTn id="69" dur="3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utoUpdateAnimBg="0"/>
      <p:bldP spid="60" grpId="0" autoUpdateAnimBg="0"/>
      <p:bldP spid="62" grpId="0" autoUpdateAnimBg="0"/>
      <p:bldP spid="64" grpId="0" autoUpdateAnimBg="0"/>
      <p:bldP spid="6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等腰三角形 2"/>
          <p:cNvSpPr/>
          <p:nvPr/>
        </p:nvSpPr>
        <p:spPr bwMode="auto">
          <a:xfrm rot="3036074">
            <a:off x="4543936" y="1547498"/>
            <a:ext cx="1341834" cy="1551969"/>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00B0F0"/>
          </a:solidFill>
          <a:ln w="28575" cmpd="sng">
            <a:solidFill>
              <a:srgbClr val="F8F8F8"/>
            </a:solidFill>
            <a:round/>
          </a:ln>
        </p:spPr>
        <p:txBody>
          <a:bodyPr wrap="none" lIns="68562" tIns="34281" rIns="68562" bIns="34281" anchor="ctr"/>
          <a:lstStyle/>
          <a:p>
            <a:pPr defTabSz="685800"/>
            <a:endParaRPr lang="zh-CN" altLang="en-US" sz="1400">
              <a:solidFill>
                <a:prstClr val="black"/>
              </a:solidFill>
              <a:latin typeface="等线" panose="02010600030101010101" charset="-122"/>
              <a:ea typeface="微软雅黑" panose="020B0503020204020204" charset="-122"/>
            </a:endParaRPr>
          </a:p>
        </p:txBody>
      </p:sp>
      <p:sp>
        <p:nvSpPr>
          <p:cNvPr id="19" name="TextBox 5"/>
          <p:cNvSpPr txBox="1">
            <a:spLocks noChangeArrowheads="1"/>
          </p:cNvSpPr>
          <p:nvPr/>
        </p:nvSpPr>
        <p:spPr bwMode="auto">
          <a:xfrm>
            <a:off x="4762594" y="2150246"/>
            <a:ext cx="81287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hangingPunct="1"/>
            <a:r>
              <a:rPr lang="zh-CN" altLang="en-US" sz="1200" dirty="0">
                <a:solidFill>
                  <a:srgbClr val="FFFFFF"/>
                </a:solidFill>
                <a:latin typeface="微软雅黑" panose="020B0503020204020204" charset="-122"/>
                <a:ea typeface="微软雅黑" panose="020B0503020204020204" charset="-122"/>
              </a:rPr>
              <a:t>完成项目三</a:t>
            </a:r>
          </a:p>
        </p:txBody>
      </p:sp>
      <p:sp>
        <p:nvSpPr>
          <p:cNvPr id="20" name="等腰三角形 2"/>
          <p:cNvSpPr/>
          <p:nvPr/>
        </p:nvSpPr>
        <p:spPr bwMode="auto">
          <a:xfrm rot="8763501">
            <a:off x="3685499" y="2489574"/>
            <a:ext cx="1341311" cy="1552575"/>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1">
              <a:lumMod val="50000"/>
            </a:schemeClr>
          </a:solidFill>
          <a:ln w="28575" cmpd="sng">
            <a:solidFill>
              <a:srgbClr val="F8F8F8"/>
            </a:solidFill>
            <a:round/>
          </a:ln>
        </p:spPr>
        <p:txBody>
          <a:bodyPr wrap="none" lIns="68562" tIns="34281" rIns="68562" bIns="34281" anchor="ctr"/>
          <a:lstStyle/>
          <a:p>
            <a:pPr defTabSz="685800"/>
            <a:endParaRPr lang="zh-CN" altLang="en-US" sz="1400">
              <a:solidFill>
                <a:prstClr val="black"/>
              </a:solidFill>
              <a:latin typeface="等线" panose="02010600030101010101" charset="-122"/>
              <a:ea typeface="微软雅黑" panose="020B0503020204020204" charset="-122"/>
            </a:endParaRPr>
          </a:p>
        </p:txBody>
      </p:sp>
      <p:sp>
        <p:nvSpPr>
          <p:cNvPr id="21" name="TextBox 7"/>
          <p:cNvSpPr txBox="1">
            <a:spLocks noChangeArrowheads="1"/>
          </p:cNvSpPr>
          <p:nvPr/>
        </p:nvSpPr>
        <p:spPr bwMode="auto">
          <a:xfrm>
            <a:off x="3872354" y="3027737"/>
            <a:ext cx="812879" cy="46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hangingPunct="1"/>
            <a:r>
              <a:rPr lang="zh-CN" altLang="en-US" sz="1200" dirty="0">
                <a:solidFill>
                  <a:srgbClr val="FFFFFF"/>
                </a:solidFill>
                <a:latin typeface="微软雅黑" panose="020B0503020204020204" charset="-122"/>
                <a:ea typeface="微软雅黑" panose="020B0503020204020204" charset="-122"/>
              </a:rPr>
              <a:t>完成项目二</a:t>
            </a:r>
          </a:p>
        </p:txBody>
      </p:sp>
      <p:sp>
        <p:nvSpPr>
          <p:cNvPr id="22" name="等腰三角形 2"/>
          <p:cNvSpPr/>
          <p:nvPr/>
        </p:nvSpPr>
        <p:spPr bwMode="auto">
          <a:xfrm rot="16474574">
            <a:off x="3291887" y="1226029"/>
            <a:ext cx="1341834" cy="1551969"/>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0070C0"/>
          </a:solidFill>
          <a:ln w="28575" cmpd="sng">
            <a:solidFill>
              <a:srgbClr val="F8F8F8"/>
            </a:solidFill>
            <a:round/>
          </a:ln>
        </p:spPr>
        <p:txBody>
          <a:bodyPr wrap="none" lIns="68562" tIns="34281" rIns="68562" bIns="34281" anchor="ctr"/>
          <a:lstStyle/>
          <a:p>
            <a:pPr defTabSz="685800"/>
            <a:endParaRPr lang="zh-CN" altLang="en-US" sz="1400">
              <a:solidFill>
                <a:prstClr val="black"/>
              </a:solidFill>
              <a:latin typeface="等线" panose="02010600030101010101" charset="-122"/>
              <a:ea typeface="微软雅黑" panose="020B0503020204020204" charset="-122"/>
            </a:endParaRPr>
          </a:p>
        </p:txBody>
      </p:sp>
      <p:sp>
        <p:nvSpPr>
          <p:cNvPr id="23" name="TextBox 9"/>
          <p:cNvSpPr txBox="1">
            <a:spLocks noChangeArrowheads="1"/>
          </p:cNvSpPr>
          <p:nvPr/>
        </p:nvSpPr>
        <p:spPr bwMode="auto">
          <a:xfrm>
            <a:off x="3667647" y="1740671"/>
            <a:ext cx="81287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hangingPunct="1"/>
            <a:r>
              <a:rPr lang="zh-CN" altLang="en-US" sz="1200" dirty="0">
                <a:solidFill>
                  <a:srgbClr val="FFFFFF"/>
                </a:solidFill>
                <a:latin typeface="微软雅黑" panose="020B0503020204020204" charset="-122"/>
                <a:ea typeface="微软雅黑" panose="020B0503020204020204" charset="-122"/>
              </a:rPr>
              <a:t>完成项目一</a:t>
            </a:r>
          </a:p>
        </p:txBody>
      </p:sp>
      <p:sp>
        <p:nvSpPr>
          <p:cNvPr id="24" name="TextBox 10"/>
          <p:cNvSpPr txBox="1">
            <a:spLocks noChangeArrowheads="1"/>
          </p:cNvSpPr>
          <p:nvPr/>
        </p:nvSpPr>
        <p:spPr bwMode="auto">
          <a:xfrm>
            <a:off x="1061196" y="1152503"/>
            <a:ext cx="1324685"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r>
              <a:rPr lang="en-US" altLang="zh-CN" sz="1400" b="1">
                <a:solidFill>
                  <a:srgbClr val="4D4D4D"/>
                </a:solidFill>
                <a:latin typeface="微软雅黑" panose="020B0503020204020204" charset="-122"/>
                <a:ea typeface="微软雅黑" panose="020B0503020204020204" charset="-122"/>
              </a:rPr>
              <a:t>■</a:t>
            </a:r>
            <a:r>
              <a:rPr lang="zh-CN" altLang="en-US" sz="1400" b="1">
                <a:solidFill>
                  <a:srgbClr val="4D4D4D"/>
                </a:solidFill>
                <a:latin typeface="微软雅黑" panose="020B0503020204020204" charset="-122"/>
                <a:ea typeface="微软雅黑" panose="020B0503020204020204" charset="-122"/>
              </a:rPr>
              <a:t>请输入您标题</a:t>
            </a:r>
          </a:p>
        </p:txBody>
      </p:sp>
      <p:sp>
        <p:nvSpPr>
          <p:cNvPr id="25" name="TextBox 11"/>
          <p:cNvSpPr txBox="1">
            <a:spLocks noChangeArrowheads="1"/>
          </p:cNvSpPr>
          <p:nvPr/>
        </p:nvSpPr>
        <p:spPr bwMode="auto">
          <a:xfrm>
            <a:off x="1061196" y="1383482"/>
            <a:ext cx="2074449" cy="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r>
              <a:rPr lang="zh-CN" altLang="en-US" sz="1050">
                <a:solidFill>
                  <a:srgbClr val="4D4D4D"/>
                </a:solidFill>
                <a:latin typeface="微软雅黑" panose="020B0503020204020204" charset="-122"/>
                <a:ea typeface="微软雅黑" panose="020B0503020204020204" charset="-122"/>
              </a:rPr>
              <a:t>这里可以输入可长可短的段落文字这里可以输入可长可短的段落文字这里可以输入可长可短的段落文字这里可以输入可长可</a:t>
            </a:r>
          </a:p>
        </p:txBody>
      </p:sp>
      <p:sp>
        <p:nvSpPr>
          <p:cNvPr id="26" name="TextBox 12"/>
          <p:cNvSpPr txBox="1">
            <a:spLocks noChangeArrowheads="1"/>
          </p:cNvSpPr>
          <p:nvPr/>
        </p:nvSpPr>
        <p:spPr bwMode="auto">
          <a:xfrm>
            <a:off x="6097954" y="915568"/>
            <a:ext cx="1324685"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r>
              <a:rPr lang="en-US" altLang="zh-CN" sz="1400" b="1" dirty="0">
                <a:solidFill>
                  <a:srgbClr val="4D4D4D"/>
                </a:solidFill>
                <a:latin typeface="微软雅黑" panose="020B0503020204020204" charset="-122"/>
                <a:ea typeface="微软雅黑" panose="020B0503020204020204" charset="-122"/>
              </a:rPr>
              <a:t>■</a:t>
            </a:r>
            <a:r>
              <a:rPr lang="zh-CN" altLang="en-US" sz="1400" b="1" dirty="0">
                <a:solidFill>
                  <a:srgbClr val="4D4D4D"/>
                </a:solidFill>
                <a:latin typeface="微软雅黑" panose="020B0503020204020204" charset="-122"/>
                <a:ea typeface="微软雅黑" panose="020B0503020204020204" charset="-122"/>
              </a:rPr>
              <a:t>请输入您标题</a:t>
            </a:r>
          </a:p>
        </p:txBody>
      </p:sp>
      <p:sp>
        <p:nvSpPr>
          <p:cNvPr id="27" name="TextBox 13"/>
          <p:cNvSpPr txBox="1">
            <a:spLocks noChangeArrowheads="1"/>
          </p:cNvSpPr>
          <p:nvPr/>
        </p:nvSpPr>
        <p:spPr bwMode="auto">
          <a:xfrm>
            <a:off x="6097953" y="2344316"/>
            <a:ext cx="2074449" cy="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r>
              <a:rPr lang="zh-CN" altLang="en-US" sz="1050" dirty="0">
                <a:solidFill>
                  <a:srgbClr val="4D4D4D"/>
                </a:solidFill>
                <a:latin typeface="微软雅黑" panose="020B0503020204020204" charset="-122"/>
                <a:ea typeface="微软雅黑" panose="020B0503020204020204" charset="-122"/>
              </a:rPr>
              <a:t>这里可以输入可长可短的段落文字这里可以输入可长可短的段落文字这里可以输入可长可短的段落文字这里可以输入可长可</a:t>
            </a:r>
          </a:p>
        </p:txBody>
      </p:sp>
      <p:sp>
        <p:nvSpPr>
          <p:cNvPr id="28" name="TextBox 14"/>
          <p:cNvSpPr txBox="1">
            <a:spLocks noChangeArrowheads="1"/>
          </p:cNvSpPr>
          <p:nvPr/>
        </p:nvSpPr>
        <p:spPr bwMode="auto">
          <a:xfrm>
            <a:off x="1949056" y="3909991"/>
            <a:ext cx="1324685"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r>
              <a:rPr lang="en-US" altLang="zh-CN" sz="1400" b="1">
                <a:solidFill>
                  <a:srgbClr val="4D4D4D"/>
                </a:solidFill>
                <a:latin typeface="微软雅黑" panose="020B0503020204020204" charset="-122"/>
                <a:ea typeface="微软雅黑" panose="020B0503020204020204" charset="-122"/>
              </a:rPr>
              <a:t>■</a:t>
            </a:r>
            <a:r>
              <a:rPr lang="zh-CN" altLang="en-US" sz="1400" b="1">
                <a:solidFill>
                  <a:srgbClr val="4D4D4D"/>
                </a:solidFill>
                <a:latin typeface="微软雅黑" panose="020B0503020204020204" charset="-122"/>
                <a:ea typeface="微软雅黑" panose="020B0503020204020204" charset="-122"/>
              </a:rPr>
              <a:t>请输入您标题</a:t>
            </a:r>
          </a:p>
        </p:txBody>
      </p:sp>
      <p:sp>
        <p:nvSpPr>
          <p:cNvPr id="29" name="TextBox 15"/>
          <p:cNvSpPr txBox="1">
            <a:spLocks noChangeArrowheads="1"/>
          </p:cNvSpPr>
          <p:nvPr/>
        </p:nvSpPr>
        <p:spPr bwMode="auto">
          <a:xfrm>
            <a:off x="1949056" y="4142160"/>
            <a:ext cx="3320547"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r>
              <a:rPr lang="zh-CN" altLang="en-US" sz="1050">
                <a:solidFill>
                  <a:srgbClr val="4D4D4D"/>
                </a:solidFill>
                <a:latin typeface="微软雅黑" panose="020B0503020204020204" charset="-122"/>
                <a:ea typeface="微软雅黑" panose="020B0503020204020204" charset="-122"/>
              </a:rPr>
              <a:t>这里可以输入可长可短的段落文字这里可以输入可长可短的段落文字这里可以输入可长可短的段落文字这里可以输入可长可</a:t>
            </a:r>
          </a:p>
        </p:txBody>
      </p:sp>
      <p:sp>
        <p:nvSpPr>
          <p:cNvPr id="30" name="矩形 16"/>
          <p:cNvSpPr>
            <a:spLocks noChangeArrowheads="1"/>
          </p:cNvSpPr>
          <p:nvPr/>
        </p:nvSpPr>
        <p:spPr bwMode="auto">
          <a:xfrm>
            <a:off x="6178883" y="1232274"/>
            <a:ext cx="1844748" cy="11287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endParaRPr lang="zh-CN" altLang="en-US" sz="1400">
              <a:solidFill>
                <a:srgbClr val="C4261D"/>
              </a:solidFill>
            </a:endParaRPr>
          </a:p>
        </p:txBody>
      </p:sp>
      <p:sp>
        <p:nvSpPr>
          <p:cNvPr id="31" name="矩形 17"/>
          <p:cNvSpPr>
            <a:spLocks noChangeArrowheads="1"/>
          </p:cNvSpPr>
          <p:nvPr/>
        </p:nvSpPr>
        <p:spPr bwMode="auto">
          <a:xfrm>
            <a:off x="1145697" y="2370510"/>
            <a:ext cx="1845939" cy="112276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endParaRPr lang="zh-CN" altLang="en-US" sz="1400">
              <a:solidFill>
                <a:srgbClr val="C4261D"/>
              </a:solidFill>
            </a:endParaRPr>
          </a:p>
        </p:txBody>
      </p:sp>
      <p:sp>
        <p:nvSpPr>
          <p:cNvPr id="32" name="矩形 18"/>
          <p:cNvSpPr>
            <a:spLocks noChangeArrowheads="1"/>
          </p:cNvSpPr>
          <p:nvPr/>
        </p:nvSpPr>
        <p:spPr bwMode="auto">
          <a:xfrm>
            <a:off x="5345771" y="3906418"/>
            <a:ext cx="1879262" cy="950119"/>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endParaRPr lang="zh-CN" altLang="en-US" sz="1400">
              <a:solidFill>
                <a:srgbClr val="C4261D"/>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300" fill="hold"/>
                                        <p:tgtEl>
                                          <p:spTgt spid="19"/>
                                        </p:tgtEl>
                                        <p:attrNameLst>
                                          <p:attrName>ppt_w</p:attrName>
                                        </p:attrNameLst>
                                      </p:cBhvr>
                                      <p:tavLst>
                                        <p:tav tm="0">
                                          <p:val>
                                            <p:fltVal val="0"/>
                                          </p:val>
                                        </p:tav>
                                        <p:tav tm="100000">
                                          <p:val>
                                            <p:strVal val="#ppt_w"/>
                                          </p:val>
                                        </p:tav>
                                      </p:tavLst>
                                    </p:anim>
                                    <p:anim calcmode="lin" valueType="num">
                                      <p:cBhvr>
                                        <p:cTn id="13" dur="300" fill="hold"/>
                                        <p:tgtEl>
                                          <p:spTgt spid="19"/>
                                        </p:tgtEl>
                                        <p:attrNameLst>
                                          <p:attrName>ppt_h</p:attrName>
                                        </p:attrNameLst>
                                      </p:cBhvr>
                                      <p:tavLst>
                                        <p:tav tm="0">
                                          <p:val>
                                            <p:fltVal val="0"/>
                                          </p:val>
                                        </p:tav>
                                        <p:tav tm="100000">
                                          <p:val>
                                            <p:strVal val="#ppt_h"/>
                                          </p:val>
                                        </p:tav>
                                      </p:tavLst>
                                    </p:anim>
                                    <p:anim calcmode="lin" valueType="num">
                                      <p:cBhvr>
                                        <p:cTn id="14" dur="300" fill="hold"/>
                                        <p:tgtEl>
                                          <p:spTgt spid="19"/>
                                        </p:tgtEl>
                                        <p:attrNameLst>
                                          <p:attrName>style.rotation</p:attrName>
                                        </p:attrNameLst>
                                      </p:cBhvr>
                                      <p:tavLst>
                                        <p:tav tm="0">
                                          <p:val>
                                            <p:fltVal val="90"/>
                                          </p:val>
                                        </p:tav>
                                        <p:tav tm="100000">
                                          <p:val>
                                            <p:fltVal val="0"/>
                                          </p:val>
                                        </p:tav>
                                      </p:tavLst>
                                    </p:anim>
                                    <p:animEffect transition="in" filter="fade">
                                      <p:cBhvr>
                                        <p:cTn id="15" dur="300"/>
                                        <p:tgtEl>
                                          <p:spTgt spid="19"/>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childTnLst>
                          </p:cTn>
                        </p:par>
                        <p:par>
                          <p:cTn id="28" fill="hold">
                            <p:stCondLst>
                              <p:cond delay="2500"/>
                            </p:stCondLst>
                            <p:childTnLst>
                              <p:par>
                                <p:cTn id="29" presetID="2" presetClass="entr" presetSubtype="9"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300" fill="hold"/>
                                        <p:tgtEl>
                                          <p:spTgt spid="21"/>
                                        </p:tgtEl>
                                        <p:attrNameLst>
                                          <p:attrName>ppt_w</p:attrName>
                                        </p:attrNameLst>
                                      </p:cBhvr>
                                      <p:tavLst>
                                        <p:tav tm="0">
                                          <p:val>
                                            <p:fltVal val="0"/>
                                          </p:val>
                                        </p:tav>
                                        <p:tav tm="100000">
                                          <p:val>
                                            <p:strVal val="#ppt_w"/>
                                          </p:val>
                                        </p:tav>
                                      </p:tavLst>
                                    </p:anim>
                                    <p:anim calcmode="lin" valueType="num">
                                      <p:cBhvr>
                                        <p:cTn id="37" dur="300" fill="hold"/>
                                        <p:tgtEl>
                                          <p:spTgt spid="21"/>
                                        </p:tgtEl>
                                        <p:attrNameLst>
                                          <p:attrName>ppt_h</p:attrName>
                                        </p:attrNameLst>
                                      </p:cBhvr>
                                      <p:tavLst>
                                        <p:tav tm="0">
                                          <p:val>
                                            <p:fltVal val="0"/>
                                          </p:val>
                                        </p:tav>
                                        <p:tav tm="100000">
                                          <p:val>
                                            <p:strVal val="#ppt_h"/>
                                          </p:val>
                                        </p:tav>
                                      </p:tavLst>
                                    </p:anim>
                                    <p:anim calcmode="lin" valueType="num">
                                      <p:cBhvr>
                                        <p:cTn id="38" dur="300" fill="hold"/>
                                        <p:tgtEl>
                                          <p:spTgt spid="21"/>
                                        </p:tgtEl>
                                        <p:attrNameLst>
                                          <p:attrName>style.rotation</p:attrName>
                                        </p:attrNameLst>
                                      </p:cBhvr>
                                      <p:tavLst>
                                        <p:tav tm="0">
                                          <p:val>
                                            <p:fltVal val="90"/>
                                          </p:val>
                                        </p:tav>
                                        <p:tav tm="100000">
                                          <p:val>
                                            <p:fltVal val="0"/>
                                          </p:val>
                                        </p:tav>
                                      </p:tavLst>
                                    </p:anim>
                                    <p:animEffect transition="in" filter="fade">
                                      <p:cBhvr>
                                        <p:cTn id="39" dur="300"/>
                                        <p:tgtEl>
                                          <p:spTgt spid="21"/>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up)">
                                      <p:cBhvr>
                                        <p:cTn id="47" dur="500"/>
                                        <p:tgtEl>
                                          <p:spTgt spid="29"/>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randombar(horizontal)">
                                      <p:cBhvr>
                                        <p:cTn id="51" dur="500"/>
                                        <p:tgtEl>
                                          <p:spTgt spid="32"/>
                                        </p:tgtEl>
                                      </p:cBhvr>
                                    </p:animEffect>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1+#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31"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300" fill="hold"/>
                                        <p:tgtEl>
                                          <p:spTgt spid="23"/>
                                        </p:tgtEl>
                                        <p:attrNameLst>
                                          <p:attrName>ppt_w</p:attrName>
                                        </p:attrNameLst>
                                      </p:cBhvr>
                                      <p:tavLst>
                                        <p:tav tm="0">
                                          <p:val>
                                            <p:fltVal val="0"/>
                                          </p:val>
                                        </p:tav>
                                        <p:tav tm="100000">
                                          <p:val>
                                            <p:strVal val="#ppt_w"/>
                                          </p:val>
                                        </p:tav>
                                      </p:tavLst>
                                    </p:anim>
                                    <p:anim calcmode="lin" valueType="num">
                                      <p:cBhvr>
                                        <p:cTn id="61" dur="300" fill="hold"/>
                                        <p:tgtEl>
                                          <p:spTgt spid="23"/>
                                        </p:tgtEl>
                                        <p:attrNameLst>
                                          <p:attrName>ppt_h</p:attrName>
                                        </p:attrNameLst>
                                      </p:cBhvr>
                                      <p:tavLst>
                                        <p:tav tm="0">
                                          <p:val>
                                            <p:fltVal val="0"/>
                                          </p:val>
                                        </p:tav>
                                        <p:tav tm="100000">
                                          <p:val>
                                            <p:strVal val="#ppt_h"/>
                                          </p:val>
                                        </p:tav>
                                      </p:tavLst>
                                    </p:anim>
                                    <p:anim calcmode="lin" valueType="num">
                                      <p:cBhvr>
                                        <p:cTn id="62" dur="300" fill="hold"/>
                                        <p:tgtEl>
                                          <p:spTgt spid="23"/>
                                        </p:tgtEl>
                                        <p:attrNameLst>
                                          <p:attrName>style.rotation</p:attrName>
                                        </p:attrNameLst>
                                      </p:cBhvr>
                                      <p:tavLst>
                                        <p:tav tm="0">
                                          <p:val>
                                            <p:fltVal val="90"/>
                                          </p:val>
                                        </p:tav>
                                        <p:tav tm="100000">
                                          <p:val>
                                            <p:fltVal val="0"/>
                                          </p:val>
                                        </p:tav>
                                      </p:tavLst>
                                    </p:anim>
                                    <p:animEffect transition="in" filter="fade">
                                      <p:cBhvr>
                                        <p:cTn id="63" dur="300"/>
                                        <p:tgtEl>
                                          <p:spTgt spid="23"/>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up)">
                                      <p:cBhvr>
                                        <p:cTn id="71" dur="500"/>
                                        <p:tgtEl>
                                          <p:spTgt spid="25"/>
                                        </p:tgtEl>
                                      </p:cBhvr>
                                    </p:animEffect>
                                  </p:childTnLst>
                                </p:cTn>
                              </p:par>
                            </p:childTnLst>
                          </p:cTn>
                        </p:par>
                        <p:par>
                          <p:cTn id="72" fill="hold">
                            <p:stCondLst>
                              <p:cond delay="7000"/>
                            </p:stCondLst>
                            <p:childTnLst>
                              <p:par>
                                <p:cTn id="73" presetID="14" presetClass="entr" presetSubtype="1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randombar(horizontal)">
                                      <p:cBhvr>
                                        <p:cTn id="7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utoUpdateAnimBg="0"/>
      <p:bldP spid="20" grpId="0" animBg="1"/>
      <p:bldP spid="21" grpId="0" autoUpdateAnimBg="0"/>
      <p:bldP spid="22" grpId="0" animBg="1"/>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nimBg="1" autoUpdateAnimBg="0"/>
      <p:bldP spid="31" grpId="0" animBg="1" autoUpdateAnimBg="0"/>
      <p:bldP spid="3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19"/>
          <p:cNvSpPr/>
          <p:nvPr/>
        </p:nvSpPr>
        <p:spPr bwMode="auto">
          <a:xfrm>
            <a:off x="2895292" y="3910876"/>
            <a:ext cx="1924867" cy="1233146"/>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1" name="Freeform 20"/>
          <p:cNvSpPr/>
          <p:nvPr/>
        </p:nvSpPr>
        <p:spPr bwMode="auto">
          <a:xfrm>
            <a:off x="4702860" y="3957485"/>
            <a:ext cx="1400040" cy="55032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2" name="Freeform 21"/>
          <p:cNvSpPr/>
          <p:nvPr/>
        </p:nvSpPr>
        <p:spPr bwMode="auto">
          <a:xfrm>
            <a:off x="4884820" y="2114066"/>
            <a:ext cx="1278232" cy="521752"/>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3" name="Freeform 22"/>
          <p:cNvSpPr/>
          <p:nvPr/>
        </p:nvSpPr>
        <p:spPr bwMode="auto">
          <a:xfrm>
            <a:off x="3967504" y="2753101"/>
            <a:ext cx="554903" cy="1282577"/>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4" name="Freeform 23"/>
          <p:cNvSpPr/>
          <p:nvPr/>
        </p:nvSpPr>
        <p:spPr bwMode="auto">
          <a:xfrm>
            <a:off x="5137460" y="3193657"/>
            <a:ext cx="1554931" cy="1243483"/>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5" name="Freeform 24"/>
          <p:cNvSpPr/>
          <p:nvPr/>
        </p:nvSpPr>
        <p:spPr bwMode="auto">
          <a:xfrm>
            <a:off x="3474256" y="1691553"/>
            <a:ext cx="1345902" cy="521752"/>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6" name="Freeform 25"/>
          <p:cNvSpPr/>
          <p:nvPr/>
        </p:nvSpPr>
        <p:spPr bwMode="auto">
          <a:xfrm>
            <a:off x="3353953" y="3037280"/>
            <a:ext cx="1054165" cy="536788"/>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7" name="Freeform 26"/>
          <p:cNvSpPr/>
          <p:nvPr/>
        </p:nvSpPr>
        <p:spPr bwMode="auto">
          <a:xfrm>
            <a:off x="4408115" y="2238865"/>
            <a:ext cx="536858" cy="1054028"/>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8" name="Freeform 27"/>
          <p:cNvSpPr/>
          <p:nvPr/>
        </p:nvSpPr>
        <p:spPr bwMode="auto">
          <a:xfrm>
            <a:off x="4756998" y="1229946"/>
            <a:ext cx="539866" cy="1054028"/>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9" name="椭圆 58"/>
          <p:cNvSpPr/>
          <p:nvPr/>
        </p:nvSpPr>
        <p:spPr>
          <a:xfrm>
            <a:off x="2743612" y="3874791"/>
            <a:ext cx="321813" cy="321771"/>
          </a:xfrm>
          <a:prstGeom prst="ellipse">
            <a:avLst/>
          </a:prstGeom>
          <a:solidFill>
            <a:srgbClr val="00B0F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6565"/>
            <a:endParaRPr lang="zh-CN" altLang="en-US" sz="1350" kern="0">
              <a:solidFill>
                <a:srgbClr val="57C6CF"/>
              </a:solidFill>
              <a:latin typeface="Century Gothic" panose="020B0502020202020204"/>
              <a:ea typeface="微软雅黑" panose="020B0503020204020204" charset="-122"/>
            </a:endParaRPr>
          </a:p>
        </p:txBody>
      </p:sp>
      <p:sp>
        <p:nvSpPr>
          <p:cNvPr id="60" name="椭圆 59"/>
          <p:cNvSpPr/>
          <p:nvPr/>
        </p:nvSpPr>
        <p:spPr>
          <a:xfrm>
            <a:off x="3285276" y="2798385"/>
            <a:ext cx="321813" cy="321771"/>
          </a:xfrm>
          <a:prstGeom prst="ellipse">
            <a:avLst/>
          </a:prstGeom>
          <a:solidFill>
            <a:srgbClr val="00B0F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6565"/>
            <a:endParaRPr lang="zh-CN" altLang="en-US" sz="1350" kern="0">
              <a:solidFill>
                <a:srgbClr val="57C6CF"/>
              </a:solidFill>
              <a:latin typeface="Century Gothic" panose="020B0502020202020204"/>
              <a:ea typeface="微软雅黑" panose="020B0503020204020204" charset="-122"/>
            </a:endParaRPr>
          </a:p>
        </p:txBody>
      </p:sp>
      <p:sp>
        <p:nvSpPr>
          <p:cNvPr id="61" name="椭圆 60"/>
          <p:cNvSpPr/>
          <p:nvPr/>
        </p:nvSpPr>
        <p:spPr>
          <a:xfrm>
            <a:off x="6522259" y="3132010"/>
            <a:ext cx="321813" cy="321771"/>
          </a:xfrm>
          <a:prstGeom prst="ellipse">
            <a:avLst/>
          </a:prstGeom>
          <a:solidFill>
            <a:srgbClr val="00B0F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6565"/>
            <a:endParaRPr lang="zh-CN" altLang="en-US" sz="1350" kern="0">
              <a:solidFill>
                <a:srgbClr val="57C6CF"/>
              </a:solidFill>
              <a:latin typeface="Century Gothic" panose="020B0502020202020204"/>
              <a:ea typeface="微软雅黑" panose="020B0503020204020204" charset="-122"/>
            </a:endParaRPr>
          </a:p>
        </p:txBody>
      </p:sp>
      <p:sp>
        <p:nvSpPr>
          <p:cNvPr id="62" name="椭圆 61"/>
          <p:cNvSpPr/>
          <p:nvPr/>
        </p:nvSpPr>
        <p:spPr>
          <a:xfrm>
            <a:off x="5922943" y="1899334"/>
            <a:ext cx="321813" cy="321771"/>
          </a:xfrm>
          <a:prstGeom prst="ellipse">
            <a:avLst/>
          </a:prstGeom>
          <a:solidFill>
            <a:srgbClr val="00B0F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6565"/>
            <a:endParaRPr lang="zh-CN" altLang="en-US" sz="1350" kern="0">
              <a:solidFill>
                <a:srgbClr val="57C6CF"/>
              </a:solidFill>
              <a:latin typeface="Century Gothic" panose="020B0502020202020204"/>
              <a:ea typeface="微软雅黑" panose="020B0503020204020204" charset="-122"/>
            </a:endParaRPr>
          </a:p>
        </p:txBody>
      </p:sp>
      <p:sp>
        <p:nvSpPr>
          <p:cNvPr id="63" name="椭圆 62"/>
          <p:cNvSpPr/>
          <p:nvPr/>
        </p:nvSpPr>
        <p:spPr>
          <a:xfrm>
            <a:off x="3390253" y="1442284"/>
            <a:ext cx="321813" cy="321771"/>
          </a:xfrm>
          <a:prstGeom prst="ellipse">
            <a:avLst/>
          </a:prstGeom>
          <a:solidFill>
            <a:srgbClr val="00B0F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6565">
              <a:defRPr/>
            </a:pPr>
            <a:endParaRPr lang="zh-CN" altLang="en-US" sz="1350" kern="0">
              <a:solidFill>
                <a:srgbClr val="57C6CF"/>
              </a:solidFill>
              <a:latin typeface="Century Gothic" panose="020B0502020202020204"/>
              <a:ea typeface="微软雅黑" panose="020B0503020204020204" charset="-122"/>
            </a:endParaRPr>
          </a:p>
        </p:txBody>
      </p:sp>
      <p:sp>
        <p:nvSpPr>
          <p:cNvPr id="64" name="TextBox 22"/>
          <p:cNvSpPr txBox="1"/>
          <p:nvPr/>
        </p:nvSpPr>
        <p:spPr>
          <a:xfrm>
            <a:off x="826179" y="3700202"/>
            <a:ext cx="1857109" cy="88178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altLang="en-US" sz="1100" kern="0" noProof="1">
                <a:solidFill>
                  <a:prstClr val="black">
                    <a:lumMod val="95000"/>
                    <a:lumOff val="5000"/>
                  </a:prstClr>
                </a:solidFill>
              </a:rPr>
              <a:t>您的内容打在这里，或者通过复制您的文本后，在此框中选择粘贴，并选择只保留文字。</a:t>
            </a:r>
            <a:endParaRPr lang="en-US" altLang="zh-CN" sz="1100" kern="0" noProof="1">
              <a:solidFill>
                <a:prstClr val="black">
                  <a:lumMod val="95000"/>
                  <a:lumOff val="5000"/>
                </a:prstClr>
              </a:solidFill>
            </a:endParaRPr>
          </a:p>
        </p:txBody>
      </p:sp>
      <p:sp>
        <p:nvSpPr>
          <p:cNvPr id="65" name="TextBox 22"/>
          <p:cNvSpPr txBox="1"/>
          <p:nvPr/>
        </p:nvSpPr>
        <p:spPr>
          <a:xfrm>
            <a:off x="556105" y="2574840"/>
            <a:ext cx="2680837" cy="678647"/>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altLang="en-US" sz="1100" kern="0" noProof="1">
                <a:solidFill>
                  <a:prstClr val="black">
                    <a:lumMod val="95000"/>
                    <a:lumOff val="5000"/>
                  </a:prstClr>
                </a:solidFill>
              </a:rPr>
              <a:t>您的内容打在这里，或者通过复制您的文本后，在此框中选择粘贴，并选择只保留文字。</a:t>
            </a:r>
            <a:endParaRPr lang="en-US" altLang="zh-CN" sz="1100" kern="0" noProof="1">
              <a:solidFill>
                <a:prstClr val="black">
                  <a:lumMod val="95000"/>
                  <a:lumOff val="5000"/>
                </a:prstClr>
              </a:solidFill>
            </a:endParaRPr>
          </a:p>
        </p:txBody>
      </p:sp>
      <p:sp>
        <p:nvSpPr>
          <p:cNvPr id="66" name="TextBox 22"/>
          <p:cNvSpPr txBox="1"/>
          <p:nvPr/>
        </p:nvSpPr>
        <p:spPr>
          <a:xfrm>
            <a:off x="6949343" y="2961523"/>
            <a:ext cx="1613235" cy="88178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altLang="en-US" sz="1100" kern="0" noProof="1">
                <a:solidFill>
                  <a:prstClr val="black">
                    <a:lumMod val="95000"/>
                    <a:lumOff val="5000"/>
                  </a:prstClr>
                </a:solidFill>
              </a:rPr>
              <a:t>您的内容打在这里，或者通过复制您的文本后，在此框中选择粘贴，并选择只保留文字。</a:t>
            </a:r>
            <a:endParaRPr lang="en-US" altLang="zh-CN" sz="1100" kern="0" noProof="1">
              <a:solidFill>
                <a:prstClr val="black">
                  <a:lumMod val="95000"/>
                  <a:lumOff val="5000"/>
                </a:prstClr>
              </a:solidFill>
            </a:endParaRPr>
          </a:p>
        </p:txBody>
      </p:sp>
      <p:sp>
        <p:nvSpPr>
          <p:cNvPr id="67" name="TextBox 22"/>
          <p:cNvSpPr txBox="1"/>
          <p:nvPr/>
        </p:nvSpPr>
        <p:spPr>
          <a:xfrm>
            <a:off x="6376451" y="1637796"/>
            <a:ext cx="2372015" cy="678647"/>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altLang="en-US" sz="1100" kern="0" noProof="1">
                <a:solidFill>
                  <a:prstClr val="black">
                    <a:lumMod val="95000"/>
                    <a:lumOff val="5000"/>
                  </a:prstClr>
                </a:solidFill>
              </a:rPr>
              <a:t>您的内容打在这里，或者通过复制您的文本后，在此框中选择粘贴，并选择只保留文字。</a:t>
            </a:r>
            <a:endParaRPr lang="en-US" altLang="zh-CN" sz="1100" kern="0" noProof="1">
              <a:solidFill>
                <a:prstClr val="black">
                  <a:lumMod val="95000"/>
                  <a:lumOff val="5000"/>
                </a:prstClr>
              </a:solidFill>
            </a:endParaRPr>
          </a:p>
        </p:txBody>
      </p:sp>
      <p:sp>
        <p:nvSpPr>
          <p:cNvPr id="68" name="椭圆 67"/>
          <p:cNvSpPr/>
          <p:nvPr/>
        </p:nvSpPr>
        <p:spPr>
          <a:xfrm>
            <a:off x="5121141" y="1143423"/>
            <a:ext cx="321813" cy="321771"/>
          </a:xfrm>
          <a:prstGeom prst="ellipse">
            <a:avLst/>
          </a:prstGeom>
          <a:solidFill>
            <a:srgbClr val="00B0F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6565"/>
            <a:endParaRPr lang="zh-CN" altLang="en-US" sz="1350" kern="0">
              <a:solidFill>
                <a:srgbClr val="57C6CF"/>
              </a:solidFill>
              <a:latin typeface="Century Gothic" panose="020B0502020202020204"/>
              <a:ea typeface="微软雅黑" panose="020B0503020204020204" charset="-122"/>
            </a:endParaRPr>
          </a:p>
        </p:txBody>
      </p:sp>
      <p:sp>
        <p:nvSpPr>
          <p:cNvPr id="69" name="TextBox 22"/>
          <p:cNvSpPr txBox="1"/>
          <p:nvPr/>
        </p:nvSpPr>
        <p:spPr>
          <a:xfrm>
            <a:off x="512892" y="1328586"/>
            <a:ext cx="2812628" cy="475515"/>
          </a:xfrm>
          <a:prstGeom prst="rect">
            <a:avLst/>
          </a:prstGeom>
          <a:noFill/>
        </p:spPr>
        <p:txBody>
          <a:bodyPr wrap="square" lIns="68580" tIns="34290" rIns="68580" bIns="34290" rtlCol="0">
            <a:spAutoFit/>
          </a:bodyPr>
          <a:lstStyle/>
          <a:p>
            <a:pPr defTabSz="685800">
              <a:lnSpc>
                <a:spcPct val="120000"/>
              </a:lnSpc>
              <a:spcAft>
                <a:spcPct val="40000"/>
              </a:spcAft>
              <a:buClr>
                <a:srgbClr val="292929"/>
              </a:buClr>
            </a:pPr>
            <a:r>
              <a:rPr lang="zh-CN" altLang="en-US" sz="1100" dirty="0">
                <a:solidFill>
                  <a:prstClr val="black">
                    <a:lumMod val="95000"/>
                    <a:lumOff val="5000"/>
                  </a:prst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100" noProof="1">
              <a:solidFill>
                <a:prstClr val="black">
                  <a:lumMod val="95000"/>
                  <a:lumOff val="5000"/>
                </a:prstClr>
              </a:solidFill>
              <a:latin typeface="微软雅黑" panose="020B0503020204020204" charset="-122"/>
              <a:ea typeface="微软雅黑" panose="020B0503020204020204" charset="-122"/>
            </a:endParaRPr>
          </a:p>
        </p:txBody>
      </p:sp>
      <p:sp>
        <p:nvSpPr>
          <p:cNvPr id="70" name="TextBox 22"/>
          <p:cNvSpPr txBox="1"/>
          <p:nvPr/>
        </p:nvSpPr>
        <p:spPr>
          <a:xfrm>
            <a:off x="5497158" y="859866"/>
            <a:ext cx="2372015" cy="678647"/>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altLang="en-US" sz="1100" kern="0" noProof="1">
                <a:solidFill>
                  <a:prstClr val="black">
                    <a:lumMod val="95000"/>
                    <a:lumOff val="5000"/>
                  </a:prstClr>
                </a:solidFill>
              </a:rPr>
              <a:t>您的内容打在这里，或者通过复制您的文本后，在此框中选择粘贴，并选择只保留文字。</a:t>
            </a:r>
            <a:endParaRPr lang="en-US" altLang="zh-CN" sz="1100" kern="0" noProof="1">
              <a:solidFill>
                <a:prstClr val="black">
                  <a:lumMod val="95000"/>
                  <a:lumOff val="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00"/>
                                  </p:stCondLst>
                                  <p:childTnLst>
                                    <p:set>
                                      <p:cBhvr>
                                        <p:cTn id="6" dur="1" fill="hold">
                                          <p:stCondLst>
                                            <p:cond delay="0"/>
                                          </p:stCondLst>
                                        </p:cTn>
                                        <p:tgtEl>
                                          <p:spTgt spid="50"/>
                                        </p:tgtEl>
                                        <p:attrNameLst>
                                          <p:attrName>style.visibility</p:attrName>
                                        </p:attrNameLst>
                                      </p:cBhvr>
                                      <p:to>
                                        <p:strVal val="visible"/>
                                      </p:to>
                                    </p:set>
                                    <p:animEffect transition="in" filter="wipe(right)">
                                      <p:cBhvr>
                                        <p:cTn id="7" dur="500"/>
                                        <p:tgtEl>
                                          <p:spTgt spid="50"/>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54"/>
                                        </p:tgtEl>
                                        <p:attrNameLst>
                                          <p:attrName>style.visibility</p:attrName>
                                        </p:attrNameLst>
                                      </p:cBhvr>
                                      <p:to>
                                        <p:strVal val="visible"/>
                                      </p:to>
                                    </p:set>
                                    <p:animEffect transition="in" filter="wipe(left)">
                                      <p:cBhvr>
                                        <p:cTn id="13" dur="500"/>
                                        <p:tgtEl>
                                          <p:spTgt spid="54"/>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56"/>
                                        </p:tgtEl>
                                        <p:attrNameLst>
                                          <p:attrName>style.visibility</p:attrName>
                                        </p:attrNameLst>
                                      </p:cBhvr>
                                      <p:to>
                                        <p:strVal val="visible"/>
                                      </p:to>
                                    </p:set>
                                    <p:animEffect transition="in" filter="wipe(right)">
                                      <p:cBhvr>
                                        <p:cTn id="19" dur="500"/>
                                        <p:tgtEl>
                                          <p:spTgt spid="56"/>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500"/>
                                        <p:tgtEl>
                                          <p:spTgt spid="57"/>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52"/>
                                        </p:tgtEl>
                                        <p:attrNameLst>
                                          <p:attrName>style.visibility</p:attrName>
                                        </p:attrNameLst>
                                      </p:cBhvr>
                                      <p:to>
                                        <p:strVal val="visible"/>
                                      </p:to>
                                    </p:set>
                                    <p:animEffect transition="in" filter="wipe(left)">
                                      <p:cBhvr>
                                        <p:cTn id="25" dur="500"/>
                                        <p:tgtEl>
                                          <p:spTgt spid="52"/>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58"/>
                                        </p:tgtEl>
                                        <p:attrNameLst>
                                          <p:attrName>style.visibility</p:attrName>
                                        </p:attrNameLst>
                                      </p:cBhvr>
                                      <p:to>
                                        <p:strVal val="visible"/>
                                      </p:to>
                                    </p:set>
                                    <p:animEffect transition="in" filter="wipe(down)">
                                      <p:cBhvr>
                                        <p:cTn id="28" dur="500"/>
                                        <p:tgtEl>
                                          <p:spTgt spid="58"/>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59"/>
                                        </p:tgtEl>
                                        <p:attrNameLst>
                                          <p:attrName>style.visibility</p:attrName>
                                        </p:attrNameLst>
                                      </p:cBhvr>
                                      <p:to>
                                        <p:strVal val="visible"/>
                                      </p:to>
                                    </p:set>
                                    <p:anim calcmode="lin" valueType="num">
                                      <p:cBhvr>
                                        <p:cTn id="34" dur="500" fill="hold"/>
                                        <p:tgtEl>
                                          <p:spTgt spid="59"/>
                                        </p:tgtEl>
                                        <p:attrNameLst>
                                          <p:attrName>ppt_w</p:attrName>
                                        </p:attrNameLst>
                                      </p:cBhvr>
                                      <p:tavLst>
                                        <p:tav tm="0">
                                          <p:val>
                                            <p:fltVal val="0"/>
                                          </p:val>
                                        </p:tav>
                                        <p:tav tm="100000">
                                          <p:val>
                                            <p:strVal val="#ppt_w"/>
                                          </p:val>
                                        </p:tav>
                                      </p:tavLst>
                                    </p:anim>
                                    <p:anim calcmode="lin" valueType="num">
                                      <p:cBhvr>
                                        <p:cTn id="35" dur="500" fill="hold"/>
                                        <p:tgtEl>
                                          <p:spTgt spid="59"/>
                                        </p:tgtEl>
                                        <p:attrNameLst>
                                          <p:attrName>ppt_h</p:attrName>
                                        </p:attrNameLst>
                                      </p:cBhvr>
                                      <p:tavLst>
                                        <p:tav tm="0">
                                          <p:val>
                                            <p:fltVal val="0"/>
                                          </p:val>
                                        </p:tav>
                                        <p:tav tm="100000">
                                          <p:val>
                                            <p:strVal val="#ppt_h"/>
                                          </p:val>
                                        </p:tav>
                                      </p:tavLst>
                                    </p:anim>
                                    <p:animEffect transition="in" filter="fade">
                                      <p:cBhvr>
                                        <p:cTn id="36" dur="500"/>
                                        <p:tgtEl>
                                          <p:spTgt spid="59"/>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62"/>
                                        </p:tgtEl>
                                        <p:attrNameLst>
                                          <p:attrName>style.visibility</p:attrName>
                                        </p:attrNameLst>
                                      </p:cBhvr>
                                      <p:to>
                                        <p:strVal val="visible"/>
                                      </p:to>
                                    </p:set>
                                    <p:anim calcmode="lin" valueType="num">
                                      <p:cBhvr>
                                        <p:cTn id="44" dur="500" fill="hold"/>
                                        <p:tgtEl>
                                          <p:spTgt spid="62"/>
                                        </p:tgtEl>
                                        <p:attrNameLst>
                                          <p:attrName>ppt_w</p:attrName>
                                        </p:attrNameLst>
                                      </p:cBhvr>
                                      <p:tavLst>
                                        <p:tav tm="0">
                                          <p:val>
                                            <p:fltVal val="0"/>
                                          </p:val>
                                        </p:tav>
                                        <p:tav tm="100000">
                                          <p:val>
                                            <p:strVal val="#ppt_w"/>
                                          </p:val>
                                        </p:tav>
                                      </p:tavLst>
                                    </p:anim>
                                    <p:anim calcmode="lin" valueType="num">
                                      <p:cBhvr>
                                        <p:cTn id="45" dur="500" fill="hold"/>
                                        <p:tgtEl>
                                          <p:spTgt spid="62"/>
                                        </p:tgtEl>
                                        <p:attrNameLst>
                                          <p:attrName>ppt_h</p:attrName>
                                        </p:attrNameLst>
                                      </p:cBhvr>
                                      <p:tavLst>
                                        <p:tav tm="0">
                                          <p:val>
                                            <p:fltVal val="0"/>
                                          </p:val>
                                        </p:tav>
                                        <p:tav tm="100000">
                                          <p:val>
                                            <p:strVal val="#ppt_h"/>
                                          </p:val>
                                        </p:tav>
                                      </p:tavLst>
                                    </p:anim>
                                    <p:animEffect transition="in" filter="fade">
                                      <p:cBhvr>
                                        <p:cTn id="46" dur="500"/>
                                        <p:tgtEl>
                                          <p:spTgt spid="62"/>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ppt_w</p:attrName>
                                        </p:attrNameLst>
                                      </p:cBhvr>
                                      <p:tavLst>
                                        <p:tav tm="0">
                                          <p:val>
                                            <p:fltVal val="0"/>
                                          </p:val>
                                        </p:tav>
                                        <p:tav tm="100000">
                                          <p:val>
                                            <p:strVal val="#ppt_w"/>
                                          </p:val>
                                        </p:tav>
                                      </p:tavLst>
                                    </p:anim>
                                    <p:anim calcmode="lin" valueType="num">
                                      <p:cBhvr>
                                        <p:cTn id="50" dur="500" fill="hold"/>
                                        <p:tgtEl>
                                          <p:spTgt spid="60"/>
                                        </p:tgtEl>
                                        <p:attrNameLst>
                                          <p:attrName>ppt_h</p:attrName>
                                        </p:attrNameLst>
                                      </p:cBhvr>
                                      <p:tavLst>
                                        <p:tav tm="0">
                                          <p:val>
                                            <p:fltVal val="0"/>
                                          </p:val>
                                        </p:tav>
                                        <p:tav tm="100000">
                                          <p:val>
                                            <p:strVal val="#ppt_h"/>
                                          </p:val>
                                        </p:tav>
                                      </p:tavLst>
                                    </p:anim>
                                    <p:animEffect transition="in" filter="fade">
                                      <p:cBhvr>
                                        <p:cTn id="51" dur="500"/>
                                        <p:tgtEl>
                                          <p:spTgt spid="60"/>
                                        </p:tgtEl>
                                      </p:cBhvr>
                                    </p:animEffect>
                                  </p:childTnLst>
                                </p:cTn>
                              </p:par>
                              <p:par>
                                <p:cTn id="52" presetID="53" presetClass="entr" presetSubtype="16" fill="hold" grpId="0" nodeType="withEffect">
                                  <p:stCondLst>
                                    <p:cond delay="2200"/>
                                  </p:stCondLst>
                                  <p:childTnLst>
                                    <p:set>
                                      <p:cBhvr>
                                        <p:cTn id="53" dur="1" fill="hold">
                                          <p:stCondLst>
                                            <p:cond delay="0"/>
                                          </p:stCondLst>
                                        </p:cTn>
                                        <p:tgtEl>
                                          <p:spTgt spid="63"/>
                                        </p:tgtEl>
                                        <p:attrNameLst>
                                          <p:attrName>style.visibility</p:attrName>
                                        </p:attrNameLst>
                                      </p:cBhvr>
                                      <p:to>
                                        <p:strVal val="visible"/>
                                      </p:to>
                                    </p:set>
                                    <p:anim calcmode="lin" valueType="num">
                                      <p:cBhvr>
                                        <p:cTn id="54" dur="500" fill="hold"/>
                                        <p:tgtEl>
                                          <p:spTgt spid="63"/>
                                        </p:tgtEl>
                                        <p:attrNameLst>
                                          <p:attrName>ppt_w</p:attrName>
                                        </p:attrNameLst>
                                      </p:cBhvr>
                                      <p:tavLst>
                                        <p:tav tm="0">
                                          <p:val>
                                            <p:fltVal val="0"/>
                                          </p:val>
                                        </p:tav>
                                        <p:tav tm="100000">
                                          <p:val>
                                            <p:strVal val="#ppt_w"/>
                                          </p:val>
                                        </p:tav>
                                      </p:tavLst>
                                    </p:anim>
                                    <p:anim calcmode="lin" valueType="num">
                                      <p:cBhvr>
                                        <p:cTn id="55" dur="500" fill="hold"/>
                                        <p:tgtEl>
                                          <p:spTgt spid="63"/>
                                        </p:tgtEl>
                                        <p:attrNameLst>
                                          <p:attrName>ppt_h</p:attrName>
                                        </p:attrNameLst>
                                      </p:cBhvr>
                                      <p:tavLst>
                                        <p:tav tm="0">
                                          <p:val>
                                            <p:fltVal val="0"/>
                                          </p:val>
                                        </p:tav>
                                        <p:tav tm="100000">
                                          <p:val>
                                            <p:strVal val="#ppt_h"/>
                                          </p:val>
                                        </p:tav>
                                      </p:tavLst>
                                    </p:anim>
                                    <p:animEffect transition="in" filter="fade">
                                      <p:cBhvr>
                                        <p:cTn id="56" dur="500"/>
                                        <p:tgtEl>
                                          <p:spTgt spid="63"/>
                                        </p:tgtEl>
                                      </p:cBhvr>
                                    </p:animEffect>
                                  </p:childTnLst>
                                </p:cTn>
                              </p:par>
                              <p:par>
                                <p:cTn id="57" presetID="53" presetClass="entr" presetSubtype="16" fill="hold" grpId="0" nodeType="withEffect">
                                  <p:stCondLst>
                                    <p:cond delay="2200"/>
                                  </p:stCondLst>
                                  <p:childTnLst>
                                    <p:set>
                                      <p:cBhvr>
                                        <p:cTn id="58" dur="1" fill="hold">
                                          <p:stCondLst>
                                            <p:cond delay="0"/>
                                          </p:stCondLst>
                                        </p:cTn>
                                        <p:tgtEl>
                                          <p:spTgt spid="68"/>
                                        </p:tgtEl>
                                        <p:attrNameLst>
                                          <p:attrName>style.visibility</p:attrName>
                                        </p:attrNameLst>
                                      </p:cBhvr>
                                      <p:to>
                                        <p:strVal val="visible"/>
                                      </p:to>
                                    </p:set>
                                    <p:anim calcmode="lin" valueType="num">
                                      <p:cBhvr>
                                        <p:cTn id="59" dur="500" fill="hold"/>
                                        <p:tgtEl>
                                          <p:spTgt spid="68"/>
                                        </p:tgtEl>
                                        <p:attrNameLst>
                                          <p:attrName>ppt_w</p:attrName>
                                        </p:attrNameLst>
                                      </p:cBhvr>
                                      <p:tavLst>
                                        <p:tav tm="0">
                                          <p:val>
                                            <p:fltVal val="0"/>
                                          </p:val>
                                        </p:tav>
                                        <p:tav tm="100000">
                                          <p:val>
                                            <p:strVal val="#ppt_w"/>
                                          </p:val>
                                        </p:tav>
                                      </p:tavLst>
                                    </p:anim>
                                    <p:anim calcmode="lin" valueType="num">
                                      <p:cBhvr>
                                        <p:cTn id="60" dur="500" fill="hold"/>
                                        <p:tgtEl>
                                          <p:spTgt spid="68"/>
                                        </p:tgtEl>
                                        <p:attrNameLst>
                                          <p:attrName>ppt_h</p:attrName>
                                        </p:attrNameLst>
                                      </p:cBhvr>
                                      <p:tavLst>
                                        <p:tav tm="0">
                                          <p:val>
                                            <p:fltVal val="0"/>
                                          </p:val>
                                        </p:tav>
                                        <p:tav tm="100000">
                                          <p:val>
                                            <p:strVal val="#ppt_h"/>
                                          </p:val>
                                        </p:tav>
                                      </p:tavLst>
                                    </p:anim>
                                    <p:animEffect transition="in" filter="fade">
                                      <p:cBhvr>
                                        <p:cTn id="61" dur="500"/>
                                        <p:tgtEl>
                                          <p:spTgt spid="68"/>
                                        </p:tgtEl>
                                      </p:cBhvr>
                                    </p:animEffect>
                                  </p:childTnLst>
                                </p:cTn>
                              </p:par>
                            </p:childTnLst>
                          </p:cTn>
                        </p:par>
                        <p:par>
                          <p:cTn id="62" fill="hold">
                            <p:stCondLst>
                              <p:cond delay="1300"/>
                            </p:stCondLst>
                            <p:childTnLst>
                              <p:par>
                                <p:cTn id="63" presetID="2" presetClass="entr" presetSubtype="8" decel="100000"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additive="base">
                                        <p:cTn id="65" dur="500" fill="hold"/>
                                        <p:tgtEl>
                                          <p:spTgt spid="64"/>
                                        </p:tgtEl>
                                        <p:attrNameLst>
                                          <p:attrName>ppt_x</p:attrName>
                                        </p:attrNameLst>
                                      </p:cBhvr>
                                      <p:tavLst>
                                        <p:tav tm="0">
                                          <p:val>
                                            <p:strVal val="0-#ppt_w/2"/>
                                          </p:val>
                                        </p:tav>
                                        <p:tav tm="100000">
                                          <p:val>
                                            <p:strVal val="#ppt_x"/>
                                          </p:val>
                                        </p:tav>
                                      </p:tavLst>
                                    </p:anim>
                                    <p:anim calcmode="lin" valueType="num">
                                      <p:cBhvr additive="base">
                                        <p:cTn id="66" dur="500" fill="hold"/>
                                        <p:tgtEl>
                                          <p:spTgt spid="64"/>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100"/>
                                  </p:stCondLst>
                                  <p:childTnLst>
                                    <p:set>
                                      <p:cBhvr>
                                        <p:cTn id="68" dur="1" fill="hold">
                                          <p:stCondLst>
                                            <p:cond delay="0"/>
                                          </p:stCondLst>
                                        </p:cTn>
                                        <p:tgtEl>
                                          <p:spTgt spid="65"/>
                                        </p:tgtEl>
                                        <p:attrNameLst>
                                          <p:attrName>style.visibility</p:attrName>
                                        </p:attrNameLst>
                                      </p:cBhvr>
                                      <p:to>
                                        <p:strVal val="visible"/>
                                      </p:to>
                                    </p:set>
                                    <p:anim calcmode="lin" valueType="num">
                                      <p:cBhvr additive="base">
                                        <p:cTn id="69" dur="500" fill="hold"/>
                                        <p:tgtEl>
                                          <p:spTgt spid="65"/>
                                        </p:tgtEl>
                                        <p:attrNameLst>
                                          <p:attrName>ppt_x</p:attrName>
                                        </p:attrNameLst>
                                      </p:cBhvr>
                                      <p:tavLst>
                                        <p:tav tm="0">
                                          <p:val>
                                            <p:strVal val="0-#ppt_w/2"/>
                                          </p:val>
                                        </p:tav>
                                        <p:tav tm="100000">
                                          <p:val>
                                            <p:strVal val="#ppt_x"/>
                                          </p:val>
                                        </p:tav>
                                      </p:tavLst>
                                    </p:anim>
                                    <p:anim calcmode="lin" valueType="num">
                                      <p:cBhvr additive="base">
                                        <p:cTn id="70" dur="500" fill="hold"/>
                                        <p:tgtEl>
                                          <p:spTgt spid="65"/>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200"/>
                                  </p:stCondLst>
                                  <p:childTnLst>
                                    <p:set>
                                      <p:cBhvr>
                                        <p:cTn id="72" dur="1" fill="hold">
                                          <p:stCondLst>
                                            <p:cond delay="0"/>
                                          </p:stCondLst>
                                        </p:cTn>
                                        <p:tgtEl>
                                          <p:spTgt spid="66"/>
                                        </p:tgtEl>
                                        <p:attrNameLst>
                                          <p:attrName>style.visibility</p:attrName>
                                        </p:attrNameLst>
                                      </p:cBhvr>
                                      <p:to>
                                        <p:strVal val="visible"/>
                                      </p:to>
                                    </p:set>
                                    <p:anim calcmode="lin" valueType="num">
                                      <p:cBhvr additive="base">
                                        <p:cTn id="73" dur="500" fill="hold"/>
                                        <p:tgtEl>
                                          <p:spTgt spid="66"/>
                                        </p:tgtEl>
                                        <p:attrNameLst>
                                          <p:attrName>ppt_x</p:attrName>
                                        </p:attrNameLst>
                                      </p:cBhvr>
                                      <p:tavLst>
                                        <p:tav tm="0">
                                          <p:val>
                                            <p:strVal val="1+#ppt_w/2"/>
                                          </p:val>
                                        </p:tav>
                                        <p:tav tm="100000">
                                          <p:val>
                                            <p:strVal val="#ppt_x"/>
                                          </p:val>
                                        </p:tav>
                                      </p:tavLst>
                                    </p:anim>
                                    <p:anim calcmode="lin" valueType="num">
                                      <p:cBhvr additive="base">
                                        <p:cTn id="74" dur="500" fill="hold"/>
                                        <p:tgtEl>
                                          <p:spTgt spid="66"/>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300"/>
                                  </p:stCondLst>
                                  <p:childTnLst>
                                    <p:set>
                                      <p:cBhvr>
                                        <p:cTn id="76" dur="1" fill="hold">
                                          <p:stCondLst>
                                            <p:cond delay="0"/>
                                          </p:stCondLst>
                                        </p:cTn>
                                        <p:tgtEl>
                                          <p:spTgt spid="67"/>
                                        </p:tgtEl>
                                        <p:attrNameLst>
                                          <p:attrName>style.visibility</p:attrName>
                                        </p:attrNameLst>
                                      </p:cBhvr>
                                      <p:to>
                                        <p:strVal val="visible"/>
                                      </p:to>
                                    </p:set>
                                    <p:anim calcmode="lin" valueType="num">
                                      <p:cBhvr additive="base">
                                        <p:cTn id="77" dur="500" fill="hold"/>
                                        <p:tgtEl>
                                          <p:spTgt spid="67"/>
                                        </p:tgtEl>
                                        <p:attrNameLst>
                                          <p:attrName>ppt_x</p:attrName>
                                        </p:attrNameLst>
                                      </p:cBhvr>
                                      <p:tavLst>
                                        <p:tav tm="0">
                                          <p:val>
                                            <p:strVal val="1+#ppt_w/2"/>
                                          </p:val>
                                        </p:tav>
                                        <p:tav tm="100000">
                                          <p:val>
                                            <p:strVal val="#ppt_x"/>
                                          </p:val>
                                        </p:tav>
                                      </p:tavLst>
                                    </p:anim>
                                    <p:anim calcmode="lin" valueType="num">
                                      <p:cBhvr additive="base">
                                        <p:cTn id="78" dur="500" fill="hold"/>
                                        <p:tgtEl>
                                          <p:spTgt spid="67"/>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40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500" fill="hold"/>
                                        <p:tgtEl>
                                          <p:spTgt spid="69"/>
                                        </p:tgtEl>
                                        <p:attrNameLst>
                                          <p:attrName>ppt_x</p:attrName>
                                        </p:attrNameLst>
                                      </p:cBhvr>
                                      <p:tavLst>
                                        <p:tav tm="0">
                                          <p:val>
                                            <p:strVal val="0-#ppt_w/2"/>
                                          </p:val>
                                        </p:tav>
                                        <p:tav tm="100000">
                                          <p:val>
                                            <p:strVal val="#ppt_x"/>
                                          </p:val>
                                        </p:tav>
                                      </p:tavLst>
                                    </p:anim>
                                    <p:anim calcmode="lin" valueType="num">
                                      <p:cBhvr additive="base">
                                        <p:cTn id="82" dur="500" fill="hold"/>
                                        <p:tgtEl>
                                          <p:spTgt spid="69"/>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300"/>
                                  </p:stCondLst>
                                  <p:childTnLst>
                                    <p:set>
                                      <p:cBhvr>
                                        <p:cTn id="84" dur="1" fill="hold">
                                          <p:stCondLst>
                                            <p:cond delay="0"/>
                                          </p:stCondLst>
                                        </p:cTn>
                                        <p:tgtEl>
                                          <p:spTgt spid="70"/>
                                        </p:tgtEl>
                                        <p:attrNameLst>
                                          <p:attrName>style.visibility</p:attrName>
                                        </p:attrNameLst>
                                      </p:cBhvr>
                                      <p:to>
                                        <p:strVal val="visible"/>
                                      </p:to>
                                    </p:set>
                                    <p:anim calcmode="lin" valueType="num">
                                      <p:cBhvr additive="base">
                                        <p:cTn id="85" dur="500" fill="hold"/>
                                        <p:tgtEl>
                                          <p:spTgt spid="70"/>
                                        </p:tgtEl>
                                        <p:attrNameLst>
                                          <p:attrName>ppt_x</p:attrName>
                                        </p:attrNameLst>
                                      </p:cBhvr>
                                      <p:tavLst>
                                        <p:tav tm="0">
                                          <p:val>
                                            <p:strVal val="1+#ppt_w/2"/>
                                          </p:val>
                                        </p:tav>
                                        <p:tav tm="100000">
                                          <p:val>
                                            <p:strVal val="#ppt_x"/>
                                          </p:val>
                                        </p:tav>
                                      </p:tavLst>
                                    </p:anim>
                                    <p:anim calcmode="lin" valueType="num">
                                      <p:cBhvr additive="base">
                                        <p:cTn id="86"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P spid="65" grpId="0"/>
      <p:bldP spid="66" grpId="0"/>
      <p:bldP spid="67" grpId="0"/>
      <p:bldP spid="68" grpId="0" animBg="1"/>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bwMode="auto">
          <a:xfrm>
            <a:off x="2630093" y="1825230"/>
            <a:ext cx="4900613" cy="756047"/>
            <a:chOff x="3506394" y="2434165"/>
            <a:chExt cx="6535007" cy="1008202"/>
          </a:xfrm>
        </p:grpSpPr>
        <p:cxnSp>
          <p:nvCxnSpPr>
            <p:cNvPr id="74" name="肘形连接符 73"/>
            <p:cNvCxnSpPr>
              <a:stCxn id="75" idx="6"/>
              <a:endCxn id="100" idx="2"/>
            </p:cNvCxnSpPr>
            <p:nvPr/>
          </p:nvCxnSpPr>
          <p:spPr>
            <a:xfrm>
              <a:off x="4262143" y="2812042"/>
              <a:ext cx="5779258" cy="630325"/>
            </a:xfrm>
            <a:prstGeom prst="bentConnector3">
              <a:avLst>
                <a:gd name="adj1" fmla="val 4622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3506394" y="2434165"/>
              <a:ext cx="755749" cy="75575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grpSp>
          <p:nvGrpSpPr>
            <p:cNvPr id="76" name="组合 125"/>
            <p:cNvGrpSpPr/>
            <p:nvPr/>
          </p:nvGrpSpPr>
          <p:grpSpPr bwMode="auto">
            <a:xfrm>
              <a:off x="3659394" y="2570928"/>
              <a:ext cx="450000" cy="434596"/>
              <a:chOff x="5512720" y="2152017"/>
              <a:chExt cx="583915" cy="496874"/>
            </a:xfrm>
          </p:grpSpPr>
          <p:sp>
            <p:nvSpPr>
              <p:cNvPr id="77" name="Freeform 159"/>
              <p:cNvSpPr/>
              <p:nvPr/>
            </p:nvSpPr>
            <p:spPr bwMode="auto">
              <a:xfrm>
                <a:off x="5573773" y="2246159"/>
                <a:ext cx="461483" cy="402983"/>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p:spPr>
            <p:txBody>
              <a:bodyPr lIns="121920" tIns="60960" rIns="121920" bIns="60960"/>
              <a:lstStyle/>
              <a:p>
                <a:pPr defTabSz="685165">
                  <a:defRPr/>
                </a:pPr>
                <a:endParaRPr lang="zh-CN" altLang="en-US" sz="1900">
                  <a:solidFill>
                    <a:prstClr val="black"/>
                  </a:solidFill>
                  <a:latin typeface="等线" panose="02010600030101010101" charset="-122"/>
                  <a:ea typeface="微软雅黑" panose="020B0503020204020204" charset="-122"/>
                </a:endParaRPr>
              </a:p>
            </p:txBody>
          </p:sp>
          <p:sp>
            <p:nvSpPr>
              <p:cNvPr id="78" name="Freeform 160"/>
              <p:cNvSpPr/>
              <p:nvPr/>
            </p:nvSpPr>
            <p:spPr bwMode="auto">
              <a:xfrm>
                <a:off x="5511967" y="2151767"/>
                <a:ext cx="585095" cy="225090"/>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p:spPr>
            <p:txBody>
              <a:bodyPr lIns="121920" tIns="60960" rIns="121920" bIns="60960"/>
              <a:lstStyle/>
              <a:p>
                <a:pPr defTabSz="685165">
                  <a:defRPr/>
                </a:pPr>
                <a:endParaRPr lang="zh-CN" altLang="en-US" sz="1900">
                  <a:solidFill>
                    <a:prstClr val="black"/>
                  </a:solidFill>
                  <a:latin typeface="等线" panose="02010600030101010101" charset="-122"/>
                  <a:ea typeface="微软雅黑" panose="020B0503020204020204" charset="-122"/>
                </a:endParaRPr>
              </a:p>
            </p:txBody>
          </p:sp>
        </p:grpSp>
      </p:grpSp>
      <p:grpSp>
        <p:nvGrpSpPr>
          <p:cNvPr id="79" name="组合 78"/>
          <p:cNvGrpSpPr/>
          <p:nvPr/>
        </p:nvGrpSpPr>
        <p:grpSpPr bwMode="auto">
          <a:xfrm>
            <a:off x="2630094" y="3232547"/>
            <a:ext cx="3050381" cy="566738"/>
            <a:chOff x="3506394" y="4309617"/>
            <a:chExt cx="4066973" cy="756000"/>
          </a:xfrm>
        </p:grpSpPr>
        <p:cxnSp>
          <p:nvCxnSpPr>
            <p:cNvPr id="80" name="肘形连接符 79"/>
            <p:cNvCxnSpPr>
              <a:stCxn id="81" idx="6"/>
              <a:endCxn id="102" idx="2"/>
            </p:cNvCxnSpPr>
            <p:nvPr/>
          </p:nvCxnSpPr>
          <p:spPr>
            <a:xfrm>
              <a:off x="4262006" y="4687617"/>
              <a:ext cx="3311361" cy="376411"/>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3506394" y="4309617"/>
              <a:ext cx="755612" cy="7560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82" name="Freeform 277"/>
            <p:cNvSpPr>
              <a:spLocks noEditPoints="1"/>
            </p:cNvSpPr>
            <p:nvPr/>
          </p:nvSpPr>
          <p:spPr bwMode="auto">
            <a:xfrm>
              <a:off x="3696885" y="4431911"/>
              <a:ext cx="384156" cy="455824"/>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lIns="121920" tIns="60960" rIns="121920" bIns="60960"/>
            <a:lstStyle/>
            <a:p>
              <a:pPr defTabSz="685165">
                <a:defRPr/>
              </a:pPr>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grpSp>
      <p:grpSp>
        <p:nvGrpSpPr>
          <p:cNvPr id="83" name="组合 82"/>
          <p:cNvGrpSpPr/>
          <p:nvPr/>
        </p:nvGrpSpPr>
        <p:grpSpPr bwMode="auto">
          <a:xfrm>
            <a:off x="2630093" y="2528890"/>
            <a:ext cx="3975497" cy="789385"/>
            <a:chOff x="3506394" y="3371891"/>
            <a:chExt cx="5300991" cy="1051895"/>
          </a:xfrm>
        </p:grpSpPr>
        <p:cxnSp>
          <p:nvCxnSpPr>
            <p:cNvPr id="84" name="肘形连接符 83"/>
            <p:cNvCxnSpPr>
              <a:stCxn id="85" idx="6"/>
              <a:endCxn id="101" idx="2"/>
            </p:cNvCxnSpPr>
            <p:nvPr/>
          </p:nvCxnSpPr>
          <p:spPr>
            <a:xfrm>
              <a:off x="4262091" y="3749494"/>
              <a:ext cx="4545294" cy="67429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3506394" y="3371891"/>
              <a:ext cx="755697" cy="75679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350" dirty="0">
                <a:solidFill>
                  <a:prstClr val="white"/>
                </a:solidFill>
                <a:latin typeface="等线" panose="02010600030101010101" charset="-122"/>
                <a:ea typeface="微软雅黑" panose="020B0503020204020204" charset="-122"/>
              </a:endParaRPr>
            </a:p>
          </p:txBody>
        </p:sp>
        <p:grpSp>
          <p:nvGrpSpPr>
            <p:cNvPr id="86" name="Group 92"/>
            <p:cNvGrpSpPr/>
            <p:nvPr/>
          </p:nvGrpSpPr>
          <p:grpSpPr>
            <a:xfrm>
              <a:off x="3659830" y="3607479"/>
              <a:ext cx="474528" cy="295582"/>
              <a:chOff x="5172076" y="1943683"/>
              <a:chExt cx="471488" cy="293688"/>
            </a:xfrm>
            <a:solidFill>
              <a:schemeClr val="bg1"/>
            </a:solidFill>
          </p:grpSpPr>
          <p:sp>
            <p:nvSpPr>
              <p:cNvPr id="87" name="Freeform 8"/>
              <p:cNvSpPr>
                <a:spLocks noEditPoints="1"/>
              </p:cNvSpPr>
              <p:nvPr/>
            </p:nvSpPr>
            <p:spPr bwMode="auto">
              <a:xfrm>
                <a:off x="5172076" y="1943683"/>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p:spPr>
            <p:txBody>
              <a:bodyPr lIns="121920" tIns="60960" rIns="121920" bIns="60960"/>
              <a:lstStyle/>
              <a:p>
                <a:pPr defTabSz="685165">
                  <a:defRPr/>
                </a:pPr>
                <a:endParaRPr lang="en-US" sz="1900">
                  <a:solidFill>
                    <a:prstClr val="black"/>
                  </a:solidFill>
                  <a:latin typeface="等线" panose="02010600030101010101" charset="-122"/>
                  <a:ea typeface="微软雅黑" panose="020B0503020204020204" charset="-122"/>
                </a:endParaRPr>
              </a:p>
            </p:txBody>
          </p:sp>
          <p:sp>
            <p:nvSpPr>
              <p:cNvPr id="88" name="Rectangle 9"/>
              <p:cNvSpPr>
                <a:spLocks noChangeArrowheads="1"/>
              </p:cNvSpPr>
              <p:nvPr/>
            </p:nvSpPr>
            <p:spPr bwMode="auto">
              <a:xfrm>
                <a:off x="5235576" y="2007182"/>
                <a:ext cx="90488" cy="166688"/>
              </a:xfrm>
              <a:prstGeom prst="rect">
                <a:avLst/>
              </a:prstGeom>
              <a:grpFill/>
              <a:ln>
                <a:noFill/>
              </a:ln>
            </p:spPr>
            <p:txBody>
              <a:bodyPr lIns="121920" tIns="60960" rIns="121920" bIns="60960"/>
              <a:lstStyle/>
              <a:p>
                <a:pPr defTabSz="685165">
                  <a:defRPr/>
                </a:pPr>
                <a:endParaRPr lang="en-US" sz="1900">
                  <a:solidFill>
                    <a:prstClr val="black"/>
                  </a:solidFill>
                  <a:latin typeface="等线" panose="02010600030101010101" charset="-122"/>
                  <a:ea typeface="微软雅黑" panose="020B0503020204020204" charset="-122"/>
                </a:endParaRPr>
              </a:p>
            </p:txBody>
          </p:sp>
          <p:sp>
            <p:nvSpPr>
              <p:cNvPr id="89" name="Rectangle 10"/>
              <p:cNvSpPr>
                <a:spLocks noChangeArrowheads="1"/>
              </p:cNvSpPr>
              <p:nvPr/>
            </p:nvSpPr>
            <p:spPr bwMode="auto">
              <a:xfrm>
                <a:off x="5341938" y="2007182"/>
                <a:ext cx="85725" cy="166688"/>
              </a:xfrm>
              <a:prstGeom prst="rect">
                <a:avLst/>
              </a:prstGeom>
              <a:grpFill/>
              <a:ln>
                <a:noFill/>
              </a:ln>
            </p:spPr>
            <p:txBody>
              <a:bodyPr lIns="121920" tIns="60960" rIns="121920" bIns="60960"/>
              <a:lstStyle/>
              <a:p>
                <a:pPr defTabSz="685165">
                  <a:defRPr/>
                </a:pPr>
                <a:endParaRPr lang="en-US" sz="1900">
                  <a:solidFill>
                    <a:prstClr val="black"/>
                  </a:solidFill>
                  <a:latin typeface="等线" panose="02010600030101010101" charset="-122"/>
                  <a:ea typeface="微软雅黑" panose="020B0503020204020204" charset="-122"/>
                </a:endParaRPr>
              </a:p>
            </p:txBody>
          </p:sp>
        </p:grpSp>
      </p:grpSp>
      <p:grpSp>
        <p:nvGrpSpPr>
          <p:cNvPr id="90" name="组合 89"/>
          <p:cNvGrpSpPr/>
          <p:nvPr/>
        </p:nvGrpSpPr>
        <p:grpSpPr bwMode="auto">
          <a:xfrm>
            <a:off x="2630091" y="3935016"/>
            <a:ext cx="1840706" cy="567928"/>
            <a:chOff x="3506394" y="5247344"/>
            <a:chExt cx="2455131" cy="756000"/>
          </a:xfrm>
        </p:grpSpPr>
        <p:cxnSp>
          <p:nvCxnSpPr>
            <p:cNvPr id="91" name="直接连接符 90"/>
            <p:cNvCxnSpPr/>
            <p:nvPr/>
          </p:nvCxnSpPr>
          <p:spPr>
            <a:xfrm flipH="1">
              <a:off x="3919288" y="5626136"/>
              <a:ext cx="20422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3506394" y="5247344"/>
              <a:ext cx="755914"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grpSp>
          <p:nvGrpSpPr>
            <p:cNvPr id="93" name="Group 9"/>
            <p:cNvGrpSpPr/>
            <p:nvPr/>
          </p:nvGrpSpPr>
          <p:grpSpPr>
            <a:xfrm>
              <a:off x="3631370" y="5445692"/>
              <a:ext cx="516045" cy="382660"/>
              <a:chOff x="4572000" y="3414713"/>
              <a:chExt cx="374651" cy="277813"/>
            </a:xfrm>
            <a:solidFill>
              <a:schemeClr val="bg1"/>
            </a:solidFill>
          </p:grpSpPr>
          <p:sp>
            <p:nvSpPr>
              <p:cNvPr id="94"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5"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grpSp>
      </p:grpSp>
      <p:sp>
        <p:nvSpPr>
          <p:cNvPr id="96" name="任意多边形 95"/>
          <p:cNvSpPr/>
          <p:nvPr/>
        </p:nvSpPr>
        <p:spPr>
          <a:xfrm>
            <a:off x="7196140" y="1696642"/>
            <a:ext cx="885825" cy="2774156"/>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97" name="任意多边形 96"/>
          <p:cNvSpPr/>
          <p:nvPr/>
        </p:nvSpPr>
        <p:spPr>
          <a:xfrm>
            <a:off x="6271024" y="3028953"/>
            <a:ext cx="885825" cy="1441847"/>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98" name="任意多边形 97"/>
          <p:cNvSpPr/>
          <p:nvPr/>
        </p:nvSpPr>
        <p:spPr>
          <a:xfrm>
            <a:off x="5344718" y="3599260"/>
            <a:ext cx="885825" cy="871538"/>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99" name="任意多边形 98"/>
          <p:cNvSpPr/>
          <p:nvPr/>
        </p:nvSpPr>
        <p:spPr>
          <a:xfrm>
            <a:off x="3852864" y="4002881"/>
            <a:ext cx="1452563" cy="467916"/>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100" name="椭圆 99"/>
          <p:cNvSpPr/>
          <p:nvPr/>
        </p:nvSpPr>
        <p:spPr>
          <a:xfrm>
            <a:off x="7530704" y="2474118"/>
            <a:ext cx="216694" cy="21550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101" name="椭圆 100"/>
          <p:cNvSpPr/>
          <p:nvPr/>
        </p:nvSpPr>
        <p:spPr>
          <a:xfrm>
            <a:off x="6605587" y="3209925"/>
            <a:ext cx="215504" cy="21550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102" name="椭圆 101"/>
          <p:cNvSpPr/>
          <p:nvPr/>
        </p:nvSpPr>
        <p:spPr>
          <a:xfrm>
            <a:off x="5680475" y="3689750"/>
            <a:ext cx="215503" cy="215503"/>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103" name="椭圆 102"/>
          <p:cNvSpPr/>
          <p:nvPr/>
        </p:nvSpPr>
        <p:spPr>
          <a:xfrm>
            <a:off x="4470798" y="4114800"/>
            <a:ext cx="216694" cy="21669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104" name="矩形 47"/>
          <p:cNvSpPr>
            <a:spLocks noChangeArrowheads="1"/>
          </p:cNvSpPr>
          <p:nvPr/>
        </p:nvSpPr>
        <p:spPr bwMode="auto">
          <a:xfrm>
            <a:off x="977503" y="1106091"/>
            <a:ext cx="7204472" cy="50936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buNone/>
              <a:defRPr/>
            </a:pPr>
            <a:r>
              <a:rPr lang="zh-CN" altLang="en-US" sz="1100" dirty="0">
                <a:solidFill>
                  <a:prstClr val="black">
                    <a:lumMod val="65000"/>
                    <a:lumOff val="35000"/>
                  </a:prstClr>
                </a:solidFill>
                <a:sym typeface="微软雅黑" panose="020B0503020204020204"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105" name="矩形 104"/>
          <p:cNvSpPr/>
          <p:nvPr/>
        </p:nvSpPr>
        <p:spPr>
          <a:xfrm>
            <a:off x="1628776" y="1866900"/>
            <a:ext cx="907256" cy="300038"/>
          </a:xfrm>
          <a:prstGeom prst="rect">
            <a:avLst/>
          </a:prstGeom>
        </p:spPr>
        <p:txBody>
          <a:bodyPr wrap="none" lIns="68573" tIns="34287" rIns="68573" bIns="34287">
            <a:spAutoFit/>
          </a:bodyPr>
          <a:lstStyle/>
          <a:p>
            <a:pPr algn="r" defTabSz="685165">
              <a:defRPr/>
            </a:pPr>
            <a:r>
              <a:rPr lang="zh-CN" altLang="en-US" sz="1500" b="1" dirty="0">
                <a:solidFill>
                  <a:prstClr val="black">
                    <a:lumMod val="50000"/>
                    <a:lumOff val="50000"/>
                  </a:prstClr>
                </a:solidFill>
                <a:latin typeface="微软雅黑" panose="020B0503020204020204" charset="-122"/>
                <a:ea typeface="微软雅黑" panose="020B0503020204020204" charset="-122"/>
              </a:rPr>
              <a:t>添加标题</a:t>
            </a:r>
            <a:endParaRPr lang="en-US" altLang="zh-CN" sz="1500" b="1" dirty="0">
              <a:solidFill>
                <a:prstClr val="black">
                  <a:lumMod val="50000"/>
                  <a:lumOff val="50000"/>
                </a:prstClr>
              </a:solidFill>
              <a:latin typeface="微软雅黑" panose="020B0503020204020204" charset="-122"/>
              <a:ea typeface="微软雅黑" panose="020B0503020204020204" charset="-122"/>
            </a:endParaRPr>
          </a:p>
        </p:txBody>
      </p:sp>
      <p:sp>
        <p:nvSpPr>
          <p:cNvPr id="106" name="矩形 105"/>
          <p:cNvSpPr/>
          <p:nvPr/>
        </p:nvSpPr>
        <p:spPr>
          <a:xfrm>
            <a:off x="986889" y="2160985"/>
            <a:ext cx="1549142" cy="223138"/>
          </a:xfrm>
          <a:prstGeom prst="rect">
            <a:avLst/>
          </a:prstGeom>
        </p:spPr>
        <p:txBody>
          <a:bodyPr wrap="none" lIns="68580" tIns="34290" rIns="68580" bIns="34290">
            <a:spAutoFit/>
          </a:bodyPr>
          <a:lstStyle/>
          <a:p>
            <a:pPr algn="r" defTabSz="685165">
              <a:defRPr/>
            </a:pPr>
            <a:r>
              <a:rPr lang="zh-CN" altLang="en-US" sz="1000" dirty="0">
                <a:solidFill>
                  <a:prstClr val="black">
                    <a:lumMod val="50000"/>
                    <a:lumOff val="50000"/>
                  </a:prstClr>
                </a:solidFill>
                <a:latin typeface="微软雅黑" panose="020B0503020204020204" charset="-122"/>
                <a:ea typeface="微软雅黑" panose="020B0503020204020204" charset="-122"/>
                <a:sym typeface="微软雅黑" panose="020B0503020204020204" charset="-122"/>
              </a:rPr>
              <a:t>点击输入图表的描述说明</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107" name="矩形 106"/>
          <p:cNvSpPr/>
          <p:nvPr/>
        </p:nvSpPr>
        <p:spPr>
          <a:xfrm>
            <a:off x="1628776" y="2563416"/>
            <a:ext cx="907256" cy="300038"/>
          </a:xfrm>
          <a:prstGeom prst="rect">
            <a:avLst/>
          </a:prstGeom>
        </p:spPr>
        <p:txBody>
          <a:bodyPr wrap="none" lIns="68573" tIns="34287" rIns="68573" bIns="34287">
            <a:spAutoFit/>
          </a:bodyPr>
          <a:lstStyle/>
          <a:p>
            <a:pPr algn="r" defTabSz="685165">
              <a:defRPr/>
            </a:pPr>
            <a:r>
              <a:rPr lang="zh-CN" altLang="en-US" sz="1500" b="1" dirty="0">
                <a:solidFill>
                  <a:prstClr val="black">
                    <a:lumMod val="50000"/>
                    <a:lumOff val="50000"/>
                  </a:prstClr>
                </a:solidFill>
                <a:latin typeface="微软雅黑" panose="020B0503020204020204" charset="-122"/>
                <a:ea typeface="微软雅黑" panose="020B0503020204020204" charset="-122"/>
              </a:rPr>
              <a:t>添加标题</a:t>
            </a:r>
            <a:endParaRPr lang="en-US" altLang="zh-CN" sz="1500" b="1" dirty="0">
              <a:solidFill>
                <a:prstClr val="black">
                  <a:lumMod val="50000"/>
                  <a:lumOff val="50000"/>
                </a:prstClr>
              </a:solidFill>
              <a:latin typeface="微软雅黑" panose="020B0503020204020204" charset="-122"/>
              <a:ea typeface="微软雅黑" panose="020B0503020204020204" charset="-122"/>
            </a:endParaRPr>
          </a:p>
        </p:txBody>
      </p:sp>
      <p:sp>
        <p:nvSpPr>
          <p:cNvPr id="108" name="矩形 107"/>
          <p:cNvSpPr/>
          <p:nvPr/>
        </p:nvSpPr>
        <p:spPr>
          <a:xfrm>
            <a:off x="986889" y="2856310"/>
            <a:ext cx="1549142" cy="223138"/>
          </a:xfrm>
          <a:prstGeom prst="rect">
            <a:avLst/>
          </a:prstGeom>
        </p:spPr>
        <p:txBody>
          <a:bodyPr wrap="none" lIns="68580" tIns="34290" rIns="68580" bIns="34290">
            <a:spAutoFit/>
          </a:bodyPr>
          <a:lstStyle/>
          <a:p>
            <a:pPr algn="r" defTabSz="685165">
              <a:defRPr/>
            </a:pPr>
            <a:r>
              <a:rPr lang="zh-CN" altLang="en-US" sz="1000" dirty="0">
                <a:solidFill>
                  <a:prstClr val="black">
                    <a:lumMod val="50000"/>
                    <a:lumOff val="50000"/>
                  </a:prstClr>
                </a:solidFill>
                <a:latin typeface="微软雅黑" panose="020B0503020204020204" charset="-122"/>
                <a:ea typeface="微软雅黑" panose="020B0503020204020204" charset="-122"/>
                <a:sym typeface="微软雅黑" panose="020B0503020204020204" charset="-122"/>
              </a:rPr>
              <a:t>点击输入图表的描述说明</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109" name="矩形 108"/>
          <p:cNvSpPr/>
          <p:nvPr/>
        </p:nvSpPr>
        <p:spPr>
          <a:xfrm>
            <a:off x="1628776" y="3271837"/>
            <a:ext cx="907256" cy="300038"/>
          </a:xfrm>
          <a:prstGeom prst="rect">
            <a:avLst/>
          </a:prstGeom>
        </p:spPr>
        <p:txBody>
          <a:bodyPr wrap="none" lIns="68573" tIns="34287" rIns="68573" bIns="34287">
            <a:spAutoFit/>
          </a:bodyPr>
          <a:lstStyle/>
          <a:p>
            <a:pPr algn="r" defTabSz="685165">
              <a:defRPr/>
            </a:pPr>
            <a:r>
              <a:rPr lang="zh-CN" altLang="en-US" sz="1500" b="1" dirty="0">
                <a:solidFill>
                  <a:prstClr val="black">
                    <a:lumMod val="50000"/>
                    <a:lumOff val="50000"/>
                  </a:prstClr>
                </a:solidFill>
                <a:latin typeface="微软雅黑" panose="020B0503020204020204" charset="-122"/>
                <a:ea typeface="微软雅黑" panose="020B0503020204020204" charset="-122"/>
              </a:rPr>
              <a:t>添加标题</a:t>
            </a:r>
            <a:endParaRPr lang="en-US" altLang="zh-CN" sz="1500" b="1" dirty="0">
              <a:solidFill>
                <a:prstClr val="black">
                  <a:lumMod val="50000"/>
                  <a:lumOff val="50000"/>
                </a:prstClr>
              </a:solidFill>
              <a:latin typeface="微软雅黑" panose="020B0503020204020204" charset="-122"/>
              <a:ea typeface="微软雅黑" panose="020B0503020204020204" charset="-122"/>
            </a:endParaRPr>
          </a:p>
        </p:txBody>
      </p:sp>
      <p:sp>
        <p:nvSpPr>
          <p:cNvPr id="110" name="矩形 109"/>
          <p:cNvSpPr/>
          <p:nvPr/>
        </p:nvSpPr>
        <p:spPr>
          <a:xfrm>
            <a:off x="986889" y="3565922"/>
            <a:ext cx="1549142" cy="223138"/>
          </a:xfrm>
          <a:prstGeom prst="rect">
            <a:avLst/>
          </a:prstGeom>
        </p:spPr>
        <p:txBody>
          <a:bodyPr wrap="none" lIns="68580" tIns="34290" rIns="68580" bIns="34290">
            <a:spAutoFit/>
          </a:bodyPr>
          <a:lstStyle/>
          <a:p>
            <a:pPr algn="r" defTabSz="685165">
              <a:defRPr/>
            </a:pPr>
            <a:r>
              <a:rPr lang="zh-CN" altLang="en-US" sz="1000" dirty="0">
                <a:solidFill>
                  <a:prstClr val="black">
                    <a:lumMod val="50000"/>
                    <a:lumOff val="50000"/>
                  </a:prstClr>
                </a:solidFill>
                <a:latin typeface="微软雅黑" panose="020B0503020204020204" charset="-122"/>
                <a:ea typeface="微软雅黑" panose="020B0503020204020204" charset="-122"/>
                <a:sym typeface="微软雅黑" panose="020B0503020204020204" charset="-122"/>
              </a:rPr>
              <a:t>点击输入图表的描述说明</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111" name="矩形 110"/>
          <p:cNvSpPr/>
          <p:nvPr/>
        </p:nvSpPr>
        <p:spPr>
          <a:xfrm>
            <a:off x="1628776" y="3965972"/>
            <a:ext cx="907256" cy="300038"/>
          </a:xfrm>
          <a:prstGeom prst="rect">
            <a:avLst/>
          </a:prstGeom>
        </p:spPr>
        <p:txBody>
          <a:bodyPr wrap="none" lIns="68573" tIns="34287" rIns="68573" bIns="34287">
            <a:spAutoFit/>
          </a:bodyPr>
          <a:lstStyle/>
          <a:p>
            <a:pPr algn="r" defTabSz="685165">
              <a:defRPr/>
            </a:pPr>
            <a:r>
              <a:rPr lang="zh-CN" altLang="en-US" sz="1500" b="1" dirty="0">
                <a:solidFill>
                  <a:prstClr val="black">
                    <a:lumMod val="50000"/>
                    <a:lumOff val="50000"/>
                  </a:prstClr>
                </a:solidFill>
                <a:latin typeface="微软雅黑" panose="020B0503020204020204" charset="-122"/>
                <a:ea typeface="微软雅黑" panose="020B0503020204020204" charset="-122"/>
              </a:rPr>
              <a:t>添加标题</a:t>
            </a:r>
            <a:endParaRPr lang="en-US" altLang="zh-CN" sz="1500" b="1" dirty="0">
              <a:solidFill>
                <a:prstClr val="black">
                  <a:lumMod val="50000"/>
                  <a:lumOff val="50000"/>
                </a:prstClr>
              </a:solidFill>
              <a:latin typeface="微软雅黑" panose="020B0503020204020204" charset="-122"/>
              <a:ea typeface="微软雅黑" panose="020B0503020204020204" charset="-122"/>
            </a:endParaRPr>
          </a:p>
        </p:txBody>
      </p:sp>
      <p:sp>
        <p:nvSpPr>
          <p:cNvPr id="112" name="矩形 111"/>
          <p:cNvSpPr/>
          <p:nvPr/>
        </p:nvSpPr>
        <p:spPr>
          <a:xfrm>
            <a:off x="986889" y="4258867"/>
            <a:ext cx="1549142" cy="223138"/>
          </a:xfrm>
          <a:prstGeom prst="rect">
            <a:avLst/>
          </a:prstGeom>
        </p:spPr>
        <p:txBody>
          <a:bodyPr wrap="none" lIns="68580" tIns="34290" rIns="68580" bIns="34290">
            <a:spAutoFit/>
          </a:bodyPr>
          <a:lstStyle/>
          <a:p>
            <a:pPr algn="r" defTabSz="685165">
              <a:defRPr/>
            </a:pPr>
            <a:r>
              <a:rPr lang="zh-CN" altLang="en-US" sz="1000" dirty="0">
                <a:solidFill>
                  <a:prstClr val="black">
                    <a:lumMod val="50000"/>
                    <a:lumOff val="50000"/>
                  </a:prstClr>
                </a:solidFill>
                <a:latin typeface="微软雅黑" panose="020B0503020204020204" charset="-122"/>
                <a:ea typeface="微软雅黑" panose="020B0503020204020204" charset="-122"/>
                <a:sym typeface="微软雅黑" panose="020B0503020204020204" charset="-122"/>
              </a:rPr>
              <a:t>点击输入图表的描述说明</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outVertical)">
                                      <p:cBhvr>
                                        <p:cTn id="7" dur="500"/>
                                        <p:tgtEl>
                                          <p:spTgt spid="10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down)">
                                      <p:cBhvr>
                                        <p:cTn id="11" dur="200"/>
                                        <p:tgtEl>
                                          <p:spTgt spid="99"/>
                                        </p:tgtEl>
                                      </p:cBhvr>
                                    </p:animEffect>
                                  </p:childTnLst>
                                </p:cTn>
                              </p:par>
                              <p:par>
                                <p:cTn id="12" presetID="22" presetClass="entr" presetSubtype="4" fill="hold" nodeType="with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wipe(down)">
                                      <p:cBhvr>
                                        <p:cTn id="14" dur="400"/>
                                        <p:tgtEl>
                                          <p:spTgt spid="98"/>
                                        </p:tgtEl>
                                      </p:cBhvr>
                                    </p:animEffect>
                                  </p:childTnLst>
                                </p:cTn>
                              </p:par>
                              <p:par>
                                <p:cTn id="15" presetID="22" presetClass="entr" presetSubtype="4"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wipe(down)">
                                      <p:cBhvr>
                                        <p:cTn id="17" dur="600"/>
                                        <p:tgtEl>
                                          <p:spTgt spid="97"/>
                                        </p:tgtEl>
                                      </p:cBhvr>
                                    </p:animEffect>
                                  </p:childTnLst>
                                </p:cTn>
                              </p:par>
                              <p:par>
                                <p:cTn id="18" presetID="22" presetClass="entr" presetSubtype="4" fill="hold" nodeType="with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wipe(down)">
                                      <p:cBhvr>
                                        <p:cTn id="20" dur="900"/>
                                        <p:tgtEl>
                                          <p:spTgt spid="96"/>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250"/>
                                        <p:tgtEl>
                                          <p:spTgt spid="103"/>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250"/>
                                        <p:tgtEl>
                                          <p:spTgt spid="102"/>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101"/>
                                        </p:tgtEl>
                                        <p:attrNameLst>
                                          <p:attrName>style.visibility</p:attrName>
                                        </p:attrNameLst>
                                      </p:cBhvr>
                                      <p:to>
                                        <p:strVal val="visible"/>
                                      </p:to>
                                    </p:set>
                                    <p:animEffect transition="in" filter="fade">
                                      <p:cBhvr>
                                        <p:cTn id="29" dur="250"/>
                                        <p:tgtEl>
                                          <p:spTgt spid="101"/>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00"/>
                                        </p:tgtEl>
                                        <p:attrNameLst>
                                          <p:attrName>style.visibility</p:attrName>
                                        </p:attrNameLst>
                                      </p:cBhvr>
                                      <p:to>
                                        <p:strVal val="visible"/>
                                      </p:to>
                                    </p:set>
                                    <p:animEffect transition="in" filter="fade">
                                      <p:cBhvr>
                                        <p:cTn id="32" dur="250"/>
                                        <p:tgtEl>
                                          <p:spTgt spid="100"/>
                                        </p:tgtEl>
                                      </p:cBhvr>
                                    </p:animEffect>
                                  </p:childTnLst>
                                </p:cTn>
                              </p:par>
                            </p:childTnLst>
                          </p:cTn>
                        </p:par>
                        <p:par>
                          <p:cTn id="33" fill="hold">
                            <p:stCondLst>
                              <p:cond delay="1000"/>
                            </p:stCondLst>
                            <p:childTnLst>
                              <p:par>
                                <p:cTn id="34" presetID="26" presetClass="emph" presetSubtype="0" fill="hold" grpId="1" nodeType="afterEffect">
                                  <p:stCondLst>
                                    <p:cond delay="0"/>
                                  </p:stCondLst>
                                  <p:childTnLst>
                                    <p:animEffect transition="out" filter="fade">
                                      <p:cBhvr>
                                        <p:cTn id="35" dur="500" tmFilter="0, 0; .2, .5; .8, .5; 1, 0"/>
                                        <p:tgtEl>
                                          <p:spTgt spid="103"/>
                                        </p:tgtEl>
                                      </p:cBhvr>
                                    </p:animEffect>
                                    <p:animScale>
                                      <p:cBhvr>
                                        <p:cTn id="36" dur="250" autoRev="1" fill="hold"/>
                                        <p:tgtEl>
                                          <p:spTgt spid="103"/>
                                        </p:tgtEl>
                                      </p:cBhvr>
                                      <p:by x="105000" y="105000"/>
                                    </p:animScale>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90"/>
                                        </p:tgtEl>
                                        <p:attrNameLst>
                                          <p:attrName>style.visibility</p:attrName>
                                        </p:attrNameLst>
                                      </p:cBhvr>
                                      <p:to>
                                        <p:strVal val="visible"/>
                                      </p:to>
                                    </p:set>
                                    <p:anim calcmode="lin" valueType="num">
                                      <p:cBhvr additive="base">
                                        <p:cTn id="40" dur="500" fill="hold"/>
                                        <p:tgtEl>
                                          <p:spTgt spid="90"/>
                                        </p:tgtEl>
                                        <p:attrNameLst>
                                          <p:attrName>ppt_x</p:attrName>
                                        </p:attrNameLst>
                                      </p:cBhvr>
                                      <p:tavLst>
                                        <p:tav tm="0">
                                          <p:val>
                                            <p:strVal val="0-#ppt_w/2"/>
                                          </p:val>
                                        </p:tav>
                                        <p:tav tm="100000">
                                          <p:val>
                                            <p:strVal val="#ppt_x"/>
                                          </p:val>
                                        </p:tav>
                                      </p:tavLst>
                                    </p:anim>
                                    <p:anim calcmode="lin" valueType="num">
                                      <p:cBhvr additive="base">
                                        <p:cTn id="41" dur="500" fill="hold"/>
                                        <p:tgtEl>
                                          <p:spTgt spid="90"/>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randombar(horizontal)">
                                      <p:cBhvr>
                                        <p:cTn id="45" dur="500"/>
                                        <p:tgtEl>
                                          <p:spTgt spid="11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randombar(horizontal)">
                                      <p:cBhvr>
                                        <p:cTn id="48" dur="500"/>
                                        <p:tgtEl>
                                          <p:spTgt spid="112"/>
                                        </p:tgtEl>
                                      </p:cBhvr>
                                    </p:animEffect>
                                  </p:childTnLst>
                                </p:cTn>
                              </p:par>
                            </p:childTnLst>
                          </p:cTn>
                        </p:par>
                        <p:par>
                          <p:cTn id="49" fill="hold">
                            <p:stCondLst>
                              <p:cond delay="2500"/>
                            </p:stCondLst>
                            <p:childTnLst>
                              <p:par>
                                <p:cTn id="50" presetID="26" presetClass="emph" presetSubtype="0" fill="hold" grpId="1" nodeType="afterEffect">
                                  <p:stCondLst>
                                    <p:cond delay="0"/>
                                  </p:stCondLst>
                                  <p:childTnLst>
                                    <p:animEffect transition="out" filter="fade">
                                      <p:cBhvr>
                                        <p:cTn id="51" dur="500" tmFilter="0, 0; .2, .5; .8, .5; 1, 0"/>
                                        <p:tgtEl>
                                          <p:spTgt spid="102"/>
                                        </p:tgtEl>
                                      </p:cBhvr>
                                    </p:animEffect>
                                    <p:animScale>
                                      <p:cBhvr>
                                        <p:cTn id="52" dur="250" autoRev="1" fill="hold"/>
                                        <p:tgtEl>
                                          <p:spTgt spid="102"/>
                                        </p:tgtEl>
                                      </p:cBhvr>
                                      <p:by x="105000" y="105000"/>
                                    </p:animScale>
                                  </p:childTnLst>
                                </p:cTn>
                              </p:par>
                            </p:childTnLst>
                          </p:cTn>
                        </p:par>
                        <p:par>
                          <p:cTn id="53" fill="hold">
                            <p:stCondLst>
                              <p:cond delay="3000"/>
                            </p:stCondLst>
                            <p:childTnLst>
                              <p:par>
                                <p:cTn id="54" presetID="2" presetClass="entr" presetSubtype="8" fill="hold"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0-#ppt_w/2"/>
                                          </p:val>
                                        </p:tav>
                                        <p:tav tm="100000">
                                          <p:val>
                                            <p:strVal val="#ppt_x"/>
                                          </p:val>
                                        </p:tav>
                                      </p:tavLst>
                                    </p:anim>
                                    <p:anim calcmode="lin" valueType="num">
                                      <p:cBhvr additive="base">
                                        <p:cTn id="57" dur="500" fill="hold"/>
                                        <p:tgtEl>
                                          <p:spTgt spid="79"/>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14" presetClass="entr" presetSubtype="10" fill="hold" grpId="0"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randombar(horizontal)">
                                      <p:cBhvr>
                                        <p:cTn id="61" dur="500"/>
                                        <p:tgtEl>
                                          <p:spTgt spid="110"/>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randombar(horizontal)">
                                      <p:cBhvr>
                                        <p:cTn id="64" dur="500"/>
                                        <p:tgtEl>
                                          <p:spTgt spid="109"/>
                                        </p:tgtEl>
                                      </p:cBhvr>
                                    </p:animEffect>
                                  </p:childTnLst>
                                </p:cTn>
                              </p:par>
                            </p:childTnLst>
                          </p:cTn>
                        </p:par>
                        <p:par>
                          <p:cTn id="65" fill="hold">
                            <p:stCondLst>
                              <p:cond delay="4000"/>
                            </p:stCondLst>
                            <p:childTnLst>
                              <p:par>
                                <p:cTn id="66" presetID="26" presetClass="emph" presetSubtype="0" fill="hold" grpId="1" nodeType="afterEffect">
                                  <p:stCondLst>
                                    <p:cond delay="0"/>
                                  </p:stCondLst>
                                  <p:childTnLst>
                                    <p:animEffect transition="out" filter="fade">
                                      <p:cBhvr>
                                        <p:cTn id="67" dur="500" tmFilter="0, 0; .2, .5; .8, .5; 1, 0"/>
                                        <p:tgtEl>
                                          <p:spTgt spid="101"/>
                                        </p:tgtEl>
                                      </p:cBhvr>
                                    </p:animEffect>
                                    <p:animScale>
                                      <p:cBhvr>
                                        <p:cTn id="68" dur="250" autoRev="1" fill="hold"/>
                                        <p:tgtEl>
                                          <p:spTgt spid="101"/>
                                        </p:tgtEl>
                                      </p:cBhvr>
                                      <p:by x="105000" y="105000"/>
                                    </p:animScale>
                                  </p:childTnLst>
                                </p:cTn>
                              </p:par>
                            </p:childTnLst>
                          </p:cTn>
                        </p:par>
                        <p:par>
                          <p:cTn id="69" fill="hold">
                            <p:stCondLst>
                              <p:cond delay="4500"/>
                            </p:stCondLst>
                            <p:childTnLst>
                              <p:par>
                                <p:cTn id="70" presetID="2" presetClass="entr" presetSubtype="8" fill="hold" nodeType="after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0-#ppt_w/2"/>
                                          </p:val>
                                        </p:tav>
                                        <p:tav tm="100000">
                                          <p:val>
                                            <p:strVal val="#ppt_x"/>
                                          </p:val>
                                        </p:tav>
                                      </p:tavLst>
                                    </p:anim>
                                    <p:anim calcmode="lin" valueType="num">
                                      <p:cBhvr additive="base">
                                        <p:cTn id="73" dur="500" fill="hold"/>
                                        <p:tgtEl>
                                          <p:spTgt spid="83"/>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14" presetClass="entr" presetSubtype="10" fill="hold" grpId="0" nodeType="after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randombar(horizontal)">
                                      <p:cBhvr>
                                        <p:cTn id="77" dur="500"/>
                                        <p:tgtEl>
                                          <p:spTgt spid="10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08"/>
                                        </p:tgtEl>
                                        <p:attrNameLst>
                                          <p:attrName>style.visibility</p:attrName>
                                        </p:attrNameLst>
                                      </p:cBhvr>
                                      <p:to>
                                        <p:strVal val="visible"/>
                                      </p:to>
                                    </p:set>
                                    <p:animEffect transition="in" filter="randombar(horizontal)">
                                      <p:cBhvr>
                                        <p:cTn id="80" dur="500"/>
                                        <p:tgtEl>
                                          <p:spTgt spid="108"/>
                                        </p:tgtEl>
                                      </p:cBhvr>
                                    </p:animEffect>
                                  </p:childTnLst>
                                </p:cTn>
                              </p:par>
                            </p:childTnLst>
                          </p:cTn>
                        </p:par>
                        <p:par>
                          <p:cTn id="81" fill="hold">
                            <p:stCondLst>
                              <p:cond delay="5500"/>
                            </p:stCondLst>
                            <p:childTnLst>
                              <p:par>
                                <p:cTn id="82" presetID="26" presetClass="emph" presetSubtype="0" fill="hold" grpId="1" nodeType="afterEffect">
                                  <p:stCondLst>
                                    <p:cond delay="0"/>
                                  </p:stCondLst>
                                  <p:childTnLst>
                                    <p:animEffect transition="out" filter="fade">
                                      <p:cBhvr>
                                        <p:cTn id="83" dur="500" tmFilter="0, 0; .2, .5; .8, .5; 1, 0"/>
                                        <p:tgtEl>
                                          <p:spTgt spid="100"/>
                                        </p:tgtEl>
                                      </p:cBhvr>
                                    </p:animEffect>
                                    <p:animScale>
                                      <p:cBhvr>
                                        <p:cTn id="84" dur="250" autoRev="1" fill="hold"/>
                                        <p:tgtEl>
                                          <p:spTgt spid="100"/>
                                        </p:tgtEl>
                                      </p:cBhvr>
                                      <p:by x="105000" y="105000"/>
                                    </p:animScale>
                                  </p:childTnLst>
                                </p:cTn>
                              </p:par>
                            </p:childTnLst>
                          </p:cTn>
                        </p:par>
                        <p:par>
                          <p:cTn id="85" fill="hold">
                            <p:stCondLst>
                              <p:cond delay="6000"/>
                            </p:stCondLst>
                            <p:childTnLst>
                              <p:par>
                                <p:cTn id="86" presetID="2" presetClass="entr" presetSubtype="8" fill="hold" nodeType="afterEffect">
                                  <p:stCondLst>
                                    <p:cond delay="0"/>
                                  </p:stCondLst>
                                  <p:childTnLst>
                                    <p:set>
                                      <p:cBhvr>
                                        <p:cTn id="87" dur="1" fill="hold">
                                          <p:stCondLst>
                                            <p:cond delay="0"/>
                                          </p:stCondLst>
                                        </p:cTn>
                                        <p:tgtEl>
                                          <p:spTgt spid="73"/>
                                        </p:tgtEl>
                                        <p:attrNameLst>
                                          <p:attrName>style.visibility</p:attrName>
                                        </p:attrNameLst>
                                      </p:cBhvr>
                                      <p:to>
                                        <p:strVal val="visible"/>
                                      </p:to>
                                    </p:set>
                                    <p:anim calcmode="lin" valueType="num">
                                      <p:cBhvr additive="base">
                                        <p:cTn id="88" dur="500" fill="hold"/>
                                        <p:tgtEl>
                                          <p:spTgt spid="73"/>
                                        </p:tgtEl>
                                        <p:attrNameLst>
                                          <p:attrName>ppt_x</p:attrName>
                                        </p:attrNameLst>
                                      </p:cBhvr>
                                      <p:tavLst>
                                        <p:tav tm="0">
                                          <p:val>
                                            <p:strVal val="0-#ppt_w/2"/>
                                          </p:val>
                                        </p:tav>
                                        <p:tav tm="100000">
                                          <p:val>
                                            <p:strVal val="#ppt_x"/>
                                          </p:val>
                                        </p:tav>
                                      </p:tavLst>
                                    </p:anim>
                                    <p:anim calcmode="lin" valueType="num">
                                      <p:cBhvr additive="base">
                                        <p:cTn id="89" dur="500" fill="hold"/>
                                        <p:tgtEl>
                                          <p:spTgt spid="73"/>
                                        </p:tgtEl>
                                        <p:attrNameLst>
                                          <p:attrName>ppt_y</p:attrName>
                                        </p:attrNameLst>
                                      </p:cBhvr>
                                      <p:tavLst>
                                        <p:tav tm="0">
                                          <p:val>
                                            <p:strVal val="#ppt_y"/>
                                          </p:val>
                                        </p:tav>
                                        <p:tav tm="100000">
                                          <p:val>
                                            <p:strVal val="#ppt_y"/>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randombar(horizontal)">
                                      <p:cBhvr>
                                        <p:cTn id="93" dur="500"/>
                                        <p:tgtEl>
                                          <p:spTgt spid="10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randombar(horizontal)">
                                      <p:cBhvr>
                                        <p:cTn id="9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101" grpId="0" animBg="1"/>
      <p:bldP spid="101" grpId="1" animBg="1"/>
      <p:bldP spid="102" grpId="0" animBg="1"/>
      <p:bldP spid="102" grpId="1" animBg="1"/>
      <p:bldP spid="103" grpId="0" animBg="1"/>
      <p:bldP spid="103" grpId="1" animBg="1"/>
      <p:bldP spid="104" grpId="0"/>
      <p:bldP spid="105" grpId="0"/>
      <p:bldP spid="106" grpId="0"/>
      <p:bldP spid="107" grpId="0"/>
      <p:bldP spid="108" grpId="0"/>
      <p:bldP spid="109" grpId="0"/>
      <p:bldP spid="110" grpId="0"/>
      <p:bldP spid="111" grpId="0"/>
      <p:bldP spid="112"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2246</Words>
  <Application>Microsoft Office PowerPoint</Application>
  <PresentationFormat>全屏显示(16:9)</PresentationFormat>
  <Paragraphs>253</Paragraphs>
  <Slides>25</Slides>
  <Notes>25</Notes>
  <HiddenSlides>0</HiddenSlides>
  <MMClips>2</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等线</vt:lpstr>
      <vt:lpstr>方正超粗黑简体</vt:lpstr>
      <vt:lpstr>方正大黑简体</vt:lpstr>
      <vt:lpstr>宋体</vt:lpstr>
      <vt:lpstr>微软雅黑</vt:lpstr>
      <vt:lpstr>Arial</vt:lpstr>
      <vt:lpstr>Calibri</vt:lpstr>
      <vt:lpstr>Century Gothic</vt:lpstr>
      <vt:lpstr>Impact</vt:lpstr>
      <vt:lpstr>Segoe UI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2021-07-23T00:54:15Z</dcterms:created>
  <dcterms:modified xsi:type="dcterms:W3CDTF">2023-01-10T05:59:03Z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BF41DCD84B0F49149E7A5CEDF4E582DD</vt:lpwstr>
  </property>
  <property fmtid="{A09F084E-AD41-489F-8076-AA5BE3082BCA}" pid="100">
    <vt:ui4>5</vt:ui4>
  </property>
  <property fmtid="{64440492-4C8B-11D1-8B70-080036B11A03}" pid="11">
    <vt:lpwstr>www.2ppt.com-爱PPT提供资源下载</vt:lpwstr>
  </property>
</Properties>
</file>